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61" r:id="rId3"/>
    <p:sldId id="260" r:id="rId4"/>
    <p:sldId id="262" r:id="rId5"/>
    <p:sldId id="266" r:id="rId6"/>
    <p:sldId id="263" r:id="rId7"/>
    <p:sldId id="257" r:id="rId8"/>
    <p:sldId id="265" r:id="rId9"/>
    <p:sldId id="258" r:id="rId10"/>
    <p:sldId id="259" r:id="rId11"/>
    <p:sldId id="277" r:id="rId12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209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EB89-C21D-C207-E3D2-4998AA51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C7CDC-9B13-5370-00B8-A5B28044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0839-E19B-43AD-A5C8-48335ECFEC1E}" type="datetimeFigureOut">
              <a:rPr lang="zh-CN" altLang="en-US" smtClean="0"/>
              <a:t>2025/11/11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276B6-4C58-5995-570A-4E2C8C1E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5C16D-C529-3706-AEEB-B5935407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D9DFF-048C-48E9-A13C-4645AA84B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53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3D661-44CB-0389-38C4-F3298715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Memphis City in Tennessee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5595D846-5C0E-398F-80DA-E34C48571F11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1491630"/>
            <a:ext cx="4297588" cy="2376264"/>
          </a:xfrm>
          <a:custGeom>
            <a:avLst/>
            <a:gdLst>
              <a:gd name="T0" fmla="*/ 29 w 2031"/>
              <a:gd name="T1" fmla="*/ 706 h 1123"/>
              <a:gd name="T2" fmla="*/ 132 w 2031"/>
              <a:gd name="T3" fmla="*/ 568 h 1123"/>
              <a:gd name="T4" fmla="*/ 458 w 2031"/>
              <a:gd name="T5" fmla="*/ 570 h 1123"/>
              <a:gd name="T6" fmla="*/ 529 w 2031"/>
              <a:gd name="T7" fmla="*/ 214 h 1123"/>
              <a:gd name="T8" fmla="*/ 647 w 2031"/>
              <a:gd name="T9" fmla="*/ 152 h 1123"/>
              <a:gd name="T10" fmla="*/ 718 w 2031"/>
              <a:gd name="T11" fmla="*/ 113 h 1123"/>
              <a:gd name="T12" fmla="*/ 686 w 2031"/>
              <a:gd name="T13" fmla="*/ 32 h 1123"/>
              <a:gd name="T14" fmla="*/ 727 w 2031"/>
              <a:gd name="T15" fmla="*/ 60 h 1123"/>
              <a:gd name="T16" fmla="*/ 808 w 2031"/>
              <a:gd name="T17" fmla="*/ 35 h 1123"/>
              <a:gd name="T18" fmla="*/ 836 w 2031"/>
              <a:gd name="T19" fmla="*/ 15 h 1123"/>
              <a:gd name="T20" fmla="*/ 878 w 2031"/>
              <a:gd name="T21" fmla="*/ 26 h 1123"/>
              <a:gd name="T22" fmla="*/ 916 w 2031"/>
              <a:gd name="T23" fmla="*/ 33 h 1123"/>
              <a:gd name="T24" fmla="*/ 1098 w 2031"/>
              <a:gd name="T25" fmla="*/ 9 h 1123"/>
              <a:gd name="T26" fmla="*/ 1102 w 2031"/>
              <a:gd name="T27" fmla="*/ 75 h 1123"/>
              <a:gd name="T28" fmla="*/ 1177 w 2031"/>
              <a:gd name="T29" fmla="*/ 118 h 1123"/>
              <a:gd name="T30" fmla="*/ 1206 w 2031"/>
              <a:gd name="T31" fmla="*/ 106 h 1123"/>
              <a:gd name="T32" fmla="*/ 1256 w 2031"/>
              <a:gd name="T33" fmla="*/ 116 h 1123"/>
              <a:gd name="T34" fmla="*/ 1269 w 2031"/>
              <a:gd name="T35" fmla="*/ 166 h 1123"/>
              <a:gd name="T36" fmla="*/ 1252 w 2031"/>
              <a:gd name="T37" fmla="*/ 241 h 1123"/>
              <a:gd name="T38" fmla="*/ 1280 w 2031"/>
              <a:gd name="T39" fmla="*/ 308 h 1123"/>
              <a:gd name="T40" fmla="*/ 1365 w 2031"/>
              <a:gd name="T41" fmla="*/ 317 h 1123"/>
              <a:gd name="T42" fmla="*/ 1457 w 2031"/>
              <a:gd name="T43" fmla="*/ 260 h 1123"/>
              <a:gd name="T44" fmla="*/ 1592 w 2031"/>
              <a:gd name="T45" fmla="*/ 247 h 1123"/>
              <a:gd name="T46" fmla="*/ 1702 w 2031"/>
              <a:gd name="T47" fmla="*/ 248 h 1123"/>
              <a:gd name="T48" fmla="*/ 1865 w 2031"/>
              <a:gd name="T49" fmla="*/ 246 h 1123"/>
              <a:gd name="T50" fmla="*/ 1943 w 2031"/>
              <a:gd name="T51" fmla="*/ 246 h 1123"/>
              <a:gd name="T52" fmla="*/ 1921 w 2031"/>
              <a:gd name="T53" fmla="*/ 325 h 1123"/>
              <a:gd name="T54" fmla="*/ 1833 w 2031"/>
              <a:gd name="T55" fmla="*/ 281 h 1123"/>
              <a:gd name="T56" fmla="*/ 1776 w 2031"/>
              <a:gd name="T57" fmla="*/ 319 h 1123"/>
              <a:gd name="T58" fmla="*/ 1823 w 2031"/>
              <a:gd name="T59" fmla="*/ 368 h 1123"/>
              <a:gd name="T60" fmla="*/ 1758 w 2031"/>
              <a:gd name="T61" fmla="*/ 378 h 1123"/>
              <a:gd name="T62" fmla="*/ 1759 w 2031"/>
              <a:gd name="T63" fmla="*/ 415 h 1123"/>
              <a:gd name="T64" fmla="*/ 1732 w 2031"/>
              <a:gd name="T65" fmla="*/ 439 h 1123"/>
              <a:gd name="T66" fmla="*/ 1765 w 2031"/>
              <a:gd name="T67" fmla="*/ 541 h 1123"/>
              <a:gd name="T68" fmla="*/ 1690 w 2031"/>
              <a:gd name="T69" fmla="*/ 649 h 1123"/>
              <a:gd name="T70" fmla="*/ 1545 w 2031"/>
              <a:gd name="T71" fmla="*/ 610 h 1123"/>
              <a:gd name="T72" fmla="*/ 1469 w 2031"/>
              <a:gd name="T73" fmla="*/ 614 h 1123"/>
              <a:gd name="T74" fmla="*/ 1441 w 2031"/>
              <a:gd name="T75" fmla="*/ 689 h 1123"/>
              <a:gd name="T76" fmla="*/ 1492 w 2031"/>
              <a:gd name="T77" fmla="*/ 769 h 1123"/>
              <a:gd name="T78" fmla="*/ 1509 w 2031"/>
              <a:gd name="T79" fmla="*/ 820 h 1123"/>
              <a:gd name="T80" fmla="*/ 1575 w 2031"/>
              <a:gd name="T81" fmla="*/ 822 h 1123"/>
              <a:gd name="T82" fmla="*/ 1652 w 2031"/>
              <a:gd name="T83" fmla="*/ 833 h 1123"/>
              <a:gd name="T84" fmla="*/ 1687 w 2031"/>
              <a:gd name="T85" fmla="*/ 863 h 1123"/>
              <a:gd name="T86" fmla="*/ 1664 w 2031"/>
              <a:gd name="T87" fmla="*/ 879 h 1123"/>
              <a:gd name="T88" fmla="*/ 1730 w 2031"/>
              <a:gd name="T89" fmla="*/ 905 h 1123"/>
              <a:gd name="T90" fmla="*/ 1638 w 2031"/>
              <a:gd name="T91" fmla="*/ 934 h 1123"/>
              <a:gd name="T92" fmla="*/ 1630 w 2031"/>
              <a:gd name="T93" fmla="*/ 934 h 1123"/>
              <a:gd name="T94" fmla="*/ 1555 w 2031"/>
              <a:gd name="T95" fmla="*/ 928 h 1123"/>
              <a:gd name="T96" fmla="*/ 1519 w 2031"/>
              <a:gd name="T97" fmla="*/ 960 h 1123"/>
              <a:gd name="T98" fmla="*/ 1492 w 2031"/>
              <a:gd name="T99" fmla="*/ 1025 h 1123"/>
              <a:gd name="T100" fmla="*/ 1432 w 2031"/>
              <a:gd name="T101" fmla="*/ 1043 h 1123"/>
              <a:gd name="T102" fmla="*/ 1398 w 2031"/>
              <a:gd name="T103" fmla="*/ 1082 h 1123"/>
              <a:gd name="T104" fmla="*/ 1321 w 2031"/>
              <a:gd name="T105" fmla="*/ 1122 h 1123"/>
              <a:gd name="T106" fmla="*/ 1037 w 2031"/>
              <a:gd name="T107" fmla="*/ 1119 h 1123"/>
              <a:gd name="T108" fmla="*/ 741 w 2031"/>
              <a:gd name="T109" fmla="*/ 1119 h 1123"/>
              <a:gd name="T110" fmla="*/ 217 w 2031"/>
              <a:gd name="T111" fmla="*/ 1073 h 1123"/>
              <a:gd name="T112" fmla="*/ 56 w 2031"/>
              <a:gd name="T113" fmla="*/ 896 h 1123"/>
              <a:gd name="T114" fmla="*/ 36 w 2031"/>
              <a:gd name="T115" fmla="*/ 827 h 1123"/>
              <a:gd name="T116" fmla="*/ 1461 w 2031"/>
              <a:gd name="T117" fmla="*/ 468 h 1123"/>
              <a:gd name="T118" fmla="*/ 1563 w 2031"/>
              <a:gd name="T119" fmla="*/ 472 h 1123"/>
              <a:gd name="T120" fmla="*/ 1586 w 2031"/>
              <a:gd name="T121" fmla="*/ 454 h 1123"/>
              <a:gd name="T122" fmla="*/ 1564 w 2031"/>
              <a:gd name="T123" fmla="*/ 417 h 1123"/>
              <a:gd name="T124" fmla="*/ 1559 w 2031"/>
              <a:gd name="T125" fmla="*/ 33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1123">
                <a:moveTo>
                  <a:pt x="1781" y="578"/>
                </a:moveTo>
                <a:lnTo>
                  <a:pt x="1781" y="578"/>
                </a:lnTo>
                <a:lnTo>
                  <a:pt x="1781" y="577"/>
                </a:lnTo>
                <a:lnTo>
                  <a:pt x="1782" y="577"/>
                </a:lnTo>
                <a:lnTo>
                  <a:pt x="1782" y="576"/>
                </a:lnTo>
                <a:lnTo>
                  <a:pt x="1782" y="575"/>
                </a:lnTo>
                <a:lnTo>
                  <a:pt x="1782" y="574"/>
                </a:lnTo>
                <a:lnTo>
                  <a:pt x="1783" y="571"/>
                </a:lnTo>
                <a:lnTo>
                  <a:pt x="1783" y="567"/>
                </a:lnTo>
                <a:lnTo>
                  <a:pt x="1784" y="568"/>
                </a:lnTo>
                <a:lnTo>
                  <a:pt x="1787" y="569"/>
                </a:lnTo>
                <a:lnTo>
                  <a:pt x="1788" y="570"/>
                </a:lnTo>
                <a:lnTo>
                  <a:pt x="1790" y="570"/>
                </a:lnTo>
                <a:lnTo>
                  <a:pt x="1791" y="571"/>
                </a:lnTo>
                <a:lnTo>
                  <a:pt x="1792" y="572"/>
                </a:lnTo>
                <a:lnTo>
                  <a:pt x="1792" y="574"/>
                </a:lnTo>
                <a:lnTo>
                  <a:pt x="1793" y="575"/>
                </a:lnTo>
                <a:lnTo>
                  <a:pt x="1793" y="576"/>
                </a:lnTo>
                <a:lnTo>
                  <a:pt x="1795" y="577"/>
                </a:lnTo>
                <a:lnTo>
                  <a:pt x="1796" y="578"/>
                </a:lnTo>
                <a:lnTo>
                  <a:pt x="1798" y="580"/>
                </a:lnTo>
                <a:lnTo>
                  <a:pt x="1801" y="582"/>
                </a:lnTo>
                <a:lnTo>
                  <a:pt x="1802" y="583"/>
                </a:lnTo>
                <a:lnTo>
                  <a:pt x="1803" y="585"/>
                </a:lnTo>
                <a:lnTo>
                  <a:pt x="1805" y="586"/>
                </a:lnTo>
                <a:lnTo>
                  <a:pt x="1795" y="586"/>
                </a:lnTo>
                <a:lnTo>
                  <a:pt x="1788" y="586"/>
                </a:lnTo>
                <a:lnTo>
                  <a:pt x="1783" y="586"/>
                </a:lnTo>
                <a:lnTo>
                  <a:pt x="1783" y="586"/>
                </a:lnTo>
                <a:lnTo>
                  <a:pt x="1782" y="585"/>
                </a:lnTo>
                <a:lnTo>
                  <a:pt x="1782" y="584"/>
                </a:lnTo>
                <a:lnTo>
                  <a:pt x="1782" y="583"/>
                </a:lnTo>
                <a:lnTo>
                  <a:pt x="1782" y="582"/>
                </a:lnTo>
                <a:lnTo>
                  <a:pt x="1781" y="581"/>
                </a:lnTo>
                <a:lnTo>
                  <a:pt x="1781" y="580"/>
                </a:lnTo>
                <a:lnTo>
                  <a:pt x="1781" y="579"/>
                </a:lnTo>
                <a:lnTo>
                  <a:pt x="1781" y="578"/>
                </a:lnTo>
                <a:close/>
                <a:moveTo>
                  <a:pt x="0" y="794"/>
                </a:moveTo>
                <a:lnTo>
                  <a:pt x="4" y="783"/>
                </a:lnTo>
                <a:lnTo>
                  <a:pt x="5" y="781"/>
                </a:lnTo>
                <a:lnTo>
                  <a:pt x="9" y="768"/>
                </a:lnTo>
                <a:lnTo>
                  <a:pt x="11" y="766"/>
                </a:lnTo>
                <a:lnTo>
                  <a:pt x="14" y="758"/>
                </a:lnTo>
                <a:lnTo>
                  <a:pt x="15" y="754"/>
                </a:lnTo>
                <a:lnTo>
                  <a:pt x="16" y="753"/>
                </a:lnTo>
                <a:lnTo>
                  <a:pt x="17" y="750"/>
                </a:lnTo>
                <a:lnTo>
                  <a:pt x="17" y="747"/>
                </a:lnTo>
                <a:lnTo>
                  <a:pt x="19" y="741"/>
                </a:lnTo>
                <a:lnTo>
                  <a:pt x="20" y="738"/>
                </a:lnTo>
                <a:lnTo>
                  <a:pt x="20" y="734"/>
                </a:lnTo>
                <a:lnTo>
                  <a:pt x="22" y="729"/>
                </a:lnTo>
                <a:lnTo>
                  <a:pt x="23" y="726"/>
                </a:lnTo>
                <a:lnTo>
                  <a:pt x="26" y="715"/>
                </a:lnTo>
                <a:lnTo>
                  <a:pt x="27" y="712"/>
                </a:lnTo>
                <a:lnTo>
                  <a:pt x="29" y="706"/>
                </a:lnTo>
                <a:lnTo>
                  <a:pt x="31" y="703"/>
                </a:lnTo>
                <a:lnTo>
                  <a:pt x="32" y="697"/>
                </a:lnTo>
                <a:lnTo>
                  <a:pt x="35" y="691"/>
                </a:lnTo>
                <a:lnTo>
                  <a:pt x="36" y="688"/>
                </a:lnTo>
                <a:lnTo>
                  <a:pt x="37" y="685"/>
                </a:lnTo>
                <a:lnTo>
                  <a:pt x="39" y="678"/>
                </a:lnTo>
                <a:lnTo>
                  <a:pt x="41" y="672"/>
                </a:lnTo>
                <a:lnTo>
                  <a:pt x="43" y="668"/>
                </a:lnTo>
                <a:lnTo>
                  <a:pt x="46" y="660"/>
                </a:lnTo>
                <a:lnTo>
                  <a:pt x="49" y="652"/>
                </a:lnTo>
                <a:lnTo>
                  <a:pt x="51" y="646"/>
                </a:lnTo>
                <a:lnTo>
                  <a:pt x="53" y="642"/>
                </a:lnTo>
                <a:lnTo>
                  <a:pt x="54" y="640"/>
                </a:lnTo>
                <a:lnTo>
                  <a:pt x="55" y="636"/>
                </a:lnTo>
                <a:lnTo>
                  <a:pt x="56" y="634"/>
                </a:lnTo>
                <a:lnTo>
                  <a:pt x="56" y="632"/>
                </a:lnTo>
                <a:lnTo>
                  <a:pt x="56" y="630"/>
                </a:lnTo>
                <a:lnTo>
                  <a:pt x="56" y="628"/>
                </a:lnTo>
                <a:lnTo>
                  <a:pt x="56" y="626"/>
                </a:lnTo>
                <a:lnTo>
                  <a:pt x="56" y="625"/>
                </a:lnTo>
                <a:lnTo>
                  <a:pt x="56" y="623"/>
                </a:lnTo>
                <a:lnTo>
                  <a:pt x="57" y="622"/>
                </a:lnTo>
                <a:lnTo>
                  <a:pt x="58" y="621"/>
                </a:lnTo>
                <a:lnTo>
                  <a:pt x="59" y="620"/>
                </a:lnTo>
                <a:lnTo>
                  <a:pt x="59" y="618"/>
                </a:lnTo>
                <a:lnTo>
                  <a:pt x="61" y="616"/>
                </a:lnTo>
                <a:lnTo>
                  <a:pt x="62" y="615"/>
                </a:lnTo>
                <a:lnTo>
                  <a:pt x="63" y="613"/>
                </a:lnTo>
                <a:lnTo>
                  <a:pt x="65" y="612"/>
                </a:lnTo>
                <a:lnTo>
                  <a:pt x="67" y="610"/>
                </a:lnTo>
                <a:lnTo>
                  <a:pt x="68" y="609"/>
                </a:lnTo>
                <a:lnTo>
                  <a:pt x="69" y="606"/>
                </a:lnTo>
                <a:lnTo>
                  <a:pt x="70" y="605"/>
                </a:lnTo>
                <a:lnTo>
                  <a:pt x="72" y="604"/>
                </a:lnTo>
                <a:lnTo>
                  <a:pt x="74" y="602"/>
                </a:lnTo>
                <a:lnTo>
                  <a:pt x="76" y="600"/>
                </a:lnTo>
                <a:lnTo>
                  <a:pt x="78" y="599"/>
                </a:lnTo>
                <a:lnTo>
                  <a:pt x="79" y="598"/>
                </a:lnTo>
                <a:lnTo>
                  <a:pt x="80" y="597"/>
                </a:lnTo>
                <a:lnTo>
                  <a:pt x="82" y="595"/>
                </a:lnTo>
                <a:lnTo>
                  <a:pt x="84" y="593"/>
                </a:lnTo>
                <a:lnTo>
                  <a:pt x="87" y="591"/>
                </a:lnTo>
                <a:lnTo>
                  <a:pt x="90" y="589"/>
                </a:lnTo>
                <a:lnTo>
                  <a:pt x="92" y="588"/>
                </a:lnTo>
                <a:lnTo>
                  <a:pt x="92" y="586"/>
                </a:lnTo>
                <a:lnTo>
                  <a:pt x="94" y="586"/>
                </a:lnTo>
                <a:lnTo>
                  <a:pt x="97" y="584"/>
                </a:lnTo>
                <a:lnTo>
                  <a:pt x="99" y="583"/>
                </a:lnTo>
                <a:lnTo>
                  <a:pt x="100" y="582"/>
                </a:lnTo>
                <a:lnTo>
                  <a:pt x="104" y="579"/>
                </a:lnTo>
                <a:lnTo>
                  <a:pt x="110" y="577"/>
                </a:lnTo>
                <a:lnTo>
                  <a:pt x="116" y="574"/>
                </a:lnTo>
                <a:lnTo>
                  <a:pt x="124" y="572"/>
                </a:lnTo>
                <a:lnTo>
                  <a:pt x="128" y="569"/>
                </a:lnTo>
                <a:lnTo>
                  <a:pt x="132" y="568"/>
                </a:lnTo>
                <a:lnTo>
                  <a:pt x="143" y="564"/>
                </a:lnTo>
                <a:lnTo>
                  <a:pt x="155" y="561"/>
                </a:lnTo>
                <a:lnTo>
                  <a:pt x="167" y="558"/>
                </a:lnTo>
                <a:lnTo>
                  <a:pt x="176" y="556"/>
                </a:lnTo>
                <a:lnTo>
                  <a:pt x="183" y="554"/>
                </a:lnTo>
                <a:lnTo>
                  <a:pt x="187" y="553"/>
                </a:lnTo>
                <a:lnTo>
                  <a:pt x="188" y="553"/>
                </a:lnTo>
                <a:lnTo>
                  <a:pt x="194" y="553"/>
                </a:lnTo>
                <a:lnTo>
                  <a:pt x="199" y="553"/>
                </a:lnTo>
                <a:lnTo>
                  <a:pt x="203" y="553"/>
                </a:lnTo>
                <a:lnTo>
                  <a:pt x="204" y="551"/>
                </a:lnTo>
                <a:lnTo>
                  <a:pt x="207" y="551"/>
                </a:lnTo>
                <a:lnTo>
                  <a:pt x="212" y="552"/>
                </a:lnTo>
                <a:lnTo>
                  <a:pt x="213" y="552"/>
                </a:lnTo>
                <a:lnTo>
                  <a:pt x="218" y="552"/>
                </a:lnTo>
                <a:lnTo>
                  <a:pt x="223" y="553"/>
                </a:lnTo>
                <a:lnTo>
                  <a:pt x="229" y="554"/>
                </a:lnTo>
                <a:lnTo>
                  <a:pt x="236" y="556"/>
                </a:lnTo>
                <a:lnTo>
                  <a:pt x="243" y="557"/>
                </a:lnTo>
                <a:lnTo>
                  <a:pt x="251" y="560"/>
                </a:lnTo>
                <a:lnTo>
                  <a:pt x="260" y="563"/>
                </a:lnTo>
                <a:lnTo>
                  <a:pt x="272" y="567"/>
                </a:lnTo>
                <a:lnTo>
                  <a:pt x="281" y="573"/>
                </a:lnTo>
                <a:lnTo>
                  <a:pt x="289" y="577"/>
                </a:lnTo>
                <a:lnTo>
                  <a:pt x="302" y="586"/>
                </a:lnTo>
                <a:lnTo>
                  <a:pt x="314" y="591"/>
                </a:lnTo>
                <a:lnTo>
                  <a:pt x="324" y="595"/>
                </a:lnTo>
                <a:lnTo>
                  <a:pt x="329" y="597"/>
                </a:lnTo>
                <a:lnTo>
                  <a:pt x="333" y="598"/>
                </a:lnTo>
                <a:lnTo>
                  <a:pt x="343" y="600"/>
                </a:lnTo>
                <a:lnTo>
                  <a:pt x="349" y="602"/>
                </a:lnTo>
                <a:lnTo>
                  <a:pt x="355" y="603"/>
                </a:lnTo>
                <a:lnTo>
                  <a:pt x="360" y="604"/>
                </a:lnTo>
                <a:lnTo>
                  <a:pt x="362" y="604"/>
                </a:lnTo>
                <a:lnTo>
                  <a:pt x="365" y="604"/>
                </a:lnTo>
                <a:lnTo>
                  <a:pt x="367" y="605"/>
                </a:lnTo>
                <a:lnTo>
                  <a:pt x="374" y="605"/>
                </a:lnTo>
                <a:lnTo>
                  <a:pt x="383" y="604"/>
                </a:lnTo>
                <a:lnTo>
                  <a:pt x="390" y="603"/>
                </a:lnTo>
                <a:lnTo>
                  <a:pt x="398" y="601"/>
                </a:lnTo>
                <a:lnTo>
                  <a:pt x="401" y="601"/>
                </a:lnTo>
                <a:lnTo>
                  <a:pt x="407" y="598"/>
                </a:lnTo>
                <a:lnTo>
                  <a:pt x="411" y="598"/>
                </a:lnTo>
                <a:lnTo>
                  <a:pt x="417" y="596"/>
                </a:lnTo>
                <a:lnTo>
                  <a:pt x="421" y="594"/>
                </a:lnTo>
                <a:lnTo>
                  <a:pt x="425" y="593"/>
                </a:lnTo>
                <a:lnTo>
                  <a:pt x="427" y="591"/>
                </a:lnTo>
                <a:lnTo>
                  <a:pt x="429" y="590"/>
                </a:lnTo>
                <a:lnTo>
                  <a:pt x="432" y="588"/>
                </a:lnTo>
                <a:lnTo>
                  <a:pt x="434" y="586"/>
                </a:lnTo>
                <a:lnTo>
                  <a:pt x="438" y="584"/>
                </a:lnTo>
                <a:lnTo>
                  <a:pt x="441" y="581"/>
                </a:lnTo>
                <a:lnTo>
                  <a:pt x="446" y="578"/>
                </a:lnTo>
                <a:lnTo>
                  <a:pt x="451" y="574"/>
                </a:lnTo>
                <a:lnTo>
                  <a:pt x="458" y="570"/>
                </a:lnTo>
                <a:lnTo>
                  <a:pt x="463" y="566"/>
                </a:lnTo>
                <a:lnTo>
                  <a:pt x="463" y="565"/>
                </a:lnTo>
                <a:lnTo>
                  <a:pt x="464" y="564"/>
                </a:lnTo>
                <a:lnTo>
                  <a:pt x="466" y="563"/>
                </a:lnTo>
                <a:lnTo>
                  <a:pt x="478" y="554"/>
                </a:lnTo>
                <a:lnTo>
                  <a:pt x="479" y="553"/>
                </a:lnTo>
                <a:lnTo>
                  <a:pt x="485" y="548"/>
                </a:lnTo>
                <a:lnTo>
                  <a:pt x="487" y="546"/>
                </a:lnTo>
                <a:lnTo>
                  <a:pt x="492" y="539"/>
                </a:lnTo>
                <a:lnTo>
                  <a:pt x="498" y="533"/>
                </a:lnTo>
                <a:lnTo>
                  <a:pt x="499" y="529"/>
                </a:lnTo>
                <a:lnTo>
                  <a:pt x="501" y="527"/>
                </a:lnTo>
                <a:lnTo>
                  <a:pt x="503" y="525"/>
                </a:lnTo>
                <a:lnTo>
                  <a:pt x="504" y="522"/>
                </a:lnTo>
                <a:lnTo>
                  <a:pt x="505" y="519"/>
                </a:lnTo>
                <a:lnTo>
                  <a:pt x="507" y="513"/>
                </a:lnTo>
                <a:lnTo>
                  <a:pt x="508" y="509"/>
                </a:lnTo>
                <a:lnTo>
                  <a:pt x="508" y="507"/>
                </a:lnTo>
                <a:lnTo>
                  <a:pt x="509" y="498"/>
                </a:lnTo>
                <a:lnTo>
                  <a:pt x="509" y="497"/>
                </a:lnTo>
                <a:lnTo>
                  <a:pt x="511" y="487"/>
                </a:lnTo>
                <a:lnTo>
                  <a:pt x="511" y="482"/>
                </a:lnTo>
                <a:lnTo>
                  <a:pt x="512" y="478"/>
                </a:lnTo>
                <a:lnTo>
                  <a:pt x="515" y="463"/>
                </a:lnTo>
                <a:lnTo>
                  <a:pt x="515" y="462"/>
                </a:lnTo>
                <a:lnTo>
                  <a:pt x="517" y="450"/>
                </a:lnTo>
                <a:lnTo>
                  <a:pt x="518" y="438"/>
                </a:lnTo>
                <a:lnTo>
                  <a:pt x="521" y="425"/>
                </a:lnTo>
                <a:lnTo>
                  <a:pt x="523" y="408"/>
                </a:lnTo>
                <a:lnTo>
                  <a:pt x="526" y="397"/>
                </a:lnTo>
                <a:lnTo>
                  <a:pt x="527" y="392"/>
                </a:lnTo>
                <a:lnTo>
                  <a:pt x="527" y="391"/>
                </a:lnTo>
                <a:lnTo>
                  <a:pt x="527" y="386"/>
                </a:lnTo>
                <a:lnTo>
                  <a:pt x="526" y="380"/>
                </a:lnTo>
                <a:lnTo>
                  <a:pt x="525" y="370"/>
                </a:lnTo>
                <a:lnTo>
                  <a:pt x="525" y="362"/>
                </a:lnTo>
                <a:lnTo>
                  <a:pt x="526" y="348"/>
                </a:lnTo>
                <a:lnTo>
                  <a:pt x="526" y="345"/>
                </a:lnTo>
                <a:lnTo>
                  <a:pt x="527" y="328"/>
                </a:lnTo>
                <a:lnTo>
                  <a:pt x="529" y="312"/>
                </a:lnTo>
                <a:lnTo>
                  <a:pt x="530" y="305"/>
                </a:lnTo>
                <a:lnTo>
                  <a:pt x="530" y="302"/>
                </a:lnTo>
                <a:lnTo>
                  <a:pt x="527" y="286"/>
                </a:lnTo>
                <a:lnTo>
                  <a:pt x="525" y="278"/>
                </a:lnTo>
                <a:lnTo>
                  <a:pt x="524" y="270"/>
                </a:lnTo>
                <a:lnTo>
                  <a:pt x="513" y="256"/>
                </a:lnTo>
                <a:lnTo>
                  <a:pt x="509" y="250"/>
                </a:lnTo>
                <a:lnTo>
                  <a:pt x="503" y="243"/>
                </a:lnTo>
                <a:lnTo>
                  <a:pt x="499" y="235"/>
                </a:lnTo>
                <a:lnTo>
                  <a:pt x="508" y="228"/>
                </a:lnTo>
                <a:lnTo>
                  <a:pt x="511" y="227"/>
                </a:lnTo>
                <a:lnTo>
                  <a:pt x="518" y="222"/>
                </a:lnTo>
                <a:lnTo>
                  <a:pt x="526" y="216"/>
                </a:lnTo>
                <a:lnTo>
                  <a:pt x="528" y="214"/>
                </a:lnTo>
                <a:lnTo>
                  <a:pt x="529" y="214"/>
                </a:lnTo>
                <a:lnTo>
                  <a:pt x="532" y="212"/>
                </a:lnTo>
                <a:lnTo>
                  <a:pt x="533" y="212"/>
                </a:lnTo>
                <a:lnTo>
                  <a:pt x="536" y="209"/>
                </a:lnTo>
                <a:lnTo>
                  <a:pt x="541" y="206"/>
                </a:lnTo>
                <a:lnTo>
                  <a:pt x="589" y="207"/>
                </a:lnTo>
                <a:lnTo>
                  <a:pt x="589" y="206"/>
                </a:lnTo>
                <a:lnTo>
                  <a:pt x="590" y="203"/>
                </a:lnTo>
                <a:lnTo>
                  <a:pt x="590" y="201"/>
                </a:lnTo>
                <a:lnTo>
                  <a:pt x="590" y="200"/>
                </a:lnTo>
                <a:lnTo>
                  <a:pt x="590" y="200"/>
                </a:lnTo>
                <a:lnTo>
                  <a:pt x="590" y="198"/>
                </a:lnTo>
                <a:lnTo>
                  <a:pt x="590" y="197"/>
                </a:lnTo>
                <a:lnTo>
                  <a:pt x="590" y="196"/>
                </a:lnTo>
                <a:lnTo>
                  <a:pt x="590" y="195"/>
                </a:lnTo>
                <a:lnTo>
                  <a:pt x="590" y="192"/>
                </a:lnTo>
                <a:lnTo>
                  <a:pt x="591" y="190"/>
                </a:lnTo>
                <a:lnTo>
                  <a:pt x="609" y="191"/>
                </a:lnTo>
                <a:lnTo>
                  <a:pt x="610" y="191"/>
                </a:lnTo>
                <a:lnTo>
                  <a:pt x="610" y="188"/>
                </a:lnTo>
                <a:lnTo>
                  <a:pt x="610" y="183"/>
                </a:lnTo>
                <a:lnTo>
                  <a:pt x="610" y="177"/>
                </a:lnTo>
                <a:lnTo>
                  <a:pt x="610" y="176"/>
                </a:lnTo>
                <a:lnTo>
                  <a:pt x="611" y="172"/>
                </a:lnTo>
                <a:lnTo>
                  <a:pt x="611" y="169"/>
                </a:lnTo>
                <a:lnTo>
                  <a:pt x="611" y="162"/>
                </a:lnTo>
                <a:lnTo>
                  <a:pt x="611" y="160"/>
                </a:lnTo>
                <a:lnTo>
                  <a:pt x="611" y="159"/>
                </a:lnTo>
                <a:lnTo>
                  <a:pt x="611" y="158"/>
                </a:lnTo>
                <a:lnTo>
                  <a:pt x="611" y="157"/>
                </a:lnTo>
                <a:lnTo>
                  <a:pt x="611" y="156"/>
                </a:lnTo>
                <a:lnTo>
                  <a:pt x="613" y="156"/>
                </a:lnTo>
                <a:lnTo>
                  <a:pt x="616" y="156"/>
                </a:lnTo>
                <a:lnTo>
                  <a:pt x="619" y="156"/>
                </a:lnTo>
                <a:lnTo>
                  <a:pt x="620" y="156"/>
                </a:lnTo>
                <a:lnTo>
                  <a:pt x="622" y="156"/>
                </a:lnTo>
                <a:lnTo>
                  <a:pt x="625" y="156"/>
                </a:lnTo>
                <a:lnTo>
                  <a:pt x="626" y="155"/>
                </a:lnTo>
                <a:lnTo>
                  <a:pt x="627" y="154"/>
                </a:lnTo>
                <a:lnTo>
                  <a:pt x="628" y="154"/>
                </a:lnTo>
                <a:lnTo>
                  <a:pt x="628" y="153"/>
                </a:lnTo>
                <a:lnTo>
                  <a:pt x="630" y="152"/>
                </a:lnTo>
                <a:lnTo>
                  <a:pt x="631" y="152"/>
                </a:lnTo>
                <a:lnTo>
                  <a:pt x="632" y="152"/>
                </a:lnTo>
                <a:lnTo>
                  <a:pt x="632" y="152"/>
                </a:lnTo>
                <a:lnTo>
                  <a:pt x="634" y="152"/>
                </a:lnTo>
                <a:lnTo>
                  <a:pt x="635" y="152"/>
                </a:lnTo>
                <a:lnTo>
                  <a:pt x="636" y="152"/>
                </a:lnTo>
                <a:lnTo>
                  <a:pt x="638" y="152"/>
                </a:lnTo>
                <a:lnTo>
                  <a:pt x="640" y="152"/>
                </a:lnTo>
                <a:lnTo>
                  <a:pt x="642" y="152"/>
                </a:lnTo>
                <a:lnTo>
                  <a:pt x="643" y="152"/>
                </a:lnTo>
                <a:lnTo>
                  <a:pt x="644" y="152"/>
                </a:lnTo>
                <a:lnTo>
                  <a:pt x="645" y="152"/>
                </a:lnTo>
                <a:lnTo>
                  <a:pt x="646" y="152"/>
                </a:lnTo>
                <a:lnTo>
                  <a:pt x="647" y="152"/>
                </a:lnTo>
                <a:lnTo>
                  <a:pt x="648" y="152"/>
                </a:lnTo>
                <a:lnTo>
                  <a:pt x="649" y="152"/>
                </a:lnTo>
                <a:lnTo>
                  <a:pt x="650" y="152"/>
                </a:lnTo>
                <a:lnTo>
                  <a:pt x="653" y="152"/>
                </a:lnTo>
                <a:lnTo>
                  <a:pt x="655" y="152"/>
                </a:lnTo>
                <a:lnTo>
                  <a:pt x="657" y="152"/>
                </a:lnTo>
                <a:lnTo>
                  <a:pt x="659" y="152"/>
                </a:lnTo>
                <a:lnTo>
                  <a:pt x="662" y="152"/>
                </a:lnTo>
                <a:lnTo>
                  <a:pt x="666" y="152"/>
                </a:lnTo>
                <a:lnTo>
                  <a:pt x="666" y="153"/>
                </a:lnTo>
                <a:lnTo>
                  <a:pt x="665" y="153"/>
                </a:lnTo>
                <a:lnTo>
                  <a:pt x="665" y="154"/>
                </a:lnTo>
                <a:lnTo>
                  <a:pt x="666" y="154"/>
                </a:lnTo>
                <a:lnTo>
                  <a:pt x="667" y="154"/>
                </a:lnTo>
                <a:lnTo>
                  <a:pt x="668" y="154"/>
                </a:lnTo>
                <a:lnTo>
                  <a:pt x="671" y="154"/>
                </a:lnTo>
                <a:lnTo>
                  <a:pt x="674" y="155"/>
                </a:lnTo>
                <a:lnTo>
                  <a:pt x="677" y="155"/>
                </a:lnTo>
                <a:lnTo>
                  <a:pt x="679" y="155"/>
                </a:lnTo>
                <a:lnTo>
                  <a:pt x="681" y="155"/>
                </a:lnTo>
                <a:lnTo>
                  <a:pt x="682" y="155"/>
                </a:lnTo>
                <a:lnTo>
                  <a:pt x="684" y="155"/>
                </a:lnTo>
                <a:lnTo>
                  <a:pt x="685" y="155"/>
                </a:lnTo>
                <a:lnTo>
                  <a:pt x="688" y="155"/>
                </a:lnTo>
                <a:lnTo>
                  <a:pt x="689" y="155"/>
                </a:lnTo>
                <a:lnTo>
                  <a:pt x="690" y="153"/>
                </a:lnTo>
                <a:lnTo>
                  <a:pt x="691" y="152"/>
                </a:lnTo>
                <a:lnTo>
                  <a:pt x="691" y="152"/>
                </a:lnTo>
                <a:lnTo>
                  <a:pt x="691" y="152"/>
                </a:lnTo>
                <a:lnTo>
                  <a:pt x="692" y="151"/>
                </a:lnTo>
                <a:lnTo>
                  <a:pt x="693" y="150"/>
                </a:lnTo>
                <a:lnTo>
                  <a:pt x="697" y="145"/>
                </a:lnTo>
                <a:lnTo>
                  <a:pt x="704" y="137"/>
                </a:lnTo>
                <a:lnTo>
                  <a:pt x="704" y="136"/>
                </a:lnTo>
                <a:lnTo>
                  <a:pt x="708" y="132"/>
                </a:lnTo>
                <a:lnTo>
                  <a:pt x="709" y="130"/>
                </a:lnTo>
                <a:lnTo>
                  <a:pt x="710" y="129"/>
                </a:lnTo>
                <a:lnTo>
                  <a:pt x="712" y="128"/>
                </a:lnTo>
                <a:lnTo>
                  <a:pt x="713" y="127"/>
                </a:lnTo>
                <a:lnTo>
                  <a:pt x="713" y="126"/>
                </a:lnTo>
                <a:lnTo>
                  <a:pt x="715" y="125"/>
                </a:lnTo>
                <a:lnTo>
                  <a:pt x="716" y="123"/>
                </a:lnTo>
                <a:lnTo>
                  <a:pt x="717" y="121"/>
                </a:lnTo>
                <a:lnTo>
                  <a:pt x="718" y="120"/>
                </a:lnTo>
                <a:lnTo>
                  <a:pt x="718" y="119"/>
                </a:lnTo>
                <a:lnTo>
                  <a:pt x="719" y="118"/>
                </a:lnTo>
                <a:lnTo>
                  <a:pt x="720" y="117"/>
                </a:lnTo>
                <a:lnTo>
                  <a:pt x="721" y="117"/>
                </a:lnTo>
                <a:lnTo>
                  <a:pt x="721" y="116"/>
                </a:lnTo>
                <a:lnTo>
                  <a:pt x="722" y="116"/>
                </a:lnTo>
                <a:lnTo>
                  <a:pt x="722" y="116"/>
                </a:lnTo>
                <a:lnTo>
                  <a:pt x="721" y="115"/>
                </a:lnTo>
                <a:lnTo>
                  <a:pt x="720" y="115"/>
                </a:lnTo>
                <a:lnTo>
                  <a:pt x="719" y="114"/>
                </a:lnTo>
                <a:lnTo>
                  <a:pt x="718" y="113"/>
                </a:lnTo>
                <a:lnTo>
                  <a:pt x="716" y="112"/>
                </a:lnTo>
                <a:lnTo>
                  <a:pt x="715" y="111"/>
                </a:lnTo>
                <a:lnTo>
                  <a:pt x="715" y="110"/>
                </a:lnTo>
                <a:lnTo>
                  <a:pt x="715" y="109"/>
                </a:lnTo>
                <a:lnTo>
                  <a:pt x="719" y="107"/>
                </a:lnTo>
                <a:lnTo>
                  <a:pt x="720" y="106"/>
                </a:lnTo>
                <a:lnTo>
                  <a:pt x="719" y="106"/>
                </a:lnTo>
                <a:lnTo>
                  <a:pt x="718" y="104"/>
                </a:lnTo>
                <a:lnTo>
                  <a:pt x="717" y="104"/>
                </a:lnTo>
                <a:lnTo>
                  <a:pt x="716" y="102"/>
                </a:lnTo>
                <a:lnTo>
                  <a:pt x="715" y="101"/>
                </a:lnTo>
                <a:lnTo>
                  <a:pt x="714" y="98"/>
                </a:lnTo>
                <a:lnTo>
                  <a:pt x="712" y="96"/>
                </a:lnTo>
                <a:lnTo>
                  <a:pt x="709" y="92"/>
                </a:lnTo>
                <a:lnTo>
                  <a:pt x="707" y="91"/>
                </a:lnTo>
                <a:lnTo>
                  <a:pt x="706" y="90"/>
                </a:lnTo>
                <a:lnTo>
                  <a:pt x="706" y="87"/>
                </a:lnTo>
                <a:lnTo>
                  <a:pt x="706" y="84"/>
                </a:lnTo>
                <a:lnTo>
                  <a:pt x="706" y="80"/>
                </a:lnTo>
                <a:lnTo>
                  <a:pt x="706" y="76"/>
                </a:lnTo>
                <a:lnTo>
                  <a:pt x="706" y="73"/>
                </a:lnTo>
                <a:lnTo>
                  <a:pt x="706" y="71"/>
                </a:lnTo>
                <a:lnTo>
                  <a:pt x="707" y="69"/>
                </a:lnTo>
                <a:lnTo>
                  <a:pt x="707" y="67"/>
                </a:lnTo>
                <a:lnTo>
                  <a:pt x="707" y="63"/>
                </a:lnTo>
                <a:lnTo>
                  <a:pt x="707" y="62"/>
                </a:lnTo>
                <a:lnTo>
                  <a:pt x="703" y="62"/>
                </a:lnTo>
                <a:lnTo>
                  <a:pt x="699" y="62"/>
                </a:lnTo>
                <a:lnTo>
                  <a:pt x="694" y="61"/>
                </a:lnTo>
                <a:lnTo>
                  <a:pt x="692" y="61"/>
                </a:lnTo>
                <a:lnTo>
                  <a:pt x="690" y="61"/>
                </a:lnTo>
                <a:lnTo>
                  <a:pt x="690" y="60"/>
                </a:lnTo>
                <a:lnTo>
                  <a:pt x="690" y="58"/>
                </a:lnTo>
                <a:lnTo>
                  <a:pt x="687" y="56"/>
                </a:lnTo>
                <a:lnTo>
                  <a:pt x="684" y="54"/>
                </a:lnTo>
                <a:lnTo>
                  <a:pt x="683" y="54"/>
                </a:lnTo>
                <a:lnTo>
                  <a:pt x="682" y="52"/>
                </a:lnTo>
                <a:lnTo>
                  <a:pt x="680" y="51"/>
                </a:lnTo>
                <a:lnTo>
                  <a:pt x="680" y="50"/>
                </a:lnTo>
                <a:lnTo>
                  <a:pt x="681" y="49"/>
                </a:lnTo>
                <a:lnTo>
                  <a:pt x="681" y="48"/>
                </a:lnTo>
                <a:lnTo>
                  <a:pt x="681" y="47"/>
                </a:lnTo>
                <a:lnTo>
                  <a:pt x="681" y="46"/>
                </a:lnTo>
                <a:lnTo>
                  <a:pt x="682" y="44"/>
                </a:lnTo>
                <a:lnTo>
                  <a:pt x="683" y="43"/>
                </a:lnTo>
                <a:lnTo>
                  <a:pt x="684" y="41"/>
                </a:lnTo>
                <a:lnTo>
                  <a:pt x="684" y="40"/>
                </a:lnTo>
                <a:lnTo>
                  <a:pt x="684" y="39"/>
                </a:lnTo>
                <a:lnTo>
                  <a:pt x="685" y="38"/>
                </a:lnTo>
                <a:lnTo>
                  <a:pt x="685" y="37"/>
                </a:lnTo>
                <a:lnTo>
                  <a:pt x="685" y="36"/>
                </a:lnTo>
                <a:lnTo>
                  <a:pt x="686" y="35"/>
                </a:lnTo>
                <a:lnTo>
                  <a:pt x="686" y="34"/>
                </a:lnTo>
                <a:lnTo>
                  <a:pt x="686" y="33"/>
                </a:lnTo>
                <a:lnTo>
                  <a:pt x="686" y="32"/>
                </a:lnTo>
                <a:lnTo>
                  <a:pt x="687" y="31"/>
                </a:lnTo>
                <a:lnTo>
                  <a:pt x="687" y="30"/>
                </a:lnTo>
                <a:lnTo>
                  <a:pt x="688" y="28"/>
                </a:lnTo>
                <a:lnTo>
                  <a:pt x="689" y="27"/>
                </a:lnTo>
                <a:lnTo>
                  <a:pt x="689" y="26"/>
                </a:lnTo>
                <a:lnTo>
                  <a:pt x="690" y="25"/>
                </a:lnTo>
                <a:lnTo>
                  <a:pt x="691" y="24"/>
                </a:lnTo>
                <a:lnTo>
                  <a:pt x="691" y="23"/>
                </a:lnTo>
                <a:lnTo>
                  <a:pt x="692" y="22"/>
                </a:lnTo>
                <a:lnTo>
                  <a:pt x="694" y="22"/>
                </a:lnTo>
                <a:lnTo>
                  <a:pt x="695" y="22"/>
                </a:lnTo>
                <a:lnTo>
                  <a:pt x="696" y="22"/>
                </a:lnTo>
                <a:lnTo>
                  <a:pt x="698" y="22"/>
                </a:lnTo>
                <a:lnTo>
                  <a:pt x="699" y="23"/>
                </a:lnTo>
                <a:lnTo>
                  <a:pt x="700" y="23"/>
                </a:lnTo>
                <a:lnTo>
                  <a:pt x="703" y="24"/>
                </a:lnTo>
                <a:lnTo>
                  <a:pt x="706" y="24"/>
                </a:lnTo>
                <a:lnTo>
                  <a:pt x="709" y="23"/>
                </a:lnTo>
                <a:lnTo>
                  <a:pt x="710" y="23"/>
                </a:lnTo>
                <a:lnTo>
                  <a:pt x="711" y="22"/>
                </a:lnTo>
                <a:lnTo>
                  <a:pt x="714" y="22"/>
                </a:lnTo>
                <a:lnTo>
                  <a:pt x="716" y="20"/>
                </a:lnTo>
                <a:lnTo>
                  <a:pt x="716" y="20"/>
                </a:lnTo>
                <a:lnTo>
                  <a:pt x="718" y="20"/>
                </a:lnTo>
                <a:lnTo>
                  <a:pt x="720" y="19"/>
                </a:lnTo>
                <a:lnTo>
                  <a:pt x="721" y="20"/>
                </a:lnTo>
                <a:lnTo>
                  <a:pt x="721" y="21"/>
                </a:lnTo>
                <a:lnTo>
                  <a:pt x="721" y="23"/>
                </a:lnTo>
                <a:lnTo>
                  <a:pt x="722" y="26"/>
                </a:lnTo>
                <a:lnTo>
                  <a:pt x="722" y="29"/>
                </a:lnTo>
                <a:lnTo>
                  <a:pt x="722" y="31"/>
                </a:lnTo>
                <a:lnTo>
                  <a:pt x="723" y="32"/>
                </a:lnTo>
                <a:lnTo>
                  <a:pt x="723" y="33"/>
                </a:lnTo>
                <a:lnTo>
                  <a:pt x="723" y="34"/>
                </a:lnTo>
                <a:lnTo>
                  <a:pt x="723" y="35"/>
                </a:lnTo>
                <a:lnTo>
                  <a:pt x="723" y="37"/>
                </a:lnTo>
                <a:lnTo>
                  <a:pt x="723" y="38"/>
                </a:lnTo>
                <a:lnTo>
                  <a:pt x="723" y="40"/>
                </a:lnTo>
                <a:lnTo>
                  <a:pt x="723" y="41"/>
                </a:lnTo>
                <a:lnTo>
                  <a:pt x="723" y="43"/>
                </a:lnTo>
                <a:lnTo>
                  <a:pt x="723" y="44"/>
                </a:lnTo>
                <a:lnTo>
                  <a:pt x="723" y="46"/>
                </a:lnTo>
                <a:lnTo>
                  <a:pt x="723" y="48"/>
                </a:lnTo>
                <a:lnTo>
                  <a:pt x="723" y="51"/>
                </a:lnTo>
                <a:lnTo>
                  <a:pt x="722" y="53"/>
                </a:lnTo>
                <a:lnTo>
                  <a:pt x="722" y="55"/>
                </a:lnTo>
                <a:lnTo>
                  <a:pt x="722" y="56"/>
                </a:lnTo>
                <a:lnTo>
                  <a:pt x="722" y="57"/>
                </a:lnTo>
                <a:lnTo>
                  <a:pt x="723" y="57"/>
                </a:lnTo>
                <a:lnTo>
                  <a:pt x="723" y="58"/>
                </a:lnTo>
                <a:lnTo>
                  <a:pt x="724" y="58"/>
                </a:lnTo>
                <a:lnTo>
                  <a:pt x="724" y="59"/>
                </a:lnTo>
                <a:lnTo>
                  <a:pt x="725" y="59"/>
                </a:lnTo>
                <a:lnTo>
                  <a:pt x="726" y="60"/>
                </a:lnTo>
                <a:lnTo>
                  <a:pt x="727" y="60"/>
                </a:lnTo>
                <a:lnTo>
                  <a:pt x="727" y="61"/>
                </a:lnTo>
                <a:lnTo>
                  <a:pt x="728" y="62"/>
                </a:lnTo>
                <a:lnTo>
                  <a:pt x="728" y="63"/>
                </a:lnTo>
                <a:lnTo>
                  <a:pt x="728" y="64"/>
                </a:lnTo>
                <a:lnTo>
                  <a:pt x="728" y="80"/>
                </a:lnTo>
                <a:lnTo>
                  <a:pt x="728" y="81"/>
                </a:lnTo>
                <a:lnTo>
                  <a:pt x="728" y="82"/>
                </a:lnTo>
                <a:lnTo>
                  <a:pt x="728" y="83"/>
                </a:lnTo>
                <a:lnTo>
                  <a:pt x="727" y="85"/>
                </a:lnTo>
                <a:lnTo>
                  <a:pt x="727" y="86"/>
                </a:lnTo>
                <a:lnTo>
                  <a:pt x="727" y="88"/>
                </a:lnTo>
                <a:lnTo>
                  <a:pt x="727" y="89"/>
                </a:lnTo>
                <a:lnTo>
                  <a:pt x="727" y="90"/>
                </a:lnTo>
                <a:lnTo>
                  <a:pt x="729" y="97"/>
                </a:lnTo>
                <a:lnTo>
                  <a:pt x="730" y="101"/>
                </a:lnTo>
                <a:lnTo>
                  <a:pt x="732" y="102"/>
                </a:lnTo>
                <a:lnTo>
                  <a:pt x="732" y="103"/>
                </a:lnTo>
                <a:lnTo>
                  <a:pt x="733" y="103"/>
                </a:lnTo>
                <a:lnTo>
                  <a:pt x="734" y="102"/>
                </a:lnTo>
                <a:lnTo>
                  <a:pt x="735" y="100"/>
                </a:lnTo>
                <a:lnTo>
                  <a:pt x="736" y="100"/>
                </a:lnTo>
                <a:lnTo>
                  <a:pt x="737" y="98"/>
                </a:lnTo>
                <a:lnTo>
                  <a:pt x="738" y="98"/>
                </a:lnTo>
                <a:lnTo>
                  <a:pt x="739" y="96"/>
                </a:lnTo>
                <a:lnTo>
                  <a:pt x="739" y="95"/>
                </a:lnTo>
                <a:lnTo>
                  <a:pt x="739" y="94"/>
                </a:lnTo>
                <a:lnTo>
                  <a:pt x="741" y="93"/>
                </a:lnTo>
                <a:lnTo>
                  <a:pt x="742" y="92"/>
                </a:lnTo>
                <a:lnTo>
                  <a:pt x="743" y="91"/>
                </a:lnTo>
                <a:lnTo>
                  <a:pt x="745" y="89"/>
                </a:lnTo>
                <a:lnTo>
                  <a:pt x="748" y="85"/>
                </a:lnTo>
                <a:lnTo>
                  <a:pt x="758" y="74"/>
                </a:lnTo>
                <a:lnTo>
                  <a:pt x="759" y="72"/>
                </a:lnTo>
                <a:lnTo>
                  <a:pt x="760" y="71"/>
                </a:lnTo>
                <a:lnTo>
                  <a:pt x="779" y="48"/>
                </a:lnTo>
                <a:lnTo>
                  <a:pt x="787" y="39"/>
                </a:lnTo>
                <a:lnTo>
                  <a:pt x="794" y="32"/>
                </a:lnTo>
                <a:lnTo>
                  <a:pt x="805" y="19"/>
                </a:lnTo>
                <a:lnTo>
                  <a:pt x="806" y="18"/>
                </a:lnTo>
                <a:lnTo>
                  <a:pt x="807" y="18"/>
                </a:lnTo>
                <a:lnTo>
                  <a:pt x="807" y="19"/>
                </a:lnTo>
                <a:lnTo>
                  <a:pt x="808" y="19"/>
                </a:lnTo>
                <a:lnTo>
                  <a:pt x="809" y="20"/>
                </a:lnTo>
                <a:lnTo>
                  <a:pt x="810" y="20"/>
                </a:lnTo>
                <a:lnTo>
                  <a:pt x="810" y="21"/>
                </a:lnTo>
                <a:lnTo>
                  <a:pt x="808" y="22"/>
                </a:lnTo>
                <a:lnTo>
                  <a:pt x="806" y="24"/>
                </a:lnTo>
                <a:lnTo>
                  <a:pt x="806" y="26"/>
                </a:lnTo>
                <a:lnTo>
                  <a:pt x="804" y="29"/>
                </a:lnTo>
                <a:lnTo>
                  <a:pt x="802" y="32"/>
                </a:lnTo>
                <a:lnTo>
                  <a:pt x="802" y="32"/>
                </a:lnTo>
                <a:lnTo>
                  <a:pt x="802" y="33"/>
                </a:lnTo>
                <a:lnTo>
                  <a:pt x="804" y="34"/>
                </a:lnTo>
                <a:lnTo>
                  <a:pt x="805" y="34"/>
                </a:lnTo>
                <a:lnTo>
                  <a:pt x="808" y="35"/>
                </a:lnTo>
                <a:lnTo>
                  <a:pt x="810" y="36"/>
                </a:lnTo>
                <a:lnTo>
                  <a:pt x="811" y="36"/>
                </a:lnTo>
                <a:lnTo>
                  <a:pt x="812" y="36"/>
                </a:lnTo>
                <a:lnTo>
                  <a:pt x="813" y="37"/>
                </a:lnTo>
                <a:lnTo>
                  <a:pt x="814" y="38"/>
                </a:lnTo>
                <a:lnTo>
                  <a:pt x="815" y="40"/>
                </a:lnTo>
                <a:lnTo>
                  <a:pt x="816" y="41"/>
                </a:lnTo>
                <a:lnTo>
                  <a:pt x="816" y="42"/>
                </a:lnTo>
                <a:lnTo>
                  <a:pt x="817" y="42"/>
                </a:lnTo>
                <a:lnTo>
                  <a:pt x="818" y="42"/>
                </a:lnTo>
                <a:lnTo>
                  <a:pt x="819" y="41"/>
                </a:lnTo>
                <a:lnTo>
                  <a:pt x="820" y="40"/>
                </a:lnTo>
                <a:lnTo>
                  <a:pt x="820" y="39"/>
                </a:lnTo>
                <a:lnTo>
                  <a:pt x="819" y="38"/>
                </a:lnTo>
                <a:lnTo>
                  <a:pt x="819" y="36"/>
                </a:lnTo>
                <a:lnTo>
                  <a:pt x="819" y="35"/>
                </a:lnTo>
                <a:lnTo>
                  <a:pt x="820" y="34"/>
                </a:lnTo>
                <a:lnTo>
                  <a:pt x="821" y="33"/>
                </a:lnTo>
                <a:lnTo>
                  <a:pt x="822" y="33"/>
                </a:lnTo>
                <a:lnTo>
                  <a:pt x="823" y="33"/>
                </a:lnTo>
                <a:lnTo>
                  <a:pt x="824" y="33"/>
                </a:lnTo>
                <a:lnTo>
                  <a:pt x="825" y="34"/>
                </a:lnTo>
                <a:lnTo>
                  <a:pt x="827" y="34"/>
                </a:lnTo>
                <a:lnTo>
                  <a:pt x="828" y="34"/>
                </a:lnTo>
                <a:lnTo>
                  <a:pt x="829" y="34"/>
                </a:lnTo>
                <a:lnTo>
                  <a:pt x="830" y="34"/>
                </a:lnTo>
                <a:lnTo>
                  <a:pt x="830" y="33"/>
                </a:lnTo>
                <a:lnTo>
                  <a:pt x="829" y="33"/>
                </a:lnTo>
                <a:lnTo>
                  <a:pt x="828" y="32"/>
                </a:lnTo>
                <a:lnTo>
                  <a:pt x="827" y="32"/>
                </a:lnTo>
                <a:lnTo>
                  <a:pt x="827" y="32"/>
                </a:lnTo>
                <a:lnTo>
                  <a:pt x="826" y="31"/>
                </a:lnTo>
                <a:lnTo>
                  <a:pt x="825" y="29"/>
                </a:lnTo>
                <a:lnTo>
                  <a:pt x="825" y="28"/>
                </a:lnTo>
                <a:lnTo>
                  <a:pt x="825" y="27"/>
                </a:lnTo>
                <a:lnTo>
                  <a:pt x="826" y="25"/>
                </a:lnTo>
                <a:lnTo>
                  <a:pt x="827" y="25"/>
                </a:lnTo>
                <a:lnTo>
                  <a:pt x="828" y="23"/>
                </a:lnTo>
                <a:lnTo>
                  <a:pt x="829" y="22"/>
                </a:lnTo>
                <a:lnTo>
                  <a:pt x="829" y="21"/>
                </a:lnTo>
                <a:lnTo>
                  <a:pt x="831" y="19"/>
                </a:lnTo>
                <a:lnTo>
                  <a:pt x="831" y="18"/>
                </a:lnTo>
                <a:lnTo>
                  <a:pt x="831" y="17"/>
                </a:lnTo>
                <a:lnTo>
                  <a:pt x="832" y="15"/>
                </a:lnTo>
                <a:lnTo>
                  <a:pt x="832" y="14"/>
                </a:lnTo>
                <a:lnTo>
                  <a:pt x="831" y="13"/>
                </a:lnTo>
                <a:lnTo>
                  <a:pt x="832" y="12"/>
                </a:lnTo>
                <a:lnTo>
                  <a:pt x="832" y="11"/>
                </a:lnTo>
                <a:lnTo>
                  <a:pt x="833" y="11"/>
                </a:lnTo>
                <a:lnTo>
                  <a:pt x="834" y="11"/>
                </a:lnTo>
                <a:lnTo>
                  <a:pt x="834" y="12"/>
                </a:lnTo>
                <a:lnTo>
                  <a:pt x="834" y="13"/>
                </a:lnTo>
                <a:lnTo>
                  <a:pt x="835" y="14"/>
                </a:lnTo>
                <a:lnTo>
                  <a:pt x="835" y="15"/>
                </a:lnTo>
                <a:lnTo>
                  <a:pt x="836" y="15"/>
                </a:lnTo>
                <a:lnTo>
                  <a:pt x="836" y="16"/>
                </a:lnTo>
                <a:lnTo>
                  <a:pt x="836" y="17"/>
                </a:lnTo>
                <a:lnTo>
                  <a:pt x="837" y="18"/>
                </a:lnTo>
                <a:lnTo>
                  <a:pt x="838" y="19"/>
                </a:lnTo>
                <a:lnTo>
                  <a:pt x="839" y="20"/>
                </a:lnTo>
                <a:lnTo>
                  <a:pt x="839" y="21"/>
                </a:lnTo>
                <a:lnTo>
                  <a:pt x="840" y="22"/>
                </a:lnTo>
                <a:lnTo>
                  <a:pt x="841" y="22"/>
                </a:lnTo>
                <a:lnTo>
                  <a:pt x="842" y="20"/>
                </a:lnTo>
                <a:lnTo>
                  <a:pt x="843" y="19"/>
                </a:lnTo>
                <a:lnTo>
                  <a:pt x="843" y="18"/>
                </a:lnTo>
                <a:lnTo>
                  <a:pt x="842" y="18"/>
                </a:lnTo>
                <a:lnTo>
                  <a:pt x="841" y="17"/>
                </a:lnTo>
                <a:lnTo>
                  <a:pt x="841" y="16"/>
                </a:lnTo>
                <a:lnTo>
                  <a:pt x="840" y="16"/>
                </a:lnTo>
                <a:lnTo>
                  <a:pt x="840" y="15"/>
                </a:lnTo>
                <a:lnTo>
                  <a:pt x="841" y="14"/>
                </a:lnTo>
                <a:lnTo>
                  <a:pt x="841" y="13"/>
                </a:lnTo>
                <a:lnTo>
                  <a:pt x="842" y="12"/>
                </a:lnTo>
                <a:lnTo>
                  <a:pt x="844" y="12"/>
                </a:lnTo>
                <a:lnTo>
                  <a:pt x="846" y="11"/>
                </a:lnTo>
                <a:lnTo>
                  <a:pt x="847" y="11"/>
                </a:lnTo>
                <a:lnTo>
                  <a:pt x="848" y="10"/>
                </a:lnTo>
                <a:lnTo>
                  <a:pt x="849" y="10"/>
                </a:lnTo>
                <a:lnTo>
                  <a:pt x="849" y="9"/>
                </a:lnTo>
                <a:lnTo>
                  <a:pt x="850" y="9"/>
                </a:lnTo>
                <a:lnTo>
                  <a:pt x="852" y="9"/>
                </a:lnTo>
                <a:lnTo>
                  <a:pt x="853" y="9"/>
                </a:lnTo>
                <a:lnTo>
                  <a:pt x="855" y="9"/>
                </a:lnTo>
                <a:lnTo>
                  <a:pt x="857" y="9"/>
                </a:lnTo>
                <a:lnTo>
                  <a:pt x="859" y="9"/>
                </a:lnTo>
                <a:lnTo>
                  <a:pt x="860" y="9"/>
                </a:lnTo>
                <a:lnTo>
                  <a:pt x="861" y="9"/>
                </a:lnTo>
                <a:lnTo>
                  <a:pt x="863" y="9"/>
                </a:lnTo>
                <a:lnTo>
                  <a:pt x="865" y="9"/>
                </a:lnTo>
                <a:lnTo>
                  <a:pt x="866" y="9"/>
                </a:lnTo>
                <a:lnTo>
                  <a:pt x="867" y="9"/>
                </a:lnTo>
                <a:lnTo>
                  <a:pt x="868" y="8"/>
                </a:lnTo>
                <a:lnTo>
                  <a:pt x="869" y="8"/>
                </a:lnTo>
                <a:lnTo>
                  <a:pt x="870" y="8"/>
                </a:lnTo>
                <a:lnTo>
                  <a:pt x="870" y="8"/>
                </a:lnTo>
                <a:lnTo>
                  <a:pt x="871" y="8"/>
                </a:lnTo>
                <a:lnTo>
                  <a:pt x="871" y="9"/>
                </a:lnTo>
                <a:lnTo>
                  <a:pt x="872" y="10"/>
                </a:lnTo>
                <a:lnTo>
                  <a:pt x="873" y="11"/>
                </a:lnTo>
                <a:lnTo>
                  <a:pt x="873" y="12"/>
                </a:lnTo>
                <a:lnTo>
                  <a:pt x="874" y="14"/>
                </a:lnTo>
                <a:lnTo>
                  <a:pt x="874" y="15"/>
                </a:lnTo>
                <a:lnTo>
                  <a:pt x="875" y="17"/>
                </a:lnTo>
                <a:lnTo>
                  <a:pt x="875" y="18"/>
                </a:lnTo>
                <a:lnTo>
                  <a:pt x="876" y="20"/>
                </a:lnTo>
                <a:lnTo>
                  <a:pt x="876" y="20"/>
                </a:lnTo>
                <a:lnTo>
                  <a:pt x="877" y="25"/>
                </a:lnTo>
                <a:lnTo>
                  <a:pt x="877" y="26"/>
                </a:lnTo>
                <a:lnTo>
                  <a:pt x="878" y="26"/>
                </a:lnTo>
                <a:lnTo>
                  <a:pt x="879" y="26"/>
                </a:lnTo>
                <a:lnTo>
                  <a:pt x="884" y="26"/>
                </a:lnTo>
                <a:lnTo>
                  <a:pt x="885" y="26"/>
                </a:lnTo>
                <a:lnTo>
                  <a:pt x="886" y="27"/>
                </a:lnTo>
                <a:lnTo>
                  <a:pt x="886" y="28"/>
                </a:lnTo>
                <a:lnTo>
                  <a:pt x="886" y="29"/>
                </a:lnTo>
                <a:lnTo>
                  <a:pt x="885" y="29"/>
                </a:lnTo>
                <a:lnTo>
                  <a:pt x="885" y="30"/>
                </a:lnTo>
                <a:lnTo>
                  <a:pt x="884" y="31"/>
                </a:lnTo>
                <a:lnTo>
                  <a:pt x="884" y="32"/>
                </a:lnTo>
                <a:lnTo>
                  <a:pt x="883" y="34"/>
                </a:lnTo>
                <a:lnTo>
                  <a:pt x="883" y="36"/>
                </a:lnTo>
                <a:lnTo>
                  <a:pt x="883" y="37"/>
                </a:lnTo>
                <a:lnTo>
                  <a:pt x="882" y="38"/>
                </a:lnTo>
                <a:lnTo>
                  <a:pt x="882" y="38"/>
                </a:lnTo>
                <a:lnTo>
                  <a:pt x="881" y="39"/>
                </a:lnTo>
                <a:lnTo>
                  <a:pt x="879" y="40"/>
                </a:lnTo>
                <a:lnTo>
                  <a:pt x="878" y="40"/>
                </a:lnTo>
                <a:lnTo>
                  <a:pt x="877" y="40"/>
                </a:lnTo>
                <a:lnTo>
                  <a:pt x="876" y="41"/>
                </a:lnTo>
                <a:lnTo>
                  <a:pt x="876" y="42"/>
                </a:lnTo>
                <a:lnTo>
                  <a:pt x="876" y="43"/>
                </a:lnTo>
                <a:lnTo>
                  <a:pt x="876" y="44"/>
                </a:lnTo>
                <a:lnTo>
                  <a:pt x="877" y="44"/>
                </a:lnTo>
                <a:lnTo>
                  <a:pt x="879" y="45"/>
                </a:lnTo>
                <a:lnTo>
                  <a:pt x="880" y="46"/>
                </a:lnTo>
                <a:lnTo>
                  <a:pt x="881" y="47"/>
                </a:lnTo>
                <a:lnTo>
                  <a:pt x="882" y="48"/>
                </a:lnTo>
                <a:lnTo>
                  <a:pt x="883" y="48"/>
                </a:lnTo>
                <a:lnTo>
                  <a:pt x="885" y="49"/>
                </a:lnTo>
                <a:lnTo>
                  <a:pt x="887" y="49"/>
                </a:lnTo>
                <a:lnTo>
                  <a:pt x="888" y="50"/>
                </a:lnTo>
                <a:lnTo>
                  <a:pt x="890" y="48"/>
                </a:lnTo>
                <a:lnTo>
                  <a:pt x="891" y="47"/>
                </a:lnTo>
                <a:lnTo>
                  <a:pt x="892" y="46"/>
                </a:lnTo>
                <a:lnTo>
                  <a:pt x="894" y="46"/>
                </a:lnTo>
                <a:lnTo>
                  <a:pt x="894" y="46"/>
                </a:lnTo>
                <a:lnTo>
                  <a:pt x="903" y="47"/>
                </a:lnTo>
                <a:lnTo>
                  <a:pt x="906" y="47"/>
                </a:lnTo>
                <a:lnTo>
                  <a:pt x="907" y="46"/>
                </a:lnTo>
                <a:lnTo>
                  <a:pt x="908" y="46"/>
                </a:lnTo>
                <a:lnTo>
                  <a:pt x="907" y="45"/>
                </a:lnTo>
                <a:lnTo>
                  <a:pt x="907" y="44"/>
                </a:lnTo>
                <a:lnTo>
                  <a:pt x="907" y="44"/>
                </a:lnTo>
                <a:lnTo>
                  <a:pt x="906" y="44"/>
                </a:lnTo>
                <a:lnTo>
                  <a:pt x="906" y="43"/>
                </a:lnTo>
                <a:lnTo>
                  <a:pt x="906" y="42"/>
                </a:lnTo>
                <a:lnTo>
                  <a:pt x="906" y="41"/>
                </a:lnTo>
                <a:lnTo>
                  <a:pt x="908" y="41"/>
                </a:lnTo>
                <a:lnTo>
                  <a:pt x="909" y="40"/>
                </a:lnTo>
                <a:lnTo>
                  <a:pt x="910" y="39"/>
                </a:lnTo>
                <a:lnTo>
                  <a:pt x="911" y="38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17" y="32"/>
                </a:lnTo>
                <a:lnTo>
                  <a:pt x="918" y="32"/>
                </a:lnTo>
                <a:lnTo>
                  <a:pt x="918" y="29"/>
                </a:lnTo>
                <a:lnTo>
                  <a:pt x="919" y="28"/>
                </a:lnTo>
                <a:lnTo>
                  <a:pt x="920" y="27"/>
                </a:lnTo>
                <a:lnTo>
                  <a:pt x="921" y="26"/>
                </a:lnTo>
                <a:lnTo>
                  <a:pt x="922" y="25"/>
                </a:lnTo>
                <a:lnTo>
                  <a:pt x="924" y="24"/>
                </a:lnTo>
                <a:lnTo>
                  <a:pt x="927" y="23"/>
                </a:lnTo>
                <a:lnTo>
                  <a:pt x="929" y="23"/>
                </a:lnTo>
                <a:lnTo>
                  <a:pt x="930" y="23"/>
                </a:lnTo>
                <a:lnTo>
                  <a:pt x="932" y="23"/>
                </a:lnTo>
                <a:lnTo>
                  <a:pt x="934" y="22"/>
                </a:lnTo>
                <a:lnTo>
                  <a:pt x="937" y="22"/>
                </a:lnTo>
                <a:lnTo>
                  <a:pt x="941" y="22"/>
                </a:lnTo>
                <a:lnTo>
                  <a:pt x="949" y="20"/>
                </a:lnTo>
                <a:lnTo>
                  <a:pt x="962" y="20"/>
                </a:lnTo>
                <a:lnTo>
                  <a:pt x="977" y="18"/>
                </a:lnTo>
                <a:lnTo>
                  <a:pt x="992" y="15"/>
                </a:lnTo>
                <a:lnTo>
                  <a:pt x="998" y="14"/>
                </a:lnTo>
                <a:lnTo>
                  <a:pt x="1001" y="14"/>
                </a:lnTo>
                <a:lnTo>
                  <a:pt x="1013" y="13"/>
                </a:lnTo>
                <a:lnTo>
                  <a:pt x="1020" y="12"/>
                </a:lnTo>
                <a:lnTo>
                  <a:pt x="1032" y="10"/>
                </a:lnTo>
                <a:lnTo>
                  <a:pt x="1050" y="8"/>
                </a:lnTo>
                <a:lnTo>
                  <a:pt x="1063" y="7"/>
                </a:lnTo>
                <a:lnTo>
                  <a:pt x="1070" y="6"/>
                </a:lnTo>
                <a:lnTo>
                  <a:pt x="1074" y="5"/>
                </a:lnTo>
                <a:lnTo>
                  <a:pt x="1074" y="5"/>
                </a:lnTo>
                <a:lnTo>
                  <a:pt x="1082" y="2"/>
                </a:lnTo>
                <a:lnTo>
                  <a:pt x="1084" y="1"/>
                </a:lnTo>
                <a:lnTo>
                  <a:pt x="1085" y="1"/>
                </a:lnTo>
                <a:lnTo>
                  <a:pt x="1086" y="0"/>
                </a:lnTo>
                <a:lnTo>
                  <a:pt x="1086" y="1"/>
                </a:lnTo>
                <a:lnTo>
                  <a:pt x="1087" y="4"/>
                </a:lnTo>
                <a:lnTo>
                  <a:pt x="1087" y="5"/>
                </a:lnTo>
                <a:lnTo>
                  <a:pt x="1088" y="5"/>
                </a:lnTo>
                <a:lnTo>
                  <a:pt x="1089" y="6"/>
                </a:lnTo>
                <a:lnTo>
                  <a:pt x="1090" y="6"/>
                </a:lnTo>
                <a:lnTo>
                  <a:pt x="1090" y="5"/>
                </a:lnTo>
                <a:lnTo>
                  <a:pt x="1091" y="4"/>
                </a:lnTo>
                <a:lnTo>
                  <a:pt x="1093" y="4"/>
                </a:lnTo>
                <a:lnTo>
                  <a:pt x="1095" y="5"/>
                </a:lnTo>
                <a:lnTo>
                  <a:pt x="1095" y="4"/>
                </a:lnTo>
                <a:lnTo>
                  <a:pt x="1096" y="3"/>
                </a:lnTo>
                <a:lnTo>
                  <a:pt x="1098" y="4"/>
                </a:lnTo>
                <a:lnTo>
                  <a:pt x="1099" y="4"/>
                </a:lnTo>
                <a:lnTo>
                  <a:pt x="1100" y="4"/>
                </a:lnTo>
                <a:lnTo>
                  <a:pt x="1099" y="4"/>
                </a:lnTo>
                <a:lnTo>
                  <a:pt x="1099" y="5"/>
                </a:lnTo>
                <a:lnTo>
                  <a:pt x="1100" y="5"/>
                </a:lnTo>
                <a:lnTo>
                  <a:pt x="1100" y="6"/>
                </a:lnTo>
                <a:lnTo>
                  <a:pt x="1098" y="5"/>
                </a:lnTo>
                <a:lnTo>
                  <a:pt x="1100" y="7"/>
                </a:lnTo>
                <a:lnTo>
                  <a:pt x="1098" y="9"/>
                </a:lnTo>
                <a:lnTo>
                  <a:pt x="1097" y="9"/>
                </a:lnTo>
                <a:lnTo>
                  <a:pt x="1094" y="7"/>
                </a:lnTo>
                <a:lnTo>
                  <a:pt x="1096" y="9"/>
                </a:lnTo>
                <a:lnTo>
                  <a:pt x="1097" y="11"/>
                </a:lnTo>
                <a:lnTo>
                  <a:pt x="1094" y="9"/>
                </a:lnTo>
                <a:lnTo>
                  <a:pt x="1093" y="8"/>
                </a:lnTo>
                <a:lnTo>
                  <a:pt x="1090" y="10"/>
                </a:lnTo>
                <a:lnTo>
                  <a:pt x="1091" y="11"/>
                </a:lnTo>
                <a:lnTo>
                  <a:pt x="1092" y="12"/>
                </a:lnTo>
                <a:lnTo>
                  <a:pt x="1090" y="13"/>
                </a:lnTo>
                <a:lnTo>
                  <a:pt x="1091" y="13"/>
                </a:lnTo>
                <a:lnTo>
                  <a:pt x="1092" y="14"/>
                </a:lnTo>
                <a:lnTo>
                  <a:pt x="1094" y="15"/>
                </a:lnTo>
                <a:lnTo>
                  <a:pt x="1095" y="16"/>
                </a:lnTo>
                <a:lnTo>
                  <a:pt x="1096" y="16"/>
                </a:lnTo>
                <a:lnTo>
                  <a:pt x="1097" y="17"/>
                </a:lnTo>
                <a:lnTo>
                  <a:pt x="1097" y="19"/>
                </a:lnTo>
                <a:lnTo>
                  <a:pt x="1096" y="20"/>
                </a:lnTo>
                <a:lnTo>
                  <a:pt x="1095" y="21"/>
                </a:lnTo>
                <a:lnTo>
                  <a:pt x="1095" y="22"/>
                </a:lnTo>
                <a:lnTo>
                  <a:pt x="1094" y="23"/>
                </a:lnTo>
                <a:lnTo>
                  <a:pt x="1093" y="22"/>
                </a:lnTo>
                <a:lnTo>
                  <a:pt x="1093" y="25"/>
                </a:lnTo>
                <a:lnTo>
                  <a:pt x="1092" y="27"/>
                </a:lnTo>
                <a:lnTo>
                  <a:pt x="1094" y="29"/>
                </a:lnTo>
                <a:lnTo>
                  <a:pt x="1097" y="28"/>
                </a:lnTo>
                <a:lnTo>
                  <a:pt x="1098" y="29"/>
                </a:lnTo>
                <a:lnTo>
                  <a:pt x="1098" y="30"/>
                </a:lnTo>
                <a:lnTo>
                  <a:pt x="1098" y="35"/>
                </a:lnTo>
                <a:lnTo>
                  <a:pt x="1098" y="44"/>
                </a:lnTo>
                <a:lnTo>
                  <a:pt x="1097" y="50"/>
                </a:lnTo>
                <a:lnTo>
                  <a:pt x="1096" y="56"/>
                </a:lnTo>
                <a:lnTo>
                  <a:pt x="1095" y="61"/>
                </a:lnTo>
                <a:lnTo>
                  <a:pt x="1096" y="61"/>
                </a:lnTo>
                <a:lnTo>
                  <a:pt x="1097" y="61"/>
                </a:lnTo>
                <a:lnTo>
                  <a:pt x="1097" y="62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8" y="66"/>
                </a:lnTo>
                <a:lnTo>
                  <a:pt x="1098" y="67"/>
                </a:lnTo>
                <a:lnTo>
                  <a:pt x="1097" y="68"/>
                </a:lnTo>
                <a:lnTo>
                  <a:pt x="1097" y="68"/>
                </a:lnTo>
                <a:lnTo>
                  <a:pt x="1096" y="68"/>
                </a:lnTo>
                <a:lnTo>
                  <a:pt x="1096" y="69"/>
                </a:lnTo>
                <a:lnTo>
                  <a:pt x="1096" y="70"/>
                </a:lnTo>
                <a:lnTo>
                  <a:pt x="1098" y="70"/>
                </a:lnTo>
                <a:lnTo>
                  <a:pt x="1098" y="70"/>
                </a:lnTo>
                <a:lnTo>
                  <a:pt x="1099" y="70"/>
                </a:lnTo>
                <a:lnTo>
                  <a:pt x="1100" y="70"/>
                </a:lnTo>
                <a:lnTo>
                  <a:pt x="1102" y="70"/>
                </a:lnTo>
                <a:lnTo>
                  <a:pt x="1103" y="70"/>
                </a:lnTo>
                <a:lnTo>
                  <a:pt x="1103" y="73"/>
                </a:lnTo>
                <a:lnTo>
                  <a:pt x="1103" y="74"/>
                </a:lnTo>
                <a:lnTo>
                  <a:pt x="1102" y="75"/>
                </a:lnTo>
                <a:lnTo>
                  <a:pt x="1102" y="77"/>
                </a:lnTo>
                <a:lnTo>
                  <a:pt x="1102" y="78"/>
                </a:lnTo>
                <a:lnTo>
                  <a:pt x="1101" y="78"/>
                </a:lnTo>
                <a:lnTo>
                  <a:pt x="1101" y="80"/>
                </a:lnTo>
                <a:lnTo>
                  <a:pt x="1101" y="87"/>
                </a:lnTo>
                <a:lnTo>
                  <a:pt x="1101" y="88"/>
                </a:lnTo>
                <a:lnTo>
                  <a:pt x="1103" y="88"/>
                </a:lnTo>
                <a:lnTo>
                  <a:pt x="1110" y="88"/>
                </a:lnTo>
                <a:lnTo>
                  <a:pt x="1111" y="88"/>
                </a:lnTo>
                <a:lnTo>
                  <a:pt x="1113" y="88"/>
                </a:lnTo>
                <a:lnTo>
                  <a:pt x="1120" y="88"/>
                </a:lnTo>
                <a:lnTo>
                  <a:pt x="1122" y="88"/>
                </a:lnTo>
                <a:lnTo>
                  <a:pt x="1123" y="88"/>
                </a:lnTo>
                <a:lnTo>
                  <a:pt x="1124" y="88"/>
                </a:lnTo>
                <a:lnTo>
                  <a:pt x="1128" y="88"/>
                </a:lnTo>
                <a:lnTo>
                  <a:pt x="1131" y="88"/>
                </a:lnTo>
                <a:lnTo>
                  <a:pt x="1133" y="88"/>
                </a:lnTo>
                <a:lnTo>
                  <a:pt x="1134" y="88"/>
                </a:lnTo>
                <a:lnTo>
                  <a:pt x="1134" y="88"/>
                </a:lnTo>
                <a:lnTo>
                  <a:pt x="1135" y="88"/>
                </a:lnTo>
                <a:lnTo>
                  <a:pt x="1137" y="88"/>
                </a:lnTo>
                <a:lnTo>
                  <a:pt x="1140" y="89"/>
                </a:lnTo>
                <a:lnTo>
                  <a:pt x="1141" y="89"/>
                </a:lnTo>
                <a:lnTo>
                  <a:pt x="1142" y="89"/>
                </a:lnTo>
                <a:lnTo>
                  <a:pt x="1143" y="89"/>
                </a:lnTo>
                <a:lnTo>
                  <a:pt x="1144" y="89"/>
                </a:lnTo>
                <a:lnTo>
                  <a:pt x="1146" y="89"/>
                </a:lnTo>
                <a:lnTo>
                  <a:pt x="1146" y="92"/>
                </a:lnTo>
                <a:lnTo>
                  <a:pt x="1146" y="92"/>
                </a:lnTo>
                <a:lnTo>
                  <a:pt x="1150" y="92"/>
                </a:lnTo>
                <a:lnTo>
                  <a:pt x="1150" y="93"/>
                </a:lnTo>
                <a:lnTo>
                  <a:pt x="1150" y="97"/>
                </a:lnTo>
                <a:lnTo>
                  <a:pt x="1149" y="100"/>
                </a:lnTo>
                <a:lnTo>
                  <a:pt x="1146" y="100"/>
                </a:lnTo>
                <a:lnTo>
                  <a:pt x="1146" y="101"/>
                </a:lnTo>
                <a:lnTo>
                  <a:pt x="1146" y="102"/>
                </a:lnTo>
                <a:lnTo>
                  <a:pt x="1146" y="104"/>
                </a:lnTo>
                <a:lnTo>
                  <a:pt x="1146" y="113"/>
                </a:lnTo>
                <a:lnTo>
                  <a:pt x="1147" y="113"/>
                </a:lnTo>
                <a:lnTo>
                  <a:pt x="1155" y="114"/>
                </a:lnTo>
                <a:lnTo>
                  <a:pt x="1160" y="114"/>
                </a:lnTo>
                <a:lnTo>
                  <a:pt x="1163" y="114"/>
                </a:lnTo>
                <a:lnTo>
                  <a:pt x="1164" y="114"/>
                </a:lnTo>
                <a:lnTo>
                  <a:pt x="1167" y="114"/>
                </a:lnTo>
                <a:lnTo>
                  <a:pt x="1168" y="114"/>
                </a:lnTo>
                <a:lnTo>
                  <a:pt x="1172" y="114"/>
                </a:lnTo>
                <a:lnTo>
                  <a:pt x="1173" y="114"/>
                </a:lnTo>
                <a:lnTo>
                  <a:pt x="1174" y="114"/>
                </a:lnTo>
                <a:lnTo>
                  <a:pt x="1175" y="114"/>
                </a:lnTo>
                <a:lnTo>
                  <a:pt x="1177" y="114"/>
                </a:lnTo>
                <a:lnTo>
                  <a:pt x="1177" y="115"/>
                </a:lnTo>
                <a:lnTo>
                  <a:pt x="1177" y="116"/>
                </a:lnTo>
                <a:lnTo>
                  <a:pt x="1177" y="116"/>
                </a:lnTo>
                <a:lnTo>
                  <a:pt x="1177" y="117"/>
                </a:lnTo>
                <a:lnTo>
                  <a:pt x="1177" y="118"/>
                </a:lnTo>
                <a:lnTo>
                  <a:pt x="1177" y="119"/>
                </a:lnTo>
                <a:lnTo>
                  <a:pt x="1177" y="121"/>
                </a:lnTo>
                <a:lnTo>
                  <a:pt x="1177" y="122"/>
                </a:lnTo>
                <a:lnTo>
                  <a:pt x="1176" y="122"/>
                </a:lnTo>
                <a:lnTo>
                  <a:pt x="1177" y="124"/>
                </a:lnTo>
                <a:lnTo>
                  <a:pt x="1178" y="124"/>
                </a:lnTo>
                <a:lnTo>
                  <a:pt x="1178" y="126"/>
                </a:lnTo>
                <a:lnTo>
                  <a:pt x="1179" y="126"/>
                </a:lnTo>
                <a:lnTo>
                  <a:pt x="1179" y="127"/>
                </a:lnTo>
                <a:lnTo>
                  <a:pt x="1178" y="128"/>
                </a:lnTo>
                <a:lnTo>
                  <a:pt x="1179" y="128"/>
                </a:lnTo>
                <a:lnTo>
                  <a:pt x="1179" y="129"/>
                </a:lnTo>
                <a:lnTo>
                  <a:pt x="1179" y="130"/>
                </a:lnTo>
                <a:lnTo>
                  <a:pt x="1181" y="131"/>
                </a:lnTo>
                <a:lnTo>
                  <a:pt x="1182" y="132"/>
                </a:lnTo>
                <a:lnTo>
                  <a:pt x="1182" y="134"/>
                </a:lnTo>
                <a:lnTo>
                  <a:pt x="1182" y="135"/>
                </a:lnTo>
                <a:lnTo>
                  <a:pt x="1183" y="135"/>
                </a:lnTo>
                <a:lnTo>
                  <a:pt x="1185" y="135"/>
                </a:lnTo>
                <a:lnTo>
                  <a:pt x="1186" y="135"/>
                </a:lnTo>
                <a:lnTo>
                  <a:pt x="1187" y="135"/>
                </a:lnTo>
                <a:lnTo>
                  <a:pt x="1188" y="134"/>
                </a:lnTo>
                <a:lnTo>
                  <a:pt x="1189" y="134"/>
                </a:lnTo>
                <a:lnTo>
                  <a:pt x="1189" y="135"/>
                </a:lnTo>
                <a:lnTo>
                  <a:pt x="1192" y="135"/>
                </a:lnTo>
                <a:lnTo>
                  <a:pt x="1192" y="139"/>
                </a:lnTo>
                <a:lnTo>
                  <a:pt x="1193" y="140"/>
                </a:lnTo>
                <a:lnTo>
                  <a:pt x="1194" y="140"/>
                </a:lnTo>
                <a:lnTo>
                  <a:pt x="1194" y="140"/>
                </a:lnTo>
                <a:lnTo>
                  <a:pt x="1198" y="137"/>
                </a:lnTo>
                <a:lnTo>
                  <a:pt x="1201" y="134"/>
                </a:lnTo>
                <a:lnTo>
                  <a:pt x="1212" y="122"/>
                </a:lnTo>
                <a:lnTo>
                  <a:pt x="1213" y="121"/>
                </a:lnTo>
                <a:lnTo>
                  <a:pt x="1214" y="121"/>
                </a:lnTo>
                <a:lnTo>
                  <a:pt x="1214" y="120"/>
                </a:lnTo>
                <a:lnTo>
                  <a:pt x="1213" y="120"/>
                </a:lnTo>
                <a:lnTo>
                  <a:pt x="1212" y="119"/>
                </a:lnTo>
                <a:lnTo>
                  <a:pt x="1212" y="118"/>
                </a:lnTo>
                <a:lnTo>
                  <a:pt x="1211" y="118"/>
                </a:lnTo>
                <a:lnTo>
                  <a:pt x="1210" y="117"/>
                </a:lnTo>
                <a:lnTo>
                  <a:pt x="1210" y="116"/>
                </a:lnTo>
                <a:lnTo>
                  <a:pt x="1209" y="116"/>
                </a:lnTo>
                <a:lnTo>
                  <a:pt x="1209" y="116"/>
                </a:lnTo>
                <a:lnTo>
                  <a:pt x="1208" y="116"/>
                </a:lnTo>
                <a:lnTo>
                  <a:pt x="1208" y="115"/>
                </a:lnTo>
                <a:lnTo>
                  <a:pt x="1208" y="114"/>
                </a:lnTo>
                <a:lnTo>
                  <a:pt x="1207" y="114"/>
                </a:lnTo>
                <a:lnTo>
                  <a:pt x="1207" y="113"/>
                </a:lnTo>
                <a:lnTo>
                  <a:pt x="1207" y="112"/>
                </a:lnTo>
                <a:lnTo>
                  <a:pt x="1206" y="111"/>
                </a:lnTo>
                <a:lnTo>
                  <a:pt x="1206" y="110"/>
                </a:lnTo>
                <a:lnTo>
                  <a:pt x="1206" y="109"/>
                </a:lnTo>
                <a:lnTo>
                  <a:pt x="1206" y="108"/>
                </a:lnTo>
                <a:lnTo>
                  <a:pt x="1206" y="107"/>
                </a:lnTo>
                <a:lnTo>
                  <a:pt x="1206" y="106"/>
                </a:lnTo>
                <a:lnTo>
                  <a:pt x="1206" y="105"/>
                </a:lnTo>
                <a:lnTo>
                  <a:pt x="1206" y="100"/>
                </a:lnTo>
                <a:lnTo>
                  <a:pt x="1206" y="99"/>
                </a:lnTo>
                <a:lnTo>
                  <a:pt x="1206" y="95"/>
                </a:lnTo>
                <a:lnTo>
                  <a:pt x="1206" y="91"/>
                </a:lnTo>
                <a:lnTo>
                  <a:pt x="1206" y="90"/>
                </a:lnTo>
                <a:lnTo>
                  <a:pt x="1207" y="89"/>
                </a:lnTo>
                <a:lnTo>
                  <a:pt x="1208" y="89"/>
                </a:lnTo>
                <a:lnTo>
                  <a:pt x="1209" y="89"/>
                </a:lnTo>
                <a:lnTo>
                  <a:pt x="1213" y="89"/>
                </a:lnTo>
                <a:lnTo>
                  <a:pt x="1213" y="90"/>
                </a:lnTo>
                <a:lnTo>
                  <a:pt x="1215" y="90"/>
                </a:lnTo>
                <a:lnTo>
                  <a:pt x="1218" y="90"/>
                </a:lnTo>
                <a:lnTo>
                  <a:pt x="1230" y="91"/>
                </a:lnTo>
                <a:lnTo>
                  <a:pt x="1233" y="91"/>
                </a:lnTo>
                <a:lnTo>
                  <a:pt x="1237" y="91"/>
                </a:lnTo>
                <a:lnTo>
                  <a:pt x="1241" y="91"/>
                </a:lnTo>
                <a:lnTo>
                  <a:pt x="1243" y="91"/>
                </a:lnTo>
                <a:lnTo>
                  <a:pt x="1244" y="91"/>
                </a:lnTo>
                <a:lnTo>
                  <a:pt x="1246" y="91"/>
                </a:lnTo>
                <a:lnTo>
                  <a:pt x="1247" y="91"/>
                </a:lnTo>
                <a:lnTo>
                  <a:pt x="1247" y="90"/>
                </a:lnTo>
                <a:lnTo>
                  <a:pt x="1250" y="91"/>
                </a:lnTo>
                <a:lnTo>
                  <a:pt x="1258" y="91"/>
                </a:lnTo>
                <a:lnTo>
                  <a:pt x="1260" y="91"/>
                </a:lnTo>
                <a:lnTo>
                  <a:pt x="1260" y="92"/>
                </a:lnTo>
                <a:lnTo>
                  <a:pt x="1262" y="92"/>
                </a:lnTo>
                <a:lnTo>
                  <a:pt x="1263" y="92"/>
                </a:lnTo>
                <a:lnTo>
                  <a:pt x="1264" y="92"/>
                </a:lnTo>
                <a:lnTo>
                  <a:pt x="1265" y="92"/>
                </a:lnTo>
                <a:lnTo>
                  <a:pt x="1266" y="92"/>
                </a:lnTo>
                <a:lnTo>
                  <a:pt x="1268" y="94"/>
                </a:lnTo>
                <a:lnTo>
                  <a:pt x="1269" y="94"/>
                </a:lnTo>
                <a:lnTo>
                  <a:pt x="1270" y="94"/>
                </a:lnTo>
                <a:lnTo>
                  <a:pt x="1271" y="94"/>
                </a:lnTo>
                <a:lnTo>
                  <a:pt x="1276" y="94"/>
                </a:lnTo>
                <a:lnTo>
                  <a:pt x="1277" y="94"/>
                </a:lnTo>
                <a:lnTo>
                  <a:pt x="1278" y="94"/>
                </a:lnTo>
                <a:lnTo>
                  <a:pt x="1278" y="94"/>
                </a:lnTo>
                <a:lnTo>
                  <a:pt x="1277" y="95"/>
                </a:lnTo>
                <a:lnTo>
                  <a:pt x="1276" y="96"/>
                </a:lnTo>
                <a:lnTo>
                  <a:pt x="1273" y="98"/>
                </a:lnTo>
                <a:lnTo>
                  <a:pt x="1272" y="99"/>
                </a:lnTo>
                <a:lnTo>
                  <a:pt x="1271" y="100"/>
                </a:lnTo>
                <a:lnTo>
                  <a:pt x="1270" y="101"/>
                </a:lnTo>
                <a:lnTo>
                  <a:pt x="1269" y="102"/>
                </a:lnTo>
                <a:lnTo>
                  <a:pt x="1267" y="104"/>
                </a:lnTo>
                <a:lnTo>
                  <a:pt x="1267" y="105"/>
                </a:lnTo>
                <a:lnTo>
                  <a:pt x="1266" y="106"/>
                </a:lnTo>
                <a:lnTo>
                  <a:pt x="1264" y="109"/>
                </a:lnTo>
                <a:lnTo>
                  <a:pt x="1263" y="110"/>
                </a:lnTo>
                <a:lnTo>
                  <a:pt x="1262" y="111"/>
                </a:lnTo>
                <a:lnTo>
                  <a:pt x="1260" y="112"/>
                </a:lnTo>
                <a:lnTo>
                  <a:pt x="1259" y="114"/>
                </a:lnTo>
                <a:lnTo>
                  <a:pt x="1256" y="116"/>
                </a:lnTo>
                <a:lnTo>
                  <a:pt x="1255" y="116"/>
                </a:lnTo>
                <a:lnTo>
                  <a:pt x="1254" y="117"/>
                </a:lnTo>
                <a:lnTo>
                  <a:pt x="1252" y="119"/>
                </a:lnTo>
                <a:lnTo>
                  <a:pt x="1250" y="120"/>
                </a:lnTo>
                <a:lnTo>
                  <a:pt x="1249" y="120"/>
                </a:lnTo>
                <a:lnTo>
                  <a:pt x="1252" y="120"/>
                </a:lnTo>
                <a:lnTo>
                  <a:pt x="1255" y="120"/>
                </a:lnTo>
                <a:lnTo>
                  <a:pt x="1259" y="121"/>
                </a:lnTo>
                <a:lnTo>
                  <a:pt x="1259" y="122"/>
                </a:lnTo>
                <a:lnTo>
                  <a:pt x="1258" y="122"/>
                </a:lnTo>
                <a:lnTo>
                  <a:pt x="1258" y="123"/>
                </a:lnTo>
                <a:lnTo>
                  <a:pt x="1258" y="124"/>
                </a:lnTo>
                <a:lnTo>
                  <a:pt x="1257" y="125"/>
                </a:lnTo>
                <a:lnTo>
                  <a:pt x="1257" y="126"/>
                </a:lnTo>
                <a:lnTo>
                  <a:pt x="1256" y="127"/>
                </a:lnTo>
                <a:lnTo>
                  <a:pt x="1256" y="128"/>
                </a:lnTo>
                <a:lnTo>
                  <a:pt x="1255" y="128"/>
                </a:lnTo>
                <a:lnTo>
                  <a:pt x="1255" y="128"/>
                </a:lnTo>
                <a:lnTo>
                  <a:pt x="1252" y="136"/>
                </a:lnTo>
                <a:lnTo>
                  <a:pt x="1251" y="138"/>
                </a:lnTo>
                <a:lnTo>
                  <a:pt x="1247" y="138"/>
                </a:lnTo>
                <a:lnTo>
                  <a:pt x="1247" y="139"/>
                </a:lnTo>
                <a:lnTo>
                  <a:pt x="1246" y="139"/>
                </a:lnTo>
                <a:lnTo>
                  <a:pt x="1246" y="140"/>
                </a:lnTo>
                <a:lnTo>
                  <a:pt x="1246" y="141"/>
                </a:lnTo>
                <a:lnTo>
                  <a:pt x="1246" y="142"/>
                </a:lnTo>
                <a:lnTo>
                  <a:pt x="1245" y="144"/>
                </a:lnTo>
                <a:lnTo>
                  <a:pt x="1246" y="144"/>
                </a:lnTo>
                <a:lnTo>
                  <a:pt x="1248" y="144"/>
                </a:lnTo>
                <a:lnTo>
                  <a:pt x="1249" y="144"/>
                </a:lnTo>
                <a:lnTo>
                  <a:pt x="1250" y="144"/>
                </a:lnTo>
                <a:lnTo>
                  <a:pt x="1251" y="144"/>
                </a:lnTo>
                <a:lnTo>
                  <a:pt x="1252" y="144"/>
                </a:lnTo>
                <a:lnTo>
                  <a:pt x="1253" y="144"/>
                </a:lnTo>
                <a:lnTo>
                  <a:pt x="1254" y="144"/>
                </a:lnTo>
                <a:lnTo>
                  <a:pt x="1255" y="144"/>
                </a:lnTo>
                <a:lnTo>
                  <a:pt x="1255" y="146"/>
                </a:lnTo>
                <a:lnTo>
                  <a:pt x="1255" y="152"/>
                </a:lnTo>
                <a:lnTo>
                  <a:pt x="1255" y="156"/>
                </a:lnTo>
                <a:lnTo>
                  <a:pt x="1257" y="156"/>
                </a:lnTo>
                <a:lnTo>
                  <a:pt x="1259" y="156"/>
                </a:lnTo>
                <a:lnTo>
                  <a:pt x="1261" y="156"/>
                </a:lnTo>
                <a:lnTo>
                  <a:pt x="1265" y="156"/>
                </a:lnTo>
                <a:lnTo>
                  <a:pt x="1266" y="156"/>
                </a:lnTo>
                <a:lnTo>
                  <a:pt x="1267" y="157"/>
                </a:lnTo>
                <a:lnTo>
                  <a:pt x="1268" y="157"/>
                </a:lnTo>
                <a:lnTo>
                  <a:pt x="1270" y="157"/>
                </a:lnTo>
                <a:lnTo>
                  <a:pt x="1272" y="157"/>
                </a:lnTo>
                <a:lnTo>
                  <a:pt x="1273" y="157"/>
                </a:lnTo>
                <a:lnTo>
                  <a:pt x="1271" y="159"/>
                </a:lnTo>
                <a:lnTo>
                  <a:pt x="1271" y="160"/>
                </a:lnTo>
                <a:lnTo>
                  <a:pt x="1271" y="161"/>
                </a:lnTo>
                <a:lnTo>
                  <a:pt x="1270" y="162"/>
                </a:lnTo>
                <a:lnTo>
                  <a:pt x="1269" y="165"/>
                </a:lnTo>
                <a:lnTo>
                  <a:pt x="1269" y="166"/>
                </a:lnTo>
                <a:lnTo>
                  <a:pt x="1269" y="167"/>
                </a:lnTo>
                <a:lnTo>
                  <a:pt x="1269" y="168"/>
                </a:lnTo>
                <a:lnTo>
                  <a:pt x="1268" y="170"/>
                </a:lnTo>
                <a:lnTo>
                  <a:pt x="1268" y="172"/>
                </a:lnTo>
                <a:lnTo>
                  <a:pt x="1268" y="175"/>
                </a:lnTo>
                <a:lnTo>
                  <a:pt x="1267" y="178"/>
                </a:lnTo>
                <a:lnTo>
                  <a:pt x="1267" y="179"/>
                </a:lnTo>
                <a:lnTo>
                  <a:pt x="1267" y="180"/>
                </a:lnTo>
                <a:lnTo>
                  <a:pt x="1266" y="181"/>
                </a:lnTo>
                <a:lnTo>
                  <a:pt x="1266" y="182"/>
                </a:lnTo>
                <a:lnTo>
                  <a:pt x="1266" y="184"/>
                </a:lnTo>
                <a:lnTo>
                  <a:pt x="1266" y="186"/>
                </a:lnTo>
                <a:lnTo>
                  <a:pt x="1266" y="188"/>
                </a:lnTo>
                <a:lnTo>
                  <a:pt x="1266" y="188"/>
                </a:lnTo>
                <a:lnTo>
                  <a:pt x="1266" y="189"/>
                </a:lnTo>
                <a:lnTo>
                  <a:pt x="1266" y="190"/>
                </a:lnTo>
                <a:lnTo>
                  <a:pt x="1266" y="191"/>
                </a:lnTo>
                <a:lnTo>
                  <a:pt x="1266" y="194"/>
                </a:lnTo>
                <a:lnTo>
                  <a:pt x="1266" y="195"/>
                </a:lnTo>
                <a:lnTo>
                  <a:pt x="1266" y="196"/>
                </a:lnTo>
                <a:lnTo>
                  <a:pt x="1266" y="197"/>
                </a:lnTo>
                <a:lnTo>
                  <a:pt x="1267" y="198"/>
                </a:lnTo>
                <a:lnTo>
                  <a:pt x="1267" y="199"/>
                </a:lnTo>
                <a:lnTo>
                  <a:pt x="1268" y="199"/>
                </a:lnTo>
                <a:lnTo>
                  <a:pt x="1268" y="200"/>
                </a:lnTo>
                <a:lnTo>
                  <a:pt x="1269" y="200"/>
                </a:lnTo>
                <a:lnTo>
                  <a:pt x="1270" y="201"/>
                </a:lnTo>
                <a:lnTo>
                  <a:pt x="1271" y="201"/>
                </a:lnTo>
                <a:lnTo>
                  <a:pt x="1273" y="203"/>
                </a:lnTo>
                <a:lnTo>
                  <a:pt x="1274" y="204"/>
                </a:lnTo>
                <a:lnTo>
                  <a:pt x="1275" y="205"/>
                </a:lnTo>
                <a:lnTo>
                  <a:pt x="1276" y="206"/>
                </a:lnTo>
                <a:lnTo>
                  <a:pt x="1277" y="207"/>
                </a:lnTo>
                <a:lnTo>
                  <a:pt x="1277" y="209"/>
                </a:lnTo>
                <a:lnTo>
                  <a:pt x="1278" y="210"/>
                </a:lnTo>
                <a:lnTo>
                  <a:pt x="1278" y="211"/>
                </a:lnTo>
                <a:lnTo>
                  <a:pt x="1278" y="212"/>
                </a:lnTo>
                <a:lnTo>
                  <a:pt x="1278" y="212"/>
                </a:lnTo>
                <a:lnTo>
                  <a:pt x="1278" y="215"/>
                </a:lnTo>
                <a:lnTo>
                  <a:pt x="1278" y="216"/>
                </a:lnTo>
                <a:lnTo>
                  <a:pt x="1278" y="217"/>
                </a:lnTo>
                <a:lnTo>
                  <a:pt x="1278" y="218"/>
                </a:lnTo>
                <a:lnTo>
                  <a:pt x="1278" y="219"/>
                </a:lnTo>
                <a:lnTo>
                  <a:pt x="1274" y="219"/>
                </a:lnTo>
                <a:lnTo>
                  <a:pt x="1266" y="219"/>
                </a:lnTo>
                <a:lnTo>
                  <a:pt x="1266" y="219"/>
                </a:lnTo>
                <a:lnTo>
                  <a:pt x="1257" y="218"/>
                </a:lnTo>
                <a:lnTo>
                  <a:pt x="1258" y="219"/>
                </a:lnTo>
                <a:lnTo>
                  <a:pt x="1259" y="222"/>
                </a:lnTo>
                <a:lnTo>
                  <a:pt x="1252" y="222"/>
                </a:lnTo>
                <a:lnTo>
                  <a:pt x="1248" y="222"/>
                </a:lnTo>
                <a:lnTo>
                  <a:pt x="1248" y="224"/>
                </a:lnTo>
                <a:lnTo>
                  <a:pt x="1248" y="232"/>
                </a:lnTo>
                <a:lnTo>
                  <a:pt x="1248" y="240"/>
                </a:lnTo>
                <a:lnTo>
                  <a:pt x="1252" y="241"/>
                </a:lnTo>
                <a:lnTo>
                  <a:pt x="1254" y="242"/>
                </a:lnTo>
                <a:lnTo>
                  <a:pt x="1254" y="242"/>
                </a:lnTo>
                <a:lnTo>
                  <a:pt x="1257" y="243"/>
                </a:lnTo>
                <a:lnTo>
                  <a:pt x="1258" y="243"/>
                </a:lnTo>
                <a:lnTo>
                  <a:pt x="1261" y="243"/>
                </a:lnTo>
                <a:lnTo>
                  <a:pt x="1262" y="244"/>
                </a:lnTo>
                <a:lnTo>
                  <a:pt x="1263" y="244"/>
                </a:lnTo>
                <a:lnTo>
                  <a:pt x="1264" y="244"/>
                </a:lnTo>
                <a:lnTo>
                  <a:pt x="1265" y="244"/>
                </a:lnTo>
                <a:lnTo>
                  <a:pt x="1267" y="244"/>
                </a:lnTo>
                <a:lnTo>
                  <a:pt x="1273" y="245"/>
                </a:lnTo>
                <a:lnTo>
                  <a:pt x="1274" y="245"/>
                </a:lnTo>
                <a:lnTo>
                  <a:pt x="1277" y="245"/>
                </a:lnTo>
                <a:lnTo>
                  <a:pt x="1278" y="246"/>
                </a:lnTo>
                <a:lnTo>
                  <a:pt x="1278" y="246"/>
                </a:lnTo>
                <a:lnTo>
                  <a:pt x="1280" y="246"/>
                </a:lnTo>
                <a:lnTo>
                  <a:pt x="1281" y="246"/>
                </a:lnTo>
                <a:lnTo>
                  <a:pt x="1282" y="246"/>
                </a:lnTo>
                <a:lnTo>
                  <a:pt x="1283" y="246"/>
                </a:lnTo>
                <a:lnTo>
                  <a:pt x="1283" y="247"/>
                </a:lnTo>
                <a:lnTo>
                  <a:pt x="1283" y="248"/>
                </a:lnTo>
                <a:lnTo>
                  <a:pt x="1283" y="249"/>
                </a:lnTo>
                <a:lnTo>
                  <a:pt x="1283" y="251"/>
                </a:lnTo>
                <a:lnTo>
                  <a:pt x="1283" y="253"/>
                </a:lnTo>
                <a:lnTo>
                  <a:pt x="1283" y="255"/>
                </a:lnTo>
                <a:lnTo>
                  <a:pt x="1283" y="256"/>
                </a:lnTo>
                <a:lnTo>
                  <a:pt x="1283" y="257"/>
                </a:lnTo>
                <a:lnTo>
                  <a:pt x="1283" y="259"/>
                </a:lnTo>
                <a:lnTo>
                  <a:pt x="1283" y="261"/>
                </a:lnTo>
                <a:lnTo>
                  <a:pt x="1283" y="264"/>
                </a:lnTo>
                <a:lnTo>
                  <a:pt x="1283" y="267"/>
                </a:lnTo>
                <a:lnTo>
                  <a:pt x="1284" y="270"/>
                </a:lnTo>
                <a:lnTo>
                  <a:pt x="1284" y="274"/>
                </a:lnTo>
                <a:lnTo>
                  <a:pt x="1284" y="276"/>
                </a:lnTo>
                <a:lnTo>
                  <a:pt x="1284" y="278"/>
                </a:lnTo>
                <a:lnTo>
                  <a:pt x="1284" y="282"/>
                </a:lnTo>
                <a:lnTo>
                  <a:pt x="1284" y="285"/>
                </a:lnTo>
                <a:lnTo>
                  <a:pt x="1282" y="285"/>
                </a:lnTo>
                <a:lnTo>
                  <a:pt x="1282" y="286"/>
                </a:lnTo>
                <a:lnTo>
                  <a:pt x="1281" y="286"/>
                </a:lnTo>
                <a:lnTo>
                  <a:pt x="1280" y="286"/>
                </a:lnTo>
                <a:lnTo>
                  <a:pt x="1280" y="287"/>
                </a:lnTo>
                <a:lnTo>
                  <a:pt x="1280" y="288"/>
                </a:lnTo>
                <a:lnTo>
                  <a:pt x="1280" y="289"/>
                </a:lnTo>
                <a:lnTo>
                  <a:pt x="1281" y="295"/>
                </a:lnTo>
                <a:lnTo>
                  <a:pt x="1281" y="298"/>
                </a:lnTo>
                <a:lnTo>
                  <a:pt x="1281" y="299"/>
                </a:lnTo>
                <a:lnTo>
                  <a:pt x="1281" y="300"/>
                </a:lnTo>
                <a:lnTo>
                  <a:pt x="1281" y="302"/>
                </a:lnTo>
                <a:lnTo>
                  <a:pt x="1281" y="303"/>
                </a:lnTo>
                <a:lnTo>
                  <a:pt x="1280" y="303"/>
                </a:lnTo>
                <a:lnTo>
                  <a:pt x="1280" y="304"/>
                </a:lnTo>
                <a:lnTo>
                  <a:pt x="1280" y="306"/>
                </a:lnTo>
                <a:lnTo>
                  <a:pt x="1280" y="307"/>
                </a:lnTo>
                <a:lnTo>
                  <a:pt x="1280" y="308"/>
                </a:lnTo>
                <a:lnTo>
                  <a:pt x="1280" y="309"/>
                </a:lnTo>
                <a:lnTo>
                  <a:pt x="1280" y="309"/>
                </a:lnTo>
                <a:lnTo>
                  <a:pt x="1280" y="310"/>
                </a:lnTo>
                <a:lnTo>
                  <a:pt x="1280" y="312"/>
                </a:lnTo>
                <a:lnTo>
                  <a:pt x="1280" y="313"/>
                </a:lnTo>
                <a:lnTo>
                  <a:pt x="1280" y="314"/>
                </a:lnTo>
                <a:lnTo>
                  <a:pt x="1280" y="315"/>
                </a:lnTo>
                <a:lnTo>
                  <a:pt x="1280" y="316"/>
                </a:lnTo>
                <a:lnTo>
                  <a:pt x="1282" y="316"/>
                </a:lnTo>
                <a:lnTo>
                  <a:pt x="1283" y="316"/>
                </a:lnTo>
                <a:lnTo>
                  <a:pt x="1284" y="316"/>
                </a:lnTo>
                <a:lnTo>
                  <a:pt x="1285" y="316"/>
                </a:lnTo>
                <a:lnTo>
                  <a:pt x="1288" y="316"/>
                </a:lnTo>
                <a:lnTo>
                  <a:pt x="1289" y="316"/>
                </a:lnTo>
                <a:lnTo>
                  <a:pt x="1292" y="316"/>
                </a:lnTo>
                <a:lnTo>
                  <a:pt x="1293" y="316"/>
                </a:lnTo>
                <a:lnTo>
                  <a:pt x="1294" y="316"/>
                </a:lnTo>
                <a:lnTo>
                  <a:pt x="1296" y="316"/>
                </a:lnTo>
                <a:lnTo>
                  <a:pt x="1297" y="316"/>
                </a:lnTo>
                <a:lnTo>
                  <a:pt x="1298" y="316"/>
                </a:lnTo>
                <a:lnTo>
                  <a:pt x="1300" y="316"/>
                </a:lnTo>
                <a:lnTo>
                  <a:pt x="1301" y="316"/>
                </a:lnTo>
                <a:lnTo>
                  <a:pt x="1302" y="317"/>
                </a:lnTo>
                <a:lnTo>
                  <a:pt x="1302" y="317"/>
                </a:lnTo>
                <a:lnTo>
                  <a:pt x="1304" y="317"/>
                </a:lnTo>
                <a:lnTo>
                  <a:pt x="1305" y="317"/>
                </a:lnTo>
                <a:lnTo>
                  <a:pt x="1306" y="317"/>
                </a:lnTo>
                <a:lnTo>
                  <a:pt x="1308" y="317"/>
                </a:lnTo>
                <a:lnTo>
                  <a:pt x="1310" y="317"/>
                </a:lnTo>
                <a:lnTo>
                  <a:pt x="1311" y="317"/>
                </a:lnTo>
                <a:lnTo>
                  <a:pt x="1313" y="317"/>
                </a:lnTo>
                <a:lnTo>
                  <a:pt x="1314" y="317"/>
                </a:lnTo>
                <a:lnTo>
                  <a:pt x="1315" y="317"/>
                </a:lnTo>
                <a:lnTo>
                  <a:pt x="1316" y="317"/>
                </a:lnTo>
                <a:lnTo>
                  <a:pt x="1317" y="317"/>
                </a:lnTo>
                <a:lnTo>
                  <a:pt x="1319" y="317"/>
                </a:lnTo>
                <a:lnTo>
                  <a:pt x="1320" y="317"/>
                </a:lnTo>
                <a:lnTo>
                  <a:pt x="1321" y="317"/>
                </a:lnTo>
                <a:lnTo>
                  <a:pt x="1323" y="317"/>
                </a:lnTo>
                <a:lnTo>
                  <a:pt x="1324" y="317"/>
                </a:lnTo>
                <a:lnTo>
                  <a:pt x="1325" y="317"/>
                </a:lnTo>
                <a:lnTo>
                  <a:pt x="1337" y="317"/>
                </a:lnTo>
                <a:lnTo>
                  <a:pt x="1343" y="317"/>
                </a:lnTo>
                <a:lnTo>
                  <a:pt x="1345" y="317"/>
                </a:lnTo>
                <a:lnTo>
                  <a:pt x="1350" y="317"/>
                </a:lnTo>
                <a:lnTo>
                  <a:pt x="1353" y="317"/>
                </a:lnTo>
                <a:lnTo>
                  <a:pt x="1357" y="317"/>
                </a:lnTo>
                <a:lnTo>
                  <a:pt x="1357" y="318"/>
                </a:lnTo>
                <a:lnTo>
                  <a:pt x="1357" y="320"/>
                </a:lnTo>
                <a:lnTo>
                  <a:pt x="1358" y="320"/>
                </a:lnTo>
                <a:lnTo>
                  <a:pt x="1358" y="318"/>
                </a:lnTo>
                <a:lnTo>
                  <a:pt x="1358" y="317"/>
                </a:lnTo>
                <a:lnTo>
                  <a:pt x="1362" y="317"/>
                </a:lnTo>
                <a:lnTo>
                  <a:pt x="1363" y="317"/>
                </a:lnTo>
                <a:lnTo>
                  <a:pt x="1365" y="317"/>
                </a:lnTo>
                <a:lnTo>
                  <a:pt x="1369" y="317"/>
                </a:lnTo>
                <a:lnTo>
                  <a:pt x="1371" y="317"/>
                </a:lnTo>
                <a:lnTo>
                  <a:pt x="1376" y="317"/>
                </a:lnTo>
                <a:lnTo>
                  <a:pt x="1380" y="317"/>
                </a:lnTo>
                <a:lnTo>
                  <a:pt x="1384" y="318"/>
                </a:lnTo>
                <a:lnTo>
                  <a:pt x="1385" y="318"/>
                </a:lnTo>
                <a:lnTo>
                  <a:pt x="1389" y="318"/>
                </a:lnTo>
                <a:lnTo>
                  <a:pt x="1393" y="318"/>
                </a:lnTo>
                <a:lnTo>
                  <a:pt x="1394" y="317"/>
                </a:lnTo>
                <a:lnTo>
                  <a:pt x="1395" y="317"/>
                </a:lnTo>
                <a:lnTo>
                  <a:pt x="1398" y="313"/>
                </a:lnTo>
                <a:lnTo>
                  <a:pt x="1401" y="310"/>
                </a:lnTo>
                <a:lnTo>
                  <a:pt x="1402" y="309"/>
                </a:lnTo>
                <a:lnTo>
                  <a:pt x="1402" y="309"/>
                </a:lnTo>
                <a:lnTo>
                  <a:pt x="1405" y="307"/>
                </a:lnTo>
                <a:lnTo>
                  <a:pt x="1406" y="305"/>
                </a:lnTo>
                <a:lnTo>
                  <a:pt x="1407" y="305"/>
                </a:lnTo>
                <a:lnTo>
                  <a:pt x="1408" y="304"/>
                </a:lnTo>
                <a:lnTo>
                  <a:pt x="1409" y="302"/>
                </a:lnTo>
                <a:lnTo>
                  <a:pt x="1411" y="300"/>
                </a:lnTo>
                <a:lnTo>
                  <a:pt x="1412" y="299"/>
                </a:lnTo>
                <a:lnTo>
                  <a:pt x="1414" y="297"/>
                </a:lnTo>
                <a:lnTo>
                  <a:pt x="1415" y="297"/>
                </a:lnTo>
                <a:lnTo>
                  <a:pt x="1416" y="297"/>
                </a:lnTo>
                <a:lnTo>
                  <a:pt x="1418" y="297"/>
                </a:lnTo>
                <a:lnTo>
                  <a:pt x="1417" y="298"/>
                </a:lnTo>
                <a:lnTo>
                  <a:pt x="1421" y="301"/>
                </a:lnTo>
                <a:lnTo>
                  <a:pt x="1422" y="299"/>
                </a:lnTo>
                <a:lnTo>
                  <a:pt x="1424" y="297"/>
                </a:lnTo>
                <a:lnTo>
                  <a:pt x="1424" y="297"/>
                </a:lnTo>
                <a:lnTo>
                  <a:pt x="1424" y="296"/>
                </a:lnTo>
                <a:lnTo>
                  <a:pt x="1424" y="295"/>
                </a:lnTo>
                <a:lnTo>
                  <a:pt x="1424" y="294"/>
                </a:lnTo>
                <a:lnTo>
                  <a:pt x="1424" y="293"/>
                </a:lnTo>
                <a:lnTo>
                  <a:pt x="1424" y="292"/>
                </a:lnTo>
                <a:lnTo>
                  <a:pt x="1425" y="292"/>
                </a:lnTo>
                <a:lnTo>
                  <a:pt x="1425" y="291"/>
                </a:lnTo>
                <a:lnTo>
                  <a:pt x="1426" y="290"/>
                </a:lnTo>
                <a:lnTo>
                  <a:pt x="1430" y="286"/>
                </a:lnTo>
                <a:lnTo>
                  <a:pt x="1430" y="285"/>
                </a:lnTo>
                <a:lnTo>
                  <a:pt x="1432" y="285"/>
                </a:lnTo>
                <a:lnTo>
                  <a:pt x="1433" y="283"/>
                </a:lnTo>
                <a:lnTo>
                  <a:pt x="1443" y="273"/>
                </a:lnTo>
                <a:lnTo>
                  <a:pt x="1444" y="273"/>
                </a:lnTo>
                <a:lnTo>
                  <a:pt x="1445" y="272"/>
                </a:lnTo>
                <a:lnTo>
                  <a:pt x="1446" y="271"/>
                </a:lnTo>
                <a:lnTo>
                  <a:pt x="1447" y="269"/>
                </a:lnTo>
                <a:lnTo>
                  <a:pt x="1449" y="267"/>
                </a:lnTo>
                <a:lnTo>
                  <a:pt x="1450" y="267"/>
                </a:lnTo>
                <a:lnTo>
                  <a:pt x="1450" y="266"/>
                </a:lnTo>
                <a:lnTo>
                  <a:pt x="1452" y="265"/>
                </a:lnTo>
                <a:lnTo>
                  <a:pt x="1452" y="264"/>
                </a:lnTo>
                <a:lnTo>
                  <a:pt x="1454" y="263"/>
                </a:lnTo>
                <a:lnTo>
                  <a:pt x="1456" y="260"/>
                </a:lnTo>
                <a:lnTo>
                  <a:pt x="1457" y="260"/>
                </a:lnTo>
                <a:lnTo>
                  <a:pt x="1457" y="260"/>
                </a:lnTo>
                <a:lnTo>
                  <a:pt x="1458" y="259"/>
                </a:lnTo>
                <a:lnTo>
                  <a:pt x="1459" y="258"/>
                </a:lnTo>
                <a:lnTo>
                  <a:pt x="1459" y="257"/>
                </a:lnTo>
                <a:lnTo>
                  <a:pt x="1460" y="256"/>
                </a:lnTo>
                <a:lnTo>
                  <a:pt x="1461" y="256"/>
                </a:lnTo>
                <a:lnTo>
                  <a:pt x="1462" y="255"/>
                </a:lnTo>
                <a:lnTo>
                  <a:pt x="1464" y="253"/>
                </a:lnTo>
                <a:lnTo>
                  <a:pt x="1465" y="252"/>
                </a:lnTo>
                <a:lnTo>
                  <a:pt x="1466" y="251"/>
                </a:lnTo>
                <a:lnTo>
                  <a:pt x="1467" y="250"/>
                </a:lnTo>
                <a:lnTo>
                  <a:pt x="1469" y="248"/>
                </a:lnTo>
                <a:lnTo>
                  <a:pt x="1469" y="248"/>
                </a:lnTo>
                <a:lnTo>
                  <a:pt x="1470" y="248"/>
                </a:lnTo>
                <a:lnTo>
                  <a:pt x="1472" y="246"/>
                </a:lnTo>
                <a:lnTo>
                  <a:pt x="1472" y="245"/>
                </a:lnTo>
                <a:lnTo>
                  <a:pt x="1473" y="244"/>
                </a:lnTo>
                <a:lnTo>
                  <a:pt x="1476" y="245"/>
                </a:lnTo>
                <a:lnTo>
                  <a:pt x="1478" y="245"/>
                </a:lnTo>
                <a:lnTo>
                  <a:pt x="1482" y="246"/>
                </a:lnTo>
                <a:lnTo>
                  <a:pt x="1485" y="246"/>
                </a:lnTo>
                <a:lnTo>
                  <a:pt x="1491" y="247"/>
                </a:lnTo>
                <a:lnTo>
                  <a:pt x="1498" y="248"/>
                </a:lnTo>
                <a:lnTo>
                  <a:pt x="1500" y="248"/>
                </a:lnTo>
                <a:lnTo>
                  <a:pt x="1503" y="248"/>
                </a:lnTo>
                <a:lnTo>
                  <a:pt x="1507" y="248"/>
                </a:lnTo>
                <a:lnTo>
                  <a:pt x="1510" y="249"/>
                </a:lnTo>
                <a:lnTo>
                  <a:pt x="1512" y="249"/>
                </a:lnTo>
                <a:lnTo>
                  <a:pt x="1516" y="250"/>
                </a:lnTo>
                <a:lnTo>
                  <a:pt x="1517" y="250"/>
                </a:lnTo>
                <a:lnTo>
                  <a:pt x="1519" y="250"/>
                </a:lnTo>
                <a:lnTo>
                  <a:pt x="1521" y="250"/>
                </a:lnTo>
                <a:lnTo>
                  <a:pt x="1522" y="250"/>
                </a:lnTo>
                <a:lnTo>
                  <a:pt x="1523" y="250"/>
                </a:lnTo>
                <a:lnTo>
                  <a:pt x="1524" y="250"/>
                </a:lnTo>
                <a:lnTo>
                  <a:pt x="1525" y="250"/>
                </a:lnTo>
                <a:lnTo>
                  <a:pt x="1526" y="250"/>
                </a:lnTo>
                <a:lnTo>
                  <a:pt x="1529" y="249"/>
                </a:lnTo>
                <a:lnTo>
                  <a:pt x="1529" y="249"/>
                </a:lnTo>
                <a:lnTo>
                  <a:pt x="1532" y="249"/>
                </a:lnTo>
                <a:lnTo>
                  <a:pt x="1545" y="248"/>
                </a:lnTo>
                <a:lnTo>
                  <a:pt x="1545" y="247"/>
                </a:lnTo>
                <a:lnTo>
                  <a:pt x="1547" y="247"/>
                </a:lnTo>
                <a:lnTo>
                  <a:pt x="1550" y="247"/>
                </a:lnTo>
                <a:lnTo>
                  <a:pt x="1551" y="247"/>
                </a:lnTo>
                <a:lnTo>
                  <a:pt x="1552" y="247"/>
                </a:lnTo>
                <a:lnTo>
                  <a:pt x="1553" y="247"/>
                </a:lnTo>
                <a:lnTo>
                  <a:pt x="1561" y="247"/>
                </a:lnTo>
                <a:lnTo>
                  <a:pt x="1565" y="247"/>
                </a:lnTo>
                <a:lnTo>
                  <a:pt x="1568" y="247"/>
                </a:lnTo>
                <a:lnTo>
                  <a:pt x="1570" y="247"/>
                </a:lnTo>
                <a:lnTo>
                  <a:pt x="1575" y="247"/>
                </a:lnTo>
                <a:lnTo>
                  <a:pt x="1577" y="247"/>
                </a:lnTo>
                <a:lnTo>
                  <a:pt x="1581" y="247"/>
                </a:lnTo>
                <a:lnTo>
                  <a:pt x="1592" y="247"/>
                </a:lnTo>
                <a:lnTo>
                  <a:pt x="1594" y="247"/>
                </a:lnTo>
                <a:lnTo>
                  <a:pt x="1595" y="247"/>
                </a:lnTo>
                <a:lnTo>
                  <a:pt x="1595" y="246"/>
                </a:lnTo>
                <a:lnTo>
                  <a:pt x="1597" y="246"/>
                </a:lnTo>
                <a:lnTo>
                  <a:pt x="1599" y="246"/>
                </a:lnTo>
                <a:lnTo>
                  <a:pt x="1601" y="246"/>
                </a:lnTo>
                <a:lnTo>
                  <a:pt x="1602" y="246"/>
                </a:lnTo>
                <a:lnTo>
                  <a:pt x="1603" y="246"/>
                </a:lnTo>
                <a:lnTo>
                  <a:pt x="1606" y="246"/>
                </a:lnTo>
                <a:lnTo>
                  <a:pt x="1610" y="246"/>
                </a:lnTo>
                <a:lnTo>
                  <a:pt x="1617" y="246"/>
                </a:lnTo>
                <a:lnTo>
                  <a:pt x="1619" y="246"/>
                </a:lnTo>
                <a:lnTo>
                  <a:pt x="1620" y="246"/>
                </a:lnTo>
                <a:lnTo>
                  <a:pt x="1621" y="246"/>
                </a:lnTo>
                <a:lnTo>
                  <a:pt x="1623" y="246"/>
                </a:lnTo>
                <a:lnTo>
                  <a:pt x="1625" y="246"/>
                </a:lnTo>
                <a:lnTo>
                  <a:pt x="1629" y="246"/>
                </a:lnTo>
                <a:lnTo>
                  <a:pt x="1630" y="246"/>
                </a:lnTo>
                <a:lnTo>
                  <a:pt x="1631" y="246"/>
                </a:lnTo>
                <a:lnTo>
                  <a:pt x="1633" y="246"/>
                </a:lnTo>
                <a:lnTo>
                  <a:pt x="1634" y="247"/>
                </a:lnTo>
                <a:lnTo>
                  <a:pt x="1635" y="247"/>
                </a:lnTo>
                <a:lnTo>
                  <a:pt x="1636" y="247"/>
                </a:lnTo>
                <a:lnTo>
                  <a:pt x="1637" y="247"/>
                </a:lnTo>
                <a:lnTo>
                  <a:pt x="1637" y="247"/>
                </a:lnTo>
                <a:lnTo>
                  <a:pt x="1638" y="247"/>
                </a:lnTo>
                <a:lnTo>
                  <a:pt x="1639" y="247"/>
                </a:lnTo>
                <a:lnTo>
                  <a:pt x="1640" y="247"/>
                </a:lnTo>
                <a:lnTo>
                  <a:pt x="1641" y="247"/>
                </a:lnTo>
                <a:lnTo>
                  <a:pt x="1642" y="247"/>
                </a:lnTo>
                <a:lnTo>
                  <a:pt x="1643" y="247"/>
                </a:lnTo>
                <a:lnTo>
                  <a:pt x="1644" y="247"/>
                </a:lnTo>
                <a:lnTo>
                  <a:pt x="1645" y="247"/>
                </a:lnTo>
                <a:lnTo>
                  <a:pt x="1647" y="248"/>
                </a:lnTo>
                <a:lnTo>
                  <a:pt x="1649" y="248"/>
                </a:lnTo>
                <a:lnTo>
                  <a:pt x="1652" y="248"/>
                </a:lnTo>
                <a:lnTo>
                  <a:pt x="1659" y="248"/>
                </a:lnTo>
                <a:lnTo>
                  <a:pt x="1662" y="248"/>
                </a:lnTo>
                <a:lnTo>
                  <a:pt x="1664" y="248"/>
                </a:lnTo>
                <a:lnTo>
                  <a:pt x="1667" y="248"/>
                </a:lnTo>
                <a:lnTo>
                  <a:pt x="1669" y="248"/>
                </a:lnTo>
                <a:lnTo>
                  <a:pt x="1673" y="248"/>
                </a:lnTo>
                <a:lnTo>
                  <a:pt x="1674" y="248"/>
                </a:lnTo>
                <a:lnTo>
                  <a:pt x="1675" y="248"/>
                </a:lnTo>
                <a:lnTo>
                  <a:pt x="1676" y="248"/>
                </a:lnTo>
                <a:lnTo>
                  <a:pt x="1679" y="248"/>
                </a:lnTo>
                <a:lnTo>
                  <a:pt x="1682" y="248"/>
                </a:lnTo>
                <a:lnTo>
                  <a:pt x="1685" y="248"/>
                </a:lnTo>
                <a:lnTo>
                  <a:pt x="1686" y="248"/>
                </a:lnTo>
                <a:lnTo>
                  <a:pt x="1687" y="248"/>
                </a:lnTo>
                <a:lnTo>
                  <a:pt x="1694" y="248"/>
                </a:lnTo>
                <a:lnTo>
                  <a:pt x="1695" y="248"/>
                </a:lnTo>
                <a:lnTo>
                  <a:pt x="1696" y="248"/>
                </a:lnTo>
                <a:lnTo>
                  <a:pt x="1698" y="248"/>
                </a:lnTo>
                <a:lnTo>
                  <a:pt x="1702" y="248"/>
                </a:lnTo>
                <a:lnTo>
                  <a:pt x="1703" y="248"/>
                </a:lnTo>
                <a:lnTo>
                  <a:pt x="1704" y="248"/>
                </a:lnTo>
                <a:lnTo>
                  <a:pt x="1704" y="247"/>
                </a:lnTo>
                <a:lnTo>
                  <a:pt x="1705" y="247"/>
                </a:lnTo>
                <a:lnTo>
                  <a:pt x="1707" y="247"/>
                </a:lnTo>
                <a:lnTo>
                  <a:pt x="1708" y="247"/>
                </a:lnTo>
                <a:lnTo>
                  <a:pt x="1710" y="247"/>
                </a:lnTo>
                <a:lnTo>
                  <a:pt x="1713" y="247"/>
                </a:lnTo>
                <a:lnTo>
                  <a:pt x="1714" y="247"/>
                </a:lnTo>
                <a:lnTo>
                  <a:pt x="1715" y="247"/>
                </a:lnTo>
                <a:lnTo>
                  <a:pt x="1714" y="248"/>
                </a:lnTo>
                <a:lnTo>
                  <a:pt x="1713" y="249"/>
                </a:lnTo>
                <a:lnTo>
                  <a:pt x="1721" y="249"/>
                </a:lnTo>
                <a:lnTo>
                  <a:pt x="1723" y="249"/>
                </a:lnTo>
                <a:lnTo>
                  <a:pt x="1724" y="249"/>
                </a:lnTo>
                <a:lnTo>
                  <a:pt x="1725" y="248"/>
                </a:lnTo>
                <a:lnTo>
                  <a:pt x="1726" y="248"/>
                </a:lnTo>
                <a:lnTo>
                  <a:pt x="1727" y="248"/>
                </a:lnTo>
                <a:lnTo>
                  <a:pt x="1728" y="248"/>
                </a:lnTo>
                <a:lnTo>
                  <a:pt x="1730" y="248"/>
                </a:lnTo>
                <a:lnTo>
                  <a:pt x="1731" y="248"/>
                </a:lnTo>
                <a:lnTo>
                  <a:pt x="1733" y="248"/>
                </a:lnTo>
                <a:lnTo>
                  <a:pt x="1738" y="248"/>
                </a:lnTo>
                <a:lnTo>
                  <a:pt x="1740" y="248"/>
                </a:lnTo>
                <a:lnTo>
                  <a:pt x="1741" y="248"/>
                </a:lnTo>
                <a:lnTo>
                  <a:pt x="1745" y="248"/>
                </a:lnTo>
                <a:lnTo>
                  <a:pt x="1747" y="248"/>
                </a:lnTo>
                <a:lnTo>
                  <a:pt x="1756" y="248"/>
                </a:lnTo>
                <a:lnTo>
                  <a:pt x="1761" y="248"/>
                </a:lnTo>
                <a:lnTo>
                  <a:pt x="1762" y="248"/>
                </a:lnTo>
                <a:lnTo>
                  <a:pt x="1768" y="248"/>
                </a:lnTo>
                <a:lnTo>
                  <a:pt x="1769" y="248"/>
                </a:lnTo>
                <a:lnTo>
                  <a:pt x="1775" y="248"/>
                </a:lnTo>
                <a:lnTo>
                  <a:pt x="1776" y="248"/>
                </a:lnTo>
                <a:lnTo>
                  <a:pt x="1779" y="248"/>
                </a:lnTo>
                <a:lnTo>
                  <a:pt x="1783" y="248"/>
                </a:lnTo>
                <a:lnTo>
                  <a:pt x="1786" y="248"/>
                </a:lnTo>
                <a:lnTo>
                  <a:pt x="1791" y="248"/>
                </a:lnTo>
                <a:lnTo>
                  <a:pt x="1798" y="248"/>
                </a:lnTo>
                <a:lnTo>
                  <a:pt x="1802" y="248"/>
                </a:lnTo>
                <a:lnTo>
                  <a:pt x="1805" y="248"/>
                </a:lnTo>
                <a:lnTo>
                  <a:pt x="1812" y="247"/>
                </a:lnTo>
                <a:lnTo>
                  <a:pt x="1817" y="247"/>
                </a:lnTo>
                <a:lnTo>
                  <a:pt x="1818" y="247"/>
                </a:lnTo>
                <a:lnTo>
                  <a:pt x="1820" y="247"/>
                </a:lnTo>
                <a:lnTo>
                  <a:pt x="1824" y="247"/>
                </a:lnTo>
                <a:lnTo>
                  <a:pt x="1825" y="247"/>
                </a:lnTo>
                <a:lnTo>
                  <a:pt x="1832" y="248"/>
                </a:lnTo>
                <a:lnTo>
                  <a:pt x="1835" y="248"/>
                </a:lnTo>
                <a:lnTo>
                  <a:pt x="1841" y="248"/>
                </a:lnTo>
                <a:lnTo>
                  <a:pt x="1846" y="248"/>
                </a:lnTo>
                <a:lnTo>
                  <a:pt x="1850" y="248"/>
                </a:lnTo>
                <a:lnTo>
                  <a:pt x="1858" y="247"/>
                </a:lnTo>
                <a:lnTo>
                  <a:pt x="1859" y="247"/>
                </a:lnTo>
                <a:lnTo>
                  <a:pt x="1865" y="246"/>
                </a:lnTo>
                <a:lnTo>
                  <a:pt x="1866" y="246"/>
                </a:lnTo>
                <a:lnTo>
                  <a:pt x="1870" y="245"/>
                </a:lnTo>
                <a:lnTo>
                  <a:pt x="1886" y="243"/>
                </a:lnTo>
                <a:lnTo>
                  <a:pt x="1891" y="243"/>
                </a:lnTo>
                <a:lnTo>
                  <a:pt x="1901" y="242"/>
                </a:lnTo>
                <a:lnTo>
                  <a:pt x="1911" y="242"/>
                </a:lnTo>
                <a:lnTo>
                  <a:pt x="1916" y="242"/>
                </a:lnTo>
                <a:lnTo>
                  <a:pt x="1922" y="241"/>
                </a:lnTo>
                <a:lnTo>
                  <a:pt x="1924" y="241"/>
                </a:lnTo>
                <a:lnTo>
                  <a:pt x="1927" y="242"/>
                </a:lnTo>
                <a:lnTo>
                  <a:pt x="1932" y="243"/>
                </a:lnTo>
                <a:lnTo>
                  <a:pt x="1942" y="245"/>
                </a:lnTo>
                <a:lnTo>
                  <a:pt x="1943" y="245"/>
                </a:lnTo>
                <a:lnTo>
                  <a:pt x="1945" y="245"/>
                </a:lnTo>
                <a:lnTo>
                  <a:pt x="1951" y="245"/>
                </a:lnTo>
                <a:lnTo>
                  <a:pt x="1952" y="245"/>
                </a:lnTo>
                <a:lnTo>
                  <a:pt x="1968" y="244"/>
                </a:lnTo>
                <a:lnTo>
                  <a:pt x="1974" y="244"/>
                </a:lnTo>
                <a:lnTo>
                  <a:pt x="1975" y="244"/>
                </a:lnTo>
                <a:lnTo>
                  <a:pt x="1978" y="243"/>
                </a:lnTo>
                <a:lnTo>
                  <a:pt x="1984" y="243"/>
                </a:lnTo>
                <a:lnTo>
                  <a:pt x="1988" y="242"/>
                </a:lnTo>
                <a:lnTo>
                  <a:pt x="1991" y="242"/>
                </a:lnTo>
                <a:lnTo>
                  <a:pt x="2008" y="240"/>
                </a:lnTo>
                <a:lnTo>
                  <a:pt x="2016" y="240"/>
                </a:lnTo>
                <a:lnTo>
                  <a:pt x="2023" y="240"/>
                </a:lnTo>
                <a:lnTo>
                  <a:pt x="2025" y="239"/>
                </a:lnTo>
                <a:lnTo>
                  <a:pt x="2029" y="239"/>
                </a:lnTo>
                <a:lnTo>
                  <a:pt x="2031" y="239"/>
                </a:lnTo>
                <a:lnTo>
                  <a:pt x="2031" y="240"/>
                </a:lnTo>
                <a:lnTo>
                  <a:pt x="2030" y="240"/>
                </a:lnTo>
                <a:lnTo>
                  <a:pt x="2026" y="241"/>
                </a:lnTo>
                <a:lnTo>
                  <a:pt x="2024" y="241"/>
                </a:lnTo>
                <a:lnTo>
                  <a:pt x="2020" y="241"/>
                </a:lnTo>
                <a:lnTo>
                  <a:pt x="2010" y="242"/>
                </a:lnTo>
                <a:lnTo>
                  <a:pt x="2007" y="242"/>
                </a:lnTo>
                <a:lnTo>
                  <a:pt x="2002" y="242"/>
                </a:lnTo>
                <a:lnTo>
                  <a:pt x="1996" y="243"/>
                </a:lnTo>
                <a:lnTo>
                  <a:pt x="1988" y="243"/>
                </a:lnTo>
                <a:lnTo>
                  <a:pt x="1986" y="244"/>
                </a:lnTo>
                <a:lnTo>
                  <a:pt x="1984" y="244"/>
                </a:lnTo>
                <a:lnTo>
                  <a:pt x="1982" y="244"/>
                </a:lnTo>
                <a:lnTo>
                  <a:pt x="1974" y="245"/>
                </a:lnTo>
                <a:lnTo>
                  <a:pt x="1973" y="245"/>
                </a:lnTo>
                <a:lnTo>
                  <a:pt x="1972" y="245"/>
                </a:lnTo>
                <a:lnTo>
                  <a:pt x="1968" y="245"/>
                </a:lnTo>
                <a:lnTo>
                  <a:pt x="1962" y="246"/>
                </a:lnTo>
                <a:lnTo>
                  <a:pt x="1961" y="246"/>
                </a:lnTo>
                <a:lnTo>
                  <a:pt x="1958" y="246"/>
                </a:lnTo>
                <a:lnTo>
                  <a:pt x="1955" y="246"/>
                </a:lnTo>
                <a:lnTo>
                  <a:pt x="1954" y="246"/>
                </a:lnTo>
                <a:lnTo>
                  <a:pt x="1951" y="246"/>
                </a:lnTo>
                <a:lnTo>
                  <a:pt x="1948" y="246"/>
                </a:lnTo>
                <a:lnTo>
                  <a:pt x="1946" y="246"/>
                </a:lnTo>
                <a:lnTo>
                  <a:pt x="1943" y="246"/>
                </a:lnTo>
                <a:lnTo>
                  <a:pt x="1944" y="247"/>
                </a:lnTo>
                <a:lnTo>
                  <a:pt x="1944" y="248"/>
                </a:lnTo>
                <a:lnTo>
                  <a:pt x="1943" y="249"/>
                </a:lnTo>
                <a:lnTo>
                  <a:pt x="1943" y="251"/>
                </a:lnTo>
                <a:lnTo>
                  <a:pt x="1943" y="253"/>
                </a:lnTo>
                <a:lnTo>
                  <a:pt x="1943" y="254"/>
                </a:lnTo>
                <a:lnTo>
                  <a:pt x="1943" y="255"/>
                </a:lnTo>
                <a:lnTo>
                  <a:pt x="1943" y="257"/>
                </a:lnTo>
                <a:lnTo>
                  <a:pt x="1943" y="259"/>
                </a:lnTo>
                <a:lnTo>
                  <a:pt x="1942" y="261"/>
                </a:lnTo>
                <a:lnTo>
                  <a:pt x="1942" y="264"/>
                </a:lnTo>
                <a:lnTo>
                  <a:pt x="1942" y="268"/>
                </a:lnTo>
                <a:lnTo>
                  <a:pt x="1942" y="269"/>
                </a:lnTo>
                <a:lnTo>
                  <a:pt x="1943" y="271"/>
                </a:lnTo>
                <a:lnTo>
                  <a:pt x="1943" y="272"/>
                </a:lnTo>
                <a:lnTo>
                  <a:pt x="1942" y="275"/>
                </a:lnTo>
                <a:lnTo>
                  <a:pt x="1942" y="277"/>
                </a:lnTo>
                <a:lnTo>
                  <a:pt x="1942" y="278"/>
                </a:lnTo>
                <a:lnTo>
                  <a:pt x="1942" y="281"/>
                </a:lnTo>
                <a:lnTo>
                  <a:pt x="1942" y="283"/>
                </a:lnTo>
                <a:lnTo>
                  <a:pt x="1942" y="284"/>
                </a:lnTo>
                <a:lnTo>
                  <a:pt x="1942" y="285"/>
                </a:lnTo>
                <a:lnTo>
                  <a:pt x="1942" y="285"/>
                </a:lnTo>
                <a:lnTo>
                  <a:pt x="1942" y="286"/>
                </a:lnTo>
                <a:lnTo>
                  <a:pt x="1942" y="287"/>
                </a:lnTo>
                <a:lnTo>
                  <a:pt x="1942" y="288"/>
                </a:lnTo>
                <a:lnTo>
                  <a:pt x="1942" y="289"/>
                </a:lnTo>
                <a:lnTo>
                  <a:pt x="1942" y="290"/>
                </a:lnTo>
                <a:lnTo>
                  <a:pt x="1942" y="291"/>
                </a:lnTo>
                <a:lnTo>
                  <a:pt x="1942" y="292"/>
                </a:lnTo>
                <a:lnTo>
                  <a:pt x="1942" y="293"/>
                </a:lnTo>
                <a:lnTo>
                  <a:pt x="1942" y="294"/>
                </a:lnTo>
                <a:lnTo>
                  <a:pt x="1942" y="295"/>
                </a:lnTo>
                <a:lnTo>
                  <a:pt x="1942" y="296"/>
                </a:lnTo>
                <a:lnTo>
                  <a:pt x="1942" y="297"/>
                </a:lnTo>
                <a:lnTo>
                  <a:pt x="1942" y="297"/>
                </a:lnTo>
                <a:lnTo>
                  <a:pt x="1941" y="297"/>
                </a:lnTo>
                <a:lnTo>
                  <a:pt x="1941" y="298"/>
                </a:lnTo>
                <a:lnTo>
                  <a:pt x="1941" y="303"/>
                </a:lnTo>
                <a:lnTo>
                  <a:pt x="1941" y="309"/>
                </a:lnTo>
                <a:lnTo>
                  <a:pt x="1941" y="311"/>
                </a:lnTo>
                <a:lnTo>
                  <a:pt x="1941" y="312"/>
                </a:lnTo>
                <a:lnTo>
                  <a:pt x="1941" y="313"/>
                </a:lnTo>
                <a:lnTo>
                  <a:pt x="1941" y="314"/>
                </a:lnTo>
                <a:lnTo>
                  <a:pt x="1941" y="315"/>
                </a:lnTo>
                <a:lnTo>
                  <a:pt x="1941" y="321"/>
                </a:lnTo>
                <a:lnTo>
                  <a:pt x="1941" y="322"/>
                </a:lnTo>
                <a:lnTo>
                  <a:pt x="1932" y="324"/>
                </a:lnTo>
                <a:lnTo>
                  <a:pt x="1932" y="329"/>
                </a:lnTo>
                <a:lnTo>
                  <a:pt x="1922" y="336"/>
                </a:lnTo>
                <a:lnTo>
                  <a:pt x="1921" y="336"/>
                </a:lnTo>
                <a:lnTo>
                  <a:pt x="1921" y="335"/>
                </a:lnTo>
                <a:lnTo>
                  <a:pt x="1922" y="333"/>
                </a:lnTo>
                <a:lnTo>
                  <a:pt x="1922" y="332"/>
                </a:lnTo>
                <a:lnTo>
                  <a:pt x="1921" y="325"/>
                </a:lnTo>
                <a:lnTo>
                  <a:pt x="1920" y="321"/>
                </a:lnTo>
                <a:lnTo>
                  <a:pt x="1919" y="319"/>
                </a:lnTo>
                <a:lnTo>
                  <a:pt x="1915" y="319"/>
                </a:lnTo>
                <a:lnTo>
                  <a:pt x="1914" y="320"/>
                </a:lnTo>
                <a:lnTo>
                  <a:pt x="1912" y="320"/>
                </a:lnTo>
                <a:lnTo>
                  <a:pt x="1910" y="320"/>
                </a:lnTo>
                <a:lnTo>
                  <a:pt x="1907" y="321"/>
                </a:lnTo>
                <a:lnTo>
                  <a:pt x="1906" y="321"/>
                </a:lnTo>
                <a:lnTo>
                  <a:pt x="1904" y="321"/>
                </a:lnTo>
                <a:lnTo>
                  <a:pt x="1902" y="322"/>
                </a:lnTo>
                <a:lnTo>
                  <a:pt x="1901" y="322"/>
                </a:lnTo>
                <a:lnTo>
                  <a:pt x="1901" y="323"/>
                </a:lnTo>
                <a:lnTo>
                  <a:pt x="1900" y="323"/>
                </a:lnTo>
                <a:lnTo>
                  <a:pt x="1894" y="323"/>
                </a:lnTo>
                <a:lnTo>
                  <a:pt x="1887" y="323"/>
                </a:lnTo>
                <a:lnTo>
                  <a:pt x="1886" y="323"/>
                </a:lnTo>
                <a:lnTo>
                  <a:pt x="1878" y="319"/>
                </a:lnTo>
                <a:lnTo>
                  <a:pt x="1877" y="318"/>
                </a:lnTo>
                <a:lnTo>
                  <a:pt x="1876" y="317"/>
                </a:lnTo>
                <a:lnTo>
                  <a:pt x="1875" y="317"/>
                </a:lnTo>
                <a:lnTo>
                  <a:pt x="1875" y="316"/>
                </a:lnTo>
                <a:lnTo>
                  <a:pt x="1874" y="315"/>
                </a:lnTo>
                <a:lnTo>
                  <a:pt x="1873" y="312"/>
                </a:lnTo>
                <a:lnTo>
                  <a:pt x="1873" y="311"/>
                </a:lnTo>
                <a:lnTo>
                  <a:pt x="1873" y="310"/>
                </a:lnTo>
                <a:lnTo>
                  <a:pt x="1872" y="308"/>
                </a:lnTo>
                <a:lnTo>
                  <a:pt x="1872" y="307"/>
                </a:lnTo>
                <a:lnTo>
                  <a:pt x="1873" y="305"/>
                </a:lnTo>
                <a:lnTo>
                  <a:pt x="1873" y="304"/>
                </a:lnTo>
                <a:lnTo>
                  <a:pt x="1872" y="301"/>
                </a:lnTo>
                <a:lnTo>
                  <a:pt x="1871" y="299"/>
                </a:lnTo>
                <a:lnTo>
                  <a:pt x="1871" y="298"/>
                </a:lnTo>
                <a:lnTo>
                  <a:pt x="1869" y="297"/>
                </a:lnTo>
                <a:lnTo>
                  <a:pt x="1869" y="296"/>
                </a:lnTo>
                <a:lnTo>
                  <a:pt x="1868" y="294"/>
                </a:lnTo>
                <a:lnTo>
                  <a:pt x="1867" y="293"/>
                </a:lnTo>
                <a:lnTo>
                  <a:pt x="1867" y="292"/>
                </a:lnTo>
                <a:lnTo>
                  <a:pt x="1866" y="291"/>
                </a:lnTo>
                <a:lnTo>
                  <a:pt x="1865" y="290"/>
                </a:lnTo>
                <a:lnTo>
                  <a:pt x="1865" y="289"/>
                </a:lnTo>
                <a:lnTo>
                  <a:pt x="1863" y="285"/>
                </a:lnTo>
                <a:lnTo>
                  <a:pt x="1862" y="283"/>
                </a:lnTo>
                <a:lnTo>
                  <a:pt x="1862" y="282"/>
                </a:lnTo>
                <a:lnTo>
                  <a:pt x="1861" y="282"/>
                </a:lnTo>
                <a:lnTo>
                  <a:pt x="1861" y="281"/>
                </a:lnTo>
                <a:lnTo>
                  <a:pt x="1860" y="280"/>
                </a:lnTo>
                <a:lnTo>
                  <a:pt x="1859" y="280"/>
                </a:lnTo>
                <a:lnTo>
                  <a:pt x="1858" y="281"/>
                </a:lnTo>
                <a:lnTo>
                  <a:pt x="1856" y="281"/>
                </a:lnTo>
                <a:lnTo>
                  <a:pt x="1853" y="281"/>
                </a:lnTo>
                <a:lnTo>
                  <a:pt x="1852" y="281"/>
                </a:lnTo>
                <a:lnTo>
                  <a:pt x="1848" y="281"/>
                </a:lnTo>
                <a:lnTo>
                  <a:pt x="1839" y="281"/>
                </a:lnTo>
                <a:lnTo>
                  <a:pt x="1836" y="281"/>
                </a:lnTo>
                <a:lnTo>
                  <a:pt x="1833" y="281"/>
                </a:lnTo>
                <a:lnTo>
                  <a:pt x="1830" y="280"/>
                </a:lnTo>
                <a:lnTo>
                  <a:pt x="1823" y="280"/>
                </a:lnTo>
                <a:lnTo>
                  <a:pt x="1820" y="280"/>
                </a:lnTo>
                <a:lnTo>
                  <a:pt x="1812" y="280"/>
                </a:lnTo>
                <a:lnTo>
                  <a:pt x="1811" y="280"/>
                </a:lnTo>
                <a:lnTo>
                  <a:pt x="1810" y="280"/>
                </a:lnTo>
                <a:lnTo>
                  <a:pt x="1808" y="280"/>
                </a:lnTo>
                <a:lnTo>
                  <a:pt x="1807" y="279"/>
                </a:lnTo>
                <a:lnTo>
                  <a:pt x="1806" y="279"/>
                </a:lnTo>
                <a:lnTo>
                  <a:pt x="1806" y="278"/>
                </a:lnTo>
                <a:lnTo>
                  <a:pt x="1805" y="277"/>
                </a:lnTo>
                <a:lnTo>
                  <a:pt x="1804" y="275"/>
                </a:lnTo>
                <a:lnTo>
                  <a:pt x="1803" y="273"/>
                </a:lnTo>
                <a:lnTo>
                  <a:pt x="1802" y="272"/>
                </a:lnTo>
                <a:lnTo>
                  <a:pt x="1801" y="271"/>
                </a:lnTo>
                <a:lnTo>
                  <a:pt x="1800" y="270"/>
                </a:lnTo>
                <a:lnTo>
                  <a:pt x="1800" y="272"/>
                </a:lnTo>
                <a:lnTo>
                  <a:pt x="1800" y="274"/>
                </a:lnTo>
                <a:lnTo>
                  <a:pt x="1800" y="277"/>
                </a:lnTo>
                <a:lnTo>
                  <a:pt x="1800" y="281"/>
                </a:lnTo>
                <a:lnTo>
                  <a:pt x="1797" y="281"/>
                </a:lnTo>
                <a:lnTo>
                  <a:pt x="1797" y="282"/>
                </a:lnTo>
                <a:lnTo>
                  <a:pt x="1797" y="283"/>
                </a:lnTo>
                <a:lnTo>
                  <a:pt x="1797" y="285"/>
                </a:lnTo>
                <a:lnTo>
                  <a:pt x="1797" y="287"/>
                </a:lnTo>
                <a:lnTo>
                  <a:pt x="1797" y="289"/>
                </a:lnTo>
                <a:lnTo>
                  <a:pt x="1797" y="290"/>
                </a:lnTo>
                <a:lnTo>
                  <a:pt x="1797" y="291"/>
                </a:lnTo>
                <a:lnTo>
                  <a:pt x="1797" y="295"/>
                </a:lnTo>
                <a:lnTo>
                  <a:pt x="1799" y="295"/>
                </a:lnTo>
                <a:lnTo>
                  <a:pt x="1798" y="295"/>
                </a:lnTo>
                <a:lnTo>
                  <a:pt x="1798" y="296"/>
                </a:lnTo>
                <a:lnTo>
                  <a:pt x="1797" y="297"/>
                </a:lnTo>
                <a:lnTo>
                  <a:pt x="1795" y="300"/>
                </a:lnTo>
                <a:lnTo>
                  <a:pt x="1793" y="302"/>
                </a:lnTo>
                <a:lnTo>
                  <a:pt x="1792" y="303"/>
                </a:lnTo>
                <a:lnTo>
                  <a:pt x="1789" y="304"/>
                </a:lnTo>
                <a:lnTo>
                  <a:pt x="1786" y="305"/>
                </a:lnTo>
                <a:lnTo>
                  <a:pt x="1784" y="306"/>
                </a:lnTo>
                <a:lnTo>
                  <a:pt x="1782" y="307"/>
                </a:lnTo>
                <a:lnTo>
                  <a:pt x="1781" y="308"/>
                </a:lnTo>
                <a:lnTo>
                  <a:pt x="1780" y="308"/>
                </a:lnTo>
                <a:lnTo>
                  <a:pt x="1778" y="309"/>
                </a:lnTo>
                <a:lnTo>
                  <a:pt x="1777" y="309"/>
                </a:lnTo>
                <a:lnTo>
                  <a:pt x="1776" y="309"/>
                </a:lnTo>
                <a:lnTo>
                  <a:pt x="1775" y="309"/>
                </a:lnTo>
                <a:lnTo>
                  <a:pt x="1774" y="309"/>
                </a:lnTo>
                <a:lnTo>
                  <a:pt x="1770" y="310"/>
                </a:lnTo>
                <a:lnTo>
                  <a:pt x="1771" y="311"/>
                </a:lnTo>
                <a:lnTo>
                  <a:pt x="1771" y="312"/>
                </a:lnTo>
                <a:lnTo>
                  <a:pt x="1771" y="313"/>
                </a:lnTo>
                <a:lnTo>
                  <a:pt x="1772" y="313"/>
                </a:lnTo>
                <a:lnTo>
                  <a:pt x="1773" y="315"/>
                </a:lnTo>
                <a:lnTo>
                  <a:pt x="1774" y="316"/>
                </a:lnTo>
                <a:lnTo>
                  <a:pt x="1776" y="319"/>
                </a:lnTo>
                <a:lnTo>
                  <a:pt x="1777" y="320"/>
                </a:lnTo>
                <a:lnTo>
                  <a:pt x="1778" y="321"/>
                </a:lnTo>
                <a:lnTo>
                  <a:pt x="1781" y="324"/>
                </a:lnTo>
                <a:lnTo>
                  <a:pt x="1781" y="325"/>
                </a:lnTo>
                <a:lnTo>
                  <a:pt x="1782" y="326"/>
                </a:lnTo>
                <a:lnTo>
                  <a:pt x="1783" y="327"/>
                </a:lnTo>
                <a:lnTo>
                  <a:pt x="1784" y="327"/>
                </a:lnTo>
                <a:lnTo>
                  <a:pt x="1789" y="330"/>
                </a:lnTo>
                <a:lnTo>
                  <a:pt x="1790" y="331"/>
                </a:lnTo>
                <a:lnTo>
                  <a:pt x="1790" y="332"/>
                </a:lnTo>
                <a:lnTo>
                  <a:pt x="1791" y="332"/>
                </a:lnTo>
                <a:lnTo>
                  <a:pt x="1791" y="333"/>
                </a:lnTo>
                <a:lnTo>
                  <a:pt x="1792" y="333"/>
                </a:lnTo>
                <a:lnTo>
                  <a:pt x="1792" y="333"/>
                </a:lnTo>
                <a:lnTo>
                  <a:pt x="1793" y="334"/>
                </a:lnTo>
                <a:lnTo>
                  <a:pt x="1793" y="335"/>
                </a:lnTo>
                <a:lnTo>
                  <a:pt x="1793" y="336"/>
                </a:lnTo>
                <a:lnTo>
                  <a:pt x="1794" y="337"/>
                </a:lnTo>
                <a:lnTo>
                  <a:pt x="1794" y="338"/>
                </a:lnTo>
                <a:lnTo>
                  <a:pt x="1794" y="341"/>
                </a:lnTo>
                <a:lnTo>
                  <a:pt x="1794" y="342"/>
                </a:lnTo>
                <a:lnTo>
                  <a:pt x="1794" y="344"/>
                </a:lnTo>
                <a:lnTo>
                  <a:pt x="1794" y="346"/>
                </a:lnTo>
                <a:lnTo>
                  <a:pt x="1794" y="348"/>
                </a:lnTo>
                <a:lnTo>
                  <a:pt x="1794" y="349"/>
                </a:lnTo>
                <a:lnTo>
                  <a:pt x="1793" y="350"/>
                </a:lnTo>
                <a:lnTo>
                  <a:pt x="1793" y="353"/>
                </a:lnTo>
                <a:lnTo>
                  <a:pt x="1793" y="354"/>
                </a:lnTo>
                <a:lnTo>
                  <a:pt x="1793" y="355"/>
                </a:lnTo>
                <a:lnTo>
                  <a:pt x="1793" y="357"/>
                </a:lnTo>
                <a:lnTo>
                  <a:pt x="1793" y="358"/>
                </a:lnTo>
                <a:lnTo>
                  <a:pt x="1793" y="360"/>
                </a:lnTo>
                <a:lnTo>
                  <a:pt x="1793" y="362"/>
                </a:lnTo>
                <a:lnTo>
                  <a:pt x="1793" y="363"/>
                </a:lnTo>
                <a:lnTo>
                  <a:pt x="1793" y="364"/>
                </a:lnTo>
                <a:lnTo>
                  <a:pt x="1793" y="366"/>
                </a:lnTo>
                <a:lnTo>
                  <a:pt x="1793" y="367"/>
                </a:lnTo>
                <a:lnTo>
                  <a:pt x="1803" y="368"/>
                </a:lnTo>
                <a:lnTo>
                  <a:pt x="1805" y="368"/>
                </a:lnTo>
                <a:lnTo>
                  <a:pt x="1805" y="368"/>
                </a:lnTo>
                <a:lnTo>
                  <a:pt x="1806" y="368"/>
                </a:lnTo>
                <a:lnTo>
                  <a:pt x="1807" y="368"/>
                </a:lnTo>
                <a:lnTo>
                  <a:pt x="1809" y="368"/>
                </a:lnTo>
                <a:lnTo>
                  <a:pt x="1811" y="368"/>
                </a:lnTo>
                <a:lnTo>
                  <a:pt x="1812" y="368"/>
                </a:lnTo>
                <a:lnTo>
                  <a:pt x="1813" y="368"/>
                </a:lnTo>
                <a:lnTo>
                  <a:pt x="1814" y="368"/>
                </a:lnTo>
                <a:lnTo>
                  <a:pt x="1815" y="368"/>
                </a:lnTo>
                <a:lnTo>
                  <a:pt x="1817" y="368"/>
                </a:lnTo>
                <a:lnTo>
                  <a:pt x="1817" y="368"/>
                </a:lnTo>
                <a:lnTo>
                  <a:pt x="1819" y="368"/>
                </a:lnTo>
                <a:lnTo>
                  <a:pt x="1820" y="368"/>
                </a:lnTo>
                <a:lnTo>
                  <a:pt x="1821" y="368"/>
                </a:lnTo>
                <a:lnTo>
                  <a:pt x="1822" y="368"/>
                </a:lnTo>
                <a:lnTo>
                  <a:pt x="1823" y="368"/>
                </a:lnTo>
                <a:lnTo>
                  <a:pt x="1824" y="368"/>
                </a:lnTo>
                <a:lnTo>
                  <a:pt x="1826" y="368"/>
                </a:lnTo>
                <a:lnTo>
                  <a:pt x="1826" y="378"/>
                </a:lnTo>
                <a:lnTo>
                  <a:pt x="1823" y="378"/>
                </a:lnTo>
                <a:lnTo>
                  <a:pt x="1813" y="378"/>
                </a:lnTo>
                <a:lnTo>
                  <a:pt x="1812" y="378"/>
                </a:lnTo>
                <a:lnTo>
                  <a:pt x="1806" y="378"/>
                </a:lnTo>
                <a:lnTo>
                  <a:pt x="1805" y="378"/>
                </a:lnTo>
                <a:lnTo>
                  <a:pt x="1805" y="378"/>
                </a:lnTo>
                <a:lnTo>
                  <a:pt x="1793" y="378"/>
                </a:lnTo>
                <a:lnTo>
                  <a:pt x="1793" y="379"/>
                </a:lnTo>
                <a:lnTo>
                  <a:pt x="1792" y="379"/>
                </a:lnTo>
                <a:lnTo>
                  <a:pt x="1789" y="379"/>
                </a:lnTo>
                <a:lnTo>
                  <a:pt x="1786" y="379"/>
                </a:lnTo>
                <a:lnTo>
                  <a:pt x="1785" y="379"/>
                </a:lnTo>
                <a:lnTo>
                  <a:pt x="1785" y="378"/>
                </a:lnTo>
                <a:lnTo>
                  <a:pt x="1785" y="377"/>
                </a:lnTo>
                <a:lnTo>
                  <a:pt x="1785" y="375"/>
                </a:lnTo>
                <a:lnTo>
                  <a:pt x="1785" y="373"/>
                </a:lnTo>
                <a:lnTo>
                  <a:pt x="1785" y="372"/>
                </a:lnTo>
                <a:lnTo>
                  <a:pt x="1785" y="371"/>
                </a:lnTo>
                <a:lnTo>
                  <a:pt x="1785" y="370"/>
                </a:lnTo>
                <a:lnTo>
                  <a:pt x="1784" y="370"/>
                </a:lnTo>
                <a:lnTo>
                  <a:pt x="1782" y="370"/>
                </a:lnTo>
                <a:lnTo>
                  <a:pt x="1781" y="370"/>
                </a:lnTo>
                <a:lnTo>
                  <a:pt x="1781" y="370"/>
                </a:lnTo>
                <a:lnTo>
                  <a:pt x="1780" y="370"/>
                </a:lnTo>
                <a:lnTo>
                  <a:pt x="1779" y="370"/>
                </a:lnTo>
                <a:lnTo>
                  <a:pt x="1777" y="370"/>
                </a:lnTo>
                <a:lnTo>
                  <a:pt x="1775" y="370"/>
                </a:lnTo>
                <a:lnTo>
                  <a:pt x="1773" y="370"/>
                </a:lnTo>
                <a:lnTo>
                  <a:pt x="1773" y="372"/>
                </a:lnTo>
                <a:lnTo>
                  <a:pt x="1773" y="373"/>
                </a:lnTo>
                <a:lnTo>
                  <a:pt x="1773" y="374"/>
                </a:lnTo>
                <a:lnTo>
                  <a:pt x="1772" y="375"/>
                </a:lnTo>
                <a:lnTo>
                  <a:pt x="1772" y="376"/>
                </a:lnTo>
                <a:lnTo>
                  <a:pt x="1772" y="377"/>
                </a:lnTo>
                <a:lnTo>
                  <a:pt x="1772" y="379"/>
                </a:lnTo>
                <a:lnTo>
                  <a:pt x="1771" y="379"/>
                </a:lnTo>
                <a:lnTo>
                  <a:pt x="1769" y="379"/>
                </a:lnTo>
                <a:lnTo>
                  <a:pt x="1769" y="378"/>
                </a:lnTo>
                <a:lnTo>
                  <a:pt x="1769" y="377"/>
                </a:lnTo>
                <a:lnTo>
                  <a:pt x="1769" y="376"/>
                </a:lnTo>
                <a:lnTo>
                  <a:pt x="1769" y="375"/>
                </a:lnTo>
                <a:lnTo>
                  <a:pt x="1768" y="375"/>
                </a:lnTo>
                <a:lnTo>
                  <a:pt x="1768" y="374"/>
                </a:lnTo>
                <a:lnTo>
                  <a:pt x="1767" y="375"/>
                </a:lnTo>
                <a:lnTo>
                  <a:pt x="1766" y="375"/>
                </a:lnTo>
                <a:lnTo>
                  <a:pt x="1765" y="376"/>
                </a:lnTo>
                <a:lnTo>
                  <a:pt x="1764" y="376"/>
                </a:lnTo>
                <a:lnTo>
                  <a:pt x="1763" y="376"/>
                </a:lnTo>
                <a:lnTo>
                  <a:pt x="1762" y="377"/>
                </a:lnTo>
                <a:lnTo>
                  <a:pt x="1761" y="377"/>
                </a:lnTo>
                <a:lnTo>
                  <a:pt x="1760" y="378"/>
                </a:lnTo>
                <a:lnTo>
                  <a:pt x="1758" y="378"/>
                </a:lnTo>
                <a:lnTo>
                  <a:pt x="1757" y="378"/>
                </a:lnTo>
                <a:lnTo>
                  <a:pt x="1756" y="379"/>
                </a:lnTo>
                <a:lnTo>
                  <a:pt x="1755" y="379"/>
                </a:lnTo>
                <a:lnTo>
                  <a:pt x="1755" y="380"/>
                </a:lnTo>
                <a:lnTo>
                  <a:pt x="1755" y="381"/>
                </a:lnTo>
                <a:lnTo>
                  <a:pt x="1756" y="381"/>
                </a:lnTo>
                <a:lnTo>
                  <a:pt x="1756" y="382"/>
                </a:lnTo>
                <a:lnTo>
                  <a:pt x="1757" y="383"/>
                </a:lnTo>
                <a:lnTo>
                  <a:pt x="1757" y="384"/>
                </a:lnTo>
                <a:lnTo>
                  <a:pt x="1756" y="384"/>
                </a:lnTo>
                <a:lnTo>
                  <a:pt x="1755" y="384"/>
                </a:lnTo>
                <a:lnTo>
                  <a:pt x="1754" y="384"/>
                </a:lnTo>
                <a:lnTo>
                  <a:pt x="1753" y="384"/>
                </a:lnTo>
                <a:lnTo>
                  <a:pt x="1753" y="385"/>
                </a:lnTo>
                <a:lnTo>
                  <a:pt x="1752" y="385"/>
                </a:lnTo>
                <a:lnTo>
                  <a:pt x="1751" y="385"/>
                </a:lnTo>
                <a:lnTo>
                  <a:pt x="1750" y="385"/>
                </a:lnTo>
                <a:lnTo>
                  <a:pt x="1749" y="385"/>
                </a:lnTo>
                <a:lnTo>
                  <a:pt x="1748" y="384"/>
                </a:lnTo>
                <a:lnTo>
                  <a:pt x="1747" y="384"/>
                </a:lnTo>
                <a:lnTo>
                  <a:pt x="1747" y="385"/>
                </a:lnTo>
                <a:lnTo>
                  <a:pt x="1747" y="386"/>
                </a:lnTo>
                <a:lnTo>
                  <a:pt x="1747" y="387"/>
                </a:lnTo>
                <a:lnTo>
                  <a:pt x="1747" y="388"/>
                </a:lnTo>
                <a:lnTo>
                  <a:pt x="1747" y="389"/>
                </a:lnTo>
                <a:lnTo>
                  <a:pt x="1748" y="389"/>
                </a:lnTo>
                <a:lnTo>
                  <a:pt x="1749" y="389"/>
                </a:lnTo>
                <a:lnTo>
                  <a:pt x="1750" y="390"/>
                </a:lnTo>
                <a:lnTo>
                  <a:pt x="1751" y="390"/>
                </a:lnTo>
                <a:lnTo>
                  <a:pt x="1752" y="391"/>
                </a:lnTo>
                <a:lnTo>
                  <a:pt x="1754" y="392"/>
                </a:lnTo>
                <a:lnTo>
                  <a:pt x="1755" y="392"/>
                </a:lnTo>
                <a:lnTo>
                  <a:pt x="1756" y="393"/>
                </a:lnTo>
                <a:lnTo>
                  <a:pt x="1757" y="393"/>
                </a:lnTo>
                <a:lnTo>
                  <a:pt x="1757" y="393"/>
                </a:lnTo>
                <a:lnTo>
                  <a:pt x="1757" y="394"/>
                </a:lnTo>
                <a:lnTo>
                  <a:pt x="1758" y="394"/>
                </a:lnTo>
                <a:lnTo>
                  <a:pt x="1759" y="394"/>
                </a:lnTo>
                <a:lnTo>
                  <a:pt x="1760" y="394"/>
                </a:lnTo>
                <a:lnTo>
                  <a:pt x="1761" y="394"/>
                </a:lnTo>
                <a:lnTo>
                  <a:pt x="1761" y="396"/>
                </a:lnTo>
                <a:lnTo>
                  <a:pt x="1760" y="396"/>
                </a:lnTo>
                <a:lnTo>
                  <a:pt x="1760" y="398"/>
                </a:lnTo>
                <a:lnTo>
                  <a:pt x="1758" y="398"/>
                </a:lnTo>
                <a:lnTo>
                  <a:pt x="1758" y="399"/>
                </a:lnTo>
                <a:lnTo>
                  <a:pt x="1758" y="401"/>
                </a:lnTo>
                <a:lnTo>
                  <a:pt x="1758" y="402"/>
                </a:lnTo>
                <a:lnTo>
                  <a:pt x="1758" y="403"/>
                </a:lnTo>
                <a:lnTo>
                  <a:pt x="1759" y="405"/>
                </a:lnTo>
                <a:lnTo>
                  <a:pt x="1759" y="408"/>
                </a:lnTo>
                <a:lnTo>
                  <a:pt x="1758" y="408"/>
                </a:lnTo>
                <a:lnTo>
                  <a:pt x="1757" y="408"/>
                </a:lnTo>
                <a:lnTo>
                  <a:pt x="1757" y="412"/>
                </a:lnTo>
                <a:lnTo>
                  <a:pt x="1757" y="414"/>
                </a:lnTo>
                <a:lnTo>
                  <a:pt x="1759" y="415"/>
                </a:lnTo>
                <a:lnTo>
                  <a:pt x="1759" y="416"/>
                </a:lnTo>
                <a:lnTo>
                  <a:pt x="1761" y="417"/>
                </a:lnTo>
                <a:lnTo>
                  <a:pt x="1764" y="417"/>
                </a:lnTo>
                <a:lnTo>
                  <a:pt x="1764" y="417"/>
                </a:lnTo>
                <a:lnTo>
                  <a:pt x="1764" y="418"/>
                </a:lnTo>
                <a:lnTo>
                  <a:pt x="1765" y="419"/>
                </a:lnTo>
                <a:lnTo>
                  <a:pt x="1764" y="419"/>
                </a:lnTo>
                <a:lnTo>
                  <a:pt x="1763" y="419"/>
                </a:lnTo>
                <a:lnTo>
                  <a:pt x="1762" y="420"/>
                </a:lnTo>
                <a:lnTo>
                  <a:pt x="1761" y="420"/>
                </a:lnTo>
                <a:lnTo>
                  <a:pt x="1761" y="421"/>
                </a:lnTo>
                <a:lnTo>
                  <a:pt x="1760" y="421"/>
                </a:lnTo>
                <a:lnTo>
                  <a:pt x="1760" y="422"/>
                </a:lnTo>
                <a:lnTo>
                  <a:pt x="1759" y="422"/>
                </a:lnTo>
                <a:lnTo>
                  <a:pt x="1758" y="423"/>
                </a:lnTo>
                <a:lnTo>
                  <a:pt x="1757" y="424"/>
                </a:lnTo>
                <a:lnTo>
                  <a:pt x="1757" y="425"/>
                </a:lnTo>
                <a:lnTo>
                  <a:pt x="1756" y="426"/>
                </a:lnTo>
                <a:lnTo>
                  <a:pt x="1756" y="427"/>
                </a:lnTo>
                <a:lnTo>
                  <a:pt x="1755" y="427"/>
                </a:lnTo>
                <a:lnTo>
                  <a:pt x="1755" y="428"/>
                </a:lnTo>
                <a:lnTo>
                  <a:pt x="1754" y="428"/>
                </a:lnTo>
                <a:lnTo>
                  <a:pt x="1754" y="429"/>
                </a:lnTo>
                <a:lnTo>
                  <a:pt x="1753" y="429"/>
                </a:lnTo>
                <a:lnTo>
                  <a:pt x="1752" y="429"/>
                </a:lnTo>
                <a:lnTo>
                  <a:pt x="1752" y="430"/>
                </a:lnTo>
                <a:lnTo>
                  <a:pt x="1751" y="430"/>
                </a:lnTo>
                <a:lnTo>
                  <a:pt x="1751" y="431"/>
                </a:lnTo>
                <a:lnTo>
                  <a:pt x="1750" y="431"/>
                </a:lnTo>
                <a:lnTo>
                  <a:pt x="1750" y="432"/>
                </a:lnTo>
                <a:lnTo>
                  <a:pt x="1749" y="432"/>
                </a:lnTo>
                <a:lnTo>
                  <a:pt x="1749" y="433"/>
                </a:lnTo>
                <a:lnTo>
                  <a:pt x="1748" y="433"/>
                </a:lnTo>
                <a:lnTo>
                  <a:pt x="1747" y="433"/>
                </a:lnTo>
                <a:lnTo>
                  <a:pt x="1746" y="434"/>
                </a:lnTo>
                <a:lnTo>
                  <a:pt x="1745" y="434"/>
                </a:lnTo>
                <a:lnTo>
                  <a:pt x="1745" y="435"/>
                </a:lnTo>
                <a:lnTo>
                  <a:pt x="1745" y="435"/>
                </a:lnTo>
                <a:lnTo>
                  <a:pt x="1744" y="435"/>
                </a:lnTo>
                <a:lnTo>
                  <a:pt x="1744" y="436"/>
                </a:lnTo>
                <a:lnTo>
                  <a:pt x="1743" y="436"/>
                </a:lnTo>
                <a:lnTo>
                  <a:pt x="1742" y="436"/>
                </a:lnTo>
                <a:lnTo>
                  <a:pt x="1741" y="436"/>
                </a:lnTo>
                <a:lnTo>
                  <a:pt x="1740" y="437"/>
                </a:lnTo>
                <a:lnTo>
                  <a:pt x="1739" y="437"/>
                </a:lnTo>
                <a:lnTo>
                  <a:pt x="1738" y="437"/>
                </a:lnTo>
                <a:lnTo>
                  <a:pt x="1737" y="437"/>
                </a:lnTo>
                <a:lnTo>
                  <a:pt x="1736" y="437"/>
                </a:lnTo>
                <a:lnTo>
                  <a:pt x="1735" y="437"/>
                </a:lnTo>
                <a:lnTo>
                  <a:pt x="1734" y="437"/>
                </a:lnTo>
                <a:lnTo>
                  <a:pt x="1733" y="437"/>
                </a:lnTo>
                <a:lnTo>
                  <a:pt x="1733" y="437"/>
                </a:lnTo>
                <a:lnTo>
                  <a:pt x="1733" y="438"/>
                </a:lnTo>
                <a:lnTo>
                  <a:pt x="1732" y="438"/>
                </a:lnTo>
                <a:lnTo>
                  <a:pt x="1732" y="439"/>
                </a:lnTo>
                <a:lnTo>
                  <a:pt x="1733" y="441"/>
                </a:lnTo>
                <a:lnTo>
                  <a:pt x="1733" y="441"/>
                </a:lnTo>
                <a:lnTo>
                  <a:pt x="1733" y="443"/>
                </a:lnTo>
                <a:lnTo>
                  <a:pt x="1733" y="444"/>
                </a:lnTo>
                <a:lnTo>
                  <a:pt x="1746" y="441"/>
                </a:lnTo>
                <a:lnTo>
                  <a:pt x="1769" y="434"/>
                </a:lnTo>
                <a:lnTo>
                  <a:pt x="1771" y="433"/>
                </a:lnTo>
                <a:lnTo>
                  <a:pt x="1772" y="433"/>
                </a:lnTo>
                <a:lnTo>
                  <a:pt x="1773" y="434"/>
                </a:lnTo>
                <a:lnTo>
                  <a:pt x="1772" y="435"/>
                </a:lnTo>
                <a:lnTo>
                  <a:pt x="1772" y="441"/>
                </a:lnTo>
                <a:lnTo>
                  <a:pt x="1772" y="447"/>
                </a:lnTo>
                <a:lnTo>
                  <a:pt x="1778" y="447"/>
                </a:lnTo>
                <a:lnTo>
                  <a:pt x="1778" y="452"/>
                </a:lnTo>
                <a:lnTo>
                  <a:pt x="1778" y="454"/>
                </a:lnTo>
                <a:lnTo>
                  <a:pt x="1778" y="457"/>
                </a:lnTo>
                <a:lnTo>
                  <a:pt x="1778" y="459"/>
                </a:lnTo>
                <a:lnTo>
                  <a:pt x="1778" y="460"/>
                </a:lnTo>
                <a:lnTo>
                  <a:pt x="1778" y="461"/>
                </a:lnTo>
                <a:lnTo>
                  <a:pt x="1777" y="460"/>
                </a:lnTo>
                <a:lnTo>
                  <a:pt x="1776" y="459"/>
                </a:lnTo>
                <a:lnTo>
                  <a:pt x="1775" y="459"/>
                </a:lnTo>
                <a:lnTo>
                  <a:pt x="1774" y="459"/>
                </a:lnTo>
                <a:lnTo>
                  <a:pt x="1773" y="459"/>
                </a:lnTo>
                <a:lnTo>
                  <a:pt x="1771" y="458"/>
                </a:lnTo>
                <a:lnTo>
                  <a:pt x="1771" y="460"/>
                </a:lnTo>
                <a:lnTo>
                  <a:pt x="1771" y="463"/>
                </a:lnTo>
                <a:lnTo>
                  <a:pt x="1771" y="464"/>
                </a:lnTo>
                <a:lnTo>
                  <a:pt x="1770" y="470"/>
                </a:lnTo>
                <a:lnTo>
                  <a:pt x="1770" y="477"/>
                </a:lnTo>
                <a:lnTo>
                  <a:pt x="1769" y="477"/>
                </a:lnTo>
                <a:lnTo>
                  <a:pt x="1769" y="478"/>
                </a:lnTo>
                <a:lnTo>
                  <a:pt x="1769" y="482"/>
                </a:lnTo>
                <a:lnTo>
                  <a:pt x="1769" y="489"/>
                </a:lnTo>
                <a:lnTo>
                  <a:pt x="1769" y="496"/>
                </a:lnTo>
                <a:lnTo>
                  <a:pt x="1769" y="501"/>
                </a:lnTo>
                <a:lnTo>
                  <a:pt x="1769" y="507"/>
                </a:lnTo>
                <a:lnTo>
                  <a:pt x="1764" y="506"/>
                </a:lnTo>
                <a:lnTo>
                  <a:pt x="1765" y="508"/>
                </a:lnTo>
                <a:lnTo>
                  <a:pt x="1765" y="511"/>
                </a:lnTo>
                <a:lnTo>
                  <a:pt x="1765" y="512"/>
                </a:lnTo>
                <a:lnTo>
                  <a:pt x="1765" y="514"/>
                </a:lnTo>
                <a:lnTo>
                  <a:pt x="1764" y="514"/>
                </a:lnTo>
                <a:lnTo>
                  <a:pt x="1762" y="514"/>
                </a:lnTo>
                <a:lnTo>
                  <a:pt x="1762" y="515"/>
                </a:lnTo>
                <a:lnTo>
                  <a:pt x="1762" y="516"/>
                </a:lnTo>
                <a:lnTo>
                  <a:pt x="1763" y="519"/>
                </a:lnTo>
                <a:lnTo>
                  <a:pt x="1763" y="522"/>
                </a:lnTo>
                <a:lnTo>
                  <a:pt x="1763" y="524"/>
                </a:lnTo>
                <a:lnTo>
                  <a:pt x="1763" y="525"/>
                </a:lnTo>
                <a:lnTo>
                  <a:pt x="1763" y="528"/>
                </a:lnTo>
                <a:lnTo>
                  <a:pt x="1764" y="531"/>
                </a:lnTo>
                <a:lnTo>
                  <a:pt x="1765" y="537"/>
                </a:lnTo>
                <a:lnTo>
                  <a:pt x="1765" y="539"/>
                </a:lnTo>
                <a:lnTo>
                  <a:pt x="1765" y="541"/>
                </a:lnTo>
                <a:lnTo>
                  <a:pt x="1765" y="542"/>
                </a:lnTo>
                <a:lnTo>
                  <a:pt x="1765" y="543"/>
                </a:lnTo>
                <a:lnTo>
                  <a:pt x="1766" y="546"/>
                </a:lnTo>
                <a:lnTo>
                  <a:pt x="1768" y="549"/>
                </a:lnTo>
                <a:lnTo>
                  <a:pt x="1771" y="553"/>
                </a:lnTo>
                <a:lnTo>
                  <a:pt x="1772" y="555"/>
                </a:lnTo>
                <a:lnTo>
                  <a:pt x="1772" y="557"/>
                </a:lnTo>
                <a:lnTo>
                  <a:pt x="1773" y="558"/>
                </a:lnTo>
                <a:lnTo>
                  <a:pt x="1773" y="559"/>
                </a:lnTo>
                <a:lnTo>
                  <a:pt x="1773" y="561"/>
                </a:lnTo>
                <a:lnTo>
                  <a:pt x="1774" y="561"/>
                </a:lnTo>
                <a:lnTo>
                  <a:pt x="1774" y="563"/>
                </a:lnTo>
                <a:lnTo>
                  <a:pt x="1774" y="564"/>
                </a:lnTo>
                <a:lnTo>
                  <a:pt x="1773" y="564"/>
                </a:lnTo>
                <a:lnTo>
                  <a:pt x="1759" y="565"/>
                </a:lnTo>
                <a:lnTo>
                  <a:pt x="1755" y="565"/>
                </a:lnTo>
                <a:lnTo>
                  <a:pt x="1752" y="566"/>
                </a:lnTo>
                <a:lnTo>
                  <a:pt x="1750" y="566"/>
                </a:lnTo>
                <a:lnTo>
                  <a:pt x="1749" y="566"/>
                </a:lnTo>
                <a:lnTo>
                  <a:pt x="1748" y="566"/>
                </a:lnTo>
                <a:lnTo>
                  <a:pt x="1745" y="567"/>
                </a:lnTo>
                <a:lnTo>
                  <a:pt x="1745" y="567"/>
                </a:lnTo>
                <a:lnTo>
                  <a:pt x="1744" y="567"/>
                </a:lnTo>
                <a:lnTo>
                  <a:pt x="1742" y="567"/>
                </a:lnTo>
                <a:lnTo>
                  <a:pt x="1738" y="568"/>
                </a:lnTo>
                <a:lnTo>
                  <a:pt x="1737" y="568"/>
                </a:lnTo>
                <a:lnTo>
                  <a:pt x="1736" y="568"/>
                </a:lnTo>
                <a:lnTo>
                  <a:pt x="1735" y="568"/>
                </a:lnTo>
                <a:lnTo>
                  <a:pt x="1734" y="568"/>
                </a:lnTo>
                <a:lnTo>
                  <a:pt x="1733" y="568"/>
                </a:lnTo>
                <a:lnTo>
                  <a:pt x="1733" y="568"/>
                </a:lnTo>
                <a:lnTo>
                  <a:pt x="1731" y="568"/>
                </a:lnTo>
                <a:lnTo>
                  <a:pt x="1730" y="568"/>
                </a:lnTo>
                <a:lnTo>
                  <a:pt x="1727" y="568"/>
                </a:lnTo>
                <a:lnTo>
                  <a:pt x="1722" y="568"/>
                </a:lnTo>
                <a:lnTo>
                  <a:pt x="1720" y="568"/>
                </a:lnTo>
                <a:lnTo>
                  <a:pt x="1718" y="568"/>
                </a:lnTo>
                <a:lnTo>
                  <a:pt x="1717" y="568"/>
                </a:lnTo>
                <a:lnTo>
                  <a:pt x="1714" y="567"/>
                </a:lnTo>
                <a:lnTo>
                  <a:pt x="1713" y="567"/>
                </a:lnTo>
                <a:lnTo>
                  <a:pt x="1713" y="570"/>
                </a:lnTo>
                <a:lnTo>
                  <a:pt x="1712" y="575"/>
                </a:lnTo>
                <a:lnTo>
                  <a:pt x="1711" y="580"/>
                </a:lnTo>
                <a:lnTo>
                  <a:pt x="1711" y="581"/>
                </a:lnTo>
                <a:lnTo>
                  <a:pt x="1710" y="581"/>
                </a:lnTo>
                <a:lnTo>
                  <a:pt x="1709" y="581"/>
                </a:lnTo>
                <a:lnTo>
                  <a:pt x="1706" y="581"/>
                </a:lnTo>
                <a:lnTo>
                  <a:pt x="1700" y="581"/>
                </a:lnTo>
                <a:lnTo>
                  <a:pt x="1701" y="596"/>
                </a:lnTo>
                <a:lnTo>
                  <a:pt x="1700" y="610"/>
                </a:lnTo>
                <a:lnTo>
                  <a:pt x="1699" y="622"/>
                </a:lnTo>
                <a:lnTo>
                  <a:pt x="1699" y="636"/>
                </a:lnTo>
                <a:lnTo>
                  <a:pt x="1699" y="645"/>
                </a:lnTo>
                <a:lnTo>
                  <a:pt x="1690" y="644"/>
                </a:lnTo>
                <a:lnTo>
                  <a:pt x="1690" y="649"/>
                </a:lnTo>
                <a:lnTo>
                  <a:pt x="1690" y="652"/>
                </a:lnTo>
                <a:lnTo>
                  <a:pt x="1688" y="651"/>
                </a:lnTo>
                <a:lnTo>
                  <a:pt x="1685" y="650"/>
                </a:lnTo>
                <a:lnTo>
                  <a:pt x="1685" y="649"/>
                </a:lnTo>
                <a:lnTo>
                  <a:pt x="1684" y="649"/>
                </a:lnTo>
                <a:lnTo>
                  <a:pt x="1681" y="648"/>
                </a:lnTo>
                <a:lnTo>
                  <a:pt x="1679" y="647"/>
                </a:lnTo>
                <a:lnTo>
                  <a:pt x="1678" y="646"/>
                </a:lnTo>
                <a:lnTo>
                  <a:pt x="1678" y="646"/>
                </a:lnTo>
                <a:lnTo>
                  <a:pt x="1670" y="643"/>
                </a:lnTo>
                <a:lnTo>
                  <a:pt x="1668" y="641"/>
                </a:lnTo>
                <a:lnTo>
                  <a:pt x="1649" y="634"/>
                </a:lnTo>
                <a:lnTo>
                  <a:pt x="1642" y="630"/>
                </a:lnTo>
                <a:lnTo>
                  <a:pt x="1641" y="630"/>
                </a:lnTo>
                <a:lnTo>
                  <a:pt x="1637" y="627"/>
                </a:lnTo>
                <a:lnTo>
                  <a:pt x="1631" y="621"/>
                </a:lnTo>
                <a:lnTo>
                  <a:pt x="1625" y="615"/>
                </a:lnTo>
                <a:lnTo>
                  <a:pt x="1614" y="613"/>
                </a:lnTo>
                <a:lnTo>
                  <a:pt x="1608" y="612"/>
                </a:lnTo>
                <a:lnTo>
                  <a:pt x="1607" y="611"/>
                </a:lnTo>
                <a:lnTo>
                  <a:pt x="1605" y="611"/>
                </a:lnTo>
                <a:lnTo>
                  <a:pt x="1602" y="611"/>
                </a:lnTo>
                <a:lnTo>
                  <a:pt x="1600" y="610"/>
                </a:lnTo>
                <a:lnTo>
                  <a:pt x="1599" y="610"/>
                </a:lnTo>
                <a:lnTo>
                  <a:pt x="1597" y="610"/>
                </a:lnTo>
                <a:lnTo>
                  <a:pt x="1596" y="610"/>
                </a:lnTo>
                <a:lnTo>
                  <a:pt x="1593" y="611"/>
                </a:lnTo>
                <a:lnTo>
                  <a:pt x="1592" y="611"/>
                </a:lnTo>
                <a:lnTo>
                  <a:pt x="1590" y="612"/>
                </a:lnTo>
                <a:lnTo>
                  <a:pt x="1588" y="614"/>
                </a:lnTo>
                <a:lnTo>
                  <a:pt x="1587" y="614"/>
                </a:lnTo>
                <a:lnTo>
                  <a:pt x="1586" y="615"/>
                </a:lnTo>
                <a:lnTo>
                  <a:pt x="1584" y="616"/>
                </a:lnTo>
                <a:lnTo>
                  <a:pt x="1582" y="616"/>
                </a:lnTo>
                <a:lnTo>
                  <a:pt x="1577" y="615"/>
                </a:lnTo>
                <a:lnTo>
                  <a:pt x="1577" y="615"/>
                </a:lnTo>
                <a:lnTo>
                  <a:pt x="1575" y="615"/>
                </a:lnTo>
                <a:lnTo>
                  <a:pt x="1573" y="615"/>
                </a:lnTo>
                <a:lnTo>
                  <a:pt x="1571" y="615"/>
                </a:lnTo>
                <a:lnTo>
                  <a:pt x="1570" y="614"/>
                </a:lnTo>
                <a:lnTo>
                  <a:pt x="1569" y="614"/>
                </a:lnTo>
                <a:lnTo>
                  <a:pt x="1565" y="613"/>
                </a:lnTo>
                <a:lnTo>
                  <a:pt x="1564" y="612"/>
                </a:lnTo>
                <a:lnTo>
                  <a:pt x="1563" y="612"/>
                </a:lnTo>
                <a:lnTo>
                  <a:pt x="1562" y="612"/>
                </a:lnTo>
                <a:lnTo>
                  <a:pt x="1561" y="612"/>
                </a:lnTo>
                <a:lnTo>
                  <a:pt x="1560" y="612"/>
                </a:lnTo>
                <a:lnTo>
                  <a:pt x="1554" y="611"/>
                </a:lnTo>
                <a:lnTo>
                  <a:pt x="1553" y="610"/>
                </a:lnTo>
                <a:lnTo>
                  <a:pt x="1553" y="610"/>
                </a:lnTo>
                <a:lnTo>
                  <a:pt x="1552" y="610"/>
                </a:lnTo>
                <a:lnTo>
                  <a:pt x="1550" y="610"/>
                </a:lnTo>
                <a:lnTo>
                  <a:pt x="1548" y="610"/>
                </a:lnTo>
                <a:lnTo>
                  <a:pt x="1547" y="610"/>
                </a:lnTo>
                <a:lnTo>
                  <a:pt x="1545" y="610"/>
                </a:lnTo>
                <a:lnTo>
                  <a:pt x="1543" y="609"/>
                </a:lnTo>
                <a:lnTo>
                  <a:pt x="1541" y="609"/>
                </a:lnTo>
                <a:lnTo>
                  <a:pt x="1541" y="609"/>
                </a:lnTo>
                <a:lnTo>
                  <a:pt x="1538" y="608"/>
                </a:lnTo>
                <a:lnTo>
                  <a:pt x="1536" y="608"/>
                </a:lnTo>
                <a:lnTo>
                  <a:pt x="1534" y="608"/>
                </a:lnTo>
                <a:lnTo>
                  <a:pt x="1531" y="607"/>
                </a:lnTo>
                <a:lnTo>
                  <a:pt x="1530" y="607"/>
                </a:lnTo>
                <a:lnTo>
                  <a:pt x="1528" y="606"/>
                </a:lnTo>
                <a:lnTo>
                  <a:pt x="1527" y="605"/>
                </a:lnTo>
                <a:lnTo>
                  <a:pt x="1525" y="605"/>
                </a:lnTo>
                <a:lnTo>
                  <a:pt x="1524" y="605"/>
                </a:lnTo>
                <a:lnTo>
                  <a:pt x="1522" y="605"/>
                </a:lnTo>
                <a:lnTo>
                  <a:pt x="1520" y="605"/>
                </a:lnTo>
                <a:lnTo>
                  <a:pt x="1519" y="605"/>
                </a:lnTo>
                <a:lnTo>
                  <a:pt x="1517" y="604"/>
                </a:lnTo>
                <a:lnTo>
                  <a:pt x="1516" y="604"/>
                </a:lnTo>
                <a:lnTo>
                  <a:pt x="1515" y="604"/>
                </a:lnTo>
                <a:lnTo>
                  <a:pt x="1514" y="603"/>
                </a:lnTo>
                <a:lnTo>
                  <a:pt x="1513" y="603"/>
                </a:lnTo>
                <a:lnTo>
                  <a:pt x="1511" y="603"/>
                </a:lnTo>
                <a:lnTo>
                  <a:pt x="1509" y="602"/>
                </a:lnTo>
                <a:lnTo>
                  <a:pt x="1507" y="601"/>
                </a:lnTo>
                <a:lnTo>
                  <a:pt x="1506" y="601"/>
                </a:lnTo>
                <a:lnTo>
                  <a:pt x="1505" y="601"/>
                </a:lnTo>
                <a:lnTo>
                  <a:pt x="1503" y="601"/>
                </a:lnTo>
                <a:lnTo>
                  <a:pt x="1500" y="601"/>
                </a:lnTo>
                <a:lnTo>
                  <a:pt x="1499" y="601"/>
                </a:lnTo>
                <a:lnTo>
                  <a:pt x="1497" y="600"/>
                </a:lnTo>
                <a:lnTo>
                  <a:pt x="1495" y="600"/>
                </a:lnTo>
                <a:lnTo>
                  <a:pt x="1495" y="599"/>
                </a:lnTo>
                <a:lnTo>
                  <a:pt x="1494" y="599"/>
                </a:lnTo>
                <a:lnTo>
                  <a:pt x="1493" y="599"/>
                </a:lnTo>
                <a:lnTo>
                  <a:pt x="1490" y="598"/>
                </a:lnTo>
                <a:lnTo>
                  <a:pt x="1489" y="598"/>
                </a:lnTo>
                <a:lnTo>
                  <a:pt x="1486" y="598"/>
                </a:lnTo>
                <a:lnTo>
                  <a:pt x="1485" y="598"/>
                </a:lnTo>
                <a:lnTo>
                  <a:pt x="1483" y="598"/>
                </a:lnTo>
                <a:lnTo>
                  <a:pt x="1481" y="598"/>
                </a:lnTo>
                <a:lnTo>
                  <a:pt x="1481" y="597"/>
                </a:lnTo>
                <a:lnTo>
                  <a:pt x="1479" y="597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5"/>
                </a:lnTo>
                <a:lnTo>
                  <a:pt x="1470" y="595"/>
                </a:lnTo>
                <a:lnTo>
                  <a:pt x="1470" y="596"/>
                </a:lnTo>
                <a:lnTo>
                  <a:pt x="1470" y="598"/>
                </a:lnTo>
                <a:lnTo>
                  <a:pt x="1470" y="604"/>
                </a:lnTo>
                <a:lnTo>
                  <a:pt x="1470" y="605"/>
                </a:lnTo>
                <a:lnTo>
                  <a:pt x="1469" y="606"/>
                </a:lnTo>
                <a:lnTo>
                  <a:pt x="1469" y="610"/>
                </a:lnTo>
                <a:lnTo>
                  <a:pt x="1469" y="611"/>
                </a:lnTo>
                <a:lnTo>
                  <a:pt x="1469" y="612"/>
                </a:lnTo>
                <a:lnTo>
                  <a:pt x="1469" y="614"/>
                </a:lnTo>
                <a:lnTo>
                  <a:pt x="1469" y="617"/>
                </a:lnTo>
                <a:lnTo>
                  <a:pt x="1469" y="622"/>
                </a:lnTo>
                <a:lnTo>
                  <a:pt x="1470" y="622"/>
                </a:lnTo>
                <a:lnTo>
                  <a:pt x="1470" y="623"/>
                </a:lnTo>
                <a:lnTo>
                  <a:pt x="1470" y="628"/>
                </a:lnTo>
                <a:lnTo>
                  <a:pt x="1470" y="631"/>
                </a:lnTo>
                <a:lnTo>
                  <a:pt x="1470" y="633"/>
                </a:lnTo>
                <a:lnTo>
                  <a:pt x="1469" y="633"/>
                </a:lnTo>
                <a:lnTo>
                  <a:pt x="1469" y="634"/>
                </a:lnTo>
                <a:lnTo>
                  <a:pt x="1469" y="635"/>
                </a:lnTo>
                <a:lnTo>
                  <a:pt x="1469" y="636"/>
                </a:lnTo>
                <a:lnTo>
                  <a:pt x="1469" y="639"/>
                </a:lnTo>
                <a:lnTo>
                  <a:pt x="1469" y="640"/>
                </a:lnTo>
                <a:lnTo>
                  <a:pt x="1469" y="642"/>
                </a:lnTo>
                <a:lnTo>
                  <a:pt x="1469" y="643"/>
                </a:lnTo>
                <a:lnTo>
                  <a:pt x="1469" y="645"/>
                </a:lnTo>
                <a:lnTo>
                  <a:pt x="1469" y="646"/>
                </a:lnTo>
                <a:lnTo>
                  <a:pt x="1469" y="646"/>
                </a:lnTo>
                <a:lnTo>
                  <a:pt x="1469" y="647"/>
                </a:lnTo>
                <a:lnTo>
                  <a:pt x="1469" y="648"/>
                </a:lnTo>
                <a:lnTo>
                  <a:pt x="1469" y="650"/>
                </a:lnTo>
                <a:lnTo>
                  <a:pt x="1469" y="651"/>
                </a:lnTo>
                <a:lnTo>
                  <a:pt x="1469" y="652"/>
                </a:lnTo>
                <a:lnTo>
                  <a:pt x="1469" y="653"/>
                </a:lnTo>
                <a:lnTo>
                  <a:pt x="1469" y="655"/>
                </a:lnTo>
                <a:lnTo>
                  <a:pt x="1469" y="657"/>
                </a:lnTo>
                <a:lnTo>
                  <a:pt x="1469" y="658"/>
                </a:lnTo>
                <a:lnTo>
                  <a:pt x="1469" y="658"/>
                </a:lnTo>
                <a:lnTo>
                  <a:pt x="1469" y="661"/>
                </a:lnTo>
                <a:lnTo>
                  <a:pt x="1469" y="662"/>
                </a:lnTo>
                <a:lnTo>
                  <a:pt x="1465" y="662"/>
                </a:lnTo>
                <a:lnTo>
                  <a:pt x="1462" y="662"/>
                </a:lnTo>
                <a:lnTo>
                  <a:pt x="1462" y="663"/>
                </a:lnTo>
                <a:lnTo>
                  <a:pt x="1462" y="665"/>
                </a:lnTo>
                <a:lnTo>
                  <a:pt x="1462" y="666"/>
                </a:lnTo>
                <a:lnTo>
                  <a:pt x="1462" y="667"/>
                </a:lnTo>
                <a:lnTo>
                  <a:pt x="1462" y="669"/>
                </a:lnTo>
                <a:lnTo>
                  <a:pt x="1462" y="670"/>
                </a:lnTo>
                <a:lnTo>
                  <a:pt x="1462" y="670"/>
                </a:lnTo>
                <a:lnTo>
                  <a:pt x="1462" y="671"/>
                </a:lnTo>
                <a:lnTo>
                  <a:pt x="1462" y="672"/>
                </a:lnTo>
                <a:lnTo>
                  <a:pt x="1462" y="675"/>
                </a:lnTo>
                <a:lnTo>
                  <a:pt x="1462" y="677"/>
                </a:lnTo>
                <a:lnTo>
                  <a:pt x="1462" y="680"/>
                </a:lnTo>
                <a:lnTo>
                  <a:pt x="1462" y="683"/>
                </a:lnTo>
                <a:lnTo>
                  <a:pt x="1462" y="686"/>
                </a:lnTo>
                <a:lnTo>
                  <a:pt x="1462" y="692"/>
                </a:lnTo>
                <a:lnTo>
                  <a:pt x="1457" y="691"/>
                </a:lnTo>
                <a:lnTo>
                  <a:pt x="1457" y="691"/>
                </a:lnTo>
                <a:lnTo>
                  <a:pt x="1456" y="691"/>
                </a:lnTo>
                <a:lnTo>
                  <a:pt x="1455" y="691"/>
                </a:lnTo>
                <a:lnTo>
                  <a:pt x="1448" y="690"/>
                </a:lnTo>
                <a:lnTo>
                  <a:pt x="1444" y="689"/>
                </a:lnTo>
                <a:lnTo>
                  <a:pt x="1442" y="689"/>
                </a:lnTo>
                <a:lnTo>
                  <a:pt x="1441" y="689"/>
                </a:lnTo>
                <a:lnTo>
                  <a:pt x="1440" y="688"/>
                </a:lnTo>
                <a:lnTo>
                  <a:pt x="1439" y="688"/>
                </a:lnTo>
                <a:lnTo>
                  <a:pt x="1437" y="688"/>
                </a:lnTo>
                <a:lnTo>
                  <a:pt x="1436" y="688"/>
                </a:lnTo>
                <a:lnTo>
                  <a:pt x="1434" y="687"/>
                </a:lnTo>
                <a:lnTo>
                  <a:pt x="1433" y="687"/>
                </a:lnTo>
                <a:lnTo>
                  <a:pt x="1428" y="686"/>
                </a:lnTo>
                <a:lnTo>
                  <a:pt x="1423" y="685"/>
                </a:lnTo>
                <a:lnTo>
                  <a:pt x="1422" y="685"/>
                </a:lnTo>
                <a:lnTo>
                  <a:pt x="1422" y="687"/>
                </a:lnTo>
                <a:lnTo>
                  <a:pt x="1422" y="688"/>
                </a:lnTo>
                <a:lnTo>
                  <a:pt x="1423" y="689"/>
                </a:lnTo>
                <a:lnTo>
                  <a:pt x="1423" y="693"/>
                </a:lnTo>
                <a:lnTo>
                  <a:pt x="1423" y="694"/>
                </a:lnTo>
                <a:lnTo>
                  <a:pt x="1428" y="695"/>
                </a:lnTo>
                <a:lnTo>
                  <a:pt x="1429" y="695"/>
                </a:lnTo>
                <a:lnTo>
                  <a:pt x="1433" y="696"/>
                </a:lnTo>
                <a:lnTo>
                  <a:pt x="1437" y="697"/>
                </a:lnTo>
                <a:lnTo>
                  <a:pt x="1442" y="698"/>
                </a:lnTo>
                <a:lnTo>
                  <a:pt x="1446" y="699"/>
                </a:lnTo>
                <a:lnTo>
                  <a:pt x="1450" y="699"/>
                </a:lnTo>
                <a:lnTo>
                  <a:pt x="1452" y="700"/>
                </a:lnTo>
                <a:lnTo>
                  <a:pt x="1454" y="700"/>
                </a:lnTo>
                <a:lnTo>
                  <a:pt x="1455" y="700"/>
                </a:lnTo>
                <a:lnTo>
                  <a:pt x="1458" y="700"/>
                </a:lnTo>
                <a:lnTo>
                  <a:pt x="1476" y="703"/>
                </a:lnTo>
                <a:lnTo>
                  <a:pt x="1483" y="704"/>
                </a:lnTo>
                <a:lnTo>
                  <a:pt x="1484" y="704"/>
                </a:lnTo>
                <a:lnTo>
                  <a:pt x="1485" y="705"/>
                </a:lnTo>
                <a:lnTo>
                  <a:pt x="1486" y="705"/>
                </a:lnTo>
                <a:lnTo>
                  <a:pt x="1486" y="706"/>
                </a:lnTo>
                <a:lnTo>
                  <a:pt x="1486" y="710"/>
                </a:lnTo>
                <a:lnTo>
                  <a:pt x="1486" y="718"/>
                </a:lnTo>
                <a:lnTo>
                  <a:pt x="1486" y="718"/>
                </a:lnTo>
                <a:lnTo>
                  <a:pt x="1486" y="722"/>
                </a:lnTo>
                <a:lnTo>
                  <a:pt x="1486" y="724"/>
                </a:lnTo>
                <a:lnTo>
                  <a:pt x="1486" y="726"/>
                </a:lnTo>
                <a:lnTo>
                  <a:pt x="1485" y="734"/>
                </a:lnTo>
                <a:lnTo>
                  <a:pt x="1485" y="735"/>
                </a:lnTo>
                <a:lnTo>
                  <a:pt x="1485" y="739"/>
                </a:lnTo>
                <a:lnTo>
                  <a:pt x="1485" y="740"/>
                </a:lnTo>
                <a:lnTo>
                  <a:pt x="1485" y="742"/>
                </a:lnTo>
                <a:lnTo>
                  <a:pt x="1485" y="744"/>
                </a:lnTo>
                <a:lnTo>
                  <a:pt x="1484" y="746"/>
                </a:lnTo>
                <a:lnTo>
                  <a:pt x="1484" y="748"/>
                </a:lnTo>
                <a:lnTo>
                  <a:pt x="1484" y="754"/>
                </a:lnTo>
                <a:lnTo>
                  <a:pt x="1485" y="754"/>
                </a:lnTo>
                <a:lnTo>
                  <a:pt x="1487" y="754"/>
                </a:lnTo>
                <a:lnTo>
                  <a:pt x="1489" y="754"/>
                </a:lnTo>
                <a:lnTo>
                  <a:pt x="1491" y="754"/>
                </a:lnTo>
                <a:lnTo>
                  <a:pt x="1492" y="754"/>
                </a:lnTo>
                <a:lnTo>
                  <a:pt x="1492" y="754"/>
                </a:lnTo>
                <a:lnTo>
                  <a:pt x="1492" y="765"/>
                </a:lnTo>
                <a:lnTo>
                  <a:pt x="1492" y="766"/>
                </a:lnTo>
                <a:lnTo>
                  <a:pt x="1492" y="769"/>
                </a:lnTo>
                <a:lnTo>
                  <a:pt x="1491" y="771"/>
                </a:lnTo>
                <a:lnTo>
                  <a:pt x="1491" y="775"/>
                </a:lnTo>
                <a:lnTo>
                  <a:pt x="1492" y="775"/>
                </a:lnTo>
                <a:lnTo>
                  <a:pt x="1493" y="776"/>
                </a:lnTo>
                <a:lnTo>
                  <a:pt x="1494" y="776"/>
                </a:lnTo>
                <a:lnTo>
                  <a:pt x="1495" y="776"/>
                </a:lnTo>
                <a:lnTo>
                  <a:pt x="1495" y="778"/>
                </a:lnTo>
                <a:lnTo>
                  <a:pt x="1494" y="779"/>
                </a:lnTo>
                <a:lnTo>
                  <a:pt x="1494" y="780"/>
                </a:lnTo>
                <a:lnTo>
                  <a:pt x="1494" y="781"/>
                </a:lnTo>
                <a:lnTo>
                  <a:pt x="1494" y="782"/>
                </a:lnTo>
                <a:lnTo>
                  <a:pt x="1494" y="783"/>
                </a:lnTo>
                <a:lnTo>
                  <a:pt x="1494" y="784"/>
                </a:lnTo>
                <a:lnTo>
                  <a:pt x="1494" y="785"/>
                </a:lnTo>
                <a:lnTo>
                  <a:pt x="1494" y="786"/>
                </a:lnTo>
                <a:lnTo>
                  <a:pt x="1494" y="787"/>
                </a:lnTo>
                <a:lnTo>
                  <a:pt x="1494" y="788"/>
                </a:lnTo>
                <a:lnTo>
                  <a:pt x="1494" y="789"/>
                </a:lnTo>
                <a:lnTo>
                  <a:pt x="1494" y="790"/>
                </a:lnTo>
                <a:lnTo>
                  <a:pt x="1494" y="790"/>
                </a:lnTo>
                <a:lnTo>
                  <a:pt x="1494" y="791"/>
                </a:lnTo>
                <a:lnTo>
                  <a:pt x="1494" y="792"/>
                </a:lnTo>
                <a:lnTo>
                  <a:pt x="1494" y="793"/>
                </a:lnTo>
                <a:lnTo>
                  <a:pt x="1494" y="794"/>
                </a:lnTo>
                <a:lnTo>
                  <a:pt x="1494" y="796"/>
                </a:lnTo>
                <a:lnTo>
                  <a:pt x="1494" y="797"/>
                </a:lnTo>
                <a:lnTo>
                  <a:pt x="1494" y="798"/>
                </a:lnTo>
                <a:lnTo>
                  <a:pt x="1494" y="800"/>
                </a:lnTo>
                <a:lnTo>
                  <a:pt x="1494" y="801"/>
                </a:lnTo>
                <a:lnTo>
                  <a:pt x="1494" y="802"/>
                </a:lnTo>
                <a:lnTo>
                  <a:pt x="1494" y="803"/>
                </a:lnTo>
                <a:lnTo>
                  <a:pt x="1494" y="804"/>
                </a:lnTo>
                <a:lnTo>
                  <a:pt x="1494" y="807"/>
                </a:lnTo>
                <a:lnTo>
                  <a:pt x="1494" y="808"/>
                </a:lnTo>
                <a:lnTo>
                  <a:pt x="1493" y="811"/>
                </a:lnTo>
                <a:lnTo>
                  <a:pt x="1493" y="813"/>
                </a:lnTo>
                <a:lnTo>
                  <a:pt x="1493" y="814"/>
                </a:lnTo>
                <a:lnTo>
                  <a:pt x="1493" y="815"/>
                </a:lnTo>
                <a:lnTo>
                  <a:pt x="1493" y="815"/>
                </a:lnTo>
                <a:lnTo>
                  <a:pt x="1493" y="817"/>
                </a:lnTo>
                <a:lnTo>
                  <a:pt x="1493" y="818"/>
                </a:lnTo>
                <a:lnTo>
                  <a:pt x="1493" y="819"/>
                </a:lnTo>
                <a:lnTo>
                  <a:pt x="1493" y="821"/>
                </a:lnTo>
                <a:lnTo>
                  <a:pt x="1495" y="821"/>
                </a:lnTo>
                <a:lnTo>
                  <a:pt x="1500" y="820"/>
                </a:lnTo>
                <a:lnTo>
                  <a:pt x="1501" y="820"/>
                </a:lnTo>
                <a:lnTo>
                  <a:pt x="1503" y="819"/>
                </a:lnTo>
                <a:lnTo>
                  <a:pt x="1505" y="819"/>
                </a:lnTo>
                <a:lnTo>
                  <a:pt x="1505" y="819"/>
                </a:lnTo>
                <a:lnTo>
                  <a:pt x="1506" y="819"/>
                </a:lnTo>
                <a:lnTo>
                  <a:pt x="1507" y="819"/>
                </a:lnTo>
                <a:lnTo>
                  <a:pt x="1508" y="818"/>
                </a:lnTo>
                <a:lnTo>
                  <a:pt x="1508" y="819"/>
                </a:lnTo>
                <a:lnTo>
                  <a:pt x="1508" y="820"/>
                </a:lnTo>
                <a:lnTo>
                  <a:pt x="1509" y="820"/>
                </a:lnTo>
                <a:lnTo>
                  <a:pt x="1509" y="821"/>
                </a:lnTo>
                <a:lnTo>
                  <a:pt x="1510" y="823"/>
                </a:lnTo>
                <a:lnTo>
                  <a:pt x="1511" y="822"/>
                </a:lnTo>
                <a:lnTo>
                  <a:pt x="1512" y="822"/>
                </a:lnTo>
                <a:lnTo>
                  <a:pt x="1513" y="822"/>
                </a:lnTo>
                <a:lnTo>
                  <a:pt x="1515" y="822"/>
                </a:lnTo>
                <a:lnTo>
                  <a:pt x="1516" y="822"/>
                </a:lnTo>
                <a:lnTo>
                  <a:pt x="1517" y="822"/>
                </a:lnTo>
                <a:lnTo>
                  <a:pt x="1518" y="821"/>
                </a:lnTo>
                <a:lnTo>
                  <a:pt x="1518" y="820"/>
                </a:lnTo>
                <a:lnTo>
                  <a:pt x="1519" y="819"/>
                </a:lnTo>
                <a:lnTo>
                  <a:pt x="1520" y="818"/>
                </a:lnTo>
                <a:lnTo>
                  <a:pt x="1522" y="817"/>
                </a:lnTo>
                <a:lnTo>
                  <a:pt x="1523" y="818"/>
                </a:lnTo>
                <a:lnTo>
                  <a:pt x="1524" y="818"/>
                </a:lnTo>
                <a:lnTo>
                  <a:pt x="1525" y="817"/>
                </a:lnTo>
                <a:lnTo>
                  <a:pt x="1527" y="817"/>
                </a:lnTo>
                <a:lnTo>
                  <a:pt x="1528" y="816"/>
                </a:lnTo>
                <a:lnTo>
                  <a:pt x="1529" y="815"/>
                </a:lnTo>
                <a:lnTo>
                  <a:pt x="1530" y="815"/>
                </a:lnTo>
                <a:lnTo>
                  <a:pt x="1535" y="815"/>
                </a:lnTo>
                <a:lnTo>
                  <a:pt x="1536" y="814"/>
                </a:lnTo>
                <a:lnTo>
                  <a:pt x="1537" y="815"/>
                </a:lnTo>
                <a:lnTo>
                  <a:pt x="1537" y="815"/>
                </a:lnTo>
                <a:lnTo>
                  <a:pt x="1538" y="815"/>
                </a:lnTo>
                <a:lnTo>
                  <a:pt x="1539" y="815"/>
                </a:lnTo>
                <a:lnTo>
                  <a:pt x="1540" y="815"/>
                </a:lnTo>
                <a:lnTo>
                  <a:pt x="1541" y="815"/>
                </a:lnTo>
                <a:lnTo>
                  <a:pt x="1543" y="815"/>
                </a:lnTo>
                <a:lnTo>
                  <a:pt x="1544" y="815"/>
                </a:lnTo>
                <a:lnTo>
                  <a:pt x="1545" y="815"/>
                </a:lnTo>
                <a:lnTo>
                  <a:pt x="1546" y="815"/>
                </a:lnTo>
                <a:lnTo>
                  <a:pt x="1549" y="815"/>
                </a:lnTo>
                <a:lnTo>
                  <a:pt x="1550" y="815"/>
                </a:lnTo>
                <a:lnTo>
                  <a:pt x="1552" y="815"/>
                </a:lnTo>
                <a:lnTo>
                  <a:pt x="1558" y="815"/>
                </a:lnTo>
                <a:lnTo>
                  <a:pt x="1559" y="815"/>
                </a:lnTo>
                <a:lnTo>
                  <a:pt x="1560" y="815"/>
                </a:lnTo>
                <a:lnTo>
                  <a:pt x="1560" y="816"/>
                </a:lnTo>
                <a:lnTo>
                  <a:pt x="1560" y="818"/>
                </a:lnTo>
                <a:lnTo>
                  <a:pt x="1560" y="819"/>
                </a:lnTo>
                <a:lnTo>
                  <a:pt x="1560" y="820"/>
                </a:lnTo>
                <a:lnTo>
                  <a:pt x="1560" y="821"/>
                </a:lnTo>
                <a:lnTo>
                  <a:pt x="1561" y="821"/>
                </a:lnTo>
                <a:lnTo>
                  <a:pt x="1563" y="822"/>
                </a:lnTo>
                <a:lnTo>
                  <a:pt x="1565" y="822"/>
                </a:lnTo>
                <a:lnTo>
                  <a:pt x="1565" y="822"/>
                </a:lnTo>
                <a:lnTo>
                  <a:pt x="1567" y="822"/>
                </a:lnTo>
                <a:lnTo>
                  <a:pt x="1568" y="822"/>
                </a:lnTo>
                <a:lnTo>
                  <a:pt x="1569" y="822"/>
                </a:lnTo>
                <a:lnTo>
                  <a:pt x="1570" y="822"/>
                </a:lnTo>
                <a:lnTo>
                  <a:pt x="1572" y="822"/>
                </a:lnTo>
                <a:lnTo>
                  <a:pt x="1573" y="822"/>
                </a:lnTo>
                <a:lnTo>
                  <a:pt x="1574" y="822"/>
                </a:lnTo>
                <a:lnTo>
                  <a:pt x="1575" y="822"/>
                </a:lnTo>
                <a:lnTo>
                  <a:pt x="1576" y="822"/>
                </a:lnTo>
                <a:lnTo>
                  <a:pt x="1577" y="822"/>
                </a:lnTo>
                <a:lnTo>
                  <a:pt x="1577" y="822"/>
                </a:lnTo>
                <a:lnTo>
                  <a:pt x="1578" y="822"/>
                </a:lnTo>
                <a:lnTo>
                  <a:pt x="1579" y="822"/>
                </a:lnTo>
                <a:lnTo>
                  <a:pt x="1580" y="822"/>
                </a:lnTo>
                <a:lnTo>
                  <a:pt x="1581" y="822"/>
                </a:lnTo>
                <a:lnTo>
                  <a:pt x="1583" y="822"/>
                </a:lnTo>
                <a:lnTo>
                  <a:pt x="1584" y="822"/>
                </a:lnTo>
                <a:lnTo>
                  <a:pt x="1586" y="822"/>
                </a:lnTo>
                <a:lnTo>
                  <a:pt x="1587" y="822"/>
                </a:lnTo>
                <a:lnTo>
                  <a:pt x="1588" y="822"/>
                </a:lnTo>
                <a:lnTo>
                  <a:pt x="1589" y="822"/>
                </a:lnTo>
                <a:lnTo>
                  <a:pt x="1590" y="822"/>
                </a:lnTo>
                <a:lnTo>
                  <a:pt x="1591" y="822"/>
                </a:lnTo>
                <a:lnTo>
                  <a:pt x="1592" y="822"/>
                </a:lnTo>
                <a:lnTo>
                  <a:pt x="1593" y="822"/>
                </a:lnTo>
                <a:lnTo>
                  <a:pt x="1596" y="822"/>
                </a:lnTo>
                <a:lnTo>
                  <a:pt x="1597" y="822"/>
                </a:lnTo>
                <a:lnTo>
                  <a:pt x="1598" y="822"/>
                </a:lnTo>
                <a:lnTo>
                  <a:pt x="1599" y="822"/>
                </a:lnTo>
                <a:lnTo>
                  <a:pt x="1600" y="822"/>
                </a:lnTo>
                <a:lnTo>
                  <a:pt x="1601" y="822"/>
                </a:lnTo>
                <a:lnTo>
                  <a:pt x="1601" y="823"/>
                </a:lnTo>
                <a:lnTo>
                  <a:pt x="1601" y="825"/>
                </a:lnTo>
                <a:lnTo>
                  <a:pt x="1601" y="826"/>
                </a:lnTo>
                <a:lnTo>
                  <a:pt x="1601" y="829"/>
                </a:lnTo>
                <a:lnTo>
                  <a:pt x="1601" y="830"/>
                </a:lnTo>
                <a:lnTo>
                  <a:pt x="1601" y="831"/>
                </a:lnTo>
                <a:lnTo>
                  <a:pt x="1601" y="832"/>
                </a:lnTo>
                <a:lnTo>
                  <a:pt x="1601" y="832"/>
                </a:lnTo>
                <a:lnTo>
                  <a:pt x="1606" y="832"/>
                </a:lnTo>
                <a:lnTo>
                  <a:pt x="1614" y="832"/>
                </a:lnTo>
                <a:lnTo>
                  <a:pt x="1615" y="832"/>
                </a:lnTo>
                <a:lnTo>
                  <a:pt x="1617" y="832"/>
                </a:lnTo>
                <a:lnTo>
                  <a:pt x="1618" y="832"/>
                </a:lnTo>
                <a:lnTo>
                  <a:pt x="1619" y="832"/>
                </a:lnTo>
                <a:lnTo>
                  <a:pt x="1624" y="832"/>
                </a:lnTo>
                <a:lnTo>
                  <a:pt x="1625" y="834"/>
                </a:lnTo>
                <a:lnTo>
                  <a:pt x="1625" y="834"/>
                </a:lnTo>
                <a:lnTo>
                  <a:pt x="1631" y="835"/>
                </a:lnTo>
                <a:lnTo>
                  <a:pt x="1634" y="834"/>
                </a:lnTo>
                <a:lnTo>
                  <a:pt x="1635" y="833"/>
                </a:lnTo>
                <a:lnTo>
                  <a:pt x="1638" y="833"/>
                </a:lnTo>
                <a:lnTo>
                  <a:pt x="1640" y="833"/>
                </a:lnTo>
                <a:lnTo>
                  <a:pt x="1641" y="833"/>
                </a:lnTo>
                <a:lnTo>
                  <a:pt x="1643" y="833"/>
                </a:lnTo>
                <a:lnTo>
                  <a:pt x="1644" y="833"/>
                </a:lnTo>
                <a:lnTo>
                  <a:pt x="1645" y="833"/>
                </a:lnTo>
                <a:lnTo>
                  <a:pt x="1646" y="833"/>
                </a:lnTo>
                <a:lnTo>
                  <a:pt x="1647" y="833"/>
                </a:lnTo>
                <a:lnTo>
                  <a:pt x="1649" y="833"/>
                </a:lnTo>
                <a:lnTo>
                  <a:pt x="1650" y="833"/>
                </a:lnTo>
                <a:lnTo>
                  <a:pt x="1651" y="833"/>
                </a:lnTo>
                <a:lnTo>
                  <a:pt x="1652" y="833"/>
                </a:lnTo>
                <a:lnTo>
                  <a:pt x="1653" y="833"/>
                </a:lnTo>
                <a:lnTo>
                  <a:pt x="1654" y="833"/>
                </a:lnTo>
                <a:lnTo>
                  <a:pt x="1654" y="834"/>
                </a:lnTo>
                <a:lnTo>
                  <a:pt x="1655" y="834"/>
                </a:lnTo>
                <a:lnTo>
                  <a:pt x="1656" y="834"/>
                </a:lnTo>
                <a:lnTo>
                  <a:pt x="1657" y="834"/>
                </a:lnTo>
                <a:lnTo>
                  <a:pt x="1658" y="834"/>
                </a:lnTo>
                <a:lnTo>
                  <a:pt x="1660" y="834"/>
                </a:lnTo>
                <a:lnTo>
                  <a:pt x="1661" y="834"/>
                </a:lnTo>
                <a:lnTo>
                  <a:pt x="1661" y="834"/>
                </a:lnTo>
                <a:lnTo>
                  <a:pt x="1662" y="834"/>
                </a:lnTo>
                <a:lnTo>
                  <a:pt x="1664" y="834"/>
                </a:lnTo>
                <a:lnTo>
                  <a:pt x="1665" y="834"/>
                </a:lnTo>
                <a:lnTo>
                  <a:pt x="1667" y="834"/>
                </a:lnTo>
                <a:lnTo>
                  <a:pt x="1671" y="834"/>
                </a:lnTo>
                <a:lnTo>
                  <a:pt x="1673" y="834"/>
                </a:lnTo>
                <a:lnTo>
                  <a:pt x="1673" y="834"/>
                </a:lnTo>
                <a:lnTo>
                  <a:pt x="1673" y="835"/>
                </a:lnTo>
                <a:lnTo>
                  <a:pt x="1676" y="836"/>
                </a:lnTo>
                <a:lnTo>
                  <a:pt x="1678" y="837"/>
                </a:lnTo>
                <a:lnTo>
                  <a:pt x="1679" y="837"/>
                </a:lnTo>
                <a:lnTo>
                  <a:pt x="1674" y="840"/>
                </a:lnTo>
                <a:lnTo>
                  <a:pt x="1673" y="841"/>
                </a:lnTo>
                <a:lnTo>
                  <a:pt x="1672" y="842"/>
                </a:lnTo>
                <a:lnTo>
                  <a:pt x="1670" y="844"/>
                </a:lnTo>
                <a:lnTo>
                  <a:pt x="1669" y="845"/>
                </a:lnTo>
                <a:lnTo>
                  <a:pt x="1668" y="845"/>
                </a:lnTo>
                <a:lnTo>
                  <a:pt x="1665" y="847"/>
                </a:lnTo>
                <a:lnTo>
                  <a:pt x="1665" y="848"/>
                </a:lnTo>
                <a:lnTo>
                  <a:pt x="1666" y="850"/>
                </a:lnTo>
                <a:lnTo>
                  <a:pt x="1667" y="850"/>
                </a:lnTo>
                <a:lnTo>
                  <a:pt x="1668" y="851"/>
                </a:lnTo>
                <a:lnTo>
                  <a:pt x="1669" y="852"/>
                </a:lnTo>
                <a:lnTo>
                  <a:pt x="1671" y="854"/>
                </a:lnTo>
                <a:lnTo>
                  <a:pt x="1673" y="853"/>
                </a:lnTo>
                <a:lnTo>
                  <a:pt x="1674" y="852"/>
                </a:lnTo>
                <a:lnTo>
                  <a:pt x="1676" y="851"/>
                </a:lnTo>
                <a:lnTo>
                  <a:pt x="1678" y="851"/>
                </a:lnTo>
                <a:lnTo>
                  <a:pt x="1680" y="851"/>
                </a:lnTo>
                <a:lnTo>
                  <a:pt x="1681" y="851"/>
                </a:lnTo>
                <a:lnTo>
                  <a:pt x="1683" y="850"/>
                </a:lnTo>
                <a:lnTo>
                  <a:pt x="1685" y="850"/>
                </a:lnTo>
                <a:lnTo>
                  <a:pt x="1686" y="850"/>
                </a:lnTo>
                <a:lnTo>
                  <a:pt x="1686" y="851"/>
                </a:lnTo>
                <a:lnTo>
                  <a:pt x="1687" y="851"/>
                </a:lnTo>
                <a:lnTo>
                  <a:pt x="1687" y="851"/>
                </a:lnTo>
                <a:lnTo>
                  <a:pt x="1687" y="852"/>
                </a:lnTo>
                <a:lnTo>
                  <a:pt x="1687" y="853"/>
                </a:lnTo>
                <a:lnTo>
                  <a:pt x="1687" y="854"/>
                </a:lnTo>
                <a:lnTo>
                  <a:pt x="1687" y="855"/>
                </a:lnTo>
                <a:lnTo>
                  <a:pt x="1687" y="856"/>
                </a:lnTo>
                <a:lnTo>
                  <a:pt x="1687" y="857"/>
                </a:lnTo>
                <a:lnTo>
                  <a:pt x="1687" y="858"/>
                </a:lnTo>
                <a:lnTo>
                  <a:pt x="1687" y="859"/>
                </a:lnTo>
                <a:lnTo>
                  <a:pt x="1687" y="863"/>
                </a:lnTo>
                <a:lnTo>
                  <a:pt x="1684" y="865"/>
                </a:lnTo>
                <a:lnTo>
                  <a:pt x="1681" y="870"/>
                </a:lnTo>
                <a:lnTo>
                  <a:pt x="1679" y="870"/>
                </a:lnTo>
                <a:lnTo>
                  <a:pt x="1679" y="871"/>
                </a:lnTo>
                <a:lnTo>
                  <a:pt x="1678" y="871"/>
                </a:lnTo>
                <a:lnTo>
                  <a:pt x="1673" y="871"/>
                </a:lnTo>
                <a:lnTo>
                  <a:pt x="1672" y="870"/>
                </a:lnTo>
                <a:lnTo>
                  <a:pt x="1667" y="869"/>
                </a:lnTo>
                <a:lnTo>
                  <a:pt x="1666" y="868"/>
                </a:lnTo>
                <a:lnTo>
                  <a:pt x="1665" y="867"/>
                </a:lnTo>
                <a:lnTo>
                  <a:pt x="1664" y="866"/>
                </a:lnTo>
                <a:lnTo>
                  <a:pt x="1663" y="866"/>
                </a:lnTo>
                <a:lnTo>
                  <a:pt x="1662" y="866"/>
                </a:lnTo>
                <a:lnTo>
                  <a:pt x="1661" y="866"/>
                </a:lnTo>
                <a:lnTo>
                  <a:pt x="1661" y="867"/>
                </a:lnTo>
                <a:lnTo>
                  <a:pt x="1659" y="868"/>
                </a:lnTo>
                <a:lnTo>
                  <a:pt x="1655" y="867"/>
                </a:lnTo>
                <a:lnTo>
                  <a:pt x="1653" y="866"/>
                </a:lnTo>
                <a:lnTo>
                  <a:pt x="1651" y="866"/>
                </a:lnTo>
                <a:lnTo>
                  <a:pt x="1650" y="866"/>
                </a:lnTo>
                <a:lnTo>
                  <a:pt x="1649" y="866"/>
                </a:lnTo>
                <a:lnTo>
                  <a:pt x="1643" y="865"/>
                </a:lnTo>
                <a:lnTo>
                  <a:pt x="1642" y="865"/>
                </a:lnTo>
                <a:lnTo>
                  <a:pt x="1642" y="867"/>
                </a:lnTo>
                <a:lnTo>
                  <a:pt x="1642" y="868"/>
                </a:lnTo>
                <a:lnTo>
                  <a:pt x="1641" y="870"/>
                </a:lnTo>
                <a:lnTo>
                  <a:pt x="1639" y="873"/>
                </a:lnTo>
                <a:lnTo>
                  <a:pt x="1638" y="873"/>
                </a:lnTo>
                <a:lnTo>
                  <a:pt x="1639" y="874"/>
                </a:lnTo>
                <a:lnTo>
                  <a:pt x="1640" y="874"/>
                </a:lnTo>
                <a:lnTo>
                  <a:pt x="1641" y="874"/>
                </a:lnTo>
                <a:lnTo>
                  <a:pt x="1641" y="875"/>
                </a:lnTo>
                <a:lnTo>
                  <a:pt x="1641" y="874"/>
                </a:lnTo>
                <a:lnTo>
                  <a:pt x="1642" y="875"/>
                </a:lnTo>
                <a:lnTo>
                  <a:pt x="1643" y="875"/>
                </a:lnTo>
                <a:lnTo>
                  <a:pt x="1643" y="875"/>
                </a:lnTo>
                <a:lnTo>
                  <a:pt x="1646" y="875"/>
                </a:lnTo>
                <a:lnTo>
                  <a:pt x="1649" y="875"/>
                </a:lnTo>
                <a:lnTo>
                  <a:pt x="1650" y="875"/>
                </a:lnTo>
                <a:lnTo>
                  <a:pt x="1651" y="875"/>
                </a:lnTo>
                <a:lnTo>
                  <a:pt x="1653" y="877"/>
                </a:lnTo>
                <a:lnTo>
                  <a:pt x="1654" y="878"/>
                </a:lnTo>
                <a:lnTo>
                  <a:pt x="1655" y="878"/>
                </a:lnTo>
                <a:lnTo>
                  <a:pt x="1655" y="879"/>
                </a:lnTo>
                <a:lnTo>
                  <a:pt x="1655" y="881"/>
                </a:lnTo>
                <a:lnTo>
                  <a:pt x="1655" y="887"/>
                </a:lnTo>
                <a:lnTo>
                  <a:pt x="1655" y="888"/>
                </a:lnTo>
                <a:lnTo>
                  <a:pt x="1656" y="889"/>
                </a:lnTo>
                <a:lnTo>
                  <a:pt x="1658" y="891"/>
                </a:lnTo>
                <a:lnTo>
                  <a:pt x="1661" y="890"/>
                </a:lnTo>
                <a:lnTo>
                  <a:pt x="1661" y="889"/>
                </a:lnTo>
                <a:lnTo>
                  <a:pt x="1662" y="888"/>
                </a:lnTo>
                <a:lnTo>
                  <a:pt x="1663" y="886"/>
                </a:lnTo>
                <a:lnTo>
                  <a:pt x="1663" y="882"/>
                </a:lnTo>
                <a:lnTo>
                  <a:pt x="1664" y="879"/>
                </a:lnTo>
                <a:lnTo>
                  <a:pt x="1664" y="877"/>
                </a:lnTo>
                <a:lnTo>
                  <a:pt x="1667" y="875"/>
                </a:lnTo>
                <a:lnTo>
                  <a:pt x="1671" y="876"/>
                </a:lnTo>
                <a:lnTo>
                  <a:pt x="1678" y="876"/>
                </a:lnTo>
                <a:lnTo>
                  <a:pt x="1679" y="876"/>
                </a:lnTo>
                <a:lnTo>
                  <a:pt x="1679" y="878"/>
                </a:lnTo>
                <a:lnTo>
                  <a:pt x="1679" y="880"/>
                </a:lnTo>
                <a:lnTo>
                  <a:pt x="1679" y="882"/>
                </a:lnTo>
                <a:lnTo>
                  <a:pt x="1680" y="882"/>
                </a:lnTo>
                <a:lnTo>
                  <a:pt x="1681" y="883"/>
                </a:lnTo>
                <a:lnTo>
                  <a:pt x="1697" y="884"/>
                </a:lnTo>
                <a:lnTo>
                  <a:pt x="1697" y="885"/>
                </a:lnTo>
                <a:lnTo>
                  <a:pt x="1698" y="886"/>
                </a:lnTo>
                <a:lnTo>
                  <a:pt x="1699" y="886"/>
                </a:lnTo>
                <a:lnTo>
                  <a:pt x="1700" y="886"/>
                </a:lnTo>
                <a:lnTo>
                  <a:pt x="1701" y="886"/>
                </a:lnTo>
                <a:lnTo>
                  <a:pt x="1702" y="887"/>
                </a:lnTo>
                <a:lnTo>
                  <a:pt x="1703" y="887"/>
                </a:lnTo>
                <a:lnTo>
                  <a:pt x="1707" y="886"/>
                </a:lnTo>
                <a:lnTo>
                  <a:pt x="1708" y="886"/>
                </a:lnTo>
                <a:lnTo>
                  <a:pt x="1709" y="887"/>
                </a:lnTo>
                <a:lnTo>
                  <a:pt x="1709" y="887"/>
                </a:lnTo>
                <a:lnTo>
                  <a:pt x="1711" y="887"/>
                </a:lnTo>
                <a:lnTo>
                  <a:pt x="1711" y="887"/>
                </a:lnTo>
                <a:lnTo>
                  <a:pt x="1712" y="887"/>
                </a:lnTo>
                <a:lnTo>
                  <a:pt x="1720" y="887"/>
                </a:lnTo>
                <a:lnTo>
                  <a:pt x="1722" y="887"/>
                </a:lnTo>
                <a:lnTo>
                  <a:pt x="1726" y="887"/>
                </a:lnTo>
                <a:lnTo>
                  <a:pt x="1729" y="887"/>
                </a:lnTo>
                <a:lnTo>
                  <a:pt x="1730" y="887"/>
                </a:lnTo>
                <a:lnTo>
                  <a:pt x="1731" y="887"/>
                </a:lnTo>
                <a:lnTo>
                  <a:pt x="1732" y="887"/>
                </a:lnTo>
                <a:lnTo>
                  <a:pt x="1733" y="887"/>
                </a:lnTo>
                <a:lnTo>
                  <a:pt x="1734" y="887"/>
                </a:lnTo>
                <a:lnTo>
                  <a:pt x="1733" y="887"/>
                </a:lnTo>
                <a:lnTo>
                  <a:pt x="1733" y="888"/>
                </a:lnTo>
                <a:lnTo>
                  <a:pt x="1733" y="889"/>
                </a:lnTo>
                <a:lnTo>
                  <a:pt x="1733" y="890"/>
                </a:lnTo>
                <a:lnTo>
                  <a:pt x="1733" y="891"/>
                </a:lnTo>
                <a:lnTo>
                  <a:pt x="1734" y="891"/>
                </a:lnTo>
                <a:lnTo>
                  <a:pt x="1746" y="891"/>
                </a:lnTo>
                <a:lnTo>
                  <a:pt x="1750" y="891"/>
                </a:lnTo>
                <a:lnTo>
                  <a:pt x="1752" y="891"/>
                </a:lnTo>
                <a:lnTo>
                  <a:pt x="1752" y="899"/>
                </a:lnTo>
                <a:lnTo>
                  <a:pt x="1752" y="900"/>
                </a:lnTo>
                <a:lnTo>
                  <a:pt x="1752" y="904"/>
                </a:lnTo>
                <a:lnTo>
                  <a:pt x="1752" y="906"/>
                </a:lnTo>
                <a:lnTo>
                  <a:pt x="1752" y="913"/>
                </a:lnTo>
                <a:lnTo>
                  <a:pt x="1751" y="913"/>
                </a:lnTo>
                <a:lnTo>
                  <a:pt x="1746" y="913"/>
                </a:lnTo>
                <a:lnTo>
                  <a:pt x="1745" y="913"/>
                </a:lnTo>
                <a:lnTo>
                  <a:pt x="1736" y="913"/>
                </a:lnTo>
                <a:lnTo>
                  <a:pt x="1734" y="911"/>
                </a:lnTo>
                <a:lnTo>
                  <a:pt x="1733" y="909"/>
                </a:lnTo>
                <a:lnTo>
                  <a:pt x="1730" y="905"/>
                </a:lnTo>
                <a:lnTo>
                  <a:pt x="1730" y="904"/>
                </a:lnTo>
                <a:lnTo>
                  <a:pt x="1727" y="904"/>
                </a:lnTo>
                <a:lnTo>
                  <a:pt x="1727" y="902"/>
                </a:lnTo>
                <a:lnTo>
                  <a:pt x="1722" y="902"/>
                </a:lnTo>
                <a:lnTo>
                  <a:pt x="1711" y="902"/>
                </a:lnTo>
                <a:lnTo>
                  <a:pt x="1711" y="899"/>
                </a:lnTo>
                <a:lnTo>
                  <a:pt x="1702" y="899"/>
                </a:lnTo>
                <a:lnTo>
                  <a:pt x="1688" y="899"/>
                </a:lnTo>
                <a:lnTo>
                  <a:pt x="1684" y="899"/>
                </a:lnTo>
                <a:lnTo>
                  <a:pt x="1683" y="899"/>
                </a:lnTo>
                <a:lnTo>
                  <a:pt x="1683" y="899"/>
                </a:lnTo>
                <a:lnTo>
                  <a:pt x="1680" y="899"/>
                </a:lnTo>
                <a:lnTo>
                  <a:pt x="1679" y="899"/>
                </a:lnTo>
                <a:lnTo>
                  <a:pt x="1678" y="899"/>
                </a:lnTo>
                <a:lnTo>
                  <a:pt x="1669" y="899"/>
                </a:lnTo>
                <a:lnTo>
                  <a:pt x="1667" y="899"/>
                </a:lnTo>
                <a:lnTo>
                  <a:pt x="1664" y="899"/>
                </a:lnTo>
                <a:lnTo>
                  <a:pt x="1657" y="899"/>
                </a:lnTo>
                <a:lnTo>
                  <a:pt x="1651" y="899"/>
                </a:lnTo>
                <a:lnTo>
                  <a:pt x="1641" y="898"/>
                </a:lnTo>
                <a:lnTo>
                  <a:pt x="1640" y="898"/>
                </a:lnTo>
                <a:lnTo>
                  <a:pt x="1640" y="899"/>
                </a:lnTo>
                <a:lnTo>
                  <a:pt x="1640" y="899"/>
                </a:lnTo>
                <a:lnTo>
                  <a:pt x="1640" y="901"/>
                </a:lnTo>
                <a:lnTo>
                  <a:pt x="1640" y="902"/>
                </a:lnTo>
                <a:lnTo>
                  <a:pt x="1640" y="903"/>
                </a:lnTo>
                <a:lnTo>
                  <a:pt x="1640" y="904"/>
                </a:lnTo>
                <a:lnTo>
                  <a:pt x="1640" y="905"/>
                </a:lnTo>
                <a:lnTo>
                  <a:pt x="1640" y="907"/>
                </a:lnTo>
                <a:lnTo>
                  <a:pt x="1640" y="908"/>
                </a:lnTo>
                <a:lnTo>
                  <a:pt x="1640" y="909"/>
                </a:lnTo>
                <a:lnTo>
                  <a:pt x="1640" y="910"/>
                </a:lnTo>
                <a:lnTo>
                  <a:pt x="1640" y="911"/>
                </a:lnTo>
                <a:lnTo>
                  <a:pt x="1640" y="911"/>
                </a:lnTo>
                <a:lnTo>
                  <a:pt x="1640" y="913"/>
                </a:lnTo>
                <a:lnTo>
                  <a:pt x="1639" y="913"/>
                </a:lnTo>
                <a:lnTo>
                  <a:pt x="1638" y="913"/>
                </a:lnTo>
                <a:lnTo>
                  <a:pt x="1637" y="913"/>
                </a:lnTo>
                <a:lnTo>
                  <a:pt x="1638" y="916"/>
                </a:lnTo>
                <a:lnTo>
                  <a:pt x="1638" y="917"/>
                </a:lnTo>
                <a:lnTo>
                  <a:pt x="1638" y="918"/>
                </a:lnTo>
                <a:lnTo>
                  <a:pt x="1638" y="920"/>
                </a:lnTo>
                <a:lnTo>
                  <a:pt x="1638" y="921"/>
                </a:lnTo>
                <a:lnTo>
                  <a:pt x="1638" y="922"/>
                </a:lnTo>
                <a:lnTo>
                  <a:pt x="1638" y="923"/>
                </a:lnTo>
                <a:lnTo>
                  <a:pt x="1638" y="924"/>
                </a:lnTo>
                <a:lnTo>
                  <a:pt x="1638" y="925"/>
                </a:lnTo>
                <a:lnTo>
                  <a:pt x="1638" y="926"/>
                </a:lnTo>
                <a:lnTo>
                  <a:pt x="1638" y="927"/>
                </a:lnTo>
                <a:lnTo>
                  <a:pt x="1638" y="929"/>
                </a:lnTo>
                <a:lnTo>
                  <a:pt x="1638" y="930"/>
                </a:lnTo>
                <a:lnTo>
                  <a:pt x="1638" y="931"/>
                </a:lnTo>
                <a:lnTo>
                  <a:pt x="1638" y="932"/>
                </a:lnTo>
                <a:lnTo>
                  <a:pt x="1638" y="933"/>
                </a:lnTo>
                <a:lnTo>
                  <a:pt x="1638" y="934"/>
                </a:lnTo>
                <a:lnTo>
                  <a:pt x="1640" y="934"/>
                </a:lnTo>
                <a:lnTo>
                  <a:pt x="1641" y="935"/>
                </a:lnTo>
                <a:lnTo>
                  <a:pt x="1642" y="935"/>
                </a:lnTo>
                <a:lnTo>
                  <a:pt x="1644" y="935"/>
                </a:lnTo>
                <a:lnTo>
                  <a:pt x="1645" y="936"/>
                </a:lnTo>
                <a:lnTo>
                  <a:pt x="1646" y="936"/>
                </a:lnTo>
                <a:lnTo>
                  <a:pt x="1648" y="937"/>
                </a:lnTo>
                <a:lnTo>
                  <a:pt x="1649" y="937"/>
                </a:lnTo>
                <a:lnTo>
                  <a:pt x="1649" y="938"/>
                </a:lnTo>
                <a:lnTo>
                  <a:pt x="1650" y="938"/>
                </a:lnTo>
                <a:lnTo>
                  <a:pt x="1651" y="939"/>
                </a:lnTo>
                <a:lnTo>
                  <a:pt x="1653" y="939"/>
                </a:lnTo>
                <a:lnTo>
                  <a:pt x="1654" y="940"/>
                </a:lnTo>
                <a:lnTo>
                  <a:pt x="1655" y="940"/>
                </a:lnTo>
                <a:lnTo>
                  <a:pt x="1656" y="941"/>
                </a:lnTo>
                <a:lnTo>
                  <a:pt x="1658" y="941"/>
                </a:lnTo>
                <a:lnTo>
                  <a:pt x="1659" y="942"/>
                </a:lnTo>
                <a:lnTo>
                  <a:pt x="1660" y="942"/>
                </a:lnTo>
                <a:lnTo>
                  <a:pt x="1661" y="943"/>
                </a:lnTo>
                <a:lnTo>
                  <a:pt x="1662" y="944"/>
                </a:lnTo>
                <a:lnTo>
                  <a:pt x="1664" y="944"/>
                </a:lnTo>
                <a:lnTo>
                  <a:pt x="1665" y="945"/>
                </a:lnTo>
                <a:lnTo>
                  <a:pt x="1666" y="945"/>
                </a:lnTo>
                <a:lnTo>
                  <a:pt x="1668" y="946"/>
                </a:lnTo>
                <a:lnTo>
                  <a:pt x="1669" y="946"/>
                </a:lnTo>
                <a:lnTo>
                  <a:pt x="1671" y="947"/>
                </a:lnTo>
                <a:lnTo>
                  <a:pt x="1672" y="947"/>
                </a:lnTo>
                <a:lnTo>
                  <a:pt x="1673" y="947"/>
                </a:lnTo>
                <a:lnTo>
                  <a:pt x="1674" y="948"/>
                </a:lnTo>
                <a:lnTo>
                  <a:pt x="1675" y="948"/>
                </a:lnTo>
                <a:lnTo>
                  <a:pt x="1676" y="949"/>
                </a:lnTo>
                <a:lnTo>
                  <a:pt x="1678" y="950"/>
                </a:lnTo>
                <a:lnTo>
                  <a:pt x="1680" y="951"/>
                </a:lnTo>
                <a:lnTo>
                  <a:pt x="1690" y="955"/>
                </a:lnTo>
                <a:lnTo>
                  <a:pt x="1688" y="958"/>
                </a:lnTo>
                <a:lnTo>
                  <a:pt x="1687" y="958"/>
                </a:lnTo>
                <a:lnTo>
                  <a:pt x="1685" y="957"/>
                </a:lnTo>
                <a:lnTo>
                  <a:pt x="1682" y="955"/>
                </a:lnTo>
                <a:lnTo>
                  <a:pt x="1679" y="954"/>
                </a:lnTo>
                <a:lnTo>
                  <a:pt x="1676" y="953"/>
                </a:lnTo>
                <a:lnTo>
                  <a:pt x="1674" y="952"/>
                </a:lnTo>
                <a:lnTo>
                  <a:pt x="1673" y="952"/>
                </a:lnTo>
                <a:lnTo>
                  <a:pt x="1673" y="951"/>
                </a:lnTo>
                <a:lnTo>
                  <a:pt x="1672" y="951"/>
                </a:lnTo>
                <a:lnTo>
                  <a:pt x="1669" y="949"/>
                </a:lnTo>
                <a:lnTo>
                  <a:pt x="1667" y="948"/>
                </a:lnTo>
                <a:lnTo>
                  <a:pt x="1663" y="947"/>
                </a:lnTo>
                <a:lnTo>
                  <a:pt x="1661" y="947"/>
                </a:lnTo>
                <a:lnTo>
                  <a:pt x="1661" y="947"/>
                </a:lnTo>
                <a:lnTo>
                  <a:pt x="1660" y="947"/>
                </a:lnTo>
                <a:lnTo>
                  <a:pt x="1658" y="946"/>
                </a:lnTo>
                <a:lnTo>
                  <a:pt x="1656" y="945"/>
                </a:lnTo>
                <a:lnTo>
                  <a:pt x="1655" y="945"/>
                </a:lnTo>
                <a:lnTo>
                  <a:pt x="1655" y="944"/>
                </a:lnTo>
                <a:lnTo>
                  <a:pt x="1630" y="934"/>
                </a:lnTo>
                <a:lnTo>
                  <a:pt x="1629" y="933"/>
                </a:lnTo>
                <a:lnTo>
                  <a:pt x="1629" y="931"/>
                </a:lnTo>
                <a:lnTo>
                  <a:pt x="1629" y="930"/>
                </a:lnTo>
                <a:lnTo>
                  <a:pt x="1629" y="917"/>
                </a:lnTo>
                <a:lnTo>
                  <a:pt x="1629" y="916"/>
                </a:lnTo>
                <a:lnTo>
                  <a:pt x="1629" y="911"/>
                </a:lnTo>
                <a:lnTo>
                  <a:pt x="1625" y="911"/>
                </a:lnTo>
                <a:lnTo>
                  <a:pt x="1625" y="911"/>
                </a:lnTo>
                <a:lnTo>
                  <a:pt x="1624" y="911"/>
                </a:lnTo>
                <a:lnTo>
                  <a:pt x="1622" y="911"/>
                </a:lnTo>
                <a:lnTo>
                  <a:pt x="1621" y="911"/>
                </a:lnTo>
                <a:lnTo>
                  <a:pt x="1620" y="911"/>
                </a:lnTo>
                <a:lnTo>
                  <a:pt x="1619" y="911"/>
                </a:lnTo>
                <a:lnTo>
                  <a:pt x="1619" y="911"/>
                </a:lnTo>
                <a:lnTo>
                  <a:pt x="1618" y="911"/>
                </a:lnTo>
                <a:lnTo>
                  <a:pt x="1618" y="910"/>
                </a:lnTo>
                <a:lnTo>
                  <a:pt x="1619" y="910"/>
                </a:lnTo>
                <a:lnTo>
                  <a:pt x="1620" y="905"/>
                </a:lnTo>
                <a:lnTo>
                  <a:pt x="1621" y="901"/>
                </a:lnTo>
                <a:lnTo>
                  <a:pt x="1621" y="900"/>
                </a:lnTo>
                <a:lnTo>
                  <a:pt x="1618" y="900"/>
                </a:lnTo>
                <a:lnTo>
                  <a:pt x="1614" y="899"/>
                </a:lnTo>
                <a:lnTo>
                  <a:pt x="1613" y="899"/>
                </a:lnTo>
                <a:lnTo>
                  <a:pt x="1608" y="899"/>
                </a:lnTo>
                <a:lnTo>
                  <a:pt x="1604" y="899"/>
                </a:lnTo>
                <a:lnTo>
                  <a:pt x="1596" y="897"/>
                </a:lnTo>
                <a:lnTo>
                  <a:pt x="1595" y="897"/>
                </a:lnTo>
                <a:lnTo>
                  <a:pt x="1593" y="897"/>
                </a:lnTo>
                <a:lnTo>
                  <a:pt x="1591" y="897"/>
                </a:lnTo>
                <a:lnTo>
                  <a:pt x="1589" y="897"/>
                </a:lnTo>
                <a:lnTo>
                  <a:pt x="1586" y="896"/>
                </a:lnTo>
                <a:lnTo>
                  <a:pt x="1585" y="896"/>
                </a:lnTo>
                <a:lnTo>
                  <a:pt x="1583" y="896"/>
                </a:lnTo>
                <a:lnTo>
                  <a:pt x="1582" y="896"/>
                </a:lnTo>
                <a:lnTo>
                  <a:pt x="1579" y="895"/>
                </a:lnTo>
                <a:lnTo>
                  <a:pt x="1578" y="895"/>
                </a:lnTo>
                <a:lnTo>
                  <a:pt x="1578" y="896"/>
                </a:lnTo>
                <a:lnTo>
                  <a:pt x="1578" y="907"/>
                </a:lnTo>
                <a:lnTo>
                  <a:pt x="1577" y="908"/>
                </a:lnTo>
                <a:lnTo>
                  <a:pt x="1577" y="908"/>
                </a:lnTo>
                <a:lnTo>
                  <a:pt x="1577" y="909"/>
                </a:lnTo>
                <a:lnTo>
                  <a:pt x="1576" y="909"/>
                </a:lnTo>
                <a:lnTo>
                  <a:pt x="1575" y="910"/>
                </a:lnTo>
                <a:lnTo>
                  <a:pt x="1570" y="908"/>
                </a:lnTo>
                <a:lnTo>
                  <a:pt x="1565" y="906"/>
                </a:lnTo>
                <a:lnTo>
                  <a:pt x="1564" y="906"/>
                </a:lnTo>
                <a:lnTo>
                  <a:pt x="1557" y="904"/>
                </a:lnTo>
                <a:lnTo>
                  <a:pt x="1557" y="905"/>
                </a:lnTo>
                <a:lnTo>
                  <a:pt x="1556" y="910"/>
                </a:lnTo>
                <a:lnTo>
                  <a:pt x="1556" y="911"/>
                </a:lnTo>
                <a:lnTo>
                  <a:pt x="1556" y="914"/>
                </a:lnTo>
                <a:lnTo>
                  <a:pt x="1556" y="917"/>
                </a:lnTo>
                <a:lnTo>
                  <a:pt x="1555" y="923"/>
                </a:lnTo>
                <a:lnTo>
                  <a:pt x="1555" y="924"/>
                </a:lnTo>
                <a:lnTo>
                  <a:pt x="1555" y="928"/>
                </a:lnTo>
                <a:lnTo>
                  <a:pt x="1555" y="929"/>
                </a:lnTo>
                <a:lnTo>
                  <a:pt x="1555" y="930"/>
                </a:lnTo>
                <a:lnTo>
                  <a:pt x="1556" y="932"/>
                </a:lnTo>
                <a:lnTo>
                  <a:pt x="1556" y="934"/>
                </a:lnTo>
                <a:lnTo>
                  <a:pt x="1556" y="935"/>
                </a:lnTo>
                <a:lnTo>
                  <a:pt x="1556" y="935"/>
                </a:lnTo>
                <a:lnTo>
                  <a:pt x="1556" y="936"/>
                </a:lnTo>
                <a:lnTo>
                  <a:pt x="1556" y="937"/>
                </a:lnTo>
                <a:lnTo>
                  <a:pt x="1556" y="938"/>
                </a:lnTo>
                <a:lnTo>
                  <a:pt x="1553" y="940"/>
                </a:lnTo>
                <a:lnTo>
                  <a:pt x="1553" y="941"/>
                </a:lnTo>
                <a:lnTo>
                  <a:pt x="1553" y="942"/>
                </a:lnTo>
                <a:lnTo>
                  <a:pt x="1553" y="943"/>
                </a:lnTo>
                <a:lnTo>
                  <a:pt x="1552" y="944"/>
                </a:lnTo>
                <a:lnTo>
                  <a:pt x="1552" y="945"/>
                </a:lnTo>
                <a:lnTo>
                  <a:pt x="1552" y="946"/>
                </a:lnTo>
                <a:lnTo>
                  <a:pt x="1552" y="947"/>
                </a:lnTo>
                <a:lnTo>
                  <a:pt x="1552" y="947"/>
                </a:lnTo>
                <a:lnTo>
                  <a:pt x="1552" y="949"/>
                </a:lnTo>
                <a:lnTo>
                  <a:pt x="1552" y="951"/>
                </a:lnTo>
                <a:lnTo>
                  <a:pt x="1553" y="952"/>
                </a:lnTo>
                <a:lnTo>
                  <a:pt x="1553" y="953"/>
                </a:lnTo>
                <a:lnTo>
                  <a:pt x="1552" y="953"/>
                </a:lnTo>
                <a:lnTo>
                  <a:pt x="1550" y="953"/>
                </a:lnTo>
                <a:lnTo>
                  <a:pt x="1549" y="953"/>
                </a:lnTo>
                <a:lnTo>
                  <a:pt x="1548" y="953"/>
                </a:lnTo>
                <a:lnTo>
                  <a:pt x="1547" y="953"/>
                </a:lnTo>
                <a:lnTo>
                  <a:pt x="1545" y="953"/>
                </a:lnTo>
                <a:lnTo>
                  <a:pt x="1543" y="953"/>
                </a:lnTo>
                <a:lnTo>
                  <a:pt x="1542" y="953"/>
                </a:lnTo>
                <a:lnTo>
                  <a:pt x="1541" y="953"/>
                </a:lnTo>
                <a:lnTo>
                  <a:pt x="1540" y="953"/>
                </a:lnTo>
                <a:lnTo>
                  <a:pt x="1539" y="953"/>
                </a:lnTo>
                <a:lnTo>
                  <a:pt x="1538" y="953"/>
                </a:lnTo>
                <a:lnTo>
                  <a:pt x="1537" y="953"/>
                </a:lnTo>
                <a:lnTo>
                  <a:pt x="1535" y="953"/>
                </a:lnTo>
                <a:lnTo>
                  <a:pt x="1534" y="953"/>
                </a:lnTo>
                <a:lnTo>
                  <a:pt x="1533" y="953"/>
                </a:lnTo>
                <a:lnTo>
                  <a:pt x="1532" y="953"/>
                </a:lnTo>
                <a:lnTo>
                  <a:pt x="1531" y="953"/>
                </a:lnTo>
                <a:lnTo>
                  <a:pt x="1530" y="953"/>
                </a:lnTo>
                <a:lnTo>
                  <a:pt x="1529" y="953"/>
                </a:lnTo>
                <a:lnTo>
                  <a:pt x="1529" y="953"/>
                </a:lnTo>
                <a:lnTo>
                  <a:pt x="1528" y="953"/>
                </a:lnTo>
                <a:lnTo>
                  <a:pt x="1527" y="953"/>
                </a:lnTo>
                <a:lnTo>
                  <a:pt x="1525" y="953"/>
                </a:lnTo>
                <a:lnTo>
                  <a:pt x="1524" y="953"/>
                </a:lnTo>
                <a:lnTo>
                  <a:pt x="1523" y="953"/>
                </a:lnTo>
                <a:lnTo>
                  <a:pt x="1521" y="953"/>
                </a:lnTo>
                <a:lnTo>
                  <a:pt x="1520" y="953"/>
                </a:lnTo>
                <a:lnTo>
                  <a:pt x="1519" y="953"/>
                </a:lnTo>
                <a:lnTo>
                  <a:pt x="1519" y="954"/>
                </a:lnTo>
                <a:lnTo>
                  <a:pt x="1519" y="957"/>
                </a:lnTo>
                <a:lnTo>
                  <a:pt x="1519" y="959"/>
                </a:lnTo>
                <a:lnTo>
                  <a:pt x="1519" y="960"/>
                </a:lnTo>
                <a:lnTo>
                  <a:pt x="1519" y="961"/>
                </a:lnTo>
                <a:lnTo>
                  <a:pt x="1519" y="963"/>
                </a:lnTo>
                <a:lnTo>
                  <a:pt x="1519" y="964"/>
                </a:lnTo>
                <a:lnTo>
                  <a:pt x="1519" y="966"/>
                </a:lnTo>
                <a:lnTo>
                  <a:pt x="1519" y="967"/>
                </a:lnTo>
                <a:lnTo>
                  <a:pt x="1519" y="971"/>
                </a:lnTo>
                <a:lnTo>
                  <a:pt x="1519" y="971"/>
                </a:lnTo>
                <a:lnTo>
                  <a:pt x="1519" y="972"/>
                </a:lnTo>
                <a:lnTo>
                  <a:pt x="1519" y="975"/>
                </a:lnTo>
                <a:lnTo>
                  <a:pt x="1519" y="976"/>
                </a:lnTo>
                <a:lnTo>
                  <a:pt x="1519" y="977"/>
                </a:lnTo>
                <a:lnTo>
                  <a:pt x="1519" y="978"/>
                </a:lnTo>
                <a:lnTo>
                  <a:pt x="1519" y="979"/>
                </a:lnTo>
                <a:lnTo>
                  <a:pt x="1519" y="980"/>
                </a:lnTo>
                <a:lnTo>
                  <a:pt x="1519" y="981"/>
                </a:lnTo>
                <a:lnTo>
                  <a:pt x="1519" y="982"/>
                </a:lnTo>
                <a:lnTo>
                  <a:pt x="1519" y="983"/>
                </a:lnTo>
                <a:lnTo>
                  <a:pt x="1519" y="983"/>
                </a:lnTo>
                <a:lnTo>
                  <a:pt x="1517" y="983"/>
                </a:lnTo>
                <a:lnTo>
                  <a:pt x="1517" y="983"/>
                </a:lnTo>
                <a:lnTo>
                  <a:pt x="1516" y="983"/>
                </a:lnTo>
                <a:lnTo>
                  <a:pt x="1515" y="984"/>
                </a:lnTo>
                <a:lnTo>
                  <a:pt x="1514" y="984"/>
                </a:lnTo>
                <a:lnTo>
                  <a:pt x="1513" y="985"/>
                </a:lnTo>
                <a:lnTo>
                  <a:pt x="1512" y="985"/>
                </a:lnTo>
                <a:lnTo>
                  <a:pt x="1511" y="985"/>
                </a:lnTo>
                <a:lnTo>
                  <a:pt x="1510" y="985"/>
                </a:lnTo>
                <a:lnTo>
                  <a:pt x="1509" y="986"/>
                </a:lnTo>
                <a:lnTo>
                  <a:pt x="1508" y="987"/>
                </a:lnTo>
                <a:lnTo>
                  <a:pt x="1506" y="988"/>
                </a:lnTo>
                <a:lnTo>
                  <a:pt x="1505" y="988"/>
                </a:lnTo>
                <a:lnTo>
                  <a:pt x="1505" y="989"/>
                </a:lnTo>
                <a:lnTo>
                  <a:pt x="1504" y="990"/>
                </a:lnTo>
                <a:lnTo>
                  <a:pt x="1503" y="990"/>
                </a:lnTo>
                <a:lnTo>
                  <a:pt x="1501" y="990"/>
                </a:lnTo>
                <a:lnTo>
                  <a:pt x="1501" y="991"/>
                </a:lnTo>
                <a:lnTo>
                  <a:pt x="1501" y="995"/>
                </a:lnTo>
                <a:lnTo>
                  <a:pt x="1501" y="999"/>
                </a:lnTo>
                <a:lnTo>
                  <a:pt x="1501" y="1002"/>
                </a:lnTo>
                <a:lnTo>
                  <a:pt x="1501" y="1013"/>
                </a:lnTo>
                <a:lnTo>
                  <a:pt x="1501" y="1014"/>
                </a:lnTo>
                <a:lnTo>
                  <a:pt x="1500" y="1014"/>
                </a:lnTo>
                <a:lnTo>
                  <a:pt x="1500" y="1015"/>
                </a:lnTo>
                <a:lnTo>
                  <a:pt x="1500" y="1017"/>
                </a:lnTo>
                <a:lnTo>
                  <a:pt x="1500" y="1019"/>
                </a:lnTo>
                <a:lnTo>
                  <a:pt x="1501" y="1019"/>
                </a:lnTo>
                <a:lnTo>
                  <a:pt x="1500" y="1020"/>
                </a:lnTo>
                <a:lnTo>
                  <a:pt x="1499" y="1021"/>
                </a:lnTo>
                <a:lnTo>
                  <a:pt x="1497" y="1022"/>
                </a:lnTo>
                <a:lnTo>
                  <a:pt x="1496" y="1022"/>
                </a:lnTo>
                <a:lnTo>
                  <a:pt x="1496" y="1023"/>
                </a:lnTo>
                <a:lnTo>
                  <a:pt x="1494" y="1023"/>
                </a:lnTo>
                <a:lnTo>
                  <a:pt x="1493" y="1024"/>
                </a:lnTo>
                <a:lnTo>
                  <a:pt x="1493" y="1025"/>
                </a:lnTo>
                <a:lnTo>
                  <a:pt x="1492" y="1025"/>
                </a:lnTo>
                <a:lnTo>
                  <a:pt x="1491" y="1026"/>
                </a:lnTo>
                <a:lnTo>
                  <a:pt x="1490" y="1026"/>
                </a:lnTo>
                <a:lnTo>
                  <a:pt x="1489" y="1026"/>
                </a:lnTo>
                <a:lnTo>
                  <a:pt x="1489" y="1027"/>
                </a:lnTo>
                <a:lnTo>
                  <a:pt x="1490" y="1027"/>
                </a:lnTo>
                <a:lnTo>
                  <a:pt x="1490" y="1028"/>
                </a:lnTo>
                <a:lnTo>
                  <a:pt x="1491" y="1028"/>
                </a:lnTo>
                <a:lnTo>
                  <a:pt x="1488" y="1030"/>
                </a:lnTo>
                <a:lnTo>
                  <a:pt x="1486" y="1031"/>
                </a:lnTo>
                <a:lnTo>
                  <a:pt x="1484" y="1031"/>
                </a:lnTo>
                <a:lnTo>
                  <a:pt x="1483" y="1032"/>
                </a:lnTo>
                <a:lnTo>
                  <a:pt x="1483" y="1034"/>
                </a:lnTo>
                <a:lnTo>
                  <a:pt x="1483" y="1044"/>
                </a:lnTo>
                <a:lnTo>
                  <a:pt x="1482" y="1044"/>
                </a:lnTo>
                <a:lnTo>
                  <a:pt x="1481" y="1044"/>
                </a:lnTo>
                <a:lnTo>
                  <a:pt x="1479" y="1044"/>
                </a:lnTo>
                <a:lnTo>
                  <a:pt x="1478" y="1044"/>
                </a:lnTo>
                <a:lnTo>
                  <a:pt x="1477" y="1044"/>
                </a:lnTo>
                <a:lnTo>
                  <a:pt x="1476" y="1044"/>
                </a:lnTo>
                <a:lnTo>
                  <a:pt x="1475" y="1043"/>
                </a:lnTo>
                <a:lnTo>
                  <a:pt x="1474" y="1043"/>
                </a:lnTo>
                <a:lnTo>
                  <a:pt x="1472" y="1043"/>
                </a:lnTo>
                <a:lnTo>
                  <a:pt x="1471" y="1042"/>
                </a:lnTo>
                <a:lnTo>
                  <a:pt x="1469" y="1043"/>
                </a:lnTo>
                <a:lnTo>
                  <a:pt x="1469" y="1043"/>
                </a:lnTo>
                <a:lnTo>
                  <a:pt x="1468" y="1043"/>
                </a:lnTo>
                <a:lnTo>
                  <a:pt x="1467" y="1043"/>
                </a:lnTo>
                <a:lnTo>
                  <a:pt x="1465" y="1043"/>
                </a:lnTo>
                <a:lnTo>
                  <a:pt x="1464" y="1043"/>
                </a:lnTo>
                <a:lnTo>
                  <a:pt x="1461" y="1042"/>
                </a:lnTo>
                <a:lnTo>
                  <a:pt x="1457" y="1042"/>
                </a:lnTo>
                <a:lnTo>
                  <a:pt x="1457" y="1042"/>
                </a:lnTo>
                <a:lnTo>
                  <a:pt x="1455" y="1042"/>
                </a:lnTo>
                <a:lnTo>
                  <a:pt x="1453" y="1042"/>
                </a:lnTo>
                <a:lnTo>
                  <a:pt x="1451" y="1042"/>
                </a:lnTo>
                <a:lnTo>
                  <a:pt x="1449" y="1042"/>
                </a:lnTo>
                <a:lnTo>
                  <a:pt x="1448" y="1042"/>
                </a:lnTo>
                <a:lnTo>
                  <a:pt x="1447" y="1042"/>
                </a:lnTo>
                <a:lnTo>
                  <a:pt x="1447" y="1043"/>
                </a:lnTo>
                <a:lnTo>
                  <a:pt x="1447" y="1043"/>
                </a:lnTo>
                <a:lnTo>
                  <a:pt x="1446" y="1043"/>
                </a:lnTo>
                <a:lnTo>
                  <a:pt x="1445" y="1043"/>
                </a:lnTo>
                <a:lnTo>
                  <a:pt x="1444" y="1043"/>
                </a:lnTo>
                <a:lnTo>
                  <a:pt x="1443" y="1043"/>
                </a:lnTo>
                <a:lnTo>
                  <a:pt x="1441" y="1043"/>
                </a:lnTo>
                <a:lnTo>
                  <a:pt x="1440" y="1043"/>
                </a:lnTo>
                <a:lnTo>
                  <a:pt x="1439" y="1043"/>
                </a:lnTo>
                <a:lnTo>
                  <a:pt x="1438" y="1043"/>
                </a:lnTo>
                <a:lnTo>
                  <a:pt x="1437" y="1043"/>
                </a:lnTo>
                <a:lnTo>
                  <a:pt x="1436" y="1043"/>
                </a:lnTo>
                <a:lnTo>
                  <a:pt x="1435" y="1043"/>
                </a:lnTo>
                <a:lnTo>
                  <a:pt x="1434" y="1043"/>
                </a:lnTo>
                <a:lnTo>
                  <a:pt x="1433" y="1043"/>
                </a:lnTo>
                <a:lnTo>
                  <a:pt x="1433" y="1043"/>
                </a:lnTo>
                <a:lnTo>
                  <a:pt x="1432" y="1043"/>
                </a:lnTo>
                <a:lnTo>
                  <a:pt x="1431" y="1043"/>
                </a:lnTo>
                <a:lnTo>
                  <a:pt x="1430" y="1043"/>
                </a:lnTo>
                <a:lnTo>
                  <a:pt x="1429" y="1043"/>
                </a:lnTo>
                <a:lnTo>
                  <a:pt x="1428" y="1043"/>
                </a:lnTo>
                <a:lnTo>
                  <a:pt x="1427" y="1043"/>
                </a:lnTo>
                <a:lnTo>
                  <a:pt x="1426" y="1043"/>
                </a:lnTo>
                <a:lnTo>
                  <a:pt x="1425" y="1043"/>
                </a:lnTo>
                <a:lnTo>
                  <a:pt x="1424" y="1043"/>
                </a:lnTo>
                <a:lnTo>
                  <a:pt x="1423" y="1043"/>
                </a:lnTo>
                <a:lnTo>
                  <a:pt x="1422" y="1043"/>
                </a:lnTo>
                <a:lnTo>
                  <a:pt x="1421" y="1043"/>
                </a:lnTo>
                <a:lnTo>
                  <a:pt x="1421" y="1044"/>
                </a:lnTo>
                <a:lnTo>
                  <a:pt x="1420" y="1044"/>
                </a:lnTo>
                <a:lnTo>
                  <a:pt x="1419" y="1044"/>
                </a:lnTo>
                <a:lnTo>
                  <a:pt x="1418" y="1044"/>
                </a:lnTo>
                <a:lnTo>
                  <a:pt x="1417" y="1044"/>
                </a:lnTo>
                <a:lnTo>
                  <a:pt x="1416" y="1044"/>
                </a:lnTo>
                <a:lnTo>
                  <a:pt x="1415" y="1044"/>
                </a:lnTo>
                <a:lnTo>
                  <a:pt x="1414" y="1044"/>
                </a:lnTo>
                <a:lnTo>
                  <a:pt x="1413" y="1044"/>
                </a:lnTo>
                <a:lnTo>
                  <a:pt x="1412" y="1044"/>
                </a:lnTo>
                <a:lnTo>
                  <a:pt x="1411" y="1044"/>
                </a:lnTo>
                <a:lnTo>
                  <a:pt x="1410" y="1044"/>
                </a:lnTo>
                <a:lnTo>
                  <a:pt x="1410" y="1043"/>
                </a:lnTo>
                <a:lnTo>
                  <a:pt x="1410" y="1043"/>
                </a:lnTo>
                <a:lnTo>
                  <a:pt x="1409" y="1043"/>
                </a:lnTo>
                <a:lnTo>
                  <a:pt x="1409" y="1043"/>
                </a:lnTo>
                <a:lnTo>
                  <a:pt x="1409" y="1044"/>
                </a:lnTo>
                <a:lnTo>
                  <a:pt x="1409" y="1045"/>
                </a:lnTo>
                <a:lnTo>
                  <a:pt x="1409" y="1047"/>
                </a:lnTo>
                <a:lnTo>
                  <a:pt x="1409" y="1050"/>
                </a:lnTo>
                <a:lnTo>
                  <a:pt x="1409" y="1051"/>
                </a:lnTo>
                <a:lnTo>
                  <a:pt x="1409" y="1055"/>
                </a:lnTo>
                <a:lnTo>
                  <a:pt x="1409" y="1060"/>
                </a:lnTo>
                <a:lnTo>
                  <a:pt x="1409" y="1062"/>
                </a:lnTo>
                <a:lnTo>
                  <a:pt x="1409" y="1063"/>
                </a:lnTo>
                <a:lnTo>
                  <a:pt x="1409" y="1069"/>
                </a:lnTo>
                <a:lnTo>
                  <a:pt x="1410" y="1074"/>
                </a:lnTo>
                <a:lnTo>
                  <a:pt x="1410" y="1076"/>
                </a:lnTo>
                <a:lnTo>
                  <a:pt x="1410" y="1077"/>
                </a:lnTo>
                <a:lnTo>
                  <a:pt x="1410" y="1080"/>
                </a:lnTo>
                <a:lnTo>
                  <a:pt x="1410" y="1081"/>
                </a:lnTo>
                <a:lnTo>
                  <a:pt x="1410" y="1082"/>
                </a:lnTo>
                <a:lnTo>
                  <a:pt x="1409" y="1082"/>
                </a:lnTo>
                <a:lnTo>
                  <a:pt x="1408" y="1082"/>
                </a:lnTo>
                <a:lnTo>
                  <a:pt x="1407" y="1082"/>
                </a:lnTo>
                <a:lnTo>
                  <a:pt x="1406" y="1082"/>
                </a:lnTo>
                <a:lnTo>
                  <a:pt x="1405" y="1082"/>
                </a:lnTo>
                <a:lnTo>
                  <a:pt x="1404" y="1082"/>
                </a:lnTo>
                <a:lnTo>
                  <a:pt x="1403" y="1082"/>
                </a:lnTo>
                <a:lnTo>
                  <a:pt x="1402" y="1082"/>
                </a:lnTo>
                <a:lnTo>
                  <a:pt x="1401" y="1082"/>
                </a:lnTo>
                <a:lnTo>
                  <a:pt x="1400" y="1082"/>
                </a:lnTo>
                <a:lnTo>
                  <a:pt x="1399" y="1082"/>
                </a:lnTo>
                <a:lnTo>
                  <a:pt x="1398" y="1082"/>
                </a:lnTo>
                <a:lnTo>
                  <a:pt x="1397" y="1082"/>
                </a:lnTo>
                <a:lnTo>
                  <a:pt x="1397" y="1082"/>
                </a:lnTo>
                <a:lnTo>
                  <a:pt x="1396" y="1082"/>
                </a:lnTo>
                <a:lnTo>
                  <a:pt x="1395" y="1082"/>
                </a:lnTo>
                <a:lnTo>
                  <a:pt x="1394" y="1082"/>
                </a:lnTo>
                <a:lnTo>
                  <a:pt x="1393" y="1082"/>
                </a:lnTo>
                <a:lnTo>
                  <a:pt x="1392" y="1082"/>
                </a:lnTo>
                <a:lnTo>
                  <a:pt x="1391" y="1082"/>
                </a:lnTo>
                <a:lnTo>
                  <a:pt x="1389" y="1082"/>
                </a:lnTo>
                <a:lnTo>
                  <a:pt x="1388" y="1082"/>
                </a:lnTo>
                <a:lnTo>
                  <a:pt x="1387" y="1082"/>
                </a:lnTo>
                <a:lnTo>
                  <a:pt x="1386" y="1084"/>
                </a:lnTo>
                <a:lnTo>
                  <a:pt x="1386" y="1086"/>
                </a:lnTo>
                <a:lnTo>
                  <a:pt x="1386" y="1087"/>
                </a:lnTo>
                <a:lnTo>
                  <a:pt x="1385" y="1089"/>
                </a:lnTo>
                <a:lnTo>
                  <a:pt x="1386" y="1089"/>
                </a:lnTo>
                <a:lnTo>
                  <a:pt x="1388" y="1089"/>
                </a:lnTo>
                <a:lnTo>
                  <a:pt x="1389" y="1089"/>
                </a:lnTo>
                <a:lnTo>
                  <a:pt x="1390" y="1089"/>
                </a:lnTo>
                <a:lnTo>
                  <a:pt x="1390" y="1090"/>
                </a:lnTo>
                <a:lnTo>
                  <a:pt x="1390" y="1091"/>
                </a:lnTo>
                <a:lnTo>
                  <a:pt x="1390" y="1092"/>
                </a:lnTo>
                <a:lnTo>
                  <a:pt x="1389" y="1092"/>
                </a:lnTo>
                <a:lnTo>
                  <a:pt x="1390" y="1092"/>
                </a:lnTo>
                <a:lnTo>
                  <a:pt x="1390" y="1093"/>
                </a:lnTo>
                <a:lnTo>
                  <a:pt x="1390" y="1094"/>
                </a:lnTo>
                <a:lnTo>
                  <a:pt x="1390" y="1098"/>
                </a:lnTo>
                <a:lnTo>
                  <a:pt x="1390" y="1105"/>
                </a:lnTo>
                <a:lnTo>
                  <a:pt x="1391" y="1105"/>
                </a:lnTo>
                <a:lnTo>
                  <a:pt x="1402" y="1105"/>
                </a:lnTo>
                <a:lnTo>
                  <a:pt x="1409" y="1105"/>
                </a:lnTo>
                <a:lnTo>
                  <a:pt x="1410" y="1105"/>
                </a:lnTo>
                <a:lnTo>
                  <a:pt x="1410" y="1106"/>
                </a:lnTo>
                <a:lnTo>
                  <a:pt x="1410" y="1109"/>
                </a:lnTo>
                <a:lnTo>
                  <a:pt x="1410" y="1114"/>
                </a:lnTo>
                <a:lnTo>
                  <a:pt x="1410" y="1118"/>
                </a:lnTo>
                <a:lnTo>
                  <a:pt x="1410" y="1119"/>
                </a:lnTo>
                <a:lnTo>
                  <a:pt x="1410" y="1122"/>
                </a:lnTo>
                <a:lnTo>
                  <a:pt x="1399" y="1122"/>
                </a:lnTo>
                <a:lnTo>
                  <a:pt x="1398" y="1123"/>
                </a:lnTo>
                <a:lnTo>
                  <a:pt x="1381" y="1122"/>
                </a:lnTo>
                <a:lnTo>
                  <a:pt x="1366" y="1122"/>
                </a:lnTo>
                <a:lnTo>
                  <a:pt x="1355" y="1122"/>
                </a:lnTo>
                <a:lnTo>
                  <a:pt x="1352" y="1122"/>
                </a:lnTo>
                <a:lnTo>
                  <a:pt x="1344" y="1122"/>
                </a:lnTo>
                <a:lnTo>
                  <a:pt x="1341" y="1122"/>
                </a:lnTo>
                <a:lnTo>
                  <a:pt x="1340" y="1122"/>
                </a:lnTo>
                <a:lnTo>
                  <a:pt x="1339" y="1122"/>
                </a:lnTo>
                <a:lnTo>
                  <a:pt x="1338" y="1122"/>
                </a:lnTo>
                <a:lnTo>
                  <a:pt x="1337" y="1122"/>
                </a:lnTo>
                <a:lnTo>
                  <a:pt x="1333" y="1122"/>
                </a:lnTo>
                <a:lnTo>
                  <a:pt x="1332" y="1122"/>
                </a:lnTo>
                <a:lnTo>
                  <a:pt x="1331" y="1122"/>
                </a:lnTo>
                <a:lnTo>
                  <a:pt x="1328" y="1122"/>
                </a:lnTo>
                <a:lnTo>
                  <a:pt x="1321" y="1122"/>
                </a:lnTo>
                <a:lnTo>
                  <a:pt x="1319" y="1122"/>
                </a:lnTo>
                <a:lnTo>
                  <a:pt x="1317" y="1122"/>
                </a:lnTo>
                <a:lnTo>
                  <a:pt x="1315" y="1122"/>
                </a:lnTo>
                <a:lnTo>
                  <a:pt x="1314" y="1122"/>
                </a:lnTo>
                <a:lnTo>
                  <a:pt x="1286" y="1122"/>
                </a:lnTo>
                <a:lnTo>
                  <a:pt x="1285" y="1122"/>
                </a:lnTo>
                <a:lnTo>
                  <a:pt x="1282" y="1122"/>
                </a:lnTo>
                <a:lnTo>
                  <a:pt x="1266" y="1122"/>
                </a:lnTo>
                <a:lnTo>
                  <a:pt x="1264" y="1122"/>
                </a:lnTo>
                <a:lnTo>
                  <a:pt x="1264" y="1120"/>
                </a:lnTo>
                <a:lnTo>
                  <a:pt x="1264" y="1119"/>
                </a:lnTo>
                <a:lnTo>
                  <a:pt x="1264" y="1117"/>
                </a:lnTo>
                <a:lnTo>
                  <a:pt x="1264" y="1116"/>
                </a:lnTo>
                <a:lnTo>
                  <a:pt x="1255" y="1116"/>
                </a:lnTo>
                <a:lnTo>
                  <a:pt x="1234" y="1115"/>
                </a:lnTo>
                <a:lnTo>
                  <a:pt x="1231" y="1115"/>
                </a:lnTo>
                <a:lnTo>
                  <a:pt x="1224" y="1115"/>
                </a:lnTo>
                <a:lnTo>
                  <a:pt x="1223" y="1115"/>
                </a:lnTo>
                <a:lnTo>
                  <a:pt x="1223" y="1116"/>
                </a:lnTo>
                <a:lnTo>
                  <a:pt x="1223" y="1121"/>
                </a:lnTo>
                <a:lnTo>
                  <a:pt x="1220" y="1121"/>
                </a:lnTo>
                <a:lnTo>
                  <a:pt x="1217" y="1121"/>
                </a:lnTo>
                <a:lnTo>
                  <a:pt x="1215" y="1121"/>
                </a:lnTo>
                <a:lnTo>
                  <a:pt x="1213" y="1121"/>
                </a:lnTo>
                <a:lnTo>
                  <a:pt x="1212" y="1121"/>
                </a:lnTo>
                <a:lnTo>
                  <a:pt x="1211" y="1121"/>
                </a:lnTo>
                <a:lnTo>
                  <a:pt x="1204" y="1121"/>
                </a:lnTo>
                <a:lnTo>
                  <a:pt x="1197" y="1121"/>
                </a:lnTo>
                <a:lnTo>
                  <a:pt x="1190" y="1120"/>
                </a:lnTo>
                <a:lnTo>
                  <a:pt x="1178" y="1120"/>
                </a:lnTo>
                <a:lnTo>
                  <a:pt x="1176" y="1120"/>
                </a:lnTo>
                <a:lnTo>
                  <a:pt x="1157" y="1120"/>
                </a:lnTo>
                <a:lnTo>
                  <a:pt x="1153" y="1120"/>
                </a:lnTo>
                <a:lnTo>
                  <a:pt x="1147" y="1120"/>
                </a:lnTo>
                <a:lnTo>
                  <a:pt x="1141" y="1120"/>
                </a:lnTo>
                <a:lnTo>
                  <a:pt x="1133" y="1120"/>
                </a:lnTo>
                <a:lnTo>
                  <a:pt x="1123" y="1120"/>
                </a:lnTo>
                <a:lnTo>
                  <a:pt x="1118" y="1120"/>
                </a:lnTo>
                <a:lnTo>
                  <a:pt x="1117" y="1120"/>
                </a:lnTo>
                <a:lnTo>
                  <a:pt x="1116" y="1120"/>
                </a:lnTo>
                <a:lnTo>
                  <a:pt x="1115" y="1120"/>
                </a:lnTo>
                <a:lnTo>
                  <a:pt x="1114" y="1120"/>
                </a:lnTo>
                <a:lnTo>
                  <a:pt x="1110" y="1120"/>
                </a:lnTo>
                <a:lnTo>
                  <a:pt x="1109" y="1120"/>
                </a:lnTo>
                <a:lnTo>
                  <a:pt x="1096" y="1120"/>
                </a:lnTo>
                <a:lnTo>
                  <a:pt x="1095" y="1120"/>
                </a:lnTo>
                <a:lnTo>
                  <a:pt x="1093" y="1120"/>
                </a:lnTo>
                <a:lnTo>
                  <a:pt x="1087" y="1120"/>
                </a:lnTo>
                <a:lnTo>
                  <a:pt x="1085" y="1120"/>
                </a:lnTo>
                <a:lnTo>
                  <a:pt x="1079" y="1120"/>
                </a:lnTo>
                <a:lnTo>
                  <a:pt x="1055" y="1120"/>
                </a:lnTo>
                <a:lnTo>
                  <a:pt x="1052" y="1120"/>
                </a:lnTo>
                <a:lnTo>
                  <a:pt x="1043" y="1119"/>
                </a:lnTo>
                <a:lnTo>
                  <a:pt x="1041" y="1119"/>
                </a:lnTo>
                <a:lnTo>
                  <a:pt x="1037" y="1119"/>
                </a:lnTo>
                <a:lnTo>
                  <a:pt x="1016" y="1119"/>
                </a:lnTo>
                <a:lnTo>
                  <a:pt x="1015" y="1119"/>
                </a:lnTo>
                <a:lnTo>
                  <a:pt x="1009" y="1119"/>
                </a:lnTo>
                <a:lnTo>
                  <a:pt x="1007" y="1119"/>
                </a:lnTo>
                <a:lnTo>
                  <a:pt x="1002" y="1119"/>
                </a:lnTo>
                <a:lnTo>
                  <a:pt x="1000" y="1119"/>
                </a:lnTo>
                <a:lnTo>
                  <a:pt x="993" y="1119"/>
                </a:lnTo>
                <a:lnTo>
                  <a:pt x="976" y="1119"/>
                </a:lnTo>
                <a:lnTo>
                  <a:pt x="975" y="1119"/>
                </a:lnTo>
                <a:lnTo>
                  <a:pt x="974" y="1119"/>
                </a:lnTo>
                <a:lnTo>
                  <a:pt x="971" y="1119"/>
                </a:lnTo>
                <a:lnTo>
                  <a:pt x="964" y="1119"/>
                </a:lnTo>
                <a:lnTo>
                  <a:pt x="959" y="1119"/>
                </a:lnTo>
                <a:lnTo>
                  <a:pt x="957" y="1119"/>
                </a:lnTo>
                <a:lnTo>
                  <a:pt x="940" y="1119"/>
                </a:lnTo>
                <a:lnTo>
                  <a:pt x="933" y="1119"/>
                </a:lnTo>
                <a:lnTo>
                  <a:pt x="932" y="1119"/>
                </a:lnTo>
                <a:lnTo>
                  <a:pt x="925" y="1119"/>
                </a:lnTo>
                <a:lnTo>
                  <a:pt x="909" y="1119"/>
                </a:lnTo>
                <a:lnTo>
                  <a:pt x="904" y="1119"/>
                </a:lnTo>
                <a:lnTo>
                  <a:pt x="896" y="1119"/>
                </a:lnTo>
                <a:lnTo>
                  <a:pt x="892" y="1119"/>
                </a:lnTo>
                <a:lnTo>
                  <a:pt x="889" y="1119"/>
                </a:lnTo>
                <a:lnTo>
                  <a:pt x="880" y="1119"/>
                </a:lnTo>
                <a:lnTo>
                  <a:pt x="869" y="1119"/>
                </a:lnTo>
                <a:lnTo>
                  <a:pt x="861" y="1119"/>
                </a:lnTo>
                <a:lnTo>
                  <a:pt x="858" y="1119"/>
                </a:lnTo>
                <a:lnTo>
                  <a:pt x="847" y="1119"/>
                </a:lnTo>
                <a:lnTo>
                  <a:pt x="844" y="1119"/>
                </a:lnTo>
                <a:lnTo>
                  <a:pt x="843" y="1119"/>
                </a:lnTo>
                <a:lnTo>
                  <a:pt x="841" y="1119"/>
                </a:lnTo>
                <a:lnTo>
                  <a:pt x="839" y="1119"/>
                </a:lnTo>
                <a:lnTo>
                  <a:pt x="827" y="1119"/>
                </a:lnTo>
                <a:lnTo>
                  <a:pt x="823" y="1119"/>
                </a:lnTo>
                <a:lnTo>
                  <a:pt x="812" y="1119"/>
                </a:lnTo>
                <a:lnTo>
                  <a:pt x="783" y="1119"/>
                </a:lnTo>
                <a:lnTo>
                  <a:pt x="774" y="1119"/>
                </a:lnTo>
                <a:lnTo>
                  <a:pt x="773" y="1119"/>
                </a:lnTo>
                <a:lnTo>
                  <a:pt x="772" y="1119"/>
                </a:lnTo>
                <a:lnTo>
                  <a:pt x="771" y="1119"/>
                </a:lnTo>
                <a:lnTo>
                  <a:pt x="770" y="1119"/>
                </a:lnTo>
                <a:lnTo>
                  <a:pt x="769" y="1119"/>
                </a:lnTo>
                <a:lnTo>
                  <a:pt x="768" y="1119"/>
                </a:lnTo>
                <a:lnTo>
                  <a:pt x="766" y="1119"/>
                </a:lnTo>
                <a:lnTo>
                  <a:pt x="764" y="1119"/>
                </a:lnTo>
                <a:lnTo>
                  <a:pt x="760" y="1119"/>
                </a:lnTo>
                <a:lnTo>
                  <a:pt x="759" y="1119"/>
                </a:lnTo>
                <a:lnTo>
                  <a:pt x="758" y="1119"/>
                </a:lnTo>
                <a:lnTo>
                  <a:pt x="756" y="1119"/>
                </a:lnTo>
                <a:lnTo>
                  <a:pt x="749" y="1119"/>
                </a:lnTo>
                <a:lnTo>
                  <a:pt x="747" y="1119"/>
                </a:lnTo>
                <a:lnTo>
                  <a:pt x="746" y="1119"/>
                </a:lnTo>
                <a:lnTo>
                  <a:pt x="743" y="1119"/>
                </a:lnTo>
                <a:lnTo>
                  <a:pt x="742" y="1119"/>
                </a:lnTo>
                <a:lnTo>
                  <a:pt x="741" y="1119"/>
                </a:lnTo>
                <a:lnTo>
                  <a:pt x="739" y="1119"/>
                </a:lnTo>
                <a:lnTo>
                  <a:pt x="738" y="1119"/>
                </a:lnTo>
                <a:lnTo>
                  <a:pt x="733" y="1119"/>
                </a:lnTo>
                <a:lnTo>
                  <a:pt x="713" y="1119"/>
                </a:lnTo>
                <a:lnTo>
                  <a:pt x="706" y="1119"/>
                </a:lnTo>
                <a:lnTo>
                  <a:pt x="676" y="1119"/>
                </a:lnTo>
                <a:lnTo>
                  <a:pt x="663" y="1119"/>
                </a:lnTo>
                <a:lnTo>
                  <a:pt x="650" y="1119"/>
                </a:lnTo>
                <a:lnTo>
                  <a:pt x="609" y="1119"/>
                </a:lnTo>
                <a:lnTo>
                  <a:pt x="604" y="1119"/>
                </a:lnTo>
                <a:lnTo>
                  <a:pt x="602" y="1119"/>
                </a:lnTo>
                <a:lnTo>
                  <a:pt x="556" y="1119"/>
                </a:lnTo>
                <a:lnTo>
                  <a:pt x="540" y="1119"/>
                </a:lnTo>
                <a:lnTo>
                  <a:pt x="528" y="1119"/>
                </a:lnTo>
                <a:lnTo>
                  <a:pt x="506" y="1119"/>
                </a:lnTo>
                <a:lnTo>
                  <a:pt x="505" y="1119"/>
                </a:lnTo>
                <a:lnTo>
                  <a:pt x="447" y="1119"/>
                </a:lnTo>
                <a:lnTo>
                  <a:pt x="415" y="1119"/>
                </a:lnTo>
                <a:lnTo>
                  <a:pt x="409" y="1119"/>
                </a:lnTo>
                <a:lnTo>
                  <a:pt x="384" y="1119"/>
                </a:lnTo>
                <a:lnTo>
                  <a:pt x="379" y="1119"/>
                </a:lnTo>
                <a:lnTo>
                  <a:pt x="354" y="1119"/>
                </a:lnTo>
                <a:lnTo>
                  <a:pt x="351" y="1119"/>
                </a:lnTo>
                <a:lnTo>
                  <a:pt x="308" y="1119"/>
                </a:lnTo>
                <a:lnTo>
                  <a:pt x="262" y="1120"/>
                </a:lnTo>
                <a:lnTo>
                  <a:pt x="251" y="1120"/>
                </a:lnTo>
                <a:lnTo>
                  <a:pt x="250" y="1120"/>
                </a:lnTo>
                <a:lnTo>
                  <a:pt x="222" y="1120"/>
                </a:lnTo>
                <a:lnTo>
                  <a:pt x="212" y="1120"/>
                </a:lnTo>
                <a:lnTo>
                  <a:pt x="208" y="1120"/>
                </a:lnTo>
                <a:lnTo>
                  <a:pt x="207" y="1120"/>
                </a:lnTo>
                <a:lnTo>
                  <a:pt x="208" y="1120"/>
                </a:lnTo>
                <a:lnTo>
                  <a:pt x="208" y="1119"/>
                </a:lnTo>
                <a:lnTo>
                  <a:pt x="208" y="1118"/>
                </a:lnTo>
                <a:lnTo>
                  <a:pt x="209" y="1118"/>
                </a:lnTo>
                <a:lnTo>
                  <a:pt x="209" y="1117"/>
                </a:lnTo>
                <a:lnTo>
                  <a:pt x="209" y="1116"/>
                </a:lnTo>
                <a:lnTo>
                  <a:pt x="210" y="1116"/>
                </a:lnTo>
                <a:lnTo>
                  <a:pt x="211" y="1114"/>
                </a:lnTo>
                <a:lnTo>
                  <a:pt x="211" y="1113"/>
                </a:lnTo>
                <a:lnTo>
                  <a:pt x="211" y="1112"/>
                </a:lnTo>
                <a:lnTo>
                  <a:pt x="212" y="1111"/>
                </a:lnTo>
                <a:lnTo>
                  <a:pt x="212" y="1110"/>
                </a:lnTo>
                <a:lnTo>
                  <a:pt x="212" y="1109"/>
                </a:lnTo>
                <a:lnTo>
                  <a:pt x="212" y="1108"/>
                </a:lnTo>
                <a:lnTo>
                  <a:pt x="212" y="1107"/>
                </a:lnTo>
                <a:lnTo>
                  <a:pt x="212" y="1106"/>
                </a:lnTo>
                <a:lnTo>
                  <a:pt x="212" y="1105"/>
                </a:lnTo>
                <a:lnTo>
                  <a:pt x="213" y="1104"/>
                </a:lnTo>
                <a:lnTo>
                  <a:pt x="213" y="1104"/>
                </a:lnTo>
                <a:lnTo>
                  <a:pt x="213" y="1103"/>
                </a:lnTo>
                <a:lnTo>
                  <a:pt x="214" y="1092"/>
                </a:lnTo>
                <a:lnTo>
                  <a:pt x="215" y="1084"/>
                </a:lnTo>
                <a:lnTo>
                  <a:pt x="217" y="1074"/>
                </a:lnTo>
                <a:lnTo>
                  <a:pt x="217" y="1073"/>
                </a:lnTo>
                <a:lnTo>
                  <a:pt x="207" y="1073"/>
                </a:lnTo>
                <a:lnTo>
                  <a:pt x="174" y="1073"/>
                </a:lnTo>
                <a:lnTo>
                  <a:pt x="172" y="1073"/>
                </a:lnTo>
                <a:lnTo>
                  <a:pt x="164" y="1069"/>
                </a:lnTo>
                <a:lnTo>
                  <a:pt x="166" y="1067"/>
                </a:lnTo>
                <a:lnTo>
                  <a:pt x="161" y="1062"/>
                </a:lnTo>
                <a:lnTo>
                  <a:pt x="161" y="1056"/>
                </a:lnTo>
                <a:lnTo>
                  <a:pt x="161" y="1055"/>
                </a:lnTo>
                <a:lnTo>
                  <a:pt x="151" y="1055"/>
                </a:lnTo>
                <a:lnTo>
                  <a:pt x="144" y="1055"/>
                </a:lnTo>
                <a:lnTo>
                  <a:pt x="144" y="1055"/>
                </a:lnTo>
                <a:lnTo>
                  <a:pt x="144" y="1056"/>
                </a:lnTo>
                <a:lnTo>
                  <a:pt x="144" y="1057"/>
                </a:lnTo>
                <a:lnTo>
                  <a:pt x="142" y="1057"/>
                </a:lnTo>
                <a:lnTo>
                  <a:pt x="142" y="1055"/>
                </a:lnTo>
                <a:lnTo>
                  <a:pt x="137" y="1055"/>
                </a:lnTo>
                <a:lnTo>
                  <a:pt x="133" y="1054"/>
                </a:lnTo>
                <a:lnTo>
                  <a:pt x="129" y="1054"/>
                </a:lnTo>
                <a:lnTo>
                  <a:pt x="122" y="1054"/>
                </a:lnTo>
                <a:lnTo>
                  <a:pt x="118" y="1053"/>
                </a:lnTo>
                <a:lnTo>
                  <a:pt x="107" y="1052"/>
                </a:lnTo>
                <a:lnTo>
                  <a:pt x="100" y="1051"/>
                </a:lnTo>
                <a:lnTo>
                  <a:pt x="100" y="1049"/>
                </a:lnTo>
                <a:lnTo>
                  <a:pt x="88" y="1050"/>
                </a:lnTo>
                <a:lnTo>
                  <a:pt x="86" y="1050"/>
                </a:lnTo>
                <a:lnTo>
                  <a:pt x="86" y="1051"/>
                </a:lnTo>
                <a:lnTo>
                  <a:pt x="79" y="1065"/>
                </a:lnTo>
                <a:lnTo>
                  <a:pt x="78" y="1067"/>
                </a:lnTo>
                <a:lnTo>
                  <a:pt x="67" y="1069"/>
                </a:lnTo>
                <a:lnTo>
                  <a:pt x="55" y="1061"/>
                </a:lnTo>
                <a:lnTo>
                  <a:pt x="16" y="1062"/>
                </a:lnTo>
                <a:lnTo>
                  <a:pt x="13" y="1062"/>
                </a:lnTo>
                <a:lnTo>
                  <a:pt x="12" y="1060"/>
                </a:lnTo>
                <a:lnTo>
                  <a:pt x="12" y="1049"/>
                </a:lnTo>
                <a:lnTo>
                  <a:pt x="5" y="1043"/>
                </a:lnTo>
                <a:lnTo>
                  <a:pt x="6" y="1033"/>
                </a:lnTo>
                <a:lnTo>
                  <a:pt x="2" y="1031"/>
                </a:lnTo>
                <a:lnTo>
                  <a:pt x="3" y="1030"/>
                </a:lnTo>
                <a:lnTo>
                  <a:pt x="6" y="1032"/>
                </a:lnTo>
                <a:lnTo>
                  <a:pt x="12" y="1032"/>
                </a:lnTo>
                <a:lnTo>
                  <a:pt x="12" y="1022"/>
                </a:lnTo>
                <a:lnTo>
                  <a:pt x="12" y="1020"/>
                </a:lnTo>
                <a:lnTo>
                  <a:pt x="11" y="1008"/>
                </a:lnTo>
                <a:lnTo>
                  <a:pt x="13" y="983"/>
                </a:lnTo>
                <a:lnTo>
                  <a:pt x="13" y="983"/>
                </a:lnTo>
                <a:lnTo>
                  <a:pt x="13" y="981"/>
                </a:lnTo>
                <a:lnTo>
                  <a:pt x="13" y="960"/>
                </a:lnTo>
                <a:lnTo>
                  <a:pt x="13" y="959"/>
                </a:lnTo>
                <a:lnTo>
                  <a:pt x="13" y="951"/>
                </a:lnTo>
                <a:lnTo>
                  <a:pt x="35" y="952"/>
                </a:lnTo>
                <a:lnTo>
                  <a:pt x="60" y="923"/>
                </a:lnTo>
                <a:lnTo>
                  <a:pt x="61" y="923"/>
                </a:lnTo>
                <a:lnTo>
                  <a:pt x="61" y="921"/>
                </a:lnTo>
                <a:lnTo>
                  <a:pt x="60" y="916"/>
                </a:lnTo>
                <a:lnTo>
                  <a:pt x="56" y="896"/>
                </a:lnTo>
                <a:lnTo>
                  <a:pt x="56" y="888"/>
                </a:lnTo>
                <a:lnTo>
                  <a:pt x="53" y="882"/>
                </a:lnTo>
                <a:lnTo>
                  <a:pt x="52" y="882"/>
                </a:lnTo>
                <a:lnTo>
                  <a:pt x="46" y="875"/>
                </a:lnTo>
                <a:lnTo>
                  <a:pt x="39" y="869"/>
                </a:lnTo>
                <a:lnTo>
                  <a:pt x="38" y="868"/>
                </a:lnTo>
                <a:lnTo>
                  <a:pt x="38" y="869"/>
                </a:lnTo>
                <a:lnTo>
                  <a:pt x="38" y="868"/>
                </a:lnTo>
                <a:lnTo>
                  <a:pt x="37" y="867"/>
                </a:lnTo>
                <a:lnTo>
                  <a:pt x="30" y="867"/>
                </a:lnTo>
                <a:lnTo>
                  <a:pt x="21" y="867"/>
                </a:lnTo>
                <a:lnTo>
                  <a:pt x="21" y="866"/>
                </a:lnTo>
                <a:lnTo>
                  <a:pt x="22" y="865"/>
                </a:lnTo>
                <a:lnTo>
                  <a:pt x="23" y="865"/>
                </a:lnTo>
                <a:lnTo>
                  <a:pt x="23" y="864"/>
                </a:lnTo>
                <a:lnTo>
                  <a:pt x="24" y="864"/>
                </a:lnTo>
                <a:lnTo>
                  <a:pt x="24" y="863"/>
                </a:lnTo>
                <a:lnTo>
                  <a:pt x="25" y="863"/>
                </a:lnTo>
                <a:lnTo>
                  <a:pt x="25" y="862"/>
                </a:lnTo>
                <a:lnTo>
                  <a:pt x="26" y="861"/>
                </a:lnTo>
                <a:lnTo>
                  <a:pt x="26" y="860"/>
                </a:lnTo>
                <a:lnTo>
                  <a:pt x="27" y="859"/>
                </a:lnTo>
                <a:lnTo>
                  <a:pt x="27" y="858"/>
                </a:lnTo>
                <a:lnTo>
                  <a:pt x="28" y="857"/>
                </a:lnTo>
                <a:lnTo>
                  <a:pt x="28" y="856"/>
                </a:lnTo>
                <a:lnTo>
                  <a:pt x="28" y="855"/>
                </a:lnTo>
                <a:lnTo>
                  <a:pt x="29" y="854"/>
                </a:lnTo>
                <a:lnTo>
                  <a:pt x="29" y="853"/>
                </a:lnTo>
                <a:lnTo>
                  <a:pt x="30" y="852"/>
                </a:lnTo>
                <a:lnTo>
                  <a:pt x="30" y="851"/>
                </a:lnTo>
                <a:lnTo>
                  <a:pt x="30" y="851"/>
                </a:lnTo>
                <a:lnTo>
                  <a:pt x="30" y="850"/>
                </a:lnTo>
                <a:lnTo>
                  <a:pt x="30" y="849"/>
                </a:lnTo>
                <a:lnTo>
                  <a:pt x="31" y="847"/>
                </a:lnTo>
                <a:lnTo>
                  <a:pt x="31" y="846"/>
                </a:lnTo>
                <a:lnTo>
                  <a:pt x="31" y="845"/>
                </a:lnTo>
                <a:lnTo>
                  <a:pt x="32" y="844"/>
                </a:lnTo>
                <a:lnTo>
                  <a:pt x="32" y="843"/>
                </a:lnTo>
                <a:lnTo>
                  <a:pt x="32" y="842"/>
                </a:lnTo>
                <a:lnTo>
                  <a:pt x="32" y="841"/>
                </a:lnTo>
                <a:lnTo>
                  <a:pt x="32" y="840"/>
                </a:lnTo>
                <a:lnTo>
                  <a:pt x="32" y="839"/>
                </a:lnTo>
                <a:lnTo>
                  <a:pt x="32" y="839"/>
                </a:lnTo>
                <a:lnTo>
                  <a:pt x="33" y="838"/>
                </a:lnTo>
                <a:lnTo>
                  <a:pt x="33" y="837"/>
                </a:lnTo>
                <a:lnTo>
                  <a:pt x="34" y="836"/>
                </a:lnTo>
                <a:lnTo>
                  <a:pt x="34" y="835"/>
                </a:lnTo>
                <a:lnTo>
                  <a:pt x="34" y="834"/>
                </a:lnTo>
                <a:lnTo>
                  <a:pt x="34" y="833"/>
                </a:lnTo>
                <a:lnTo>
                  <a:pt x="34" y="832"/>
                </a:lnTo>
                <a:lnTo>
                  <a:pt x="35" y="831"/>
                </a:lnTo>
                <a:lnTo>
                  <a:pt x="35" y="830"/>
                </a:lnTo>
                <a:lnTo>
                  <a:pt x="35" y="829"/>
                </a:lnTo>
                <a:lnTo>
                  <a:pt x="35" y="828"/>
                </a:lnTo>
                <a:lnTo>
                  <a:pt x="36" y="827"/>
                </a:lnTo>
                <a:lnTo>
                  <a:pt x="36" y="827"/>
                </a:lnTo>
                <a:lnTo>
                  <a:pt x="35" y="827"/>
                </a:lnTo>
                <a:lnTo>
                  <a:pt x="36" y="826"/>
                </a:lnTo>
                <a:lnTo>
                  <a:pt x="36" y="825"/>
                </a:lnTo>
                <a:lnTo>
                  <a:pt x="35" y="824"/>
                </a:lnTo>
                <a:lnTo>
                  <a:pt x="35" y="823"/>
                </a:lnTo>
                <a:lnTo>
                  <a:pt x="35" y="822"/>
                </a:lnTo>
                <a:lnTo>
                  <a:pt x="35" y="820"/>
                </a:lnTo>
                <a:lnTo>
                  <a:pt x="35" y="819"/>
                </a:lnTo>
                <a:lnTo>
                  <a:pt x="35" y="818"/>
                </a:lnTo>
                <a:lnTo>
                  <a:pt x="35" y="817"/>
                </a:lnTo>
                <a:lnTo>
                  <a:pt x="35" y="816"/>
                </a:lnTo>
                <a:lnTo>
                  <a:pt x="34" y="815"/>
                </a:lnTo>
                <a:lnTo>
                  <a:pt x="33" y="815"/>
                </a:lnTo>
                <a:lnTo>
                  <a:pt x="33" y="814"/>
                </a:lnTo>
                <a:lnTo>
                  <a:pt x="32" y="814"/>
                </a:lnTo>
                <a:lnTo>
                  <a:pt x="32" y="813"/>
                </a:lnTo>
                <a:lnTo>
                  <a:pt x="32" y="812"/>
                </a:lnTo>
                <a:lnTo>
                  <a:pt x="31" y="811"/>
                </a:lnTo>
                <a:lnTo>
                  <a:pt x="31" y="810"/>
                </a:lnTo>
                <a:lnTo>
                  <a:pt x="30" y="809"/>
                </a:lnTo>
                <a:lnTo>
                  <a:pt x="29" y="808"/>
                </a:lnTo>
                <a:lnTo>
                  <a:pt x="28" y="807"/>
                </a:lnTo>
                <a:lnTo>
                  <a:pt x="27" y="806"/>
                </a:lnTo>
                <a:lnTo>
                  <a:pt x="27" y="805"/>
                </a:lnTo>
                <a:lnTo>
                  <a:pt x="27" y="804"/>
                </a:lnTo>
                <a:lnTo>
                  <a:pt x="26" y="804"/>
                </a:lnTo>
                <a:lnTo>
                  <a:pt x="26" y="803"/>
                </a:lnTo>
                <a:lnTo>
                  <a:pt x="25" y="803"/>
                </a:lnTo>
                <a:lnTo>
                  <a:pt x="25" y="802"/>
                </a:lnTo>
                <a:lnTo>
                  <a:pt x="25" y="802"/>
                </a:lnTo>
                <a:lnTo>
                  <a:pt x="24" y="802"/>
                </a:lnTo>
                <a:lnTo>
                  <a:pt x="23" y="801"/>
                </a:lnTo>
                <a:lnTo>
                  <a:pt x="22" y="800"/>
                </a:lnTo>
                <a:lnTo>
                  <a:pt x="20" y="800"/>
                </a:lnTo>
                <a:lnTo>
                  <a:pt x="20" y="800"/>
                </a:lnTo>
                <a:lnTo>
                  <a:pt x="19" y="800"/>
                </a:lnTo>
                <a:lnTo>
                  <a:pt x="18" y="801"/>
                </a:lnTo>
                <a:lnTo>
                  <a:pt x="17" y="801"/>
                </a:lnTo>
                <a:lnTo>
                  <a:pt x="8" y="798"/>
                </a:lnTo>
                <a:lnTo>
                  <a:pt x="2" y="795"/>
                </a:lnTo>
                <a:lnTo>
                  <a:pt x="0" y="794"/>
                </a:lnTo>
                <a:close/>
                <a:moveTo>
                  <a:pt x="1457" y="453"/>
                </a:moveTo>
                <a:lnTo>
                  <a:pt x="1457" y="454"/>
                </a:lnTo>
                <a:lnTo>
                  <a:pt x="1457" y="455"/>
                </a:lnTo>
                <a:lnTo>
                  <a:pt x="1457" y="456"/>
                </a:lnTo>
                <a:lnTo>
                  <a:pt x="1457" y="458"/>
                </a:lnTo>
                <a:lnTo>
                  <a:pt x="1457" y="461"/>
                </a:lnTo>
                <a:lnTo>
                  <a:pt x="1457" y="465"/>
                </a:lnTo>
                <a:lnTo>
                  <a:pt x="1457" y="466"/>
                </a:lnTo>
                <a:lnTo>
                  <a:pt x="1457" y="468"/>
                </a:lnTo>
                <a:lnTo>
                  <a:pt x="1458" y="468"/>
                </a:lnTo>
                <a:lnTo>
                  <a:pt x="1459" y="468"/>
                </a:lnTo>
                <a:lnTo>
                  <a:pt x="1460" y="468"/>
                </a:lnTo>
                <a:lnTo>
                  <a:pt x="1461" y="468"/>
                </a:lnTo>
                <a:lnTo>
                  <a:pt x="1462" y="468"/>
                </a:lnTo>
                <a:lnTo>
                  <a:pt x="1463" y="469"/>
                </a:lnTo>
                <a:lnTo>
                  <a:pt x="1464" y="469"/>
                </a:lnTo>
                <a:lnTo>
                  <a:pt x="1465" y="469"/>
                </a:lnTo>
                <a:lnTo>
                  <a:pt x="1466" y="469"/>
                </a:lnTo>
                <a:lnTo>
                  <a:pt x="1467" y="469"/>
                </a:lnTo>
                <a:lnTo>
                  <a:pt x="1468" y="470"/>
                </a:lnTo>
                <a:lnTo>
                  <a:pt x="1471" y="470"/>
                </a:lnTo>
                <a:lnTo>
                  <a:pt x="1474" y="471"/>
                </a:lnTo>
                <a:lnTo>
                  <a:pt x="1476" y="471"/>
                </a:lnTo>
                <a:lnTo>
                  <a:pt x="1477" y="472"/>
                </a:lnTo>
                <a:lnTo>
                  <a:pt x="1493" y="475"/>
                </a:lnTo>
                <a:lnTo>
                  <a:pt x="1502" y="477"/>
                </a:lnTo>
                <a:lnTo>
                  <a:pt x="1503" y="477"/>
                </a:lnTo>
                <a:lnTo>
                  <a:pt x="1504" y="477"/>
                </a:lnTo>
                <a:lnTo>
                  <a:pt x="1505" y="477"/>
                </a:lnTo>
                <a:lnTo>
                  <a:pt x="1505" y="477"/>
                </a:lnTo>
                <a:lnTo>
                  <a:pt x="1506" y="477"/>
                </a:lnTo>
                <a:lnTo>
                  <a:pt x="1517" y="479"/>
                </a:lnTo>
                <a:lnTo>
                  <a:pt x="1517" y="479"/>
                </a:lnTo>
                <a:lnTo>
                  <a:pt x="1517" y="480"/>
                </a:lnTo>
                <a:lnTo>
                  <a:pt x="1530" y="482"/>
                </a:lnTo>
                <a:lnTo>
                  <a:pt x="1531" y="482"/>
                </a:lnTo>
                <a:lnTo>
                  <a:pt x="1532" y="483"/>
                </a:lnTo>
                <a:lnTo>
                  <a:pt x="1533" y="483"/>
                </a:lnTo>
                <a:lnTo>
                  <a:pt x="1534" y="483"/>
                </a:lnTo>
                <a:lnTo>
                  <a:pt x="1535" y="483"/>
                </a:lnTo>
                <a:lnTo>
                  <a:pt x="1536" y="483"/>
                </a:lnTo>
                <a:lnTo>
                  <a:pt x="1537" y="483"/>
                </a:lnTo>
                <a:lnTo>
                  <a:pt x="1538" y="483"/>
                </a:lnTo>
                <a:lnTo>
                  <a:pt x="1545" y="483"/>
                </a:lnTo>
                <a:lnTo>
                  <a:pt x="1546" y="482"/>
                </a:lnTo>
                <a:lnTo>
                  <a:pt x="1547" y="482"/>
                </a:lnTo>
                <a:lnTo>
                  <a:pt x="1548" y="482"/>
                </a:lnTo>
                <a:lnTo>
                  <a:pt x="1549" y="482"/>
                </a:lnTo>
                <a:lnTo>
                  <a:pt x="1550" y="482"/>
                </a:lnTo>
                <a:lnTo>
                  <a:pt x="1551" y="482"/>
                </a:lnTo>
                <a:lnTo>
                  <a:pt x="1552" y="482"/>
                </a:lnTo>
                <a:lnTo>
                  <a:pt x="1553" y="482"/>
                </a:lnTo>
                <a:lnTo>
                  <a:pt x="1553" y="482"/>
                </a:lnTo>
                <a:lnTo>
                  <a:pt x="1553" y="481"/>
                </a:lnTo>
                <a:lnTo>
                  <a:pt x="1554" y="481"/>
                </a:lnTo>
                <a:lnTo>
                  <a:pt x="1554" y="480"/>
                </a:lnTo>
                <a:lnTo>
                  <a:pt x="1554" y="477"/>
                </a:lnTo>
                <a:lnTo>
                  <a:pt x="1554" y="477"/>
                </a:lnTo>
                <a:lnTo>
                  <a:pt x="1554" y="476"/>
                </a:lnTo>
                <a:lnTo>
                  <a:pt x="1554" y="475"/>
                </a:lnTo>
                <a:lnTo>
                  <a:pt x="1553" y="475"/>
                </a:lnTo>
                <a:lnTo>
                  <a:pt x="1553" y="474"/>
                </a:lnTo>
                <a:lnTo>
                  <a:pt x="1553" y="473"/>
                </a:lnTo>
                <a:lnTo>
                  <a:pt x="1553" y="472"/>
                </a:lnTo>
                <a:lnTo>
                  <a:pt x="1555" y="472"/>
                </a:lnTo>
                <a:lnTo>
                  <a:pt x="1561" y="472"/>
                </a:lnTo>
                <a:lnTo>
                  <a:pt x="1562" y="472"/>
                </a:lnTo>
                <a:lnTo>
                  <a:pt x="1563" y="472"/>
                </a:lnTo>
                <a:lnTo>
                  <a:pt x="1564" y="472"/>
                </a:lnTo>
                <a:lnTo>
                  <a:pt x="1565" y="472"/>
                </a:lnTo>
                <a:lnTo>
                  <a:pt x="1565" y="472"/>
                </a:lnTo>
                <a:lnTo>
                  <a:pt x="1565" y="453"/>
                </a:lnTo>
                <a:lnTo>
                  <a:pt x="1565" y="453"/>
                </a:lnTo>
                <a:lnTo>
                  <a:pt x="1568" y="453"/>
                </a:lnTo>
                <a:lnTo>
                  <a:pt x="1576" y="453"/>
                </a:lnTo>
                <a:lnTo>
                  <a:pt x="1577" y="453"/>
                </a:lnTo>
                <a:lnTo>
                  <a:pt x="1577" y="455"/>
                </a:lnTo>
                <a:lnTo>
                  <a:pt x="1577" y="456"/>
                </a:lnTo>
                <a:lnTo>
                  <a:pt x="1577" y="457"/>
                </a:lnTo>
                <a:lnTo>
                  <a:pt x="1577" y="458"/>
                </a:lnTo>
                <a:lnTo>
                  <a:pt x="1577" y="459"/>
                </a:lnTo>
                <a:lnTo>
                  <a:pt x="1577" y="460"/>
                </a:lnTo>
                <a:lnTo>
                  <a:pt x="1577" y="461"/>
                </a:lnTo>
                <a:lnTo>
                  <a:pt x="1576" y="461"/>
                </a:lnTo>
                <a:lnTo>
                  <a:pt x="1576" y="462"/>
                </a:lnTo>
                <a:lnTo>
                  <a:pt x="1576" y="463"/>
                </a:lnTo>
                <a:lnTo>
                  <a:pt x="1576" y="464"/>
                </a:lnTo>
                <a:lnTo>
                  <a:pt x="1576" y="465"/>
                </a:lnTo>
                <a:lnTo>
                  <a:pt x="1576" y="465"/>
                </a:lnTo>
                <a:lnTo>
                  <a:pt x="1576" y="466"/>
                </a:lnTo>
                <a:lnTo>
                  <a:pt x="1576" y="467"/>
                </a:lnTo>
                <a:lnTo>
                  <a:pt x="1576" y="468"/>
                </a:lnTo>
                <a:lnTo>
                  <a:pt x="1576" y="469"/>
                </a:lnTo>
                <a:lnTo>
                  <a:pt x="1576" y="470"/>
                </a:lnTo>
                <a:lnTo>
                  <a:pt x="1576" y="471"/>
                </a:lnTo>
                <a:lnTo>
                  <a:pt x="1576" y="472"/>
                </a:lnTo>
                <a:lnTo>
                  <a:pt x="1576" y="473"/>
                </a:lnTo>
                <a:lnTo>
                  <a:pt x="1577" y="473"/>
                </a:lnTo>
                <a:lnTo>
                  <a:pt x="1580" y="473"/>
                </a:lnTo>
                <a:lnTo>
                  <a:pt x="1582" y="473"/>
                </a:lnTo>
                <a:lnTo>
                  <a:pt x="1583" y="473"/>
                </a:lnTo>
                <a:lnTo>
                  <a:pt x="1584" y="473"/>
                </a:lnTo>
                <a:lnTo>
                  <a:pt x="1585" y="473"/>
                </a:lnTo>
                <a:lnTo>
                  <a:pt x="1586" y="473"/>
                </a:lnTo>
                <a:lnTo>
                  <a:pt x="1586" y="471"/>
                </a:lnTo>
                <a:lnTo>
                  <a:pt x="1586" y="470"/>
                </a:lnTo>
                <a:lnTo>
                  <a:pt x="1586" y="469"/>
                </a:lnTo>
                <a:lnTo>
                  <a:pt x="1586" y="468"/>
                </a:lnTo>
                <a:lnTo>
                  <a:pt x="1586" y="467"/>
                </a:lnTo>
                <a:lnTo>
                  <a:pt x="1586" y="466"/>
                </a:lnTo>
                <a:lnTo>
                  <a:pt x="1586" y="465"/>
                </a:lnTo>
                <a:lnTo>
                  <a:pt x="1586" y="465"/>
                </a:lnTo>
                <a:lnTo>
                  <a:pt x="1586" y="464"/>
                </a:lnTo>
                <a:lnTo>
                  <a:pt x="1586" y="463"/>
                </a:lnTo>
                <a:lnTo>
                  <a:pt x="1586" y="462"/>
                </a:lnTo>
                <a:lnTo>
                  <a:pt x="1586" y="461"/>
                </a:lnTo>
                <a:lnTo>
                  <a:pt x="1586" y="460"/>
                </a:lnTo>
                <a:lnTo>
                  <a:pt x="1586" y="459"/>
                </a:lnTo>
                <a:lnTo>
                  <a:pt x="1586" y="458"/>
                </a:lnTo>
                <a:lnTo>
                  <a:pt x="1586" y="457"/>
                </a:lnTo>
                <a:lnTo>
                  <a:pt x="1586" y="456"/>
                </a:lnTo>
                <a:lnTo>
                  <a:pt x="1586" y="455"/>
                </a:lnTo>
                <a:lnTo>
                  <a:pt x="1586" y="454"/>
                </a:lnTo>
                <a:lnTo>
                  <a:pt x="1586" y="453"/>
                </a:lnTo>
                <a:lnTo>
                  <a:pt x="1586" y="453"/>
                </a:lnTo>
                <a:lnTo>
                  <a:pt x="1586" y="452"/>
                </a:lnTo>
                <a:lnTo>
                  <a:pt x="1587" y="450"/>
                </a:lnTo>
                <a:lnTo>
                  <a:pt x="1588" y="451"/>
                </a:lnTo>
                <a:lnTo>
                  <a:pt x="1589" y="451"/>
                </a:lnTo>
                <a:lnTo>
                  <a:pt x="1590" y="452"/>
                </a:lnTo>
                <a:lnTo>
                  <a:pt x="1591" y="452"/>
                </a:lnTo>
                <a:lnTo>
                  <a:pt x="1592" y="452"/>
                </a:lnTo>
                <a:lnTo>
                  <a:pt x="1593" y="452"/>
                </a:lnTo>
                <a:lnTo>
                  <a:pt x="1594" y="452"/>
                </a:lnTo>
                <a:lnTo>
                  <a:pt x="1595" y="452"/>
                </a:lnTo>
                <a:lnTo>
                  <a:pt x="1595" y="451"/>
                </a:lnTo>
                <a:lnTo>
                  <a:pt x="1596" y="450"/>
                </a:lnTo>
                <a:lnTo>
                  <a:pt x="1596" y="449"/>
                </a:lnTo>
                <a:lnTo>
                  <a:pt x="1596" y="448"/>
                </a:lnTo>
                <a:lnTo>
                  <a:pt x="1597" y="447"/>
                </a:lnTo>
                <a:lnTo>
                  <a:pt x="1597" y="446"/>
                </a:lnTo>
                <a:lnTo>
                  <a:pt x="1597" y="445"/>
                </a:lnTo>
                <a:lnTo>
                  <a:pt x="1598" y="445"/>
                </a:lnTo>
                <a:lnTo>
                  <a:pt x="1598" y="444"/>
                </a:lnTo>
                <a:lnTo>
                  <a:pt x="1598" y="443"/>
                </a:lnTo>
                <a:lnTo>
                  <a:pt x="1599" y="442"/>
                </a:lnTo>
                <a:lnTo>
                  <a:pt x="1599" y="441"/>
                </a:lnTo>
                <a:lnTo>
                  <a:pt x="1599" y="441"/>
                </a:lnTo>
                <a:lnTo>
                  <a:pt x="1599" y="440"/>
                </a:lnTo>
                <a:lnTo>
                  <a:pt x="1600" y="440"/>
                </a:lnTo>
                <a:lnTo>
                  <a:pt x="1600" y="439"/>
                </a:lnTo>
                <a:lnTo>
                  <a:pt x="1600" y="438"/>
                </a:lnTo>
                <a:lnTo>
                  <a:pt x="1597" y="437"/>
                </a:lnTo>
                <a:lnTo>
                  <a:pt x="1596" y="437"/>
                </a:lnTo>
                <a:lnTo>
                  <a:pt x="1595" y="437"/>
                </a:lnTo>
                <a:lnTo>
                  <a:pt x="1594" y="437"/>
                </a:lnTo>
                <a:lnTo>
                  <a:pt x="1593" y="437"/>
                </a:lnTo>
                <a:lnTo>
                  <a:pt x="1590" y="436"/>
                </a:lnTo>
                <a:lnTo>
                  <a:pt x="1589" y="436"/>
                </a:lnTo>
                <a:lnTo>
                  <a:pt x="1588" y="436"/>
                </a:lnTo>
                <a:lnTo>
                  <a:pt x="1586" y="435"/>
                </a:lnTo>
                <a:lnTo>
                  <a:pt x="1584" y="434"/>
                </a:lnTo>
                <a:lnTo>
                  <a:pt x="1582" y="433"/>
                </a:lnTo>
                <a:lnTo>
                  <a:pt x="1581" y="432"/>
                </a:lnTo>
                <a:lnTo>
                  <a:pt x="1580" y="431"/>
                </a:lnTo>
                <a:lnTo>
                  <a:pt x="1578" y="429"/>
                </a:lnTo>
                <a:lnTo>
                  <a:pt x="1577" y="429"/>
                </a:lnTo>
                <a:lnTo>
                  <a:pt x="1577" y="428"/>
                </a:lnTo>
                <a:lnTo>
                  <a:pt x="1576" y="428"/>
                </a:lnTo>
                <a:lnTo>
                  <a:pt x="1573" y="426"/>
                </a:lnTo>
                <a:lnTo>
                  <a:pt x="1572" y="426"/>
                </a:lnTo>
                <a:lnTo>
                  <a:pt x="1570" y="425"/>
                </a:lnTo>
                <a:lnTo>
                  <a:pt x="1564" y="422"/>
                </a:lnTo>
                <a:lnTo>
                  <a:pt x="1562" y="421"/>
                </a:lnTo>
                <a:lnTo>
                  <a:pt x="1562" y="420"/>
                </a:lnTo>
                <a:lnTo>
                  <a:pt x="1563" y="418"/>
                </a:lnTo>
                <a:lnTo>
                  <a:pt x="1564" y="418"/>
                </a:lnTo>
                <a:lnTo>
                  <a:pt x="1564" y="417"/>
                </a:lnTo>
                <a:lnTo>
                  <a:pt x="1565" y="417"/>
                </a:lnTo>
                <a:lnTo>
                  <a:pt x="1565" y="417"/>
                </a:lnTo>
                <a:lnTo>
                  <a:pt x="1565" y="415"/>
                </a:lnTo>
                <a:lnTo>
                  <a:pt x="1565" y="414"/>
                </a:lnTo>
                <a:lnTo>
                  <a:pt x="1566" y="412"/>
                </a:lnTo>
                <a:lnTo>
                  <a:pt x="1566" y="411"/>
                </a:lnTo>
                <a:lnTo>
                  <a:pt x="1567" y="407"/>
                </a:lnTo>
                <a:lnTo>
                  <a:pt x="1565" y="405"/>
                </a:lnTo>
                <a:lnTo>
                  <a:pt x="1565" y="403"/>
                </a:lnTo>
                <a:lnTo>
                  <a:pt x="1565" y="402"/>
                </a:lnTo>
                <a:lnTo>
                  <a:pt x="1564" y="401"/>
                </a:lnTo>
                <a:lnTo>
                  <a:pt x="1564" y="400"/>
                </a:lnTo>
                <a:lnTo>
                  <a:pt x="1563" y="398"/>
                </a:lnTo>
                <a:lnTo>
                  <a:pt x="1563" y="397"/>
                </a:lnTo>
                <a:lnTo>
                  <a:pt x="1562" y="396"/>
                </a:lnTo>
                <a:lnTo>
                  <a:pt x="1562" y="395"/>
                </a:lnTo>
                <a:lnTo>
                  <a:pt x="1562" y="393"/>
                </a:lnTo>
                <a:lnTo>
                  <a:pt x="1562" y="393"/>
                </a:lnTo>
                <a:lnTo>
                  <a:pt x="1562" y="391"/>
                </a:lnTo>
                <a:lnTo>
                  <a:pt x="1562" y="390"/>
                </a:lnTo>
                <a:lnTo>
                  <a:pt x="1562" y="389"/>
                </a:lnTo>
                <a:lnTo>
                  <a:pt x="1562" y="388"/>
                </a:lnTo>
                <a:lnTo>
                  <a:pt x="1562" y="387"/>
                </a:lnTo>
                <a:lnTo>
                  <a:pt x="1562" y="386"/>
                </a:lnTo>
                <a:lnTo>
                  <a:pt x="1562" y="385"/>
                </a:lnTo>
                <a:lnTo>
                  <a:pt x="1561" y="385"/>
                </a:lnTo>
                <a:lnTo>
                  <a:pt x="1560" y="385"/>
                </a:lnTo>
                <a:lnTo>
                  <a:pt x="1558" y="384"/>
                </a:lnTo>
                <a:lnTo>
                  <a:pt x="1557" y="384"/>
                </a:lnTo>
                <a:lnTo>
                  <a:pt x="1556" y="384"/>
                </a:lnTo>
                <a:lnTo>
                  <a:pt x="1554" y="383"/>
                </a:lnTo>
                <a:lnTo>
                  <a:pt x="1553" y="383"/>
                </a:lnTo>
                <a:lnTo>
                  <a:pt x="1552" y="383"/>
                </a:lnTo>
                <a:lnTo>
                  <a:pt x="1551" y="382"/>
                </a:lnTo>
                <a:lnTo>
                  <a:pt x="1551" y="383"/>
                </a:lnTo>
                <a:lnTo>
                  <a:pt x="1551" y="384"/>
                </a:lnTo>
                <a:lnTo>
                  <a:pt x="1550" y="383"/>
                </a:lnTo>
                <a:lnTo>
                  <a:pt x="1550" y="382"/>
                </a:lnTo>
                <a:lnTo>
                  <a:pt x="1551" y="380"/>
                </a:lnTo>
                <a:lnTo>
                  <a:pt x="1551" y="379"/>
                </a:lnTo>
                <a:lnTo>
                  <a:pt x="1552" y="376"/>
                </a:lnTo>
                <a:lnTo>
                  <a:pt x="1552" y="375"/>
                </a:lnTo>
                <a:lnTo>
                  <a:pt x="1553" y="372"/>
                </a:lnTo>
                <a:lnTo>
                  <a:pt x="1553" y="371"/>
                </a:lnTo>
                <a:lnTo>
                  <a:pt x="1553" y="366"/>
                </a:lnTo>
                <a:lnTo>
                  <a:pt x="1555" y="360"/>
                </a:lnTo>
                <a:lnTo>
                  <a:pt x="1555" y="358"/>
                </a:lnTo>
                <a:lnTo>
                  <a:pt x="1556" y="356"/>
                </a:lnTo>
                <a:lnTo>
                  <a:pt x="1557" y="352"/>
                </a:lnTo>
                <a:lnTo>
                  <a:pt x="1558" y="347"/>
                </a:lnTo>
                <a:lnTo>
                  <a:pt x="1559" y="346"/>
                </a:lnTo>
                <a:lnTo>
                  <a:pt x="1559" y="345"/>
                </a:lnTo>
                <a:lnTo>
                  <a:pt x="1560" y="342"/>
                </a:lnTo>
                <a:lnTo>
                  <a:pt x="1560" y="339"/>
                </a:lnTo>
                <a:lnTo>
                  <a:pt x="1559" y="338"/>
                </a:lnTo>
                <a:lnTo>
                  <a:pt x="1559" y="336"/>
                </a:lnTo>
                <a:lnTo>
                  <a:pt x="1557" y="333"/>
                </a:lnTo>
                <a:lnTo>
                  <a:pt x="1556" y="333"/>
                </a:lnTo>
                <a:lnTo>
                  <a:pt x="1552" y="332"/>
                </a:lnTo>
                <a:lnTo>
                  <a:pt x="1549" y="332"/>
                </a:lnTo>
                <a:lnTo>
                  <a:pt x="1544" y="334"/>
                </a:lnTo>
                <a:lnTo>
                  <a:pt x="1518" y="345"/>
                </a:lnTo>
                <a:lnTo>
                  <a:pt x="1515" y="347"/>
                </a:lnTo>
                <a:lnTo>
                  <a:pt x="1512" y="349"/>
                </a:lnTo>
                <a:lnTo>
                  <a:pt x="1495" y="357"/>
                </a:lnTo>
                <a:lnTo>
                  <a:pt x="1494" y="357"/>
                </a:lnTo>
                <a:lnTo>
                  <a:pt x="1492" y="358"/>
                </a:lnTo>
                <a:lnTo>
                  <a:pt x="1491" y="358"/>
                </a:lnTo>
                <a:lnTo>
                  <a:pt x="1490" y="358"/>
                </a:lnTo>
                <a:lnTo>
                  <a:pt x="1479" y="363"/>
                </a:lnTo>
                <a:lnTo>
                  <a:pt x="1477" y="364"/>
                </a:lnTo>
                <a:lnTo>
                  <a:pt x="1475" y="365"/>
                </a:lnTo>
                <a:lnTo>
                  <a:pt x="1462" y="373"/>
                </a:lnTo>
                <a:lnTo>
                  <a:pt x="1462" y="374"/>
                </a:lnTo>
                <a:lnTo>
                  <a:pt x="1461" y="374"/>
                </a:lnTo>
                <a:lnTo>
                  <a:pt x="1461" y="375"/>
                </a:lnTo>
                <a:lnTo>
                  <a:pt x="1460" y="376"/>
                </a:lnTo>
                <a:lnTo>
                  <a:pt x="1460" y="377"/>
                </a:lnTo>
                <a:lnTo>
                  <a:pt x="1460" y="379"/>
                </a:lnTo>
                <a:lnTo>
                  <a:pt x="1459" y="383"/>
                </a:lnTo>
                <a:lnTo>
                  <a:pt x="1459" y="385"/>
                </a:lnTo>
                <a:lnTo>
                  <a:pt x="1459" y="390"/>
                </a:lnTo>
                <a:lnTo>
                  <a:pt x="1458" y="398"/>
                </a:lnTo>
                <a:lnTo>
                  <a:pt x="1458" y="402"/>
                </a:lnTo>
                <a:lnTo>
                  <a:pt x="1458" y="406"/>
                </a:lnTo>
                <a:lnTo>
                  <a:pt x="1458" y="409"/>
                </a:lnTo>
                <a:lnTo>
                  <a:pt x="1458" y="410"/>
                </a:lnTo>
                <a:lnTo>
                  <a:pt x="1458" y="419"/>
                </a:lnTo>
                <a:lnTo>
                  <a:pt x="1458" y="423"/>
                </a:lnTo>
                <a:lnTo>
                  <a:pt x="1458" y="424"/>
                </a:lnTo>
                <a:lnTo>
                  <a:pt x="1458" y="426"/>
                </a:lnTo>
                <a:lnTo>
                  <a:pt x="1458" y="429"/>
                </a:lnTo>
                <a:lnTo>
                  <a:pt x="1458" y="429"/>
                </a:lnTo>
                <a:lnTo>
                  <a:pt x="1457" y="430"/>
                </a:lnTo>
                <a:lnTo>
                  <a:pt x="1457" y="431"/>
                </a:lnTo>
                <a:lnTo>
                  <a:pt x="1457" y="434"/>
                </a:lnTo>
                <a:lnTo>
                  <a:pt x="1457" y="435"/>
                </a:lnTo>
                <a:lnTo>
                  <a:pt x="1457" y="438"/>
                </a:lnTo>
                <a:lnTo>
                  <a:pt x="1457" y="441"/>
                </a:lnTo>
                <a:lnTo>
                  <a:pt x="1457" y="444"/>
                </a:lnTo>
                <a:lnTo>
                  <a:pt x="1457" y="447"/>
                </a:lnTo>
                <a:lnTo>
                  <a:pt x="1457" y="448"/>
                </a:lnTo>
                <a:lnTo>
                  <a:pt x="1457" y="451"/>
                </a:lnTo>
                <a:lnTo>
                  <a:pt x="1457" y="452"/>
                </a:lnTo>
                <a:lnTo>
                  <a:pt x="1457" y="453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9D72F05-4FEA-A067-E2D2-9369C384A3B3}"/>
              </a:ext>
            </a:extLst>
          </p:cNvPr>
          <p:cNvSpPr>
            <a:spLocks noEditPoints="1"/>
          </p:cNvSpPr>
          <p:nvPr/>
        </p:nvSpPr>
        <p:spPr bwMode="auto">
          <a:xfrm>
            <a:off x="4716016" y="2139702"/>
            <a:ext cx="4297588" cy="2376264"/>
          </a:xfrm>
          <a:custGeom>
            <a:avLst/>
            <a:gdLst>
              <a:gd name="T0" fmla="*/ 29 w 2031"/>
              <a:gd name="T1" fmla="*/ 706 h 1123"/>
              <a:gd name="T2" fmla="*/ 132 w 2031"/>
              <a:gd name="T3" fmla="*/ 568 h 1123"/>
              <a:gd name="T4" fmla="*/ 458 w 2031"/>
              <a:gd name="T5" fmla="*/ 570 h 1123"/>
              <a:gd name="T6" fmla="*/ 529 w 2031"/>
              <a:gd name="T7" fmla="*/ 214 h 1123"/>
              <a:gd name="T8" fmla="*/ 647 w 2031"/>
              <a:gd name="T9" fmla="*/ 152 h 1123"/>
              <a:gd name="T10" fmla="*/ 718 w 2031"/>
              <a:gd name="T11" fmla="*/ 113 h 1123"/>
              <a:gd name="T12" fmla="*/ 686 w 2031"/>
              <a:gd name="T13" fmla="*/ 32 h 1123"/>
              <a:gd name="T14" fmla="*/ 727 w 2031"/>
              <a:gd name="T15" fmla="*/ 60 h 1123"/>
              <a:gd name="T16" fmla="*/ 808 w 2031"/>
              <a:gd name="T17" fmla="*/ 35 h 1123"/>
              <a:gd name="T18" fmla="*/ 836 w 2031"/>
              <a:gd name="T19" fmla="*/ 15 h 1123"/>
              <a:gd name="T20" fmla="*/ 878 w 2031"/>
              <a:gd name="T21" fmla="*/ 26 h 1123"/>
              <a:gd name="T22" fmla="*/ 916 w 2031"/>
              <a:gd name="T23" fmla="*/ 33 h 1123"/>
              <a:gd name="T24" fmla="*/ 1098 w 2031"/>
              <a:gd name="T25" fmla="*/ 9 h 1123"/>
              <a:gd name="T26" fmla="*/ 1102 w 2031"/>
              <a:gd name="T27" fmla="*/ 75 h 1123"/>
              <a:gd name="T28" fmla="*/ 1177 w 2031"/>
              <a:gd name="T29" fmla="*/ 118 h 1123"/>
              <a:gd name="T30" fmla="*/ 1206 w 2031"/>
              <a:gd name="T31" fmla="*/ 106 h 1123"/>
              <a:gd name="T32" fmla="*/ 1256 w 2031"/>
              <a:gd name="T33" fmla="*/ 116 h 1123"/>
              <a:gd name="T34" fmla="*/ 1269 w 2031"/>
              <a:gd name="T35" fmla="*/ 166 h 1123"/>
              <a:gd name="T36" fmla="*/ 1252 w 2031"/>
              <a:gd name="T37" fmla="*/ 241 h 1123"/>
              <a:gd name="T38" fmla="*/ 1280 w 2031"/>
              <a:gd name="T39" fmla="*/ 308 h 1123"/>
              <a:gd name="T40" fmla="*/ 1365 w 2031"/>
              <a:gd name="T41" fmla="*/ 317 h 1123"/>
              <a:gd name="T42" fmla="*/ 1457 w 2031"/>
              <a:gd name="T43" fmla="*/ 260 h 1123"/>
              <a:gd name="T44" fmla="*/ 1592 w 2031"/>
              <a:gd name="T45" fmla="*/ 247 h 1123"/>
              <a:gd name="T46" fmla="*/ 1702 w 2031"/>
              <a:gd name="T47" fmla="*/ 248 h 1123"/>
              <a:gd name="T48" fmla="*/ 1865 w 2031"/>
              <a:gd name="T49" fmla="*/ 246 h 1123"/>
              <a:gd name="T50" fmla="*/ 1943 w 2031"/>
              <a:gd name="T51" fmla="*/ 246 h 1123"/>
              <a:gd name="T52" fmla="*/ 1921 w 2031"/>
              <a:gd name="T53" fmla="*/ 325 h 1123"/>
              <a:gd name="T54" fmla="*/ 1833 w 2031"/>
              <a:gd name="T55" fmla="*/ 281 h 1123"/>
              <a:gd name="T56" fmla="*/ 1776 w 2031"/>
              <a:gd name="T57" fmla="*/ 319 h 1123"/>
              <a:gd name="T58" fmla="*/ 1823 w 2031"/>
              <a:gd name="T59" fmla="*/ 368 h 1123"/>
              <a:gd name="T60" fmla="*/ 1758 w 2031"/>
              <a:gd name="T61" fmla="*/ 378 h 1123"/>
              <a:gd name="T62" fmla="*/ 1759 w 2031"/>
              <a:gd name="T63" fmla="*/ 415 h 1123"/>
              <a:gd name="T64" fmla="*/ 1732 w 2031"/>
              <a:gd name="T65" fmla="*/ 439 h 1123"/>
              <a:gd name="T66" fmla="*/ 1765 w 2031"/>
              <a:gd name="T67" fmla="*/ 541 h 1123"/>
              <a:gd name="T68" fmla="*/ 1690 w 2031"/>
              <a:gd name="T69" fmla="*/ 649 h 1123"/>
              <a:gd name="T70" fmla="*/ 1545 w 2031"/>
              <a:gd name="T71" fmla="*/ 610 h 1123"/>
              <a:gd name="T72" fmla="*/ 1469 w 2031"/>
              <a:gd name="T73" fmla="*/ 614 h 1123"/>
              <a:gd name="T74" fmla="*/ 1441 w 2031"/>
              <a:gd name="T75" fmla="*/ 689 h 1123"/>
              <a:gd name="T76" fmla="*/ 1492 w 2031"/>
              <a:gd name="T77" fmla="*/ 769 h 1123"/>
              <a:gd name="T78" fmla="*/ 1509 w 2031"/>
              <a:gd name="T79" fmla="*/ 820 h 1123"/>
              <a:gd name="T80" fmla="*/ 1575 w 2031"/>
              <a:gd name="T81" fmla="*/ 822 h 1123"/>
              <a:gd name="T82" fmla="*/ 1652 w 2031"/>
              <a:gd name="T83" fmla="*/ 833 h 1123"/>
              <a:gd name="T84" fmla="*/ 1687 w 2031"/>
              <a:gd name="T85" fmla="*/ 863 h 1123"/>
              <a:gd name="T86" fmla="*/ 1664 w 2031"/>
              <a:gd name="T87" fmla="*/ 879 h 1123"/>
              <a:gd name="T88" fmla="*/ 1730 w 2031"/>
              <a:gd name="T89" fmla="*/ 905 h 1123"/>
              <a:gd name="T90" fmla="*/ 1638 w 2031"/>
              <a:gd name="T91" fmla="*/ 934 h 1123"/>
              <a:gd name="T92" fmla="*/ 1630 w 2031"/>
              <a:gd name="T93" fmla="*/ 934 h 1123"/>
              <a:gd name="T94" fmla="*/ 1555 w 2031"/>
              <a:gd name="T95" fmla="*/ 928 h 1123"/>
              <a:gd name="T96" fmla="*/ 1519 w 2031"/>
              <a:gd name="T97" fmla="*/ 960 h 1123"/>
              <a:gd name="T98" fmla="*/ 1492 w 2031"/>
              <a:gd name="T99" fmla="*/ 1025 h 1123"/>
              <a:gd name="T100" fmla="*/ 1432 w 2031"/>
              <a:gd name="T101" fmla="*/ 1043 h 1123"/>
              <a:gd name="T102" fmla="*/ 1398 w 2031"/>
              <a:gd name="T103" fmla="*/ 1082 h 1123"/>
              <a:gd name="T104" fmla="*/ 1321 w 2031"/>
              <a:gd name="T105" fmla="*/ 1122 h 1123"/>
              <a:gd name="T106" fmla="*/ 1037 w 2031"/>
              <a:gd name="T107" fmla="*/ 1119 h 1123"/>
              <a:gd name="T108" fmla="*/ 741 w 2031"/>
              <a:gd name="T109" fmla="*/ 1119 h 1123"/>
              <a:gd name="T110" fmla="*/ 217 w 2031"/>
              <a:gd name="T111" fmla="*/ 1073 h 1123"/>
              <a:gd name="T112" fmla="*/ 56 w 2031"/>
              <a:gd name="T113" fmla="*/ 896 h 1123"/>
              <a:gd name="T114" fmla="*/ 36 w 2031"/>
              <a:gd name="T115" fmla="*/ 827 h 1123"/>
              <a:gd name="T116" fmla="*/ 1461 w 2031"/>
              <a:gd name="T117" fmla="*/ 468 h 1123"/>
              <a:gd name="T118" fmla="*/ 1563 w 2031"/>
              <a:gd name="T119" fmla="*/ 472 h 1123"/>
              <a:gd name="T120" fmla="*/ 1586 w 2031"/>
              <a:gd name="T121" fmla="*/ 454 h 1123"/>
              <a:gd name="T122" fmla="*/ 1564 w 2031"/>
              <a:gd name="T123" fmla="*/ 417 h 1123"/>
              <a:gd name="T124" fmla="*/ 1559 w 2031"/>
              <a:gd name="T125" fmla="*/ 33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1123">
                <a:moveTo>
                  <a:pt x="1781" y="578"/>
                </a:moveTo>
                <a:lnTo>
                  <a:pt x="1781" y="578"/>
                </a:lnTo>
                <a:lnTo>
                  <a:pt x="1781" y="577"/>
                </a:lnTo>
                <a:lnTo>
                  <a:pt x="1782" y="577"/>
                </a:lnTo>
                <a:lnTo>
                  <a:pt x="1782" y="576"/>
                </a:lnTo>
                <a:lnTo>
                  <a:pt x="1782" y="575"/>
                </a:lnTo>
                <a:lnTo>
                  <a:pt x="1782" y="574"/>
                </a:lnTo>
                <a:lnTo>
                  <a:pt x="1783" y="571"/>
                </a:lnTo>
                <a:lnTo>
                  <a:pt x="1783" y="567"/>
                </a:lnTo>
                <a:lnTo>
                  <a:pt x="1784" y="568"/>
                </a:lnTo>
                <a:lnTo>
                  <a:pt x="1787" y="569"/>
                </a:lnTo>
                <a:lnTo>
                  <a:pt x="1788" y="570"/>
                </a:lnTo>
                <a:lnTo>
                  <a:pt x="1790" y="570"/>
                </a:lnTo>
                <a:lnTo>
                  <a:pt x="1791" y="571"/>
                </a:lnTo>
                <a:lnTo>
                  <a:pt x="1792" y="572"/>
                </a:lnTo>
                <a:lnTo>
                  <a:pt x="1792" y="574"/>
                </a:lnTo>
                <a:lnTo>
                  <a:pt x="1793" y="575"/>
                </a:lnTo>
                <a:lnTo>
                  <a:pt x="1793" y="576"/>
                </a:lnTo>
                <a:lnTo>
                  <a:pt x="1795" y="577"/>
                </a:lnTo>
                <a:lnTo>
                  <a:pt x="1796" y="578"/>
                </a:lnTo>
                <a:lnTo>
                  <a:pt x="1798" y="580"/>
                </a:lnTo>
                <a:lnTo>
                  <a:pt x="1801" y="582"/>
                </a:lnTo>
                <a:lnTo>
                  <a:pt x="1802" y="583"/>
                </a:lnTo>
                <a:lnTo>
                  <a:pt x="1803" y="585"/>
                </a:lnTo>
                <a:lnTo>
                  <a:pt x="1805" y="586"/>
                </a:lnTo>
                <a:lnTo>
                  <a:pt x="1795" y="586"/>
                </a:lnTo>
                <a:lnTo>
                  <a:pt x="1788" y="586"/>
                </a:lnTo>
                <a:lnTo>
                  <a:pt x="1783" y="586"/>
                </a:lnTo>
                <a:lnTo>
                  <a:pt x="1783" y="586"/>
                </a:lnTo>
                <a:lnTo>
                  <a:pt x="1782" y="585"/>
                </a:lnTo>
                <a:lnTo>
                  <a:pt x="1782" y="584"/>
                </a:lnTo>
                <a:lnTo>
                  <a:pt x="1782" y="583"/>
                </a:lnTo>
                <a:lnTo>
                  <a:pt x="1782" y="582"/>
                </a:lnTo>
                <a:lnTo>
                  <a:pt x="1781" y="581"/>
                </a:lnTo>
                <a:lnTo>
                  <a:pt x="1781" y="580"/>
                </a:lnTo>
                <a:lnTo>
                  <a:pt x="1781" y="579"/>
                </a:lnTo>
                <a:lnTo>
                  <a:pt x="1781" y="578"/>
                </a:lnTo>
                <a:close/>
                <a:moveTo>
                  <a:pt x="0" y="794"/>
                </a:moveTo>
                <a:lnTo>
                  <a:pt x="4" y="783"/>
                </a:lnTo>
                <a:lnTo>
                  <a:pt x="5" y="781"/>
                </a:lnTo>
                <a:lnTo>
                  <a:pt x="9" y="768"/>
                </a:lnTo>
                <a:lnTo>
                  <a:pt x="11" y="766"/>
                </a:lnTo>
                <a:lnTo>
                  <a:pt x="14" y="758"/>
                </a:lnTo>
                <a:lnTo>
                  <a:pt x="15" y="754"/>
                </a:lnTo>
                <a:lnTo>
                  <a:pt x="16" y="753"/>
                </a:lnTo>
                <a:lnTo>
                  <a:pt x="17" y="750"/>
                </a:lnTo>
                <a:lnTo>
                  <a:pt x="17" y="747"/>
                </a:lnTo>
                <a:lnTo>
                  <a:pt x="19" y="741"/>
                </a:lnTo>
                <a:lnTo>
                  <a:pt x="20" y="738"/>
                </a:lnTo>
                <a:lnTo>
                  <a:pt x="20" y="734"/>
                </a:lnTo>
                <a:lnTo>
                  <a:pt x="22" y="729"/>
                </a:lnTo>
                <a:lnTo>
                  <a:pt x="23" y="726"/>
                </a:lnTo>
                <a:lnTo>
                  <a:pt x="26" y="715"/>
                </a:lnTo>
                <a:lnTo>
                  <a:pt x="27" y="712"/>
                </a:lnTo>
                <a:lnTo>
                  <a:pt x="29" y="706"/>
                </a:lnTo>
                <a:lnTo>
                  <a:pt x="31" y="703"/>
                </a:lnTo>
                <a:lnTo>
                  <a:pt x="32" y="697"/>
                </a:lnTo>
                <a:lnTo>
                  <a:pt x="35" y="691"/>
                </a:lnTo>
                <a:lnTo>
                  <a:pt x="36" y="688"/>
                </a:lnTo>
                <a:lnTo>
                  <a:pt x="37" y="685"/>
                </a:lnTo>
                <a:lnTo>
                  <a:pt x="39" y="678"/>
                </a:lnTo>
                <a:lnTo>
                  <a:pt x="41" y="672"/>
                </a:lnTo>
                <a:lnTo>
                  <a:pt x="43" y="668"/>
                </a:lnTo>
                <a:lnTo>
                  <a:pt x="46" y="660"/>
                </a:lnTo>
                <a:lnTo>
                  <a:pt x="49" y="652"/>
                </a:lnTo>
                <a:lnTo>
                  <a:pt x="51" y="646"/>
                </a:lnTo>
                <a:lnTo>
                  <a:pt x="53" y="642"/>
                </a:lnTo>
                <a:lnTo>
                  <a:pt x="54" y="640"/>
                </a:lnTo>
                <a:lnTo>
                  <a:pt x="55" y="636"/>
                </a:lnTo>
                <a:lnTo>
                  <a:pt x="56" y="634"/>
                </a:lnTo>
                <a:lnTo>
                  <a:pt x="56" y="632"/>
                </a:lnTo>
                <a:lnTo>
                  <a:pt x="56" y="630"/>
                </a:lnTo>
                <a:lnTo>
                  <a:pt x="56" y="628"/>
                </a:lnTo>
                <a:lnTo>
                  <a:pt x="56" y="626"/>
                </a:lnTo>
                <a:lnTo>
                  <a:pt x="56" y="625"/>
                </a:lnTo>
                <a:lnTo>
                  <a:pt x="56" y="623"/>
                </a:lnTo>
                <a:lnTo>
                  <a:pt x="57" y="622"/>
                </a:lnTo>
                <a:lnTo>
                  <a:pt x="58" y="621"/>
                </a:lnTo>
                <a:lnTo>
                  <a:pt x="59" y="620"/>
                </a:lnTo>
                <a:lnTo>
                  <a:pt x="59" y="618"/>
                </a:lnTo>
                <a:lnTo>
                  <a:pt x="61" y="616"/>
                </a:lnTo>
                <a:lnTo>
                  <a:pt x="62" y="615"/>
                </a:lnTo>
                <a:lnTo>
                  <a:pt x="63" y="613"/>
                </a:lnTo>
                <a:lnTo>
                  <a:pt x="65" y="612"/>
                </a:lnTo>
                <a:lnTo>
                  <a:pt x="67" y="610"/>
                </a:lnTo>
                <a:lnTo>
                  <a:pt x="68" y="609"/>
                </a:lnTo>
                <a:lnTo>
                  <a:pt x="69" y="606"/>
                </a:lnTo>
                <a:lnTo>
                  <a:pt x="70" y="605"/>
                </a:lnTo>
                <a:lnTo>
                  <a:pt x="72" y="604"/>
                </a:lnTo>
                <a:lnTo>
                  <a:pt x="74" y="602"/>
                </a:lnTo>
                <a:lnTo>
                  <a:pt x="76" y="600"/>
                </a:lnTo>
                <a:lnTo>
                  <a:pt x="78" y="599"/>
                </a:lnTo>
                <a:lnTo>
                  <a:pt x="79" y="598"/>
                </a:lnTo>
                <a:lnTo>
                  <a:pt x="80" y="597"/>
                </a:lnTo>
                <a:lnTo>
                  <a:pt x="82" y="595"/>
                </a:lnTo>
                <a:lnTo>
                  <a:pt x="84" y="593"/>
                </a:lnTo>
                <a:lnTo>
                  <a:pt x="87" y="591"/>
                </a:lnTo>
                <a:lnTo>
                  <a:pt x="90" y="589"/>
                </a:lnTo>
                <a:lnTo>
                  <a:pt x="92" y="588"/>
                </a:lnTo>
                <a:lnTo>
                  <a:pt x="92" y="586"/>
                </a:lnTo>
                <a:lnTo>
                  <a:pt x="94" y="586"/>
                </a:lnTo>
                <a:lnTo>
                  <a:pt x="97" y="584"/>
                </a:lnTo>
                <a:lnTo>
                  <a:pt x="99" y="583"/>
                </a:lnTo>
                <a:lnTo>
                  <a:pt x="100" y="582"/>
                </a:lnTo>
                <a:lnTo>
                  <a:pt x="104" y="579"/>
                </a:lnTo>
                <a:lnTo>
                  <a:pt x="110" y="577"/>
                </a:lnTo>
                <a:lnTo>
                  <a:pt x="116" y="574"/>
                </a:lnTo>
                <a:lnTo>
                  <a:pt x="124" y="572"/>
                </a:lnTo>
                <a:lnTo>
                  <a:pt x="128" y="569"/>
                </a:lnTo>
                <a:lnTo>
                  <a:pt x="132" y="568"/>
                </a:lnTo>
                <a:lnTo>
                  <a:pt x="143" y="564"/>
                </a:lnTo>
                <a:lnTo>
                  <a:pt x="155" y="561"/>
                </a:lnTo>
                <a:lnTo>
                  <a:pt x="167" y="558"/>
                </a:lnTo>
                <a:lnTo>
                  <a:pt x="176" y="556"/>
                </a:lnTo>
                <a:lnTo>
                  <a:pt x="183" y="554"/>
                </a:lnTo>
                <a:lnTo>
                  <a:pt x="187" y="553"/>
                </a:lnTo>
                <a:lnTo>
                  <a:pt x="188" y="553"/>
                </a:lnTo>
                <a:lnTo>
                  <a:pt x="194" y="553"/>
                </a:lnTo>
                <a:lnTo>
                  <a:pt x="199" y="553"/>
                </a:lnTo>
                <a:lnTo>
                  <a:pt x="203" y="553"/>
                </a:lnTo>
                <a:lnTo>
                  <a:pt x="204" y="551"/>
                </a:lnTo>
                <a:lnTo>
                  <a:pt x="207" y="551"/>
                </a:lnTo>
                <a:lnTo>
                  <a:pt x="212" y="552"/>
                </a:lnTo>
                <a:lnTo>
                  <a:pt x="213" y="552"/>
                </a:lnTo>
                <a:lnTo>
                  <a:pt x="218" y="552"/>
                </a:lnTo>
                <a:lnTo>
                  <a:pt x="223" y="553"/>
                </a:lnTo>
                <a:lnTo>
                  <a:pt x="229" y="554"/>
                </a:lnTo>
                <a:lnTo>
                  <a:pt x="236" y="556"/>
                </a:lnTo>
                <a:lnTo>
                  <a:pt x="243" y="557"/>
                </a:lnTo>
                <a:lnTo>
                  <a:pt x="251" y="560"/>
                </a:lnTo>
                <a:lnTo>
                  <a:pt x="260" y="563"/>
                </a:lnTo>
                <a:lnTo>
                  <a:pt x="272" y="567"/>
                </a:lnTo>
                <a:lnTo>
                  <a:pt x="281" y="573"/>
                </a:lnTo>
                <a:lnTo>
                  <a:pt x="289" y="577"/>
                </a:lnTo>
                <a:lnTo>
                  <a:pt x="302" y="586"/>
                </a:lnTo>
                <a:lnTo>
                  <a:pt x="314" y="591"/>
                </a:lnTo>
                <a:lnTo>
                  <a:pt x="324" y="595"/>
                </a:lnTo>
                <a:lnTo>
                  <a:pt x="329" y="597"/>
                </a:lnTo>
                <a:lnTo>
                  <a:pt x="333" y="598"/>
                </a:lnTo>
                <a:lnTo>
                  <a:pt x="343" y="600"/>
                </a:lnTo>
                <a:lnTo>
                  <a:pt x="349" y="602"/>
                </a:lnTo>
                <a:lnTo>
                  <a:pt x="355" y="603"/>
                </a:lnTo>
                <a:lnTo>
                  <a:pt x="360" y="604"/>
                </a:lnTo>
                <a:lnTo>
                  <a:pt x="362" y="604"/>
                </a:lnTo>
                <a:lnTo>
                  <a:pt x="365" y="604"/>
                </a:lnTo>
                <a:lnTo>
                  <a:pt x="367" y="605"/>
                </a:lnTo>
                <a:lnTo>
                  <a:pt x="374" y="605"/>
                </a:lnTo>
                <a:lnTo>
                  <a:pt x="383" y="604"/>
                </a:lnTo>
                <a:lnTo>
                  <a:pt x="390" y="603"/>
                </a:lnTo>
                <a:lnTo>
                  <a:pt x="398" y="601"/>
                </a:lnTo>
                <a:lnTo>
                  <a:pt x="401" y="601"/>
                </a:lnTo>
                <a:lnTo>
                  <a:pt x="407" y="598"/>
                </a:lnTo>
                <a:lnTo>
                  <a:pt x="411" y="598"/>
                </a:lnTo>
                <a:lnTo>
                  <a:pt x="417" y="596"/>
                </a:lnTo>
                <a:lnTo>
                  <a:pt x="421" y="594"/>
                </a:lnTo>
                <a:lnTo>
                  <a:pt x="425" y="593"/>
                </a:lnTo>
                <a:lnTo>
                  <a:pt x="427" y="591"/>
                </a:lnTo>
                <a:lnTo>
                  <a:pt x="429" y="590"/>
                </a:lnTo>
                <a:lnTo>
                  <a:pt x="432" y="588"/>
                </a:lnTo>
                <a:lnTo>
                  <a:pt x="434" y="586"/>
                </a:lnTo>
                <a:lnTo>
                  <a:pt x="438" y="584"/>
                </a:lnTo>
                <a:lnTo>
                  <a:pt x="441" y="581"/>
                </a:lnTo>
                <a:lnTo>
                  <a:pt x="446" y="578"/>
                </a:lnTo>
                <a:lnTo>
                  <a:pt x="451" y="574"/>
                </a:lnTo>
                <a:lnTo>
                  <a:pt x="458" y="570"/>
                </a:lnTo>
                <a:lnTo>
                  <a:pt x="463" y="566"/>
                </a:lnTo>
                <a:lnTo>
                  <a:pt x="463" y="565"/>
                </a:lnTo>
                <a:lnTo>
                  <a:pt x="464" y="564"/>
                </a:lnTo>
                <a:lnTo>
                  <a:pt x="466" y="563"/>
                </a:lnTo>
                <a:lnTo>
                  <a:pt x="478" y="554"/>
                </a:lnTo>
                <a:lnTo>
                  <a:pt x="479" y="553"/>
                </a:lnTo>
                <a:lnTo>
                  <a:pt x="485" y="548"/>
                </a:lnTo>
                <a:lnTo>
                  <a:pt x="487" y="546"/>
                </a:lnTo>
                <a:lnTo>
                  <a:pt x="492" y="539"/>
                </a:lnTo>
                <a:lnTo>
                  <a:pt x="498" y="533"/>
                </a:lnTo>
                <a:lnTo>
                  <a:pt x="499" y="529"/>
                </a:lnTo>
                <a:lnTo>
                  <a:pt x="501" y="527"/>
                </a:lnTo>
                <a:lnTo>
                  <a:pt x="503" y="525"/>
                </a:lnTo>
                <a:lnTo>
                  <a:pt x="504" y="522"/>
                </a:lnTo>
                <a:lnTo>
                  <a:pt x="505" y="519"/>
                </a:lnTo>
                <a:lnTo>
                  <a:pt x="507" y="513"/>
                </a:lnTo>
                <a:lnTo>
                  <a:pt x="508" y="509"/>
                </a:lnTo>
                <a:lnTo>
                  <a:pt x="508" y="507"/>
                </a:lnTo>
                <a:lnTo>
                  <a:pt x="509" y="498"/>
                </a:lnTo>
                <a:lnTo>
                  <a:pt x="509" y="497"/>
                </a:lnTo>
                <a:lnTo>
                  <a:pt x="511" y="487"/>
                </a:lnTo>
                <a:lnTo>
                  <a:pt x="511" y="482"/>
                </a:lnTo>
                <a:lnTo>
                  <a:pt x="512" y="478"/>
                </a:lnTo>
                <a:lnTo>
                  <a:pt x="515" y="463"/>
                </a:lnTo>
                <a:lnTo>
                  <a:pt x="515" y="462"/>
                </a:lnTo>
                <a:lnTo>
                  <a:pt x="517" y="450"/>
                </a:lnTo>
                <a:lnTo>
                  <a:pt x="518" y="438"/>
                </a:lnTo>
                <a:lnTo>
                  <a:pt x="521" y="425"/>
                </a:lnTo>
                <a:lnTo>
                  <a:pt x="523" y="408"/>
                </a:lnTo>
                <a:lnTo>
                  <a:pt x="526" y="397"/>
                </a:lnTo>
                <a:lnTo>
                  <a:pt x="527" y="392"/>
                </a:lnTo>
                <a:lnTo>
                  <a:pt x="527" y="391"/>
                </a:lnTo>
                <a:lnTo>
                  <a:pt x="527" y="386"/>
                </a:lnTo>
                <a:lnTo>
                  <a:pt x="526" y="380"/>
                </a:lnTo>
                <a:lnTo>
                  <a:pt x="525" y="370"/>
                </a:lnTo>
                <a:lnTo>
                  <a:pt x="525" y="362"/>
                </a:lnTo>
                <a:lnTo>
                  <a:pt x="526" y="348"/>
                </a:lnTo>
                <a:lnTo>
                  <a:pt x="526" y="345"/>
                </a:lnTo>
                <a:lnTo>
                  <a:pt x="527" y="328"/>
                </a:lnTo>
                <a:lnTo>
                  <a:pt x="529" y="312"/>
                </a:lnTo>
                <a:lnTo>
                  <a:pt x="530" y="305"/>
                </a:lnTo>
                <a:lnTo>
                  <a:pt x="530" y="302"/>
                </a:lnTo>
                <a:lnTo>
                  <a:pt x="527" y="286"/>
                </a:lnTo>
                <a:lnTo>
                  <a:pt x="525" y="278"/>
                </a:lnTo>
                <a:lnTo>
                  <a:pt x="524" y="270"/>
                </a:lnTo>
                <a:lnTo>
                  <a:pt x="513" y="256"/>
                </a:lnTo>
                <a:lnTo>
                  <a:pt x="509" y="250"/>
                </a:lnTo>
                <a:lnTo>
                  <a:pt x="503" y="243"/>
                </a:lnTo>
                <a:lnTo>
                  <a:pt x="499" y="235"/>
                </a:lnTo>
                <a:lnTo>
                  <a:pt x="508" y="228"/>
                </a:lnTo>
                <a:lnTo>
                  <a:pt x="511" y="227"/>
                </a:lnTo>
                <a:lnTo>
                  <a:pt x="518" y="222"/>
                </a:lnTo>
                <a:lnTo>
                  <a:pt x="526" y="216"/>
                </a:lnTo>
                <a:lnTo>
                  <a:pt x="528" y="214"/>
                </a:lnTo>
                <a:lnTo>
                  <a:pt x="529" y="214"/>
                </a:lnTo>
                <a:lnTo>
                  <a:pt x="532" y="212"/>
                </a:lnTo>
                <a:lnTo>
                  <a:pt x="533" y="212"/>
                </a:lnTo>
                <a:lnTo>
                  <a:pt x="536" y="209"/>
                </a:lnTo>
                <a:lnTo>
                  <a:pt x="541" y="206"/>
                </a:lnTo>
                <a:lnTo>
                  <a:pt x="589" y="207"/>
                </a:lnTo>
                <a:lnTo>
                  <a:pt x="589" y="206"/>
                </a:lnTo>
                <a:lnTo>
                  <a:pt x="590" y="203"/>
                </a:lnTo>
                <a:lnTo>
                  <a:pt x="590" y="201"/>
                </a:lnTo>
                <a:lnTo>
                  <a:pt x="590" y="200"/>
                </a:lnTo>
                <a:lnTo>
                  <a:pt x="590" y="200"/>
                </a:lnTo>
                <a:lnTo>
                  <a:pt x="590" y="198"/>
                </a:lnTo>
                <a:lnTo>
                  <a:pt x="590" y="197"/>
                </a:lnTo>
                <a:lnTo>
                  <a:pt x="590" y="196"/>
                </a:lnTo>
                <a:lnTo>
                  <a:pt x="590" y="195"/>
                </a:lnTo>
                <a:lnTo>
                  <a:pt x="590" y="192"/>
                </a:lnTo>
                <a:lnTo>
                  <a:pt x="591" y="190"/>
                </a:lnTo>
                <a:lnTo>
                  <a:pt x="609" y="191"/>
                </a:lnTo>
                <a:lnTo>
                  <a:pt x="610" y="191"/>
                </a:lnTo>
                <a:lnTo>
                  <a:pt x="610" y="188"/>
                </a:lnTo>
                <a:lnTo>
                  <a:pt x="610" y="183"/>
                </a:lnTo>
                <a:lnTo>
                  <a:pt x="610" y="177"/>
                </a:lnTo>
                <a:lnTo>
                  <a:pt x="610" y="176"/>
                </a:lnTo>
                <a:lnTo>
                  <a:pt x="611" y="172"/>
                </a:lnTo>
                <a:lnTo>
                  <a:pt x="611" y="169"/>
                </a:lnTo>
                <a:lnTo>
                  <a:pt x="611" y="162"/>
                </a:lnTo>
                <a:lnTo>
                  <a:pt x="611" y="160"/>
                </a:lnTo>
                <a:lnTo>
                  <a:pt x="611" y="159"/>
                </a:lnTo>
                <a:lnTo>
                  <a:pt x="611" y="158"/>
                </a:lnTo>
                <a:lnTo>
                  <a:pt x="611" y="157"/>
                </a:lnTo>
                <a:lnTo>
                  <a:pt x="611" y="156"/>
                </a:lnTo>
                <a:lnTo>
                  <a:pt x="613" y="156"/>
                </a:lnTo>
                <a:lnTo>
                  <a:pt x="616" y="156"/>
                </a:lnTo>
                <a:lnTo>
                  <a:pt x="619" y="156"/>
                </a:lnTo>
                <a:lnTo>
                  <a:pt x="620" y="156"/>
                </a:lnTo>
                <a:lnTo>
                  <a:pt x="622" y="156"/>
                </a:lnTo>
                <a:lnTo>
                  <a:pt x="625" y="156"/>
                </a:lnTo>
                <a:lnTo>
                  <a:pt x="626" y="155"/>
                </a:lnTo>
                <a:lnTo>
                  <a:pt x="627" y="154"/>
                </a:lnTo>
                <a:lnTo>
                  <a:pt x="628" y="154"/>
                </a:lnTo>
                <a:lnTo>
                  <a:pt x="628" y="153"/>
                </a:lnTo>
                <a:lnTo>
                  <a:pt x="630" y="152"/>
                </a:lnTo>
                <a:lnTo>
                  <a:pt x="631" y="152"/>
                </a:lnTo>
                <a:lnTo>
                  <a:pt x="632" y="152"/>
                </a:lnTo>
                <a:lnTo>
                  <a:pt x="632" y="152"/>
                </a:lnTo>
                <a:lnTo>
                  <a:pt x="634" y="152"/>
                </a:lnTo>
                <a:lnTo>
                  <a:pt x="635" y="152"/>
                </a:lnTo>
                <a:lnTo>
                  <a:pt x="636" y="152"/>
                </a:lnTo>
                <a:lnTo>
                  <a:pt x="638" y="152"/>
                </a:lnTo>
                <a:lnTo>
                  <a:pt x="640" y="152"/>
                </a:lnTo>
                <a:lnTo>
                  <a:pt x="642" y="152"/>
                </a:lnTo>
                <a:lnTo>
                  <a:pt x="643" y="152"/>
                </a:lnTo>
                <a:lnTo>
                  <a:pt x="644" y="152"/>
                </a:lnTo>
                <a:lnTo>
                  <a:pt x="645" y="152"/>
                </a:lnTo>
                <a:lnTo>
                  <a:pt x="646" y="152"/>
                </a:lnTo>
                <a:lnTo>
                  <a:pt x="647" y="152"/>
                </a:lnTo>
                <a:lnTo>
                  <a:pt x="648" y="152"/>
                </a:lnTo>
                <a:lnTo>
                  <a:pt x="649" y="152"/>
                </a:lnTo>
                <a:lnTo>
                  <a:pt x="650" y="152"/>
                </a:lnTo>
                <a:lnTo>
                  <a:pt x="653" y="152"/>
                </a:lnTo>
                <a:lnTo>
                  <a:pt x="655" y="152"/>
                </a:lnTo>
                <a:lnTo>
                  <a:pt x="657" y="152"/>
                </a:lnTo>
                <a:lnTo>
                  <a:pt x="659" y="152"/>
                </a:lnTo>
                <a:lnTo>
                  <a:pt x="662" y="152"/>
                </a:lnTo>
                <a:lnTo>
                  <a:pt x="666" y="152"/>
                </a:lnTo>
                <a:lnTo>
                  <a:pt x="666" y="153"/>
                </a:lnTo>
                <a:lnTo>
                  <a:pt x="665" y="153"/>
                </a:lnTo>
                <a:lnTo>
                  <a:pt x="665" y="154"/>
                </a:lnTo>
                <a:lnTo>
                  <a:pt x="666" y="154"/>
                </a:lnTo>
                <a:lnTo>
                  <a:pt x="667" y="154"/>
                </a:lnTo>
                <a:lnTo>
                  <a:pt x="668" y="154"/>
                </a:lnTo>
                <a:lnTo>
                  <a:pt x="671" y="154"/>
                </a:lnTo>
                <a:lnTo>
                  <a:pt x="674" y="155"/>
                </a:lnTo>
                <a:lnTo>
                  <a:pt x="677" y="155"/>
                </a:lnTo>
                <a:lnTo>
                  <a:pt x="679" y="155"/>
                </a:lnTo>
                <a:lnTo>
                  <a:pt x="681" y="155"/>
                </a:lnTo>
                <a:lnTo>
                  <a:pt x="682" y="155"/>
                </a:lnTo>
                <a:lnTo>
                  <a:pt x="684" y="155"/>
                </a:lnTo>
                <a:lnTo>
                  <a:pt x="685" y="155"/>
                </a:lnTo>
                <a:lnTo>
                  <a:pt x="688" y="155"/>
                </a:lnTo>
                <a:lnTo>
                  <a:pt x="689" y="155"/>
                </a:lnTo>
                <a:lnTo>
                  <a:pt x="690" y="153"/>
                </a:lnTo>
                <a:lnTo>
                  <a:pt x="691" y="152"/>
                </a:lnTo>
                <a:lnTo>
                  <a:pt x="691" y="152"/>
                </a:lnTo>
                <a:lnTo>
                  <a:pt x="691" y="152"/>
                </a:lnTo>
                <a:lnTo>
                  <a:pt x="692" y="151"/>
                </a:lnTo>
                <a:lnTo>
                  <a:pt x="693" y="150"/>
                </a:lnTo>
                <a:lnTo>
                  <a:pt x="697" y="145"/>
                </a:lnTo>
                <a:lnTo>
                  <a:pt x="704" y="137"/>
                </a:lnTo>
                <a:lnTo>
                  <a:pt x="704" y="136"/>
                </a:lnTo>
                <a:lnTo>
                  <a:pt x="708" y="132"/>
                </a:lnTo>
                <a:lnTo>
                  <a:pt x="709" y="130"/>
                </a:lnTo>
                <a:lnTo>
                  <a:pt x="710" y="129"/>
                </a:lnTo>
                <a:lnTo>
                  <a:pt x="712" y="128"/>
                </a:lnTo>
                <a:lnTo>
                  <a:pt x="713" y="127"/>
                </a:lnTo>
                <a:lnTo>
                  <a:pt x="713" y="126"/>
                </a:lnTo>
                <a:lnTo>
                  <a:pt x="715" y="125"/>
                </a:lnTo>
                <a:lnTo>
                  <a:pt x="716" y="123"/>
                </a:lnTo>
                <a:lnTo>
                  <a:pt x="717" y="121"/>
                </a:lnTo>
                <a:lnTo>
                  <a:pt x="718" y="120"/>
                </a:lnTo>
                <a:lnTo>
                  <a:pt x="718" y="119"/>
                </a:lnTo>
                <a:lnTo>
                  <a:pt x="719" y="118"/>
                </a:lnTo>
                <a:lnTo>
                  <a:pt x="720" y="117"/>
                </a:lnTo>
                <a:lnTo>
                  <a:pt x="721" y="117"/>
                </a:lnTo>
                <a:lnTo>
                  <a:pt x="721" y="116"/>
                </a:lnTo>
                <a:lnTo>
                  <a:pt x="722" y="116"/>
                </a:lnTo>
                <a:lnTo>
                  <a:pt x="722" y="116"/>
                </a:lnTo>
                <a:lnTo>
                  <a:pt x="721" y="115"/>
                </a:lnTo>
                <a:lnTo>
                  <a:pt x="720" y="115"/>
                </a:lnTo>
                <a:lnTo>
                  <a:pt x="719" y="114"/>
                </a:lnTo>
                <a:lnTo>
                  <a:pt x="718" y="113"/>
                </a:lnTo>
                <a:lnTo>
                  <a:pt x="716" y="112"/>
                </a:lnTo>
                <a:lnTo>
                  <a:pt x="715" y="111"/>
                </a:lnTo>
                <a:lnTo>
                  <a:pt x="715" y="110"/>
                </a:lnTo>
                <a:lnTo>
                  <a:pt x="715" y="109"/>
                </a:lnTo>
                <a:lnTo>
                  <a:pt x="719" y="107"/>
                </a:lnTo>
                <a:lnTo>
                  <a:pt x="720" y="106"/>
                </a:lnTo>
                <a:lnTo>
                  <a:pt x="719" y="106"/>
                </a:lnTo>
                <a:lnTo>
                  <a:pt x="718" y="104"/>
                </a:lnTo>
                <a:lnTo>
                  <a:pt x="717" y="104"/>
                </a:lnTo>
                <a:lnTo>
                  <a:pt x="716" y="102"/>
                </a:lnTo>
                <a:lnTo>
                  <a:pt x="715" y="101"/>
                </a:lnTo>
                <a:lnTo>
                  <a:pt x="714" y="98"/>
                </a:lnTo>
                <a:lnTo>
                  <a:pt x="712" y="96"/>
                </a:lnTo>
                <a:lnTo>
                  <a:pt x="709" y="92"/>
                </a:lnTo>
                <a:lnTo>
                  <a:pt x="707" y="91"/>
                </a:lnTo>
                <a:lnTo>
                  <a:pt x="706" y="90"/>
                </a:lnTo>
                <a:lnTo>
                  <a:pt x="706" y="87"/>
                </a:lnTo>
                <a:lnTo>
                  <a:pt x="706" y="84"/>
                </a:lnTo>
                <a:lnTo>
                  <a:pt x="706" y="80"/>
                </a:lnTo>
                <a:lnTo>
                  <a:pt x="706" y="76"/>
                </a:lnTo>
                <a:lnTo>
                  <a:pt x="706" y="73"/>
                </a:lnTo>
                <a:lnTo>
                  <a:pt x="706" y="71"/>
                </a:lnTo>
                <a:lnTo>
                  <a:pt x="707" y="69"/>
                </a:lnTo>
                <a:lnTo>
                  <a:pt x="707" y="67"/>
                </a:lnTo>
                <a:lnTo>
                  <a:pt x="707" y="63"/>
                </a:lnTo>
                <a:lnTo>
                  <a:pt x="707" y="62"/>
                </a:lnTo>
                <a:lnTo>
                  <a:pt x="703" y="62"/>
                </a:lnTo>
                <a:lnTo>
                  <a:pt x="699" y="62"/>
                </a:lnTo>
                <a:lnTo>
                  <a:pt x="694" y="61"/>
                </a:lnTo>
                <a:lnTo>
                  <a:pt x="692" y="61"/>
                </a:lnTo>
                <a:lnTo>
                  <a:pt x="690" y="61"/>
                </a:lnTo>
                <a:lnTo>
                  <a:pt x="690" y="60"/>
                </a:lnTo>
                <a:lnTo>
                  <a:pt x="690" y="58"/>
                </a:lnTo>
                <a:lnTo>
                  <a:pt x="687" y="56"/>
                </a:lnTo>
                <a:lnTo>
                  <a:pt x="684" y="54"/>
                </a:lnTo>
                <a:lnTo>
                  <a:pt x="683" y="54"/>
                </a:lnTo>
                <a:lnTo>
                  <a:pt x="682" y="52"/>
                </a:lnTo>
                <a:lnTo>
                  <a:pt x="680" y="51"/>
                </a:lnTo>
                <a:lnTo>
                  <a:pt x="680" y="50"/>
                </a:lnTo>
                <a:lnTo>
                  <a:pt x="681" y="49"/>
                </a:lnTo>
                <a:lnTo>
                  <a:pt x="681" y="48"/>
                </a:lnTo>
                <a:lnTo>
                  <a:pt x="681" y="47"/>
                </a:lnTo>
                <a:lnTo>
                  <a:pt x="681" y="46"/>
                </a:lnTo>
                <a:lnTo>
                  <a:pt x="682" y="44"/>
                </a:lnTo>
                <a:lnTo>
                  <a:pt x="683" y="43"/>
                </a:lnTo>
                <a:lnTo>
                  <a:pt x="684" y="41"/>
                </a:lnTo>
                <a:lnTo>
                  <a:pt x="684" y="40"/>
                </a:lnTo>
                <a:lnTo>
                  <a:pt x="684" y="39"/>
                </a:lnTo>
                <a:lnTo>
                  <a:pt x="685" y="38"/>
                </a:lnTo>
                <a:lnTo>
                  <a:pt x="685" y="37"/>
                </a:lnTo>
                <a:lnTo>
                  <a:pt x="685" y="36"/>
                </a:lnTo>
                <a:lnTo>
                  <a:pt x="686" y="35"/>
                </a:lnTo>
                <a:lnTo>
                  <a:pt x="686" y="34"/>
                </a:lnTo>
                <a:lnTo>
                  <a:pt x="686" y="33"/>
                </a:lnTo>
                <a:lnTo>
                  <a:pt x="686" y="32"/>
                </a:lnTo>
                <a:lnTo>
                  <a:pt x="687" y="31"/>
                </a:lnTo>
                <a:lnTo>
                  <a:pt x="687" y="30"/>
                </a:lnTo>
                <a:lnTo>
                  <a:pt x="688" y="28"/>
                </a:lnTo>
                <a:lnTo>
                  <a:pt x="689" y="27"/>
                </a:lnTo>
                <a:lnTo>
                  <a:pt x="689" y="26"/>
                </a:lnTo>
                <a:lnTo>
                  <a:pt x="690" y="25"/>
                </a:lnTo>
                <a:lnTo>
                  <a:pt x="691" y="24"/>
                </a:lnTo>
                <a:lnTo>
                  <a:pt x="691" y="23"/>
                </a:lnTo>
                <a:lnTo>
                  <a:pt x="692" y="22"/>
                </a:lnTo>
                <a:lnTo>
                  <a:pt x="694" y="22"/>
                </a:lnTo>
                <a:lnTo>
                  <a:pt x="695" y="22"/>
                </a:lnTo>
                <a:lnTo>
                  <a:pt x="696" y="22"/>
                </a:lnTo>
                <a:lnTo>
                  <a:pt x="698" y="22"/>
                </a:lnTo>
                <a:lnTo>
                  <a:pt x="699" y="23"/>
                </a:lnTo>
                <a:lnTo>
                  <a:pt x="700" y="23"/>
                </a:lnTo>
                <a:lnTo>
                  <a:pt x="703" y="24"/>
                </a:lnTo>
                <a:lnTo>
                  <a:pt x="706" y="24"/>
                </a:lnTo>
                <a:lnTo>
                  <a:pt x="709" y="23"/>
                </a:lnTo>
                <a:lnTo>
                  <a:pt x="710" y="23"/>
                </a:lnTo>
                <a:lnTo>
                  <a:pt x="711" y="22"/>
                </a:lnTo>
                <a:lnTo>
                  <a:pt x="714" y="22"/>
                </a:lnTo>
                <a:lnTo>
                  <a:pt x="716" y="20"/>
                </a:lnTo>
                <a:lnTo>
                  <a:pt x="716" y="20"/>
                </a:lnTo>
                <a:lnTo>
                  <a:pt x="718" y="20"/>
                </a:lnTo>
                <a:lnTo>
                  <a:pt x="720" y="19"/>
                </a:lnTo>
                <a:lnTo>
                  <a:pt x="721" y="20"/>
                </a:lnTo>
                <a:lnTo>
                  <a:pt x="721" y="21"/>
                </a:lnTo>
                <a:lnTo>
                  <a:pt x="721" y="23"/>
                </a:lnTo>
                <a:lnTo>
                  <a:pt x="722" y="26"/>
                </a:lnTo>
                <a:lnTo>
                  <a:pt x="722" y="29"/>
                </a:lnTo>
                <a:lnTo>
                  <a:pt x="722" y="31"/>
                </a:lnTo>
                <a:lnTo>
                  <a:pt x="723" y="32"/>
                </a:lnTo>
                <a:lnTo>
                  <a:pt x="723" y="33"/>
                </a:lnTo>
                <a:lnTo>
                  <a:pt x="723" y="34"/>
                </a:lnTo>
                <a:lnTo>
                  <a:pt x="723" y="35"/>
                </a:lnTo>
                <a:lnTo>
                  <a:pt x="723" y="37"/>
                </a:lnTo>
                <a:lnTo>
                  <a:pt x="723" y="38"/>
                </a:lnTo>
                <a:lnTo>
                  <a:pt x="723" y="40"/>
                </a:lnTo>
                <a:lnTo>
                  <a:pt x="723" y="41"/>
                </a:lnTo>
                <a:lnTo>
                  <a:pt x="723" y="43"/>
                </a:lnTo>
                <a:lnTo>
                  <a:pt x="723" y="44"/>
                </a:lnTo>
                <a:lnTo>
                  <a:pt x="723" y="46"/>
                </a:lnTo>
                <a:lnTo>
                  <a:pt x="723" y="48"/>
                </a:lnTo>
                <a:lnTo>
                  <a:pt x="723" y="51"/>
                </a:lnTo>
                <a:lnTo>
                  <a:pt x="722" y="53"/>
                </a:lnTo>
                <a:lnTo>
                  <a:pt x="722" y="55"/>
                </a:lnTo>
                <a:lnTo>
                  <a:pt x="722" y="56"/>
                </a:lnTo>
                <a:lnTo>
                  <a:pt x="722" y="57"/>
                </a:lnTo>
                <a:lnTo>
                  <a:pt x="723" y="57"/>
                </a:lnTo>
                <a:lnTo>
                  <a:pt x="723" y="58"/>
                </a:lnTo>
                <a:lnTo>
                  <a:pt x="724" y="58"/>
                </a:lnTo>
                <a:lnTo>
                  <a:pt x="724" y="59"/>
                </a:lnTo>
                <a:lnTo>
                  <a:pt x="725" y="59"/>
                </a:lnTo>
                <a:lnTo>
                  <a:pt x="726" y="60"/>
                </a:lnTo>
                <a:lnTo>
                  <a:pt x="727" y="60"/>
                </a:lnTo>
                <a:lnTo>
                  <a:pt x="727" y="61"/>
                </a:lnTo>
                <a:lnTo>
                  <a:pt x="728" y="62"/>
                </a:lnTo>
                <a:lnTo>
                  <a:pt x="728" y="63"/>
                </a:lnTo>
                <a:lnTo>
                  <a:pt x="728" y="64"/>
                </a:lnTo>
                <a:lnTo>
                  <a:pt x="728" y="80"/>
                </a:lnTo>
                <a:lnTo>
                  <a:pt x="728" y="81"/>
                </a:lnTo>
                <a:lnTo>
                  <a:pt x="728" y="82"/>
                </a:lnTo>
                <a:lnTo>
                  <a:pt x="728" y="83"/>
                </a:lnTo>
                <a:lnTo>
                  <a:pt x="727" y="85"/>
                </a:lnTo>
                <a:lnTo>
                  <a:pt x="727" y="86"/>
                </a:lnTo>
                <a:lnTo>
                  <a:pt x="727" y="88"/>
                </a:lnTo>
                <a:lnTo>
                  <a:pt x="727" y="89"/>
                </a:lnTo>
                <a:lnTo>
                  <a:pt x="727" y="90"/>
                </a:lnTo>
                <a:lnTo>
                  <a:pt x="729" y="97"/>
                </a:lnTo>
                <a:lnTo>
                  <a:pt x="730" y="101"/>
                </a:lnTo>
                <a:lnTo>
                  <a:pt x="732" y="102"/>
                </a:lnTo>
                <a:lnTo>
                  <a:pt x="732" y="103"/>
                </a:lnTo>
                <a:lnTo>
                  <a:pt x="733" y="103"/>
                </a:lnTo>
                <a:lnTo>
                  <a:pt x="734" y="102"/>
                </a:lnTo>
                <a:lnTo>
                  <a:pt x="735" y="100"/>
                </a:lnTo>
                <a:lnTo>
                  <a:pt x="736" y="100"/>
                </a:lnTo>
                <a:lnTo>
                  <a:pt x="737" y="98"/>
                </a:lnTo>
                <a:lnTo>
                  <a:pt x="738" y="98"/>
                </a:lnTo>
                <a:lnTo>
                  <a:pt x="739" y="96"/>
                </a:lnTo>
                <a:lnTo>
                  <a:pt x="739" y="95"/>
                </a:lnTo>
                <a:lnTo>
                  <a:pt x="739" y="94"/>
                </a:lnTo>
                <a:lnTo>
                  <a:pt x="741" y="93"/>
                </a:lnTo>
                <a:lnTo>
                  <a:pt x="742" y="92"/>
                </a:lnTo>
                <a:lnTo>
                  <a:pt x="743" y="91"/>
                </a:lnTo>
                <a:lnTo>
                  <a:pt x="745" y="89"/>
                </a:lnTo>
                <a:lnTo>
                  <a:pt x="748" y="85"/>
                </a:lnTo>
                <a:lnTo>
                  <a:pt x="758" y="74"/>
                </a:lnTo>
                <a:lnTo>
                  <a:pt x="759" y="72"/>
                </a:lnTo>
                <a:lnTo>
                  <a:pt x="760" y="71"/>
                </a:lnTo>
                <a:lnTo>
                  <a:pt x="779" y="48"/>
                </a:lnTo>
                <a:lnTo>
                  <a:pt x="787" y="39"/>
                </a:lnTo>
                <a:lnTo>
                  <a:pt x="794" y="32"/>
                </a:lnTo>
                <a:lnTo>
                  <a:pt x="805" y="19"/>
                </a:lnTo>
                <a:lnTo>
                  <a:pt x="806" y="18"/>
                </a:lnTo>
                <a:lnTo>
                  <a:pt x="807" y="18"/>
                </a:lnTo>
                <a:lnTo>
                  <a:pt x="807" y="19"/>
                </a:lnTo>
                <a:lnTo>
                  <a:pt x="808" y="19"/>
                </a:lnTo>
                <a:lnTo>
                  <a:pt x="809" y="20"/>
                </a:lnTo>
                <a:lnTo>
                  <a:pt x="810" y="20"/>
                </a:lnTo>
                <a:lnTo>
                  <a:pt x="810" y="21"/>
                </a:lnTo>
                <a:lnTo>
                  <a:pt x="808" y="22"/>
                </a:lnTo>
                <a:lnTo>
                  <a:pt x="806" y="24"/>
                </a:lnTo>
                <a:lnTo>
                  <a:pt x="806" y="26"/>
                </a:lnTo>
                <a:lnTo>
                  <a:pt x="804" y="29"/>
                </a:lnTo>
                <a:lnTo>
                  <a:pt x="802" y="32"/>
                </a:lnTo>
                <a:lnTo>
                  <a:pt x="802" y="32"/>
                </a:lnTo>
                <a:lnTo>
                  <a:pt x="802" y="33"/>
                </a:lnTo>
                <a:lnTo>
                  <a:pt x="804" y="34"/>
                </a:lnTo>
                <a:lnTo>
                  <a:pt x="805" y="34"/>
                </a:lnTo>
                <a:lnTo>
                  <a:pt x="808" y="35"/>
                </a:lnTo>
                <a:lnTo>
                  <a:pt x="810" y="36"/>
                </a:lnTo>
                <a:lnTo>
                  <a:pt x="811" y="36"/>
                </a:lnTo>
                <a:lnTo>
                  <a:pt x="812" y="36"/>
                </a:lnTo>
                <a:lnTo>
                  <a:pt x="813" y="37"/>
                </a:lnTo>
                <a:lnTo>
                  <a:pt x="814" y="38"/>
                </a:lnTo>
                <a:lnTo>
                  <a:pt x="815" y="40"/>
                </a:lnTo>
                <a:lnTo>
                  <a:pt x="816" y="41"/>
                </a:lnTo>
                <a:lnTo>
                  <a:pt x="816" y="42"/>
                </a:lnTo>
                <a:lnTo>
                  <a:pt x="817" y="42"/>
                </a:lnTo>
                <a:lnTo>
                  <a:pt x="818" y="42"/>
                </a:lnTo>
                <a:lnTo>
                  <a:pt x="819" y="41"/>
                </a:lnTo>
                <a:lnTo>
                  <a:pt x="820" y="40"/>
                </a:lnTo>
                <a:lnTo>
                  <a:pt x="820" y="39"/>
                </a:lnTo>
                <a:lnTo>
                  <a:pt x="819" y="38"/>
                </a:lnTo>
                <a:lnTo>
                  <a:pt x="819" y="36"/>
                </a:lnTo>
                <a:lnTo>
                  <a:pt x="819" y="35"/>
                </a:lnTo>
                <a:lnTo>
                  <a:pt x="820" y="34"/>
                </a:lnTo>
                <a:lnTo>
                  <a:pt x="821" y="33"/>
                </a:lnTo>
                <a:lnTo>
                  <a:pt x="822" y="33"/>
                </a:lnTo>
                <a:lnTo>
                  <a:pt x="823" y="33"/>
                </a:lnTo>
                <a:lnTo>
                  <a:pt x="824" y="33"/>
                </a:lnTo>
                <a:lnTo>
                  <a:pt x="825" y="34"/>
                </a:lnTo>
                <a:lnTo>
                  <a:pt x="827" y="34"/>
                </a:lnTo>
                <a:lnTo>
                  <a:pt x="828" y="34"/>
                </a:lnTo>
                <a:lnTo>
                  <a:pt x="829" y="34"/>
                </a:lnTo>
                <a:lnTo>
                  <a:pt x="830" y="34"/>
                </a:lnTo>
                <a:lnTo>
                  <a:pt x="830" y="33"/>
                </a:lnTo>
                <a:lnTo>
                  <a:pt x="829" y="33"/>
                </a:lnTo>
                <a:lnTo>
                  <a:pt x="828" y="32"/>
                </a:lnTo>
                <a:lnTo>
                  <a:pt x="827" y="32"/>
                </a:lnTo>
                <a:lnTo>
                  <a:pt x="827" y="32"/>
                </a:lnTo>
                <a:lnTo>
                  <a:pt x="826" y="31"/>
                </a:lnTo>
                <a:lnTo>
                  <a:pt x="825" y="29"/>
                </a:lnTo>
                <a:lnTo>
                  <a:pt x="825" y="28"/>
                </a:lnTo>
                <a:lnTo>
                  <a:pt x="825" y="27"/>
                </a:lnTo>
                <a:lnTo>
                  <a:pt x="826" y="25"/>
                </a:lnTo>
                <a:lnTo>
                  <a:pt x="827" y="25"/>
                </a:lnTo>
                <a:lnTo>
                  <a:pt x="828" y="23"/>
                </a:lnTo>
                <a:lnTo>
                  <a:pt x="829" y="22"/>
                </a:lnTo>
                <a:lnTo>
                  <a:pt x="829" y="21"/>
                </a:lnTo>
                <a:lnTo>
                  <a:pt x="831" y="19"/>
                </a:lnTo>
                <a:lnTo>
                  <a:pt x="831" y="18"/>
                </a:lnTo>
                <a:lnTo>
                  <a:pt x="831" y="17"/>
                </a:lnTo>
                <a:lnTo>
                  <a:pt x="832" y="15"/>
                </a:lnTo>
                <a:lnTo>
                  <a:pt x="832" y="14"/>
                </a:lnTo>
                <a:lnTo>
                  <a:pt x="831" y="13"/>
                </a:lnTo>
                <a:lnTo>
                  <a:pt x="832" y="12"/>
                </a:lnTo>
                <a:lnTo>
                  <a:pt x="832" y="11"/>
                </a:lnTo>
                <a:lnTo>
                  <a:pt x="833" y="11"/>
                </a:lnTo>
                <a:lnTo>
                  <a:pt x="834" y="11"/>
                </a:lnTo>
                <a:lnTo>
                  <a:pt x="834" y="12"/>
                </a:lnTo>
                <a:lnTo>
                  <a:pt x="834" y="13"/>
                </a:lnTo>
                <a:lnTo>
                  <a:pt x="835" y="14"/>
                </a:lnTo>
                <a:lnTo>
                  <a:pt x="835" y="15"/>
                </a:lnTo>
                <a:lnTo>
                  <a:pt x="836" y="15"/>
                </a:lnTo>
                <a:lnTo>
                  <a:pt x="836" y="16"/>
                </a:lnTo>
                <a:lnTo>
                  <a:pt x="836" y="17"/>
                </a:lnTo>
                <a:lnTo>
                  <a:pt x="837" y="18"/>
                </a:lnTo>
                <a:lnTo>
                  <a:pt x="838" y="19"/>
                </a:lnTo>
                <a:lnTo>
                  <a:pt x="839" y="20"/>
                </a:lnTo>
                <a:lnTo>
                  <a:pt x="839" y="21"/>
                </a:lnTo>
                <a:lnTo>
                  <a:pt x="840" y="22"/>
                </a:lnTo>
                <a:lnTo>
                  <a:pt x="841" y="22"/>
                </a:lnTo>
                <a:lnTo>
                  <a:pt x="842" y="20"/>
                </a:lnTo>
                <a:lnTo>
                  <a:pt x="843" y="19"/>
                </a:lnTo>
                <a:lnTo>
                  <a:pt x="843" y="18"/>
                </a:lnTo>
                <a:lnTo>
                  <a:pt x="842" y="18"/>
                </a:lnTo>
                <a:lnTo>
                  <a:pt x="841" y="17"/>
                </a:lnTo>
                <a:lnTo>
                  <a:pt x="841" y="16"/>
                </a:lnTo>
                <a:lnTo>
                  <a:pt x="840" y="16"/>
                </a:lnTo>
                <a:lnTo>
                  <a:pt x="840" y="15"/>
                </a:lnTo>
                <a:lnTo>
                  <a:pt x="841" y="14"/>
                </a:lnTo>
                <a:lnTo>
                  <a:pt x="841" y="13"/>
                </a:lnTo>
                <a:lnTo>
                  <a:pt x="842" y="12"/>
                </a:lnTo>
                <a:lnTo>
                  <a:pt x="844" y="12"/>
                </a:lnTo>
                <a:lnTo>
                  <a:pt x="846" y="11"/>
                </a:lnTo>
                <a:lnTo>
                  <a:pt x="847" y="11"/>
                </a:lnTo>
                <a:lnTo>
                  <a:pt x="848" y="10"/>
                </a:lnTo>
                <a:lnTo>
                  <a:pt x="849" y="10"/>
                </a:lnTo>
                <a:lnTo>
                  <a:pt x="849" y="9"/>
                </a:lnTo>
                <a:lnTo>
                  <a:pt x="850" y="9"/>
                </a:lnTo>
                <a:lnTo>
                  <a:pt x="852" y="9"/>
                </a:lnTo>
                <a:lnTo>
                  <a:pt x="853" y="9"/>
                </a:lnTo>
                <a:lnTo>
                  <a:pt x="855" y="9"/>
                </a:lnTo>
                <a:lnTo>
                  <a:pt x="857" y="9"/>
                </a:lnTo>
                <a:lnTo>
                  <a:pt x="859" y="9"/>
                </a:lnTo>
                <a:lnTo>
                  <a:pt x="860" y="9"/>
                </a:lnTo>
                <a:lnTo>
                  <a:pt x="861" y="9"/>
                </a:lnTo>
                <a:lnTo>
                  <a:pt x="863" y="9"/>
                </a:lnTo>
                <a:lnTo>
                  <a:pt x="865" y="9"/>
                </a:lnTo>
                <a:lnTo>
                  <a:pt x="866" y="9"/>
                </a:lnTo>
                <a:lnTo>
                  <a:pt x="867" y="9"/>
                </a:lnTo>
                <a:lnTo>
                  <a:pt x="868" y="8"/>
                </a:lnTo>
                <a:lnTo>
                  <a:pt x="869" y="8"/>
                </a:lnTo>
                <a:lnTo>
                  <a:pt x="870" y="8"/>
                </a:lnTo>
                <a:lnTo>
                  <a:pt x="870" y="8"/>
                </a:lnTo>
                <a:lnTo>
                  <a:pt x="871" y="8"/>
                </a:lnTo>
                <a:lnTo>
                  <a:pt x="871" y="9"/>
                </a:lnTo>
                <a:lnTo>
                  <a:pt x="872" y="10"/>
                </a:lnTo>
                <a:lnTo>
                  <a:pt x="873" y="11"/>
                </a:lnTo>
                <a:lnTo>
                  <a:pt x="873" y="12"/>
                </a:lnTo>
                <a:lnTo>
                  <a:pt x="874" y="14"/>
                </a:lnTo>
                <a:lnTo>
                  <a:pt x="874" y="15"/>
                </a:lnTo>
                <a:lnTo>
                  <a:pt x="875" y="17"/>
                </a:lnTo>
                <a:lnTo>
                  <a:pt x="875" y="18"/>
                </a:lnTo>
                <a:lnTo>
                  <a:pt x="876" y="20"/>
                </a:lnTo>
                <a:lnTo>
                  <a:pt x="876" y="20"/>
                </a:lnTo>
                <a:lnTo>
                  <a:pt x="877" y="25"/>
                </a:lnTo>
                <a:lnTo>
                  <a:pt x="877" y="26"/>
                </a:lnTo>
                <a:lnTo>
                  <a:pt x="878" y="26"/>
                </a:lnTo>
                <a:lnTo>
                  <a:pt x="879" y="26"/>
                </a:lnTo>
                <a:lnTo>
                  <a:pt x="884" y="26"/>
                </a:lnTo>
                <a:lnTo>
                  <a:pt x="885" y="26"/>
                </a:lnTo>
                <a:lnTo>
                  <a:pt x="886" y="27"/>
                </a:lnTo>
                <a:lnTo>
                  <a:pt x="886" y="28"/>
                </a:lnTo>
                <a:lnTo>
                  <a:pt x="886" y="29"/>
                </a:lnTo>
                <a:lnTo>
                  <a:pt x="885" y="29"/>
                </a:lnTo>
                <a:lnTo>
                  <a:pt x="885" y="30"/>
                </a:lnTo>
                <a:lnTo>
                  <a:pt x="884" y="31"/>
                </a:lnTo>
                <a:lnTo>
                  <a:pt x="884" y="32"/>
                </a:lnTo>
                <a:lnTo>
                  <a:pt x="883" y="34"/>
                </a:lnTo>
                <a:lnTo>
                  <a:pt x="883" y="36"/>
                </a:lnTo>
                <a:lnTo>
                  <a:pt x="883" y="37"/>
                </a:lnTo>
                <a:lnTo>
                  <a:pt x="882" y="38"/>
                </a:lnTo>
                <a:lnTo>
                  <a:pt x="882" y="38"/>
                </a:lnTo>
                <a:lnTo>
                  <a:pt x="881" y="39"/>
                </a:lnTo>
                <a:lnTo>
                  <a:pt x="879" y="40"/>
                </a:lnTo>
                <a:lnTo>
                  <a:pt x="878" y="40"/>
                </a:lnTo>
                <a:lnTo>
                  <a:pt x="877" y="40"/>
                </a:lnTo>
                <a:lnTo>
                  <a:pt x="876" y="41"/>
                </a:lnTo>
                <a:lnTo>
                  <a:pt x="876" y="42"/>
                </a:lnTo>
                <a:lnTo>
                  <a:pt x="876" y="43"/>
                </a:lnTo>
                <a:lnTo>
                  <a:pt x="876" y="44"/>
                </a:lnTo>
                <a:lnTo>
                  <a:pt x="877" y="44"/>
                </a:lnTo>
                <a:lnTo>
                  <a:pt x="879" y="45"/>
                </a:lnTo>
                <a:lnTo>
                  <a:pt x="880" y="46"/>
                </a:lnTo>
                <a:lnTo>
                  <a:pt x="881" y="47"/>
                </a:lnTo>
                <a:lnTo>
                  <a:pt x="882" y="48"/>
                </a:lnTo>
                <a:lnTo>
                  <a:pt x="883" y="48"/>
                </a:lnTo>
                <a:lnTo>
                  <a:pt x="885" y="49"/>
                </a:lnTo>
                <a:lnTo>
                  <a:pt x="887" y="49"/>
                </a:lnTo>
                <a:lnTo>
                  <a:pt x="888" y="50"/>
                </a:lnTo>
                <a:lnTo>
                  <a:pt x="890" y="48"/>
                </a:lnTo>
                <a:lnTo>
                  <a:pt x="891" y="47"/>
                </a:lnTo>
                <a:lnTo>
                  <a:pt x="892" y="46"/>
                </a:lnTo>
                <a:lnTo>
                  <a:pt x="894" y="46"/>
                </a:lnTo>
                <a:lnTo>
                  <a:pt x="894" y="46"/>
                </a:lnTo>
                <a:lnTo>
                  <a:pt x="903" y="47"/>
                </a:lnTo>
                <a:lnTo>
                  <a:pt x="906" y="47"/>
                </a:lnTo>
                <a:lnTo>
                  <a:pt x="907" y="46"/>
                </a:lnTo>
                <a:lnTo>
                  <a:pt x="908" y="46"/>
                </a:lnTo>
                <a:lnTo>
                  <a:pt x="907" y="45"/>
                </a:lnTo>
                <a:lnTo>
                  <a:pt x="907" y="44"/>
                </a:lnTo>
                <a:lnTo>
                  <a:pt x="907" y="44"/>
                </a:lnTo>
                <a:lnTo>
                  <a:pt x="906" y="44"/>
                </a:lnTo>
                <a:lnTo>
                  <a:pt x="906" y="43"/>
                </a:lnTo>
                <a:lnTo>
                  <a:pt x="906" y="42"/>
                </a:lnTo>
                <a:lnTo>
                  <a:pt x="906" y="41"/>
                </a:lnTo>
                <a:lnTo>
                  <a:pt x="908" y="41"/>
                </a:lnTo>
                <a:lnTo>
                  <a:pt x="909" y="40"/>
                </a:lnTo>
                <a:lnTo>
                  <a:pt x="910" y="39"/>
                </a:lnTo>
                <a:lnTo>
                  <a:pt x="911" y="38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17" y="32"/>
                </a:lnTo>
                <a:lnTo>
                  <a:pt x="918" y="32"/>
                </a:lnTo>
                <a:lnTo>
                  <a:pt x="918" y="29"/>
                </a:lnTo>
                <a:lnTo>
                  <a:pt x="919" y="28"/>
                </a:lnTo>
                <a:lnTo>
                  <a:pt x="920" y="27"/>
                </a:lnTo>
                <a:lnTo>
                  <a:pt x="921" y="26"/>
                </a:lnTo>
                <a:lnTo>
                  <a:pt x="922" y="25"/>
                </a:lnTo>
                <a:lnTo>
                  <a:pt x="924" y="24"/>
                </a:lnTo>
                <a:lnTo>
                  <a:pt x="927" y="23"/>
                </a:lnTo>
                <a:lnTo>
                  <a:pt x="929" y="23"/>
                </a:lnTo>
                <a:lnTo>
                  <a:pt x="930" y="23"/>
                </a:lnTo>
                <a:lnTo>
                  <a:pt x="932" y="23"/>
                </a:lnTo>
                <a:lnTo>
                  <a:pt x="934" y="22"/>
                </a:lnTo>
                <a:lnTo>
                  <a:pt x="937" y="22"/>
                </a:lnTo>
                <a:lnTo>
                  <a:pt x="941" y="22"/>
                </a:lnTo>
                <a:lnTo>
                  <a:pt x="949" y="20"/>
                </a:lnTo>
                <a:lnTo>
                  <a:pt x="962" y="20"/>
                </a:lnTo>
                <a:lnTo>
                  <a:pt x="977" y="18"/>
                </a:lnTo>
                <a:lnTo>
                  <a:pt x="992" y="15"/>
                </a:lnTo>
                <a:lnTo>
                  <a:pt x="998" y="14"/>
                </a:lnTo>
                <a:lnTo>
                  <a:pt x="1001" y="14"/>
                </a:lnTo>
                <a:lnTo>
                  <a:pt x="1013" y="13"/>
                </a:lnTo>
                <a:lnTo>
                  <a:pt x="1020" y="12"/>
                </a:lnTo>
                <a:lnTo>
                  <a:pt x="1032" y="10"/>
                </a:lnTo>
                <a:lnTo>
                  <a:pt x="1050" y="8"/>
                </a:lnTo>
                <a:lnTo>
                  <a:pt x="1063" y="7"/>
                </a:lnTo>
                <a:lnTo>
                  <a:pt x="1070" y="6"/>
                </a:lnTo>
                <a:lnTo>
                  <a:pt x="1074" y="5"/>
                </a:lnTo>
                <a:lnTo>
                  <a:pt x="1074" y="5"/>
                </a:lnTo>
                <a:lnTo>
                  <a:pt x="1082" y="2"/>
                </a:lnTo>
                <a:lnTo>
                  <a:pt x="1084" y="1"/>
                </a:lnTo>
                <a:lnTo>
                  <a:pt x="1085" y="1"/>
                </a:lnTo>
                <a:lnTo>
                  <a:pt x="1086" y="0"/>
                </a:lnTo>
                <a:lnTo>
                  <a:pt x="1086" y="1"/>
                </a:lnTo>
                <a:lnTo>
                  <a:pt x="1087" y="4"/>
                </a:lnTo>
                <a:lnTo>
                  <a:pt x="1087" y="5"/>
                </a:lnTo>
                <a:lnTo>
                  <a:pt x="1088" y="5"/>
                </a:lnTo>
                <a:lnTo>
                  <a:pt x="1089" y="6"/>
                </a:lnTo>
                <a:lnTo>
                  <a:pt x="1090" y="6"/>
                </a:lnTo>
                <a:lnTo>
                  <a:pt x="1090" y="5"/>
                </a:lnTo>
                <a:lnTo>
                  <a:pt x="1091" y="4"/>
                </a:lnTo>
                <a:lnTo>
                  <a:pt x="1093" y="4"/>
                </a:lnTo>
                <a:lnTo>
                  <a:pt x="1095" y="5"/>
                </a:lnTo>
                <a:lnTo>
                  <a:pt x="1095" y="4"/>
                </a:lnTo>
                <a:lnTo>
                  <a:pt x="1096" y="3"/>
                </a:lnTo>
                <a:lnTo>
                  <a:pt x="1098" y="4"/>
                </a:lnTo>
                <a:lnTo>
                  <a:pt x="1099" y="4"/>
                </a:lnTo>
                <a:lnTo>
                  <a:pt x="1100" y="4"/>
                </a:lnTo>
                <a:lnTo>
                  <a:pt x="1099" y="4"/>
                </a:lnTo>
                <a:lnTo>
                  <a:pt x="1099" y="5"/>
                </a:lnTo>
                <a:lnTo>
                  <a:pt x="1100" y="5"/>
                </a:lnTo>
                <a:lnTo>
                  <a:pt x="1100" y="6"/>
                </a:lnTo>
                <a:lnTo>
                  <a:pt x="1098" y="5"/>
                </a:lnTo>
                <a:lnTo>
                  <a:pt x="1100" y="7"/>
                </a:lnTo>
                <a:lnTo>
                  <a:pt x="1098" y="9"/>
                </a:lnTo>
                <a:lnTo>
                  <a:pt x="1097" y="9"/>
                </a:lnTo>
                <a:lnTo>
                  <a:pt x="1094" y="7"/>
                </a:lnTo>
                <a:lnTo>
                  <a:pt x="1096" y="9"/>
                </a:lnTo>
                <a:lnTo>
                  <a:pt x="1097" y="11"/>
                </a:lnTo>
                <a:lnTo>
                  <a:pt x="1094" y="9"/>
                </a:lnTo>
                <a:lnTo>
                  <a:pt x="1093" y="8"/>
                </a:lnTo>
                <a:lnTo>
                  <a:pt x="1090" y="10"/>
                </a:lnTo>
                <a:lnTo>
                  <a:pt x="1091" y="11"/>
                </a:lnTo>
                <a:lnTo>
                  <a:pt x="1092" y="12"/>
                </a:lnTo>
                <a:lnTo>
                  <a:pt x="1090" y="13"/>
                </a:lnTo>
                <a:lnTo>
                  <a:pt x="1091" y="13"/>
                </a:lnTo>
                <a:lnTo>
                  <a:pt x="1092" y="14"/>
                </a:lnTo>
                <a:lnTo>
                  <a:pt x="1094" y="15"/>
                </a:lnTo>
                <a:lnTo>
                  <a:pt x="1095" y="16"/>
                </a:lnTo>
                <a:lnTo>
                  <a:pt x="1096" y="16"/>
                </a:lnTo>
                <a:lnTo>
                  <a:pt x="1097" y="17"/>
                </a:lnTo>
                <a:lnTo>
                  <a:pt x="1097" y="19"/>
                </a:lnTo>
                <a:lnTo>
                  <a:pt x="1096" y="20"/>
                </a:lnTo>
                <a:lnTo>
                  <a:pt x="1095" y="21"/>
                </a:lnTo>
                <a:lnTo>
                  <a:pt x="1095" y="22"/>
                </a:lnTo>
                <a:lnTo>
                  <a:pt x="1094" y="23"/>
                </a:lnTo>
                <a:lnTo>
                  <a:pt x="1093" y="22"/>
                </a:lnTo>
                <a:lnTo>
                  <a:pt x="1093" y="25"/>
                </a:lnTo>
                <a:lnTo>
                  <a:pt x="1092" y="27"/>
                </a:lnTo>
                <a:lnTo>
                  <a:pt x="1094" y="29"/>
                </a:lnTo>
                <a:lnTo>
                  <a:pt x="1097" y="28"/>
                </a:lnTo>
                <a:lnTo>
                  <a:pt x="1098" y="29"/>
                </a:lnTo>
                <a:lnTo>
                  <a:pt x="1098" y="30"/>
                </a:lnTo>
                <a:lnTo>
                  <a:pt x="1098" y="35"/>
                </a:lnTo>
                <a:lnTo>
                  <a:pt x="1098" y="44"/>
                </a:lnTo>
                <a:lnTo>
                  <a:pt x="1097" y="50"/>
                </a:lnTo>
                <a:lnTo>
                  <a:pt x="1096" y="56"/>
                </a:lnTo>
                <a:lnTo>
                  <a:pt x="1095" y="61"/>
                </a:lnTo>
                <a:lnTo>
                  <a:pt x="1096" y="61"/>
                </a:lnTo>
                <a:lnTo>
                  <a:pt x="1097" y="61"/>
                </a:lnTo>
                <a:lnTo>
                  <a:pt x="1097" y="62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8" y="66"/>
                </a:lnTo>
                <a:lnTo>
                  <a:pt x="1098" y="67"/>
                </a:lnTo>
                <a:lnTo>
                  <a:pt x="1097" y="68"/>
                </a:lnTo>
                <a:lnTo>
                  <a:pt x="1097" y="68"/>
                </a:lnTo>
                <a:lnTo>
                  <a:pt x="1096" y="68"/>
                </a:lnTo>
                <a:lnTo>
                  <a:pt x="1096" y="69"/>
                </a:lnTo>
                <a:lnTo>
                  <a:pt x="1096" y="70"/>
                </a:lnTo>
                <a:lnTo>
                  <a:pt x="1098" y="70"/>
                </a:lnTo>
                <a:lnTo>
                  <a:pt x="1098" y="70"/>
                </a:lnTo>
                <a:lnTo>
                  <a:pt x="1099" y="70"/>
                </a:lnTo>
                <a:lnTo>
                  <a:pt x="1100" y="70"/>
                </a:lnTo>
                <a:lnTo>
                  <a:pt x="1102" y="70"/>
                </a:lnTo>
                <a:lnTo>
                  <a:pt x="1103" y="70"/>
                </a:lnTo>
                <a:lnTo>
                  <a:pt x="1103" y="73"/>
                </a:lnTo>
                <a:lnTo>
                  <a:pt x="1103" y="74"/>
                </a:lnTo>
                <a:lnTo>
                  <a:pt x="1102" y="75"/>
                </a:lnTo>
                <a:lnTo>
                  <a:pt x="1102" y="77"/>
                </a:lnTo>
                <a:lnTo>
                  <a:pt x="1102" y="78"/>
                </a:lnTo>
                <a:lnTo>
                  <a:pt x="1101" y="78"/>
                </a:lnTo>
                <a:lnTo>
                  <a:pt x="1101" y="80"/>
                </a:lnTo>
                <a:lnTo>
                  <a:pt x="1101" y="87"/>
                </a:lnTo>
                <a:lnTo>
                  <a:pt x="1101" y="88"/>
                </a:lnTo>
                <a:lnTo>
                  <a:pt x="1103" y="88"/>
                </a:lnTo>
                <a:lnTo>
                  <a:pt x="1110" y="88"/>
                </a:lnTo>
                <a:lnTo>
                  <a:pt x="1111" y="88"/>
                </a:lnTo>
                <a:lnTo>
                  <a:pt x="1113" y="88"/>
                </a:lnTo>
                <a:lnTo>
                  <a:pt x="1120" y="88"/>
                </a:lnTo>
                <a:lnTo>
                  <a:pt x="1122" y="88"/>
                </a:lnTo>
                <a:lnTo>
                  <a:pt x="1123" y="88"/>
                </a:lnTo>
                <a:lnTo>
                  <a:pt x="1124" y="88"/>
                </a:lnTo>
                <a:lnTo>
                  <a:pt x="1128" y="88"/>
                </a:lnTo>
                <a:lnTo>
                  <a:pt x="1131" y="88"/>
                </a:lnTo>
                <a:lnTo>
                  <a:pt x="1133" y="88"/>
                </a:lnTo>
                <a:lnTo>
                  <a:pt x="1134" y="88"/>
                </a:lnTo>
                <a:lnTo>
                  <a:pt x="1134" y="88"/>
                </a:lnTo>
                <a:lnTo>
                  <a:pt x="1135" y="88"/>
                </a:lnTo>
                <a:lnTo>
                  <a:pt x="1137" y="88"/>
                </a:lnTo>
                <a:lnTo>
                  <a:pt x="1140" y="89"/>
                </a:lnTo>
                <a:lnTo>
                  <a:pt x="1141" y="89"/>
                </a:lnTo>
                <a:lnTo>
                  <a:pt x="1142" y="89"/>
                </a:lnTo>
                <a:lnTo>
                  <a:pt x="1143" y="89"/>
                </a:lnTo>
                <a:lnTo>
                  <a:pt x="1144" y="89"/>
                </a:lnTo>
                <a:lnTo>
                  <a:pt x="1146" y="89"/>
                </a:lnTo>
                <a:lnTo>
                  <a:pt x="1146" y="92"/>
                </a:lnTo>
                <a:lnTo>
                  <a:pt x="1146" y="92"/>
                </a:lnTo>
                <a:lnTo>
                  <a:pt x="1150" y="92"/>
                </a:lnTo>
                <a:lnTo>
                  <a:pt x="1150" y="93"/>
                </a:lnTo>
                <a:lnTo>
                  <a:pt x="1150" y="97"/>
                </a:lnTo>
                <a:lnTo>
                  <a:pt x="1149" y="100"/>
                </a:lnTo>
                <a:lnTo>
                  <a:pt x="1146" y="100"/>
                </a:lnTo>
                <a:lnTo>
                  <a:pt x="1146" y="101"/>
                </a:lnTo>
                <a:lnTo>
                  <a:pt x="1146" y="102"/>
                </a:lnTo>
                <a:lnTo>
                  <a:pt x="1146" y="104"/>
                </a:lnTo>
                <a:lnTo>
                  <a:pt x="1146" y="113"/>
                </a:lnTo>
                <a:lnTo>
                  <a:pt x="1147" y="113"/>
                </a:lnTo>
                <a:lnTo>
                  <a:pt x="1155" y="114"/>
                </a:lnTo>
                <a:lnTo>
                  <a:pt x="1160" y="114"/>
                </a:lnTo>
                <a:lnTo>
                  <a:pt x="1163" y="114"/>
                </a:lnTo>
                <a:lnTo>
                  <a:pt x="1164" y="114"/>
                </a:lnTo>
                <a:lnTo>
                  <a:pt x="1167" y="114"/>
                </a:lnTo>
                <a:lnTo>
                  <a:pt x="1168" y="114"/>
                </a:lnTo>
                <a:lnTo>
                  <a:pt x="1172" y="114"/>
                </a:lnTo>
                <a:lnTo>
                  <a:pt x="1173" y="114"/>
                </a:lnTo>
                <a:lnTo>
                  <a:pt x="1174" y="114"/>
                </a:lnTo>
                <a:lnTo>
                  <a:pt x="1175" y="114"/>
                </a:lnTo>
                <a:lnTo>
                  <a:pt x="1177" y="114"/>
                </a:lnTo>
                <a:lnTo>
                  <a:pt x="1177" y="115"/>
                </a:lnTo>
                <a:lnTo>
                  <a:pt x="1177" y="116"/>
                </a:lnTo>
                <a:lnTo>
                  <a:pt x="1177" y="116"/>
                </a:lnTo>
                <a:lnTo>
                  <a:pt x="1177" y="117"/>
                </a:lnTo>
                <a:lnTo>
                  <a:pt x="1177" y="118"/>
                </a:lnTo>
                <a:lnTo>
                  <a:pt x="1177" y="119"/>
                </a:lnTo>
                <a:lnTo>
                  <a:pt x="1177" y="121"/>
                </a:lnTo>
                <a:lnTo>
                  <a:pt x="1177" y="122"/>
                </a:lnTo>
                <a:lnTo>
                  <a:pt x="1176" y="122"/>
                </a:lnTo>
                <a:lnTo>
                  <a:pt x="1177" y="124"/>
                </a:lnTo>
                <a:lnTo>
                  <a:pt x="1178" y="124"/>
                </a:lnTo>
                <a:lnTo>
                  <a:pt x="1178" y="126"/>
                </a:lnTo>
                <a:lnTo>
                  <a:pt x="1179" y="126"/>
                </a:lnTo>
                <a:lnTo>
                  <a:pt x="1179" y="127"/>
                </a:lnTo>
                <a:lnTo>
                  <a:pt x="1178" y="128"/>
                </a:lnTo>
                <a:lnTo>
                  <a:pt x="1179" y="128"/>
                </a:lnTo>
                <a:lnTo>
                  <a:pt x="1179" y="129"/>
                </a:lnTo>
                <a:lnTo>
                  <a:pt x="1179" y="130"/>
                </a:lnTo>
                <a:lnTo>
                  <a:pt x="1181" y="131"/>
                </a:lnTo>
                <a:lnTo>
                  <a:pt x="1182" y="132"/>
                </a:lnTo>
                <a:lnTo>
                  <a:pt x="1182" y="134"/>
                </a:lnTo>
                <a:lnTo>
                  <a:pt x="1182" y="135"/>
                </a:lnTo>
                <a:lnTo>
                  <a:pt x="1183" y="135"/>
                </a:lnTo>
                <a:lnTo>
                  <a:pt x="1185" y="135"/>
                </a:lnTo>
                <a:lnTo>
                  <a:pt x="1186" y="135"/>
                </a:lnTo>
                <a:lnTo>
                  <a:pt x="1187" y="135"/>
                </a:lnTo>
                <a:lnTo>
                  <a:pt x="1188" y="134"/>
                </a:lnTo>
                <a:lnTo>
                  <a:pt x="1189" y="134"/>
                </a:lnTo>
                <a:lnTo>
                  <a:pt x="1189" y="135"/>
                </a:lnTo>
                <a:lnTo>
                  <a:pt x="1192" y="135"/>
                </a:lnTo>
                <a:lnTo>
                  <a:pt x="1192" y="139"/>
                </a:lnTo>
                <a:lnTo>
                  <a:pt x="1193" y="140"/>
                </a:lnTo>
                <a:lnTo>
                  <a:pt x="1194" y="140"/>
                </a:lnTo>
                <a:lnTo>
                  <a:pt x="1194" y="140"/>
                </a:lnTo>
                <a:lnTo>
                  <a:pt x="1198" y="137"/>
                </a:lnTo>
                <a:lnTo>
                  <a:pt x="1201" y="134"/>
                </a:lnTo>
                <a:lnTo>
                  <a:pt x="1212" y="122"/>
                </a:lnTo>
                <a:lnTo>
                  <a:pt x="1213" y="121"/>
                </a:lnTo>
                <a:lnTo>
                  <a:pt x="1214" y="121"/>
                </a:lnTo>
                <a:lnTo>
                  <a:pt x="1214" y="120"/>
                </a:lnTo>
                <a:lnTo>
                  <a:pt x="1213" y="120"/>
                </a:lnTo>
                <a:lnTo>
                  <a:pt x="1212" y="119"/>
                </a:lnTo>
                <a:lnTo>
                  <a:pt x="1212" y="118"/>
                </a:lnTo>
                <a:lnTo>
                  <a:pt x="1211" y="118"/>
                </a:lnTo>
                <a:lnTo>
                  <a:pt x="1210" y="117"/>
                </a:lnTo>
                <a:lnTo>
                  <a:pt x="1210" y="116"/>
                </a:lnTo>
                <a:lnTo>
                  <a:pt x="1209" y="116"/>
                </a:lnTo>
                <a:lnTo>
                  <a:pt x="1209" y="116"/>
                </a:lnTo>
                <a:lnTo>
                  <a:pt x="1208" y="116"/>
                </a:lnTo>
                <a:lnTo>
                  <a:pt x="1208" y="115"/>
                </a:lnTo>
                <a:lnTo>
                  <a:pt x="1208" y="114"/>
                </a:lnTo>
                <a:lnTo>
                  <a:pt x="1207" y="114"/>
                </a:lnTo>
                <a:lnTo>
                  <a:pt x="1207" y="113"/>
                </a:lnTo>
                <a:lnTo>
                  <a:pt x="1207" y="112"/>
                </a:lnTo>
                <a:lnTo>
                  <a:pt x="1206" y="111"/>
                </a:lnTo>
                <a:lnTo>
                  <a:pt x="1206" y="110"/>
                </a:lnTo>
                <a:lnTo>
                  <a:pt x="1206" y="109"/>
                </a:lnTo>
                <a:lnTo>
                  <a:pt x="1206" y="108"/>
                </a:lnTo>
                <a:lnTo>
                  <a:pt x="1206" y="107"/>
                </a:lnTo>
                <a:lnTo>
                  <a:pt x="1206" y="106"/>
                </a:lnTo>
                <a:lnTo>
                  <a:pt x="1206" y="105"/>
                </a:lnTo>
                <a:lnTo>
                  <a:pt x="1206" y="100"/>
                </a:lnTo>
                <a:lnTo>
                  <a:pt x="1206" y="99"/>
                </a:lnTo>
                <a:lnTo>
                  <a:pt x="1206" y="95"/>
                </a:lnTo>
                <a:lnTo>
                  <a:pt x="1206" y="91"/>
                </a:lnTo>
                <a:lnTo>
                  <a:pt x="1206" y="90"/>
                </a:lnTo>
                <a:lnTo>
                  <a:pt x="1207" y="89"/>
                </a:lnTo>
                <a:lnTo>
                  <a:pt x="1208" y="89"/>
                </a:lnTo>
                <a:lnTo>
                  <a:pt x="1209" y="89"/>
                </a:lnTo>
                <a:lnTo>
                  <a:pt x="1213" y="89"/>
                </a:lnTo>
                <a:lnTo>
                  <a:pt x="1213" y="90"/>
                </a:lnTo>
                <a:lnTo>
                  <a:pt x="1215" y="90"/>
                </a:lnTo>
                <a:lnTo>
                  <a:pt x="1218" y="90"/>
                </a:lnTo>
                <a:lnTo>
                  <a:pt x="1230" y="91"/>
                </a:lnTo>
                <a:lnTo>
                  <a:pt x="1233" y="91"/>
                </a:lnTo>
                <a:lnTo>
                  <a:pt x="1237" y="91"/>
                </a:lnTo>
                <a:lnTo>
                  <a:pt x="1241" y="91"/>
                </a:lnTo>
                <a:lnTo>
                  <a:pt x="1243" y="91"/>
                </a:lnTo>
                <a:lnTo>
                  <a:pt x="1244" y="91"/>
                </a:lnTo>
                <a:lnTo>
                  <a:pt x="1246" y="91"/>
                </a:lnTo>
                <a:lnTo>
                  <a:pt x="1247" y="91"/>
                </a:lnTo>
                <a:lnTo>
                  <a:pt x="1247" y="90"/>
                </a:lnTo>
                <a:lnTo>
                  <a:pt x="1250" y="91"/>
                </a:lnTo>
                <a:lnTo>
                  <a:pt x="1258" y="91"/>
                </a:lnTo>
                <a:lnTo>
                  <a:pt x="1260" y="91"/>
                </a:lnTo>
                <a:lnTo>
                  <a:pt x="1260" y="92"/>
                </a:lnTo>
                <a:lnTo>
                  <a:pt x="1262" y="92"/>
                </a:lnTo>
                <a:lnTo>
                  <a:pt x="1263" y="92"/>
                </a:lnTo>
                <a:lnTo>
                  <a:pt x="1264" y="92"/>
                </a:lnTo>
                <a:lnTo>
                  <a:pt x="1265" y="92"/>
                </a:lnTo>
                <a:lnTo>
                  <a:pt x="1266" y="92"/>
                </a:lnTo>
                <a:lnTo>
                  <a:pt x="1268" y="94"/>
                </a:lnTo>
                <a:lnTo>
                  <a:pt x="1269" y="94"/>
                </a:lnTo>
                <a:lnTo>
                  <a:pt x="1270" y="94"/>
                </a:lnTo>
                <a:lnTo>
                  <a:pt x="1271" y="94"/>
                </a:lnTo>
                <a:lnTo>
                  <a:pt x="1276" y="94"/>
                </a:lnTo>
                <a:lnTo>
                  <a:pt x="1277" y="94"/>
                </a:lnTo>
                <a:lnTo>
                  <a:pt x="1278" y="94"/>
                </a:lnTo>
                <a:lnTo>
                  <a:pt x="1278" y="94"/>
                </a:lnTo>
                <a:lnTo>
                  <a:pt x="1277" y="95"/>
                </a:lnTo>
                <a:lnTo>
                  <a:pt x="1276" y="96"/>
                </a:lnTo>
                <a:lnTo>
                  <a:pt x="1273" y="98"/>
                </a:lnTo>
                <a:lnTo>
                  <a:pt x="1272" y="99"/>
                </a:lnTo>
                <a:lnTo>
                  <a:pt x="1271" y="100"/>
                </a:lnTo>
                <a:lnTo>
                  <a:pt x="1270" y="101"/>
                </a:lnTo>
                <a:lnTo>
                  <a:pt x="1269" y="102"/>
                </a:lnTo>
                <a:lnTo>
                  <a:pt x="1267" y="104"/>
                </a:lnTo>
                <a:lnTo>
                  <a:pt x="1267" y="105"/>
                </a:lnTo>
                <a:lnTo>
                  <a:pt x="1266" y="106"/>
                </a:lnTo>
                <a:lnTo>
                  <a:pt x="1264" y="109"/>
                </a:lnTo>
                <a:lnTo>
                  <a:pt x="1263" y="110"/>
                </a:lnTo>
                <a:lnTo>
                  <a:pt x="1262" y="111"/>
                </a:lnTo>
                <a:lnTo>
                  <a:pt x="1260" y="112"/>
                </a:lnTo>
                <a:lnTo>
                  <a:pt x="1259" y="114"/>
                </a:lnTo>
                <a:lnTo>
                  <a:pt x="1256" y="116"/>
                </a:lnTo>
                <a:lnTo>
                  <a:pt x="1255" y="116"/>
                </a:lnTo>
                <a:lnTo>
                  <a:pt x="1254" y="117"/>
                </a:lnTo>
                <a:lnTo>
                  <a:pt x="1252" y="119"/>
                </a:lnTo>
                <a:lnTo>
                  <a:pt x="1250" y="120"/>
                </a:lnTo>
                <a:lnTo>
                  <a:pt x="1249" y="120"/>
                </a:lnTo>
                <a:lnTo>
                  <a:pt x="1252" y="120"/>
                </a:lnTo>
                <a:lnTo>
                  <a:pt x="1255" y="120"/>
                </a:lnTo>
                <a:lnTo>
                  <a:pt x="1259" y="121"/>
                </a:lnTo>
                <a:lnTo>
                  <a:pt x="1259" y="122"/>
                </a:lnTo>
                <a:lnTo>
                  <a:pt x="1258" y="122"/>
                </a:lnTo>
                <a:lnTo>
                  <a:pt x="1258" y="123"/>
                </a:lnTo>
                <a:lnTo>
                  <a:pt x="1258" y="124"/>
                </a:lnTo>
                <a:lnTo>
                  <a:pt x="1257" y="125"/>
                </a:lnTo>
                <a:lnTo>
                  <a:pt x="1257" y="126"/>
                </a:lnTo>
                <a:lnTo>
                  <a:pt x="1256" y="127"/>
                </a:lnTo>
                <a:lnTo>
                  <a:pt x="1256" y="128"/>
                </a:lnTo>
                <a:lnTo>
                  <a:pt x="1255" y="128"/>
                </a:lnTo>
                <a:lnTo>
                  <a:pt x="1255" y="128"/>
                </a:lnTo>
                <a:lnTo>
                  <a:pt x="1252" y="136"/>
                </a:lnTo>
                <a:lnTo>
                  <a:pt x="1251" y="138"/>
                </a:lnTo>
                <a:lnTo>
                  <a:pt x="1247" y="138"/>
                </a:lnTo>
                <a:lnTo>
                  <a:pt x="1247" y="139"/>
                </a:lnTo>
                <a:lnTo>
                  <a:pt x="1246" y="139"/>
                </a:lnTo>
                <a:lnTo>
                  <a:pt x="1246" y="140"/>
                </a:lnTo>
                <a:lnTo>
                  <a:pt x="1246" y="141"/>
                </a:lnTo>
                <a:lnTo>
                  <a:pt x="1246" y="142"/>
                </a:lnTo>
                <a:lnTo>
                  <a:pt x="1245" y="144"/>
                </a:lnTo>
                <a:lnTo>
                  <a:pt x="1246" y="144"/>
                </a:lnTo>
                <a:lnTo>
                  <a:pt x="1248" y="144"/>
                </a:lnTo>
                <a:lnTo>
                  <a:pt x="1249" y="144"/>
                </a:lnTo>
                <a:lnTo>
                  <a:pt x="1250" y="144"/>
                </a:lnTo>
                <a:lnTo>
                  <a:pt x="1251" y="144"/>
                </a:lnTo>
                <a:lnTo>
                  <a:pt x="1252" y="144"/>
                </a:lnTo>
                <a:lnTo>
                  <a:pt x="1253" y="144"/>
                </a:lnTo>
                <a:lnTo>
                  <a:pt x="1254" y="144"/>
                </a:lnTo>
                <a:lnTo>
                  <a:pt x="1255" y="144"/>
                </a:lnTo>
                <a:lnTo>
                  <a:pt x="1255" y="146"/>
                </a:lnTo>
                <a:lnTo>
                  <a:pt x="1255" y="152"/>
                </a:lnTo>
                <a:lnTo>
                  <a:pt x="1255" y="156"/>
                </a:lnTo>
                <a:lnTo>
                  <a:pt x="1257" y="156"/>
                </a:lnTo>
                <a:lnTo>
                  <a:pt x="1259" y="156"/>
                </a:lnTo>
                <a:lnTo>
                  <a:pt x="1261" y="156"/>
                </a:lnTo>
                <a:lnTo>
                  <a:pt x="1265" y="156"/>
                </a:lnTo>
                <a:lnTo>
                  <a:pt x="1266" y="156"/>
                </a:lnTo>
                <a:lnTo>
                  <a:pt x="1267" y="157"/>
                </a:lnTo>
                <a:lnTo>
                  <a:pt x="1268" y="157"/>
                </a:lnTo>
                <a:lnTo>
                  <a:pt x="1270" y="157"/>
                </a:lnTo>
                <a:lnTo>
                  <a:pt x="1272" y="157"/>
                </a:lnTo>
                <a:lnTo>
                  <a:pt x="1273" y="157"/>
                </a:lnTo>
                <a:lnTo>
                  <a:pt x="1271" y="159"/>
                </a:lnTo>
                <a:lnTo>
                  <a:pt x="1271" y="160"/>
                </a:lnTo>
                <a:lnTo>
                  <a:pt x="1271" y="161"/>
                </a:lnTo>
                <a:lnTo>
                  <a:pt x="1270" y="162"/>
                </a:lnTo>
                <a:lnTo>
                  <a:pt x="1269" y="165"/>
                </a:lnTo>
                <a:lnTo>
                  <a:pt x="1269" y="166"/>
                </a:lnTo>
                <a:lnTo>
                  <a:pt x="1269" y="167"/>
                </a:lnTo>
                <a:lnTo>
                  <a:pt x="1269" y="168"/>
                </a:lnTo>
                <a:lnTo>
                  <a:pt x="1268" y="170"/>
                </a:lnTo>
                <a:lnTo>
                  <a:pt x="1268" y="172"/>
                </a:lnTo>
                <a:lnTo>
                  <a:pt x="1268" y="175"/>
                </a:lnTo>
                <a:lnTo>
                  <a:pt x="1267" y="178"/>
                </a:lnTo>
                <a:lnTo>
                  <a:pt x="1267" y="179"/>
                </a:lnTo>
                <a:lnTo>
                  <a:pt x="1267" y="180"/>
                </a:lnTo>
                <a:lnTo>
                  <a:pt x="1266" y="181"/>
                </a:lnTo>
                <a:lnTo>
                  <a:pt x="1266" y="182"/>
                </a:lnTo>
                <a:lnTo>
                  <a:pt x="1266" y="184"/>
                </a:lnTo>
                <a:lnTo>
                  <a:pt x="1266" y="186"/>
                </a:lnTo>
                <a:lnTo>
                  <a:pt x="1266" y="188"/>
                </a:lnTo>
                <a:lnTo>
                  <a:pt x="1266" y="188"/>
                </a:lnTo>
                <a:lnTo>
                  <a:pt x="1266" y="189"/>
                </a:lnTo>
                <a:lnTo>
                  <a:pt x="1266" y="190"/>
                </a:lnTo>
                <a:lnTo>
                  <a:pt x="1266" y="191"/>
                </a:lnTo>
                <a:lnTo>
                  <a:pt x="1266" y="194"/>
                </a:lnTo>
                <a:lnTo>
                  <a:pt x="1266" y="195"/>
                </a:lnTo>
                <a:lnTo>
                  <a:pt x="1266" y="196"/>
                </a:lnTo>
                <a:lnTo>
                  <a:pt x="1266" y="197"/>
                </a:lnTo>
                <a:lnTo>
                  <a:pt x="1267" y="198"/>
                </a:lnTo>
                <a:lnTo>
                  <a:pt x="1267" y="199"/>
                </a:lnTo>
                <a:lnTo>
                  <a:pt x="1268" y="199"/>
                </a:lnTo>
                <a:lnTo>
                  <a:pt x="1268" y="200"/>
                </a:lnTo>
                <a:lnTo>
                  <a:pt x="1269" y="200"/>
                </a:lnTo>
                <a:lnTo>
                  <a:pt x="1270" y="201"/>
                </a:lnTo>
                <a:lnTo>
                  <a:pt x="1271" y="201"/>
                </a:lnTo>
                <a:lnTo>
                  <a:pt x="1273" y="203"/>
                </a:lnTo>
                <a:lnTo>
                  <a:pt x="1274" y="204"/>
                </a:lnTo>
                <a:lnTo>
                  <a:pt x="1275" y="205"/>
                </a:lnTo>
                <a:lnTo>
                  <a:pt x="1276" y="206"/>
                </a:lnTo>
                <a:lnTo>
                  <a:pt x="1277" y="207"/>
                </a:lnTo>
                <a:lnTo>
                  <a:pt x="1277" y="209"/>
                </a:lnTo>
                <a:lnTo>
                  <a:pt x="1278" y="210"/>
                </a:lnTo>
                <a:lnTo>
                  <a:pt x="1278" y="211"/>
                </a:lnTo>
                <a:lnTo>
                  <a:pt x="1278" y="212"/>
                </a:lnTo>
                <a:lnTo>
                  <a:pt x="1278" y="212"/>
                </a:lnTo>
                <a:lnTo>
                  <a:pt x="1278" y="215"/>
                </a:lnTo>
                <a:lnTo>
                  <a:pt x="1278" y="216"/>
                </a:lnTo>
                <a:lnTo>
                  <a:pt x="1278" y="217"/>
                </a:lnTo>
                <a:lnTo>
                  <a:pt x="1278" y="218"/>
                </a:lnTo>
                <a:lnTo>
                  <a:pt x="1278" y="219"/>
                </a:lnTo>
                <a:lnTo>
                  <a:pt x="1274" y="219"/>
                </a:lnTo>
                <a:lnTo>
                  <a:pt x="1266" y="219"/>
                </a:lnTo>
                <a:lnTo>
                  <a:pt x="1266" y="219"/>
                </a:lnTo>
                <a:lnTo>
                  <a:pt x="1257" y="218"/>
                </a:lnTo>
                <a:lnTo>
                  <a:pt x="1258" y="219"/>
                </a:lnTo>
                <a:lnTo>
                  <a:pt x="1259" y="222"/>
                </a:lnTo>
                <a:lnTo>
                  <a:pt x="1252" y="222"/>
                </a:lnTo>
                <a:lnTo>
                  <a:pt x="1248" y="222"/>
                </a:lnTo>
                <a:lnTo>
                  <a:pt x="1248" y="224"/>
                </a:lnTo>
                <a:lnTo>
                  <a:pt x="1248" y="232"/>
                </a:lnTo>
                <a:lnTo>
                  <a:pt x="1248" y="240"/>
                </a:lnTo>
                <a:lnTo>
                  <a:pt x="1252" y="241"/>
                </a:lnTo>
                <a:lnTo>
                  <a:pt x="1254" y="242"/>
                </a:lnTo>
                <a:lnTo>
                  <a:pt x="1254" y="242"/>
                </a:lnTo>
                <a:lnTo>
                  <a:pt x="1257" y="243"/>
                </a:lnTo>
                <a:lnTo>
                  <a:pt x="1258" y="243"/>
                </a:lnTo>
                <a:lnTo>
                  <a:pt x="1261" y="243"/>
                </a:lnTo>
                <a:lnTo>
                  <a:pt x="1262" y="244"/>
                </a:lnTo>
                <a:lnTo>
                  <a:pt x="1263" y="244"/>
                </a:lnTo>
                <a:lnTo>
                  <a:pt x="1264" y="244"/>
                </a:lnTo>
                <a:lnTo>
                  <a:pt x="1265" y="244"/>
                </a:lnTo>
                <a:lnTo>
                  <a:pt x="1267" y="244"/>
                </a:lnTo>
                <a:lnTo>
                  <a:pt x="1273" y="245"/>
                </a:lnTo>
                <a:lnTo>
                  <a:pt x="1274" y="245"/>
                </a:lnTo>
                <a:lnTo>
                  <a:pt x="1277" y="245"/>
                </a:lnTo>
                <a:lnTo>
                  <a:pt x="1278" y="246"/>
                </a:lnTo>
                <a:lnTo>
                  <a:pt x="1278" y="246"/>
                </a:lnTo>
                <a:lnTo>
                  <a:pt x="1280" y="246"/>
                </a:lnTo>
                <a:lnTo>
                  <a:pt x="1281" y="246"/>
                </a:lnTo>
                <a:lnTo>
                  <a:pt x="1282" y="246"/>
                </a:lnTo>
                <a:lnTo>
                  <a:pt x="1283" y="246"/>
                </a:lnTo>
                <a:lnTo>
                  <a:pt x="1283" y="247"/>
                </a:lnTo>
                <a:lnTo>
                  <a:pt x="1283" y="248"/>
                </a:lnTo>
                <a:lnTo>
                  <a:pt x="1283" y="249"/>
                </a:lnTo>
                <a:lnTo>
                  <a:pt x="1283" y="251"/>
                </a:lnTo>
                <a:lnTo>
                  <a:pt x="1283" y="253"/>
                </a:lnTo>
                <a:lnTo>
                  <a:pt x="1283" y="255"/>
                </a:lnTo>
                <a:lnTo>
                  <a:pt x="1283" y="256"/>
                </a:lnTo>
                <a:lnTo>
                  <a:pt x="1283" y="257"/>
                </a:lnTo>
                <a:lnTo>
                  <a:pt x="1283" y="259"/>
                </a:lnTo>
                <a:lnTo>
                  <a:pt x="1283" y="261"/>
                </a:lnTo>
                <a:lnTo>
                  <a:pt x="1283" y="264"/>
                </a:lnTo>
                <a:lnTo>
                  <a:pt x="1283" y="267"/>
                </a:lnTo>
                <a:lnTo>
                  <a:pt x="1284" y="270"/>
                </a:lnTo>
                <a:lnTo>
                  <a:pt x="1284" y="274"/>
                </a:lnTo>
                <a:lnTo>
                  <a:pt x="1284" y="276"/>
                </a:lnTo>
                <a:lnTo>
                  <a:pt x="1284" y="278"/>
                </a:lnTo>
                <a:lnTo>
                  <a:pt x="1284" y="282"/>
                </a:lnTo>
                <a:lnTo>
                  <a:pt x="1284" y="285"/>
                </a:lnTo>
                <a:lnTo>
                  <a:pt x="1282" y="285"/>
                </a:lnTo>
                <a:lnTo>
                  <a:pt x="1282" y="286"/>
                </a:lnTo>
                <a:lnTo>
                  <a:pt x="1281" y="286"/>
                </a:lnTo>
                <a:lnTo>
                  <a:pt x="1280" y="286"/>
                </a:lnTo>
                <a:lnTo>
                  <a:pt x="1280" y="287"/>
                </a:lnTo>
                <a:lnTo>
                  <a:pt x="1280" y="288"/>
                </a:lnTo>
                <a:lnTo>
                  <a:pt x="1280" y="289"/>
                </a:lnTo>
                <a:lnTo>
                  <a:pt x="1281" y="295"/>
                </a:lnTo>
                <a:lnTo>
                  <a:pt x="1281" y="298"/>
                </a:lnTo>
                <a:lnTo>
                  <a:pt x="1281" y="299"/>
                </a:lnTo>
                <a:lnTo>
                  <a:pt x="1281" y="300"/>
                </a:lnTo>
                <a:lnTo>
                  <a:pt x="1281" y="302"/>
                </a:lnTo>
                <a:lnTo>
                  <a:pt x="1281" y="303"/>
                </a:lnTo>
                <a:lnTo>
                  <a:pt x="1280" y="303"/>
                </a:lnTo>
                <a:lnTo>
                  <a:pt x="1280" y="304"/>
                </a:lnTo>
                <a:lnTo>
                  <a:pt x="1280" y="306"/>
                </a:lnTo>
                <a:lnTo>
                  <a:pt x="1280" y="307"/>
                </a:lnTo>
                <a:lnTo>
                  <a:pt x="1280" y="308"/>
                </a:lnTo>
                <a:lnTo>
                  <a:pt x="1280" y="309"/>
                </a:lnTo>
                <a:lnTo>
                  <a:pt x="1280" y="309"/>
                </a:lnTo>
                <a:lnTo>
                  <a:pt x="1280" y="310"/>
                </a:lnTo>
                <a:lnTo>
                  <a:pt x="1280" y="312"/>
                </a:lnTo>
                <a:lnTo>
                  <a:pt x="1280" y="313"/>
                </a:lnTo>
                <a:lnTo>
                  <a:pt x="1280" y="314"/>
                </a:lnTo>
                <a:lnTo>
                  <a:pt x="1280" y="315"/>
                </a:lnTo>
                <a:lnTo>
                  <a:pt x="1280" y="316"/>
                </a:lnTo>
                <a:lnTo>
                  <a:pt x="1282" y="316"/>
                </a:lnTo>
                <a:lnTo>
                  <a:pt x="1283" y="316"/>
                </a:lnTo>
                <a:lnTo>
                  <a:pt x="1284" y="316"/>
                </a:lnTo>
                <a:lnTo>
                  <a:pt x="1285" y="316"/>
                </a:lnTo>
                <a:lnTo>
                  <a:pt x="1288" y="316"/>
                </a:lnTo>
                <a:lnTo>
                  <a:pt x="1289" y="316"/>
                </a:lnTo>
                <a:lnTo>
                  <a:pt x="1292" y="316"/>
                </a:lnTo>
                <a:lnTo>
                  <a:pt x="1293" y="316"/>
                </a:lnTo>
                <a:lnTo>
                  <a:pt x="1294" y="316"/>
                </a:lnTo>
                <a:lnTo>
                  <a:pt x="1296" y="316"/>
                </a:lnTo>
                <a:lnTo>
                  <a:pt x="1297" y="316"/>
                </a:lnTo>
                <a:lnTo>
                  <a:pt x="1298" y="316"/>
                </a:lnTo>
                <a:lnTo>
                  <a:pt x="1300" y="316"/>
                </a:lnTo>
                <a:lnTo>
                  <a:pt x="1301" y="316"/>
                </a:lnTo>
                <a:lnTo>
                  <a:pt x="1302" y="317"/>
                </a:lnTo>
                <a:lnTo>
                  <a:pt x="1302" y="317"/>
                </a:lnTo>
                <a:lnTo>
                  <a:pt x="1304" y="317"/>
                </a:lnTo>
                <a:lnTo>
                  <a:pt x="1305" y="317"/>
                </a:lnTo>
                <a:lnTo>
                  <a:pt x="1306" y="317"/>
                </a:lnTo>
                <a:lnTo>
                  <a:pt x="1308" y="317"/>
                </a:lnTo>
                <a:lnTo>
                  <a:pt x="1310" y="317"/>
                </a:lnTo>
                <a:lnTo>
                  <a:pt x="1311" y="317"/>
                </a:lnTo>
                <a:lnTo>
                  <a:pt x="1313" y="317"/>
                </a:lnTo>
                <a:lnTo>
                  <a:pt x="1314" y="317"/>
                </a:lnTo>
                <a:lnTo>
                  <a:pt x="1315" y="317"/>
                </a:lnTo>
                <a:lnTo>
                  <a:pt x="1316" y="317"/>
                </a:lnTo>
                <a:lnTo>
                  <a:pt x="1317" y="317"/>
                </a:lnTo>
                <a:lnTo>
                  <a:pt x="1319" y="317"/>
                </a:lnTo>
                <a:lnTo>
                  <a:pt x="1320" y="317"/>
                </a:lnTo>
                <a:lnTo>
                  <a:pt x="1321" y="317"/>
                </a:lnTo>
                <a:lnTo>
                  <a:pt x="1323" y="317"/>
                </a:lnTo>
                <a:lnTo>
                  <a:pt x="1324" y="317"/>
                </a:lnTo>
                <a:lnTo>
                  <a:pt x="1325" y="317"/>
                </a:lnTo>
                <a:lnTo>
                  <a:pt x="1337" y="317"/>
                </a:lnTo>
                <a:lnTo>
                  <a:pt x="1343" y="317"/>
                </a:lnTo>
                <a:lnTo>
                  <a:pt x="1345" y="317"/>
                </a:lnTo>
                <a:lnTo>
                  <a:pt x="1350" y="317"/>
                </a:lnTo>
                <a:lnTo>
                  <a:pt x="1353" y="317"/>
                </a:lnTo>
                <a:lnTo>
                  <a:pt x="1357" y="317"/>
                </a:lnTo>
                <a:lnTo>
                  <a:pt x="1357" y="318"/>
                </a:lnTo>
                <a:lnTo>
                  <a:pt x="1357" y="320"/>
                </a:lnTo>
                <a:lnTo>
                  <a:pt x="1358" y="320"/>
                </a:lnTo>
                <a:lnTo>
                  <a:pt x="1358" y="318"/>
                </a:lnTo>
                <a:lnTo>
                  <a:pt x="1358" y="317"/>
                </a:lnTo>
                <a:lnTo>
                  <a:pt x="1362" y="317"/>
                </a:lnTo>
                <a:lnTo>
                  <a:pt x="1363" y="317"/>
                </a:lnTo>
                <a:lnTo>
                  <a:pt x="1365" y="317"/>
                </a:lnTo>
                <a:lnTo>
                  <a:pt x="1369" y="317"/>
                </a:lnTo>
                <a:lnTo>
                  <a:pt x="1371" y="317"/>
                </a:lnTo>
                <a:lnTo>
                  <a:pt x="1376" y="317"/>
                </a:lnTo>
                <a:lnTo>
                  <a:pt x="1380" y="317"/>
                </a:lnTo>
                <a:lnTo>
                  <a:pt x="1384" y="318"/>
                </a:lnTo>
                <a:lnTo>
                  <a:pt x="1385" y="318"/>
                </a:lnTo>
                <a:lnTo>
                  <a:pt x="1389" y="318"/>
                </a:lnTo>
                <a:lnTo>
                  <a:pt x="1393" y="318"/>
                </a:lnTo>
                <a:lnTo>
                  <a:pt x="1394" y="317"/>
                </a:lnTo>
                <a:lnTo>
                  <a:pt x="1395" y="317"/>
                </a:lnTo>
                <a:lnTo>
                  <a:pt x="1398" y="313"/>
                </a:lnTo>
                <a:lnTo>
                  <a:pt x="1401" y="310"/>
                </a:lnTo>
                <a:lnTo>
                  <a:pt x="1402" y="309"/>
                </a:lnTo>
                <a:lnTo>
                  <a:pt x="1402" y="309"/>
                </a:lnTo>
                <a:lnTo>
                  <a:pt x="1405" y="307"/>
                </a:lnTo>
                <a:lnTo>
                  <a:pt x="1406" y="305"/>
                </a:lnTo>
                <a:lnTo>
                  <a:pt x="1407" y="305"/>
                </a:lnTo>
                <a:lnTo>
                  <a:pt x="1408" y="304"/>
                </a:lnTo>
                <a:lnTo>
                  <a:pt x="1409" y="302"/>
                </a:lnTo>
                <a:lnTo>
                  <a:pt x="1411" y="300"/>
                </a:lnTo>
                <a:lnTo>
                  <a:pt x="1412" y="299"/>
                </a:lnTo>
                <a:lnTo>
                  <a:pt x="1414" y="297"/>
                </a:lnTo>
                <a:lnTo>
                  <a:pt x="1415" y="297"/>
                </a:lnTo>
                <a:lnTo>
                  <a:pt x="1416" y="297"/>
                </a:lnTo>
                <a:lnTo>
                  <a:pt x="1418" y="297"/>
                </a:lnTo>
                <a:lnTo>
                  <a:pt x="1417" y="298"/>
                </a:lnTo>
                <a:lnTo>
                  <a:pt x="1421" y="301"/>
                </a:lnTo>
                <a:lnTo>
                  <a:pt x="1422" y="299"/>
                </a:lnTo>
                <a:lnTo>
                  <a:pt x="1424" y="297"/>
                </a:lnTo>
                <a:lnTo>
                  <a:pt x="1424" y="297"/>
                </a:lnTo>
                <a:lnTo>
                  <a:pt x="1424" y="296"/>
                </a:lnTo>
                <a:lnTo>
                  <a:pt x="1424" y="295"/>
                </a:lnTo>
                <a:lnTo>
                  <a:pt x="1424" y="294"/>
                </a:lnTo>
                <a:lnTo>
                  <a:pt x="1424" y="293"/>
                </a:lnTo>
                <a:lnTo>
                  <a:pt x="1424" y="292"/>
                </a:lnTo>
                <a:lnTo>
                  <a:pt x="1425" y="292"/>
                </a:lnTo>
                <a:lnTo>
                  <a:pt x="1425" y="291"/>
                </a:lnTo>
                <a:lnTo>
                  <a:pt x="1426" y="290"/>
                </a:lnTo>
                <a:lnTo>
                  <a:pt x="1430" y="286"/>
                </a:lnTo>
                <a:lnTo>
                  <a:pt x="1430" y="285"/>
                </a:lnTo>
                <a:lnTo>
                  <a:pt x="1432" y="285"/>
                </a:lnTo>
                <a:lnTo>
                  <a:pt x="1433" y="283"/>
                </a:lnTo>
                <a:lnTo>
                  <a:pt x="1443" y="273"/>
                </a:lnTo>
                <a:lnTo>
                  <a:pt x="1444" y="273"/>
                </a:lnTo>
                <a:lnTo>
                  <a:pt x="1445" y="272"/>
                </a:lnTo>
                <a:lnTo>
                  <a:pt x="1446" y="271"/>
                </a:lnTo>
                <a:lnTo>
                  <a:pt x="1447" y="269"/>
                </a:lnTo>
                <a:lnTo>
                  <a:pt x="1449" y="267"/>
                </a:lnTo>
                <a:lnTo>
                  <a:pt x="1450" y="267"/>
                </a:lnTo>
                <a:lnTo>
                  <a:pt x="1450" y="266"/>
                </a:lnTo>
                <a:lnTo>
                  <a:pt x="1452" y="265"/>
                </a:lnTo>
                <a:lnTo>
                  <a:pt x="1452" y="264"/>
                </a:lnTo>
                <a:lnTo>
                  <a:pt x="1454" y="263"/>
                </a:lnTo>
                <a:lnTo>
                  <a:pt x="1456" y="260"/>
                </a:lnTo>
                <a:lnTo>
                  <a:pt x="1457" y="260"/>
                </a:lnTo>
                <a:lnTo>
                  <a:pt x="1457" y="260"/>
                </a:lnTo>
                <a:lnTo>
                  <a:pt x="1458" y="259"/>
                </a:lnTo>
                <a:lnTo>
                  <a:pt x="1459" y="258"/>
                </a:lnTo>
                <a:lnTo>
                  <a:pt x="1459" y="257"/>
                </a:lnTo>
                <a:lnTo>
                  <a:pt x="1460" y="256"/>
                </a:lnTo>
                <a:lnTo>
                  <a:pt x="1461" y="256"/>
                </a:lnTo>
                <a:lnTo>
                  <a:pt x="1462" y="255"/>
                </a:lnTo>
                <a:lnTo>
                  <a:pt x="1464" y="253"/>
                </a:lnTo>
                <a:lnTo>
                  <a:pt x="1465" y="252"/>
                </a:lnTo>
                <a:lnTo>
                  <a:pt x="1466" y="251"/>
                </a:lnTo>
                <a:lnTo>
                  <a:pt x="1467" y="250"/>
                </a:lnTo>
                <a:lnTo>
                  <a:pt x="1469" y="248"/>
                </a:lnTo>
                <a:lnTo>
                  <a:pt x="1469" y="248"/>
                </a:lnTo>
                <a:lnTo>
                  <a:pt x="1470" y="248"/>
                </a:lnTo>
                <a:lnTo>
                  <a:pt x="1472" y="246"/>
                </a:lnTo>
                <a:lnTo>
                  <a:pt x="1472" y="245"/>
                </a:lnTo>
                <a:lnTo>
                  <a:pt x="1473" y="244"/>
                </a:lnTo>
                <a:lnTo>
                  <a:pt x="1476" y="245"/>
                </a:lnTo>
                <a:lnTo>
                  <a:pt x="1478" y="245"/>
                </a:lnTo>
                <a:lnTo>
                  <a:pt x="1482" y="246"/>
                </a:lnTo>
                <a:lnTo>
                  <a:pt x="1485" y="246"/>
                </a:lnTo>
                <a:lnTo>
                  <a:pt x="1491" y="247"/>
                </a:lnTo>
                <a:lnTo>
                  <a:pt x="1498" y="248"/>
                </a:lnTo>
                <a:lnTo>
                  <a:pt x="1500" y="248"/>
                </a:lnTo>
                <a:lnTo>
                  <a:pt x="1503" y="248"/>
                </a:lnTo>
                <a:lnTo>
                  <a:pt x="1507" y="248"/>
                </a:lnTo>
                <a:lnTo>
                  <a:pt x="1510" y="249"/>
                </a:lnTo>
                <a:lnTo>
                  <a:pt x="1512" y="249"/>
                </a:lnTo>
                <a:lnTo>
                  <a:pt x="1516" y="250"/>
                </a:lnTo>
                <a:lnTo>
                  <a:pt x="1517" y="250"/>
                </a:lnTo>
                <a:lnTo>
                  <a:pt x="1519" y="250"/>
                </a:lnTo>
                <a:lnTo>
                  <a:pt x="1521" y="250"/>
                </a:lnTo>
                <a:lnTo>
                  <a:pt x="1522" y="250"/>
                </a:lnTo>
                <a:lnTo>
                  <a:pt x="1523" y="250"/>
                </a:lnTo>
                <a:lnTo>
                  <a:pt x="1524" y="250"/>
                </a:lnTo>
                <a:lnTo>
                  <a:pt x="1525" y="250"/>
                </a:lnTo>
                <a:lnTo>
                  <a:pt x="1526" y="250"/>
                </a:lnTo>
                <a:lnTo>
                  <a:pt x="1529" y="249"/>
                </a:lnTo>
                <a:lnTo>
                  <a:pt x="1529" y="249"/>
                </a:lnTo>
                <a:lnTo>
                  <a:pt x="1532" y="249"/>
                </a:lnTo>
                <a:lnTo>
                  <a:pt x="1545" y="248"/>
                </a:lnTo>
                <a:lnTo>
                  <a:pt x="1545" y="247"/>
                </a:lnTo>
                <a:lnTo>
                  <a:pt x="1547" y="247"/>
                </a:lnTo>
                <a:lnTo>
                  <a:pt x="1550" y="247"/>
                </a:lnTo>
                <a:lnTo>
                  <a:pt x="1551" y="247"/>
                </a:lnTo>
                <a:lnTo>
                  <a:pt x="1552" y="247"/>
                </a:lnTo>
                <a:lnTo>
                  <a:pt x="1553" y="247"/>
                </a:lnTo>
                <a:lnTo>
                  <a:pt x="1561" y="247"/>
                </a:lnTo>
                <a:lnTo>
                  <a:pt x="1565" y="247"/>
                </a:lnTo>
                <a:lnTo>
                  <a:pt x="1568" y="247"/>
                </a:lnTo>
                <a:lnTo>
                  <a:pt x="1570" y="247"/>
                </a:lnTo>
                <a:lnTo>
                  <a:pt x="1575" y="247"/>
                </a:lnTo>
                <a:lnTo>
                  <a:pt x="1577" y="247"/>
                </a:lnTo>
                <a:lnTo>
                  <a:pt x="1581" y="247"/>
                </a:lnTo>
                <a:lnTo>
                  <a:pt x="1592" y="247"/>
                </a:lnTo>
                <a:lnTo>
                  <a:pt x="1594" y="247"/>
                </a:lnTo>
                <a:lnTo>
                  <a:pt x="1595" y="247"/>
                </a:lnTo>
                <a:lnTo>
                  <a:pt x="1595" y="246"/>
                </a:lnTo>
                <a:lnTo>
                  <a:pt x="1597" y="246"/>
                </a:lnTo>
                <a:lnTo>
                  <a:pt x="1599" y="246"/>
                </a:lnTo>
                <a:lnTo>
                  <a:pt x="1601" y="246"/>
                </a:lnTo>
                <a:lnTo>
                  <a:pt x="1602" y="246"/>
                </a:lnTo>
                <a:lnTo>
                  <a:pt x="1603" y="246"/>
                </a:lnTo>
                <a:lnTo>
                  <a:pt x="1606" y="246"/>
                </a:lnTo>
                <a:lnTo>
                  <a:pt x="1610" y="246"/>
                </a:lnTo>
                <a:lnTo>
                  <a:pt x="1617" y="246"/>
                </a:lnTo>
                <a:lnTo>
                  <a:pt x="1619" y="246"/>
                </a:lnTo>
                <a:lnTo>
                  <a:pt x="1620" y="246"/>
                </a:lnTo>
                <a:lnTo>
                  <a:pt x="1621" y="246"/>
                </a:lnTo>
                <a:lnTo>
                  <a:pt x="1623" y="246"/>
                </a:lnTo>
                <a:lnTo>
                  <a:pt x="1625" y="246"/>
                </a:lnTo>
                <a:lnTo>
                  <a:pt x="1629" y="246"/>
                </a:lnTo>
                <a:lnTo>
                  <a:pt x="1630" y="246"/>
                </a:lnTo>
                <a:lnTo>
                  <a:pt x="1631" y="246"/>
                </a:lnTo>
                <a:lnTo>
                  <a:pt x="1633" y="246"/>
                </a:lnTo>
                <a:lnTo>
                  <a:pt x="1634" y="247"/>
                </a:lnTo>
                <a:lnTo>
                  <a:pt x="1635" y="247"/>
                </a:lnTo>
                <a:lnTo>
                  <a:pt x="1636" y="247"/>
                </a:lnTo>
                <a:lnTo>
                  <a:pt x="1637" y="247"/>
                </a:lnTo>
                <a:lnTo>
                  <a:pt x="1637" y="247"/>
                </a:lnTo>
                <a:lnTo>
                  <a:pt x="1638" y="247"/>
                </a:lnTo>
                <a:lnTo>
                  <a:pt x="1639" y="247"/>
                </a:lnTo>
                <a:lnTo>
                  <a:pt x="1640" y="247"/>
                </a:lnTo>
                <a:lnTo>
                  <a:pt x="1641" y="247"/>
                </a:lnTo>
                <a:lnTo>
                  <a:pt x="1642" y="247"/>
                </a:lnTo>
                <a:lnTo>
                  <a:pt x="1643" y="247"/>
                </a:lnTo>
                <a:lnTo>
                  <a:pt x="1644" y="247"/>
                </a:lnTo>
                <a:lnTo>
                  <a:pt x="1645" y="247"/>
                </a:lnTo>
                <a:lnTo>
                  <a:pt x="1647" y="248"/>
                </a:lnTo>
                <a:lnTo>
                  <a:pt x="1649" y="248"/>
                </a:lnTo>
                <a:lnTo>
                  <a:pt x="1652" y="248"/>
                </a:lnTo>
                <a:lnTo>
                  <a:pt x="1659" y="248"/>
                </a:lnTo>
                <a:lnTo>
                  <a:pt x="1662" y="248"/>
                </a:lnTo>
                <a:lnTo>
                  <a:pt x="1664" y="248"/>
                </a:lnTo>
                <a:lnTo>
                  <a:pt x="1667" y="248"/>
                </a:lnTo>
                <a:lnTo>
                  <a:pt x="1669" y="248"/>
                </a:lnTo>
                <a:lnTo>
                  <a:pt x="1673" y="248"/>
                </a:lnTo>
                <a:lnTo>
                  <a:pt x="1674" y="248"/>
                </a:lnTo>
                <a:lnTo>
                  <a:pt x="1675" y="248"/>
                </a:lnTo>
                <a:lnTo>
                  <a:pt x="1676" y="248"/>
                </a:lnTo>
                <a:lnTo>
                  <a:pt x="1679" y="248"/>
                </a:lnTo>
                <a:lnTo>
                  <a:pt x="1682" y="248"/>
                </a:lnTo>
                <a:lnTo>
                  <a:pt x="1685" y="248"/>
                </a:lnTo>
                <a:lnTo>
                  <a:pt x="1686" y="248"/>
                </a:lnTo>
                <a:lnTo>
                  <a:pt x="1687" y="248"/>
                </a:lnTo>
                <a:lnTo>
                  <a:pt x="1694" y="248"/>
                </a:lnTo>
                <a:lnTo>
                  <a:pt x="1695" y="248"/>
                </a:lnTo>
                <a:lnTo>
                  <a:pt x="1696" y="248"/>
                </a:lnTo>
                <a:lnTo>
                  <a:pt x="1698" y="248"/>
                </a:lnTo>
                <a:lnTo>
                  <a:pt x="1702" y="248"/>
                </a:lnTo>
                <a:lnTo>
                  <a:pt x="1703" y="248"/>
                </a:lnTo>
                <a:lnTo>
                  <a:pt x="1704" y="248"/>
                </a:lnTo>
                <a:lnTo>
                  <a:pt x="1704" y="247"/>
                </a:lnTo>
                <a:lnTo>
                  <a:pt x="1705" y="247"/>
                </a:lnTo>
                <a:lnTo>
                  <a:pt x="1707" y="247"/>
                </a:lnTo>
                <a:lnTo>
                  <a:pt x="1708" y="247"/>
                </a:lnTo>
                <a:lnTo>
                  <a:pt x="1710" y="247"/>
                </a:lnTo>
                <a:lnTo>
                  <a:pt x="1713" y="247"/>
                </a:lnTo>
                <a:lnTo>
                  <a:pt x="1714" y="247"/>
                </a:lnTo>
                <a:lnTo>
                  <a:pt x="1715" y="247"/>
                </a:lnTo>
                <a:lnTo>
                  <a:pt x="1714" y="248"/>
                </a:lnTo>
                <a:lnTo>
                  <a:pt x="1713" y="249"/>
                </a:lnTo>
                <a:lnTo>
                  <a:pt x="1721" y="249"/>
                </a:lnTo>
                <a:lnTo>
                  <a:pt x="1723" y="249"/>
                </a:lnTo>
                <a:lnTo>
                  <a:pt x="1724" y="249"/>
                </a:lnTo>
                <a:lnTo>
                  <a:pt x="1725" y="248"/>
                </a:lnTo>
                <a:lnTo>
                  <a:pt x="1726" y="248"/>
                </a:lnTo>
                <a:lnTo>
                  <a:pt x="1727" y="248"/>
                </a:lnTo>
                <a:lnTo>
                  <a:pt x="1728" y="248"/>
                </a:lnTo>
                <a:lnTo>
                  <a:pt x="1730" y="248"/>
                </a:lnTo>
                <a:lnTo>
                  <a:pt x="1731" y="248"/>
                </a:lnTo>
                <a:lnTo>
                  <a:pt x="1733" y="248"/>
                </a:lnTo>
                <a:lnTo>
                  <a:pt x="1738" y="248"/>
                </a:lnTo>
                <a:lnTo>
                  <a:pt x="1740" y="248"/>
                </a:lnTo>
                <a:lnTo>
                  <a:pt x="1741" y="248"/>
                </a:lnTo>
                <a:lnTo>
                  <a:pt x="1745" y="248"/>
                </a:lnTo>
                <a:lnTo>
                  <a:pt x="1747" y="248"/>
                </a:lnTo>
                <a:lnTo>
                  <a:pt x="1756" y="248"/>
                </a:lnTo>
                <a:lnTo>
                  <a:pt x="1761" y="248"/>
                </a:lnTo>
                <a:lnTo>
                  <a:pt x="1762" y="248"/>
                </a:lnTo>
                <a:lnTo>
                  <a:pt x="1768" y="248"/>
                </a:lnTo>
                <a:lnTo>
                  <a:pt x="1769" y="248"/>
                </a:lnTo>
                <a:lnTo>
                  <a:pt x="1775" y="248"/>
                </a:lnTo>
                <a:lnTo>
                  <a:pt x="1776" y="248"/>
                </a:lnTo>
                <a:lnTo>
                  <a:pt x="1779" y="248"/>
                </a:lnTo>
                <a:lnTo>
                  <a:pt x="1783" y="248"/>
                </a:lnTo>
                <a:lnTo>
                  <a:pt x="1786" y="248"/>
                </a:lnTo>
                <a:lnTo>
                  <a:pt x="1791" y="248"/>
                </a:lnTo>
                <a:lnTo>
                  <a:pt x="1798" y="248"/>
                </a:lnTo>
                <a:lnTo>
                  <a:pt x="1802" y="248"/>
                </a:lnTo>
                <a:lnTo>
                  <a:pt x="1805" y="248"/>
                </a:lnTo>
                <a:lnTo>
                  <a:pt x="1812" y="247"/>
                </a:lnTo>
                <a:lnTo>
                  <a:pt x="1817" y="247"/>
                </a:lnTo>
                <a:lnTo>
                  <a:pt x="1818" y="247"/>
                </a:lnTo>
                <a:lnTo>
                  <a:pt x="1820" y="247"/>
                </a:lnTo>
                <a:lnTo>
                  <a:pt x="1824" y="247"/>
                </a:lnTo>
                <a:lnTo>
                  <a:pt x="1825" y="247"/>
                </a:lnTo>
                <a:lnTo>
                  <a:pt x="1832" y="248"/>
                </a:lnTo>
                <a:lnTo>
                  <a:pt x="1835" y="248"/>
                </a:lnTo>
                <a:lnTo>
                  <a:pt x="1841" y="248"/>
                </a:lnTo>
                <a:lnTo>
                  <a:pt x="1846" y="248"/>
                </a:lnTo>
                <a:lnTo>
                  <a:pt x="1850" y="248"/>
                </a:lnTo>
                <a:lnTo>
                  <a:pt x="1858" y="247"/>
                </a:lnTo>
                <a:lnTo>
                  <a:pt x="1859" y="247"/>
                </a:lnTo>
                <a:lnTo>
                  <a:pt x="1865" y="246"/>
                </a:lnTo>
                <a:lnTo>
                  <a:pt x="1866" y="246"/>
                </a:lnTo>
                <a:lnTo>
                  <a:pt x="1870" y="245"/>
                </a:lnTo>
                <a:lnTo>
                  <a:pt x="1886" y="243"/>
                </a:lnTo>
                <a:lnTo>
                  <a:pt x="1891" y="243"/>
                </a:lnTo>
                <a:lnTo>
                  <a:pt x="1901" y="242"/>
                </a:lnTo>
                <a:lnTo>
                  <a:pt x="1911" y="242"/>
                </a:lnTo>
                <a:lnTo>
                  <a:pt x="1916" y="242"/>
                </a:lnTo>
                <a:lnTo>
                  <a:pt x="1922" y="241"/>
                </a:lnTo>
                <a:lnTo>
                  <a:pt x="1924" y="241"/>
                </a:lnTo>
                <a:lnTo>
                  <a:pt x="1927" y="242"/>
                </a:lnTo>
                <a:lnTo>
                  <a:pt x="1932" y="243"/>
                </a:lnTo>
                <a:lnTo>
                  <a:pt x="1942" y="245"/>
                </a:lnTo>
                <a:lnTo>
                  <a:pt x="1943" y="245"/>
                </a:lnTo>
                <a:lnTo>
                  <a:pt x="1945" y="245"/>
                </a:lnTo>
                <a:lnTo>
                  <a:pt x="1951" y="245"/>
                </a:lnTo>
                <a:lnTo>
                  <a:pt x="1952" y="245"/>
                </a:lnTo>
                <a:lnTo>
                  <a:pt x="1968" y="244"/>
                </a:lnTo>
                <a:lnTo>
                  <a:pt x="1974" y="244"/>
                </a:lnTo>
                <a:lnTo>
                  <a:pt x="1975" y="244"/>
                </a:lnTo>
                <a:lnTo>
                  <a:pt x="1978" y="243"/>
                </a:lnTo>
                <a:lnTo>
                  <a:pt x="1984" y="243"/>
                </a:lnTo>
                <a:lnTo>
                  <a:pt x="1988" y="242"/>
                </a:lnTo>
                <a:lnTo>
                  <a:pt x="1991" y="242"/>
                </a:lnTo>
                <a:lnTo>
                  <a:pt x="2008" y="240"/>
                </a:lnTo>
                <a:lnTo>
                  <a:pt x="2016" y="240"/>
                </a:lnTo>
                <a:lnTo>
                  <a:pt x="2023" y="240"/>
                </a:lnTo>
                <a:lnTo>
                  <a:pt x="2025" y="239"/>
                </a:lnTo>
                <a:lnTo>
                  <a:pt x="2029" y="239"/>
                </a:lnTo>
                <a:lnTo>
                  <a:pt x="2031" y="239"/>
                </a:lnTo>
                <a:lnTo>
                  <a:pt x="2031" y="240"/>
                </a:lnTo>
                <a:lnTo>
                  <a:pt x="2030" y="240"/>
                </a:lnTo>
                <a:lnTo>
                  <a:pt x="2026" y="241"/>
                </a:lnTo>
                <a:lnTo>
                  <a:pt x="2024" y="241"/>
                </a:lnTo>
                <a:lnTo>
                  <a:pt x="2020" y="241"/>
                </a:lnTo>
                <a:lnTo>
                  <a:pt x="2010" y="242"/>
                </a:lnTo>
                <a:lnTo>
                  <a:pt x="2007" y="242"/>
                </a:lnTo>
                <a:lnTo>
                  <a:pt x="2002" y="242"/>
                </a:lnTo>
                <a:lnTo>
                  <a:pt x="1996" y="243"/>
                </a:lnTo>
                <a:lnTo>
                  <a:pt x="1988" y="243"/>
                </a:lnTo>
                <a:lnTo>
                  <a:pt x="1986" y="244"/>
                </a:lnTo>
                <a:lnTo>
                  <a:pt x="1984" y="244"/>
                </a:lnTo>
                <a:lnTo>
                  <a:pt x="1982" y="244"/>
                </a:lnTo>
                <a:lnTo>
                  <a:pt x="1974" y="245"/>
                </a:lnTo>
                <a:lnTo>
                  <a:pt x="1973" y="245"/>
                </a:lnTo>
                <a:lnTo>
                  <a:pt x="1972" y="245"/>
                </a:lnTo>
                <a:lnTo>
                  <a:pt x="1968" y="245"/>
                </a:lnTo>
                <a:lnTo>
                  <a:pt x="1962" y="246"/>
                </a:lnTo>
                <a:lnTo>
                  <a:pt x="1961" y="246"/>
                </a:lnTo>
                <a:lnTo>
                  <a:pt x="1958" y="246"/>
                </a:lnTo>
                <a:lnTo>
                  <a:pt x="1955" y="246"/>
                </a:lnTo>
                <a:lnTo>
                  <a:pt x="1954" y="246"/>
                </a:lnTo>
                <a:lnTo>
                  <a:pt x="1951" y="246"/>
                </a:lnTo>
                <a:lnTo>
                  <a:pt x="1948" y="246"/>
                </a:lnTo>
                <a:lnTo>
                  <a:pt x="1946" y="246"/>
                </a:lnTo>
                <a:lnTo>
                  <a:pt x="1943" y="246"/>
                </a:lnTo>
                <a:lnTo>
                  <a:pt x="1944" y="247"/>
                </a:lnTo>
                <a:lnTo>
                  <a:pt x="1944" y="248"/>
                </a:lnTo>
                <a:lnTo>
                  <a:pt x="1943" y="249"/>
                </a:lnTo>
                <a:lnTo>
                  <a:pt x="1943" y="251"/>
                </a:lnTo>
                <a:lnTo>
                  <a:pt x="1943" y="253"/>
                </a:lnTo>
                <a:lnTo>
                  <a:pt x="1943" y="254"/>
                </a:lnTo>
                <a:lnTo>
                  <a:pt x="1943" y="255"/>
                </a:lnTo>
                <a:lnTo>
                  <a:pt x="1943" y="257"/>
                </a:lnTo>
                <a:lnTo>
                  <a:pt x="1943" y="259"/>
                </a:lnTo>
                <a:lnTo>
                  <a:pt x="1942" y="261"/>
                </a:lnTo>
                <a:lnTo>
                  <a:pt x="1942" y="264"/>
                </a:lnTo>
                <a:lnTo>
                  <a:pt x="1942" y="268"/>
                </a:lnTo>
                <a:lnTo>
                  <a:pt x="1942" y="269"/>
                </a:lnTo>
                <a:lnTo>
                  <a:pt x="1943" y="271"/>
                </a:lnTo>
                <a:lnTo>
                  <a:pt x="1943" y="272"/>
                </a:lnTo>
                <a:lnTo>
                  <a:pt x="1942" y="275"/>
                </a:lnTo>
                <a:lnTo>
                  <a:pt x="1942" y="277"/>
                </a:lnTo>
                <a:lnTo>
                  <a:pt x="1942" y="278"/>
                </a:lnTo>
                <a:lnTo>
                  <a:pt x="1942" y="281"/>
                </a:lnTo>
                <a:lnTo>
                  <a:pt x="1942" y="283"/>
                </a:lnTo>
                <a:lnTo>
                  <a:pt x="1942" y="284"/>
                </a:lnTo>
                <a:lnTo>
                  <a:pt x="1942" y="285"/>
                </a:lnTo>
                <a:lnTo>
                  <a:pt x="1942" y="285"/>
                </a:lnTo>
                <a:lnTo>
                  <a:pt x="1942" y="286"/>
                </a:lnTo>
                <a:lnTo>
                  <a:pt x="1942" y="287"/>
                </a:lnTo>
                <a:lnTo>
                  <a:pt x="1942" y="288"/>
                </a:lnTo>
                <a:lnTo>
                  <a:pt x="1942" y="289"/>
                </a:lnTo>
                <a:lnTo>
                  <a:pt x="1942" y="290"/>
                </a:lnTo>
                <a:lnTo>
                  <a:pt x="1942" y="291"/>
                </a:lnTo>
                <a:lnTo>
                  <a:pt x="1942" y="292"/>
                </a:lnTo>
                <a:lnTo>
                  <a:pt x="1942" y="293"/>
                </a:lnTo>
                <a:lnTo>
                  <a:pt x="1942" y="294"/>
                </a:lnTo>
                <a:lnTo>
                  <a:pt x="1942" y="295"/>
                </a:lnTo>
                <a:lnTo>
                  <a:pt x="1942" y="296"/>
                </a:lnTo>
                <a:lnTo>
                  <a:pt x="1942" y="297"/>
                </a:lnTo>
                <a:lnTo>
                  <a:pt x="1942" y="297"/>
                </a:lnTo>
                <a:lnTo>
                  <a:pt x="1941" y="297"/>
                </a:lnTo>
                <a:lnTo>
                  <a:pt x="1941" y="298"/>
                </a:lnTo>
                <a:lnTo>
                  <a:pt x="1941" y="303"/>
                </a:lnTo>
                <a:lnTo>
                  <a:pt x="1941" y="309"/>
                </a:lnTo>
                <a:lnTo>
                  <a:pt x="1941" y="311"/>
                </a:lnTo>
                <a:lnTo>
                  <a:pt x="1941" y="312"/>
                </a:lnTo>
                <a:lnTo>
                  <a:pt x="1941" y="313"/>
                </a:lnTo>
                <a:lnTo>
                  <a:pt x="1941" y="314"/>
                </a:lnTo>
                <a:lnTo>
                  <a:pt x="1941" y="315"/>
                </a:lnTo>
                <a:lnTo>
                  <a:pt x="1941" y="321"/>
                </a:lnTo>
                <a:lnTo>
                  <a:pt x="1941" y="322"/>
                </a:lnTo>
                <a:lnTo>
                  <a:pt x="1932" y="324"/>
                </a:lnTo>
                <a:lnTo>
                  <a:pt x="1932" y="329"/>
                </a:lnTo>
                <a:lnTo>
                  <a:pt x="1922" y="336"/>
                </a:lnTo>
                <a:lnTo>
                  <a:pt x="1921" y="336"/>
                </a:lnTo>
                <a:lnTo>
                  <a:pt x="1921" y="335"/>
                </a:lnTo>
                <a:lnTo>
                  <a:pt x="1922" y="333"/>
                </a:lnTo>
                <a:lnTo>
                  <a:pt x="1922" y="332"/>
                </a:lnTo>
                <a:lnTo>
                  <a:pt x="1921" y="325"/>
                </a:lnTo>
                <a:lnTo>
                  <a:pt x="1920" y="321"/>
                </a:lnTo>
                <a:lnTo>
                  <a:pt x="1919" y="319"/>
                </a:lnTo>
                <a:lnTo>
                  <a:pt x="1915" y="319"/>
                </a:lnTo>
                <a:lnTo>
                  <a:pt x="1914" y="320"/>
                </a:lnTo>
                <a:lnTo>
                  <a:pt x="1912" y="320"/>
                </a:lnTo>
                <a:lnTo>
                  <a:pt x="1910" y="320"/>
                </a:lnTo>
                <a:lnTo>
                  <a:pt x="1907" y="321"/>
                </a:lnTo>
                <a:lnTo>
                  <a:pt x="1906" y="321"/>
                </a:lnTo>
                <a:lnTo>
                  <a:pt x="1904" y="321"/>
                </a:lnTo>
                <a:lnTo>
                  <a:pt x="1902" y="322"/>
                </a:lnTo>
                <a:lnTo>
                  <a:pt x="1901" y="322"/>
                </a:lnTo>
                <a:lnTo>
                  <a:pt x="1901" y="323"/>
                </a:lnTo>
                <a:lnTo>
                  <a:pt x="1900" y="323"/>
                </a:lnTo>
                <a:lnTo>
                  <a:pt x="1894" y="323"/>
                </a:lnTo>
                <a:lnTo>
                  <a:pt x="1887" y="323"/>
                </a:lnTo>
                <a:lnTo>
                  <a:pt x="1886" y="323"/>
                </a:lnTo>
                <a:lnTo>
                  <a:pt x="1878" y="319"/>
                </a:lnTo>
                <a:lnTo>
                  <a:pt x="1877" y="318"/>
                </a:lnTo>
                <a:lnTo>
                  <a:pt x="1876" y="317"/>
                </a:lnTo>
                <a:lnTo>
                  <a:pt x="1875" y="317"/>
                </a:lnTo>
                <a:lnTo>
                  <a:pt x="1875" y="316"/>
                </a:lnTo>
                <a:lnTo>
                  <a:pt x="1874" y="315"/>
                </a:lnTo>
                <a:lnTo>
                  <a:pt x="1873" y="312"/>
                </a:lnTo>
                <a:lnTo>
                  <a:pt x="1873" y="311"/>
                </a:lnTo>
                <a:lnTo>
                  <a:pt x="1873" y="310"/>
                </a:lnTo>
                <a:lnTo>
                  <a:pt x="1872" y="308"/>
                </a:lnTo>
                <a:lnTo>
                  <a:pt x="1872" y="307"/>
                </a:lnTo>
                <a:lnTo>
                  <a:pt x="1873" y="305"/>
                </a:lnTo>
                <a:lnTo>
                  <a:pt x="1873" y="304"/>
                </a:lnTo>
                <a:lnTo>
                  <a:pt x="1872" y="301"/>
                </a:lnTo>
                <a:lnTo>
                  <a:pt x="1871" y="299"/>
                </a:lnTo>
                <a:lnTo>
                  <a:pt x="1871" y="298"/>
                </a:lnTo>
                <a:lnTo>
                  <a:pt x="1869" y="297"/>
                </a:lnTo>
                <a:lnTo>
                  <a:pt x="1869" y="296"/>
                </a:lnTo>
                <a:lnTo>
                  <a:pt x="1868" y="294"/>
                </a:lnTo>
                <a:lnTo>
                  <a:pt x="1867" y="293"/>
                </a:lnTo>
                <a:lnTo>
                  <a:pt x="1867" y="292"/>
                </a:lnTo>
                <a:lnTo>
                  <a:pt x="1866" y="291"/>
                </a:lnTo>
                <a:lnTo>
                  <a:pt x="1865" y="290"/>
                </a:lnTo>
                <a:lnTo>
                  <a:pt x="1865" y="289"/>
                </a:lnTo>
                <a:lnTo>
                  <a:pt x="1863" y="285"/>
                </a:lnTo>
                <a:lnTo>
                  <a:pt x="1862" y="283"/>
                </a:lnTo>
                <a:lnTo>
                  <a:pt x="1862" y="282"/>
                </a:lnTo>
                <a:lnTo>
                  <a:pt x="1861" y="282"/>
                </a:lnTo>
                <a:lnTo>
                  <a:pt x="1861" y="281"/>
                </a:lnTo>
                <a:lnTo>
                  <a:pt x="1860" y="280"/>
                </a:lnTo>
                <a:lnTo>
                  <a:pt x="1859" y="280"/>
                </a:lnTo>
                <a:lnTo>
                  <a:pt x="1858" y="281"/>
                </a:lnTo>
                <a:lnTo>
                  <a:pt x="1856" y="281"/>
                </a:lnTo>
                <a:lnTo>
                  <a:pt x="1853" y="281"/>
                </a:lnTo>
                <a:lnTo>
                  <a:pt x="1852" y="281"/>
                </a:lnTo>
                <a:lnTo>
                  <a:pt x="1848" y="281"/>
                </a:lnTo>
                <a:lnTo>
                  <a:pt x="1839" y="281"/>
                </a:lnTo>
                <a:lnTo>
                  <a:pt x="1836" y="281"/>
                </a:lnTo>
                <a:lnTo>
                  <a:pt x="1833" y="281"/>
                </a:lnTo>
                <a:lnTo>
                  <a:pt x="1830" y="280"/>
                </a:lnTo>
                <a:lnTo>
                  <a:pt x="1823" y="280"/>
                </a:lnTo>
                <a:lnTo>
                  <a:pt x="1820" y="280"/>
                </a:lnTo>
                <a:lnTo>
                  <a:pt x="1812" y="280"/>
                </a:lnTo>
                <a:lnTo>
                  <a:pt x="1811" y="280"/>
                </a:lnTo>
                <a:lnTo>
                  <a:pt x="1810" y="280"/>
                </a:lnTo>
                <a:lnTo>
                  <a:pt x="1808" y="280"/>
                </a:lnTo>
                <a:lnTo>
                  <a:pt x="1807" y="279"/>
                </a:lnTo>
                <a:lnTo>
                  <a:pt x="1806" y="279"/>
                </a:lnTo>
                <a:lnTo>
                  <a:pt x="1806" y="278"/>
                </a:lnTo>
                <a:lnTo>
                  <a:pt x="1805" y="277"/>
                </a:lnTo>
                <a:lnTo>
                  <a:pt x="1804" y="275"/>
                </a:lnTo>
                <a:lnTo>
                  <a:pt x="1803" y="273"/>
                </a:lnTo>
                <a:lnTo>
                  <a:pt x="1802" y="272"/>
                </a:lnTo>
                <a:lnTo>
                  <a:pt x="1801" y="271"/>
                </a:lnTo>
                <a:lnTo>
                  <a:pt x="1800" y="270"/>
                </a:lnTo>
                <a:lnTo>
                  <a:pt x="1800" y="272"/>
                </a:lnTo>
                <a:lnTo>
                  <a:pt x="1800" y="274"/>
                </a:lnTo>
                <a:lnTo>
                  <a:pt x="1800" y="277"/>
                </a:lnTo>
                <a:lnTo>
                  <a:pt x="1800" y="281"/>
                </a:lnTo>
                <a:lnTo>
                  <a:pt x="1797" y="281"/>
                </a:lnTo>
                <a:lnTo>
                  <a:pt x="1797" y="282"/>
                </a:lnTo>
                <a:lnTo>
                  <a:pt x="1797" y="283"/>
                </a:lnTo>
                <a:lnTo>
                  <a:pt x="1797" y="285"/>
                </a:lnTo>
                <a:lnTo>
                  <a:pt x="1797" y="287"/>
                </a:lnTo>
                <a:lnTo>
                  <a:pt x="1797" y="289"/>
                </a:lnTo>
                <a:lnTo>
                  <a:pt x="1797" y="290"/>
                </a:lnTo>
                <a:lnTo>
                  <a:pt x="1797" y="291"/>
                </a:lnTo>
                <a:lnTo>
                  <a:pt x="1797" y="295"/>
                </a:lnTo>
                <a:lnTo>
                  <a:pt x="1799" y="295"/>
                </a:lnTo>
                <a:lnTo>
                  <a:pt x="1798" y="295"/>
                </a:lnTo>
                <a:lnTo>
                  <a:pt x="1798" y="296"/>
                </a:lnTo>
                <a:lnTo>
                  <a:pt x="1797" y="297"/>
                </a:lnTo>
                <a:lnTo>
                  <a:pt x="1795" y="300"/>
                </a:lnTo>
                <a:lnTo>
                  <a:pt x="1793" y="302"/>
                </a:lnTo>
                <a:lnTo>
                  <a:pt x="1792" y="303"/>
                </a:lnTo>
                <a:lnTo>
                  <a:pt x="1789" y="304"/>
                </a:lnTo>
                <a:lnTo>
                  <a:pt x="1786" y="305"/>
                </a:lnTo>
                <a:lnTo>
                  <a:pt x="1784" y="306"/>
                </a:lnTo>
                <a:lnTo>
                  <a:pt x="1782" y="307"/>
                </a:lnTo>
                <a:lnTo>
                  <a:pt x="1781" y="308"/>
                </a:lnTo>
                <a:lnTo>
                  <a:pt x="1780" y="308"/>
                </a:lnTo>
                <a:lnTo>
                  <a:pt x="1778" y="309"/>
                </a:lnTo>
                <a:lnTo>
                  <a:pt x="1777" y="309"/>
                </a:lnTo>
                <a:lnTo>
                  <a:pt x="1776" y="309"/>
                </a:lnTo>
                <a:lnTo>
                  <a:pt x="1775" y="309"/>
                </a:lnTo>
                <a:lnTo>
                  <a:pt x="1774" y="309"/>
                </a:lnTo>
                <a:lnTo>
                  <a:pt x="1770" y="310"/>
                </a:lnTo>
                <a:lnTo>
                  <a:pt x="1771" y="311"/>
                </a:lnTo>
                <a:lnTo>
                  <a:pt x="1771" y="312"/>
                </a:lnTo>
                <a:lnTo>
                  <a:pt x="1771" y="313"/>
                </a:lnTo>
                <a:lnTo>
                  <a:pt x="1772" y="313"/>
                </a:lnTo>
                <a:lnTo>
                  <a:pt x="1773" y="315"/>
                </a:lnTo>
                <a:lnTo>
                  <a:pt x="1774" y="316"/>
                </a:lnTo>
                <a:lnTo>
                  <a:pt x="1776" y="319"/>
                </a:lnTo>
                <a:lnTo>
                  <a:pt x="1777" y="320"/>
                </a:lnTo>
                <a:lnTo>
                  <a:pt x="1778" y="321"/>
                </a:lnTo>
                <a:lnTo>
                  <a:pt x="1781" y="324"/>
                </a:lnTo>
                <a:lnTo>
                  <a:pt x="1781" y="325"/>
                </a:lnTo>
                <a:lnTo>
                  <a:pt x="1782" y="326"/>
                </a:lnTo>
                <a:lnTo>
                  <a:pt x="1783" y="327"/>
                </a:lnTo>
                <a:lnTo>
                  <a:pt x="1784" y="327"/>
                </a:lnTo>
                <a:lnTo>
                  <a:pt x="1789" y="330"/>
                </a:lnTo>
                <a:lnTo>
                  <a:pt x="1790" y="331"/>
                </a:lnTo>
                <a:lnTo>
                  <a:pt x="1790" y="332"/>
                </a:lnTo>
                <a:lnTo>
                  <a:pt x="1791" y="332"/>
                </a:lnTo>
                <a:lnTo>
                  <a:pt x="1791" y="333"/>
                </a:lnTo>
                <a:lnTo>
                  <a:pt x="1792" y="333"/>
                </a:lnTo>
                <a:lnTo>
                  <a:pt x="1792" y="333"/>
                </a:lnTo>
                <a:lnTo>
                  <a:pt x="1793" y="334"/>
                </a:lnTo>
                <a:lnTo>
                  <a:pt x="1793" y="335"/>
                </a:lnTo>
                <a:lnTo>
                  <a:pt x="1793" y="336"/>
                </a:lnTo>
                <a:lnTo>
                  <a:pt x="1794" y="337"/>
                </a:lnTo>
                <a:lnTo>
                  <a:pt x="1794" y="338"/>
                </a:lnTo>
                <a:lnTo>
                  <a:pt x="1794" y="341"/>
                </a:lnTo>
                <a:lnTo>
                  <a:pt x="1794" y="342"/>
                </a:lnTo>
                <a:lnTo>
                  <a:pt x="1794" y="344"/>
                </a:lnTo>
                <a:lnTo>
                  <a:pt x="1794" y="346"/>
                </a:lnTo>
                <a:lnTo>
                  <a:pt x="1794" y="348"/>
                </a:lnTo>
                <a:lnTo>
                  <a:pt x="1794" y="349"/>
                </a:lnTo>
                <a:lnTo>
                  <a:pt x="1793" y="350"/>
                </a:lnTo>
                <a:lnTo>
                  <a:pt x="1793" y="353"/>
                </a:lnTo>
                <a:lnTo>
                  <a:pt x="1793" y="354"/>
                </a:lnTo>
                <a:lnTo>
                  <a:pt x="1793" y="355"/>
                </a:lnTo>
                <a:lnTo>
                  <a:pt x="1793" y="357"/>
                </a:lnTo>
                <a:lnTo>
                  <a:pt x="1793" y="358"/>
                </a:lnTo>
                <a:lnTo>
                  <a:pt x="1793" y="360"/>
                </a:lnTo>
                <a:lnTo>
                  <a:pt x="1793" y="362"/>
                </a:lnTo>
                <a:lnTo>
                  <a:pt x="1793" y="363"/>
                </a:lnTo>
                <a:lnTo>
                  <a:pt x="1793" y="364"/>
                </a:lnTo>
                <a:lnTo>
                  <a:pt x="1793" y="366"/>
                </a:lnTo>
                <a:lnTo>
                  <a:pt x="1793" y="367"/>
                </a:lnTo>
                <a:lnTo>
                  <a:pt x="1803" y="368"/>
                </a:lnTo>
                <a:lnTo>
                  <a:pt x="1805" y="368"/>
                </a:lnTo>
                <a:lnTo>
                  <a:pt x="1805" y="368"/>
                </a:lnTo>
                <a:lnTo>
                  <a:pt x="1806" y="368"/>
                </a:lnTo>
                <a:lnTo>
                  <a:pt x="1807" y="368"/>
                </a:lnTo>
                <a:lnTo>
                  <a:pt x="1809" y="368"/>
                </a:lnTo>
                <a:lnTo>
                  <a:pt x="1811" y="368"/>
                </a:lnTo>
                <a:lnTo>
                  <a:pt x="1812" y="368"/>
                </a:lnTo>
                <a:lnTo>
                  <a:pt x="1813" y="368"/>
                </a:lnTo>
                <a:lnTo>
                  <a:pt x="1814" y="368"/>
                </a:lnTo>
                <a:lnTo>
                  <a:pt x="1815" y="368"/>
                </a:lnTo>
                <a:lnTo>
                  <a:pt x="1817" y="368"/>
                </a:lnTo>
                <a:lnTo>
                  <a:pt x="1817" y="368"/>
                </a:lnTo>
                <a:lnTo>
                  <a:pt x="1819" y="368"/>
                </a:lnTo>
                <a:lnTo>
                  <a:pt x="1820" y="368"/>
                </a:lnTo>
                <a:lnTo>
                  <a:pt x="1821" y="368"/>
                </a:lnTo>
                <a:lnTo>
                  <a:pt x="1822" y="368"/>
                </a:lnTo>
                <a:lnTo>
                  <a:pt x="1823" y="368"/>
                </a:lnTo>
                <a:lnTo>
                  <a:pt x="1824" y="368"/>
                </a:lnTo>
                <a:lnTo>
                  <a:pt x="1826" y="368"/>
                </a:lnTo>
                <a:lnTo>
                  <a:pt x="1826" y="378"/>
                </a:lnTo>
                <a:lnTo>
                  <a:pt x="1823" y="378"/>
                </a:lnTo>
                <a:lnTo>
                  <a:pt x="1813" y="378"/>
                </a:lnTo>
                <a:lnTo>
                  <a:pt x="1812" y="378"/>
                </a:lnTo>
                <a:lnTo>
                  <a:pt x="1806" y="378"/>
                </a:lnTo>
                <a:lnTo>
                  <a:pt x="1805" y="378"/>
                </a:lnTo>
                <a:lnTo>
                  <a:pt x="1805" y="378"/>
                </a:lnTo>
                <a:lnTo>
                  <a:pt x="1793" y="378"/>
                </a:lnTo>
                <a:lnTo>
                  <a:pt x="1793" y="379"/>
                </a:lnTo>
                <a:lnTo>
                  <a:pt x="1792" y="379"/>
                </a:lnTo>
                <a:lnTo>
                  <a:pt x="1789" y="379"/>
                </a:lnTo>
                <a:lnTo>
                  <a:pt x="1786" y="379"/>
                </a:lnTo>
                <a:lnTo>
                  <a:pt x="1785" y="379"/>
                </a:lnTo>
                <a:lnTo>
                  <a:pt x="1785" y="378"/>
                </a:lnTo>
                <a:lnTo>
                  <a:pt x="1785" y="377"/>
                </a:lnTo>
                <a:lnTo>
                  <a:pt x="1785" y="375"/>
                </a:lnTo>
                <a:lnTo>
                  <a:pt x="1785" y="373"/>
                </a:lnTo>
                <a:lnTo>
                  <a:pt x="1785" y="372"/>
                </a:lnTo>
                <a:lnTo>
                  <a:pt x="1785" y="371"/>
                </a:lnTo>
                <a:lnTo>
                  <a:pt x="1785" y="370"/>
                </a:lnTo>
                <a:lnTo>
                  <a:pt x="1784" y="370"/>
                </a:lnTo>
                <a:lnTo>
                  <a:pt x="1782" y="370"/>
                </a:lnTo>
                <a:lnTo>
                  <a:pt x="1781" y="370"/>
                </a:lnTo>
                <a:lnTo>
                  <a:pt x="1781" y="370"/>
                </a:lnTo>
                <a:lnTo>
                  <a:pt x="1780" y="370"/>
                </a:lnTo>
                <a:lnTo>
                  <a:pt x="1779" y="370"/>
                </a:lnTo>
                <a:lnTo>
                  <a:pt x="1777" y="370"/>
                </a:lnTo>
                <a:lnTo>
                  <a:pt x="1775" y="370"/>
                </a:lnTo>
                <a:lnTo>
                  <a:pt x="1773" y="370"/>
                </a:lnTo>
                <a:lnTo>
                  <a:pt x="1773" y="372"/>
                </a:lnTo>
                <a:lnTo>
                  <a:pt x="1773" y="373"/>
                </a:lnTo>
                <a:lnTo>
                  <a:pt x="1773" y="374"/>
                </a:lnTo>
                <a:lnTo>
                  <a:pt x="1772" y="375"/>
                </a:lnTo>
                <a:lnTo>
                  <a:pt x="1772" y="376"/>
                </a:lnTo>
                <a:lnTo>
                  <a:pt x="1772" y="377"/>
                </a:lnTo>
                <a:lnTo>
                  <a:pt x="1772" y="379"/>
                </a:lnTo>
                <a:lnTo>
                  <a:pt x="1771" y="379"/>
                </a:lnTo>
                <a:lnTo>
                  <a:pt x="1769" y="379"/>
                </a:lnTo>
                <a:lnTo>
                  <a:pt x="1769" y="378"/>
                </a:lnTo>
                <a:lnTo>
                  <a:pt x="1769" y="377"/>
                </a:lnTo>
                <a:lnTo>
                  <a:pt x="1769" y="376"/>
                </a:lnTo>
                <a:lnTo>
                  <a:pt x="1769" y="375"/>
                </a:lnTo>
                <a:lnTo>
                  <a:pt x="1768" y="375"/>
                </a:lnTo>
                <a:lnTo>
                  <a:pt x="1768" y="374"/>
                </a:lnTo>
                <a:lnTo>
                  <a:pt x="1767" y="375"/>
                </a:lnTo>
                <a:lnTo>
                  <a:pt x="1766" y="375"/>
                </a:lnTo>
                <a:lnTo>
                  <a:pt x="1765" y="376"/>
                </a:lnTo>
                <a:lnTo>
                  <a:pt x="1764" y="376"/>
                </a:lnTo>
                <a:lnTo>
                  <a:pt x="1763" y="376"/>
                </a:lnTo>
                <a:lnTo>
                  <a:pt x="1762" y="377"/>
                </a:lnTo>
                <a:lnTo>
                  <a:pt x="1761" y="377"/>
                </a:lnTo>
                <a:lnTo>
                  <a:pt x="1760" y="378"/>
                </a:lnTo>
                <a:lnTo>
                  <a:pt x="1758" y="378"/>
                </a:lnTo>
                <a:lnTo>
                  <a:pt x="1757" y="378"/>
                </a:lnTo>
                <a:lnTo>
                  <a:pt x="1756" y="379"/>
                </a:lnTo>
                <a:lnTo>
                  <a:pt x="1755" y="379"/>
                </a:lnTo>
                <a:lnTo>
                  <a:pt x="1755" y="380"/>
                </a:lnTo>
                <a:lnTo>
                  <a:pt x="1755" y="381"/>
                </a:lnTo>
                <a:lnTo>
                  <a:pt x="1756" y="381"/>
                </a:lnTo>
                <a:lnTo>
                  <a:pt x="1756" y="382"/>
                </a:lnTo>
                <a:lnTo>
                  <a:pt x="1757" y="383"/>
                </a:lnTo>
                <a:lnTo>
                  <a:pt x="1757" y="384"/>
                </a:lnTo>
                <a:lnTo>
                  <a:pt x="1756" y="384"/>
                </a:lnTo>
                <a:lnTo>
                  <a:pt x="1755" y="384"/>
                </a:lnTo>
                <a:lnTo>
                  <a:pt x="1754" y="384"/>
                </a:lnTo>
                <a:lnTo>
                  <a:pt x="1753" y="384"/>
                </a:lnTo>
                <a:lnTo>
                  <a:pt x="1753" y="385"/>
                </a:lnTo>
                <a:lnTo>
                  <a:pt x="1752" y="385"/>
                </a:lnTo>
                <a:lnTo>
                  <a:pt x="1751" y="385"/>
                </a:lnTo>
                <a:lnTo>
                  <a:pt x="1750" y="385"/>
                </a:lnTo>
                <a:lnTo>
                  <a:pt x="1749" y="385"/>
                </a:lnTo>
                <a:lnTo>
                  <a:pt x="1748" y="384"/>
                </a:lnTo>
                <a:lnTo>
                  <a:pt x="1747" y="384"/>
                </a:lnTo>
                <a:lnTo>
                  <a:pt x="1747" y="385"/>
                </a:lnTo>
                <a:lnTo>
                  <a:pt x="1747" y="386"/>
                </a:lnTo>
                <a:lnTo>
                  <a:pt x="1747" y="387"/>
                </a:lnTo>
                <a:lnTo>
                  <a:pt x="1747" y="388"/>
                </a:lnTo>
                <a:lnTo>
                  <a:pt x="1747" y="389"/>
                </a:lnTo>
                <a:lnTo>
                  <a:pt x="1748" y="389"/>
                </a:lnTo>
                <a:lnTo>
                  <a:pt x="1749" y="389"/>
                </a:lnTo>
                <a:lnTo>
                  <a:pt x="1750" y="390"/>
                </a:lnTo>
                <a:lnTo>
                  <a:pt x="1751" y="390"/>
                </a:lnTo>
                <a:lnTo>
                  <a:pt x="1752" y="391"/>
                </a:lnTo>
                <a:lnTo>
                  <a:pt x="1754" y="392"/>
                </a:lnTo>
                <a:lnTo>
                  <a:pt x="1755" y="392"/>
                </a:lnTo>
                <a:lnTo>
                  <a:pt x="1756" y="393"/>
                </a:lnTo>
                <a:lnTo>
                  <a:pt x="1757" y="393"/>
                </a:lnTo>
                <a:lnTo>
                  <a:pt x="1757" y="393"/>
                </a:lnTo>
                <a:lnTo>
                  <a:pt x="1757" y="394"/>
                </a:lnTo>
                <a:lnTo>
                  <a:pt x="1758" y="394"/>
                </a:lnTo>
                <a:lnTo>
                  <a:pt x="1759" y="394"/>
                </a:lnTo>
                <a:lnTo>
                  <a:pt x="1760" y="394"/>
                </a:lnTo>
                <a:lnTo>
                  <a:pt x="1761" y="394"/>
                </a:lnTo>
                <a:lnTo>
                  <a:pt x="1761" y="396"/>
                </a:lnTo>
                <a:lnTo>
                  <a:pt x="1760" y="396"/>
                </a:lnTo>
                <a:lnTo>
                  <a:pt x="1760" y="398"/>
                </a:lnTo>
                <a:lnTo>
                  <a:pt x="1758" y="398"/>
                </a:lnTo>
                <a:lnTo>
                  <a:pt x="1758" y="399"/>
                </a:lnTo>
                <a:lnTo>
                  <a:pt x="1758" y="401"/>
                </a:lnTo>
                <a:lnTo>
                  <a:pt x="1758" y="402"/>
                </a:lnTo>
                <a:lnTo>
                  <a:pt x="1758" y="403"/>
                </a:lnTo>
                <a:lnTo>
                  <a:pt x="1759" y="405"/>
                </a:lnTo>
                <a:lnTo>
                  <a:pt x="1759" y="408"/>
                </a:lnTo>
                <a:lnTo>
                  <a:pt x="1758" y="408"/>
                </a:lnTo>
                <a:lnTo>
                  <a:pt x="1757" y="408"/>
                </a:lnTo>
                <a:lnTo>
                  <a:pt x="1757" y="412"/>
                </a:lnTo>
                <a:lnTo>
                  <a:pt x="1757" y="414"/>
                </a:lnTo>
                <a:lnTo>
                  <a:pt x="1759" y="415"/>
                </a:lnTo>
                <a:lnTo>
                  <a:pt x="1759" y="416"/>
                </a:lnTo>
                <a:lnTo>
                  <a:pt x="1761" y="417"/>
                </a:lnTo>
                <a:lnTo>
                  <a:pt x="1764" y="417"/>
                </a:lnTo>
                <a:lnTo>
                  <a:pt x="1764" y="417"/>
                </a:lnTo>
                <a:lnTo>
                  <a:pt x="1764" y="418"/>
                </a:lnTo>
                <a:lnTo>
                  <a:pt x="1765" y="419"/>
                </a:lnTo>
                <a:lnTo>
                  <a:pt x="1764" y="419"/>
                </a:lnTo>
                <a:lnTo>
                  <a:pt x="1763" y="419"/>
                </a:lnTo>
                <a:lnTo>
                  <a:pt x="1762" y="420"/>
                </a:lnTo>
                <a:lnTo>
                  <a:pt x="1761" y="420"/>
                </a:lnTo>
                <a:lnTo>
                  <a:pt x="1761" y="421"/>
                </a:lnTo>
                <a:lnTo>
                  <a:pt x="1760" y="421"/>
                </a:lnTo>
                <a:lnTo>
                  <a:pt x="1760" y="422"/>
                </a:lnTo>
                <a:lnTo>
                  <a:pt x="1759" y="422"/>
                </a:lnTo>
                <a:lnTo>
                  <a:pt x="1758" y="423"/>
                </a:lnTo>
                <a:lnTo>
                  <a:pt x="1757" y="424"/>
                </a:lnTo>
                <a:lnTo>
                  <a:pt x="1757" y="425"/>
                </a:lnTo>
                <a:lnTo>
                  <a:pt x="1756" y="426"/>
                </a:lnTo>
                <a:lnTo>
                  <a:pt x="1756" y="427"/>
                </a:lnTo>
                <a:lnTo>
                  <a:pt x="1755" y="427"/>
                </a:lnTo>
                <a:lnTo>
                  <a:pt x="1755" y="428"/>
                </a:lnTo>
                <a:lnTo>
                  <a:pt x="1754" y="428"/>
                </a:lnTo>
                <a:lnTo>
                  <a:pt x="1754" y="429"/>
                </a:lnTo>
                <a:lnTo>
                  <a:pt x="1753" y="429"/>
                </a:lnTo>
                <a:lnTo>
                  <a:pt x="1752" y="429"/>
                </a:lnTo>
                <a:lnTo>
                  <a:pt x="1752" y="430"/>
                </a:lnTo>
                <a:lnTo>
                  <a:pt x="1751" y="430"/>
                </a:lnTo>
                <a:lnTo>
                  <a:pt x="1751" y="431"/>
                </a:lnTo>
                <a:lnTo>
                  <a:pt x="1750" y="431"/>
                </a:lnTo>
                <a:lnTo>
                  <a:pt x="1750" y="432"/>
                </a:lnTo>
                <a:lnTo>
                  <a:pt x="1749" y="432"/>
                </a:lnTo>
                <a:lnTo>
                  <a:pt x="1749" y="433"/>
                </a:lnTo>
                <a:lnTo>
                  <a:pt x="1748" y="433"/>
                </a:lnTo>
                <a:lnTo>
                  <a:pt x="1747" y="433"/>
                </a:lnTo>
                <a:lnTo>
                  <a:pt x="1746" y="434"/>
                </a:lnTo>
                <a:lnTo>
                  <a:pt x="1745" y="434"/>
                </a:lnTo>
                <a:lnTo>
                  <a:pt x="1745" y="435"/>
                </a:lnTo>
                <a:lnTo>
                  <a:pt x="1745" y="435"/>
                </a:lnTo>
                <a:lnTo>
                  <a:pt x="1744" y="435"/>
                </a:lnTo>
                <a:lnTo>
                  <a:pt x="1744" y="436"/>
                </a:lnTo>
                <a:lnTo>
                  <a:pt x="1743" y="436"/>
                </a:lnTo>
                <a:lnTo>
                  <a:pt x="1742" y="436"/>
                </a:lnTo>
                <a:lnTo>
                  <a:pt x="1741" y="436"/>
                </a:lnTo>
                <a:lnTo>
                  <a:pt x="1740" y="437"/>
                </a:lnTo>
                <a:lnTo>
                  <a:pt x="1739" y="437"/>
                </a:lnTo>
                <a:lnTo>
                  <a:pt x="1738" y="437"/>
                </a:lnTo>
                <a:lnTo>
                  <a:pt x="1737" y="437"/>
                </a:lnTo>
                <a:lnTo>
                  <a:pt x="1736" y="437"/>
                </a:lnTo>
                <a:lnTo>
                  <a:pt x="1735" y="437"/>
                </a:lnTo>
                <a:lnTo>
                  <a:pt x="1734" y="437"/>
                </a:lnTo>
                <a:lnTo>
                  <a:pt x="1733" y="437"/>
                </a:lnTo>
                <a:lnTo>
                  <a:pt x="1733" y="437"/>
                </a:lnTo>
                <a:lnTo>
                  <a:pt x="1733" y="438"/>
                </a:lnTo>
                <a:lnTo>
                  <a:pt x="1732" y="438"/>
                </a:lnTo>
                <a:lnTo>
                  <a:pt x="1732" y="439"/>
                </a:lnTo>
                <a:lnTo>
                  <a:pt x="1733" y="441"/>
                </a:lnTo>
                <a:lnTo>
                  <a:pt x="1733" y="441"/>
                </a:lnTo>
                <a:lnTo>
                  <a:pt x="1733" y="443"/>
                </a:lnTo>
                <a:lnTo>
                  <a:pt x="1733" y="444"/>
                </a:lnTo>
                <a:lnTo>
                  <a:pt x="1746" y="441"/>
                </a:lnTo>
                <a:lnTo>
                  <a:pt x="1769" y="434"/>
                </a:lnTo>
                <a:lnTo>
                  <a:pt x="1771" y="433"/>
                </a:lnTo>
                <a:lnTo>
                  <a:pt x="1772" y="433"/>
                </a:lnTo>
                <a:lnTo>
                  <a:pt x="1773" y="434"/>
                </a:lnTo>
                <a:lnTo>
                  <a:pt x="1772" y="435"/>
                </a:lnTo>
                <a:lnTo>
                  <a:pt x="1772" y="441"/>
                </a:lnTo>
                <a:lnTo>
                  <a:pt x="1772" y="447"/>
                </a:lnTo>
                <a:lnTo>
                  <a:pt x="1778" y="447"/>
                </a:lnTo>
                <a:lnTo>
                  <a:pt x="1778" y="452"/>
                </a:lnTo>
                <a:lnTo>
                  <a:pt x="1778" y="454"/>
                </a:lnTo>
                <a:lnTo>
                  <a:pt x="1778" y="457"/>
                </a:lnTo>
                <a:lnTo>
                  <a:pt x="1778" y="459"/>
                </a:lnTo>
                <a:lnTo>
                  <a:pt x="1778" y="460"/>
                </a:lnTo>
                <a:lnTo>
                  <a:pt x="1778" y="461"/>
                </a:lnTo>
                <a:lnTo>
                  <a:pt x="1777" y="460"/>
                </a:lnTo>
                <a:lnTo>
                  <a:pt x="1776" y="459"/>
                </a:lnTo>
                <a:lnTo>
                  <a:pt x="1775" y="459"/>
                </a:lnTo>
                <a:lnTo>
                  <a:pt x="1774" y="459"/>
                </a:lnTo>
                <a:lnTo>
                  <a:pt x="1773" y="459"/>
                </a:lnTo>
                <a:lnTo>
                  <a:pt x="1771" y="458"/>
                </a:lnTo>
                <a:lnTo>
                  <a:pt x="1771" y="460"/>
                </a:lnTo>
                <a:lnTo>
                  <a:pt x="1771" y="463"/>
                </a:lnTo>
                <a:lnTo>
                  <a:pt x="1771" y="464"/>
                </a:lnTo>
                <a:lnTo>
                  <a:pt x="1770" y="470"/>
                </a:lnTo>
                <a:lnTo>
                  <a:pt x="1770" y="477"/>
                </a:lnTo>
                <a:lnTo>
                  <a:pt x="1769" y="477"/>
                </a:lnTo>
                <a:lnTo>
                  <a:pt x="1769" y="478"/>
                </a:lnTo>
                <a:lnTo>
                  <a:pt x="1769" y="482"/>
                </a:lnTo>
                <a:lnTo>
                  <a:pt x="1769" y="489"/>
                </a:lnTo>
                <a:lnTo>
                  <a:pt x="1769" y="496"/>
                </a:lnTo>
                <a:lnTo>
                  <a:pt x="1769" y="501"/>
                </a:lnTo>
                <a:lnTo>
                  <a:pt x="1769" y="507"/>
                </a:lnTo>
                <a:lnTo>
                  <a:pt x="1764" y="506"/>
                </a:lnTo>
                <a:lnTo>
                  <a:pt x="1765" y="508"/>
                </a:lnTo>
                <a:lnTo>
                  <a:pt x="1765" y="511"/>
                </a:lnTo>
                <a:lnTo>
                  <a:pt x="1765" y="512"/>
                </a:lnTo>
                <a:lnTo>
                  <a:pt x="1765" y="514"/>
                </a:lnTo>
                <a:lnTo>
                  <a:pt x="1764" y="514"/>
                </a:lnTo>
                <a:lnTo>
                  <a:pt x="1762" y="514"/>
                </a:lnTo>
                <a:lnTo>
                  <a:pt x="1762" y="515"/>
                </a:lnTo>
                <a:lnTo>
                  <a:pt x="1762" y="516"/>
                </a:lnTo>
                <a:lnTo>
                  <a:pt x="1763" y="519"/>
                </a:lnTo>
                <a:lnTo>
                  <a:pt x="1763" y="522"/>
                </a:lnTo>
                <a:lnTo>
                  <a:pt x="1763" y="524"/>
                </a:lnTo>
                <a:lnTo>
                  <a:pt x="1763" y="525"/>
                </a:lnTo>
                <a:lnTo>
                  <a:pt x="1763" y="528"/>
                </a:lnTo>
                <a:lnTo>
                  <a:pt x="1764" y="531"/>
                </a:lnTo>
                <a:lnTo>
                  <a:pt x="1765" y="537"/>
                </a:lnTo>
                <a:lnTo>
                  <a:pt x="1765" y="539"/>
                </a:lnTo>
                <a:lnTo>
                  <a:pt x="1765" y="541"/>
                </a:lnTo>
                <a:lnTo>
                  <a:pt x="1765" y="542"/>
                </a:lnTo>
                <a:lnTo>
                  <a:pt x="1765" y="543"/>
                </a:lnTo>
                <a:lnTo>
                  <a:pt x="1766" y="546"/>
                </a:lnTo>
                <a:lnTo>
                  <a:pt x="1768" y="549"/>
                </a:lnTo>
                <a:lnTo>
                  <a:pt x="1771" y="553"/>
                </a:lnTo>
                <a:lnTo>
                  <a:pt x="1772" y="555"/>
                </a:lnTo>
                <a:lnTo>
                  <a:pt x="1772" y="557"/>
                </a:lnTo>
                <a:lnTo>
                  <a:pt x="1773" y="558"/>
                </a:lnTo>
                <a:lnTo>
                  <a:pt x="1773" y="559"/>
                </a:lnTo>
                <a:lnTo>
                  <a:pt x="1773" y="561"/>
                </a:lnTo>
                <a:lnTo>
                  <a:pt x="1774" y="561"/>
                </a:lnTo>
                <a:lnTo>
                  <a:pt x="1774" y="563"/>
                </a:lnTo>
                <a:lnTo>
                  <a:pt x="1774" y="564"/>
                </a:lnTo>
                <a:lnTo>
                  <a:pt x="1773" y="564"/>
                </a:lnTo>
                <a:lnTo>
                  <a:pt x="1759" y="565"/>
                </a:lnTo>
                <a:lnTo>
                  <a:pt x="1755" y="565"/>
                </a:lnTo>
                <a:lnTo>
                  <a:pt x="1752" y="566"/>
                </a:lnTo>
                <a:lnTo>
                  <a:pt x="1750" y="566"/>
                </a:lnTo>
                <a:lnTo>
                  <a:pt x="1749" y="566"/>
                </a:lnTo>
                <a:lnTo>
                  <a:pt x="1748" y="566"/>
                </a:lnTo>
                <a:lnTo>
                  <a:pt x="1745" y="567"/>
                </a:lnTo>
                <a:lnTo>
                  <a:pt x="1745" y="567"/>
                </a:lnTo>
                <a:lnTo>
                  <a:pt x="1744" y="567"/>
                </a:lnTo>
                <a:lnTo>
                  <a:pt x="1742" y="567"/>
                </a:lnTo>
                <a:lnTo>
                  <a:pt x="1738" y="568"/>
                </a:lnTo>
                <a:lnTo>
                  <a:pt x="1737" y="568"/>
                </a:lnTo>
                <a:lnTo>
                  <a:pt x="1736" y="568"/>
                </a:lnTo>
                <a:lnTo>
                  <a:pt x="1735" y="568"/>
                </a:lnTo>
                <a:lnTo>
                  <a:pt x="1734" y="568"/>
                </a:lnTo>
                <a:lnTo>
                  <a:pt x="1733" y="568"/>
                </a:lnTo>
                <a:lnTo>
                  <a:pt x="1733" y="568"/>
                </a:lnTo>
                <a:lnTo>
                  <a:pt x="1731" y="568"/>
                </a:lnTo>
                <a:lnTo>
                  <a:pt x="1730" y="568"/>
                </a:lnTo>
                <a:lnTo>
                  <a:pt x="1727" y="568"/>
                </a:lnTo>
                <a:lnTo>
                  <a:pt x="1722" y="568"/>
                </a:lnTo>
                <a:lnTo>
                  <a:pt x="1720" y="568"/>
                </a:lnTo>
                <a:lnTo>
                  <a:pt x="1718" y="568"/>
                </a:lnTo>
                <a:lnTo>
                  <a:pt x="1717" y="568"/>
                </a:lnTo>
                <a:lnTo>
                  <a:pt x="1714" y="567"/>
                </a:lnTo>
                <a:lnTo>
                  <a:pt x="1713" y="567"/>
                </a:lnTo>
                <a:lnTo>
                  <a:pt x="1713" y="570"/>
                </a:lnTo>
                <a:lnTo>
                  <a:pt x="1712" y="575"/>
                </a:lnTo>
                <a:lnTo>
                  <a:pt x="1711" y="580"/>
                </a:lnTo>
                <a:lnTo>
                  <a:pt x="1711" y="581"/>
                </a:lnTo>
                <a:lnTo>
                  <a:pt x="1710" y="581"/>
                </a:lnTo>
                <a:lnTo>
                  <a:pt x="1709" y="581"/>
                </a:lnTo>
                <a:lnTo>
                  <a:pt x="1706" y="581"/>
                </a:lnTo>
                <a:lnTo>
                  <a:pt x="1700" y="581"/>
                </a:lnTo>
                <a:lnTo>
                  <a:pt x="1701" y="596"/>
                </a:lnTo>
                <a:lnTo>
                  <a:pt x="1700" y="610"/>
                </a:lnTo>
                <a:lnTo>
                  <a:pt x="1699" y="622"/>
                </a:lnTo>
                <a:lnTo>
                  <a:pt x="1699" y="636"/>
                </a:lnTo>
                <a:lnTo>
                  <a:pt x="1699" y="645"/>
                </a:lnTo>
                <a:lnTo>
                  <a:pt x="1690" y="644"/>
                </a:lnTo>
                <a:lnTo>
                  <a:pt x="1690" y="649"/>
                </a:lnTo>
                <a:lnTo>
                  <a:pt x="1690" y="652"/>
                </a:lnTo>
                <a:lnTo>
                  <a:pt x="1688" y="651"/>
                </a:lnTo>
                <a:lnTo>
                  <a:pt x="1685" y="650"/>
                </a:lnTo>
                <a:lnTo>
                  <a:pt x="1685" y="649"/>
                </a:lnTo>
                <a:lnTo>
                  <a:pt x="1684" y="649"/>
                </a:lnTo>
                <a:lnTo>
                  <a:pt x="1681" y="648"/>
                </a:lnTo>
                <a:lnTo>
                  <a:pt x="1679" y="647"/>
                </a:lnTo>
                <a:lnTo>
                  <a:pt x="1678" y="646"/>
                </a:lnTo>
                <a:lnTo>
                  <a:pt x="1678" y="646"/>
                </a:lnTo>
                <a:lnTo>
                  <a:pt x="1670" y="643"/>
                </a:lnTo>
                <a:lnTo>
                  <a:pt x="1668" y="641"/>
                </a:lnTo>
                <a:lnTo>
                  <a:pt x="1649" y="634"/>
                </a:lnTo>
                <a:lnTo>
                  <a:pt x="1642" y="630"/>
                </a:lnTo>
                <a:lnTo>
                  <a:pt x="1641" y="630"/>
                </a:lnTo>
                <a:lnTo>
                  <a:pt x="1637" y="627"/>
                </a:lnTo>
                <a:lnTo>
                  <a:pt x="1631" y="621"/>
                </a:lnTo>
                <a:lnTo>
                  <a:pt x="1625" y="615"/>
                </a:lnTo>
                <a:lnTo>
                  <a:pt x="1614" y="613"/>
                </a:lnTo>
                <a:lnTo>
                  <a:pt x="1608" y="612"/>
                </a:lnTo>
                <a:lnTo>
                  <a:pt x="1607" y="611"/>
                </a:lnTo>
                <a:lnTo>
                  <a:pt x="1605" y="611"/>
                </a:lnTo>
                <a:lnTo>
                  <a:pt x="1602" y="611"/>
                </a:lnTo>
                <a:lnTo>
                  <a:pt x="1600" y="610"/>
                </a:lnTo>
                <a:lnTo>
                  <a:pt x="1599" y="610"/>
                </a:lnTo>
                <a:lnTo>
                  <a:pt x="1597" y="610"/>
                </a:lnTo>
                <a:lnTo>
                  <a:pt x="1596" y="610"/>
                </a:lnTo>
                <a:lnTo>
                  <a:pt x="1593" y="611"/>
                </a:lnTo>
                <a:lnTo>
                  <a:pt x="1592" y="611"/>
                </a:lnTo>
                <a:lnTo>
                  <a:pt x="1590" y="612"/>
                </a:lnTo>
                <a:lnTo>
                  <a:pt x="1588" y="614"/>
                </a:lnTo>
                <a:lnTo>
                  <a:pt x="1587" y="614"/>
                </a:lnTo>
                <a:lnTo>
                  <a:pt x="1586" y="615"/>
                </a:lnTo>
                <a:lnTo>
                  <a:pt x="1584" y="616"/>
                </a:lnTo>
                <a:lnTo>
                  <a:pt x="1582" y="616"/>
                </a:lnTo>
                <a:lnTo>
                  <a:pt x="1577" y="615"/>
                </a:lnTo>
                <a:lnTo>
                  <a:pt x="1577" y="615"/>
                </a:lnTo>
                <a:lnTo>
                  <a:pt x="1575" y="615"/>
                </a:lnTo>
                <a:lnTo>
                  <a:pt x="1573" y="615"/>
                </a:lnTo>
                <a:lnTo>
                  <a:pt x="1571" y="615"/>
                </a:lnTo>
                <a:lnTo>
                  <a:pt x="1570" y="614"/>
                </a:lnTo>
                <a:lnTo>
                  <a:pt x="1569" y="614"/>
                </a:lnTo>
                <a:lnTo>
                  <a:pt x="1565" y="613"/>
                </a:lnTo>
                <a:lnTo>
                  <a:pt x="1564" y="612"/>
                </a:lnTo>
                <a:lnTo>
                  <a:pt x="1563" y="612"/>
                </a:lnTo>
                <a:lnTo>
                  <a:pt x="1562" y="612"/>
                </a:lnTo>
                <a:lnTo>
                  <a:pt x="1561" y="612"/>
                </a:lnTo>
                <a:lnTo>
                  <a:pt x="1560" y="612"/>
                </a:lnTo>
                <a:lnTo>
                  <a:pt x="1554" y="611"/>
                </a:lnTo>
                <a:lnTo>
                  <a:pt x="1553" y="610"/>
                </a:lnTo>
                <a:lnTo>
                  <a:pt x="1553" y="610"/>
                </a:lnTo>
                <a:lnTo>
                  <a:pt x="1552" y="610"/>
                </a:lnTo>
                <a:lnTo>
                  <a:pt x="1550" y="610"/>
                </a:lnTo>
                <a:lnTo>
                  <a:pt x="1548" y="610"/>
                </a:lnTo>
                <a:lnTo>
                  <a:pt x="1547" y="610"/>
                </a:lnTo>
                <a:lnTo>
                  <a:pt x="1545" y="610"/>
                </a:lnTo>
                <a:lnTo>
                  <a:pt x="1543" y="609"/>
                </a:lnTo>
                <a:lnTo>
                  <a:pt x="1541" y="609"/>
                </a:lnTo>
                <a:lnTo>
                  <a:pt x="1541" y="609"/>
                </a:lnTo>
                <a:lnTo>
                  <a:pt x="1538" y="608"/>
                </a:lnTo>
                <a:lnTo>
                  <a:pt x="1536" y="608"/>
                </a:lnTo>
                <a:lnTo>
                  <a:pt x="1534" y="608"/>
                </a:lnTo>
                <a:lnTo>
                  <a:pt x="1531" y="607"/>
                </a:lnTo>
                <a:lnTo>
                  <a:pt x="1530" y="607"/>
                </a:lnTo>
                <a:lnTo>
                  <a:pt x="1528" y="606"/>
                </a:lnTo>
                <a:lnTo>
                  <a:pt x="1527" y="605"/>
                </a:lnTo>
                <a:lnTo>
                  <a:pt x="1525" y="605"/>
                </a:lnTo>
                <a:lnTo>
                  <a:pt x="1524" y="605"/>
                </a:lnTo>
                <a:lnTo>
                  <a:pt x="1522" y="605"/>
                </a:lnTo>
                <a:lnTo>
                  <a:pt x="1520" y="605"/>
                </a:lnTo>
                <a:lnTo>
                  <a:pt x="1519" y="605"/>
                </a:lnTo>
                <a:lnTo>
                  <a:pt x="1517" y="604"/>
                </a:lnTo>
                <a:lnTo>
                  <a:pt x="1516" y="604"/>
                </a:lnTo>
                <a:lnTo>
                  <a:pt x="1515" y="604"/>
                </a:lnTo>
                <a:lnTo>
                  <a:pt x="1514" y="603"/>
                </a:lnTo>
                <a:lnTo>
                  <a:pt x="1513" y="603"/>
                </a:lnTo>
                <a:lnTo>
                  <a:pt x="1511" y="603"/>
                </a:lnTo>
                <a:lnTo>
                  <a:pt x="1509" y="602"/>
                </a:lnTo>
                <a:lnTo>
                  <a:pt x="1507" y="601"/>
                </a:lnTo>
                <a:lnTo>
                  <a:pt x="1506" y="601"/>
                </a:lnTo>
                <a:lnTo>
                  <a:pt x="1505" y="601"/>
                </a:lnTo>
                <a:lnTo>
                  <a:pt x="1503" y="601"/>
                </a:lnTo>
                <a:lnTo>
                  <a:pt x="1500" y="601"/>
                </a:lnTo>
                <a:lnTo>
                  <a:pt x="1499" y="601"/>
                </a:lnTo>
                <a:lnTo>
                  <a:pt x="1497" y="600"/>
                </a:lnTo>
                <a:lnTo>
                  <a:pt x="1495" y="600"/>
                </a:lnTo>
                <a:lnTo>
                  <a:pt x="1495" y="599"/>
                </a:lnTo>
                <a:lnTo>
                  <a:pt x="1494" y="599"/>
                </a:lnTo>
                <a:lnTo>
                  <a:pt x="1493" y="599"/>
                </a:lnTo>
                <a:lnTo>
                  <a:pt x="1490" y="598"/>
                </a:lnTo>
                <a:lnTo>
                  <a:pt x="1489" y="598"/>
                </a:lnTo>
                <a:lnTo>
                  <a:pt x="1486" y="598"/>
                </a:lnTo>
                <a:lnTo>
                  <a:pt x="1485" y="598"/>
                </a:lnTo>
                <a:lnTo>
                  <a:pt x="1483" y="598"/>
                </a:lnTo>
                <a:lnTo>
                  <a:pt x="1481" y="598"/>
                </a:lnTo>
                <a:lnTo>
                  <a:pt x="1481" y="597"/>
                </a:lnTo>
                <a:lnTo>
                  <a:pt x="1479" y="597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5"/>
                </a:lnTo>
                <a:lnTo>
                  <a:pt x="1470" y="595"/>
                </a:lnTo>
                <a:lnTo>
                  <a:pt x="1470" y="596"/>
                </a:lnTo>
                <a:lnTo>
                  <a:pt x="1470" y="598"/>
                </a:lnTo>
                <a:lnTo>
                  <a:pt x="1470" y="604"/>
                </a:lnTo>
                <a:lnTo>
                  <a:pt x="1470" y="605"/>
                </a:lnTo>
                <a:lnTo>
                  <a:pt x="1469" y="606"/>
                </a:lnTo>
                <a:lnTo>
                  <a:pt x="1469" y="610"/>
                </a:lnTo>
                <a:lnTo>
                  <a:pt x="1469" y="611"/>
                </a:lnTo>
                <a:lnTo>
                  <a:pt x="1469" y="612"/>
                </a:lnTo>
                <a:lnTo>
                  <a:pt x="1469" y="614"/>
                </a:lnTo>
                <a:lnTo>
                  <a:pt x="1469" y="617"/>
                </a:lnTo>
                <a:lnTo>
                  <a:pt x="1469" y="622"/>
                </a:lnTo>
                <a:lnTo>
                  <a:pt x="1470" y="622"/>
                </a:lnTo>
                <a:lnTo>
                  <a:pt x="1470" y="623"/>
                </a:lnTo>
                <a:lnTo>
                  <a:pt x="1470" y="628"/>
                </a:lnTo>
                <a:lnTo>
                  <a:pt x="1470" y="631"/>
                </a:lnTo>
                <a:lnTo>
                  <a:pt x="1470" y="633"/>
                </a:lnTo>
                <a:lnTo>
                  <a:pt x="1469" y="633"/>
                </a:lnTo>
                <a:lnTo>
                  <a:pt x="1469" y="634"/>
                </a:lnTo>
                <a:lnTo>
                  <a:pt x="1469" y="635"/>
                </a:lnTo>
                <a:lnTo>
                  <a:pt x="1469" y="636"/>
                </a:lnTo>
                <a:lnTo>
                  <a:pt x="1469" y="639"/>
                </a:lnTo>
                <a:lnTo>
                  <a:pt x="1469" y="640"/>
                </a:lnTo>
                <a:lnTo>
                  <a:pt x="1469" y="642"/>
                </a:lnTo>
                <a:lnTo>
                  <a:pt x="1469" y="643"/>
                </a:lnTo>
                <a:lnTo>
                  <a:pt x="1469" y="645"/>
                </a:lnTo>
                <a:lnTo>
                  <a:pt x="1469" y="646"/>
                </a:lnTo>
                <a:lnTo>
                  <a:pt x="1469" y="646"/>
                </a:lnTo>
                <a:lnTo>
                  <a:pt x="1469" y="647"/>
                </a:lnTo>
                <a:lnTo>
                  <a:pt x="1469" y="648"/>
                </a:lnTo>
                <a:lnTo>
                  <a:pt x="1469" y="650"/>
                </a:lnTo>
                <a:lnTo>
                  <a:pt x="1469" y="651"/>
                </a:lnTo>
                <a:lnTo>
                  <a:pt x="1469" y="652"/>
                </a:lnTo>
                <a:lnTo>
                  <a:pt x="1469" y="653"/>
                </a:lnTo>
                <a:lnTo>
                  <a:pt x="1469" y="655"/>
                </a:lnTo>
                <a:lnTo>
                  <a:pt x="1469" y="657"/>
                </a:lnTo>
                <a:lnTo>
                  <a:pt x="1469" y="658"/>
                </a:lnTo>
                <a:lnTo>
                  <a:pt x="1469" y="658"/>
                </a:lnTo>
                <a:lnTo>
                  <a:pt x="1469" y="661"/>
                </a:lnTo>
                <a:lnTo>
                  <a:pt x="1469" y="662"/>
                </a:lnTo>
                <a:lnTo>
                  <a:pt x="1465" y="662"/>
                </a:lnTo>
                <a:lnTo>
                  <a:pt x="1462" y="662"/>
                </a:lnTo>
                <a:lnTo>
                  <a:pt x="1462" y="663"/>
                </a:lnTo>
                <a:lnTo>
                  <a:pt x="1462" y="665"/>
                </a:lnTo>
                <a:lnTo>
                  <a:pt x="1462" y="666"/>
                </a:lnTo>
                <a:lnTo>
                  <a:pt x="1462" y="667"/>
                </a:lnTo>
                <a:lnTo>
                  <a:pt x="1462" y="669"/>
                </a:lnTo>
                <a:lnTo>
                  <a:pt x="1462" y="670"/>
                </a:lnTo>
                <a:lnTo>
                  <a:pt x="1462" y="670"/>
                </a:lnTo>
                <a:lnTo>
                  <a:pt x="1462" y="671"/>
                </a:lnTo>
                <a:lnTo>
                  <a:pt x="1462" y="672"/>
                </a:lnTo>
                <a:lnTo>
                  <a:pt x="1462" y="675"/>
                </a:lnTo>
                <a:lnTo>
                  <a:pt x="1462" y="677"/>
                </a:lnTo>
                <a:lnTo>
                  <a:pt x="1462" y="680"/>
                </a:lnTo>
                <a:lnTo>
                  <a:pt x="1462" y="683"/>
                </a:lnTo>
                <a:lnTo>
                  <a:pt x="1462" y="686"/>
                </a:lnTo>
                <a:lnTo>
                  <a:pt x="1462" y="692"/>
                </a:lnTo>
                <a:lnTo>
                  <a:pt x="1457" y="691"/>
                </a:lnTo>
                <a:lnTo>
                  <a:pt x="1457" y="691"/>
                </a:lnTo>
                <a:lnTo>
                  <a:pt x="1456" y="691"/>
                </a:lnTo>
                <a:lnTo>
                  <a:pt x="1455" y="691"/>
                </a:lnTo>
                <a:lnTo>
                  <a:pt x="1448" y="690"/>
                </a:lnTo>
                <a:lnTo>
                  <a:pt x="1444" y="689"/>
                </a:lnTo>
                <a:lnTo>
                  <a:pt x="1442" y="689"/>
                </a:lnTo>
                <a:lnTo>
                  <a:pt x="1441" y="689"/>
                </a:lnTo>
                <a:lnTo>
                  <a:pt x="1440" y="688"/>
                </a:lnTo>
                <a:lnTo>
                  <a:pt x="1439" y="688"/>
                </a:lnTo>
                <a:lnTo>
                  <a:pt x="1437" y="688"/>
                </a:lnTo>
                <a:lnTo>
                  <a:pt x="1436" y="688"/>
                </a:lnTo>
                <a:lnTo>
                  <a:pt x="1434" y="687"/>
                </a:lnTo>
                <a:lnTo>
                  <a:pt x="1433" y="687"/>
                </a:lnTo>
                <a:lnTo>
                  <a:pt x="1428" y="686"/>
                </a:lnTo>
                <a:lnTo>
                  <a:pt x="1423" y="685"/>
                </a:lnTo>
                <a:lnTo>
                  <a:pt x="1422" y="685"/>
                </a:lnTo>
                <a:lnTo>
                  <a:pt x="1422" y="687"/>
                </a:lnTo>
                <a:lnTo>
                  <a:pt x="1422" y="688"/>
                </a:lnTo>
                <a:lnTo>
                  <a:pt x="1423" y="689"/>
                </a:lnTo>
                <a:lnTo>
                  <a:pt x="1423" y="693"/>
                </a:lnTo>
                <a:lnTo>
                  <a:pt x="1423" y="694"/>
                </a:lnTo>
                <a:lnTo>
                  <a:pt x="1428" y="695"/>
                </a:lnTo>
                <a:lnTo>
                  <a:pt x="1429" y="695"/>
                </a:lnTo>
                <a:lnTo>
                  <a:pt x="1433" y="696"/>
                </a:lnTo>
                <a:lnTo>
                  <a:pt x="1437" y="697"/>
                </a:lnTo>
                <a:lnTo>
                  <a:pt x="1442" y="698"/>
                </a:lnTo>
                <a:lnTo>
                  <a:pt x="1446" y="699"/>
                </a:lnTo>
                <a:lnTo>
                  <a:pt x="1450" y="699"/>
                </a:lnTo>
                <a:lnTo>
                  <a:pt x="1452" y="700"/>
                </a:lnTo>
                <a:lnTo>
                  <a:pt x="1454" y="700"/>
                </a:lnTo>
                <a:lnTo>
                  <a:pt x="1455" y="700"/>
                </a:lnTo>
                <a:lnTo>
                  <a:pt x="1458" y="700"/>
                </a:lnTo>
                <a:lnTo>
                  <a:pt x="1476" y="703"/>
                </a:lnTo>
                <a:lnTo>
                  <a:pt x="1483" y="704"/>
                </a:lnTo>
                <a:lnTo>
                  <a:pt x="1484" y="704"/>
                </a:lnTo>
                <a:lnTo>
                  <a:pt x="1485" y="705"/>
                </a:lnTo>
                <a:lnTo>
                  <a:pt x="1486" y="705"/>
                </a:lnTo>
                <a:lnTo>
                  <a:pt x="1486" y="706"/>
                </a:lnTo>
                <a:lnTo>
                  <a:pt x="1486" y="710"/>
                </a:lnTo>
                <a:lnTo>
                  <a:pt x="1486" y="718"/>
                </a:lnTo>
                <a:lnTo>
                  <a:pt x="1486" y="718"/>
                </a:lnTo>
                <a:lnTo>
                  <a:pt x="1486" y="722"/>
                </a:lnTo>
                <a:lnTo>
                  <a:pt x="1486" y="724"/>
                </a:lnTo>
                <a:lnTo>
                  <a:pt x="1486" y="726"/>
                </a:lnTo>
                <a:lnTo>
                  <a:pt x="1485" y="734"/>
                </a:lnTo>
                <a:lnTo>
                  <a:pt x="1485" y="735"/>
                </a:lnTo>
                <a:lnTo>
                  <a:pt x="1485" y="739"/>
                </a:lnTo>
                <a:lnTo>
                  <a:pt x="1485" y="740"/>
                </a:lnTo>
                <a:lnTo>
                  <a:pt x="1485" y="742"/>
                </a:lnTo>
                <a:lnTo>
                  <a:pt x="1485" y="744"/>
                </a:lnTo>
                <a:lnTo>
                  <a:pt x="1484" y="746"/>
                </a:lnTo>
                <a:lnTo>
                  <a:pt x="1484" y="748"/>
                </a:lnTo>
                <a:lnTo>
                  <a:pt x="1484" y="754"/>
                </a:lnTo>
                <a:lnTo>
                  <a:pt x="1485" y="754"/>
                </a:lnTo>
                <a:lnTo>
                  <a:pt x="1487" y="754"/>
                </a:lnTo>
                <a:lnTo>
                  <a:pt x="1489" y="754"/>
                </a:lnTo>
                <a:lnTo>
                  <a:pt x="1491" y="754"/>
                </a:lnTo>
                <a:lnTo>
                  <a:pt x="1492" y="754"/>
                </a:lnTo>
                <a:lnTo>
                  <a:pt x="1492" y="754"/>
                </a:lnTo>
                <a:lnTo>
                  <a:pt x="1492" y="765"/>
                </a:lnTo>
                <a:lnTo>
                  <a:pt x="1492" y="766"/>
                </a:lnTo>
                <a:lnTo>
                  <a:pt x="1492" y="769"/>
                </a:lnTo>
                <a:lnTo>
                  <a:pt x="1491" y="771"/>
                </a:lnTo>
                <a:lnTo>
                  <a:pt x="1491" y="775"/>
                </a:lnTo>
                <a:lnTo>
                  <a:pt x="1492" y="775"/>
                </a:lnTo>
                <a:lnTo>
                  <a:pt x="1493" y="776"/>
                </a:lnTo>
                <a:lnTo>
                  <a:pt x="1494" y="776"/>
                </a:lnTo>
                <a:lnTo>
                  <a:pt x="1495" y="776"/>
                </a:lnTo>
                <a:lnTo>
                  <a:pt x="1495" y="778"/>
                </a:lnTo>
                <a:lnTo>
                  <a:pt x="1494" y="779"/>
                </a:lnTo>
                <a:lnTo>
                  <a:pt x="1494" y="780"/>
                </a:lnTo>
                <a:lnTo>
                  <a:pt x="1494" y="781"/>
                </a:lnTo>
                <a:lnTo>
                  <a:pt x="1494" y="782"/>
                </a:lnTo>
                <a:lnTo>
                  <a:pt x="1494" y="783"/>
                </a:lnTo>
                <a:lnTo>
                  <a:pt x="1494" y="784"/>
                </a:lnTo>
                <a:lnTo>
                  <a:pt x="1494" y="785"/>
                </a:lnTo>
                <a:lnTo>
                  <a:pt x="1494" y="786"/>
                </a:lnTo>
                <a:lnTo>
                  <a:pt x="1494" y="787"/>
                </a:lnTo>
                <a:lnTo>
                  <a:pt x="1494" y="788"/>
                </a:lnTo>
                <a:lnTo>
                  <a:pt x="1494" y="789"/>
                </a:lnTo>
                <a:lnTo>
                  <a:pt x="1494" y="790"/>
                </a:lnTo>
                <a:lnTo>
                  <a:pt x="1494" y="790"/>
                </a:lnTo>
                <a:lnTo>
                  <a:pt x="1494" y="791"/>
                </a:lnTo>
                <a:lnTo>
                  <a:pt x="1494" y="792"/>
                </a:lnTo>
                <a:lnTo>
                  <a:pt x="1494" y="793"/>
                </a:lnTo>
                <a:lnTo>
                  <a:pt x="1494" y="794"/>
                </a:lnTo>
                <a:lnTo>
                  <a:pt x="1494" y="796"/>
                </a:lnTo>
                <a:lnTo>
                  <a:pt x="1494" y="797"/>
                </a:lnTo>
                <a:lnTo>
                  <a:pt x="1494" y="798"/>
                </a:lnTo>
                <a:lnTo>
                  <a:pt x="1494" y="800"/>
                </a:lnTo>
                <a:lnTo>
                  <a:pt x="1494" y="801"/>
                </a:lnTo>
                <a:lnTo>
                  <a:pt x="1494" y="802"/>
                </a:lnTo>
                <a:lnTo>
                  <a:pt x="1494" y="803"/>
                </a:lnTo>
                <a:lnTo>
                  <a:pt x="1494" y="804"/>
                </a:lnTo>
                <a:lnTo>
                  <a:pt x="1494" y="807"/>
                </a:lnTo>
                <a:lnTo>
                  <a:pt x="1494" y="808"/>
                </a:lnTo>
                <a:lnTo>
                  <a:pt x="1493" y="811"/>
                </a:lnTo>
                <a:lnTo>
                  <a:pt x="1493" y="813"/>
                </a:lnTo>
                <a:lnTo>
                  <a:pt x="1493" y="814"/>
                </a:lnTo>
                <a:lnTo>
                  <a:pt x="1493" y="815"/>
                </a:lnTo>
                <a:lnTo>
                  <a:pt x="1493" y="815"/>
                </a:lnTo>
                <a:lnTo>
                  <a:pt x="1493" y="817"/>
                </a:lnTo>
                <a:lnTo>
                  <a:pt x="1493" y="818"/>
                </a:lnTo>
                <a:lnTo>
                  <a:pt x="1493" y="819"/>
                </a:lnTo>
                <a:lnTo>
                  <a:pt x="1493" y="821"/>
                </a:lnTo>
                <a:lnTo>
                  <a:pt x="1495" y="821"/>
                </a:lnTo>
                <a:lnTo>
                  <a:pt x="1500" y="820"/>
                </a:lnTo>
                <a:lnTo>
                  <a:pt x="1501" y="820"/>
                </a:lnTo>
                <a:lnTo>
                  <a:pt x="1503" y="819"/>
                </a:lnTo>
                <a:lnTo>
                  <a:pt x="1505" y="819"/>
                </a:lnTo>
                <a:lnTo>
                  <a:pt x="1505" y="819"/>
                </a:lnTo>
                <a:lnTo>
                  <a:pt x="1506" y="819"/>
                </a:lnTo>
                <a:lnTo>
                  <a:pt x="1507" y="819"/>
                </a:lnTo>
                <a:lnTo>
                  <a:pt x="1508" y="818"/>
                </a:lnTo>
                <a:lnTo>
                  <a:pt x="1508" y="819"/>
                </a:lnTo>
                <a:lnTo>
                  <a:pt x="1508" y="820"/>
                </a:lnTo>
                <a:lnTo>
                  <a:pt x="1509" y="820"/>
                </a:lnTo>
                <a:lnTo>
                  <a:pt x="1509" y="821"/>
                </a:lnTo>
                <a:lnTo>
                  <a:pt x="1510" y="823"/>
                </a:lnTo>
                <a:lnTo>
                  <a:pt x="1511" y="822"/>
                </a:lnTo>
                <a:lnTo>
                  <a:pt x="1512" y="822"/>
                </a:lnTo>
                <a:lnTo>
                  <a:pt x="1513" y="822"/>
                </a:lnTo>
                <a:lnTo>
                  <a:pt x="1515" y="822"/>
                </a:lnTo>
                <a:lnTo>
                  <a:pt x="1516" y="822"/>
                </a:lnTo>
                <a:lnTo>
                  <a:pt x="1517" y="822"/>
                </a:lnTo>
                <a:lnTo>
                  <a:pt x="1518" y="821"/>
                </a:lnTo>
                <a:lnTo>
                  <a:pt x="1518" y="820"/>
                </a:lnTo>
                <a:lnTo>
                  <a:pt x="1519" y="819"/>
                </a:lnTo>
                <a:lnTo>
                  <a:pt x="1520" y="818"/>
                </a:lnTo>
                <a:lnTo>
                  <a:pt x="1522" y="817"/>
                </a:lnTo>
                <a:lnTo>
                  <a:pt x="1523" y="818"/>
                </a:lnTo>
                <a:lnTo>
                  <a:pt x="1524" y="818"/>
                </a:lnTo>
                <a:lnTo>
                  <a:pt x="1525" y="817"/>
                </a:lnTo>
                <a:lnTo>
                  <a:pt x="1527" y="817"/>
                </a:lnTo>
                <a:lnTo>
                  <a:pt x="1528" y="816"/>
                </a:lnTo>
                <a:lnTo>
                  <a:pt x="1529" y="815"/>
                </a:lnTo>
                <a:lnTo>
                  <a:pt x="1530" y="815"/>
                </a:lnTo>
                <a:lnTo>
                  <a:pt x="1535" y="815"/>
                </a:lnTo>
                <a:lnTo>
                  <a:pt x="1536" y="814"/>
                </a:lnTo>
                <a:lnTo>
                  <a:pt x="1537" y="815"/>
                </a:lnTo>
                <a:lnTo>
                  <a:pt x="1537" y="815"/>
                </a:lnTo>
                <a:lnTo>
                  <a:pt x="1538" y="815"/>
                </a:lnTo>
                <a:lnTo>
                  <a:pt x="1539" y="815"/>
                </a:lnTo>
                <a:lnTo>
                  <a:pt x="1540" y="815"/>
                </a:lnTo>
                <a:lnTo>
                  <a:pt x="1541" y="815"/>
                </a:lnTo>
                <a:lnTo>
                  <a:pt x="1543" y="815"/>
                </a:lnTo>
                <a:lnTo>
                  <a:pt x="1544" y="815"/>
                </a:lnTo>
                <a:lnTo>
                  <a:pt x="1545" y="815"/>
                </a:lnTo>
                <a:lnTo>
                  <a:pt x="1546" y="815"/>
                </a:lnTo>
                <a:lnTo>
                  <a:pt x="1549" y="815"/>
                </a:lnTo>
                <a:lnTo>
                  <a:pt x="1550" y="815"/>
                </a:lnTo>
                <a:lnTo>
                  <a:pt x="1552" y="815"/>
                </a:lnTo>
                <a:lnTo>
                  <a:pt x="1558" y="815"/>
                </a:lnTo>
                <a:lnTo>
                  <a:pt x="1559" y="815"/>
                </a:lnTo>
                <a:lnTo>
                  <a:pt x="1560" y="815"/>
                </a:lnTo>
                <a:lnTo>
                  <a:pt x="1560" y="816"/>
                </a:lnTo>
                <a:lnTo>
                  <a:pt x="1560" y="818"/>
                </a:lnTo>
                <a:lnTo>
                  <a:pt x="1560" y="819"/>
                </a:lnTo>
                <a:lnTo>
                  <a:pt x="1560" y="820"/>
                </a:lnTo>
                <a:lnTo>
                  <a:pt x="1560" y="821"/>
                </a:lnTo>
                <a:lnTo>
                  <a:pt x="1561" y="821"/>
                </a:lnTo>
                <a:lnTo>
                  <a:pt x="1563" y="822"/>
                </a:lnTo>
                <a:lnTo>
                  <a:pt x="1565" y="822"/>
                </a:lnTo>
                <a:lnTo>
                  <a:pt x="1565" y="822"/>
                </a:lnTo>
                <a:lnTo>
                  <a:pt x="1567" y="822"/>
                </a:lnTo>
                <a:lnTo>
                  <a:pt x="1568" y="822"/>
                </a:lnTo>
                <a:lnTo>
                  <a:pt x="1569" y="822"/>
                </a:lnTo>
                <a:lnTo>
                  <a:pt x="1570" y="822"/>
                </a:lnTo>
                <a:lnTo>
                  <a:pt x="1572" y="822"/>
                </a:lnTo>
                <a:lnTo>
                  <a:pt x="1573" y="822"/>
                </a:lnTo>
                <a:lnTo>
                  <a:pt x="1574" y="822"/>
                </a:lnTo>
                <a:lnTo>
                  <a:pt x="1575" y="822"/>
                </a:lnTo>
                <a:lnTo>
                  <a:pt x="1576" y="822"/>
                </a:lnTo>
                <a:lnTo>
                  <a:pt x="1577" y="822"/>
                </a:lnTo>
                <a:lnTo>
                  <a:pt x="1577" y="822"/>
                </a:lnTo>
                <a:lnTo>
                  <a:pt x="1578" y="822"/>
                </a:lnTo>
                <a:lnTo>
                  <a:pt x="1579" y="822"/>
                </a:lnTo>
                <a:lnTo>
                  <a:pt x="1580" y="822"/>
                </a:lnTo>
                <a:lnTo>
                  <a:pt x="1581" y="822"/>
                </a:lnTo>
                <a:lnTo>
                  <a:pt x="1583" y="822"/>
                </a:lnTo>
                <a:lnTo>
                  <a:pt x="1584" y="822"/>
                </a:lnTo>
                <a:lnTo>
                  <a:pt x="1586" y="822"/>
                </a:lnTo>
                <a:lnTo>
                  <a:pt x="1587" y="822"/>
                </a:lnTo>
                <a:lnTo>
                  <a:pt x="1588" y="822"/>
                </a:lnTo>
                <a:lnTo>
                  <a:pt x="1589" y="822"/>
                </a:lnTo>
                <a:lnTo>
                  <a:pt x="1590" y="822"/>
                </a:lnTo>
                <a:lnTo>
                  <a:pt x="1591" y="822"/>
                </a:lnTo>
                <a:lnTo>
                  <a:pt x="1592" y="822"/>
                </a:lnTo>
                <a:lnTo>
                  <a:pt x="1593" y="822"/>
                </a:lnTo>
                <a:lnTo>
                  <a:pt x="1596" y="822"/>
                </a:lnTo>
                <a:lnTo>
                  <a:pt x="1597" y="822"/>
                </a:lnTo>
                <a:lnTo>
                  <a:pt x="1598" y="822"/>
                </a:lnTo>
                <a:lnTo>
                  <a:pt x="1599" y="822"/>
                </a:lnTo>
                <a:lnTo>
                  <a:pt x="1600" y="822"/>
                </a:lnTo>
                <a:lnTo>
                  <a:pt x="1601" y="822"/>
                </a:lnTo>
                <a:lnTo>
                  <a:pt x="1601" y="823"/>
                </a:lnTo>
                <a:lnTo>
                  <a:pt x="1601" y="825"/>
                </a:lnTo>
                <a:lnTo>
                  <a:pt x="1601" y="826"/>
                </a:lnTo>
                <a:lnTo>
                  <a:pt x="1601" y="829"/>
                </a:lnTo>
                <a:lnTo>
                  <a:pt x="1601" y="830"/>
                </a:lnTo>
                <a:lnTo>
                  <a:pt x="1601" y="831"/>
                </a:lnTo>
                <a:lnTo>
                  <a:pt x="1601" y="832"/>
                </a:lnTo>
                <a:lnTo>
                  <a:pt x="1601" y="832"/>
                </a:lnTo>
                <a:lnTo>
                  <a:pt x="1606" y="832"/>
                </a:lnTo>
                <a:lnTo>
                  <a:pt x="1614" y="832"/>
                </a:lnTo>
                <a:lnTo>
                  <a:pt x="1615" y="832"/>
                </a:lnTo>
                <a:lnTo>
                  <a:pt x="1617" y="832"/>
                </a:lnTo>
                <a:lnTo>
                  <a:pt x="1618" y="832"/>
                </a:lnTo>
                <a:lnTo>
                  <a:pt x="1619" y="832"/>
                </a:lnTo>
                <a:lnTo>
                  <a:pt x="1624" y="832"/>
                </a:lnTo>
                <a:lnTo>
                  <a:pt x="1625" y="834"/>
                </a:lnTo>
                <a:lnTo>
                  <a:pt x="1625" y="834"/>
                </a:lnTo>
                <a:lnTo>
                  <a:pt x="1631" y="835"/>
                </a:lnTo>
                <a:lnTo>
                  <a:pt x="1634" y="834"/>
                </a:lnTo>
                <a:lnTo>
                  <a:pt x="1635" y="833"/>
                </a:lnTo>
                <a:lnTo>
                  <a:pt x="1638" y="833"/>
                </a:lnTo>
                <a:lnTo>
                  <a:pt x="1640" y="833"/>
                </a:lnTo>
                <a:lnTo>
                  <a:pt x="1641" y="833"/>
                </a:lnTo>
                <a:lnTo>
                  <a:pt x="1643" y="833"/>
                </a:lnTo>
                <a:lnTo>
                  <a:pt x="1644" y="833"/>
                </a:lnTo>
                <a:lnTo>
                  <a:pt x="1645" y="833"/>
                </a:lnTo>
                <a:lnTo>
                  <a:pt x="1646" y="833"/>
                </a:lnTo>
                <a:lnTo>
                  <a:pt x="1647" y="833"/>
                </a:lnTo>
                <a:lnTo>
                  <a:pt x="1649" y="833"/>
                </a:lnTo>
                <a:lnTo>
                  <a:pt x="1650" y="833"/>
                </a:lnTo>
                <a:lnTo>
                  <a:pt x="1651" y="833"/>
                </a:lnTo>
                <a:lnTo>
                  <a:pt x="1652" y="833"/>
                </a:lnTo>
                <a:lnTo>
                  <a:pt x="1653" y="833"/>
                </a:lnTo>
                <a:lnTo>
                  <a:pt x="1654" y="833"/>
                </a:lnTo>
                <a:lnTo>
                  <a:pt x="1654" y="834"/>
                </a:lnTo>
                <a:lnTo>
                  <a:pt x="1655" y="834"/>
                </a:lnTo>
                <a:lnTo>
                  <a:pt x="1656" y="834"/>
                </a:lnTo>
                <a:lnTo>
                  <a:pt x="1657" y="834"/>
                </a:lnTo>
                <a:lnTo>
                  <a:pt x="1658" y="834"/>
                </a:lnTo>
                <a:lnTo>
                  <a:pt x="1660" y="834"/>
                </a:lnTo>
                <a:lnTo>
                  <a:pt x="1661" y="834"/>
                </a:lnTo>
                <a:lnTo>
                  <a:pt x="1661" y="834"/>
                </a:lnTo>
                <a:lnTo>
                  <a:pt x="1662" y="834"/>
                </a:lnTo>
                <a:lnTo>
                  <a:pt x="1664" y="834"/>
                </a:lnTo>
                <a:lnTo>
                  <a:pt x="1665" y="834"/>
                </a:lnTo>
                <a:lnTo>
                  <a:pt x="1667" y="834"/>
                </a:lnTo>
                <a:lnTo>
                  <a:pt x="1671" y="834"/>
                </a:lnTo>
                <a:lnTo>
                  <a:pt x="1673" y="834"/>
                </a:lnTo>
                <a:lnTo>
                  <a:pt x="1673" y="834"/>
                </a:lnTo>
                <a:lnTo>
                  <a:pt x="1673" y="835"/>
                </a:lnTo>
                <a:lnTo>
                  <a:pt x="1676" y="836"/>
                </a:lnTo>
                <a:lnTo>
                  <a:pt x="1678" y="837"/>
                </a:lnTo>
                <a:lnTo>
                  <a:pt x="1679" y="837"/>
                </a:lnTo>
                <a:lnTo>
                  <a:pt x="1674" y="840"/>
                </a:lnTo>
                <a:lnTo>
                  <a:pt x="1673" y="841"/>
                </a:lnTo>
                <a:lnTo>
                  <a:pt x="1672" y="842"/>
                </a:lnTo>
                <a:lnTo>
                  <a:pt x="1670" y="844"/>
                </a:lnTo>
                <a:lnTo>
                  <a:pt x="1669" y="845"/>
                </a:lnTo>
                <a:lnTo>
                  <a:pt x="1668" y="845"/>
                </a:lnTo>
                <a:lnTo>
                  <a:pt x="1665" y="847"/>
                </a:lnTo>
                <a:lnTo>
                  <a:pt x="1665" y="848"/>
                </a:lnTo>
                <a:lnTo>
                  <a:pt x="1666" y="850"/>
                </a:lnTo>
                <a:lnTo>
                  <a:pt x="1667" y="850"/>
                </a:lnTo>
                <a:lnTo>
                  <a:pt x="1668" y="851"/>
                </a:lnTo>
                <a:lnTo>
                  <a:pt x="1669" y="852"/>
                </a:lnTo>
                <a:lnTo>
                  <a:pt x="1671" y="854"/>
                </a:lnTo>
                <a:lnTo>
                  <a:pt x="1673" y="853"/>
                </a:lnTo>
                <a:lnTo>
                  <a:pt x="1674" y="852"/>
                </a:lnTo>
                <a:lnTo>
                  <a:pt x="1676" y="851"/>
                </a:lnTo>
                <a:lnTo>
                  <a:pt x="1678" y="851"/>
                </a:lnTo>
                <a:lnTo>
                  <a:pt x="1680" y="851"/>
                </a:lnTo>
                <a:lnTo>
                  <a:pt x="1681" y="851"/>
                </a:lnTo>
                <a:lnTo>
                  <a:pt x="1683" y="850"/>
                </a:lnTo>
                <a:lnTo>
                  <a:pt x="1685" y="850"/>
                </a:lnTo>
                <a:lnTo>
                  <a:pt x="1686" y="850"/>
                </a:lnTo>
                <a:lnTo>
                  <a:pt x="1686" y="851"/>
                </a:lnTo>
                <a:lnTo>
                  <a:pt x="1687" y="851"/>
                </a:lnTo>
                <a:lnTo>
                  <a:pt x="1687" y="851"/>
                </a:lnTo>
                <a:lnTo>
                  <a:pt x="1687" y="852"/>
                </a:lnTo>
                <a:lnTo>
                  <a:pt x="1687" y="853"/>
                </a:lnTo>
                <a:lnTo>
                  <a:pt x="1687" y="854"/>
                </a:lnTo>
                <a:lnTo>
                  <a:pt x="1687" y="855"/>
                </a:lnTo>
                <a:lnTo>
                  <a:pt x="1687" y="856"/>
                </a:lnTo>
                <a:lnTo>
                  <a:pt x="1687" y="857"/>
                </a:lnTo>
                <a:lnTo>
                  <a:pt x="1687" y="858"/>
                </a:lnTo>
                <a:lnTo>
                  <a:pt x="1687" y="859"/>
                </a:lnTo>
                <a:lnTo>
                  <a:pt x="1687" y="863"/>
                </a:lnTo>
                <a:lnTo>
                  <a:pt x="1684" y="865"/>
                </a:lnTo>
                <a:lnTo>
                  <a:pt x="1681" y="870"/>
                </a:lnTo>
                <a:lnTo>
                  <a:pt x="1679" y="870"/>
                </a:lnTo>
                <a:lnTo>
                  <a:pt x="1679" y="871"/>
                </a:lnTo>
                <a:lnTo>
                  <a:pt x="1678" y="871"/>
                </a:lnTo>
                <a:lnTo>
                  <a:pt x="1673" y="871"/>
                </a:lnTo>
                <a:lnTo>
                  <a:pt x="1672" y="870"/>
                </a:lnTo>
                <a:lnTo>
                  <a:pt x="1667" y="869"/>
                </a:lnTo>
                <a:lnTo>
                  <a:pt x="1666" y="868"/>
                </a:lnTo>
                <a:lnTo>
                  <a:pt x="1665" y="867"/>
                </a:lnTo>
                <a:lnTo>
                  <a:pt x="1664" y="866"/>
                </a:lnTo>
                <a:lnTo>
                  <a:pt x="1663" y="866"/>
                </a:lnTo>
                <a:lnTo>
                  <a:pt x="1662" y="866"/>
                </a:lnTo>
                <a:lnTo>
                  <a:pt x="1661" y="866"/>
                </a:lnTo>
                <a:lnTo>
                  <a:pt x="1661" y="867"/>
                </a:lnTo>
                <a:lnTo>
                  <a:pt x="1659" y="868"/>
                </a:lnTo>
                <a:lnTo>
                  <a:pt x="1655" y="867"/>
                </a:lnTo>
                <a:lnTo>
                  <a:pt x="1653" y="866"/>
                </a:lnTo>
                <a:lnTo>
                  <a:pt x="1651" y="866"/>
                </a:lnTo>
                <a:lnTo>
                  <a:pt x="1650" y="866"/>
                </a:lnTo>
                <a:lnTo>
                  <a:pt x="1649" y="866"/>
                </a:lnTo>
                <a:lnTo>
                  <a:pt x="1643" y="865"/>
                </a:lnTo>
                <a:lnTo>
                  <a:pt x="1642" y="865"/>
                </a:lnTo>
                <a:lnTo>
                  <a:pt x="1642" y="867"/>
                </a:lnTo>
                <a:lnTo>
                  <a:pt x="1642" y="868"/>
                </a:lnTo>
                <a:lnTo>
                  <a:pt x="1641" y="870"/>
                </a:lnTo>
                <a:lnTo>
                  <a:pt x="1639" y="873"/>
                </a:lnTo>
                <a:lnTo>
                  <a:pt x="1638" y="873"/>
                </a:lnTo>
                <a:lnTo>
                  <a:pt x="1639" y="874"/>
                </a:lnTo>
                <a:lnTo>
                  <a:pt x="1640" y="874"/>
                </a:lnTo>
                <a:lnTo>
                  <a:pt x="1641" y="874"/>
                </a:lnTo>
                <a:lnTo>
                  <a:pt x="1641" y="875"/>
                </a:lnTo>
                <a:lnTo>
                  <a:pt x="1641" y="874"/>
                </a:lnTo>
                <a:lnTo>
                  <a:pt x="1642" y="875"/>
                </a:lnTo>
                <a:lnTo>
                  <a:pt x="1643" y="875"/>
                </a:lnTo>
                <a:lnTo>
                  <a:pt x="1643" y="875"/>
                </a:lnTo>
                <a:lnTo>
                  <a:pt x="1646" y="875"/>
                </a:lnTo>
                <a:lnTo>
                  <a:pt x="1649" y="875"/>
                </a:lnTo>
                <a:lnTo>
                  <a:pt x="1650" y="875"/>
                </a:lnTo>
                <a:lnTo>
                  <a:pt x="1651" y="875"/>
                </a:lnTo>
                <a:lnTo>
                  <a:pt x="1653" y="877"/>
                </a:lnTo>
                <a:lnTo>
                  <a:pt x="1654" y="878"/>
                </a:lnTo>
                <a:lnTo>
                  <a:pt x="1655" y="878"/>
                </a:lnTo>
                <a:lnTo>
                  <a:pt x="1655" y="879"/>
                </a:lnTo>
                <a:lnTo>
                  <a:pt x="1655" y="881"/>
                </a:lnTo>
                <a:lnTo>
                  <a:pt x="1655" y="887"/>
                </a:lnTo>
                <a:lnTo>
                  <a:pt x="1655" y="888"/>
                </a:lnTo>
                <a:lnTo>
                  <a:pt x="1656" y="889"/>
                </a:lnTo>
                <a:lnTo>
                  <a:pt x="1658" y="891"/>
                </a:lnTo>
                <a:lnTo>
                  <a:pt x="1661" y="890"/>
                </a:lnTo>
                <a:lnTo>
                  <a:pt x="1661" y="889"/>
                </a:lnTo>
                <a:lnTo>
                  <a:pt x="1662" y="888"/>
                </a:lnTo>
                <a:lnTo>
                  <a:pt x="1663" y="886"/>
                </a:lnTo>
                <a:lnTo>
                  <a:pt x="1663" y="882"/>
                </a:lnTo>
                <a:lnTo>
                  <a:pt x="1664" y="879"/>
                </a:lnTo>
                <a:lnTo>
                  <a:pt x="1664" y="877"/>
                </a:lnTo>
                <a:lnTo>
                  <a:pt x="1667" y="875"/>
                </a:lnTo>
                <a:lnTo>
                  <a:pt x="1671" y="876"/>
                </a:lnTo>
                <a:lnTo>
                  <a:pt x="1678" y="876"/>
                </a:lnTo>
                <a:lnTo>
                  <a:pt x="1679" y="876"/>
                </a:lnTo>
                <a:lnTo>
                  <a:pt x="1679" y="878"/>
                </a:lnTo>
                <a:lnTo>
                  <a:pt x="1679" y="880"/>
                </a:lnTo>
                <a:lnTo>
                  <a:pt x="1679" y="882"/>
                </a:lnTo>
                <a:lnTo>
                  <a:pt x="1680" y="882"/>
                </a:lnTo>
                <a:lnTo>
                  <a:pt x="1681" y="883"/>
                </a:lnTo>
                <a:lnTo>
                  <a:pt x="1697" y="884"/>
                </a:lnTo>
                <a:lnTo>
                  <a:pt x="1697" y="885"/>
                </a:lnTo>
                <a:lnTo>
                  <a:pt x="1698" y="886"/>
                </a:lnTo>
                <a:lnTo>
                  <a:pt x="1699" y="886"/>
                </a:lnTo>
                <a:lnTo>
                  <a:pt x="1700" y="886"/>
                </a:lnTo>
                <a:lnTo>
                  <a:pt x="1701" y="886"/>
                </a:lnTo>
                <a:lnTo>
                  <a:pt x="1702" y="887"/>
                </a:lnTo>
                <a:lnTo>
                  <a:pt x="1703" y="887"/>
                </a:lnTo>
                <a:lnTo>
                  <a:pt x="1707" y="886"/>
                </a:lnTo>
                <a:lnTo>
                  <a:pt x="1708" y="886"/>
                </a:lnTo>
                <a:lnTo>
                  <a:pt x="1709" y="887"/>
                </a:lnTo>
                <a:lnTo>
                  <a:pt x="1709" y="887"/>
                </a:lnTo>
                <a:lnTo>
                  <a:pt x="1711" y="887"/>
                </a:lnTo>
                <a:lnTo>
                  <a:pt x="1711" y="887"/>
                </a:lnTo>
                <a:lnTo>
                  <a:pt x="1712" y="887"/>
                </a:lnTo>
                <a:lnTo>
                  <a:pt x="1720" y="887"/>
                </a:lnTo>
                <a:lnTo>
                  <a:pt x="1722" y="887"/>
                </a:lnTo>
                <a:lnTo>
                  <a:pt x="1726" y="887"/>
                </a:lnTo>
                <a:lnTo>
                  <a:pt x="1729" y="887"/>
                </a:lnTo>
                <a:lnTo>
                  <a:pt x="1730" y="887"/>
                </a:lnTo>
                <a:lnTo>
                  <a:pt x="1731" y="887"/>
                </a:lnTo>
                <a:lnTo>
                  <a:pt x="1732" y="887"/>
                </a:lnTo>
                <a:lnTo>
                  <a:pt x="1733" y="887"/>
                </a:lnTo>
                <a:lnTo>
                  <a:pt x="1734" y="887"/>
                </a:lnTo>
                <a:lnTo>
                  <a:pt x="1733" y="887"/>
                </a:lnTo>
                <a:lnTo>
                  <a:pt x="1733" y="888"/>
                </a:lnTo>
                <a:lnTo>
                  <a:pt x="1733" y="889"/>
                </a:lnTo>
                <a:lnTo>
                  <a:pt x="1733" y="890"/>
                </a:lnTo>
                <a:lnTo>
                  <a:pt x="1733" y="891"/>
                </a:lnTo>
                <a:lnTo>
                  <a:pt x="1734" y="891"/>
                </a:lnTo>
                <a:lnTo>
                  <a:pt x="1746" y="891"/>
                </a:lnTo>
                <a:lnTo>
                  <a:pt x="1750" y="891"/>
                </a:lnTo>
                <a:lnTo>
                  <a:pt x="1752" y="891"/>
                </a:lnTo>
                <a:lnTo>
                  <a:pt x="1752" y="899"/>
                </a:lnTo>
                <a:lnTo>
                  <a:pt x="1752" y="900"/>
                </a:lnTo>
                <a:lnTo>
                  <a:pt x="1752" y="904"/>
                </a:lnTo>
                <a:lnTo>
                  <a:pt x="1752" y="906"/>
                </a:lnTo>
                <a:lnTo>
                  <a:pt x="1752" y="913"/>
                </a:lnTo>
                <a:lnTo>
                  <a:pt x="1751" y="913"/>
                </a:lnTo>
                <a:lnTo>
                  <a:pt x="1746" y="913"/>
                </a:lnTo>
                <a:lnTo>
                  <a:pt x="1745" y="913"/>
                </a:lnTo>
                <a:lnTo>
                  <a:pt x="1736" y="913"/>
                </a:lnTo>
                <a:lnTo>
                  <a:pt x="1734" y="911"/>
                </a:lnTo>
                <a:lnTo>
                  <a:pt x="1733" y="909"/>
                </a:lnTo>
                <a:lnTo>
                  <a:pt x="1730" y="905"/>
                </a:lnTo>
                <a:lnTo>
                  <a:pt x="1730" y="904"/>
                </a:lnTo>
                <a:lnTo>
                  <a:pt x="1727" y="904"/>
                </a:lnTo>
                <a:lnTo>
                  <a:pt x="1727" y="902"/>
                </a:lnTo>
                <a:lnTo>
                  <a:pt x="1722" y="902"/>
                </a:lnTo>
                <a:lnTo>
                  <a:pt x="1711" y="902"/>
                </a:lnTo>
                <a:lnTo>
                  <a:pt x="1711" y="899"/>
                </a:lnTo>
                <a:lnTo>
                  <a:pt x="1702" y="899"/>
                </a:lnTo>
                <a:lnTo>
                  <a:pt x="1688" y="899"/>
                </a:lnTo>
                <a:lnTo>
                  <a:pt x="1684" y="899"/>
                </a:lnTo>
                <a:lnTo>
                  <a:pt x="1683" y="899"/>
                </a:lnTo>
                <a:lnTo>
                  <a:pt x="1683" y="899"/>
                </a:lnTo>
                <a:lnTo>
                  <a:pt x="1680" y="899"/>
                </a:lnTo>
                <a:lnTo>
                  <a:pt x="1679" y="899"/>
                </a:lnTo>
                <a:lnTo>
                  <a:pt x="1678" y="899"/>
                </a:lnTo>
                <a:lnTo>
                  <a:pt x="1669" y="899"/>
                </a:lnTo>
                <a:lnTo>
                  <a:pt x="1667" y="899"/>
                </a:lnTo>
                <a:lnTo>
                  <a:pt x="1664" y="899"/>
                </a:lnTo>
                <a:lnTo>
                  <a:pt x="1657" y="899"/>
                </a:lnTo>
                <a:lnTo>
                  <a:pt x="1651" y="899"/>
                </a:lnTo>
                <a:lnTo>
                  <a:pt x="1641" y="898"/>
                </a:lnTo>
                <a:lnTo>
                  <a:pt x="1640" y="898"/>
                </a:lnTo>
                <a:lnTo>
                  <a:pt x="1640" y="899"/>
                </a:lnTo>
                <a:lnTo>
                  <a:pt x="1640" y="899"/>
                </a:lnTo>
                <a:lnTo>
                  <a:pt x="1640" y="901"/>
                </a:lnTo>
                <a:lnTo>
                  <a:pt x="1640" y="902"/>
                </a:lnTo>
                <a:lnTo>
                  <a:pt x="1640" y="903"/>
                </a:lnTo>
                <a:lnTo>
                  <a:pt x="1640" y="904"/>
                </a:lnTo>
                <a:lnTo>
                  <a:pt x="1640" y="905"/>
                </a:lnTo>
                <a:lnTo>
                  <a:pt x="1640" y="907"/>
                </a:lnTo>
                <a:lnTo>
                  <a:pt x="1640" y="908"/>
                </a:lnTo>
                <a:lnTo>
                  <a:pt x="1640" y="909"/>
                </a:lnTo>
                <a:lnTo>
                  <a:pt x="1640" y="910"/>
                </a:lnTo>
                <a:lnTo>
                  <a:pt x="1640" y="911"/>
                </a:lnTo>
                <a:lnTo>
                  <a:pt x="1640" y="911"/>
                </a:lnTo>
                <a:lnTo>
                  <a:pt x="1640" y="913"/>
                </a:lnTo>
                <a:lnTo>
                  <a:pt x="1639" y="913"/>
                </a:lnTo>
                <a:lnTo>
                  <a:pt x="1638" y="913"/>
                </a:lnTo>
                <a:lnTo>
                  <a:pt x="1637" y="913"/>
                </a:lnTo>
                <a:lnTo>
                  <a:pt x="1638" y="916"/>
                </a:lnTo>
                <a:lnTo>
                  <a:pt x="1638" y="917"/>
                </a:lnTo>
                <a:lnTo>
                  <a:pt x="1638" y="918"/>
                </a:lnTo>
                <a:lnTo>
                  <a:pt x="1638" y="920"/>
                </a:lnTo>
                <a:lnTo>
                  <a:pt x="1638" y="921"/>
                </a:lnTo>
                <a:lnTo>
                  <a:pt x="1638" y="922"/>
                </a:lnTo>
                <a:lnTo>
                  <a:pt x="1638" y="923"/>
                </a:lnTo>
                <a:lnTo>
                  <a:pt x="1638" y="924"/>
                </a:lnTo>
                <a:lnTo>
                  <a:pt x="1638" y="925"/>
                </a:lnTo>
                <a:lnTo>
                  <a:pt x="1638" y="926"/>
                </a:lnTo>
                <a:lnTo>
                  <a:pt x="1638" y="927"/>
                </a:lnTo>
                <a:lnTo>
                  <a:pt x="1638" y="929"/>
                </a:lnTo>
                <a:lnTo>
                  <a:pt x="1638" y="930"/>
                </a:lnTo>
                <a:lnTo>
                  <a:pt x="1638" y="931"/>
                </a:lnTo>
                <a:lnTo>
                  <a:pt x="1638" y="932"/>
                </a:lnTo>
                <a:lnTo>
                  <a:pt x="1638" y="933"/>
                </a:lnTo>
                <a:lnTo>
                  <a:pt x="1638" y="934"/>
                </a:lnTo>
                <a:lnTo>
                  <a:pt x="1640" y="934"/>
                </a:lnTo>
                <a:lnTo>
                  <a:pt x="1641" y="935"/>
                </a:lnTo>
                <a:lnTo>
                  <a:pt x="1642" y="935"/>
                </a:lnTo>
                <a:lnTo>
                  <a:pt x="1644" y="935"/>
                </a:lnTo>
                <a:lnTo>
                  <a:pt x="1645" y="936"/>
                </a:lnTo>
                <a:lnTo>
                  <a:pt x="1646" y="936"/>
                </a:lnTo>
                <a:lnTo>
                  <a:pt x="1648" y="937"/>
                </a:lnTo>
                <a:lnTo>
                  <a:pt x="1649" y="937"/>
                </a:lnTo>
                <a:lnTo>
                  <a:pt x="1649" y="938"/>
                </a:lnTo>
                <a:lnTo>
                  <a:pt x="1650" y="938"/>
                </a:lnTo>
                <a:lnTo>
                  <a:pt x="1651" y="939"/>
                </a:lnTo>
                <a:lnTo>
                  <a:pt x="1653" y="939"/>
                </a:lnTo>
                <a:lnTo>
                  <a:pt x="1654" y="940"/>
                </a:lnTo>
                <a:lnTo>
                  <a:pt x="1655" y="940"/>
                </a:lnTo>
                <a:lnTo>
                  <a:pt x="1656" y="941"/>
                </a:lnTo>
                <a:lnTo>
                  <a:pt x="1658" y="941"/>
                </a:lnTo>
                <a:lnTo>
                  <a:pt x="1659" y="942"/>
                </a:lnTo>
                <a:lnTo>
                  <a:pt x="1660" y="942"/>
                </a:lnTo>
                <a:lnTo>
                  <a:pt x="1661" y="943"/>
                </a:lnTo>
                <a:lnTo>
                  <a:pt x="1662" y="944"/>
                </a:lnTo>
                <a:lnTo>
                  <a:pt x="1664" y="944"/>
                </a:lnTo>
                <a:lnTo>
                  <a:pt x="1665" y="945"/>
                </a:lnTo>
                <a:lnTo>
                  <a:pt x="1666" y="945"/>
                </a:lnTo>
                <a:lnTo>
                  <a:pt x="1668" y="946"/>
                </a:lnTo>
                <a:lnTo>
                  <a:pt x="1669" y="946"/>
                </a:lnTo>
                <a:lnTo>
                  <a:pt x="1671" y="947"/>
                </a:lnTo>
                <a:lnTo>
                  <a:pt x="1672" y="947"/>
                </a:lnTo>
                <a:lnTo>
                  <a:pt x="1673" y="947"/>
                </a:lnTo>
                <a:lnTo>
                  <a:pt x="1674" y="948"/>
                </a:lnTo>
                <a:lnTo>
                  <a:pt x="1675" y="948"/>
                </a:lnTo>
                <a:lnTo>
                  <a:pt x="1676" y="949"/>
                </a:lnTo>
                <a:lnTo>
                  <a:pt x="1678" y="950"/>
                </a:lnTo>
                <a:lnTo>
                  <a:pt x="1680" y="951"/>
                </a:lnTo>
                <a:lnTo>
                  <a:pt x="1690" y="955"/>
                </a:lnTo>
                <a:lnTo>
                  <a:pt x="1688" y="958"/>
                </a:lnTo>
                <a:lnTo>
                  <a:pt x="1687" y="958"/>
                </a:lnTo>
                <a:lnTo>
                  <a:pt x="1685" y="957"/>
                </a:lnTo>
                <a:lnTo>
                  <a:pt x="1682" y="955"/>
                </a:lnTo>
                <a:lnTo>
                  <a:pt x="1679" y="954"/>
                </a:lnTo>
                <a:lnTo>
                  <a:pt x="1676" y="953"/>
                </a:lnTo>
                <a:lnTo>
                  <a:pt x="1674" y="952"/>
                </a:lnTo>
                <a:lnTo>
                  <a:pt x="1673" y="952"/>
                </a:lnTo>
                <a:lnTo>
                  <a:pt x="1673" y="951"/>
                </a:lnTo>
                <a:lnTo>
                  <a:pt x="1672" y="951"/>
                </a:lnTo>
                <a:lnTo>
                  <a:pt x="1669" y="949"/>
                </a:lnTo>
                <a:lnTo>
                  <a:pt x="1667" y="948"/>
                </a:lnTo>
                <a:lnTo>
                  <a:pt x="1663" y="947"/>
                </a:lnTo>
                <a:lnTo>
                  <a:pt x="1661" y="947"/>
                </a:lnTo>
                <a:lnTo>
                  <a:pt x="1661" y="947"/>
                </a:lnTo>
                <a:lnTo>
                  <a:pt x="1660" y="947"/>
                </a:lnTo>
                <a:lnTo>
                  <a:pt x="1658" y="946"/>
                </a:lnTo>
                <a:lnTo>
                  <a:pt x="1656" y="945"/>
                </a:lnTo>
                <a:lnTo>
                  <a:pt x="1655" y="945"/>
                </a:lnTo>
                <a:lnTo>
                  <a:pt x="1655" y="944"/>
                </a:lnTo>
                <a:lnTo>
                  <a:pt x="1630" y="934"/>
                </a:lnTo>
                <a:lnTo>
                  <a:pt x="1629" y="933"/>
                </a:lnTo>
                <a:lnTo>
                  <a:pt x="1629" y="931"/>
                </a:lnTo>
                <a:lnTo>
                  <a:pt x="1629" y="930"/>
                </a:lnTo>
                <a:lnTo>
                  <a:pt x="1629" y="917"/>
                </a:lnTo>
                <a:lnTo>
                  <a:pt x="1629" y="916"/>
                </a:lnTo>
                <a:lnTo>
                  <a:pt x="1629" y="911"/>
                </a:lnTo>
                <a:lnTo>
                  <a:pt x="1625" y="911"/>
                </a:lnTo>
                <a:lnTo>
                  <a:pt x="1625" y="911"/>
                </a:lnTo>
                <a:lnTo>
                  <a:pt x="1624" y="911"/>
                </a:lnTo>
                <a:lnTo>
                  <a:pt x="1622" y="911"/>
                </a:lnTo>
                <a:lnTo>
                  <a:pt x="1621" y="911"/>
                </a:lnTo>
                <a:lnTo>
                  <a:pt x="1620" y="911"/>
                </a:lnTo>
                <a:lnTo>
                  <a:pt x="1619" y="911"/>
                </a:lnTo>
                <a:lnTo>
                  <a:pt x="1619" y="911"/>
                </a:lnTo>
                <a:lnTo>
                  <a:pt x="1618" y="911"/>
                </a:lnTo>
                <a:lnTo>
                  <a:pt x="1618" y="910"/>
                </a:lnTo>
                <a:lnTo>
                  <a:pt x="1619" y="910"/>
                </a:lnTo>
                <a:lnTo>
                  <a:pt x="1620" y="905"/>
                </a:lnTo>
                <a:lnTo>
                  <a:pt x="1621" y="901"/>
                </a:lnTo>
                <a:lnTo>
                  <a:pt x="1621" y="900"/>
                </a:lnTo>
                <a:lnTo>
                  <a:pt x="1618" y="900"/>
                </a:lnTo>
                <a:lnTo>
                  <a:pt x="1614" y="899"/>
                </a:lnTo>
                <a:lnTo>
                  <a:pt x="1613" y="899"/>
                </a:lnTo>
                <a:lnTo>
                  <a:pt x="1608" y="899"/>
                </a:lnTo>
                <a:lnTo>
                  <a:pt x="1604" y="899"/>
                </a:lnTo>
                <a:lnTo>
                  <a:pt x="1596" y="897"/>
                </a:lnTo>
                <a:lnTo>
                  <a:pt x="1595" y="897"/>
                </a:lnTo>
                <a:lnTo>
                  <a:pt x="1593" y="897"/>
                </a:lnTo>
                <a:lnTo>
                  <a:pt x="1591" y="897"/>
                </a:lnTo>
                <a:lnTo>
                  <a:pt x="1589" y="897"/>
                </a:lnTo>
                <a:lnTo>
                  <a:pt x="1586" y="896"/>
                </a:lnTo>
                <a:lnTo>
                  <a:pt x="1585" y="896"/>
                </a:lnTo>
                <a:lnTo>
                  <a:pt x="1583" y="896"/>
                </a:lnTo>
                <a:lnTo>
                  <a:pt x="1582" y="896"/>
                </a:lnTo>
                <a:lnTo>
                  <a:pt x="1579" y="895"/>
                </a:lnTo>
                <a:lnTo>
                  <a:pt x="1578" y="895"/>
                </a:lnTo>
                <a:lnTo>
                  <a:pt x="1578" y="896"/>
                </a:lnTo>
                <a:lnTo>
                  <a:pt x="1578" y="907"/>
                </a:lnTo>
                <a:lnTo>
                  <a:pt x="1577" y="908"/>
                </a:lnTo>
                <a:lnTo>
                  <a:pt x="1577" y="908"/>
                </a:lnTo>
                <a:lnTo>
                  <a:pt x="1577" y="909"/>
                </a:lnTo>
                <a:lnTo>
                  <a:pt x="1576" y="909"/>
                </a:lnTo>
                <a:lnTo>
                  <a:pt x="1575" y="910"/>
                </a:lnTo>
                <a:lnTo>
                  <a:pt x="1570" y="908"/>
                </a:lnTo>
                <a:lnTo>
                  <a:pt x="1565" y="906"/>
                </a:lnTo>
                <a:lnTo>
                  <a:pt x="1564" y="906"/>
                </a:lnTo>
                <a:lnTo>
                  <a:pt x="1557" y="904"/>
                </a:lnTo>
                <a:lnTo>
                  <a:pt x="1557" y="905"/>
                </a:lnTo>
                <a:lnTo>
                  <a:pt x="1556" y="910"/>
                </a:lnTo>
                <a:lnTo>
                  <a:pt x="1556" y="911"/>
                </a:lnTo>
                <a:lnTo>
                  <a:pt x="1556" y="914"/>
                </a:lnTo>
                <a:lnTo>
                  <a:pt x="1556" y="917"/>
                </a:lnTo>
                <a:lnTo>
                  <a:pt x="1555" y="923"/>
                </a:lnTo>
                <a:lnTo>
                  <a:pt x="1555" y="924"/>
                </a:lnTo>
                <a:lnTo>
                  <a:pt x="1555" y="928"/>
                </a:lnTo>
                <a:lnTo>
                  <a:pt x="1555" y="929"/>
                </a:lnTo>
                <a:lnTo>
                  <a:pt x="1555" y="930"/>
                </a:lnTo>
                <a:lnTo>
                  <a:pt x="1556" y="932"/>
                </a:lnTo>
                <a:lnTo>
                  <a:pt x="1556" y="934"/>
                </a:lnTo>
                <a:lnTo>
                  <a:pt x="1556" y="935"/>
                </a:lnTo>
                <a:lnTo>
                  <a:pt x="1556" y="935"/>
                </a:lnTo>
                <a:lnTo>
                  <a:pt x="1556" y="936"/>
                </a:lnTo>
                <a:lnTo>
                  <a:pt x="1556" y="937"/>
                </a:lnTo>
                <a:lnTo>
                  <a:pt x="1556" y="938"/>
                </a:lnTo>
                <a:lnTo>
                  <a:pt x="1553" y="940"/>
                </a:lnTo>
                <a:lnTo>
                  <a:pt x="1553" y="941"/>
                </a:lnTo>
                <a:lnTo>
                  <a:pt x="1553" y="942"/>
                </a:lnTo>
                <a:lnTo>
                  <a:pt x="1553" y="943"/>
                </a:lnTo>
                <a:lnTo>
                  <a:pt x="1552" y="944"/>
                </a:lnTo>
                <a:lnTo>
                  <a:pt x="1552" y="945"/>
                </a:lnTo>
                <a:lnTo>
                  <a:pt x="1552" y="946"/>
                </a:lnTo>
                <a:lnTo>
                  <a:pt x="1552" y="947"/>
                </a:lnTo>
                <a:lnTo>
                  <a:pt x="1552" y="947"/>
                </a:lnTo>
                <a:lnTo>
                  <a:pt x="1552" y="949"/>
                </a:lnTo>
                <a:lnTo>
                  <a:pt x="1552" y="951"/>
                </a:lnTo>
                <a:lnTo>
                  <a:pt x="1553" y="952"/>
                </a:lnTo>
                <a:lnTo>
                  <a:pt x="1553" y="953"/>
                </a:lnTo>
                <a:lnTo>
                  <a:pt x="1552" y="953"/>
                </a:lnTo>
                <a:lnTo>
                  <a:pt x="1550" y="953"/>
                </a:lnTo>
                <a:lnTo>
                  <a:pt x="1549" y="953"/>
                </a:lnTo>
                <a:lnTo>
                  <a:pt x="1548" y="953"/>
                </a:lnTo>
                <a:lnTo>
                  <a:pt x="1547" y="953"/>
                </a:lnTo>
                <a:lnTo>
                  <a:pt x="1545" y="953"/>
                </a:lnTo>
                <a:lnTo>
                  <a:pt x="1543" y="953"/>
                </a:lnTo>
                <a:lnTo>
                  <a:pt x="1542" y="953"/>
                </a:lnTo>
                <a:lnTo>
                  <a:pt x="1541" y="953"/>
                </a:lnTo>
                <a:lnTo>
                  <a:pt x="1540" y="953"/>
                </a:lnTo>
                <a:lnTo>
                  <a:pt x="1539" y="953"/>
                </a:lnTo>
                <a:lnTo>
                  <a:pt x="1538" y="953"/>
                </a:lnTo>
                <a:lnTo>
                  <a:pt x="1537" y="953"/>
                </a:lnTo>
                <a:lnTo>
                  <a:pt x="1535" y="953"/>
                </a:lnTo>
                <a:lnTo>
                  <a:pt x="1534" y="953"/>
                </a:lnTo>
                <a:lnTo>
                  <a:pt x="1533" y="953"/>
                </a:lnTo>
                <a:lnTo>
                  <a:pt x="1532" y="953"/>
                </a:lnTo>
                <a:lnTo>
                  <a:pt x="1531" y="953"/>
                </a:lnTo>
                <a:lnTo>
                  <a:pt x="1530" y="953"/>
                </a:lnTo>
                <a:lnTo>
                  <a:pt x="1529" y="953"/>
                </a:lnTo>
                <a:lnTo>
                  <a:pt x="1529" y="953"/>
                </a:lnTo>
                <a:lnTo>
                  <a:pt x="1528" y="953"/>
                </a:lnTo>
                <a:lnTo>
                  <a:pt x="1527" y="953"/>
                </a:lnTo>
                <a:lnTo>
                  <a:pt x="1525" y="953"/>
                </a:lnTo>
                <a:lnTo>
                  <a:pt x="1524" y="953"/>
                </a:lnTo>
                <a:lnTo>
                  <a:pt x="1523" y="953"/>
                </a:lnTo>
                <a:lnTo>
                  <a:pt x="1521" y="953"/>
                </a:lnTo>
                <a:lnTo>
                  <a:pt x="1520" y="953"/>
                </a:lnTo>
                <a:lnTo>
                  <a:pt x="1519" y="953"/>
                </a:lnTo>
                <a:lnTo>
                  <a:pt x="1519" y="954"/>
                </a:lnTo>
                <a:lnTo>
                  <a:pt x="1519" y="957"/>
                </a:lnTo>
                <a:lnTo>
                  <a:pt x="1519" y="959"/>
                </a:lnTo>
                <a:lnTo>
                  <a:pt x="1519" y="960"/>
                </a:lnTo>
                <a:lnTo>
                  <a:pt x="1519" y="961"/>
                </a:lnTo>
                <a:lnTo>
                  <a:pt x="1519" y="963"/>
                </a:lnTo>
                <a:lnTo>
                  <a:pt x="1519" y="964"/>
                </a:lnTo>
                <a:lnTo>
                  <a:pt x="1519" y="966"/>
                </a:lnTo>
                <a:lnTo>
                  <a:pt x="1519" y="967"/>
                </a:lnTo>
                <a:lnTo>
                  <a:pt x="1519" y="971"/>
                </a:lnTo>
                <a:lnTo>
                  <a:pt x="1519" y="971"/>
                </a:lnTo>
                <a:lnTo>
                  <a:pt x="1519" y="972"/>
                </a:lnTo>
                <a:lnTo>
                  <a:pt x="1519" y="975"/>
                </a:lnTo>
                <a:lnTo>
                  <a:pt x="1519" y="976"/>
                </a:lnTo>
                <a:lnTo>
                  <a:pt x="1519" y="977"/>
                </a:lnTo>
                <a:lnTo>
                  <a:pt x="1519" y="978"/>
                </a:lnTo>
                <a:lnTo>
                  <a:pt x="1519" y="979"/>
                </a:lnTo>
                <a:lnTo>
                  <a:pt x="1519" y="980"/>
                </a:lnTo>
                <a:lnTo>
                  <a:pt x="1519" y="981"/>
                </a:lnTo>
                <a:lnTo>
                  <a:pt x="1519" y="982"/>
                </a:lnTo>
                <a:lnTo>
                  <a:pt x="1519" y="983"/>
                </a:lnTo>
                <a:lnTo>
                  <a:pt x="1519" y="983"/>
                </a:lnTo>
                <a:lnTo>
                  <a:pt x="1517" y="983"/>
                </a:lnTo>
                <a:lnTo>
                  <a:pt x="1517" y="983"/>
                </a:lnTo>
                <a:lnTo>
                  <a:pt x="1516" y="983"/>
                </a:lnTo>
                <a:lnTo>
                  <a:pt x="1515" y="984"/>
                </a:lnTo>
                <a:lnTo>
                  <a:pt x="1514" y="984"/>
                </a:lnTo>
                <a:lnTo>
                  <a:pt x="1513" y="985"/>
                </a:lnTo>
                <a:lnTo>
                  <a:pt x="1512" y="985"/>
                </a:lnTo>
                <a:lnTo>
                  <a:pt x="1511" y="985"/>
                </a:lnTo>
                <a:lnTo>
                  <a:pt x="1510" y="985"/>
                </a:lnTo>
                <a:lnTo>
                  <a:pt x="1509" y="986"/>
                </a:lnTo>
                <a:lnTo>
                  <a:pt x="1508" y="987"/>
                </a:lnTo>
                <a:lnTo>
                  <a:pt x="1506" y="988"/>
                </a:lnTo>
                <a:lnTo>
                  <a:pt x="1505" y="988"/>
                </a:lnTo>
                <a:lnTo>
                  <a:pt x="1505" y="989"/>
                </a:lnTo>
                <a:lnTo>
                  <a:pt x="1504" y="990"/>
                </a:lnTo>
                <a:lnTo>
                  <a:pt x="1503" y="990"/>
                </a:lnTo>
                <a:lnTo>
                  <a:pt x="1501" y="990"/>
                </a:lnTo>
                <a:lnTo>
                  <a:pt x="1501" y="991"/>
                </a:lnTo>
                <a:lnTo>
                  <a:pt x="1501" y="995"/>
                </a:lnTo>
                <a:lnTo>
                  <a:pt x="1501" y="999"/>
                </a:lnTo>
                <a:lnTo>
                  <a:pt x="1501" y="1002"/>
                </a:lnTo>
                <a:lnTo>
                  <a:pt x="1501" y="1013"/>
                </a:lnTo>
                <a:lnTo>
                  <a:pt x="1501" y="1014"/>
                </a:lnTo>
                <a:lnTo>
                  <a:pt x="1500" y="1014"/>
                </a:lnTo>
                <a:lnTo>
                  <a:pt x="1500" y="1015"/>
                </a:lnTo>
                <a:lnTo>
                  <a:pt x="1500" y="1017"/>
                </a:lnTo>
                <a:lnTo>
                  <a:pt x="1500" y="1019"/>
                </a:lnTo>
                <a:lnTo>
                  <a:pt x="1501" y="1019"/>
                </a:lnTo>
                <a:lnTo>
                  <a:pt x="1500" y="1020"/>
                </a:lnTo>
                <a:lnTo>
                  <a:pt x="1499" y="1021"/>
                </a:lnTo>
                <a:lnTo>
                  <a:pt x="1497" y="1022"/>
                </a:lnTo>
                <a:lnTo>
                  <a:pt x="1496" y="1022"/>
                </a:lnTo>
                <a:lnTo>
                  <a:pt x="1496" y="1023"/>
                </a:lnTo>
                <a:lnTo>
                  <a:pt x="1494" y="1023"/>
                </a:lnTo>
                <a:lnTo>
                  <a:pt x="1493" y="1024"/>
                </a:lnTo>
                <a:lnTo>
                  <a:pt x="1493" y="1025"/>
                </a:lnTo>
                <a:lnTo>
                  <a:pt x="1492" y="1025"/>
                </a:lnTo>
                <a:lnTo>
                  <a:pt x="1491" y="1026"/>
                </a:lnTo>
                <a:lnTo>
                  <a:pt x="1490" y="1026"/>
                </a:lnTo>
                <a:lnTo>
                  <a:pt x="1489" y="1026"/>
                </a:lnTo>
                <a:lnTo>
                  <a:pt x="1489" y="1027"/>
                </a:lnTo>
                <a:lnTo>
                  <a:pt x="1490" y="1027"/>
                </a:lnTo>
                <a:lnTo>
                  <a:pt x="1490" y="1028"/>
                </a:lnTo>
                <a:lnTo>
                  <a:pt x="1491" y="1028"/>
                </a:lnTo>
                <a:lnTo>
                  <a:pt x="1488" y="1030"/>
                </a:lnTo>
                <a:lnTo>
                  <a:pt x="1486" y="1031"/>
                </a:lnTo>
                <a:lnTo>
                  <a:pt x="1484" y="1031"/>
                </a:lnTo>
                <a:lnTo>
                  <a:pt x="1483" y="1032"/>
                </a:lnTo>
                <a:lnTo>
                  <a:pt x="1483" y="1034"/>
                </a:lnTo>
                <a:lnTo>
                  <a:pt x="1483" y="1044"/>
                </a:lnTo>
                <a:lnTo>
                  <a:pt x="1482" y="1044"/>
                </a:lnTo>
                <a:lnTo>
                  <a:pt x="1481" y="1044"/>
                </a:lnTo>
                <a:lnTo>
                  <a:pt x="1479" y="1044"/>
                </a:lnTo>
                <a:lnTo>
                  <a:pt x="1478" y="1044"/>
                </a:lnTo>
                <a:lnTo>
                  <a:pt x="1477" y="1044"/>
                </a:lnTo>
                <a:lnTo>
                  <a:pt x="1476" y="1044"/>
                </a:lnTo>
                <a:lnTo>
                  <a:pt x="1475" y="1043"/>
                </a:lnTo>
                <a:lnTo>
                  <a:pt x="1474" y="1043"/>
                </a:lnTo>
                <a:lnTo>
                  <a:pt x="1472" y="1043"/>
                </a:lnTo>
                <a:lnTo>
                  <a:pt x="1471" y="1042"/>
                </a:lnTo>
                <a:lnTo>
                  <a:pt x="1469" y="1043"/>
                </a:lnTo>
                <a:lnTo>
                  <a:pt x="1469" y="1043"/>
                </a:lnTo>
                <a:lnTo>
                  <a:pt x="1468" y="1043"/>
                </a:lnTo>
                <a:lnTo>
                  <a:pt x="1467" y="1043"/>
                </a:lnTo>
                <a:lnTo>
                  <a:pt x="1465" y="1043"/>
                </a:lnTo>
                <a:lnTo>
                  <a:pt x="1464" y="1043"/>
                </a:lnTo>
                <a:lnTo>
                  <a:pt x="1461" y="1042"/>
                </a:lnTo>
                <a:lnTo>
                  <a:pt x="1457" y="1042"/>
                </a:lnTo>
                <a:lnTo>
                  <a:pt x="1457" y="1042"/>
                </a:lnTo>
                <a:lnTo>
                  <a:pt x="1455" y="1042"/>
                </a:lnTo>
                <a:lnTo>
                  <a:pt x="1453" y="1042"/>
                </a:lnTo>
                <a:lnTo>
                  <a:pt x="1451" y="1042"/>
                </a:lnTo>
                <a:lnTo>
                  <a:pt x="1449" y="1042"/>
                </a:lnTo>
                <a:lnTo>
                  <a:pt x="1448" y="1042"/>
                </a:lnTo>
                <a:lnTo>
                  <a:pt x="1447" y="1042"/>
                </a:lnTo>
                <a:lnTo>
                  <a:pt x="1447" y="1043"/>
                </a:lnTo>
                <a:lnTo>
                  <a:pt x="1447" y="1043"/>
                </a:lnTo>
                <a:lnTo>
                  <a:pt x="1446" y="1043"/>
                </a:lnTo>
                <a:lnTo>
                  <a:pt x="1445" y="1043"/>
                </a:lnTo>
                <a:lnTo>
                  <a:pt x="1444" y="1043"/>
                </a:lnTo>
                <a:lnTo>
                  <a:pt x="1443" y="1043"/>
                </a:lnTo>
                <a:lnTo>
                  <a:pt x="1441" y="1043"/>
                </a:lnTo>
                <a:lnTo>
                  <a:pt x="1440" y="1043"/>
                </a:lnTo>
                <a:lnTo>
                  <a:pt x="1439" y="1043"/>
                </a:lnTo>
                <a:lnTo>
                  <a:pt x="1438" y="1043"/>
                </a:lnTo>
                <a:lnTo>
                  <a:pt x="1437" y="1043"/>
                </a:lnTo>
                <a:lnTo>
                  <a:pt x="1436" y="1043"/>
                </a:lnTo>
                <a:lnTo>
                  <a:pt x="1435" y="1043"/>
                </a:lnTo>
                <a:lnTo>
                  <a:pt x="1434" y="1043"/>
                </a:lnTo>
                <a:lnTo>
                  <a:pt x="1433" y="1043"/>
                </a:lnTo>
                <a:lnTo>
                  <a:pt x="1433" y="1043"/>
                </a:lnTo>
                <a:lnTo>
                  <a:pt x="1432" y="1043"/>
                </a:lnTo>
                <a:lnTo>
                  <a:pt x="1431" y="1043"/>
                </a:lnTo>
                <a:lnTo>
                  <a:pt x="1430" y="1043"/>
                </a:lnTo>
                <a:lnTo>
                  <a:pt x="1429" y="1043"/>
                </a:lnTo>
                <a:lnTo>
                  <a:pt x="1428" y="1043"/>
                </a:lnTo>
                <a:lnTo>
                  <a:pt x="1427" y="1043"/>
                </a:lnTo>
                <a:lnTo>
                  <a:pt x="1426" y="1043"/>
                </a:lnTo>
                <a:lnTo>
                  <a:pt x="1425" y="1043"/>
                </a:lnTo>
                <a:lnTo>
                  <a:pt x="1424" y="1043"/>
                </a:lnTo>
                <a:lnTo>
                  <a:pt x="1423" y="1043"/>
                </a:lnTo>
                <a:lnTo>
                  <a:pt x="1422" y="1043"/>
                </a:lnTo>
                <a:lnTo>
                  <a:pt x="1421" y="1043"/>
                </a:lnTo>
                <a:lnTo>
                  <a:pt x="1421" y="1044"/>
                </a:lnTo>
                <a:lnTo>
                  <a:pt x="1420" y="1044"/>
                </a:lnTo>
                <a:lnTo>
                  <a:pt x="1419" y="1044"/>
                </a:lnTo>
                <a:lnTo>
                  <a:pt x="1418" y="1044"/>
                </a:lnTo>
                <a:lnTo>
                  <a:pt x="1417" y="1044"/>
                </a:lnTo>
                <a:lnTo>
                  <a:pt x="1416" y="1044"/>
                </a:lnTo>
                <a:lnTo>
                  <a:pt x="1415" y="1044"/>
                </a:lnTo>
                <a:lnTo>
                  <a:pt x="1414" y="1044"/>
                </a:lnTo>
                <a:lnTo>
                  <a:pt x="1413" y="1044"/>
                </a:lnTo>
                <a:lnTo>
                  <a:pt x="1412" y="1044"/>
                </a:lnTo>
                <a:lnTo>
                  <a:pt x="1411" y="1044"/>
                </a:lnTo>
                <a:lnTo>
                  <a:pt x="1410" y="1044"/>
                </a:lnTo>
                <a:lnTo>
                  <a:pt x="1410" y="1043"/>
                </a:lnTo>
                <a:lnTo>
                  <a:pt x="1410" y="1043"/>
                </a:lnTo>
                <a:lnTo>
                  <a:pt x="1409" y="1043"/>
                </a:lnTo>
                <a:lnTo>
                  <a:pt x="1409" y="1043"/>
                </a:lnTo>
                <a:lnTo>
                  <a:pt x="1409" y="1044"/>
                </a:lnTo>
                <a:lnTo>
                  <a:pt x="1409" y="1045"/>
                </a:lnTo>
                <a:lnTo>
                  <a:pt x="1409" y="1047"/>
                </a:lnTo>
                <a:lnTo>
                  <a:pt x="1409" y="1050"/>
                </a:lnTo>
                <a:lnTo>
                  <a:pt x="1409" y="1051"/>
                </a:lnTo>
                <a:lnTo>
                  <a:pt x="1409" y="1055"/>
                </a:lnTo>
                <a:lnTo>
                  <a:pt x="1409" y="1060"/>
                </a:lnTo>
                <a:lnTo>
                  <a:pt x="1409" y="1062"/>
                </a:lnTo>
                <a:lnTo>
                  <a:pt x="1409" y="1063"/>
                </a:lnTo>
                <a:lnTo>
                  <a:pt x="1409" y="1069"/>
                </a:lnTo>
                <a:lnTo>
                  <a:pt x="1410" y="1074"/>
                </a:lnTo>
                <a:lnTo>
                  <a:pt x="1410" y="1076"/>
                </a:lnTo>
                <a:lnTo>
                  <a:pt x="1410" y="1077"/>
                </a:lnTo>
                <a:lnTo>
                  <a:pt x="1410" y="1080"/>
                </a:lnTo>
                <a:lnTo>
                  <a:pt x="1410" y="1081"/>
                </a:lnTo>
                <a:lnTo>
                  <a:pt x="1410" y="1082"/>
                </a:lnTo>
                <a:lnTo>
                  <a:pt x="1409" y="1082"/>
                </a:lnTo>
                <a:lnTo>
                  <a:pt x="1408" y="1082"/>
                </a:lnTo>
                <a:lnTo>
                  <a:pt x="1407" y="1082"/>
                </a:lnTo>
                <a:lnTo>
                  <a:pt x="1406" y="1082"/>
                </a:lnTo>
                <a:lnTo>
                  <a:pt x="1405" y="1082"/>
                </a:lnTo>
                <a:lnTo>
                  <a:pt x="1404" y="1082"/>
                </a:lnTo>
                <a:lnTo>
                  <a:pt x="1403" y="1082"/>
                </a:lnTo>
                <a:lnTo>
                  <a:pt x="1402" y="1082"/>
                </a:lnTo>
                <a:lnTo>
                  <a:pt x="1401" y="1082"/>
                </a:lnTo>
                <a:lnTo>
                  <a:pt x="1400" y="1082"/>
                </a:lnTo>
                <a:lnTo>
                  <a:pt x="1399" y="1082"/>
                </a:lnTo>
                <a:lnTo>
                  <a:pt x="1398" y="1082"/>
                </a:lnTo>
                <a:lnTo>
                  <a:pt x="1397" y="1082"/>
                </a:lnTo>
                <a:lnTo>
                  <a:pt x="1397" y="1082"/>
                </a:lnTo>
                <a:lnTo>
                  <a:pt x="1396" y="1082"/>
                </a:lnTo>
                <a:lnTo>
                  <a:pt x="1395" y="1082"/>
                </a:lnTo>
                <a:lnTo>
                  <a:pt x="1394" y="1082"/>
                </a:lnTo>
                <a:lnTo>
                  <a:pt x="1393" y="1082"/>
                </a:lnTo>
                <a:lnTo>
                  <a:pt x="1392" y="1082"/>
                </a:lnTo>
                <a:lnTo>
                  <a:pt x="1391" y="1082"/>
                </a:lnTo>
                <a:lnTo>
                  <a:pt x="1389" y="1082"/>
                </a:lnTo>
                <a:lnTo>
                  <a:pt x="1388" y="1082"/>
                </a:lnTo>
                <a:lnTo>
                  <a:pt x="1387" y="1082"/>
                </a:lnTo>
                <a:lnTo>
                  <a:pt x="1386" y="1084"/>
                </a:lnTo>
                <a:lnTo>
                  <a:pt x="1386" y="1086"/>
                </a:lnTo>
                <a:lnTo>
                  <a:pt x="1386" y="1087"/>
                </a:lnTo>
                <a:lnTo>
                  <a:pt x="1385" y="1089"/>
                </a:lnTo>
                <a:lnTo>
                  <a:pt x="1386" y="1089"/>
                </a:lnTo>
                <a:lnTo>
                  <a:pt x="1388" y="1089"/>
                </a:lnTo>
                <a:lnTo>
                  <a:pt x="1389" y="1089"/>
                </a:lnTo>
                <a:lnTo>
                  <a:pt x="1390" y="1089"/>
                </a:lnTo>
                <a:lnTo>
                  <a:pt x="1390" y="1090"/>
                </a:lnTo>
                <a:lnTo>
                  <a:pt x="1390" y="1091"/>
                </a:lnTo>
                <a:lnTo>
                  <a:pt x="1390" y="1092"/>
                </a:lnTo>
                <a:lnTo>
                  <a:pt x="1389" y="1092"/>
                </a:lnTo>
                <a:lnTo>
                  <a:pt x="1390" y="1092"/>
                </a:lnTo>
                <a:lnTo>
                  <a:pt x="1390" y="1093"/>
                </a:lnTo>
                <a:lnTo>
                  <a:pt x="1390" y="1094"/>
                </a:lnTo>
                <a:lnTo>
                  <a:pt x="1390" y="1098"/>
                </a:lnTo>
                <a:lnTo>
                  <a:pt x="1390" y="1105"/>
                </a:lnTo>
                <a:lnTo>
                  <a:pt x="1391" y="1105"/>
                </a:lnTo>
                <a:lnTo>
                  <a:pt x="1402" y="1105"/>
                </a:lnTo>
                <a:lnTo>
                  <a:pt x="1409" y="1105"/>
                </a:lnTo>
                <a:lnTo>
                  <a:pt x="1410" y="1105"/>
                </a:lnTo>
                <a:lnTo>
                  <a:pt x="1410" y="1106"/>
                </a:lnTo>
                <a:lnTo>
                  <a:pt x="1410" y="1109"/>
                </a:lnTo>
                <a:lnTo>
                  <a:pt x="1410" y="1114"/>
                </a:lnTo>
                <a:lnTo>
                  <a:pt x="1410" y="1118"/>
                </a:lnTo>
                <a:lnTo>
                  <a:pt x="1410" y="1119"/>
                </a:lnTo>
                <a:lnTo>
                  <a:pt x="1410" y="1122"/>
                </a:lnTo>
                <a:lnTo>
                  <a:pt x="1399" y="1122"/>
                </a:lnTo>
                <a:lnTo>
                  <a:pt x="1398" y="1123"/>
                </a:lnTo>
                <a:lnTo>
                  <a:pt x="1381" y="1122"/>
                </a:lnTo>
                <a:lnTo>
                  <a:pt x="1366" y="1122"/>
                </a:lnTo>
                <a:lnTo>
                  <a:pt x="1355" y="1122"/>
                </a:lnTo>
                <a:lnTo>
                  <a:pt x="1352" y="1122"/>
                </a:lnTo>
                <a:lnTo>
                  <a:pt x="1344" y="1122"/>
                </a:lnTo>
                <a:lnTo>
                  <a:pt x="1341" y="1122"/>
                </a:lnTo>
                <a:lnTo>
                  <a:pt x="1340" y="1122"/>
                </a:lnTo>
                <a:lnTo>
                  <a:pt x="1339" y="1122"/>
                </a:lnTo>
                <a:lnTo>
                  <a:pt x="1338" y="1122"/>
                </a:lnTo>
                <a:lnTo>
                  <a:pt x="1337" y="1122"/>
                </a:lnTo>
                <a:lnTo>
                  <a:pt x="1333" y="1122"/>
                </a:lnTo>
                <a:lnTo>
                  <a:pt x="1332" y="1122"/>
                </a:lnTo>
                <a:lnTo>
                  <a:pt x="1331" y="1122"/>
                </a:lnTo>
                <a:lnTo>
                  <a:pt x="1328" y="1122"/>
                </a:lnTo>
                <a:lnTo>
                  <a:pt x="1321" y="1122"/>
                </a:lnTo>
                <a:lnTo>
                  <a:pt x="1319" y="1122"/>
                </a:lnTo>
                <a:lnTo>
                  <a:pt x="1317" y="1122"/>
                </a:lnTo>
                <a:lnTo>
                  <a:pt x="1315" y="1122"/>
                </a:lnTo>
                <a:lnTo>
                  <a:pt x="1314" y="1122"/>
                </a:lnTo>
                <a:lnTo>
                  <a:pt x="1286" y="1122"/>
                </a:lnTo>
                <a:lnTo>
                  <a:pt x="1285" y="1122"/>
                </a:lnTo>
                <a:lnTo>
                  <a:pt x="1282" y="1122"/>
                </a:lnTo>
                <a:lnTo>
                  <a:pt x="1266" y="1122"/>
                </a:lnTo>
                <a:lnTo>
                  <a:pt x="1264" y="1122"/>
                </a:lnTo>
                <a:lnTo>
                  <a:pt x="1264" y="1120"/>
                </a:lnTo>
                <a:lnTo>
                  <a:pt x="1264" y="1119"/>
                </a:lnTo>
                <a:lnTo>
                  <a:pt x="1264" y="1117"/>
                </a:lnTo>
                <a:lnTo>
                  <a:pt x="1264" y="1116"/>
                </a:lnTo>
                <a:lnTo>
                  <a:pt x="1255" y="1116"/>
                </a:lnTo>
                <a:lnTo>
                  <a:pt x="1234" y="1115"/>
                </a:lnTo>
                <a:lnTo>
                  <a:pt x="1231" y="1115"/>
                </a:lnTo>
                <a:lnTo>
                  <a:pt x="1224" y="1115"/>
                </a:lnTo>
                <a:lnTo>
                  <a:pt x="1223" y="1115"/>
                </a:lnTo>
                <a:lnTo>
                  <a:pt x="1223" y="1116"/>
                </a:lnTo>
                <a:lnTo>
                  <a:pt x="1223" y="1121"/>
                </a:lnTo>
                <a:lnTo>
                  <a:pt x="1220" y="1121"/>
                </a:lnTo>
                <a:lnTo>
                  <a:pt x="1217" y="1121"/>
                </a:lnTo>
                <a:lnTo>
                  <a:pt x="1215" y="1121"/>
                </a:lnTo>
                <a:lnTo>
                  <a:pt x="1213" y="1121"/>
                </a:lnTo>
                <a:lnTo>
                  <a:pt x="1212" y="1121"/>
                </a:lnTo>
                <a:lnTo>
                  <a:pt x="1211" y="1121"/>
                </a:lnTo>
                <a:lnTo>
                  <a:pt x="1204" y="1121"/>
                </a:lnTo>
                <a:lnTo>
                  <a:pt x="1197" y="1121"/>
                </a:lnTo>
                <a:lnTo>
                  <a:pt x="1190" y="1120"/>
                </a:lnTo>
                <a:lnTo>
                  <a:pt x="1178" y="1120"/>
                </a:lnTo>
                <a:lnTo>
                  <a:pt x="1176" y="1120"/>
                </a:lnTo>
                <a:lnTo>
                  <a:pt x="1157" y="1120"/>
                </a:lnTo>
                <a:lnTo>
                  <a:pt x="1153" y="1120"/>
                </a:lnTo>
                <a:lnTo>
                  <a:pt x="1147" y="1120"/>
                </a:lnTo>
                <a:lnTo>
                  <a:pt x="1141" y="1120"/>
                </a:lnTo>
                <a:lnTo>
                  <a:pt x="1133" y="1120"/>
                </a:lnTo>
                <a:lnTo>
                  <a:pt x="1123" y="1120"/>
                </a:lnTo>
                <a:lnTo>
                  <a:pt x="1118" y="1120"/>
                </a:lnTo>
                <a:lnTo>
                  <a:pt x="1117" y="1120"/>
                </a:lnTo>
                <a:lnTo>
                  <a:pt x="1116" y="1120"/>
                </a:lnTo>
                <a:lnTo>
                  <a:pt x="1115" y="1120"/>
                </a:lnTo>
                <a:lnTo>
                  <a:pt x="1114" y="1120"/>
                </a:lnTo>
                <a:lnTo>
                  <a:pt x="1110" y="1120"/>
                </a:lnTo>
                <a:lnTo>
                  <a:pt x="1109" y="1120"/>
                </a:lnTo>
                <a:lnTo>
                  <a:pt x="1096" y="1120"/>
                </a:lnTo>
                <a:lnTo>
                  <a:pt x="1095" y="1120"/>
                </a:lnTo>
                <a:lnTo>
                  <a:pt x="1093" y="1120"/>
                </a:lnTo>
                <a:lnTo>
                  <a:pt x="1087" y="1120"/>
                </a:lnTo>
                <a:lnTo>
                  <a:pt x="1085" y="1120"/>
                </a:lnTo>
                <a:lnTo>
                  <a:pt x="1079" y="1120"/>
                </a:lnTo>
                <a:lnTo>
                  <a:pt x="1055" y="1120"/>
                </a:lnTo>
                <a:lnTo>
                  <a:pt x="1052" y="1120"/>
                </a:lnTo>
                <a:lnTo>
                  <a:pt x="1043" y="1119"/>
                </a:lnTo>
                <a:lnTo>
                  <a:pt x="1041" y="1119"/>
                </a:lnTo>
                <a:lnTo>
                  <a:pt x="1037" y="1119"/>
                </a:lnTo>
                <a:lnTo>
                  <a:pt x="1016" y="1119"/>
                </a:lnTo>
                <a:lnTo>
                  <a:pt x="1015" y="1119"/>
                </a:lnTo>
                <a:lnTo>
                  <a:pt x="1009" y="1119"/>
                </a:lnTo>
                <a:lnTo>
                  <a:pt x="1007" y="1119"/>
                </a:lnTo>
                <a:lnTo>
                  <a:pt x="1002" y="1119"/>
                </a:lnTo>
                <a:lnTo>
                  <a:pt x="1000" y="1119"/>
                </a:lnTo>
                <a:lnTo>
                  <a:pt x="993" y="1119"/>
                </a:lnTo>
                <a:lnTo>
                  <a:pt x="976" y="1119"/>
                </a:lnTo>
                <a:lnTo>
                  <a:pt x="975" y="1119"/>
                </a:lnTo>
                <a:lnTo>
                  <a:pt x="974" y="1119"/>
                </a:lnTo>
                <a:lnTo>
                  <a:pt x="971" y="1119"/>
                </a:lnTo>
                <a:lnTo>
                  <a:pt x="964" y="1119"/>
                </a:lnTo>
                <a:lnTo>
                  <a:pt x="959" y="1119"/>
                </a:lnTo>
                <a:lnTo>
                  <a:pt x="957" y="1119"/>
                </a:lnTo>
                <a:lnTo>
                  <a:pt x="940" y="1119"/>
                </a:lnTo>
                <a:lnTo>
                  <a:pt x="933" y="1119"/>
                </a:lnTo>
                <a:lnTo>
                  <a:pt x="932" y="1119"/>
                </a:lnTo>
                <a:lnTo>
                  <a:pt x="925" y="1119"/>
                </a:lnTo>
                <a:lnTo>
                  <a:pt x="909" y="1119"/>
                </a:lnTo>
                <a:lnTo>
                  <a:pt x="904" y="1119"/>
                </a:lnTo>
                <a:lnTo>
                  <a:pt x="896" y="1119"/>
                </a:lnTo>
                <a:lnTo>
                  <a:pt x="892" y="1119"/>
                </a:lnTo>
                <a:lnTo>
                  <a:pt x="889" y="1119"/>
                </a:lnTo>
                <a:lnTo>
                  <a:pt x="880" y="1119"/>
                </a:lnTo>
                <a:lnTo>
                  <a:pt x="869" y="1119"/>
                </a:lnTo>
                <a:lnTo>
                  <a:pt x="861" y="1119"/>
                </a:lnTo>
                <a:lnTo>
                  <a:pt x="858" y="1119"/>
                </a:lnTo>
                <a:lnTo>
                  <a:pt x="847" y="1119"/>
                </a:lnTo>
                <a:lnTo>
                  <a:pt x="844" y="1119"/>
                </a:lnTo>
                <a:lnTo>
                  <a:pt x="843" y="1119"/>
                </a:lnTo>
                <a:lnTo>
                  <a:pt x="841" y="1119"/>
                </a:lnTo>
                <a:lnTo>
                  <a:pt x="839" y="1119"/>
                </a:lnTo>
                <a:lnTo>
                  <a:pt x="827" y="1119"/>
                </a:lnTo>
                <a:lnTo>
                  <a:pt x="823" y="1119"/>
                </a:lnTo>
                <a:lnTo>
                  <a:pt x="812" y="1119"/>
                </a:lnTo>
                <a:lnTo>
                  <a:pt x="783" y="1119"/>
                </a:lnTo>
                <a:lnTo>
                  <a:pt x="774" y="1119"/>
                </a:lnTo>
                <a:lnTo>
                  <a:pt x="773" y="1119"/>
                </a:lnTo>
                <a:lnTo>
                  <a:pt x="772" y="1119"/>
                </a:lnTo>
                <a:lnTo>
                  <a:pt x="771" y="1119"/>
                </a:lnTo>
                <a:lnTo>
                  <a:pt x="770" y="1119"/>
                </a:lnTo>
                <a:lnTo>
                  <a:pt x="769" y="1119"/>
                </a:lnTo>
                <a:lnTo>
                  <a:pt x="768" y="1119"/>
                </a:lnTo>
                <a:lnTo>
                  <a:pt x="766" y="1119"/>
                </a:lnTo>
                <a:lnTo>
                  <a:pt x="764" y="1119"/>
                </a:lnTo>
                <a:lnTo>
                  <a:pt x="760" y="1119"/>
                </a:lnTo>
                <a:lnTo>
                  <a:pt x="759" y="1119"/>
                </a:lnTo>
                <a:lnTo>
                  <a:pt x="758" y="1119"/>
                </a:lnTo>
                <a:lnTo>
                  <a:pt x="756" y="1119"/>
                </a:lnTo>
                <a:lnTo>
                  <a:pt x="749" y="1119"/>
                </a:lnTo>
                <a:lnTo>
                  <a:pt x="747" y="1119"/>
                </a:lnTo>
                <a:lnTo>
                  <a:pt x="746" y="1119"/>
                </a:lnTo>
                <a:lnTo>
                  <a:pt x="743" y="1119"/>
                </a:lnTo>
                <a:lnTo>
                  <a:pt x="742" y="1119"/>
                </a:lnTo>
                <a:lnTo>
                  <a:pt x="741" y="1119"/>
                </a:lnTo>
                <a:lnTo>
                  <a:pt x="739" y="1119"/>
                </a:lnTo>
                <a:lnTo>
                  <a:pt x="738" y="1119"/>
                </a:lnTo>
                <a:lnTo>
                  <a:pt x="733" y="1119"/>
                </a:lnTo>
                <a:lnTo>
                  <a:pt x="713" y="1119"/>
                </a:lnTo>
                <a:lnTo>
                  <a:pt x="706" y="1119"/>
                </a:lnTo>
                <a:lnTo>
                  <a:pt x="676" y="1119"/>
                </a:lnTo>
                <a:lnTo>
                  <a:pt x="663" y="1119"/>
                </a:lnTo>
                <a:lnTo>
                  <a:pt x="650" y="1119"/>
                </a:lnTo>
                <a:lnTo>
                  <a:pt x="609" y="1119"/>
                </a:lnTo>
                <a:lnTo>
                  <a:pt x="604" y="1119"/>
                </a:lnTo>
                <a:lnTo>
                  <a:pt x="602" y="1119"/>
                </a:lnTo>
                <a:lnTo>
                  <a:pt x="556" y="1119"/>
                </a:lnTo>
                <a:lnTo>
                  <a:pt x="540" y="1119"/>
                </a:lnTo>
                <a:lnTo>
                  <a:pt x="528" y="1119"/>
                </a:lnTo>
                <a:lnTo>
                  <a:pt x="506" y="1119"/>
                </a:lnTo>
                <a:lnTo>
                  <a:pt x="505" y="1119"/>
                </a:lnTo>
                <a:lnTo>
                  <a:pt x="447" y="1119"/>
                </a:lnTo>
                <a:lnTo>
                  <a:pt x="415" y="1119"/>
                </a:lnTo>
                <a:lnTo>
                  <a:pt x="409" y="1119"/>
                </a:lnTo>
                <a:lnTo>
                  <a:pt x="384" y="1119"/>
                </a:lnTo>
                <a:lnTo>
                  <a:pt x="379" y="1119"/>
                </a:lnTo>
                <a:lnTo>
                  <a:pt x="354" y="1119"/>
                </a:lnTo>
                <a:lnTo>
                  <a:pt x="351" y="1119"/>
                </a:lnTo>
                <a:lnTo>
                  <a:pt x="308" y="1119"/>
                </a:lnTo>
                <a:lnTo>
                  <a:pt x="262" y="1120"/>
                </a:lnTo>
                <a:lnTo>
                  <a:pt x="251" y="1120"/>
                </a:lnTo>
                <a:lnTo>
                  <a:pt x="250" y="1120"/>
                </a:lnTo>
                <a:lnTo>
                  <a:pt x="222" y="1120"/>
                </a:lnTo>
                <a:lnTo>
                  <a:pt x="212" y="1120"/>
                </a:lnTo>
                <a:lnTo>
                  <a:pt x="208" y="1120"/>
                </a:lnTo>
                <a:lnTo>
                  <a:pt x="207" y="1120"/>
                </a:lnTo>
                <a:lnTo>
                  <a:pt x="208" y="1120"/>
                </a:lnTo>
                <a:lnTo>
                  <a:pt x="208" y="1119"/>
                </a:lnTo>
                <a:lnTo>
                  <a:pt x="208" y="1118"/>
                </a:lnTo>
                <a:lnTo>
                  <a:pt x="209" y="1118"/>
                </a:lnTo>
                <a:lnTo>
                  <a:pt x="209" y="1117"/>
                </a:lnTo>
                <a:lnTo>
                  <a:pt x="209" y="1116"/>
                </a:lnTo>
                <a:lnTo>
                  <a:pt x="210" y="1116"/>
                </a:lnTo>
                <a:lnTo>
                  <a:pt x="211" y="1114"/>
                </a:lnTo>
                <a:lnTo>
                  <a:pt x="211" y="1113"/>
                </a:lnTo>
                <a:lnTo>
                  <a:pt x="211" y="1112"/>
                </a:lnTo>
                <a:lnTo>
                  <a:pt x="212" y="1111"/>
                </a:lnTo>
                <a:lnTo>
                  <a:pt x="212" y="1110"/>
                </a:lnTo>
                <a:lnTo>
                  <a:pt x="212" y="1109"/>
                </a:lnTo>
                <a:lnTo>
                  <a:pt x="212" y="1108"/>
                </a:lnTo>
                <a:lnTo>
                  <a:pt x="212" y="1107"/>
                </a:lnTo>
                <a:lnTo>
                  <a:pt x="212" y="1106"/>
                </a:lnTo>
                <a:lnTo>
                  <a:pt x="212" y="1105"/>
                </a:lnTo>
                <a:lnTo>
                  <a:pt x="213" y="1104"/>
                </a:lnTo>
                <a:lnTo>
                  <a:pt x="213" y="1104"/>
                </a:lnTo>
                <a:lnTo>
                  <a:pt x="213" y="1103"/>
                </a:lnTo>
                <a:lnTo>
                  <a:pt x="214" y="1092"/>
                </a:lnTo>
                <a:lnTo>
                  <a:pt x="215" y="1084"/>
                </a:lnTo>
                <a:lnTo>
                  <a:pt x="217" y="1074"/>
                </a:lnTo>
                <a:lnTo>
                  <a:pt x="217" y="1073"/>
                </a:lnTo>
                <a:lnTo>
                  <a:pt x="207" y="1073"/>
                </a:lnTo>
                <a:lnTo>
                  <a:pt x="174" y="1073"/>
                </a:lnTo>
                <a:lnTo>
                  <a:pt x="172" y="1073"/>
                </a:lnTo>
                <a:lnTo>
                  <a:pt x="164" y="1069"/>
                </a:lnTo>
                <a:lnTo>
                  <a:pt x="166" y="1067"/>
                </a:lnTo>
                <a:lnTo>
                  <a:pt x="161" y="1062"/>
                </a:lnTo>
                <a:lnTo>
                  <a:pt x="161" y="1056"/>
                </a:lnTo>
                <a:lnTo>
                  <a:pt x="161" y="1055"/>
                </a:lnTo>
                <a:lnTo>
                  <a:pt x="151" y="1055"/>
                </a:lnTo>
                <a:lnTo>
                  <a:pt x="144" y="1055"/>
                </a:lnTo>
                <a:lnTo>
                  <a:pt x="144" y="1055"/>
                </a:lnTo>
                <a:lnTo>
                  <a:pt x="144" y="1056"/>
                </a:lnTo>
                <a:lnTo>
                  <a:pt x="144" y="1057"/>
                </a:lnTo>
                <a:lnTo>
                  <a:pt x="142" y="1057"/>
                </a:lnTo>
                <a:lnTo>
                  <a:pt x="142" y="1055"/>
                </a:lnTo>
                <a:lnTo>
                  <a:pt x="137" y="1055"/>
                </a:lnTo>
                <a:lnTo>
                  <a:pt x="133" y="1054"/>
                </a:lnTo>
                <a:lnTo>
                  <a:pt x="129" y="1054"/>
                </a:lnTo>
                <a:lnTo>
                  <a:pt x="122" y="1054"/>
                </a:lnTo>
                <a:lnTo>
                  <a:pt x="118" y="1053"/>
                </a:lnTo>
                <a:lnTo>
                  <a:pt x="107" y="1052"/>
                </a:lnTo>
                <a:lnTo>
                  <a:pt x="100" y="1051"/>
                </a:lnTo>
                <a:lnTo>
                  <a:pt x="100" y="1049"/>
                </a:lnTo>
                <a:lnTo>
                  <a:pt x="88" y="1050"/>
                </a:lnTo>
                <a:lnTo>
                  <a:pt x="86" y="1050"/>
                </a:lnTo>
                <a:lnTo>
                  <a:pt x="86" y="1051"/>
                </a:lnTo>
                <a:lnTo>
                  <a:pt x="79" y="1065"/>
                </a:lnTo>
                <a:lnTo>
                  <a:pt x="78" y="1067"/>
                </a:lnTo>
                <a:lnTo>
                  <a:pt x="67" y="1069"/>
                </a:lnTo>
                <a:lnTo>
                  <a:pt x="55" y="1061"/>
                </a:lnTo>
                <a:lnTo>
                  <a:pt x="16" y="1062"/>
                </a:lnTo>
                <a:lnTo>
                  <a:pt x="13" y="1062"/>
                </a:lnTo>
                <a:lnTo>
                  <a:pt x="12" y="1060"/>
                </a:lnTo>
                <a:lnTo>
                  <a:pt x="12" y="1049"/>
                </a:lnTo>
                <a:lnTo>
                  <a:pt x="5" y="1043"/>
                </a:lnTo>
                <a:lnTo>
                  <a:pt x="6" y="1033"/>
                </a:lnTo>
                <a:lnTo>
                  <a:pt x="2" y="1031"/>
                </a:lnTo>
                <a:lnTo>
                  <a:pt x="3" y="1030"/>
                </a:lnTo>
                <a:lnTo>
                  <a:pt x="6" y="1032"/>
                </a:lnTo>
                <a:lnTo>
                  <a:pt x="12" y="1032"/>
                </a:lnTo>
                <a:lnTo>
                  <a:pt x="12" y="1022"/>
                </a:lnTo>
                <a:lnTo>
                  <a:pt x="12" y="1020"/>
                </a:lnTo>
                <a:lnTo>
                  <a:pt x="11" y="1008"/>
                </a:lnTo>
                <a:lnTo>
                  <a:pt x="13" y="983"/>
                </a:lnTo>
                <a:lnTo>
                  <a:pt x="13" y="983"/>
                </a:lnTo>
                <a:lnTo>
                  <a:pt x="13" y="981"/>
                </a:lnTo>
                <a:lnTo>
                  <a:pt x="13" y="960"/>
                </a:lnTo>
                <a:lnTo>
                  <a:pt x="13" y="959"/>
                </a:lnTo>
                <a:lnTo>
                  <a:pt x="13" y="951"/>
                </a:lnTo>
                <a:lnTo>
                  <a:pt x="35" y="952"/>
                </a:lnTo>
                <a:lnTo>
                  <a:pt x="60" y="923"/>
                </a:lnTo>
                <a:lnTo>
                  <a:pt x="61" y="923"/>
                </a:lnTo>
                <a:lnTo>
                  <a:pt x="61" y="921"/>
                </a:lnTo>
                <a:lnTo>
                  <a:pt x="60" y="916"/>
                </a:lnTo>
                <a:lnTo>
                  <a:pt x="56" y="896"/>
                </a:lnTo>
                <a:lnTo>
                  <a:pt x="56" y="888"/>
                </a:lnTo>
                <a:lnTo>
                  <a:pt x="53" y="882"/>
                </a:lnTo>
                <a:lnTo>
                  <a:pt x="52" y="882"/>
                </a:lnTo>
                <a:lnTo>
                  <a:pt x="46" y="875"/>
                </a:lnTo>
                <a:lnTo>
                  <a:pt x="39" y="869"/>
                </a:lnTo>
                <a:lnTo>
                  <a:pt x="38" y="868"/>
                </a:lnTo>
                <a:lnTo>
                  <a:pt x="38" y="869"/>
                </a:lnTo>
                <a:lnTo>
                  <a:pt x="38" y="868"/>
                </a:lnTo>
                <a:lnTo>
                  <a:pt x="37" y="867"/>
                </a:lnTo>
                <a:lnTo>
                  <a:pt x="30" y="867"/>
                </a:lnTo>
                <a:lnTo>
                  <a:pt x="21" y="867"/>
                </a:lnTo>
                <a:lnTo>
                  <a:pt x="21" y="866"/>
                </a:lnTo>
                <a:lnTo>
                  <a:pt x="22" y="865"/>
                </a:lnTo>
                <a:lnTo>
                  <a:pt x="23" y="865"/>
                </a:lnTo>
                <a:lnTo>
                  <a:pt x="23" y="864"/>
                </a:lnTo>
                <a:lnTo>
                  <a:pt x="24" y="864"/>
                </a:lnTo>
                <a:lnTo>
                  <a:pt x="24" y="863"/>
                </a:lnTo>
                <a:lnTo>
                  <a:pt x="25" y="863"/>
                </a:lnTo>
                <a:lnTo>
                  <a:pt x="25" y="862"/>
                </a:lnTo>
                <a:lnTo>
                  <a:pt x="26" y="861"/>
                </a:lnTo>
                <a:lnTo>
                  <a:pt x="26" y="860"/>
                </a:lnTo>
                <a:lnTo>
                  <a:pt x="27" y="859"/>
                </a:lnTo>
                <a:lnTo>
                  <a:pt x="27" y="858"/>
                </a:lnTo>
                <a:lnTo>
                  <a:pt x="28" y="857"/>
                </a:lnTo>
                <a:lnTo>
                  <a:pt x="28" y="856"/>
                </a:lnTo>
                <a:lnTo>
                  <a:pt x="28" y="855"/>
                </a:lnTo>
                <a:lnTo>
                  <a:pt x="29" y="854"/>
                </a:lnTo>
                <a:lnTo>
                  <a:pt x="29" y="853"/>
                </a:lnTo>
                <a:lnTo>
                  <a:pt x="30" y="852"/>
                </a:lnTo>
                <a:lnTo>
                  <a:pt x="30" y="851"/>
                </a:lnTo>
                <a:lnTo>
                  <a:pt x="30" y="851"/>
                </a:lnTo>
                <a:lnTo>
                  <a:pt x="30" y="850"/>
                </a:lnTo>
                <a:lnTo>
                  <a:pt x="30" y="849"/>
                </a:lnTo>
                <a:lnTo>
                  <a:pt x="31" y="847"/>
                </a:lnTo>
                <a:lnTo>
                  <a:pt x="31" y="846"/>
                </a:lnTo>
                <a:lnTo>
                  <a:pt x="31" y="845"/>
                </a:lnTo>
                <a:lnTo>
                  <a:pt x="32" y="844"/>
                </a:lnTo>
                <a:lnTo>
                  <a:pt x="32" y="843"/>
                </a:lnTo>
                <a:lnTo>
                  <a:pt x="32" y="842"/>
                </a:lnTo>
                <a:lnTo>
                  <a:pt x="32" y="841"/>
                </a:lnTo>
                <a:lnTo>
                  <a:pt x="32" y="840"/>
                </a:lnTo>
                <a:lnTo>
                  <a:pt x="32" y="839"/>
                </a:lnTo>
                <a:lnTo>
                  <a:pt x="32" y="839"/>
                </a:lnTo>
                <a:lnTo>
                  <a:pt x="33" y="838"/>
                </a:lnTo>
                <a:lnTo>
                  <a:pt x="33" y="837"/>
                </a:lnTo>
                <a:lnTo>
                  <a:pt x="34" y="836"/>
                </a:lnTo>
                <a:lnTo>
                  <a:pt x="34" y="835"/>
                </a:lnTo>
                <a:lnTo>
                  <a:pt x="34" y="834"/>
                </a:lnTo>
                <a:lnTo>
                  <a:pt x="34" y="833"/>
                </a:lnTo>
                <a:lnTo>
                  <a:pt x="34" y="832"/>
                </a:lnTo>
                <a:lnTo>
                  <a:pt x="35" y="831"/>
                </a:lnTo>
                <a:lnTo>
                  <a:pt x="35" y="830"/>
                </a:lnTo>
                <a:lnTo>
                  <a:pt x="35" y="829"/>
                </a:lnTo>
                <a:lnTo>
                  <a:pt x="35" y="828"/>
                </a:lnTo>
                <a:lnTo>
                  <a:pt x="36" y="827"/>
                </a:lnTo>
                <a:lnTo>
                  <a:pt x="36" y="827"/>
                </a:lnTo>
                <a:lnTo>
                  <a:pt x="35" y="827"/>
                </a:lnTo>
                <a:lnTo>
                  <a:pt x="36" y="826"/>
                </a:lnTo>
                <a:lnTo>
                  <a:pt x="36" y="825"/>
                </a:lnTo>
                <a:lnTo>
                  <a:pt x="35" y="824"/>
                </a:lnTo>
                <a:lnTo>
                  <a:pt x="35" y="823"/>
                </a:lnTo>
                <a:lnTo>
                  <a:pt x="35" y="822"/>
                </a:lnTo>
                <a:lnTo>
                  <a:pt x="35" y="820"/>
                </a:lnTo>
                <a:lnTo>
                  <a:pt x="35" y="819"/>
                </a:lnTo>
                <a:lnTo>
                  <a:pt x="35" y="818"/>
                </a:lnTo>
                <a:lnTo>
                  <a:pt x="35" y="817"/>
                </a:lnTo>
                <a:lnTo>
                  <a:pt x="35" y="816"/>
                </a:lnTo>
                <a:lnTo>
                  <a:pt x="34" y="815"/>
                </a:lnTo>
                <a:lnTo>
                  <a:pt x="33" y="815"/>
                </a:lnTo>
                <a:lnTo>
                  <a:pt x="33" y="814"/>
                </a:lnTo>
                <a:lnTo>
                  <a:pt x="32" y="814"/>
                </a:lnTo>
                <a:lnTo>
                  <a:pt x="32" y="813"/>
                </a:lnTo>
                <a:lnTo>
                  <a:pt x="32" y="812"/>
                </a:lnTo>
                <a:lnTo>
                  <a:pt x="31" y="811"/>
                </a:lnTo>
                <a:lnTo>
                  <a:pt x="31" y="810"/>
                </a:lnTo>
                <a:lnTo>
                  <a:pt x="30" y="809"/>
                </a:lnTo>
                <a:lnTo>
                  <a:pt x="29" y="808"/>
                </a:lnTo>
                <a:lnTo>
                  <a:pt x="28" y="807"/>
                </a:lnTo>
                <a:lnTo>
                  <a:pt x="27" y="806"/>
                </a:lnTo>
                <a:lnTo>
                  <a:pt x="27" y="805"/>
                </a:lnTo>
                <a:lnTo>
                  <a:pt x="27" y="804"/>
                </a:lnTo>
                <a:lnTo>
                  <a:pt x="26" y="804"/>
                </a:lnTo>
                <a:lnTo>
                  <a:pt x="26" y="803"/>
                </a:lnTo>
                <a:lnTo>
                  <a:pt x="25" y="803"/>
                </a:lnTo>
                <a:lnTo>
                  <a:pt x="25" y="802"/>
                </a:lnTo>
                <a:lnTo>
                  <a:pt x="25" y="802"/>
                </a:lnTo>
                <a:lnTo>
                  <a:pt x="24" y="802"/>
                </a:lnTo>
                <a:lnTo>
                  <a:pt x="23" y="801"/>
                </a:lnTo>
                <a:lnTo>
                  <a:pt x="22" y="800"/>
                </a:lnTo>
                <a:lnTo>
                  <a:pt x="20" y="800"/>
                </a:lnTo>
                <a:lnTo>
                  <a:pt x="20" y="800"/>
                </a:lnTo>
                <a:lnTo>
                  <a:pt x="19" y="800"/>
                </a:lnTo>
                <a:lnTo>
                  <a:pt x="18" y="801"/>
                </a:lnTo>
                <a:lnTo>
                  <a:pt x="17" y="801"/>
                </a:lnTo>
                <a:lnTo>
                  <a:pt x="8" y="798"/>
                </a:lnTo>
                <a:lnTo>
                  <a:pt x="2" y="795"/>
                </a:lnTo>
                <a:lnTo>
                  <a:pt x="0" y="794"/>
                </a:lnTo>
                <a:close/>
                <a:moveTo>
                  <a:pt x="1457" y="453"/>
                </a:moveTo>
                <a:lnTo>
                  <a:pt x="1457" y="454"/>
                </a:lnTo>
                <a:lnTo>
                  <a:pt x="1457" y="455"/>
                </a:lnTo>
                <a:lnTo>
                  <a:pt x="1457" y="456"/>
                </a:lnTo>
                <a:lnTo>
                  <a:pt x="1457" y="458"/>
                </a:lnTo>
                <a:lnTo>
                  <a:pt x="1457" y="461"/>
                </a:lnTo>
                <a:lnTo>
                  <a:pt x="1457" y="465"/>
                </a:lnTo>
                <a:lnTo>
                  <a:pt x="1457" y="466"/>
                </a:lnTo>
                <a:lnTo>
                  <a:pt x="1457" y="468"/>
                </a:lnTo>
                <a:lnTo>
                  <a:pt x="1458" y="468"/>
                </a:lnTo>
                <a:lnTo>
                  <a:pt x="1459" y="468"/>
                </a:lnTo>
                <a:lnTo>
                  <a:pt x="1460" y="468"/>
                </a:lnTo>
                <a:lnTo>
                  <a:pt x="1461" y="468"/>
                </a:lnTo>
                <a:lnTo>
                  <a:pt x="1462" y="468"/>
                </a:lnTo>
                <a:lnTo>
                  <a:pt x="1463" y="469"/>
                </a:lnTo>
                <a:lnTo>
                  <a:pt x="1464" y="469"/>
                </a:lnTo>
                <a:lnTo>
                  <a:pt x="1465" y="469"/>
                </a:lnTo>
                <a:lnTo>
                  <a:pt x="1466" y="469"/>
                </a:lnTo>
                <a:lnTo>
                  <a:pt x="1467" y="469"/>
                </a:lnTo>
                <a:lnTo>
                  <a:pt x="1468" y="470"/>
                </a:lnTo>
                <a:lnTo>
                  <a:pt x="1471" y="470"/>
                </a:lnTo>
                <a:lnTo>
                  <a:pt x="1474" y="471"/>
                </a:lnTo>
                <a:lnTo>
                  <a:pt x="1476" y="471"/>
                </a:lnTo>
                <a:lnTo>
                  <a:pt x="1477" y="472"/>
                </a:lnTo>
                <a:lnTo>
                  <a:pt x="1493" y="475"/>
                </a:lnTo>
                <a:lnTo>
                  <a:pt x="1502" y="477"/>
                </a:lnTo>
                <a:lnTo>
                  <a:pt x="1503" y="477"/>
                </a:lnTo>
                <a:lnTo>
                  <a:pt x="1504" y="477"/>
                </a:lnTo>
                <a:lnTo>
                  <a:pt x="1505" y="477"/>
                </a:lnTo>
                <a:lnTo>
                  <a:pt x="1505" y="477"/>
                </a:lnTo>
                <a:lnTo>
                  <a:pt x="1506" y="477"/>
                </a:lnTo>
                <a:lnTo>
                  <a:pt x="1517" y="479"/>
                </a:lnTo>
                <a:lnTo>
                  <a:pt x="1517" y="479"/>
                </a:lnTo>
                <a:lnTo>
                  <a:pt x="1517" y="480"/>
                </a:lnTo>
                <a:lnTo>
                  <a:pt x="1530" y="482"/>
                </a:lnTo>
                <a:lnTo>
                  <a:pt x="1531" y="482"/>
                </a:lnTo>
                <a:lnTo>
                  <a:pt x="1532" y="483"/>
                </a:lnTo>
                <a:lnTo>
                  <a:pt x="1533" y="483"/>
                </a:lnTo>
                <a:lnTo>
                  <a:pt x="1534" y="483"/>
                </a:lnTo>
                <a:lnTo>
                  <a:pt x="1535" y="483"/>
                </a:lnTo>
                <a:lnTo>
                  <a:pt x="1536" y="483"/>
                </a:lnTo>
                <a:lnTo>
                  <a:pt x="1537" y="483"/>
                </a:lnTo>
                <a:lnTo>
                  <a:pt x="1538" y="483"/>
                </a:lnTo>
                <a:lnTo>
                  <a:pt x="1545" y="483"/>
                </a:lnTo>
                <a:lnTo>
                  <a:pt x="1546" y="482"/>
                </a:lnTo>
                <a:lnTo>
                  <a:pt x="1547" y="482"/>
                </a:lnTo>
                <a:lnTo>
                  <a:pt x="1548" y="482"/>
                </a:lnTo>
                <a:lnTo>
                  <a:pt x="1549" y="482"/>
                </a:lnTo>
                <a:lnTo>
                  <a:pt x="1550" y="482"/>
                </a:lnTo>
                <a:lnTo>
                  <a:pt x="1551" y="482"/>
                </a:lnTo>
                <a:lnTo>
                  <a:pt x="1552" y="482"/>
                </a:lnTo>
                <a:lnTo>
                  <a:pt x="1553" y="482"/>
                </a:lnTo>
                <a:lnTo>
                  <a:pt x="1553" y="482"/>
                </a:lnTo>
                <a:lnTo>
                  <a:pt x="1553" y="481"/>
                </a:lnTo>
                <a:lnTo>
                  <a:pt x="1554" y="481"/>
                </a:lnTo>
                <a:lnTo>
                  <a:pt x="1554" y="480"/>
                </a:lnTo>
                <a:lnTo>
                  <a:pt x="1554" y="477"/>
                </a:lnTo>
                <a:lnTo>
                  <a:pt x="1554" y="477"/>
                </a:lnTo>
                <a:lnTo>
                  <a:pt x="1554" y="476"/>
                </a:lnTo>
                <a:lnTo>
                  <a:pt x="1554" y="475"/>
                </a:lnTo>
                <a:lnTo>
                  <a:pt x="1553" y="475"/>
                </a:lnTo>
                <a:lnTo>
                  <a:pt x="1553" y="474"/>
                </a:lnTo>
                <a:lnTo>
                  <a:pt x="1553" y="473"/>
                </a:lnTo>
                <a:lnTo>
                  <a:pt x="1553" y="472"/>
                </a:lnTo>
                <a:lnTo>
                  <a:pt x="1555" y="472"/>
                </a:lnTo>
                <a:lnTo>
                  <a:pt x="1561" y="472"/>
                </a:lnTo>
                <a:lnTo>
                  <a:pt x="1562" y="472"/>
                </a:lnTo>
                <a:lnTo>
                  <a:pt x="1563" y="472"/>
                </a:lnTo>
                <a:lnTo>
                  <a:pt x="1564" y="472"/>
                </a:lnTo>
                <a:lnTo>
                  <a:pt x="1565" y="472"/>
                </a:lnTo>
                <a:lnTo>
                  <a:pt x="1565" y="472"/>
                </a:lnTo>
                <a:lnTo>
                  <a:pt x="1565" y="453"/>
                </a:lnTo>
                <a:lnTo>
                  <a:pt x="1565" y="453"/>
                </a:lnTo>
                <a:lnTo>
                  <a:pt x="1568" y="453"/>
                </a:lnTo>
                <a:lnTo>
                  <a:pt x="1576" y="453"/>
                </a:lnTo>
                <a:lnTo>
                  <a:pt x="1577" y="453"/>
                </a:lnTo>
                <a:lnTo>
                  <a:pt x="1577" y="455"/>
                </a:lnTo>
                <a:lnTo>
                  <a:pt x="1577" y="456"/>
                </a:lnTo>
                <a:lnTo>
                  <a:pt x="1577" y="457"/>
                </a:lnTo>
                <a:lnTo>
                  <a:pt x="1577" y="458"/>
                </a:lnTo>
                <a:lnTo>
                  <a:pt x="1577" y="459"/>
                </a:lnTo>
                <a:lnTo>
                  <a:pt x="1577" y="460"/>
                </a:lnTo>
                <a:lnTo>
                  <a:pt x="1577" y="461"/>
                </a:lnTo>
                <a:lnTo>
                  <a:pt x="1576" y="461"/>
                </a:lnTo>
                <a:lnTo>
                  <a:pt x="1576" y="462"/>
                </a:lnTo>
                <a:lnTo>
                  <a:pt x="1576" y="463"/>
                </a:lnTo>
                <a:lnTo>
                  <a:pt x="1576" y="464"/>
                </a:lnTo>
                <a:lnTo>
                  <a:pt x="1576" y="465"/>
                </a:lnTo>
                <a:lnTo>
                  <a:pt x="1576" y="465"/>
                </a:lnTo>
                <a:lnTo>
                  <a:pt x="1576" y="466"/>
                </a:lnTo>
                <a:lnTo>
                  <a:pt x="1576" y="467"/>
                </a:lnTo>
                <a:lnTo>
                  <a:pt x="1576" y="468"/>
                </a:lnTo>
                <a:lnTo>
                  <a:pt x="1576" y="469"/>
                </a:lnTo>
                <a:lnTo>
                  <a:pt x="1576" y="470"/>
                </a:lnTo>
                <a:lnTo>
                  <a:pt x="1576" y="471"/>
                </a:lnTo>
                <a:lnTo>
                  <a:pt x="1576" y="472"/>
                </a:lnTo>
                <a:lnTo>
                  <a:pt x="1576" y="473"/>
                </a:lnTo>
                <a:lnTo>
                  <a:pt x="1577" y="473"/>
                </a:lnTo>
                <a:lnTo>
                  <a:pt x="1580" y="473"/>
                </a:lnTo>
                <a:lnTo>
                  <a:pt x="1582" y="473"/>
                </a:lnTo>
                <a:lnTo>
                  <a:pt x="1583" y="473"/>
                </a:lnTo>
                <a:lnTo>
                  <a:pt x="1584" y="473"/>
                </a:lnTo>
                <a:lnTo>
                  <a:pt x="1585" y="473"/>
                </a:lnTo>
                <a:lnTo>
                  <a:pt x="1586" y="473"/>
                </a:lnTo>
                <a:lnTo>
                  <a:pt x="1586" y="471"/>
                </a:lnTo>
                <a:lnTo>
                  <a:pt x="1586" y="470"/>
                </a:lnTo>
                <a:lnTo>
                  <a:pt x="1586" y="469"/>
                </a:lnTo>
                <a:lnTo>
                  <a:pt x="1586" y="468"/>
                </a:lnTo>
                <a:lnTo>
                  <a:pt x="1586" y="467"/>
                </a:lnTo>
                <a:lnTo>
                  <a:pt x="1586" y="466"/>
                </a:lnTo>
                <a:lnTo>
                  <a:pt x="1586" y="465"/>
                </a:lnTo>
                <a:lnTo>
                  <a:pt x="1586" y="465"/>
                </a:lnTo>
                <a:lnTo>
                  <a:pt x="1586" y="464"/>
                </a:lnTo>
                <a:lnTo>
                  <a:pt x="1586" y="463"/>
                </a:lnTo>
                <a:lnTo>
                  <a:pt x="1586" y="462"/>
                </a:lnTo>
                <a:lnTo>
                  <a:pt x="1586" y="461"/>
                </a:lnTo>
                <a:lnTo>
                  <a:pt x="1586" y="460"/>
                </a:lnTo>
                <a:lnTo>
                  <a:pt x="1586" y="459"/>
                </a:lnTo>
                <a:lnTo>
                  <a:pt x="1586" y="458"/>
                </a:lnTo>
                <a:lnTo>
                  <a:pt x="1586" y="457"/>
                </a:lnTo>
                <a:lnTo>
                  <a:pt x="1586" y="456"/>
                </a:lnTo>
                <a:lnTo>
                  <a:pt x="1586" y="455"/>
                </a:lnTo>
                <a:lnTo>
                  <a:pt x="1586" y="454"/>
                </a:lnTo>
                <a:lnTo>
                  <a:pt x="1586" y="453"/>
                </a:lnTo>
                <a:lnTo>
                  <a:pt x="1586" y="453"/>
                </a:lnTo>
                <a:lnTo>
                  <a:pt x="1586" y="452"/>
                </a:lnTo>
                <a:lnTo>
                  <a:pt x="1587" y="450"/>
                </a:lnTo>
                <a:lnTo>
                  <a:pt x="1588" y="451"/>
                </a:lnTo>
                <a:lnTo>
                  <a:pt x="1589" y="451"/>
                </a:lnTo>
                <a:lnTo>
                  <a:pt x="1590" y="452"/>
                </a:lnTo>
                <a:lnTo>
                  <a:pt x="1591" y="452"/>
                </a:lnTo>
                <a:lnTo>
                  <a:pt x="1592" y="452"/>
                </a:lnTo>
                <a:lnTo>
                  <a:pt x="1593" y="452"/>
                </a:lnTo>
                <a:lnTo>
                  <a:pt x="1594" y="452"/>
                </a:lnTo>
                <a:lnTo>
                  <a:pt x="1595" y="452"/>
                </a:lnTo>
                <a:lnTo>
                  <a:pt x="1595" y="451"/>
                </a:lnTo>
                <a:lnTo>
                  <a:pt x="1596" y="450"/>
                </a:lnTo>
                <a:lnTo>
                  <a:pt x="1596" y="449"/>
                </a:lnTo>
                <a:lnTo>
                  <a:pt x="1596" y="448"/>
                </a:lnTo>
                <a:lnTo>
                  <a:pt x="1597" y="447"/>
                </a:lnTo>
                <a:lnTo>
                  <a:pt x="1597" y="446"/>
                </a:lnTo>
                <a:lnTo>
                  <a:pt x="1597" y="445"/>
                </a:lnTo>
                <a:lnTo>
                  <a:pt x="1598" y="445"/>
                </a:lnTo>
                <a:lnTo>
                  <a:pt x="1598" y="444"/>
                </a:lnTo>
                <a:lnTo>
                  <a:pt x="1598" y="443"/>
                </a:lnTo>
                <a:lnTo>
                  <a:pt x="1599" y="442"/>
                </a:lnTo>
                <a:lnTo>
                  <a:pt x="1599" y="441"/>
                </a:lnTo>
                <a:lnTo>
                  <a:pt x="1599" y="441"/>
                </a:lnTo>
                <a:lnTo>
                  <a:pt x="1599" y="440"/>
                </a:lnTo>
                <a:lnTo>
                  <a:pt x="1600" y="440"/>
                </a:lnTo>
                <a:lnTo>
                  <a:pt x="1600" y="439"/>
                </a:lnTo>
                <a:lnTo>
                  <a:pt x="1600" y="438"/>
                </a:lnTo>
                <a:lnTo>
                  <a:pt x="1597" y="437"/>
                </a:lnTo>
                <a:lnTo>
                  <a:pt x="1596" y="437"/>
                </a:lnTo>
                <a:lnTo>
                  <a:pt x="1595" y="437"/>
                </a:lnTo>
                <a:lnTo>
                  <a:pt x="1594" y="437"/>
                </a:lnTo>
                <a:lnTo>
                  <a:pt x="1593" y="437"/>
                </a:lnTo>
                <a:lnTo>
                  <a:pt x="1590" y="436"/>
                </a:lnTo>
                <a:lnTo>
                  <a:pt x="1589" y="436"/>
                </a:lnTo>
                <a:lnTo>
                  <a:pt x="1588" y="436"/>
                </a:lnTo>
                <a:lnTo>
                  <a:pt x="1586" y="435"/>
                </a:lnTo>
                <a:lnTo>
                  <a:pt x="1584" y="434"/>
                </a:lnTo>
                <a:lnTo>
                  <a:pt x="1582" y="433"/>
                </a:lnTo>
                <a:lnTo>
                  <a:pt x="1581" y="432"/>
                </a:lnTo>
                <a:lnTo>
                  <a:pt x="1580" y="431"/>
                </a:lnTo>
                <a:lnTo>
                  <a:pt x="1578" y="429"/>
                </a:lnTo>
                <a:lnTo>
                  <a:pt x="1577" y="429"/>
                </a:lnTo>
                <a:lnTo>
                  <a:pt x="1577" y="428"/>
                </a:lnTo>
                <a:lnTo>
                  <a:pt x="1576" y="428"/>
                </a:lnTo>
                <a:lnTo>
                  <a:pt x="1573" y="426"/>
                </a:lnTo>
                <a:lnTo>
                  <a:pt x="1572" y="426"/>
                </a:lnTo>
                <a:lnTo>
                  <a:pt x="1570" y="425"/>
                </a:lnTo>
                <a:lnTo>
                  <a:pt x="1564" y="422"/>
                </a:lnTo>
                <a:lnTo>
                  <a:pt x="1562" y="421"/>
                </a:lnTo>
                <a:lnTo>
                  <a:pt x="1562" y="420"/>
                </a:lnTo>
                <a:lnTo>
                  <a:pt x="1563" y="418"/>
                </a:lnTo>
                <a:lnTo>
                  <a:pt x="1564" y="418"/>
                </a:lnTo>
                <a:lnTo>
                  <a:pt x="1564" y="417"/>
                </a:lnTo>
                <a:lnTo>
                  <a:pt x="1565" y="417"/>
                </a:lnTo>
                <a:lnTo>
                  <a:pt x="1565" y="417"/>
                </a:lnTo>
                <a:lnTo>
                  <a:pt x="1565" y="415"/>
                </a:lnTo>
                <a:lnTo>
                  <a:pt x="1565" y="414"/>
                </a:lnTo>
                <a:lnTo>
                  <a:pt x="1566" y="412"/>
                </a:lnTo>
                <a:lnTo>
                  <a:pt x="1566" y="411"/>
                </a:lnTo>
                <a:lnTo>
                  <a:pt x="1567" y="407"/>
                </a:lnTo>
                <a:lnTo>
                  <a:pt x="1565" y="405"/>
                </a:lnTo>
                <a:lnTo>
                  <a:pt x="1565" y="403"/>
                </a:lnTo>
                <a:lnTo>
                  <a:pt x="1565" y="402"/>
                </a:lnTo>
                <a:lnTo>
                  <a:pt x="1564" y="401"/>
                </a:lnTo>
                <a:lnTo>
                  <a:pt x="1564" y="400"/>
                </a:lnTo>
                <a:lnTo>
                  <a:pt x="1563" y="398"/>
                </a:lnTo>
                <a:lnTo>
                  <a:pt x="1563" y="397"/>
                </a:lnTo>
                <a:lnTo>
                  <a:pt x="1562" y="396"/>
                </a:lnTo>
                <a:lnTo>
                  <a:pt x="1562" y="395"/>
                </a:lnTo>
                <a:lnTo>
                  <a:pt x="1562" y="393"/>
                </a:lnTo>
                <a:lnTo>
                  <a:pt x="1562" y="393"/>
                </a:lnTo>
                <a:lnTo>
                  <a:pt x="1562" y="391"/>
                </a:lnTo>
                <a:lnTo>
                  <a:pt x="1562" y="390"/>
                </a:lnTo>
                <a:lnTo>
                  <a:pt x="1562" y="389"/>
                </a:lnTo>
                <a:lnTo>
                  <a:pt x="1562" y="388"/>
                </a:lnTo>
                <a:lnTo>
                  <a:pt x="1562" y="387"/>
                </a:lnTo>
                <a:lnTo>
                  <a:pt x="1562" y="386"/>
                </a:lnTo>
                <a:lnTo>
                  <a:pt x="1562" y="385"/>
                </a:lnTo>
                <a:lnTo>
                  <a:pt x="1561" y="385"/>
                </a:lnTo>
                <a:lnTo>
                  <a:pt x="1560" y="385"/>
                </a:lnTo>
                <a:lnTo>
                  <a:pt x="1558" y="384"/>
                </a:lnTo>
                <a:lnTo>
                  <a:pt x="1557" y="384"/>
                </a:lnTo>
                <a:lnTo>
                  <a:pt x="1556" y="384"/>
                </a:lnTo>
                <a:lnTo>
                  <a:pt x="1554" y="383"/>
                </a:lnTo>
                <a:lnTo>
                  <a:pt x="1553" y="383"/>
                </a:lnTo>
                <a:lnTo>
                  <a:pt x="1552" y="383"/>
                </a:lnTo>
                <a:lnTo>
                  <a:pt x="1551" y="382"/>
                </a:lnTo>
                <a:lnTo>
                  <a:pt x="1551" y="383"/>
                </a:lnTo>
                <a:lnTo>
                  <a:pt x="1551" y="384"/>
                </a:lnTo>
                <a:lnTo>
                  <a:pt x="1550" y="383"/>
                </a:lnTo>
                <a:lnTo>
                  <a:pt x="1550" y="382"/>
                </a:lnTo>
                <a:lnTo>
                  <a:pt x="1551" y="380"/>
                </a:lnTo>
                <a:lnTo>
                  <a:pt x="1551" y="379"/>
                </a:lnTo>
                <a:lnTo>
                  <a:pt x="1552" y="376"/>
                </a:lnTo>
                <a:lnTo>
                  <a:pt x="1552" y="375"/>
                </a:lnTo>
                <a:lnTo>
                  <a:pt x="1553" y="372"/>
                </a:lnTo>
                <a:lnTo>
                  <a:pt x="1553" y="371"/>
                </a:lnTo>
                <a:lnTo>
                  <a:pt x="1553" y="366"/>
                </a:lnTo>
                <a:lnTo>
                  <a:pt x="1555" y="360"/>
                </a:lnTo>
                <a:lnTo>
                  <a:pt x="1555" y="358"/>
                </a:lnTo>
                <a:lnTo>
                  <a:pt x="1556" y="356"/>
                </a:lnTo>
                <a:lnTo>
                  <a:pt x="1557" y="352"/>
                </a:lnTo>
                <a:lnTo>
                  <a:pt x="1558" y="347"/>
                </a:lnTo>
                <a:lnTo>
                  <a:pt x="1559" y="346"/>
                </a:lnTo>
                <a:lnTo>
                  <a:pt x="1559" y="345"/>
                </a:lnTo>
                <a:lnTo>
                  <a:pt x="1560" y="342"/>
                </a:lnTo>
                <a:lnTo>
                  <a:pt x="1560" y="339"/>
                </a:lnTo>
                <a:lnTo>
                  <a:pt x="1559" y="338"/>
                </a:lnTo>
                <a:lnTo>
                  <a:pt x="1559" y="336"/>
                </a:lnTo>
                <a:lnTo>
                  <a:pt x="1557" y="333"/>
                </a:lnTo>
                <a:lnTo>
                  <a:pt x="1556" y="333"/>
                </a:lnTo>
                <a:lnTo>
                  <a:pt x="1552" y="332"/>
                </a:lnTo>
                <a:lnTo>
                  <a:pt x="1549" y="332"/>
                </a:lnTo>
                <a:lnTo>
                  <a:pt x="1544" y="334"/>
                </a:lnTo>
                <a:lnTo>
                  <a:pt x="1518" y="345"/>
                </a:lnTo>
                <a:lnTo>
                  <a:pt x="1515" y="347"/>
                </a:lnTo>
                <a:lnTo>
                  <a:pt x="1512" y="349"/>
                </a:lnTo>
                <a:lnTo>
                  <a:pt x="1495" y="357"/>
                </a:lnTo>
                <a:lnTo>
                  <a:pt x="1494" y="357"/>
                </a:lnTo>
                <a:lnTo>
                  <a:pt x="1492" y="358"/>
                </a:lnTo>
                <a:lnTo>
                  <a:pt x="1491" y="358"/>
                </a:lnTo>
                <a:lnTo>
                  <a:pt x="1490" y="358"/>
                </a:lnTo>
                <a:lnTo>
                  <a:pt x="1479" y="363"/>
                </a:lnTo>
                <a:lnTo>
                  <a:pt x="1477" y="364"/>
                </a:lnTo>
                <a:lnTo>
                  <a:pt x="1475" y="365"/>
                </a:lnTo>
                <a:lnTo>
                  <a:pt x="1462" y="373"/>
                </a:lnTo>
                <a:lnTo>
                  <a:pt x="1462" y="374"/>
                </a:lnTo>
                <a:lnTo>
                  <a:pt x="1461" y="374"/>
                </a:lnTo>
                <a:lnTo>
                  <a:pt x="1461" y="375"/>
                </a:lnTo>
                <a:lnTo>
                  <a:pt x="1460" y="376"/>
                </a:lnTo>
                <a:lnTo>
                  <a:pt x="1460" y="377"/>
                </a:lnTo>
                <a:lnTo>
                  <a:pt x="1460" y="379"/>
                </a:lnTo>
                <a:lnTo>
                  <a:pt x="1459" y="383"/>
                </a:lnTo>
                <a:lnTo>
                  <a:pt x="1459" y="385"/>
                </a:lnTo>
                <a:lnTo>
                  <a:pt x="1459" y="390"/>
                </a:lnTo>
                <a:lnTo>
                  <a:pt x="1458" y="398"/>
                </a:lnTo>
                <a:lnTo>
                  <a:pt x="1458" y="402"/>
                </a:lnTo>
                <a:lnTo>
                  <a:pt x="1458" y="406"/>
                </a:lnTo>
                <a:lnTo>
                  <a:pt x="1458" y="409"/>
                </a:lnTo>
                <a:lnTo>
                  <a:pt x="1458" y="410"/>
                </a:lnTo>
                <a:lnTo>
                  <a:pt x="1458" y="419"/>
                </a:lnTo>
                <a:lnTo>
                  <a:pt x="1458" y="423"/>
                </a:lnTo>
                <a:lnTo>
                  <a:pt x="1458" y="424"/>
                </a:lnTo>
                <a:lnTo>
                  <a:pt x="1458" y="426"/>
                </a:lnTo>
                <a:lnTo>
                  <a:pt x="1458" y="429"/>
                </a:lnTo>
                <a:lnTo>
                  <a:pt x="1458" y="429"/>
                </a:lnTo>
                <a:lnTo>
                  <a:pt x="1457" y="430"/>
                </a:lnTo>
                <a:lnTo>
                  <a:pt x="1457" y="431"/>
                </a:lnTo>
                <a:lnTo>
                  <a:pt x="1457" y="434"/>
                </a:lnTo>
                <a:lnTo>
                  <a:pt x="1457" y="435"/>
                </a:lnTo>
                <a:lnTo>
                  <a:pt x="1457" y="438"/>
                </a:lnTo>
                <a:lnTo>
                  <a:pt x="1457" y="441"/>
                </a:lnTo>
                <a:lnTo>
                  <a:pt x="1457" y="444"/>
                </a:lnTo>
                <a:lnTo>
                  <a:pt x="1457" y="447"/>
                </a:lnTo>
                <a:lnTo>
                  <a:pt x="1457" y="448"/>
                </a:lnTo>
                <a:lnTo>
                  <a:pt x="1457" y="451"/>
                </a:lnTo>
                <a:lnTo>
                  <a:pt x="1457" y="452"/>
                </a:lnTo>
                <a:lnTo>
                  <a:pt x="1457" y="45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624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ADC9-F711-777E-E1E6-EE2B2283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Washington City in District of Columbia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5BE340E-EA47-87BA-EF27-631BB268784D}"/>
              </a:ext>
            </a:extLst>
          </p:cNvPr>
          <p:cNvSpPr>
            <a:spLocks/>
          </p:cNvSpPr>
          <p:nvPr/>
        </p:nvSpPr>
        <p:spPr bwMode="auto">
          <a:xfrm>
            <a:off x="1259632" y="1347614"/>
            <a:ext cx="3227388" cy="3135313"/>
          </a:xfrm>
          <a:custGeom>
            <a:avLst/>
            <a:gdLst>
              <a:gd name="T0" fmla="*/ 302 w 2033"/>
              <a:gd name="T1" fmla="*/ 361 h 1975"/>
              <a:gd name="T2" fmla="*/ 551 w 2033"/>
              <a:gd name="T3" fmla="*/ 167 h 1975"/>
              <a:gd name="T4" fmla="*/ 897 w 2033"/>
              <a:gd name="T5" fmla="*/ 108 h 1975"/>
              <a:gd name="T6" fmla="*/ 1180 w 2033"/>
              <a:gd name="T7" fmla="*/ 328 h 1975"/>
              <a:gd name="T8" fmla="*/ 1287 w 2033"/>
              <a:gd name="T9" fmla="*/ 412 h 1975"/>
              <a:gd name="T10" fmla="*/ 1449 w 2033"/>
              <a:gd name="T11" fmla="*/ 539 h 1975"/>
              <a:gd name="T12" fmla="*/ 1542 w 2033"/>
              <a:gd name="T13" fmla="*/ 611 h 1975"/>
              <a:gd name="T14" fmla="*/ 1814 w 2033"/>
              <a:gd name="T15" fmla="*/ 825 h 1975"/>
              <a:gd name="T16" fmla="*/ 1898 w 2033"/>
              <a:gd name="T17" fmla="*/ 891 h 1975"/>
              <a:gd name="T18" fmla="*/ 1973 w 2033"/>
              <a:gd name="T19" fmla="*/ 949 h 1975"/>
              <a:gd name="T20" fmla="*/ 1985 w 2033"/>
              <a:gd name="T21" fmla="*/ 1033 h 1975"/>
              <a:gd name="T22" fmla="*/ 1915 w 2033"/>
              <a:gd name="T23" fmla="*/ 1087 h 1975"/>
              <a:gd name="T24" fmla="*/ 1791 w 2033"/>
              <a:gd name="T25" fmla="*/ 1184 h 1975"/>
              <a:gd name="T26" fmla="*/ 1716 w 2033"/>
              <a:gd name="T27" fmla="*/ 1242 h 1975"/>
              <a:gd name="T28" fmla="*/ 1603 w 2033"/>
              <a:gd name="T29" fmla="*/ 1330 h 1975"/>
              <a:gd name="T30" fmla="*/ 1447 w 2033"/>
              <a:gd name="T31" fmla="*/ 1452 h 1975"/>
              <a:gd name="T32" fmla="*/ 1334 w 2033"/>
              <a:gd name="T33" fmla="*/ 1541 h 1975"/>
              <a:gd name="T34" fmla="*/ 1224 w 2033"/>
              <a:gd name="T35" fmla="*/ 1626 h 1975"/>
              <a:gd name="T36" fmla="*/ 791 w 2033"/>
              <a:gd name="T37" fmla="*/ 1966 h 1975"/>
              <a:gd name="T38" fmla="*/ 788 w 2033"/>
              <a:gd name="T39" fmla="*/ 1741 h 1975"/>
              <a:gd name="T40" fmla="*/ 773 w 2033"/>
              <a:gd name="T41" fmla="*/ 1700 h 1975"/>
              <a:gd name="T42" fmla="*/ 764 w 2033"/>
              <a:gd name="T43" fmla="*/ 1665 h 1975"/>
              <a:gd name="T44" fmla="*/ 788 w 2033"/>
              <a:gd name="T45" fmla="*/ 1624 h 1975"/>
              <a:gd name="T46" fmla="*/ 783 w 2033"/>
              <a:gd name="T47" fmla="*/ 1587 h 1975"/>
              <a:gd name="T48" fmla="*/ 751 w 2033"/>
              <a:gd name="T49" fmla="*/ 1590 h 1975"/>
              <a:gd name="T50" fmla="*/ 724 w 2033"/>
              <a:gd name="T51" fmla="*/ 1555 h 1975"/>
              <a:gd name="T52" fmla="*/ 711 w 2033"/>
              <a:gd name="T53" fmla="*/ 1513 h 1975"/>
              <a:gd name="T54" fmla="*/ 717 w 2033"/>
              <a:gd name="T55" fmla="*/ 1498 h 1975"/>
              <a:gd name="T56" fmla="*/ 752 w 2033"/>
              <a:gd name="T57" fmla="*/ 1511 h 1975"/>
              <a:gd name="T58" fmla="*/ 802 w 2033"/>
              <a:gd name="T59" fmla="*/ 1512 h 1975"/>
              <a:gd name="T60" fmla="*/ 829 w 2033"/>
              <a:gd name="T61" fmla="*/ 1482 h 1975"/>
              <a:gd name="T62" fmla="*/ 843 w 2033"/>
              <a:gd name="T63" fmla="*/ 1443 h 1975"/>
              <a:gd name="T64" fmla="*/ 846 w 2033"/>
              <a:gd name="T65" fmla="*/ 1391 h 1975"/>
              <a:gd name="T66" fmla="*/ 833 w 2033"/>
              <a:gd name="T67" fmla="*/ 1349 h 1975"/>
              <a:gd name="T68" fmla="*/ 807 w 2033"/>
              <a:gd name="T69" fmla="*/ 1310 h 1975"/>
              <a:gd name="T70" fmla="*/ 785 w 2033"/>
              <a:gd name="T71" fmla="*/ 1281 h 1975"/>
              <a:gd name="T72" fmla="*/ 750 w 2033"/>
              <a:gd name="T73" fmla="*/ 1280 h 1975"/>
              <a:gd name="T74" fmla="*/ 784 w 2033"/>
              <a:gd name="T75" fmla="*/ 1276 h 1975"/>
              <a:gd name="T76" fmla="*/ 784 w 2033"/>
              <a:gd name="T77" fmla="*/ 1235 h 1975"/>
              <a:gd name="T78" fmla="*/ 758 w 2033"/>
              <a:gd name="T79" fmla="*/ 1197 h 1975"/>
              <a:gd name="T80" fmla="*/ 719 w 2033"/>
              <a:gd name="T81" fmla="*/ 1166 h 1975"/>
              <a:gd name="T82" fmla="*/ 708 w 2033"/>
              <a:gd name="T83" fmla="*/ 1188 h 1975"/>
              <a:gd name="T84" fmla="*/ 676 w 2033"/>
              <a:gd name="T85" fmla="*/ 1203 h 1975"/>
              <a:gd name="T86" fmla="*/ 659 w 2033"/>
              <a:gd name="T87" fmla="*/ 1154 h 1975"/>
              <a:gd name="T88" fmla="*/ 636 w 2033"/>
              <a:gd name="T89" fmla="*/ 1126 h 1975"/>
              <a:gd name="T90" fmla="*/ 593 w 2033"/>
              <a:gd name="T91" fmla="*/ 1117 h 1975"/>
              <a:gd name="T92" fmla="*/ 547 w 2033"/>
              <a:gd name="T93" fmla="*/ 1049 h 1975"/>
              <a:gd name="T94" fmla="*/ 537 w 2033"/>
              <a:gd name="T95" fmla="*/ 1013 h 1975"/>
              <a:gd name="T96" fmla="*/ 518 w 2033"/>
              <a:gd name="T97" fmla="*/ 973 h 1975"/>
              <a:gd name="T98" fmla="*/ 504 w 2033"/>
              <a:gd name="T99" fmla="*/ 935 h 1975"/>
              <a:gd name="T100" fmla="*/ 467 w 2033"/>
              <a:gd name="T101" fmla="*/ 916 h 1975"/>
              <a:gd name="T102" fmla="*/ 416 w 2033"/>
              <a:gd name="T103" fmla="*/ 908 h 1975"/>
              <a:gd name="T104" fmla="*/ 367 w 2033"/>
              <a:gd name="T105" fmla="*/ 904 h 1975"/>
              <a:gd name="T106" fmla="*/ 257 w 2033"/>
              <a:gd name="T107" fmla="*/ 871 h 1975"/>
              <a:gd name="T108" fmla="*/ 222 w 2033"/>
              <a:gd name="T109" fmla="*/ 847 h 1975"/>
              <a:gd name="T110" fmla="*/ 189 w 2033"/>
              <a:gd name="T111" fmla="*/ 822 h 1975"/>
              <a:gd name="T112" fmla="*/ 157 w 2033"/>
              <a:gd name="T113" fmla="*/ 791 h 1975"/>
              <a:gd name="T114" fmla="*/ 137 w 2033"/>
              <a:gd name="T115" fmla="*/ 755 h 1975"/>
              <a:gd name="T116" fmla="*/ 114 w 2033"/>
              <a:gd name="T117" fmla="*/ 724 h 1975"/>
              <a:gd name="T118" fmla="*/ 82 w 2033"/>
              <a:gd name="T119" fmla="*/ 698 h 1975"/>
              <a:gd name="T120" fmla="*/ 56 w 2033"/>
              <a:gd name="T121" fmla="*/ 673 h 1975"/>
              <a:gd name="T122" fmla="*/ 33 w 2033"/>
              <a:gd name="T123" fmla="*/ 647 h 1975"/>
              <a:gd name="T124" fmla="*/ 12 w 2033"/>
              <a:gd name="T125" fmla="*/ 612 h 1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975">
                <a:moveTo>
                  <a:pt x="0" y="595"/>
                </a:moveTo>
                <a:lnTo>
                  <a:pt x="9" y="586"/>
                </a:lnTo>
                <a:lnTo>
                  <a:pt x="23" y="576"/>
                </a:lnTo>
                <a:lnTo>
                  <a:pt x="25" y="574"/>
                </a:lnTo>
                <a:lnTo>
                  <a:pt x="26" y="574"/>
                </a:lnTo>
                <a:lnTo>
                  <a:pt x="26" y="573"/>
                </a:lnTo>
                <a:lnTo>
                  <a:pt x="27" y="572"/>
                </a:lnTo>
                <a:lnTo>
                  <a:pt x="28" y="572"/>
                </a:lnTo>
                <a:lnTo>
                  <a:pt x="29" y="571"/>
                </a:lnTo>
                <a:lnTo>
                  <a:pt x="29" y="570"/>
                </a:lnTo>
                <a:lnTo>
                  <a:pt x="30" y="570"/>
                </a:lnTo>
                <a:lnTo>
                  <a:pt x="35" y="565"/>
                </a:lnTo>
                <a:lnTo>
                  <a:pt x="36" y="565"/>
                </a:lnTo>
                <a:lnTo>
                  <a:pt x="45" y="558"/>
                </a:lnTo>
                <a:lnTo>
                  <a:pt x="48" y="555"/>
                </a:lnTo>
                <a:lnTo>
                  <a:pt x="55" y="550"/>
                </a:lnTo>
                <a:lnTo>
                  <a:pt x="57" y="549"/>
                </a:lnTo>
                <a:lnTo>
                  <a:pt x="69" y="539"/>
                </a:lnTo>
                <a:lnTo>
                  <a:pt x="73" y="535"/>
                </a:lnTo>
                <a:lnTo>
                  <a:pt x="74" y="535"/>
                </a:lnTo>
                <a:lnTo>
                  <a:pt x="76" y="533"/>
                </a:lnTo>
                <a:lnTo>
                  <a:pt x="104" y="512"/>
                </a:lnTo>
                <a:lnTo>
                  <a:pt x="105" y="512"/>
                </a:lnTo>
                <a:lnTo>
                  <a:pt x="105" y="511"/>
                </a:lnTo>
                <a:lnTo>
                  <a:pt x="132" y="491"/>
                </a:lnTo>
                <a:lnTo>
                  <a:pt x="144" y="482"/>
                </a:lnTo>
                <a:lnTo>
                  <a:pt x="152" y="477"/>
                </a:lnTo>
                <a:lnTo>
                  <a:pt x="167" y="464"/>
                </a:lnTo>
                <a:lnTo>
                  <a:pt x="178" y="457"/>
                </a:lnTo>
                <a:lnTo>
                  <a:pt x="182" y="454"/>
                </a:lnTo>
                <a:lnTo>
                  <a:pt x="185" y="452"/>
                </a:lnTo>
                <a:lnTo>
                  <a:pt x="189" y="449"/>
                </a:lnTo>
                <a:lnTo>
                  <a:pt x="192" y="446"/>
                </a:lnTo>
                <a:lnTo>
                  <a:pt x="194" y="446"/>
                </a:lnTo>
                <a:lnTo>
                  <a:pt x="202" y="439"/>
                </a:lnTo>
                <a:lnTo>
                  <a:pt x="208" y="434"/>
                </a:lnTo>
                <a:lnTo>
                  <a:pt x="209" y="433"/>
                </a:lnTo>
                <a:lnTo>
                  <a:pt x="214" y="430"/>
                </a:lnTo>
                <a:lnTo>
                  <a:pt x="222" y="423"/>
                </a:lnTo>
                <a:lnTo>
                  <a:pt x="226" y="421"/>
                </a:lnTo>
                <a:lnTo>
                  <a:pt x="235" y="413"/>
                </a:lnTo>
                <a:lnTo>
                  <a:pt x="237" y="412"/>
                </a:lnTo>
                <a:lnTo>
                  <a:pt x="237" y="411"/>
                </a:lnTo>
                <a:lnTo>
                  <a:pt x="237" y="411"/>
                </a:lnTo>
                <a:lnTo>
                  <a:pt x="246" y="405"/>
                </a:lnTo>
                <a:lnTo>
                  <a:pt x="251" y="401"/>
                </a:lnTo>
                <a:lnTo>
                  <a:pt x="251" y="400"/>
                </a:lnTo>
                <a:lnTo>
                  <a:pt x="254" y="398"/>
                </a:lnTo>
                <a:lnTo>
                  <a:pt x="262" y="392"/>
                </a:lnTo>
                <a:lnTo>
                  <a:pt x="273" y="384"/>
                </a:lnTo>
                <a:lnTo>
                  <a:pt x="276" y="382"/>
                </a:lnTo>
                <a:lnTo>
                  <a:pt x="280" y="378"/>
                </a:lnTo>
                <a:lnTo>
                  <a:pt x="282" y="376"/>
                </a:lnTo>
                <a:lnTo>
                  <a:pt x="283" y="376"/>
                </a:lnTo>
                <a:lnTo>
                  <a:pt x="298" y="363"/>
                </a:lnTo>
                <a:lnTo>
                  <a:pt x="300" y="362"/>
                </a:lnTo>
                <a:lnTo>
                  <a:pt x="302" y="361"/>
                </a:lnTo>
                <a:lnTo>
                  <a:pt x="303" y="360"/>
                </a:lnTo>
                <a:lnTo>
                  <a:pt x="305" y="358"/>
                </a:lnTo>
                <a:lnTo>
                  <a:pt x="310" y="354"/>
                </a:lnTo>
                <a:lnTo>
                  <a:pt x="311" y="353"/>
                </a:lnTo>
                <a:lnTo>
                  <a:pt x="319" y="348"/>
                </a:lnTo>
                <a:lnTo>
                  <a:pt x="321" y="346"/>
                </a:lnTo>
                <a:lnTo>
                  <a:pt x="329" y="339"/>
                </a:lnTo>
                <a:lnTo>
                  <a:pt x="333" y="337"/>
                </a:lnTo>
                <a:lnTo>
                  <a:pt x="340" y="331"/>
                </a:lnTo>
                <a:lnTo>
                  <a:pt x="345" y="326"/>
                </a:lnTo>
                <a:lnTo>
                  <a:pt x="348" y="325"/>
                </a:lnTo>
                <a:lnTo>
                  <a:pt x="356" y="319"/>
                </a:lnTo>
                <a:lnTo>
                  <a:pt x="359" y="316"/>
                </a:lnTo>
                <a:lnTo>
                  <a:pt x="364" y="313"/>
                </a:lnTo>
                <a:lnTo>
                  <a:pt x="380" y="300"/>
                </a:lnTo>
                <a:lnTo>
                  <a:pt x="381" y="300"/>
                </a:lnTo>
                <a:lnTo>
                  <a:pt x="381" y="299"/>
                </a:lnTo>
                <a:lnTo>
                  <a:pt x="402" y="283"/>
                </a:lnTo>
                <a:lnTo>
                  <a:pt x="408" y="277"/>
                </a:lnTo>
                <a:lnTo>
                  <a:pt x="409" y="277"/>
                </a:lnTo>
                <a:lnTo>
                  <a:pt x="413" y="274"/>
                </a:lnTo>
                <a:lnTo>
                  <a:pt x="416" y="271"/>
                </a:lnTo>
                <a:lnTo>
                  <a:pt x="425" y="265"/>
                </a:lnTo>
                <a:lnTo>
                  <a:pt x="426" y="264"/>
                </a:lnTo>
                <a:lnTo>
                  <a:pt x="427" y="264"/>
                </a:lnTo>
                <a:lnTo>
                  <a:pt x="435" y="257"/>
                </a:lnTo>
                <a:lnTo>
                  <a:pt x="440" y="253"/>
                </a:lnTo>
                <a:lnTo>
                  <a:pt x="440" y="253"/>
                </a:lnTo>
                <a:lnTo>
                  <a:pt x="450" y="245"/>
                </a:lnTo>
                <a:lnTo>
                  <a:pt x="451" y="244"/>
                </a:lnTo>
                <a:lnTo>
                  <a:pt x="452" y="243"/>
                </a:lnTo>
                <a:lnTo>
                  <a:pt x="454" y="242"/>
                </a:lnTo>
                <a:lnTo>
                  <a:pt x="465" y="233"/>
                </a:lnTo>
                <a:lnTo>
                  <a:pt x="469" y="230"/>
                </a:lnTo>
                <a:lnTo>
                  <a:pt x="476" y="225"/>
                </a:lnTo>
                <a:lnTo>
                  <a:pt x="477" y="224"/>
                </a:lnTo>
                <a:lnTo>
                  <a:pt x="478" y="223"/>
                </a:lnTo>
                <a:lnTo>
                  <a:pt x="479" y="223"/>
                </a:lnTo>
                <a:lnTo>
                  <a:pt x="480" y="222"/>
                </a:lnTo>
                <a:lnTo>
                  <a:pt x="485" y="217"/>
                </a:lnTo>
                <a:lnTo>
                  <a:pt x="488" y="216"/>
                </a:lnTo>
                <a:lnTo>
                  <a:pt x="491" y="213"/>
                </a:lnTo>
                <a:lnTo>
                  <a:pt x="493" y="212"/>
                </a:lnTo>
                <a:lnTo>
                  <a:pt x="494" y="211"/>
                </a:lnTo>
                <a:lnTo>
                  <a:pt x="510" y="198"/>
                </a:lnTo>
                <a:lnTo>
                  <a:pt x="512" y="197"/>
                </a:lnTo>
                <a:lnTo>
                  <a:pt x="512" y="196"/>
                </a:lnTo>
                <a:lnTo>
                  <a:pt x="514" y="195"/>
                </a:lnTo>
                <a:lnTo>
                  <a:pt x="518" y="192"/>
                </a:lnTo>
                <a:lnTo>
                  <a:pt x="519" y="192"/>
                </a:lnTo>
                <a:lnTo>
                  <a:pt x="520" y="191"/>
                </a:lnTo>
                <a:lnTo>
                  <a:pt x="521" y="190"/>
                </a:lnTo>
                <a:lnTo>
                  <a:pt x="528" y="184"/>
                </a:lnTo>
                <a:lnTo>
                  <a:pt x="540" y="175"/>
                </a:lnTo>
                <a:lnTo>
                  <a:pt x="548" y="168"/>
                </a:lnTo>
                <a:lnTo>
                  <a:pt x="549" y="168"/>
                </a:lnTo>
                <a:lnTo>
                  <a:pt x="551" y="167"/>
                </a:lnTo>
                <a:lnTo>
                  <a:pt x="552" y="166"/>
                </a:lnTo>
                <a:lnTo>
                  <a:pt x="557" y="162"/>
                </a:lnTo>
                <a:lnTo>
                  <a:pt x="563" y="156"/>
                </a:lnTo>
                <a:lnTo>
                  <a:pt x="566" y="155"/>
                </a:lnTo>
                <a:lnTo>
                  <a:pt x="567" y="154"/>
                </a:lnTo>
                <a:lnTo>
                  <a:pt x="581" y="144"/>
                </a:lnTo>
                <a:lnTo>
                  <a:pt x="592" y="134"/>
                </a:lnTo>
                <a:lnTo>
                  <a:pt x="603" y="126"/>
                </a:lnTo>
                <a:lnTo>
                  <a:pt x="610" y="120"/>
                </a:lnTo>
                <a:lnTo>
                  <a:pt x="610" y="120"/>
                </a:lnTo>
                <a:lnTo>
                  <a:pt x="613" y="118"/>
                </a:lnTo>
                <a:lnTo>
                  <a:pt x="617" y="115"/>
                </a:lnTo>
                <a:lnTo>
                  <a:pt x="618" y="114"/>
                </a:lnTo>
                <a:lnTo>
                  <a:pt x="626" y="108"/>
                </a:lnTo>
                <a:lnTo>
                  <a:pt x="632" y="103"/>
                </a:lnTo>
                <a:lnTo>
                  <a:pt x="644" y="94"/>
                </a:lnTo>
                <a:lnTo>
                  <a:pt x="645" y="93"/>
                </a:lnTo>
                <a:lnTo>
                  <a:pt x="652" y="88"/>
                </a:lnTo>
                <a:lnTo>
                  <a:pt x="657" y="84"/>
                </a:lnTo>
                <a:lnTo>
                  <a:pt x="669" y="75"/>
                </a:lnTo>
                <a:lnTo>
                  <a:pt x="678" y="69"/>
                </a:lnTo>
                <a:lnTo>
                  <a:pt x="702" y="49"/>
                </a:lnTo>
                <a:lnTo>
                  <a:pt x="706" y="46"/>
                </a:lnTo>
                <a:lnTo>
                  <a:pt x="708" y="45"/>
                </a:lnTo>
                <a:lnTo>
                  <a:pt x="712" y="42"/>
                </a:lnTo>
                <a:lnTo>
                  <a:pt x="718" y="37"/>
                </a:lnTo>
                <a:lnTo>
                  <a:pt x="724" y="33"/>
                </a:lnTo>
                <a:lnTo>
                  <a:pt x="730" y="28"/>
                </a:lnTo>
                <a:lnTo>
                  <a:pt x="733" y="26"/>
                </a:lnTo>
                <a:lnTo>
                  <a:pt x="746" y="16"/>
                </a:lnTo>
                <a:lnTo>
                  <a:pt x="749" y="14"/>
                </a:lnTo>
                <a:lnTo>
                  <a:pt x="753" y="10"/>
                </a:lnTo>
                <a:lnTo>
                  <a:pt x="754" y="9"/>
                </a:lnTo>
                <a:lnTo>
                  <a:pt x="758" y="5"/>
                </a:lnTo>
                <a:lnTo>
                  <a:pt x="763" y="0"/>
                </a:lnTo>
                <a:lnTo>
                  <a:pt x="790" y="23"/>
                </a:lnTo>
                <a:lnTo>
                  <a:pt x="795" y="26"/>
                </a:lnTo>
                <a:lnTo>
                  <a:pt x="798" y="28"/>
                </a:lnTo>
                <a:lnTo>
                  <a:pt x="801" y="31"/>
                </a:lnTo>
                <a:lnTo>
                  <a:pt x="805" y="34"/>
                </a:lnTo>
                <a:lnTo>
                  <a:pt x="807" y="36"/>
                </a:lnTo>
                <a:lnTo>
                  <a:pt x="807" y="36"/>
                </a:lnTo>
                <a:lnTo>
                  <a:pt x="808" y="37"/>
                </a:lnTo>
                <a:lnTo>
                  <a:pt x="812" y="41"/>
                </a:lnTo>
                <a:lnTo>
                  <a:pt x="819" y="47"/>
                </a:lnTo>
                <a:lnTo>
                  <a:pt x="828" y="54"/>
                </a:lnTo>
                <a:lnTo>
                  <a:pt x="834" y="58"/>
                </a:lnTo>
                <a:lnTo>
                  <a:pt x="839" y="62"/>
                </a:lnTo>
                <a:lnTo>
                  <a:pt x="840" y="63"/>
                </a:lnTo>
                <a:lnTo>
                  <a:pt x="845" y="67"/>
                </a:lnTo>
                <a:lnTo>
                  <a:pt x="857" y="76"/>
                </a:lnTo>
                <a:lnTo>
                  <a:pt x="871" y="87"/>
                </a:lnTo>
                <a:lnTo>
                  <a:pt x="871" y="87"/>
                </a:lnTo>
                <a:lnTo>
                  <a:pt x="883" y="96"/>
                </a:lnTo>
                <a:lnTo>
                  <a:pt x="885" y="98"/>
                </a:lnTo>
                <a:lnTo>
                  <a:pt x="896" y="107"/>
                </a:lnTo>
                <a:lnTo>
                  <a:pt x="897" y="108"/>
                </a:lnTo>
                <a:lnTo>
                  <a:pt x="900" y="110"/>
                </a:lnTo>
                <a:lnTo>
                  <a:pt x="908" y="117"/>
                </a:lnTo>
                <a:lnTo>
                  <a:pt x="923" y="128"/>
                </a:lnTo>
                <a:lnTo>
                  <a:pt x="933" y="136"/>
                </a:lnTo>
                <a:lnTo>
                  <a:pt x="942" y="141"/>
                </a:lnTo>
                <a:lnTo>
                  <a:pt x="960" y="156"/>
                </a:lnTo>
                <a:lnTo>
                  <a:pt x="968" y="163"/>
                </a:lnTo>
                <a:lnTo>
                  <a:pt x="972" y="166"/>
                </a:lnTo>
                <a:lnTo>
                  <a:pt x="976" y="168"/>
                </a:lnTo>
                <a:lnTo>
                  <a:pt x="978" y="169"/>
                </a:lnTo>
                <a:lnTo>
                  <a:pt x="979" y="170"/>
                </a:lnTo>
                <a:lnTo>
                  <a:pt x="979" y="171"/>
                </a:lnTo>
                <a:lnTo>
                  <a:pt x="991" y="180"/>
                </a:lnTo>
                <a:lnTo>
                  <a:pt x="1005" y="191"/>
                </a:lnTo>
                <a:lnTo>
                  <a:pt x="1016" y="199"/>
                </a:lnTo>
                <a:lnTo>
                  <a:pt x="1023" y="205"/>
                </a:lnTo>
                <a:lnTo>
                  <a:pt x="1024" y="205"/>
                </a:lnTo>
                <a:lnTo>
                  <a:pt x="1027" y="209"/>
                </a:lnTo>
                <a:lnTo>
                  <a:pt x="1028" y="209"/>
                </a:lnTo>
                <a:lnTo>
                  <a:pt x="1033" y="213"/>
                </a:lnTo>
                <a:lnTo>
                  <a:pt x="1051" y="227"/>
                </a:lnTo>
                <a:lnTo>
                  <a:pt x="1060" y="234"/>
                </a:lnTo>
                <a:lnTo>
                  <a:pt x="1063" y="237"/>
                </a:lnTo>
                <a:lnTo>
                  <a:pt x="1066" y="240"/>
                </a:lnTo>
                <a:lnTo>
                  <a:pt x="1072" y="244"/>
                </a:lnTo>
                <a:lnTo>
                  <a:pt x="1075" y="247"/>
                </a:lnTo>
                <a:lnTo>
                  <a:pt x="1083" y="253"/>
                </a:lnTo>
                <a:lnTo>
                  <a:pt x="1094" y="262"/>
                </a:lnTo>
                <a:lnTo>
                  <a:pt x="1099" y="265"/>
                </a:lnTo>
                <a:lnTo>
                  <a:pt x="1107" y="271"/>
                </a:lnTo>
                <a:lnTo>
                  <a:pt x="1112" y="277"/>
                </a:lnTo>
                <a:lnTo>
                  <a:pt x="1114" y="277"/>
                </a:lnTo>
                <a:lnTo>
                  <a:pt x="1123" y="284"/>
                </a:lnTo>
                <a:lnTo>
                  <a:pt x="1125" y="286"/>
                </a:lnTo>
                <a:lnTo>
                  <a:pt x="1133" y="292"/>
                </a:lnTo>
                <a:lnTo>
                  <a:pt x="1134" y="292"/>
                </a:lnTo>
                <a:lnTo>
                  <a:pt x="1143" y="300"/>
                </a:lnTo>
                <a:lnTo>
                  <a:pt x="1149" y="305"/>
                </a:lnTo>
                <a:lnTo>
                  <a:pt x="1150" y="305"/>
                </a:lnTo>
                <a:lnTo>
                  <a:pt x="1156" y="310"/>
                </a:lnTo>
                <a:lnTo>
                  <a:pt x="1157" y="311"/>
                </a:lnTo>
                <a:lnTo>
                  <a:pt x="1158" y="311"/>
                </a:lnTo>
                <a:lnTo>
                  <a:pt x="1159" y="313"/>
                </a:lnTo>
                <a:lnTo>
                  <a:pt x="1164" y="316"/>
                </a:lnTo>
                <a:lnTo>
                  <a:pt x="1165" y="317"/>
                </a:lnTo>
                <a:lnTo>
                  <a:pt x="1166" y="318"/>
                </a:lnTo>
                <a:lnTo>
                  <a:pt x="1167" y="318"/>
                </a:lnTo>
                <a:lnTo>
                  <a:pt x="1168" y="319"/>
                </a:lnTo>
                <a:lnTo>
                  <a:pt x="1169" y="320"/>
                </a:lnTo>
                <a:lnTo>
                  <a:pt x="1170" y="320"/>
                </a:lnTo>
                <a:lnTo>
                  <a:pt x="1170" y="321"/>
                </a:lnTo>
                <a:lnTo>
                  <a:pt x="1171" y="321"/>
                </a:lnTo>
                <a:lnTo>
                  <a:pt x="1171" y="322"/>
                </a:lnTo>
                <a:lnTo>
                  <a:pt x="1172" y="323"/>
                </a:lnTo>
                <a:lnTo>
                  <a:pt x="1178" y="326"/>
                </a:lnTo>
                <a:lnTo>
                  <a:pt x="1179" y="327"/>
                </a:lnTo>
                <a:lnTo>
                  <a:pt x="1180" y="328"/>
                </a:lnTo>
                <a:lnTo>
                  <a:pt x="1183" y="331"/>
                </a:lnTo>
                <a:lnTo>
                  <a:pt x="1184" y="332"/>
                </a:lnTo>
                <a:lnTo>
                  <a:pt x="1185" y="333"/>
                </a:lnTo>
                <a:lnTo>
                  <a:pt x="1187" y="334"/>
                </a:lnTo>
                <a:lnTo>
                  <a:pt x="1190" y="336"/>
                </a:lnTo>
                <a:lnTo>
                  <a:pt x="1195" y="339"/>
                </a:lnTo>
                <a:lnTo>
                  <a:pt x="1198" y="343"/>
                </a:lnTo>
                <a:lnTo>
                  <a:pt x="1199" y="344"/>
                </a:lnTo>
                <a:lnTo>
                  <a:pt x="1205" y="349"/>
                </a:lnTo>
                <a:lnTo>
                  <a:pt x="1211" y="353"/>
                </a:lnTo>
                <a:lnTo>
                  <a:pt x="1212" y="353"/>
                </a:lnTo>
                <a:lnTo>
                  <a:pt x="1213" y="354"/>
                </a:lnTo>
                <a:lnTo>
                  <a:pt x="1218" y="359"/>
                </a:lnTo>
                <a:lnTo>
                  <a:pt x="1222" y="361"/>
                </a:lnTo>
                <a:lnTo>
                  <a:pt x="1224" y="363"/>
                </a:lnTo>
                <a:lnTo>
                  <a:pt x="1226" y="364"/>
                </a:lnTo>
                <a:lnTo>
                  <a:pt x="1228" y="365"/>
                </a:lnTo>
                <a:lnTo>
                  <a:pt x="1229" y="366"/>
                </a:lnTo>
                <a:lnTo>
                  <a:pt x="1230" y="367"/>
                </a:lnTo>
                <a:lnTo>
                  <a:pt x="1232" y="370"/>
                </a:lnTo>
                <a:lnTo>
                  <a:pt x="1233" y="370"/>
                </a:lnTo>
                <a:lnTo>
                  <a:pt x="1233" y="371"/>
                </a:lnTo>
                <a:lnTo>
                  <a:pt x="1234" y="371"/>
                </a:lnTo>
                <a:lnTo>
                  <a:pt x="1235" y="372"/>
                </a:lnTo>
                <a:lnTo>
                  <a:pt x="1236" y="373"/>
                </a:lnTo>
                <a:lnTo>
                  <a:pt x="1238" y="373"/>
                </a:lnTo>
                <a:lnTo>
                  <a:pt x="1239" y="374"/>
                </a:lnTo>
                <a:lnTo>
                  <a:pt x="1240" y="375"/>
                </a:lnTo>
                <a:lnTo>
                  <a:pt x="1243" y="377"/>
                </a:lnTo>
                <a:lnTo>
                  <a:pt x="1243" y="378"/>
                </a:lnTo>
                <a:lnTo>
                  <a:pt x="1244" y="379"/>
                </a:lnTo>
                <a:lnTo>
                  <a:pt x="1245" y="379"/>
                </a:lnTo>
                <a:lnTo>
                  <a:pt x="1245" y="380"/>
                </a:lnTo>
                <a:lnTo>
                  <a:pt x="1249" y="383"/>
                </a:lnTo>
                <a:lnTo>
                  <a:pt x="1250" y="383"/>
                </a:lnTo>
                <a:lnTo>
                  <a:pt x="1251" y="384"/>
                </a:lnTo>
                <a:lnTo>
                  <a:pt x="1251" y="385"/>
                </a:lnTo>
                <a:lnTo>
                  <a:pt x="1252" y="385"/>
                </a:lnTo>
                <a:lnTo>
                  <a:pt x="1254" y="386"/>
                </a:lnTo>
                <a:lnTo>
                  <a:pt x="1255" y="388"/>
                </a:lnTo>
                <a:lnTo>
                  <a:pt x="1258" y="389"/>
                </a:lnTo>
                <a:lnTo>
                  <a:pt x="1259" y="390"/>
                </a:lnTo>
                <a:lnTo>
                  <a:pt x="1260" y="391"/>
                </a:lnTo>
                <a:lnTo>
                  <a:pt x="1260" y="392"/>
                </a:lnTo>
                <a:lnTo>
                  <a:pt x="1261" y="392"/>
                </a:lnTo>
                <a:lnTo>
                  <a:pt x="1264" y="394"/>
                </a:lnTo>
                <a:lnTo>
                  <a:pt x="1266" y="396"/>
                </a:lnTo>
                <a:lnTo>
                  <a:pt x="1268" y="398"/>
                </a:lnTo>
                <a:lnTo>
                  <a:pt x="1271" y="400"/>
                </a:lnTo>
                <a:lnTo>
                  <a:pt x="1272" y="400"/>
                </a:lnTo>
                <a:lnTo>
                  <a:pt x="1273" y="401"/>
                </a:lnTo>
                <a:lnTo>
                  <a:pt x="1274" y="402"/>
                </a:lnTo>
                <a:lnTo>
                  <a:pt x="1275" y="403"/>
                </a:lnTo>
                <a:lnTo>
                  <a:pt x="1276" y="404"/>
                </a:lnTo>
                <a:lnTo>
                  <a:pt x="1277" y="404"/>
                </a:lnTo>
                <a:lnTo>
                  <a:pt x="1281" y="408"/>
                </a:lnTo>
                <a:lnTo>
                  <a:pt x="1287" y="412"/>
                </a:lnTo>
                <a:lnTo>
                  <a:pt x="1291" y="415"/>
                </a:lnTo>
                <a:lnTo>
                  <a:pt x="1292" y="416"/>
                </a:lnTo>
                <a:lnTo>
                  <a:pt x="1293" y="418"/>
                </a:lnTo>
                <a:lnTo>
                  <a:pt x="1295" y="419"/>
                </a:lnTo>
                <a:lnTo>
                  <a:pt x="1297" y="420"/>
                </a:lnTo>
                <a:lnTo>
                  <a:pt x="1304" y="426"/>
                </a:lnTo>
                <a:lnTo>
                  <a:pt x="1305" y="426"/>
                </a:lnTo>
                <a:lnTo>
                  <a:pt x="1311" y="431"/>
                </a:lnTo>
                <a:lnTo>
                  <a:pt x="1321" y="439"/>
                </a:lnTo>
                <a:lnTo>
                  <a:pt x="1322" y="439"/>
                </a:lnTo>
                <a:lnTo>
                  <a:pt x="1361" y="470"/>
                </a:lnTo>
                <a:lnTo>
                  <a:pt x="1366" y="474"/>
                </a:lnTo>
                <a:lnTo>
                  <a:pt x="1367" y="476"/>
                </a:lnTo>
                <a:lnTo>
                  <a:pt x="1372" y="479"/>
                </a:lnTo>
                <a:lnTo>
                  <a:pt x="1373" y="480"/>
                </a:lnTo>
                <a:lnTo>
                  <a:pt x="1377" y="482"/>
                </a:lnTo>
                <a:lnTo>
                  <a:pt x="1404" y="504"/>
                </a:lnTo>
                <a:lnTo>
                  <a:pt x="1410" y="508"/>
                </a:lnTo>
                <a:lnTo>
                  <a:pt x="1410" y="508"/>
                </a:lnTo>
                <a:lnTo>
                  <a:pt x="1410" y="509"/>
                </a:lnTo>
                <a:lnTo>
                  <a:pt x="1411" y="509"/>
                </a:lnTo>
                <a:lnTo>
                  <a:pt x="1412" y="510"/>
                </a:lnTo>
                <a:lnTo>
                  <a:pt x="1415" y="512"/>
                </a:lnTo>
                <a:lnTo>
                  <a:pt x="1419" y="516"/>
                </a:lnTo>
                <a:lnTo>
                  <a:pt x="1423" y="519"/>
                </a:lnTo>
                <a:lnTo>
                  <a:pt x="1426" y="521"/>
                </a:lnTo>
                <a:lnTo>
                  <a:pt x="1427" y="521"/>
                </a:lnTo>
                <a:lnTo>
                  <a:pt x="1427" y="522"/>
                </a:lnTo>
                <a:lnTo>
                  <a:pt x="1428" y="522"/>
                </a:lnTo>
                <a:lnTo>
                  <a:pt x="1428" y="523"/>
                </a:lnTo>
                <a:lnTo>
                  <a:pt x="1429" y="523"/>
                </a:lnTo>
                <a:lnTo>
                  <a:pt x="1430" y="524"/>
                </a:lnTo>
                <a:lnTo>
                  <a:pt x="1431" y="525"/>
                </a:lnTo>
                <a:lnTo>
                  <a:pt x="1432" y="525"/>
                </a:lnTo>
                <a:lnTo>
                  <a:pt x="1433" y="526"/>
                </a:lnTo>
                <a:lnTo>
                  <a:pt x="1433" y="527"/>
                </a:lnTo>
                <a:lnTo>
                  <a:pt x="1434" y="527"/>
                </a:lnTo>
                <a:lnTo>
                  <a:pt x="1434" y="528"/>
                </a:lnTo>
                <a:lnTo>
                  <a:pt x="1435" y="529"/>
                </a:lnTo>
                <a:lnTo>
                  <a:pt x="1436" y="529"/>
                </a:lnTo>
                <a:lnTo>
                  <a:pt x="1437" y="530"/>
                </a:lnTo>
                <a:lnTo>
                  <a:pt x="1437" y="530"/>
                </a:lnTo>
                <a:lnTo>
                  <a:pt x="1438" y="530"/>
                </a:lnTo>
                <a:lnTo>
                  <a:pt x="1439" y="530"/>
                </a:lnTo>
                <a:lnTo>
                  <a:pt x="1439" y="531"/>
                </a:lnTo>
                <a:lnTo>
                  <a:pt x="1440" y="532"/>
                </a:lnTo>
                <a:lnTo>
                  <a:pt x="1441" y="532"/>
                </a:lnTo>
                <a:lnTo>
                  <a:pt x="1442" y="533"/>
                </a:lnTo>
                <a:lnTo>
                  <a:pt x="1443" y="534"/>
                </a:lnTo>
                <a:lnTo>
                  <a:pt x="1444" y="535"/>
                </a:lnTo>
                <a:lnTo>
                  <a:pt x="1445" y="535"/>
                </a:lnTo>
                <a:lnTo>
                  <a:pt x="1446" y="536"/>
                </a:lnTo>
                <a:lnTo>
                  <a:pt x="1446" y="537"/>
                </a:lnTo>
                <a:lnTo>
                  <a:pt x="1446" y="537"/>
                </a:lnTo>
                <a:lnTo>
                  <a:pt x="1447" y="538"/>
                </a:lnTo>
                <a:lnTo>
                  <a:pt x="1448" y="538"/>
                </a:lnTo>
                <a:lnTo>
                  <a:pt x="1449" y="539"/>
                </a:lnTo>
                <a:lnTo>
                  <a:pt x="1449" y="540"/>
                </a:lnTo>
                <a:lnTo>
                  <a:pt x="1450" y="540"/>
                </a:lnTo>
                <a:lnTo>
                  <a:pt x="1451" y="541"/>
                </a:lnTo>
                <a:lnTo>
                  <a:pt x="1455" y="543"/>
                </a:lnTo>
                <a:lnTo>
                  <a:pt x="1458" y="547"/>
                </a:lnTo>
                <a:lnTo>
                  <a:pt x="1463" y="550"/>
                </a:lnTo>
                <a:lnTo>
                  <a:pt x="1464" y="551"/>
                </a:lnTo>
                <a:lnTo>
                  <a:pt x="1465" y="551"/>
                </a:lnTo>
                <a:lnTo>
                  <a:pt x="1465" y="552"/>
                </a:lnTo>
                <a:lnTo>
                  <a:pt x="1466" y="552"/>
                </a:lnTo>
                <a:lnTo>
                  <a:pt x="1468" y="554"/>
                </a:lnTo>
                <a:lnTo>
                  <a:pt x="1476" y="560"/>
                </a:lnTo>
                <a:lnTo>
                  <a:pt x="1478" y="561"/>
                </a:lnTo>
                <a:lnTo>
                  <a:pt x="1479" y="562"/>
                </a:lnTo>
                <a:lnTo>
                  <a:pt x="1484" y="566"/>
                </a:lnTo>
                <a:lnTo>
                  <a:pt x="1487" y="568"/>
                </a:lnTo>
                <a:lnTo>
                  <a:pt x="1487" y="569"/>
                </a:lnTo>
                <a:lnTo>
                  <a:pt x="1488" y="570"/>
                </a:lnTo>
                <a:lnTo>
                  <a:pt x="1489" y="570"/>
                </a:lnTo>
                <a:lnTo>
                  <a:pt x="1490" y="571"/>
                </a:lnTo>
                <a:lnTo>
                  <a:pt x="1492" y="572"/>
                </a:lnTo>
                <a:lnTo>
                  <a:pt x="1494" y="574"/>
                </a:lnTo>
                <a:lnTo>
                  <a:pt x="1494" y="574"/>
                </a:lnTo>
                <a:lnTo>
                  <a:pt x="1494" y="575"/>
                </a:lnTo>
                <a:lnTo>
                  <a:pt x="1495" y="576"/>
                </a:lnTo>
                <a:lnTo>
                  <a:pt x="1496" y="576"/>
                </a:lnTo>
                <a:lnTo>
                  <a:pt x="1497" y="577"/>
                </a:lnTo>
                <a:lnTo>
                  <a:pt x="1498" y="578"/>
                </a:lnTo>
                <a:lnTo>
                  <a:pt x="1499" y="578"/>
                </a:lnTo>
                <a:lnTo>
                  <a:pt x="1500" y="579"/>
                </a:lnTo>
                <a:lnTo>
                  <a:pt x="1501" y="579"/>
                </a:lnTo>
                <a:lnTo>
                  <a:pt x="1502" y="580"/>
                </a:lnTo>
                <a:lnTo>
                  <a:pt x="1505" y="583"/>
                </a:lnTo>
                <a:lnTo>
                  <a:pt x="1506" y="584"/>
                </a:lnTo>
                <a:lnTo>
                  <a:pt x="1508" y="586"/>
                </a:lnTo>
                <a:lnTo>
                  <a:pt x="1509" y="586"/>
                </a:lnTo>
                <a:lnTo>
                  <a:pt x="1510" y="587"/>
                </a:lnTo>
                <a:lnTo>
                  <a:pt x="1511" y="588"/>
                </a:lnTo>
                <a:lnTo>
                  <a:pt x="1512" y="588"/>
                </a:lnTo>
                <a:lnTo>
                  <a:pt x="1513" y="589"/>
                </a:lnTo>
                <a:lnTo>
                  <a:pt x="1513" y="590"/>
                </a:lnTo>
                <a:lnTo>
                  <a:pt x="1514" y="590"/>
                </a:lnTo>
                <a:lnTo>
                  <a:pt x="1515" y="590"/>
                </a:lnTo>
                <a:lnTo>
                  <a:pt x="1517" y="591"/>
                </a:lnTo>
                <a:lnTo>
                  <a:pt x="1519" y="594"/>
                </a:lnTo>
                <a:lnTo>
                  <a:pt x="1522" y="596"/>
                </a:lnTo>
                <a:lnTo>
                  <a:pt x="1523" y="597"/>
                </a:lnTo>
                <a:lnTo>
                  <a:pt x="1524" y="598"/>
                </a:lnTo>
                <a:lnTo>
                  <a:pt x="1526" y="599"/>
                </a:lnTo>
                <a:lnTo>
                  <a:pt x="1528" y="601"/>
                </a:lnTo>
                <a:lnTo>
                  <a:pt x="1530" y="602"/>
                </a:lnTo>
                <a:lnTo>
                  <a:pt x="1530" y="602"/>
                </a:lnTo>
                <a:lnTo>
                  <a:pt x="1530" y="602"/>
                </a:lnTo>
                <a:lnTo>
                  <a:pt x="1531" y="603"/>
                </a:lnTo>
                <a:lnTo>
                  <a:pt x="1535" y="606"/>
                </a:lnTo>
                <a:lnTo>
                  <a:pt x="1537" y="607"/>
                </a:lnTo>
                <a:lnTo>
                  <a:pt x="1542" y="611"/>
                </a:lnTo>
                <a:lnTo>
                  <a:pt x="1544" y="614"/>
                </a:lnTo>
                <a:lnTo>
                  <a:pt x="1546" y="615"/>
                </a:lnTo>
                <a:lnTo>
                  <a:pt x="1548" y="616"/>
                </a:lnTo>
                <a:lnTo>
                  <a:pt x="1549" y="617"/>
                </a:lnTo>
                <a:lnTo>
                  <a:pt x="1551" y="619"/>
                </a:lnTo>
                <a:lnTo>
                  <a:pt x="1552" y="619"/>
                </a:lnTo>
                <a:lnTo>
                  <a:pt x="1554" y="621"/>
                </a:lnTo>
                <a:lnTo>
                  <a:pt x="1554" y="622"/>
                </a:lnTo>
                <a:lnTo>
                  <a:pt x="1555" y="622"/>
                </a:lnTo>
                <a:lnTo>
                  <a:pt x="1556" y="623"/>
                </a:lnTo>
                <a:lnTo>
                  <a:pt x="1560" y="626"/>
                </a:lnTo>
                <a:lnTo>
                  <a:pt x="1564" y="629"/>
                </a:lnTo>
                <a:lnTo>
                  <a:pt x="1566" y="630"/>
                </a:lnTo>
                <a:lnTo>
                  <a:pt x="1566" y="630"/>
                </a:lnTo>
                <a:lnTo>
                  <a:pt x="1566" y="631"/>
                </a:lnTo>
                <a:lnTo>
                  <a:pt x="1579" y="641"/>
                </a:lnTo>
                <a:lnTo>
                  <a:pt x="1581" y="642"/>
                </a:lnTo>
                <a:lnTo>
                  <a:pt x="1582" y="643"/>
                </a:lnTo>
                <a:lnTo>
                  <a:pt x="1632" y="681"/>
                </a:lnTo>
                <a:lnTo>
                  <a:pt x="1648" y="693"/>
                </a:lnTo>
                <a:lnTo>
                  <a:pt x="1686" y="723"/>
                </a:lnTo>
                <a:lnTo>
                  <a:pt x="1698" y="732"/>
                </a:lnTo>
                <a:lnTo>
                  <a:pt x="1699" y="733"/>
                </a:lnTo>
                <a:lnTo>
                  <a:pt x="1715" y="745"/>
                </a:lnTo>
                <a:lnTo>
                  <a:pt x="1718" y="747"/>
                </a:lnTo>
                <a:lnTo>
                  <a:pt x="1722" y="750"/>
                </a:lnTo>
                <a:lnTo>
                  <a:pt x="1722" y="751"/>
                </a:lnTo>
                <a:lnTo>
                  <a:pt x="1723" y="752"/>
                </a:lnTo>
                <a:lnTo>
                  <a:pt x="1724" y="752"/>
                </a:lnTo>
                <a:lnTo>
                  <a:pt x="1724" y="753"/>
                </a:lnTo>
                <a:lnTo>
                  <a:pt x="1726" y="754"/>
                </a:lnTo>
                <a:lnTo>
                  <a:pt x="1740" y="764"/>
                </a:lnTo>
                <a:lnTo>
                  <a:pt x="1741" y="765"/>
                </a:lnTo>
                <a:lnTo>
                  <a:pt x="1743" y="767"/>
                </a:lnTo>
                <a:lnTo>
                  <a:pt x="1745" y="768"/>
                </a:lnTo>
                <a:lnTo>
                  <a:pt x="1745" y="769"/>
                </a:lnTo>
                <a:lnTo>
                  <a:pt x="1746" y="769"/>
                </a:lnTo>
                <a:lnTo>
                  <a:pt x="1749" y="771"/>
                </a:lnTo>
                <a:lnTo>
                  <a:pt x="1759" y="779"/>
                </a:lnTo>
                <a:lnTo>
                  <a:pt x="1765" y="783"/>
                </a:lnTo>
                <a:lnTo>
                  <a:pt x="1776" y="794"/>
                </a:lnTo>
                <a:lnTo>
                  <a:pt x="1792" y="807"/>
                </a:lnTo>
                <a:lnTo>
                  <a:pt x="1793" y="808"/>
                </a:lnTo>
                <a:lnTo>
                  <a:pt x="1794" y="808"/>
                </a:lnTo>
                <a:lnTo>
                  <a:pt x="1794" y="809"/>
                </a:lnTo>
                <a:lnTo>
                  <a:pt x="1795" y="810"/>
                </a:lnTo>
                <a:lnTo>
                  <a:pt x="1796" y="811"/>
                </a:lnTo>
                <a:lnTo>
                  <a:pt x="1799" y="813"/>
                </a:lnTo>
                <a:lnTo>
                  <a:pt x="1804" y="817"/>
                </a:lnTo>
                <a:lnTo>
                  <a:pt x="1806" y="819"/>
                </a:lnTo>
                <a:lnTo>
                  <a:pt x="1806" y="819"/>
                </a:lnTo>
                <a:lnTo>
                  <a:pt x="1806" y="819"/>
                </a:lnTo>
                <a:lnTo>
                  <a:pt x="1807" y="819"/>
                </a:lnTo>
                <a:lnTo>
                  <a:pt x="1809" y="821"/>
                </a:lnTo>
                <a:lnTo>
                  <a:pt x="1813" y="824"/>
                </a:lnTo>
                <a:lnTo>
                  <a:pt x="1814" y="824"/>
                </a:lnTo>
                <a:lnTo>
                  <a:pt x="1814" y="825"/>
                </a:lnTo>
                <a:lnTo>
                  <a:pt x="1815" y="825"/>
                </a:lnTo>
                <a:lnTo>
                  <a:pt x="1815" y="826"/>
                </a:lnTo>
                <a:lnTo>
                  <a:pt x="1816" y="826"/>
                </a:lnTo>
                <a:lnTo>
                  <a:pt x="1817" y="827"/>
                </a:lnTo>
                <a:lnTo>
                  <a:pt x="1818" y="828"/>
                </a:lnTo>
                <a:lnTo>
                  <a:pt x="1818" y="829"/>
                </a:lnTo>
                <a:lnTo>
                  <a:pt x="1819" y="830"/>
                </a:lnTo>
                <a:lnTo>
                  <a:pt x="1820" y="830"/>
                </a:lnTo>
                <a:lnTo>
                  <a:pt x="1820" y="831"/>
                </a:lnTo>
                <a:lnTo>
                  <a:pt x="1824" y="832"/>
                </a:lnTo>
                <a:lnTo>
                  <a:pt x="1825" y="833"/>
                </a:lnTo>
                <a:lnTo>
                  <a:pt x="1829" y="836"/>
                </a:lnTo>
                <a:lnTo>
                  <a:pt x="1830" y="837"/>
                </a:lnTo>
                <a:lnTo>
                  <a:pt x="1832" y="840"/>
                </a:lnTo>
                <a:lnTo>
                  <a:pt x="1836" y="843"/>
                </a:lnTo>
                <a:lnTo>
                  <a:pt x="1837" y="843"/>
                </a:lnTo>
                <a:lnTo>
                  <a:pt x="1838" y="843"/>
                </a:lnTo>
                <a:lnTo>
                  <a:pt x="1840" y="844"/>
                </a:lnTo>
                <a:lnTo>
                  <a:pt x="1840" y="845"/>
                </a:lnTo>
                <a:lnTo>
                  <a:pt x="1843" y="848"/>
                </a:lnTo>
                <a:lnTo>
                  <a:pt x="1844" y="848"/>
                </a:lnTo>
                <a:lnTo>
                  <a:pt x="1845" y="849"/>
                </a:lnTo>
                <a:lnTo>
                  <a:pt x="1846" y="850"/>
                </a:lnTo>
                <a:lnTo>
                  <a:pt x="1847" y="851"/>
                </a:lnTo>
                <a:lnTo>
                  <a:pt x="1848" y="851"/>
                </a:lnTo>
                <a:lnTo>
                  <a:pt x="1849" y="852"/>
                </a:lnTo>
                <a:lnTo>
                  <a:pt x="1850" y="853"/>
                </a:lnTo>
                <a:lnTo>
                  <a:pt x="1854" y="855"/>
                </a:lnTo>
                <a:lnTo>
                  <a:pt x="1855" y="857"/>
                </a:lnTo>
                <a:lnTo>
                  <a:pt x="1857" y="858"/>
                </a:lnTo>
                <a:lnTo>
                  <a:pt x="1858" y="859"/>
                </a:lnTo>
                <a:lnTo>
                  <a:pt x="1861" y="862"/>
                </a:lnTo>
                <a:lnTo>
                  <a:pt x="1865" y="864"/>
                </a:lnTo>
                <a:lnTo>
                  <a:pt x="1865" y="865"/>
                </a:lnTo>
                <a:lnTo>
                  <a:pt x="1867" y="867"/>
                </a:lnTo>
                <a:lnTo>
                  <a:pt x="1869" y="867"/>
                </a:lnTo>
                <a:lnTo>
                  <a:pt x="1869" y="868"/>
                </a:lnTo>
                <a:lnTo>
                  <a:pt x="1870" y="868"/>
                </a:lnTo>
                <a:lnTo>
                  <a:pt x="1870" y="869"/>
                </a:lnTo>
                <a:lnTo>
                  <a:pt x="1871" y="869"/>
                </a:lnTo>
                <a:lnTo>
                  <a:pt x="1872" y="870"/>
                </a:lnTo>
                <a:lnTo>
                  <a:pt x="1875" y="872"/>
                </a:lnTo>
                <a:lnTo>
                  <a:pt x="1879" y="876"/>
                </a:lnTo>
                <a:lnTo>
                  <a:pt x="1880" y="877"/>
                </a:lnTo>
                <a:lnTo>
                  <a:pt x="1881" y="877"/>
                </a:lnTo>
                <a:lnTo>
                  <a:pt x="1881" y="878"/>
                </a:lnTo>
                <a:lnTo>
                  <a:pt x="1884" y="880"/>
                </a:lnTo>
                <a:lnTo>
                  <a:pt x="1885" y="880"/>
                </a:lnTo>
                <a:lnTo>
                  <a:pt x="1886" y="881"/>
                </a:lnTo>
                <a:lnTo>
                  <a:pt x="1887" y="881"/>
                </a:lnTo>
                <a:lnTo>
                  <a:pt x="1890" y="884"/>
                </a:lnTo>
                <a:lnTo>
                  <a:pt x="1894" y="888"/>
                </a:lnTo>
                <a:lnTo>
                  <a:pt x="1895" y="888"/>
                </a:lnTo>
                <a:lnTo>
                  <a:pt x="1895" y="889"/>
                </a:lnTo>
                <a:lnTo>
                  <a:pt x="1896" y="889"/>
                </a:lnTo>
                <a:lnTo>
                  <a:pt x="1897" y="890"/>
                </a:lnTo>
                <a:lnTo>
                  <a:pt x="1898" y="891"/>
                </a:lnTo>
                <a:lnTo>
                  <a:pt x="1900" y="892"/>
                </a:lnTo>
                <a:lnTo>
                  <a:pt x="1903" y="895"/>
                </a:lnTo>
                <a:lnTo>
                  <a:pt x="1907" y="898"/>
                </a:lnTo>
                <a:lnTo>
                  <a:pt x="1908" y="898"/>
                </a:lnTo>
                <a:lnTo>
                  <a:pt x="1910" y="900"/>
                </a:lnTo>
                <a:lnTo>
                  <a:pt x="1911" y="901"/>
                </a:lnTo>
                <a:lnTo>
                  <a:pt x="1913" y="903"/>
                </a:lnTo>
                <a:lnTo>
                  <a:pt x="1914" y="903"/>
                </a:lnTo>
                <a:lnTo>
                  <a:pt x="1915" y="904"/>
                </a:lnTo>
                <a:lnTo>
                  <a:pt x="1916" y="904"/>
                </a:lnTo>
                <a:lnTo>
                  <a:pt x="1916" y="905"/>
                </a:lnTo>
                <a:lnTo>
                  <a:pt x="1917" y="905"/>
                </a:lnTo>
                <a:lnTo>
                  <a:pt x="1919" y="907"/>
                </a:lnTo>
                <a:lnTo>
                  <a:pt x="1920" y="908"/>
                </a:lnTo>
                <a:lnTo>
                  <a:pt x="1921" y="908"/>
                </a:lnTo>
                <a:lnTo>
                  <a:pt x="1922" y="909"/>
                </a:lnTo>
                <a:lnTo>
                  <a:pt x="1923" y="910"/>
                </a:lnTo>
                <a:lnTo>
                  <a:pt x="1925" y="912"/>
                </a:lnTo>
                <a:lnTo>
                  <a:pt x="1927" y="914"/>
                </a:lnTo>
                <a:lnTo>
                  <a:pt x="1929" y="915"/>
                </a:lnTo>
                <a:lnTo>
                  <a:pt x="1930" y="915"/>
                </a:lnTo>
                <a:lnTo>
                  <a:pt x="1930" y="916"/>
                </a:lnTo>
                <a:lnTo>
                  <a:pt x="1931" y="916"/>
                </a:lnTo>
                <a:lnTo>
                  <a:pt x="1934" y="918"/>
                </a:lnTo>
                <a:lnTo>
                  <a:pt x="1935" y="919"/>
                </a:lnTo>
                <a:lnTo>
                  <a:pt x="1937" y="921"/>
                </a:lnTo>
                <a:lnTo>
                  <a:pt x="1937" y="922"/>
                </a:lnTo>
                <a:lnTo>
                  <a:pt x="1938" y="922"/>
                </a:lnTo>
                <a:lnTo>
                  <a:pt x="1938" y="923"/>
                </a:lnTo>
                <a:lnTo>
                  <a:pt x="1939" y="923"/>
                </a:lnTo>
                <a:lnTo>
                  <a:pt x="1940" y="924"/>
                </a:lnTo>
                <a:lnTo>
                  <a:pt x="1941" y="924"/>
                </a:lnTo>
                <a:lnTo>
                  <a:pt x="1942" y="925"/>
                </a:lnTo>
                <a:lnTo>
                  <a:pt x="1945" y="927"/>
                </a:lnTo>
                <a:lnTo>
                  <a:pt x="1947" y="928"/>
                </a:lnTo>
                <a:lnTo>
                  <a:pt x="1948" y="929"/>
                </a:lnTo>
                <a:lnTo>
                  <a:pt x="1949" y="930"/>
                </a:lnTo>
                <a:lnTo>
                  <a:pt x="1949" y="931"/>
                </a:lnTo>
                <a:lnTo>
                  <a:pt x="1951" y="932"/>
                </a:lnTo>
                <a:lnTo>
                  <a:pt x="1951" y="933"/>
                </a:lnTo>
                <a:lnTo>
                  <a:pt x="1952" y="933"/>
                </a:lnTo>
                <a:lnTo>
                  <a:pt x="1953" y="934"/>
                </a:lnTo>
                <a:lnTo>
                  <a:pt x="1954" y="934"/>
                </a:lnTo>
                <a:lnTo>
                  <a:pt x="1954" y="935"/>
                </a:lnTo>
                <a:lnTo>
                  <a:pt x="1955" y="935"/>
                </a:lnTo>
                <a:lnTo>
                  <a:pt x="1955" y="936"/>
                </a:lnTo>
                <a:lnTo>
                  <a:pt x="1956" y="936"/>
                </a:lnTo>
                <a:lnTo>
                  <a:pt x="1956" y="937"/>
                </a:lnTo>
                <a:lnTo>
                  <a:pt x="1957" y="937"/>
                </a:lnTo>
                <a:lnTo>
                  <a:pt x="1958" y="938"/>
                </a:lnTo>
                <a:lnTo>
                  <a:pt x="1959" y="939"/>
                </a:lnTo>
                <a:lnTo>
                  <a:pt x="1961" y="940"/>
                </a:lnTo>
                <a:lnTo>
                  <a:pt x="1964" y="942"/>
                </a:lnTo>
                <a:lnTo>
                  <a:pt x="1968" y="946"/>
                </a:lnTo>
                <a:lnTo>
                  <a:pt x="1969" y="947"/>
                </a:lnTo>
                <a:lnTo>
                  <a:pt x="1972" y="949"/>
                </a:lnTo>
                <a:lnTo>
                  <a:pt x="1973" y="949"/>
                </a:lnTo>
                <a:lnTo>
                  <a:pt x="1976" y="951"/>
                </a:lnTo>
                <a:lnTo>
                  <a:pt x="1977" y="952"/>
                </a:lnTo>
                <a:lnTo>
                  <a:pt x="1978" y="953"/>
                </a:lnTo>
                <a:lnTo>
                  <a:pt x="1979" y="954"/>
                </a:lnTo>
                <a:lnTo>
                  <a:pt x="1983" y="957"/>
                </a:lnTo>
                <a:lnTo>
                  <a:pt x="1986" y="961"/>
                </a:lnTo>
                <a:lnTo>
                  <a:pt x="1989" y="963"/>
                </a:lnTo>
                <a:lnTo>
                  <a:pt x="1990" y="963"/>
                </a:lnTo>
                <a:lnTo>
                  <a:pt x="1992" y="964"/>
                </a:lnTo>
                <a:lnTo>
                  <a:pt x="1993" y="965"/>
                </a:lnTo>
                <a:lnTo>
                  <a:pt x="1994" y="965"/>
                </a:lnTo>
                <a:lnTo>
                  <a:pt x="1995" y="966"/>
                </a:lnTo>
                <a:lnTo>
                  <a:pt x="1995" y="967"/>
                </a:lnTo>
                <a:lnTo>
                  <a:pt x="1996" y="967"/>
                </a:lnTo>
                <a:lnTo>
                  <a:pt x="1997" y="969"/>
                </a:lnTo>
                <a:lnTo>
                  <a:pt x="1998" y="970"/>
                </a:lnTo>
                <a:lnTo>
                  <a:pt x="1999" y="970"/>
                </a:lnTo>
                <a:lnTo>
                  <a:pt x="2000" y="971"/>
                </a:lnTo>
                <a:lnTo>
                  <a:pt x="2003" y="973"/>
                </a:lnTo>
                <a:lnTo>
                  <a:pt x="2004" y="974"/>
                </a:lnTo>
                <a:lnTo>
                  <a:pt x="2009" y="977"/>
                </a:lnTo>
                <a:lnTo>
                  <a:pt x="2012" y="980"/>
                </a:lnTo>
                <a:lnTo>
                  <a:pt x="2013" y="980"/>
                </a:lnTo>
                <a:lnTo>
                  <a:pt x="2014" y="981"/>
                </a:lnTo>
                <a:lnTo>
                  <a:pt x="2015" y="982"/>
                </a:lnTo>
                <a:lnTo>
                  <a:pt x="2016" y="983"/>
                </a:lnTo>
                <a:lnTo>
                  <a:pt x="2018" y="984"/>
                </a:lnTo>
                <a:lnTo>
                  <a:pt x="2018" y="985"/>
                </a:lnTo>
                <a:lnTo>
                  <a:pt x="2019" y="985"/>
                </a:lnTo>
                <a:lnTo>
                  <a:pt x="2020" y="986"/>
                </a:lnTo>
                <a:lnTo>
                  <a:pt x="2021" y="988"/>
                </a:lnTo>
                <a:lnTo>
                  <a:pt x="2031" y="995"/>
                </a:lnTo>
                <a:lnTo>
                  <a:pt x="2033" y="996"/>
                </a:lnTo>
                <a:lnTo>
                  <a:pt x="2030" y="999"/>
                </a:lnTo>
                <a:lnTo>
                  <a:pt x="2021" y="1005"/>
                </a:lnTo>
                <a:lnTo>
                  <a:pt x="2020" y="1007"/>
                </a:lnTo>
                <a:lnTo>
                  <a:pt x="2016" y="1010"/>
                </a:lnTo>
                <a:lnTo>
                  <a:pt x="2009" y="1014"/>
                </a:lnTo>
                <a:lnTo>
                  <a:pt x="2009" y="1014"/>
                </a:lnTo>
                <a:lnTo>
                  <a:pt x="2008" y="1015"/>
                </a:lnTo>
                <a:lnTo>
                  <a:pt x="2007" y="1016"/>
                </a:lnTo>
                <a:lnTo>
                  <a:pt x="2004" y="1018"/>
                </a:lnTo>
                <a:lnTo>
                  <a:pt x="2003" y="1019"/>
                </a:lnTo>
                <a:lnTo>
                  <a:pt x="2002" y="1020"/>
                </a:lnTo>
                <a:lnTo>
                  <a:pt x="2000" y="1021"/>
                </a:lnTo>
                <a:lnTo>
                  <a:pt x="1999" y="1022"/>
                </a:lnTo>
                <a:lnTo>
                  <a:pt x="1998" y="1023"/>
                </a:lnTo>
                <a:lnTo>
                  <a:pt x="1997" y="1024"/>
                </a:lnTo>
                <a:lnTo>
                  <a:pt x="1996" y="1024"/>
                </a:lnTo>
                <a:lnTo>
                  <a:pt x="1995" y="1025"/>
                </a:lnTo>
                <a:lnTo>
                  <a:pt x="1994" y="1026"/>
                </a:lnTo>
                <a:lnTo>
                  <a:pt x="1993" y="1027"/>
                </a:lnTo>
                <a:lnTo>
                  <a:pt x="1992" y="1027"/>
                </a:lnTo>
                <a:lnTo>
                  <a:pt x="1990" y="1029"/>
                </a:lnTo>
                <a:lnTo>
                  <a:pt x="1986" y="1032"/>
                </a:lnTo>
                <a:lnTo>
                  <a:pt x="1986" y="1033"/>
                </a:lnTo>
                <a:lnTo>
                  <a:pt x="1985" y="1033"/>
                </a:lnTo>
                <a:lnTo>
                  <a:pt x="1985" y="1034"/>
                </a:lnTo>
                <a:lnTo>
                  <a:pt x="1984" y="1034"/>
                </a:lnTo>
                <a:lnTo>
                  <a:pt x="1984" y="1035"/>
                </a:lnTo>
                <a:lnTo>
                  <a:pt x="1983" y="1035"/>
                </a:lnTo>
                <a:lnTo>
                  <a:pt x="1979" y="1037"/>
                </a:lnTo>
                <a:lnTo>
                  <a:pt x="1975" y="1040"/>
                </a:lnTo>
                <a:lnTo>
                  <a:pt x="1973" y="1042"/>
                </a:lnTo>
                <a:lnTo>
                  <a:pt x="1970" y="1045"/>
                </a:lnTo>
                <a:lnTo>
                  <a:pt x="1968" y="1046"/>
                </a:lnTo>
                <a:lnTo>
                  <a:pt x="1967" y="1047"/>
                </a:lnTo>
                <a:lnTo>
                  <a:pt x="1966" y="1048"/>
                </a:lnTo>
                <a:lnTo>
                  <a:pt x="1963" y="1050"/>
                </a:lnTo>
                <a:lnTo>
                  <a:pt x="1960" y="1052"/>
                </a:lnTo>
                <a:lnTo>
                  <a:pt x="1960" y="1053"/>
                </a:lnTo>
                <a:lnTo>
                  <a:pt x="1959" y="1053"/>
                </a:lnTo>
                <a:lnTo>
                  <a:pt x="1958" y="1054"/>
                </a:lnTo>
                <a:lnTo>
                  <a:pt x="1955" y="1056"/>
                </a:lnTo>
                <a:lnTo>
                  <a:pt x="1954" y="1057"/>
                </a:lnTo>
                <a:lnTo>
                  <a:pt x="1954" y="1058"/>
                </a:lnTo>
                <a:lnTo>
                  <a:pt x="1953" y="1058"/>
                </a:lnTo>
                <a:lnTo>
                  <a:pt x="1952" y="1059"/>
                </a:lnTo>
                <a:lnTo>
                  <a:pt x="1951" y="1059"/>
                </a:lnTo>
                <a:lnTo>
                  <a:pt x="1951" y="1060"/>
                </a:lnTo>
                <a:lnTo>
                  <a:pt x="1950" y="1060"/>
                </a:lnTo>
                <a:lnTo>
                  <a:pt x="1950" y="1060"/>
                </a:lnTo>
                <a:lnTo>
                  <a:pt x="1949" y="1060"/>
                </a:lnTo>
                <a:lnTo>
                  <a:pt x="1949" y="1061"/>
                </a:lnTo>
                <a:lnTo>
                  <a:pt x="1946" y="1064"/>
                </a:lnTo>
                <a:lnTo>
                  <a:pt x="1945" y="1064"/>
                </a:lnTo>
                <a:lnTo>
                  <a:pt x="1944" y="1065"/>
                </a:lnTo>
                <a:lnTo>
                  <a:pt x="1943" y="1066"/>
                </a:lnTo>
                <a:lnTo>
                  <a:pt x="1942" y="1066"/>
                </a:lnTo>
                <a:lnTo>
                  <a:pt x="1939" y="1069"/>
                </a:lnTo>
                <a:lnTo>
                  <a:pt x="1938" y="1070"/>
                </a:lnTo>
                <a:lnTo>
                  <a:pt x="1937" y="1071"/>
                </a:lnTo>
                <a:lnTo>
                  <a:pt x="1936" y="1072"/>
                </a:lnTo>
                <a:lnTo>
                  <a:pt x="1935" y="1072"/>
                </a:lnTo>
                <a:lnTo>
                  <a:pt x="1933" y="1073"/>
                </a:lnTo>
                <a:lnTo>
                  <a:pt x="1932" y="1074"/>
                </a:lnTo>
                <a:lnTo>
                  <a:pt x="1931" y="1075"/>
                </a:lnTo>
                <a:lnTo>
                  <a:pt x="1930" y="1075"/>
                </a:lnTo>
                <a:lnTo>
                  <a:pt x="1929" y="1076"/>
                </a:lnTo>
                <a:lnTo>
                  <a:pt x="1929" y="1077"/>
                </a:lnTo>
                <a:lnTo>
                  <a:pt x="1928" y="1077"/>
                </a:lnTo>
                <a:lnTo>
                  <a:pt x="1928" y="1078"/>
                </a:lnTo>
                <a:lnTo>
                  <a:pt x="1926" y="1078"/>
                </a:lnTo>
                <a:lnTo>
                  <a:pt x="1925" y="1079"/>
                </a:lnTo>
                <a:lnTo>
                  <a:pt x="1925" y="1081"/>
                </a:lnTo>
                <a:lnTo>
                  <a:pt x="1923" y="1082"/>
                </a:lnTo>
                <a:lnTo>
                  <a:pt x="1922" y="1083"/>
                </a:lnTo>
                <a:lnTo>
                  <a:pt x="1921" y="1083"/>
                </a:lnTo>
                <a:lnTo>
                  <a:pt x="1921" y="1084"/>
                </a:lnTo>
                <a:lnTo>
                  <a:pt x="1919" y="1084"/>
                </a:lnTo>
                <a:lnTo>
                  <a:pt x="1918" y="1085"/>
                </a:lnTo>
                <a:lnTo>
                  <a:pt x="1917" y="1086"/>
                </a:lnTo>
                <a:lnTo>
                  <a:pt x="1916" y="1087"/>
                </a:lnTo>
                <a:lnTo>
                  <a:pt x="1915" y="1087"/>
                </a:lnTo>
                <a:lnTo>
                  <a:pt x="1914" y="1088"/>
                </a:lnTo>
                <a:lnTo>
                  <a:pt x="1913" y="1088"/>
                </a:lnTo>
                <a:lnTo>
                  <a:pt x="1913" y="1089"/>
                </a:lnTo>
                <a:lnTo>
                  <a:pt x="1911" y="1091"/>
                </a:lnTo>
                <a:lnTo>
                  <a:pt x="1910" y="1092"/>
                </a:lnTo>
                <a:lnTo>
                  <a:pt x="1908" y="1093"/>
                </a:lnTo>
                <a:lnTo>
                  <a:pt x="1907" y="1094"/>
                </a:lnTo>
                <a:lnTo>
                  <a:pt x="1906" y="1095"/>
                </a:lnTo>
                <a:lnTo>
                  <a:pt x="1903" y="1096"/>
                </a:lnTo>
                <a:lnTo>
                  <a:pt x="1900" y="1099"/>
                </a:lnTo>
                <a:lnTo>
                  <a:pt x="1891" y="1106"/>
                </a:lnTo>
                <a:lnTo>
                  <a:pt x="1891" y="1107"/>
                </a:lnTo>
                <a:lnTo>
                  <a:pt x="1890" y="1107"/>
                </a:lnTo>
                <a:lnTo>
                  <a:pt x="1888" y="1109"/>
                </a:lnTo>
                <a:lnTo>
                  <a:pt x="1885" y="1111"/>
                </a:lnTo>
                <a:lnTo>
                  <a:pt x="1883" y="1112"/>
                </a:lnTo>
                <a:lnTo>
                  <a:pt x="1876" y="1119"/>
                </a:lnTo>
                <a:lnTo>
                  <a:pt x="1875" y="1120"/>
                </a:lnTo>
                <a:lnTo>
                  <a:pt x="1871" y="1122"/>
                </a:lnTo>
                <a:lnTo>
                  <a:pt x="1869" y="1123"/>
                </a:lnTo>
                <a:lnTo>
                  <a:pt x="1868" y="1124"/>
                </a:lnTo>
                <a:lnTo>
                  <a:pt x="1867" y="1124"/>
                </a:lnTo>
                <a:lnTo>
                  <a:pt x="1867" y="1125"/>
                </a:lnTo>
                <a:lnTo>
                  <a:pt x="1852" y="1136"/>
                </a:lnTo>
                <a:lnTo>
                  <a:pt x="1852" y="1137"/>
                </a:lnTo>
                <a:lnTo>
                  <a:pt x="1851" y="1138"/>
                </a:lnTo>
                <a:lnTo>
                  <a:pt x="1847" y="1140"/>
                </a:lnTo>
                <a:lnTo>
                  <a:pt x="1842" y="1144"/>
                </a:lnTo>
                <a:lnTo>
                  <a:pt x="1842" y="1144"/>
                </a:lnTo>
                <a:lnTo>
                  <a:pt x="1839" y="1147"/>
                </a:lnTo>
                <a:lnTo>
                  <a:pt x="1835" y="1150"/>
                </a:lnTo>
                <a:lnTo>
                  <a:pt x="1834" y="1151"/>
                </a:lnTo>
                <a:lnTo>
                  <a:pt x="1833" y="1151"/>
                </a:lnTo>
                <a:lnTo>
                  <a:pt x="1832" y="1152"/>
                </a:lnTo>
                <a:lnTo>
                  <a:pt x="1828" y="1156"/>
                </a:lnTo>
                <a:lnTo>
                  <a:pt x="1825" y="1158"/>
                </a:lnTo>
                <a:lnTo>
                  <a:pt x="1824" y="1158"/>
                </a:lnTo>
                <a:lnTo>
                  <a:pt x="1823" y="1159"/>
                </a:lnTo>
                <a:lnTo>
                  <a:pt x="1822" y="1160"/>
                </a:lnTo>
                <a:lnTo>
                  <a:pt x="1821" y="1160"/>
                </a:lnTo>
                <a:lnTo>
                  <a:pt x="1821" y="1161"/>
                </a:lnTo>
                <a:lnTo>
                  <a:pt x="1820" y="1161"/>
                </a:lnTo>
                <a:lnTo>
                  <a:pt x="1819" y="1162"/>
                </a:lnTo>
                <a:lnTo>
                  <a:pt x="1818" y="1163"/>
                </a:lnTo>
                <a:lnTo>
                  <a:pt x="1818" y="1164"/>
                </a:lnTo>
                <a:lnTo>
                  <a:pt x="1814" y="1167"/>
                </a:lnTo>
                <a:lnTo>
                  <a:pt x="1810" y="1169"/>
                </a:lnTo>
                <a:lnTo>
                  <a:pt x="1809" y="1170"/>
                </a:lnTo>
                <a:lnTo>
                  <a:pt x="1807" y="1171"/>
                </a:lnTo>
                <a:lnTo>
                  <a:pt x="1806" y="1172"/>
                </a:lnTo>
                <a:lnTo>
                  <a:pt x="1803" y="1175"/>
                </a:lnTo>
                <a:lnTo>
                  <a:pt x="1798" y="1179"/>
                </a:lnTo>
                <a:lnTo>
                  <a:pt x="1796" y="1180"/>
                </a:lnTo>
                <a:lnTo>
                  <a:pt x="1794" y="1182"/>
                </a:lnTo>
                <a:lnTo>
                  <a:pt x="1793" y="1183"/>
                </a:lnTo>
                <a:lnTo>
                  <a:pt x="1792" y="1183"/>
                </a:lnTo>
                <a:lnTo>
                  <a:pt x="1791" y="1184"/>
                </a:lnTo>
                <a:lnTo>
                  <a:pt x="1788" y="1187"/>
                </a:lnTo>
                <a:lnTo>
                  <a:pt x="1787" y="1187"/>
                </a:lnTo>
                <a:lnTo>
                  <a:pt x="1787" y="1188"/>
                </a:lnTo>
                <a:lnTo>
                  <a:pt x="1786" y="1188"/>
                </a:lnTo>
                <a:lnTo>
                  <a:pt x="1786" y="1189"/>
                </a:lnTo>
                <a:lnTo>
                  <a:pt x="1785" y="1189"/>
                </a:lnTo>
                <a:lnTo>
                  <a:pt x="1784" y="1190"/>
                </a:lnTo>
                <a:lnTo>
                  <a:pt x="1782" y="1192"/>
                </a:lnTo>
                <a:lnTo>
                  <a:pt x="1781" y="1192"/>
                </a:lnTo>
                <a:lnTo>
                  <a:pt x="1780" y="1193"/>
                </a:lnTo>
                <a:lnTo>
                  <a:pt x="1776" y="1196"/>
                </a:lnTo>
                <a:lnTo>
                  <a:pt x="1775" y="1196"/>
                </a:lnTo>
                <a:lnTo>
                  <a:pt x="1775" y="1197"/>
                </a:lnTo>
                <a:lnTo>
                  <a:pt x="1774" y="1197"/>
                </a:lnTo>
                <a:lnTo>
                  <a:pt x="1773" y="1198"/>
                </a:lnTo>
                <a:lnTo>
                  <a:pt x="1772" y="1199"/>
                </a:lnTo>
                <a:lnTo>
                  <a:pt x="1771" y="1200"/>
                </a:lnTo>
                <a:lnTo>
                  <a:pt x="1770" y="1201"/>
                </a:lnTo>
                <a:lnTo>
                  <a:pt x="1770" y="1201"/>
                </a:lnTo>
                <a:lnTo>
                  <a:pt x="1769" y="1202"/>
                </a:lnTo>
                <a:lnTo>
                  <a:pt x="1768" y="1203"/>
                </a:lnTo>
                <a:lnTo>
                  <a:pt x="1765" y="1204"/>
                </a:lnTo>
                <a:lnTo>
                  <a:pt x="1764" y="1205"/>
                </a:lnTo>
                <a:lnTo>
                  <a:pt x="1763" y="1205"/>
                </a:lnTo>
                <a:lnTo>
                  <a:pt x="1762" y="1206"/>
                </a:lnTo>
                <a:lnTo>
                  <a:pt x="1761" y="1207"/>
                </a:lnTo>
                <a:lnTo>
                  <a:pt x="1758" y="1209"/>
                </a:lnTo>
                <a:lnTo>
                  <a:pt x="1758" y="1210"/>
                </a:lnTo>
                <a:lnTo>
                  <a:pt x="1758" y="1210"/>
                </a:lnTo>
                <a:lnTo>
                  <a:pt x="1756" y="1212"/>
                </a:lnTo>
                <a:lnTo>
                  <a:pt x="1753" y="1214"/>
                </a:lnTo>
                <a:lnTo>
                  <a:pt x="1752" y="1215"/>
                </a:lnTo>
                <a:lnTo>
                  <a:pt x="1751" y="1215"/>
                </a:lnTo>
                <a:lnTo>
                  <a:pt x="1749" y="1217"/>
                </a:lnTo>
                <a:lnTo>
                  <a:pt x="1747" y="1218"/>
                </a:lnTo>
                <a:lnTo>
                  <a:pt x="1746" y="1218"/>
                </a:lnTo>
                <a:lnTo>
                  <a:pt x="1746" y="1219"/>
                </a:lnTo>
                <a:lnTo>
                  <a:pt x="1746" y="1219"/>
                </a:lnTo>
                <a:lnTo>
                  <a:pt x="1744" y="1221"/>
                </a:lnTo>
                <a:lnTo>
                  <a:pt x="1741" y="1223"/>
                </a:lnTo>
                <a:lnTo>
                  <a:pt x="1739" y="1225"/>
                </a:lnTo>
                <a:lnTo>
                  <a:pt x="1738" y="1226"/>
                </a:lnTo>
                <a:lnTo>
                  <a:pt x="1735" y="1228"/>
                </a:lnTo>
                <a:lnTo>
                  <a:pt x="1734" y="1229"/>
                </a:lnTo>
                <a:lnTo>
                  <a:pt x="1733" y="1229"/>
                </a:lnTo>
                <a:lnTo>
                  <a:pt x="1730" y="1232"/>
                </a:lnTo>
                <a:lnTo>
                  <a:pt x="1729" y="1232"/>
                </a:lnTo>
                <a:lnTo>
                  <a:pt x="1728" y="1233"/>
                </a:lnTo>
                <a:lnTo>
                  <a:pt x="1726" y="1235"/>
                </a:lnTo>
                <a:lnTo>
                  <a:pt x="1724" y="1237"/>
                </a:lnTo>
                <a:lnTo>
                  <a:pt x="1723" y="1237"/>
                </a:lnTo>
                <a:lnTo>
                  <a:pt x="1722" y="1238"/>
                </a:lnTo>
                <a:lnTo>
                  <a:pt x="1722" y="1239"/>
                </a:lnTo>
                <a:lnTo>
                  <a:pt x="1720" y="1241"/>
                </a:lnTo>
                <a:lnTo>
                  <a:pt x="1718" y="1241"/>
                </a:lnTo>
                <a:lnTo>
                  <a:pt x="1717" y="1242"/>
                </a:lnTo>
                <a:lnTo>
                  <a:pt x="1716" y="1242"/>
                </a:lnTo>
                <a:lnTo>
                  <a:pt x="1714" y="1244"/>
                </a:lnTo>
                <a:lnTo>
                  <a:pt x="1713" y="1245"/>
                </a:lnTo>
                <a:lnTo>
                  <a:pt x="1712" y="1246"/>
                </a:lnTo>
                <a:lnTo>
                  <a:pt x="1710" y="1247"/>
                </a:lnTo>
                <a:lnTo>
                  <a:pt x="1707" y="1250"/>
                </a:lnTo>
                <a:lnTo>
                  <a:pt x="1702" y="1253"/>
                </a:lnTo>
                <a:lnTo>
                  <a:pt x="1701" y="1254"/>
                </a:lnTo>
                <a:lnTo>
                  <a:pt x="1700" y="1255"/>
                </a:lnTo>
                <a:lnTo>
                  <a:pt x="1698" y="1256"/>
                </a:lnTo>
                <a:lnTo>
                  <a:pt x="1698" y="1257"/>
                </a:lnTo>
                <a:lnTo>
                  <a:pt x="1697" y="1258"/>
                </a:lnTo>
                <a:lnTo>
                  <a:pt x="1693" y="1260"/>
                </a:lnTo>
                <a:lnTo>
                  <a:pt x="1692" y="1261"/>
                </a:lnTo>
                <a:lnTo>
                  <a:pt x="1691" y="1262"/>
                </a:lnTo>
                <a:lnTo>
                  <a:pt x="1691" y="1263"/>
                </a:lnTo>
                <a:lnTo>
                  <a:pt x="1689" y="1264"/>
                </a:lnTo>
                <a:lnTo>
                  <a:pt x="1685" y="1267"/>
                </a:lnTo>
                <a:lnTo>
                  <a:pt x="1683" y="1269"/>
                </a:lnTo>
                <a:lnTo>
                  <a:pt x="1682" y="1269"/>
                </a:lnTo>
                <a:lnTo>
                  <a:pt x="1681" y="1270"/>
                </a:lnTo>
                <a:lnTo>
                  <a:pt x="1680" y="1271"/>
                </a:lnTo>
                <a:lnTo>
                  <a:pt x="1676" y="1274"/>
                </a:lnTo>
                <a:lnTo>
                  <a:pt x="1673" y="1277"/>
                </a:lnTo>
                <a:lnTo>
                  <a:pt x="1672" y="1277"/>
                </a:lnTo>
                <a:lnTo>
                  <a:pt x="1671" y="1277"/>
                </a:lnTo>
                <a:lnTo>
                  <a:pt x="1670" y="1278"/>
                </a:lnTo>
                <a:lnTo>
                  <a:pt x="1669" y="1279"/>
                </a:lnTo>
                <a:lnTo>
                  <a:pt x="1668" y="1280"/>
                </a:lnTo>
                <a:lnTo>
                  <a:pt x="1665" y="1282"/>
                </a:lnTo>
                <a:lnTo>
                  <a:pt x="1662" y="1285"/>
                </a:lnTo>
                <a:lnTo>
                  <a:pt x="1660" y="1287"/>
                </a:lnTo>
                <a:lnTo>
                  <a:pt x="1659" y="1288"/>
                </a:lnTo>
                <a:lnTo>
                  <a:pt x="1657" y="1289"/>
                </a:lnTo>
                <a:lnTo>
                  <a:pt x="1653" y="1291"/>
                </a:lnTo>
                <a:lnTo>
                  <a:pt x="1650" y="1294"/>
                </a:lnTo>
                <a:lnTo>
                  <a:pt x="1649" y="1295"/>
                </a:lnTo>
                <a:lnTo>
                  <a:pt x="1648" y="1296"/>
                </a:lnTo>
                <a:lnTo>
                  <a:pt x="1647" y="1297"/>
                </a:lnTo>
                <a:lnTo>
                  <a:pt x="1644" y="1299"/>
                </a:lnTo>
                <a:lnTo>
                  <a:pt x="1642" y="1301"/>
                </a:lnTo>
                <a:lnTo>
                  <a:pt x="1641" y="1301"/>
                </a:lnTo>
                <a:lnTo>
                  <a:pt x="1640" y="1302"/>
                </a:lnTo>
                <a:lnTo>
                  <a:pt x="1638" y="1303"/>
                </a:lnTo>
                <a:lnTo>
                  <a:pt x="1637" y="1305"/>
                </a:lnTo>
                <a:lnTo>
                  <a:pt x="1634" y="1307"/>
                </a:lnTo>
                <a:lnTo>
                  <a:pt x="1632" y="1308"/>
                </a:lnTo>
                <a:lnTo>
                  <a:pt x="1629" y="1311"/>
                </a:lnTo>
                <a:lnTo>
                  <a:pt x="1624" y="1314"/>
                </a:lnTo>
                <a:lnTo>
                  <a:pt x="1617" y="1320"/>
                </a:lnTo>
                <a:lnTo>
                  <a:pt x="1612" y="1324"/>
                </a:lnTo>
                <a:lnTo>
                  <a:pt x="1611" y="1325"/>
                </a:lnTo>
                <a:lnTo>
                  <a:pt x="1609" y="1326"/>
                </a:lnTo>
                <a:lnTo>
                  <a:pt x="1607" y="1327"/>
                </a:lnTo>
                <a:lnTo>
                  <a:pt x="1605" y="1329"/>
                </a:lnTo>
                <a:lnTo>
                  <a:pt x="1604" y="1329"/>
                </a:lnTo>
                <a:lnTo>
                  <a:pt x="1604" y="1330"/>
                </a:lnTo>
                <a:lnTo>
                  <a:pt x="1603" y="1330"/>
                </a:lnTo>
                <a:lnTo>
                  <a:pt x="1602" y="1331"/>
                </a:lnTo>
                <a:lnTo>
                  <a:pt x="1600" y="1334"/>
                </a:lnTo>
                <a:lnTo>
                  <a:pt x="1597" y="1336"/>
                </a:lnTo>
                <a:lnTo>
                  <a:pt x="1596" y="1336"/>
                </a:lnTo>
                <a:lnTo>
                  <a:pt x="1596" y="1337"/>
                </a:lnTo>
                <a:lnTo>
                  <a:pt x="1594" y="1337"/>
                </a:lnTo>
                <a:lnTo>
                  <a:pt x="1593" y="1338"/>
                </a:lnTo>
                <a:lnTo>
                  <a:pt x="1586" y="1344"/>
                </a:lnTo>
                <a:lnTo>
                  <a:pt x="1585" y="1345"/>
                </a:lnTo>
                <a:lnTo>
                  <a:pt x="1582" y="1347"/>
                </a:lnTo>
                <a:lnTo>
                  <a:pt x="1581" y="1348"/>
                </a:lnTo>
                <a:lnTo>
                  <a:pt x="1581" y="1349"/>
                </a:lnTo>
                <a:lnTo>
                  <a:pt x="1580" y="1349"/>
                </a:lnTo>
                <a:lnTo>
                  <a:pt x="1579" y="1349"/>
                </a:lnTo>
                <a:lnTo>
                  <a:pt x="1578" y="1350"/>
                </a:lnTo>
                <a:lnTo>
                  <a:pt x="1571" y="1356"/>
                </a:lnTo>
                <a:lnTo>
                  <a:pt x="1566" y="1360"/>
                </a:lnTo>
                <a:lnTo>
                  <a:pt x="1563" y="1362"/>
                </a:lnTo>
                <a:lnTo>
                  <a:pt x="1562" y="1362"/>
                </a:lnTo>
                <a:lnTo>
                  <a:pt x="1561" y="1363"/>
                </a:lnTo>
                <a:lnTo>
                  <a:pt x="1555" y="1368"/>
                </a:lnTo>
                <a:lnTo>
                  <a:pt x="1536" y="1383"/>
                </a:lnTo>
                <a:lnTo>
                  <a:pt x="1525" y="1392"/>
                </a:lnTo>
                <a:lnTo>
                  <a:pt x="1523" y="1393"/>
                </a:lnTo>
                <a:lnTo>
                  <a:pt x="1521" y="1395"/>
                </a:lnTo>
                <a:lnTo>
                  <a:pt x="1518" y="1397"/>
                </a:lnTo>
                <a:lnTo>
                  <a:pt x="1516" y="1399"/>
                </a:lnTo>
                <a:lnTo>
                  <a:pt x="1512" y="1401"/>
                </a:lnTo>
                <a:lnTo>
                  <a:pt x="1510" y="1403"/>
                </a:lnTo>
                <a:lnTo>
                  <a:pt x="1509" y="1404"/>
                </a:lnTo>
                <a:lnTo>
                  <a:pt x="1506" y="1407"/>
                </a:lnTo>
                <a:lnTo>
                  <a:pt x="1505" y="1407"/>
                </a:lnTo>
                <a:lnTo>
                  <a:pt x="1498" y="1412"/>
                </a:lnTo>
                <a:lnTo>
                  <a:pt x="1497" y="1413"/>
                </a:lnTo>
                <a:lnTo>
                  <a:pt x="1494" y="1416"/>
                </a:lnTo>
                <a:lnTo>
                  <a:pt x="1493" y="1417"/>
                </a:lnTo>
                <a:lnTo>
                  <a:pt x="1491" y="1418"/>
                </a:lnTo>
                <a:lnTo>
                  <a:pt x="1491" y="1419"/>
                </a:lnTo>
                <a:lnTo>
                  <a:pt x="1489" y="1420"/>
                </a:lnTo>
                <a:lnTo>
                  <a:pt x="1485" y="1423"/>
                </a:lnTo>
                <a:lnTo>
                  <a:pt x="1484" y="1423"/>
                </a:lnTo>
                <a:lnTo>
                  <a:pt x="1482" y="1425"/>
                </a:lnTo>
                <a:lnTo>
                  <a:pt x="1481" y="1426"/>
                </a:lnTo>
                <a:lnTo>
                  <a:pt x="1480" y="1427"/>
                </a:lnTo>
                <a:lnTo>
                  <a:pt x="1479" y="1428"/>
                </a:lnTo>
                <a:lnTo>
                  <a:pt x="1476" y="1430"/>
                </a:lnTo>
                <a:lnTo>
                  <a:pt x="1472" y="1433"/>
                </a:lnTo>
                <a:lnTo>
                  <a:pt x="1469" y="1435"/>
                </a:lnTo>
                <a:lnTo>
                  <a:pt x="1464" y="1439"/>
                </a:lnTo>
                <a:lnTo>
                  <a:pt x="1463" y="1440"/>
                </a:lnTo>
                <a:lnTo>
                  <a:pt x="1459" y="1443"/>
                </a:lnTo>
                <a:lnTo>
                  <a:pt x="1458" y="1444"/>
                </a:lnTo>
                <a:lnTo>
                  <a:pt x="1455" y="1446"/>
                </a:lnTo>
                <a:lnTo>
                  <a:pt x="1451" y="1449"/>
                </a:lnTo>
                <a:lnTo>
                  <a:pt x="1450" y="1450"/>
                </a:lnTo>
                <a:lnTo>
                  <a:pt x="1449" y="1450"/>
                </a:lnTo>
                <a:lnTo>
                  <a:pt x="1447" y="1452"/>
                </a:lnTo>
                <a:lnTo>
                  <a:pt x="1446" y="1454"/>
                </a:lnTo>
                <a:lnTo>
                  <a:pt x="1445" y="1455"/>
                </a:lnTo>
                <a:lnTo>
                  <a:pt x="1444" y="1455"/>
                </a:lnTo>
                <a:lnTo>
                  <a:pt x="1443" y="1456"/>
                </a:lnTo>
                <a:lnTo>
                  <a:pt x="1440" y="1457"/>
                </a:lnTo>
                <a:lnTo>
                  <a:pt x="1439" y="1458"/>
                </a:lnTo>
                <a:lnTo>
                  <a:pt x="1438" y="1459"/>
                </a:lnTo>
                <a:lnTo>
                  <a:pt x="1437" y="1459"/>
                </a:lnTo>
                <a:lnTo>
                  <a:pt x="1436" y="1460"/>
                </a:lnTo>
                <a:lnTo>
                  <a:pt x="1434" y="1463"/>
                </a:lnTo>
                <a:lnTo>
                  <a:pt x="1431" y="1465"/>
                </a:lnTo>
                <a:lnTo>
                  <a:pt x="1430" y="1466"/>
                </a:lnTo>
                <a:lnTo>
                  <a:pt x="1429" y="1467"/>
                </a:lnTo>
                <a:lnTo>
                  <a:pt x="1428" y="1467"/>
                </a:lnTo>
                <a:lnTo>
                  <a:pt x="1427" y="1468"/>
                </a:lnTo>
                <a:lnTo>
                  <a:pt x="1425" y="1469"/>
                </a:lnTo>
                <a:lnTo>
                  <a:pt x="1424" y="1470"/>
                </a:lnTo>
                <a:lnTo>
                  <a:pt x="1423" y="1471"/>
                </a:lnTo>
                <a:lnTo>
                  <a:pt x="1422" y="1471"/>
                </a:lnTo>
                <a:lnTo>
                  <a:pt x="1422" y="1472"/>
                </a:lnTo>
                <a:lnTo>
                  <a:pt x="1419" y="1474"/>
                </a:lnTo>
                <a:lnTo>
                  <a:pt x="1418" y="1475"/>
                </a:lnTo>
                <a:lnTo>
                  <a:pt x="1417" y="1476"/>
                </a:lnTo>
                <a:lnTo>
                  <a:pt x="1416" y="1477"/>
                </a:lnTo>
                <a:lnTo>
                  <a:pt x="1415" y="1477"/>
                </a:lnTo>
                <a:lnTo>
                  <a:pt x="1413" y="1479"/>
                </a:lnTo>
                <a:lnTo>
                  <a:pt x="1412" y="1480"/>
                </a:lnTo>
                <a:lnTo>
                  <a:pt x="1409" y="1482"/>
                </a:lnTo>
                <a:lnTo>
                  <a:pt x="1405" y="1485"/>
                </a:lnTo>
                <a:lnTo>
                  <a:pt x="1402" y="1488"/>
                </a:lnTo>
                <a:lnTo>
                  <a:pt x="1401" y="1488"/>
                </a:lnTo>
                <a:lnTo>
                  <a:pt x="1399" y="1490"/>
                </a:lnTo>
                <a:lnTo>
                  <a:pt x="1395" y="1493"/>
                </a:lnTo>
                <a:lnTo>
                  <a:pt x="1393" y="1494"/>
                </a:lnTo>
                <a:lnTo>
                  <a:pt x="1392" y="1495"/>
                </a:lnTo>
                <a:lnTo>
                  <a:pt x="1391" y="1495"/>
                </a:lnTo>
                <a:lnTo>
                  <a:pt x="1387" y="1499"/>
                </a:lnTo>
                <a:lnTo>
                  <a:pt x="1384" y="1502"/>
                </a:lnTo>
                <a:lnTo>
                  <a:pt x="1380" y="1505"/>
                </a:lnTo>
                <a:lnTo>
                  <a:pt x="1379" y="1506"/>
                </a:lnTo>
                <a:lnTo>
                  <a:pt x="1377" y="1506"/>
                </a:lnTo>
                <a:lnTo>
                  <a:pt x="1377" y="1507"/>
                </a:lnTo>
                <a:lnTo>
                  <a:pt x="1376" y="1507"/>
                </a:lnTo>
                <a:lnTo>
                  <a:pt x="1375" y="1508"/>
                </a:lnTo>
                <a:lnTo>
                  <a:pt x="1375" y="1509"/>
                </a:lnTo>
                <a:lnTo>
                  <a:pt x="1370" y="1513"/>
                </a:lnTo>
                <a:lnTo>
                  <a:pt x="1368" y="1514"/>
                </a:lnTo>
                <a:lnTo>
                  <a:pt x="1364" y="1517"/>
                </a:lnTo>
                <a:lnTo>
                  <a:pt x="1360" y="1520"/>
                </a:lnTo>
                <a:lnTo>
                  <a:pt x="1354" y="1525"/>
                </a:lnTo>
                <a:lnTo>
                  <a:pt x="1353" y="1526"/>
                </a:lnTo>
                <a:lnTo>
                  <a:pt x="1350" y="1529"/>
                </a:lnTo>
                <a:lnTo>
                  <a:pt x="1348" y="1530"/>
                </a:lnTo>
                <a:lnTo>
                  <a:pt x="1341" y="1535"/>
                </a:lnTo>
                <a:lnTo>
                  <a:pt x="1339" y="1537"/>
                </a:lnTo>
                <a:lnTo>
                  <a:pt x="1335" y="1540"/>
                </a:lnTo>
                <a:lnTo>
                  <a:pt x="1334" y="1541"/>
                </a:lnTo>
                <a:lnTo>
                  <a:pt x="1333" y="1542"/>
                </a:lnTo>
                <a:lnTo>
                  <a:pt x="1331" y="1542"/>
                </a:lnTo>
                <a:lnTo>
                  <a:pt x="1329" y="1544"/>
                </a:lnTo>
                <a:lnTo>
                  <a:pt x="1327" y="1545"/>
                </a:lnTo>
                <a:lnTo>
                  <a:pt x="1327" y="1546"/>
                </a:lnTo>
                <a:lnTo>
                  <a:pt x="1325" y="1548"/>
                </a:lnTo>
                <a:lnTo>
                  <a:pt x="1324" y="1548"/>
                </a:lnTo>
                <a:lnTo>
                  <a:pt x="1321" y="1551"/>
                </a:lnTo>
                <a:lnTo>
                  <a:pt x="1317" y="1554"/>
                </a:lnTo>
                <a:lnTo>
                  <a:pt x="1315" y="1555"/>
                </a:lnTo>
                <a:lnTo>
                  <a:pt x="1313" y="1557"/>
                </a:lnTo>
                <a:lnTo>
                  <a:pt x="1312" y="1558"/>
                </a:lnTo>
                <a:lnTo>
                  <a:pt x="1311" y="1559"/>
                </a:lnTo>
                <a:lnTo>
                  <a:pt x="1309" y="1560"/>
                </a:lnTo>
                <a:lnTo>
                  <a:pt x="1306" y="1563"/>
                </a:lnTo>
                <a:lnTo>
                  <a:pt x="1303" y="1565"/>
                </a:lnTo>
                <a:lnTo>
                  <a:pt x="1303" y="1565"/>
                </a:lnTo>
                <a:lnTo>
                  <a:pt x="1302" y="1566"/>
                </a:lnTo>
                <a:lnTo>
                  <a:pt x="1302" y="1566"/>
                </a:lnTo>
                <a:lnTo>
                  <a:pt x="1300" y="1567"/>
                </a:lnTo>
                <a:lnTo>
                  <a:pt x="1298" y="1569"/>
                </a:lnTo>
                <a:lnTo>
                  <a:pt x="1296" y="1570"/>
                </a:lnTo>
                <a:lnTo>
                  <a:pt x="1295" y="1571"/>
                </a:lnTo>
                <a:lnTo>
                  <a:pt x="1294" y="1572"/>
                </a:lnTo>
                <a:lnTo>
                  <a:pt x="1292" y="1573"/>
                </a:lnTo>
                <a:lnTo>
                  <a:pt x="1288" y="1577"/>
                </a:lnTo>
                <a:lnTo>
                  <a:pt x="1284" y="1579"/>
                </a:lnTo>
                <a:lnTo>
                  <a:pt x="1281" y="1581"/>
                </a:lnTo>
                <a:lnTo>
                  <a:pt x="1280" y="1582"/>
                </a:lnTo>
                <a:lnTo>
                  <a:pt x="1279" y="1583"/>
                </a:lnTo>
                <a:lnTo>
                  <a:pt x="1279" y="1584"/>
                </a:lnTo>
                <a:lnTo>
                  <a:pt x="1278" y="1585"/>
                </a:lnTo>
                <a:lnTo>
                  <a:pt x="1274" y="1588"/>
                </a:lnTo>
                <a:lnTo>
                  <a:pt x="1271" y="1590"/>
                </a:lnTo>
                <a:lnTo>
                  <a:pt x="1268" y="1591"/>
                </a:lnTo>
                <a:lnTo>
                  <a:pt x="1266" y="1594"/>
                </a:lnTo>
                <a:lnTo>
                  <a:pt x="1265" y="1595"/>
                </a:lnTo>
                <a:lnTo>
                  <a:pt x="1264" y="1596"/>
                </a:lnTo>
                <a:lnTo>
                  <a:pt x="1259" y="1599"/>
                </a:lnTo>
                <a:lnTo>
                  <a:pt x="1256" y="1602"/>
                </a:lnTo>
                <a:lnTo>
                  <a:pt x="1251" y="1605"/>
                </a:lnTo>
                <a:lnTo>
                  <a:pt x="1250" y="1606"/>
                </a:lnTo>
                <a:lnTo>
                  <a:pt x="1246" y="1609"/>
                </a:lnTo>
                <a:lnTo>
                  <a:pt x="1243" y="1612"/>
                </a:lnTo>
                <a:lnTo>
                  <a:pt x="1243" y="1613"/>
                </a:lnTo>
                <a:lnTo>
                  <a:pt x="1242" y="1613"/>
                </a:lnTo>
                <a:lnTo>
                  <a:pt x="1240" y="1614"/>
                </a:lnTo>
                <a:lnTo>
                  <a:pt x="1239" y="1615"/>
                </a:lnTo>
                <a:lnTo>
                  <a:pt x="1238" y="1615"/>
                </a:lnTo>
                <a:lnTo>
                  <a:pt x="1237" y="1616"/>
                </a:lnTo>
                <a:lnTo>
                  <a:pt x="1234" y="1618"/>
                </a:lnTo>
                <a:lnTo>
                  <a:pt x="1232" y="1620"/>
                </a:lnTo>
                <a:lnTo>
                  <a:pt x="1230" y="1622"/>
                </a:lnTo>
                <a:lnTo>
                  <a:pt x="1229" y="1623"/>
                </a:lnTo>
                <a:lnTo>
                  <a:pt x="1228" y="1624"/>
                </a:lnTo>
                <a:lnTo>
                  <a:pt x="1227" y="1625"/>
                </a:lnTo>
                <a:lnTo>
                  <a:pt x="1224" y="1626"/>
                </a:lnTo>
                <a:lnTo>
                  <a:pt x="1222" y="1628"/>
                </a:lnTo>
                <a:lnTo>
                  <a:pt x="1220" y="1629"/>
                </a:lnTo>
                <a:lnTo>
                  <a:pt x="1219" y="1631"/>
                </a:lnTo>
                <a:lnTo>
                  <a:pt x="1217" y="1633"/>
                </a:lnTo>
                <a:lnTo>
                  <a:pt x="1214" y="1634"/>
                </a:lnTo>
                <a:lnTo>
                  <a:pt x="1212" y="1636"/>
                </a:lnTo>
                <a:lnTo>
                  <a:pt x="1209" y="1638"/>
                </a:lnTo>
                <a:lnTo>
                  <a:pt x="1207" y="1639"/>
                </a:lnTo>
                <a:lnTo>
                  <a:pt x="1206" y="1641"/>
                </a:lnTo>
                <a:lnTo>
                  <a:pt x="1203" y="1643"/>
                </a:lnTo>
                <a:lnTo>
                  <a:pt x="1201" y="1644"/>
                </a:lnTo>
                <a:lnTo>
                  <a:pt x="1199" y="1646"/>
                </a:lnTo>
                <a:lnTo>
                  <a:pt x="1197" y="1648"/>
                </a:lnTo>
                <a:lnTo>
                  <a:pt x="1196" y="1648"/>
                </a:lnTo>
                <a:lnTo>
                  <a:pt x="1195" y="1650"/>
                </a:lnTo>
                <a:lnTo>
                  <a:pt x="1194" y="1650"/>
                </a:lnTo>
                <a:lnTo>
                  <a:pt x="1194" y="1650"/>
                </a:lnTo>
                <a:lnTo>
                  <a:pt x="1191" y="1652"/>
                </a:lnTo>
                <a:lnTo>
                  <a:pt x="1189" y="1654"/>
                </a:lnTo>
                <a:lnTo>
                  <a:pt x="1187" y="1655"/>
                </a:lnTo>
                <a:lnTo>
                  <a:pt x="1176" y="1663"/>
                </a:lnTo>
                <a:lnTo>
                  <a:pt x="1175" y="1664"/>
                </a:lnTo>
                <a:lnTo>
                  <a:pt x="1172" y="1666"/>
                </a:lnTo>
                <a:lnTo>
                  <a:pt x="1171" y="1667"/>
                </a:lnTo>
                <a:lnTo>
                  <a:pt x="1171" y="1667"/>
                </a:lnTo>
                <a:lnTo>
                  <a:pt x="1171" y="1668"/>
                </a:lnTo>
                <a:lnTo>
                  <a:pt x="1168" y="1670"/>
                </a:lnTo>
                <a:lnTo>
                  <a:pt x="1165" y="1672"/>
                </a:lnTo>
                <a:lnTo>
                  <a:pt x="1164" y="1673"/>
                </a:lnTo>
                <a:lnTo>
                  <a:pt x="1157" y="1679"/>
                </a:lnTo>
                <a:lnTo>
                  <a:pt x="1156" y="1679"/>
                </a:lnTo>
                <a:lnTo>
                  <a:pt x="1155" y="1680"/>
                </a:lnTo>
                <a:lnTo>
                  <a:pt x="1147" y="1686"/>
                </a:lnTo>
                <a:lnTo>
                  <a:pt x="1146" y="1687"/>
                </a:lnTo>
                <a:lnTo>
                  <a:pt x="1145" y="1688"/>
                </a:lnTo>
                <a:lnTo>
                  <a:pt x="1142" y="1690"/>
                </a:lnTo>
                <a:lnTo>
                  <a:pt x="1114" y="1713"/>
                </a:lnTo>
                <a:lnTo>
                  <a:pt x="1095" y="1729"/>
                </a:lnTo>
                <a:lnTo>
                  <a:pt x="1093" y="1730"/>
                </a:lnTo>
                <a:lnTo>
                  <a:pt x="1068" y="1749"/>
                </a:lnTo>
                <a:lnTo>
                  <a:pt x="1008" y="1796"/>
                </a:lnTo>
                <a:lnTo>
                  <a:pt x="1000" y="1803"/>
                </a:lnTo>
                <a:lnTo>
                  <a:pt x="960" y="1833"/>
                </a:lnTo>
                <a:lnTo>
                  <a:pt x="957" y="1836"/>
                </a:lnTo>
                <a:lnTo>
                  <a:pt x="947" y="1843"/>
                </a:lnTo>
                <a:lnTo>
                  <a:pt x="943" y="1847"/>
                </a:lnTo>
                <a:lnTo>
                  <a:pt x="941" y="1848"/>
                </a:lnTo>
                <a:lnTo>
                  <a:pt x="940" y="1849"/>
                </a:lnTo>
                <a:lnTo>
                  <a:pt x="922" y="1864"/>
                </a:lnTo>
                <a:lnTo>
                  <a:pt x="814" y="1948"/>
                </a:lnTo>
                <a:lnTo>
                  <a:pt x="805" y="1955"/>
                </a:lnTo>
                <a:lnTo>
                  <a:pt x="797" y="1962"/>
                </a:lnTo>
                <a:lnTo>
                  <a:pt x="796" y="1962"/>
                </a:lnTo>
                <a:lnTo>
                  <a:pt x="795" y="1963"/>
                </a:lnTo>
                <a:lnTo>
                  <a:pt x="794" y="1963"/>
                </a:lnTo>
                <a:lnTo>
                  <a:pt x="792" y="1965"/>
                </a:lnTo>
                <a:lnTo>
                  <a:pt x="791" y="1966"/>
                </a:lnTo>
                <a:lnTo>
                  <a:pt x="790" y="1967"/>
                </a:lnTo>
                <a:lnTo>
                  <a:pt x="780" y="1975"/>
                </a:lnTo>
                <a:lnTo>
                  <a:pt x="780" y="1966"/>
                </a:lnTo>
                <a:lnTo>
                  <a:pt x="781" y="1966"/>
                </a:lnTo>
                <a:lnTo>
                  <a:pt x="781" y="1965"/>
                </a:lnTo>
                <a:lnTo>
                  <a:pt x="781" y="1963"/>
                </a:lnTo>
                <a:lnTo>
                  <a:pt x="781" y="1963"/>
                </a:lnTo>
                <a:lnTo>
                  <a:pt x="781" y="1962"/>
                </a:lnTo>
                <a:lnTo>
                  <a:pt x="781" y="1954"/>
                </a:lnTo>
                <a:lnTo>
                  <a:pt x="780" y="1954"/>
                </a:lnTo>
                <a:lnTo>
                  <a:pt x="780" y="1948"/>
                </a:lnTo>
                <a:lnTo>
                  <a:pt x="780" y="1947"/>
                </a:lnTo>
                <a:lnTo>
                  <a:pt x="780" y="1946"/>
                </a:lnTo>
                <a:lnTo>
                  <a:pt x="780" y="1944"/>
                </a:lnTo>
                <a:lnTo>
                  <a:pt x="780" y="1933"/>
                </a:lnTo>
                <a:lnTo>
                  <a:pt x="780" y="1924"/>
                </a:lnTo>
                <a:lnTo>
                  <a:pt x="780" y="1923"/>
                </a:lnTo>
                <a:lnTo>
                  <a:pt x="780" y="1921"/>
                </a:lnTo>
                <a:lnTo>
                  <a:pt x="780" y="1919"/>
                </a:lnTo>
                <a:lnTo>
                  <a:pt x="779" y="1917"/>
                </a:lnTo>
                <a:lnTo>
                  <a:pt x="779" y="1916"/>
                </a:lnTo>
                <a:lnTo>
                  <a:pt x="779" y="1915"/>
                </a:lnTo>
                <a:lnTo>
                  <a:pt x="779" y="1911"/>
                </a:lnTo>
                <a:lnTo>
                  <a:pt x="779" y="1899"/>
                </a:lnTo>
                <a:lnTo>
                  <a:pt x="779" y="1898"/>
                </a:lnTo>
                <a:lnTo>
                  <a:pt x="779" y="1896"/>
                </a:lnTo>
                <a:lnTo>
                  <a:pt x="779" y="1893"/>
                </a:lnTo>
                <a:lnTo>
                  <a:pt x="778" y="1891"/>
                </a:lnTo>
                <a:lnTo>
                  <a:pt x="778" y="1889"/>
                </a:lnTo>
                <a:lnTo>
                  <a:pt x="779" y="1886"/>
                </a:lnTo>
                <a:lnTo>
                  <a:pt x="781" y="1878"/>
                </a:lnTo>
                <a:lnTo>
                  <a:pt x="784" y="1860"/>
                </a:lnTo>
                <a:lnTo>
                  <a:pt x="788" y="1844"/>
                </a:lnTo>
                <a:lnTo>
                  <a:pt x="789" y="1836"/>
                </a:lnTo>
                <a:lnTo>
                  <a:pt x="793" y="1815"/>
                </a:lnTo>
                <a:lnTo>
                  <a:pt x="794" y="1810"/>
                </a:lnTo>
                <a:lnTo>
                  <a:pt x="797" y="1792"/>
                </a:lnTo>
                <a:lnTo>
                  <a:pt x="797" y="1775"/>
                </a:lnTo>
                <a:lnTo>
                  <a:pt x="797" y="1764"/>
                </a:lnTo>
                <a:lnTo>
                  <a:pt x="797" y="1757"/>
                </a:lnTo>
                <a:lnTo>
                  <a:pt x="797" y="1754"/>
                </a:lnTo>
                <a:lnTo>
                  <a:pt x="797" y="1753"/>
                </a:lnTo>
                <a:lnTo>
                  <a:pt x="797" y="1752"/>
                </a:lnTo>
                <a:lnTo>
                  <a:pt x="797" y="1751"/>
                </a:lnTo>
                <a:lnTo>
                  <a:pt x="796" y="1751"/>
                </a:lnTo>
                <a:lnTo>
                  <a:pt x="796" y="1750"/>
                </a:lnTo>
                <a:lnTo>
                  <a:pt x="796" y="1749"/>
                </a:lnTo>
                <a:lnTo>
                  <a:pt x="795" y="1748"/>
                </a:lnTo>
                <a:lnTo>
                  <a:pt x="794" y="1747"/>
                </a:lnTo>
                <a:lnTo>
                  <a:pt x="793" y="1747"/>
                </a:lnTo>
                <a:lnTo>
                  <a:pt x="793" y="1746"/>
                </a:lnTo>
                <a:lnTo>
                  <a:pt x="792" y="1746"/>
                </a:lnTo>
                <a:lnTo>
                  <a:pt x="791" y="1746"/>
                </a:lnTo>
                <a:lnTo>
                  <a:pt x="790" y="1745"/>
                </a:lnTo>
                <a:lnTo>
                  <a:pt x="789" y="1744"/>
                </a:lnTo>
                <a:lnTo>
                  <a:pt x="788" y="1743"/>
                </a:lnTo>
                <a:lnTo>
                  <a:pt x="788" y="1741"/>
                </a:lnTo>
                <a:lnTo>
                  <a:pt x="788" y="1740"/>
                </a:lnTo>
                <a:lnTo>
                  <a:pt x="788" y="1739"/>
                </a:lnTo>
                <a:lnTo>
                  <a:pt x="787" y="1738"/>
                </a:lnTo>
                <a:lnTo>
                  <a:pt x="786" y="1737"/>
                </a:lnTo>
                <a:lnTo>
                  <a:pt x="786" y="1736"/>
                </a:lnTo>
                <a:lnTo>
                  <a:pt x="786" y="1734"/>
                </a:lnTo>
                <a:lnTo>
                  <a:pt x="786" y="1733"/>
                </a:lnTo>
                <a:lnTo>
                  <a:pt x="785" y="1732"/>
                </a:lnTo>
                <a:lnTo>
                  <a:pt x="785" y="1731"/>
                </a:lnTo>
                <a:lnTo>
                  <a:pt x="785" y="1730"/>
                </a:lnTo>
                <a:lnTo>
                  <a:pt x="785" y="1729"/>
                </a:lnTo>
                <a:lnTo>
                  <a:pt x="785" y="1728"/>
                </a:lnTo>
                <a:lnTo>
                  <a:pt x="784" y="1727"/>
                </a:lnTo>
                <a:lnTo>
                  <a:pt x="784" y="1726"/>
                </a:lnTo>
                <a:lnTo>
                  <a:pt x="784" y="1725"/>
                </a:lnTo>
                <a:lnTo>
                  <a:pt x="784" y="1724"/>
                </a:lnTo>
                <a:lnTo>
                  <a:pt x="783" y="1724"/>
                </a:lnTo>
                <a:lnTo>
                  <a:pt x="783" y="1723"/>
                </a:lnTo>
                <a:lnTo>
                  <a:pt x="784" y="1723"/>
                </a:lnTo>
                <a:lnTo>
                  <a:pt x="783" y="1722"/>
                </a:lnTo>
                <a:lnTo>
                  <a:pt x="783" y="1723"/>
                </a:lnTo>
                <a:lnTo>
                  <a:pt x="783" y="1722"/>
                </a:lnTo>
                <a:lnTo>
                  <a:pt x="783" y="1722"/>
                </a:lnTo>
                <a:lnTo>
                  <a:pt x="783" y="1721"/>
                </a:lnTo>
                <a:lnTo>
                  <a:pt x="782" y="1721"/>
                </a:lnTo>
                <a:lnTo>
                  <a:pt x="782" y="1720"/>
                </a:lnTo>
                <a:lnTo>
                  <a:pt x="782" y="1719"/>
                </a:lnTo>
                <a:lnTo>
                  <a:pt x="782" y="1718"/>
                </a:lnTo>
                <a:lnTo>
                  <a:pt x="782" y="1717"/>
                </a:lnTo>
                <a:lnTo>
                  <a:pt x="782" y="1716"/>
                </a:lnTo>
                <a:lnTo>
                  <a:pt x="781" y="1715"/>
                </a:lnTo>
                <a:lnTo>
                  <a:pt x="781" y="1714"/>
                </a:lnTo>
                <a:lnTo>
                  <a:pt x="781" y="1713"/>
                </a:lnTo>
                <a:lnTo>
                  <a:pt x="780" y="1712"/>
                </a:lnTo>
                <a:lnTo>
                  <a:pt x="781" y="1712"/>
                </a:lnTo>
                <a:lnTo>
                  <a:pt x="780" y="1711"/>
                </a:lnTo>
                <a:lnTo>
                  <a:pt x="779" y="1710"/>
                </a:lnTo>
                <a:lnTo>
                  <a:pt x="780" y="1710"/>
                </a:lnTo>
                <a:lnTo>
                  <a:pt x="781" y="1710"/>
                </a:lnTo>
                <a:lnTo>
                  <a:pt x="781" y="1710"/>
                </a:lnTo>
                <a:lnTo>
                  <a:pt x="782" y="1709"/>
                </a:lnTo>
                <a:lnTo>
                  <a:pt x="782" y="1708"/>
                </a:lnTo>
                <a:lnTo>
                  <a:pt x="782" y="1707"/>
                </a:lnTo>
                <a:lnTo>
                  <a:pt x="781" y="1706"/>
                </a:lnTo>
                <a:lnTo>
                  <a:pt x="782" y="1706"/>
                </a:lnTo>
                <a:lnTo>
                  <a:pt x="781" y="1705"/>
                </a:lnTo>
                <a:lnTo>
                  <a:pt x="780" y="1705"/>
                </a:lnTo>
                <a:lnTo>
                  <a:pt x="779" y="1704"/>
                </a:lnTo>
                <a:lnTo>
                  <a:pt x="778" y="1703"/>
                </a:lnTo>
                <a:lnTo>
                  <a:pt x="777" y="1703"/>
                </a:lnTo>
                <a:lnTo>
                  <a:pt x="777" y="1702"/>
                </a:lnTo>
                <a:lnTo>
                  <a:pt x="776" y="1702"/>
                </a:lnTo>
                <a:lnTo>
                  <a:pt x="776" y="1701"/>
                </a:lnTo>
                <a:lnTo>
                  <a:pt x="776" y="1701"/>
                </a:lnTo>
                <a:lnTo>
                  <a:pt x="775" y="1701"/>
                </a:lnTo>
                <a:lnTo>
                  <a:pt x="774" y="1701"/>
                </a:lnTo>
                <a:lnTo>
                  <a:pt x="773" y="1700"/>
                </a:lnTo>
                <a:lnTo>
                  <a:pt x="772" y="1699"/>
                </a:lnTo>
                <a:lnTo>
                  <a:pt x="772" y="1698"/>
                </a:lnTo>
                <a:lnTo>
                  <a:pt x="771" y="1698"/>
                </a:lnTo>
                <a:lnTo>
                  <a:pt x="772" y="1696"/>
                </a:lnTo>
                <a:lnTo>
                  <a:pt x="771" y="1696"/>
                </a:lnTo>
                <a:lnTo>
                  <a:pt x="771" y="1695"/>
                </a:lnTo>
                <a:lnTo>
                  <a:pt x="770" y="1694"/>
                </a:lnTo>
                <a:lnTo>
                  <a:pt x="771" y="1694"/>
                </a:lnTo>
                <a:lnTo>
                  <a:pt x="771" y="1693"/>
                </a:lnTo>
                <a:lnTo>
                  <a:pt x="771" y="1692"/>
                </a:lnTo>
                <a:lnTo>
                  <a:pt x="772" y="1692"/>
                </a:lnTo>
                <a:lnTo>
                  <a:pt x="772" y="1691"/>
                </a:lnTo>
                <a:lnTo>
                  <a:pt x="773" y="1691"/>
                </a:lnTo>
                <a:lnTo>
                  <a:pt x="773" y="1690"/>
                </a:lnTo>
                <a:lnTo>
                  <a:pt x="774" y="1690"/>
                </a:lnTo>
                <a:lnTo>
                  <a:pt x="774" y="1689"/>
                </a:lnTo>
                <a:lnTo>
                  <a:pt x="775" y="1689"/>
                </a:lnTo>
                <a:lnTo>
                  <a:pt x="776" y="1689"/>
                </a:lnTo>
                <a:lnTo>
                  <a:pt x="776" y="1688"/>
                </a:lnTo>
                <a:lnTo>
                  <a:pt x="776" y="1687"/>
                </a:lnTo>
                <a:lnTo>
                  <a:pt x="776" y="1686"/>
                </a:lnTo>
                <a:lnTo>
                  <a:pt x="776" y="1686"/>
                </a:lnTo>
                <a:lnTo>
                  <a:pt x="776" y="1686"/>
                </a:lnTo>
                <a:lnTo>
                  <a:pt x="776" y="1685"/>
                </a:lnTo>
                <a:lnTo>
                  <a:pt x="776" y="1684"/>
                </a:lnTo>
                <a:lnTo>
                  <a:pt x="775" y="1684"/>
                </a:lnTo>
                <a:lnTo>
                  <a:pt x="774" y="1683"/>
                </a:lnTo>
                <a:lnTo>
                  <a:pt x="773" y="1683"/>
                </a:lnTo>
                <a:lnTo>
                  <a:pt x="773" y="1682"/>
                </a:lnTo>
                <a:lnTo>
                  <a:pt x="772" y="1682"/>
                </a:lnTo>
                <a:lnTo>
                  <a:pt x="770" y="1682"/>
                </a:lnTo>
                <a:lnTo>
                  <a:pt x="768" y="1681"/>
                </a:lnTo>
                <a:lnTo>
                  <a:pt x="767" y="1681"/>
                </a:lnTo>
                <a:lnTo>
                  <a:pt x="765" y="1681"/>
                </a:lnTo>
                <a:lnTo>
                  <a:pt x="764" y="1681"/>
                </a:lnTo>
                <a:lnTo>
                  <a:pt x="764" y="1680"/>
                </a:lnTo>
                <a:lnTo>
                  <a:pt x="764" y="1680"/>
                </a:lnTo>
                <a:lnTo>
                  <a:pt x="763" y="1679"/>
                </a:lnTo>
                <a:lnTo>
                  <a:pt x="763" y="1678"/>
                </a:lnTo>
                <a:lnTo>
                  <a:pt x="763" y="1677"/>
                </a:lnTo>
                <a:lnTo>
                  <a:pt x="762" y="1677"/>
                </a:lnTo>
                <a:lnTo>
                  <a:pt x="762" y="1675"/>
                </a:lnTo>
                <a:lnTo>
                  <a:pt x="761" y="1675"/>
                </a:lnTo>
                <a:lnTo>
                  <a:pt x="761" y="1674"/>
                </a:lnTo>
                <a:lnTo>
                  <a:pt x="761" y="1674"/>
                </a:lnTo>
                <a:lnTo>
                  <a:pt x="761" y="1673"/>
                </a:lnTo>
                <a:lnTo>
                  <a:pt x="761" y="1672"/>
                </a:lnTo>
                <a:lnTo>
                  <a:pt x="760" y="1672"/>
                </a:lnTo>
                <a:lnTo>
                  <a:pt x="760" y="1671"/>
                </a:lnTo>
                <a:lnTo>
                  <a:pt x="761" y="1669"/>
                </a:lnTo>
                <a:lnTo>
                  <a:pt x="761" y="1668"/>
                </a:lnTo>
                <a:lnTo>
                  <a:pt x="762" y="1668"/>
                </a:lnTo>
                <a:lnTo>
                  <a:pt x="763" y="1667"/>
                </a:lnTo>
                <a:lnTo>
                  <a:pt x="764" y="1667"/>
                </a:lnTo>
                <a:lnTo>
                  <a:pt x="764" y="1666"/>
                </a:lnTo>
                <a:lnTo>
                  <a:pt x="764" y="1666"/>
                </a:lnTo>
                <a:lnTo>
                  <a:pt x="764" y="1665"/>
                </a:lnTo>
                <a:lnTo>
                  <a:pt x="765" y="1665"/>
                </a:lnTo>
                <a:lnTo>
                  <a:pt x="766" y="1665"/>
                </a:lnTo>
                <a:lnTo>
                  <a:pt x="767" y="1665"/>
                </a:lnTo>
                <a:lnTo>
                  <a:pt x="767" y="1664"/>
                </a:lnTo>
                <a:lnTo>
                  <a:pt x="768" y="1664"/>
                </a:lnTo>
                <a:lnTo>
                  <a:pt x="769" y="1664"/>
                </a:lnTo>
                <a:lnTo>
                  <a:pt x="770" y="1664"/>
                </a:lnTo>
                <a:lnTo>
                  <a:pt x="771" y="1664"/>
                </a:lnTo>
                <a:lnTo>
                  <a:pt x="773" y="1664"/>
                </a:lnTo>
                <a:lnTo>
                  <a:pt x="774" y="1663"/>
                </a:lnTo>
                <a:lnTo>
                  <a:pt x="774" y="1662"/>
                </a:lnTo>
                <a:lnTo>
                  <a:pt x="775" y="1662"/>
                </a:lnTo>
                <a:lnTo>
                  <a:pt x="776" y="1662"/>
                </a:lnTo>
                <a:lnTo>
                  <a:pt x="776" y="1662"/>
                </a:lnTo>
                <a:lnTo>
                  <a:pt x="776" y="1661"/>
                </a:lnTo>
                <a:lnTo>
                  <a:pt x="777" y="1661"/>
                </a:lnTo>
                <a:lnTo>
                  <a:pt x="778" y="1661"/>
                </a:lnTo>
                <a:lnTo>
                  <a:pt x="779" y="1661"/>
                </a:lnTo>
                <a:lnTo>
                  <a:pt x="780" y="1661"/>
                </a:lnTo>
                <a:lnTo>
                  <a:pt x="780" y="1660"/>
                </a:lnTo>
                <a:lnTo>
                  <a:pt x="781" y="1659"/>
                </a:lnTo>
                <a:lnTo>
                  <a:pt x="781" y="1658"/>
                </a:lnTo>
                <a:lnTo>
                  <a:pt x="782" y="1658"/>
                </a:lnTo>
                <a:lnTo>
                  <a:pt x="782" y="1657"/>
                </a:lnTo>
                <a:lnTo>
                  <a:pt x="783" y="1657"/>
                </a:lnTo>
                <a:lnTo>
                  <a:pt x="782" y="1656"/>
                </a:lnTo>
                <a:lnTo>
                  <a:pt x="783" y="1655"/>
                </a:lnTo>
                <a:lnTo>
                  <a:pt x="782" y="1655"/>
                </a:lnTo>
                <a:lnTo>
                  <a:pt x="783" y="1654"/>
                </a:lnTo>
                <a:lnTo>
                  <a:pt x="783" y="1653"/>
                </a:lnTo>
                <a:lnTo>
                  <a:pt x="783" y="1652"/>
                </a:lnTo>
                <a:lnTo>
                  <a:pt x="784" y="1651"/>
                </a:lnTo>
                <a:lnTo>
                  <a:pt x="784" y="1648"/>
                </a:lnTo>
                <a:lnTo>
                  <a:pt x="784" y="1647"/>
                </a:lnTo>
                <a:lnTo>
                  <a:pt x="784" y="1645"/>
                </a:lnTo>
                <a:lnTo>
                  <a:pt x="784" y="1644"/>
                </a:lnTo>
                <a:lnTo>
                  <a:pt x="784" y="1643"/>
                </a:lnTo>
                <a:lnTo>
                  <a:pt x="785" y="1642"/>
                </a:lnTo>
                <a:lnTo>
                  <a:pt x="785" y="1641"/>
                </a:lnTo>
                <a:lnTo>
                  <a:pt x="785" y="1640"/>
                </a:lnTo>
                <a:lnTo>
                  <a:pt x="785" y="1639"/>
                </a:lnTo>
                <a:lnTo>
                  <a:pt x="786" y="1638"/>
                </a:lnTo>
                <a:lnTo>
                  <a:pt x="786" y="1638"/>
                </a:lnTo>
                <a:lnTo>
                  <a:pt x="786" y="1637"/>
                </a:lnTo>
                <a:lnTo>
                  <a:pt x="787" y="1634"/>
                </a:lnTo>
                <a:lnTo>
                  <a:pt x="787" y="1633"/>
                </a:lnTo>
                <a:lnTo>
                  <a:pt x="788" y="1632"/>
                </a:lnTo>
                <a:lnTo>
                  <a:pt x="787" y="1631"/>
                </a:lnTo>
                <a:lnTo>
                  <a:pt x="787" y="1630"/>
                </a:lnTo>
                <a:lnTo>
                  <a:pt x="788" y="1629"/>
                </a:lnTo>
                <a:lnTo>
                  <a:pt x="788" y="1628"/>
                </a:lnTo>
                <a:lnTo>
                  <a:pt x="788" y="1627"/>
                </a:lnTo>
                <a:lnTo>
                  <a:pt x="788" y="1627"/>
                </a:lnTo>
                <a:lnTo>
                  <a:pt x="788" y="1626"/>
                </a:lnTo>
                <a:lnTo>
                  <a:pt x="788" y="1626"/>
                </a:lnTo>
                <a:lnTo>
                  <a:pt x="788" y="1625"/>
                </a:lnTo>
                <a:lnTo>
                  <a:pt x="788" y="1624"/>
                </a:lnTo>
                <a:lnTo>
                  <a:pt x="788" y="1623"/>
                </a:lnTo>
                <a:lnTo>
                  <a:pt x="789" y="1623"/>
                </a:lnTo>
                <a:lnTo>
                  <a:pt x="789" y="1622"/>
                </a:lnTo>
                <a:lnTo>
                  <a:pt x="789" y="1621"/>
                </a:lnTo>
                <a:lnTo>
                  <a:pt x="790" y="1621"/>
                </a:lnTo>
                <a:lnTo>
                  <a:pt x="790" y="1620"/>
                </a:lnTo>
                <a:lnTo>
                  <a:pt x="789" y="1620"/>
                </a:lnTo>
                <a:lnTo>
                  <a:pt x="789" y="1619"/>
                </a:lnTo>
                <a:lnTo>
                  <a:pt x="790" y="1619"/>
                </a:lnTo>
                <a:lnTo>
                  <a:pt x="790" y="1618"/>
                </a:lnTo>
                <a:lnTo>
                  <a:pt x="790" y="1617"/>
                </a:lnTo>
                <a:lnTo>
                  <a:pt x="790" y="1616"/>
                </a:lnTo>
                <a:lnTo>
                  <a:pt x="790" y="1615"/>
                </a:lnTo>
                <a:lnTo>
                  <a:pt x="790" y="1614"/>
                </a:lnTo>
                <a:lnTo>
                  <a:pt x="791" y="1614"/>
                </a:lnTo>
                <a:lnTo>
                  <a:pt x="791" y="1614"/>
                </a:lnTo>
                <a:lnTo>
                  <a:pt x="792" y="1613"/>
                </a:lnTo>
                <a:lnTo>
                  <a:pt x="791" y="1613"/>
                </a:lnTo>
                <a:lnTo>
                  <a:pt x="792" y="1612"/>
                </a:lnTo>
                <a:lnTo>
                  <a:pt x="792" y="1611"/>
                </a:lnTo>
                <a:lnTo>
                  <a:pt x="792" y="1610"/>
                </a:lnTo>
                <a:lnTo>
                  <a:pt x="792" y="1609"/>
                </a:lnTo>
                <a:lnTo>
                  <a:pt x="793" y="1609"/>
                </a:lnTo>
                <a:lnTo>
                  <a:pt x="793" y="1608"/>
                </a:lnTo>
                <a:lnTo>
                  <a:pt x="793" y="1607"/>
                </a:lnTo>
                <a:lnTo>
                  <a:pt x="793" y="1606"/>
                </a:lnTo>
                <a:lnTo>
                  <a:pt x="792" y="1606"/>
                </a:lnTo>
                <a:lnTo>
                  <a:pt x="792" y="1605"/>
                </a:lnTo>
                <a:lnTo>
                  <a:pt x="793" y="1605"/>
                </a:lnTo>
                <a:lnTo>
                  <a:pt x="792" y="1604"/>
                </a:lnTo>
                <a:lnTo>
                  <a:pt x="793" y="1603"/>
                </a:lnTo>
                <a:lnTo>
                  <a:pt x="792" y="1603"/>
                </a:lnTo>
                <a:lnTo>
                  <a:pt x="792" y="1602"/>
                </a:lnTo>
                <a:lnTo>
                  <a:pt x="792" y="1602"/>
                </a:lnTo>
                <a:lnTo>
                  <a:pt x="792" y="1601"/>
                </a:lnTo>
                <a:lnTo>
                  <a:pt x="791" y="1601"/>
                </a:lnTo>
                <a:lnTo>
                  <a:pt x="792" y="1600"/>
                </a:lnTo>
                <a:lnTo>
                  <a:pt x="791" y="1599"/>
                </a:lnTo>
                <a:lnTo>
                  <a:pt x="791" y="1598"/>
                </a:lnTo>
                <a:lnTo>
                  <a:pt x="790" y="1598"/>
                </a:lnTo>
                <a:lnTo>
                  <a:pt x="790" y="1597"/>
                </a:lnTo>
                <a:lnTo>
                  <a:pt x="790" y="1596"/>
                </a:lnTo>
                <a:lnTo>
                  <a:pt x="789" y="1596"/>
                </a:lnTo>
                <a:lnTo>
                  <a:pt x="788" y="1595"/>
                </a:lnTo>
                <a:lnTo>
                  <a:pt x="788" y="1594"/>
                </a:lnTo>
                <a:lnTo>
                  <a:pt x="788" y="1593"/>
                </a:lnTo>
                <a:lnTo>
                  <a:pt x="788" y="1592"/>
                </a:lnTo>
                <a:lnTo>
                  <a:pt x="787" y="1591"/>
                </a:lnTo>
                <a:lnTo>
                  <a:pt x="786" y="1591"/>
                </a:lnTo>
                <a:lnTo>
                  <a:pt x="787" y="1591"/>
                </a:lnTo>
                <a:lnTo>
                  <a:pt x="786" y="1590"/>
                </a:lnTo>
                <a:lnTo>
                  <a:pt x="786" y="1590"/>
                </a:lnTo>
                <a:lnTo>
                  <a:pt x="785" y="1590"/>
                </a:lnTo>
                <a:lnTo>
                  <a:pt x="785" y="1589"/>
                </a:lnTo>
                <a:lnTo>
                  <a:pt x="784" y="1589"/>
                </a:lnTo>
                <a:lnTo>
                  <a:pt x="784" y="1588"/>
                </a:lnTo>
                <a:lnTo>
                  <a:pt x="783" y="1587"/>
                </a:lnTo>
                <a:lnTo>
                  <a:pt x="782" y="1587"/>
                </a:lnTo>
                <a:lnTo>
                  <a:pt x="782" y="1586"/>
                </a:lnTo>
                <a:lnTo>
                  <a:pt x="781" y="1586"/>
                </a:lnTo>
                <a:lnTo>
                  <a:pt x="781" y="1585"/>
                </a:lnTo>
                <a:lnTo>
                  <a:pt x="780" y="1585"/>
                </a:lnTo>
                <a:lnTo>
                  <a:pt x="780" y="1584"/>
                </a:lnTo>
                <a:lnTo>
                  <a:pt x="779" y="1583"/>
                </a:lnTo>
                <a:lnTo>
                  <a:pt x="778" y="1582"/>
                </a:lnTo>
                <a:lnTo>
                  <a:pt x="777" y="1581"/>
                </a:lnTo>
                <a:lnTo>
                  <a:pt x="776" y="1580"/>
                </a:lnTo>
                <a:lnTo>
                  <a:pt x="774" y="1579"/>
                </a:lnTo>
                <a:lnTo>
                  <a:pt x="773" y="1578"/>
                </a:lnTo>
                <a:lnTo>
                  <a:pt x="772" y="1578"/>
                </a:lnTo>
                <a:lnTo>
                  <a:pt x="771" y="1578"/>
                </a:lnTo>
                <a:lnTo>
                  <a:pt x="767" y="1576"/>
                </a:lnTo>
                <a:lnTo>
                  <a:pt x="766" y="1576"/>
                </a:lnTo>
                <a:lnTo>
                  <a:pt x="765" y="1575"/>
                </a:lnTo>
                <a:lnTo>
                  <a:pt x="764" y="1575"/>
                </a:lnTo>
                <a:lnTo>
                  <a:pt x="764" y="1574"/>
                </a:lnTo>
                <a:lnTo>
                  <a:pt x="764" y="1574"/>
                </a:lnTo>
                <a:lnTo>
                  <a:pt x="763" y="1574"/>
                </a:lnTo>
                <a:lnTo>
                  <a:pt x="762" y="1573"/>
                </a:lnTo>
                <a:lnTo>
                  <a:pt x="761" y="1573"/>
                </a:lnTo>
                <a:lnTo>
                  <a:pt x="754" y="1568"/>
                </a:lnTo>
                <a:lnTo>
                  <a:pt x="753" y="1568"/>
                </a:lnTo>
                <a:lnTo>
                  <a:pt x="752" y="1567"/>
                </a:lnTo>
                <a:lnTo>
                  <a:pt x="752" y="1567"/>
                </a:lnTo>
                <a:lnTo>
                  <a:pt x="751" y="1567"/>
                </a:lnTo>
                <a:lnTo>
                  <a:pt x="750" y="1567"/>
                </a:lnTo>
                <a:lnTo>
                  <a:pt x="749" y="1568"/>
                </a:lnTo>
                <a:lnTo>
                  <a:pt x="748" y="1568"/>
                </a:lnTo>
                <a:lnTo>
                  <a:pt x="747" y="1569"/>
                </a:lnTo>
                <a:lnTo>
                  <a:pt x="746" y="1570"/>
                </a:lnTo>
                <a:lnTo>
                  <a:pt x="746" y="1571"/>
                </a:lnTo>
                <a:lnTo>
                  <a:pt x="746" y="1572"/>
                </a:lnTo>
                <a:lnTo>
                  <a:pt x="746" y="1573"/>
                </a:lnTo>
                <a:lnTo>
                  <a:pt x="746" y="1574"/>
                </a:lnTo>
                <a:lnTo>
                  <a:pt x="747" y="1574"/>
                </a:lnTo>
                <a:lnTo>
                  <a:pt x="746" y="1574"/>
                </a:lnTo>
                <a:lnTo>
                  <a:pt x="747" y="1575"/>
                </a:lnTo>
                <a:lnTo>
                  <a:pt x="747" y="1576"/>
                </a:lnTo>
                <a:lnTo>
                  <a:pt x="748" y="1578"/>
                </a:lnTo>
                <a:lnTo>
                  <a:pt x="748" y="1578"/>
                </a:lnTo>
                <a:lnTo>
                  <a:pt x="749" y="1578"/>
                </a:lnTo>
                <a:lnTo>
                  <a:pt x="749" y="1579"/>
                </a:lnTo>
                <a:lnTo>
                  <a:pt x="749" y="1580"/>
                </a:lnTo>
                <a:lnTo>
                  <a:pt x="750" y="1581"/>
                </a:lnTo>
                <a:lnTo>
                  <a:pt x="750" y="1582"/>
                </a:lnTo>
                <a:lnTo>
                  <a:pt x="750" y="1583"/>
                </a:lnTo>
                <a:lnTo>
                  <a:pt x="750" y="1585"/>
                </a:lnTo>
                <a:lnTo>
                  <a:pt x="751" y="1586"/>
                </a:lnTo>
                <a:lnTo>
                  <a:pt x="752" y="1586"/>
                </a:lnTo>
                <a:lnTo>
                  <a:pt x="752" y="1587"/>
                </a:lnTo>
                <a:lnTo>
                  <a:pt x="752" y="1588"/>
                </a:lnTo>
                <a:lnTo>
                  <a:pt x="752" y="1589"/>
                </a:lnTo>
                <a:lnTo>
                  <a:pt x="752" y="1590"/>
                </a:lnTo>
                <a:lnTo>
                  <a:pt x="751" y="1590"/>
                </a:lnTo>
                <a:lnTo>
                  <a:pt x="751" y="1590"/>
                </a:lnTo>
                <a:lnTo>
                  <a:pt x="749" y="1591"/>
                </a:lnTo>
                <a:lnTo>
                  <a:pt x="748" y="1591"/>
                </a:lnTo>
                <a:lnTo>
                  <a:pt x="747" y="1591"/>
                </a:lnTo>
                <a:lnTo>
                  <a:pt x="746" y="1591"/>
                </a:lnTo>
                <a:lnTo>
                  <a:pt x="744" y="1592"/>
                </a:lnTo>
                <a:lnTo>
                  <a:pt x="743" y="1592"/>
                </a:lnTo>
                <a:lnTo>
                  <a:pt x="742" y="1591"/>
                </a:lnTo>
                <a:lnTo>
                  <a:pt x="741" y="1591"/>
                </a:lnTo>
                <a:lnTo>
                  <a:pt x="740" y="1590"/>
                </a:lnTo>
                <a:lnTo>
                  <a:pt x="740" y="1590"/>
                </a:lnTo>
                <a:lnTo>
                  <a:pt x="740" y="1590"/>
                </a:lnTo>
                <a:lnTo>
                  <a:pt x="740" y="1589"/>
                </a:lnTo>
                <a:lnTo>
                  <a:pt x="739" y="1588"/>
                </a:lnTo>
                <a:lnTo>
                  <a:pt x="739" y="1587"/>
                </a:lnTo>
                <a:lnTo>
                  <a:pt x="739" y="1586"/>
                </a:lnTo>
                <a:lnTo>
                  <a:pt x="738" y="1586"/>
                </a:lnTo>
                <a:lnTo>
                  <a:pt x="738" y="1585"/>
                </a:lnTo>
                <a:lnTo>
                  <a:pt x="738" y="1583"/>
                </a:lnTo>
                <a:lnTo>
                  <a:pt x="737" y="1583"/>
                </a:lnTo>
                <a:lnTo>
                  <a:pt x="737" y="1582"/>
                </a:lnTo>
                <a:lnTo>
                  <a:pt x="737" y="1581"/>
                </a:lnTo>
                <a:lnTo>
                  <a:pt x="737" y="1580"/>
                </a:lnTo>
                <a:lnTo>
                  <a:pt x="736" y="1579"/>
                </a:lnTo>
                <a:lnTo>
                  <a:pt x="736" y="1578"/>
                </a:lnTo>
                <a:lnTo>
                  <a:pt x="736" y="1578"/>
                </a:lnTo>
                <a:lnTo>
                  <a:pt x="736" y="1577"/>
                </a:lnTo>
                <a:lnTo>
                  <a:pt x="735" y="1576"/>
                </a:lnTo>
                <a:lnTo>
                  <a:pt x="735" y="1575"/>
                </a:lnTo>
                <a:lnTo>
                  <a:pt x="734" y="1574"/>
                </a:lnTo>
                <a:lnTo>
                  <a:pt x="735" y="1573"/>
                </a:lnTo>
                <a:lnTo>
                  <a:pt x="734" y="1573"/>
                </a:lnTo>
                <a:lnTo>
                  <a:pt x="734" y="1572"/>
                </a:lnTo>
                <a:lnTo>
                  <a:pt x="734" y="1571"/>
                </a:lnTo>
                <a:lnTo>
                  <a:pt x="734" y="1570"/>
                </a:lnTo>
                <a:lnTo>
                  <a:pt x="733" y="1570"/>
                </a:lnTo>
                <a:lnTo>
                  <a:pt x="732" y="1569"/>
                </a:lnTo>
                <a:lnTo>
                  <a:pt x="731" y="1569"/>
                </a:lnTo>
                <a:lnTo>
                  <a:pt x="730" y="1569"/>
                </a:lnTo>
                <a:lnTo>
                  <a:pt x="729" y="1569"/>
                </a:lnTo>
                <a:lnTo>
                  <a:pt x="729" y="1568"/>
                </a:lnTo>
                <a:lnTo>
                  <a:pt x="728" y="1568"/>
                </a:lnTo>
                <a:lnTo>
                  <a:pt x="728" y="1567"/>
                </a:lnTo>
                <a:lnTo>
                  <a:pt x="728" y="1566"/>
                </a:lnTo>
                <a:lnTo>
                  <a:pt x="728" y="1566"/>
                </a:lnTo>
                <a:lnTo>
                  <a:pt x="727" y="1565"/>
                </a:lnTo>
                <a:lnTo>
                  <a:pt x="727" y="1564"/>
                </a:lnTo>
                <a:lnTo>
                  <a:pt x="726" y="1563"/>
                </a:lnTo>
                <a:lnTo>
                  <a:pt x="726" y="1562"/>
                </a:lnTo>
                <a:lnTo>
                  <a:pt x="726" y="1561"/>
                </a:lnTo>
                <a:lnTo>
                  <a:pt x="725" y="1560"/>
                </a:lnTo>
                <a:lnTo>
                  <a:pt x="725" y="1559"/>
                </a:lnTo>
                <a:lnTo>
                  <a:pt x="725" y="1558"/>
                </a:lnTo>
                <a:lnTo>
                  <a:pt x="724" y="1557"/>
                </a:lnTo>
                <a:lnTo>
                  <a:pt x="725" y="1557"/>
                </a:lnTo>
                <a:lnTo>
                  <a:pt x="724" y="1556"/>
                </a:lnTo>
                <a:lnTo>
                  <a:pt x="724" y="1555"/>
                </a:lnTo>
                <a:lnTo>
                  <a:pt x="724" y="1554"/>
                </a:lnTo>
                <a:lnTo>
                  <a:pt x="723" y="1554"/>
                </a:lnTo>
                <a:lnTo>
                  <a:pt x="723" y="1553"/>
                </a:lnTo>
                <a:lnTo>
                  <a:pt x="723" y="1552"/>
                </a:lnTo>
                <a:lnTo>
                  <a:pt x="722" y="1551"/>
                </a:lnTo>
                <a:lnTo>
                  <a:pt x="722" y="1550"/>
                </a:lnTo>
                <a:lnTo>
                  <a:pt x="722" y="1549"/>
                </a:lnTo>
                <a:lnTo>
                  <a:pt x="722" y="1548"/>
                </a:lnTo>
                <a:lnTo>
                  <a:pt x="722" y="1547"/>
                </a:lnTo>
                <a:lnTo>
                  <a:pt x="721" y="1547"/>
                </a:lnTo>
                <a:lnTo>
                  <a:pt x="720" y="1546"/>
                </a:lnTo>
                <a:lnTo>
                  <a:pt x="721" y="1546"/>
                </a:lnTo>
                <a:lnTo>
                  <a:pt x="721" y="1545"/>
                </a:lnTo>
                <a:lnTo>
                  <a:pt x="722" y="1545"/>
                </a:lnTo>
                <a:lnTo>
                  <a:pt x="722" y="1544"/>
                </a:lnTo>
                <a:lnTo>
                  <a:pt x="721" y="1544"/>
                </a:lnTo>
                <a:lnTo>
                  <a:pt x="721" y="1543"/>
                </a:lnTo>
                <a:lnTo>
                  <a:pt x="721" y="1542"/>
                </a:lnTo>
                <a:lnTo>
                  <a:pt x="721" y="1542"/>
                </a:lnTo>
                <a:lnTo>
                  <a:pt x="721" y="1541"/>
                </a:lnTo>
                <a:lnTo>
                  <a:pt x="720" y="1541"/>
                </a:lnTo>
                <a:lnTo>
                  <a:pt x="720" y="1540"/>
                </a:lnTo>
                <a:lnTo>
                  <a:pt x="720" y="1539"/>
                </a:lnTo>
                <a:lnTo>
                  <a:pt x="720" y="1537"/>
                </a:lnTo>
                <a:lnTo>
                  <a:pt x="720" y="1536"/>
                </a:lnTo>
                <a:lnTo>
                  <a:pt x="720" y="1535"/>
                </a:lnTo>
                <a:lnTo>
                  <a:pt x="719" y="1534"/>
                </a:lnTo>
                <a:lnTo>
                  <a:pt x="719" y="1533"/>
                </a:lnTo>
                <a:lnTo>
                  <a:pt x="720" y="1533"/>
                </a:lnTo>
                <a:lnTo>
                  <a:pt x="720" y="1532"/>
                </a:lnTo>
                <a:lnTo>
                  <a:pt x="719" y="1531"/>
                </a:lnTo>
                <a:lnTo>
                  <a:pt x="719" y="1530"/>
                </a:lnTo>
                <a:lnTo>
                  <a:pt x="719" y="1529"/>
                </a:lnTo>
                <a:lnTo>
                  <a:pt x="718" y="1529"/>
                </a:lnTo>
                <a:lnTo>
                  <a:pt x="718" y="1528"/>
                </a:lnTo>
                <a:lnTo>
                  <a:pt x="718" y="1527"/>
                </a:lnTo>
                <a:lnTo>
                  <a:pt x="718" y="1526"/>
                </a:lnTo>
                <a:lnTo>
                  <a:pt x="718" y="1525"/>
                </a:lnTo>
                <a:lnTo>
                  <a:pt x="718" y="1524"/>
                </a:lnTo>
                <a:lnTo>
                  <a:pt x="719" y="1523"/>
                </a:lnTo>
                <a:lnTo>
                  <a:pt x="720" y="1522"/>
                </a:lnTo>
                <a:lnTo>
                  <a:pt x="720" y="1521"/>
                </a:lnTo>
                <a:lnTo>
                  <a:pt x="719" y="1521"/>
                </a:lnTo>
                <a:lnTo>
                  <a:pt x="719" y="1520"/>
                </a:lnTo>
                <a:lnTo>
                  <a:pt x="719" y="1519"/>
                </a:lnTo>
                <a:lnTo>
                  <a:pt x="718" y="1519"/>
                </a:lnTo>
                <a:lnTo>
                  <a:pt x="718" y="1518"/>
                </a:lnTo>
                <a:lnTo>
                  <a:pt x="717" y="1518"/>
                </a:lnTo>
                <a:lnTo>
                  <a:pt x="716" y="1518"/>
                </a:lnTo>
                <a:lnTo>
                  <a:pt x="716" y="1518"/>
                </a:lnTo>
                <a:lnTo>
                  <a:pt x="714" y="1517"/>
                </a:lnTo>
                <a:lnTo>
                  <a:pt x="714" y="1516"/>
                </a:lnTo>
                <a:lnTo>
                  <a:pt x="713" y="1516"/>
                </a:lnTo>
                <a:lnTo>
                  <a:pt x="713" y="1515"/>
                </a:lnTo>
                <a:lnTo>
                  <a:pt x="712" y="1515"/>
                </a:lnTo>
                <a:lnTo>
                  <a:pt x="711" y="1514"/>
                </a:lnTo>
                <a:lnTo>
                  <a:pt x="711" y="1513"/>
                </a:lnTo>
                <a:lnTo>
                  <a:pt x="711" y="1512"/>
                </a:lnTo>
                <a:lnTo>
                  <a:pt x="710" y="1512"/>
                </a:lnTo>
                <a:lnTo>
                  <a:pt x="710" y="1511"/>
                </a:lnTo>
                <a:lnTo>
                  <a:pt x="710" y="1510"/>
                </a:lnTo>
                <a:lnTo>
                  <a:pt x="709" y="1509"/>
                </a:lnTo>
                <a:lnTo>
                  <a:pt x="709" y="1508"/>
                </a:lnTo>
                <a:lnTo>
                  <a:pt x="708" y="1508"/>
                </a:lnTo>
                <a:lnTo>
                  <a:pt x="708" y="1507"/>
                </a:lnTo>
                <a:lnTo>
                  <a:pt x="709" y="1506"/>
                </a:lnTo>
                <a:lnTo>
                  <a:pt x="710" y="1506"/>
                </a:lnTo>
                <a:lnTo>
                  <a:pt x="711" y="1506"/>
                </a:lnTo>
                <a:lnTo>
                  <a:pt x="712" y="1506"/>
                </a:lnTo>
                <a:lnTo>
                  <a:pt x="712" y="1507"/>
                </a:lnTo>
                <a:lnTo>
                  <a:pt x="713" y="1507"/>
                </a:lnTo>
                <a:lnTo>
                  <a:pt x="714" y="1506"/>
                </a:lnTo>
                <a:lnTo>
                  <a:pt x="715" y="1506"/>
                </a:lnTo>
                <a:lnTo>
                  <a:pt x="714" y="1506"/>
                </a:lnTo>
                <a:lnTo>
                  <a:pt x="713" y="1504"/>
                </a:lnTo>
                <a:lnTo>
                  <a:pt x="712" y="1503"/>
                </a:lnTo>
                <a:lnTo>
                  <a:pt x="711" y="1503"/>
                </a:lnTo>
                <a:lnTo>
                  <a:pt x="710" y="1503"/>
                </a:lnTo>
                <a:lnTo>
                  <a:pt x="709" y="1502"/>
                </a:lnTo>
                <a:lnTo>
                  <a:pt x="705" y="1501"/>
                </a:lnTo>
                <a:lnTo>
                  <a:pt x="703" y="1501"/>
                </a:lnTo>
                <a:lnTo>
                  <a:pt x="699" y="1501"/>
                </a:lnTo>
                <a:lnTo>
                  <a:pt x="697" y="1499"/>
                </a:lnTo>
                <a:lnTo>
                  <a:pt x="696" y="1497"/>
                </a:lnTo>
                <a:lnTo>
                  <a:pt x="693" y="1494"/>
                </a:lnTo>
                <a:lnTo>
                  <a:pt x="694" y="1494"/>
                </a:lnTo>
                <a:lnTo>
                  <a:pt x="695" y="1494"/>
                </a:lnTo>
                <a:lnTo>
                  <a:pt x="696" y="1494"/>
                </a:lnTo>
                <a:lnTo>
                  <a:pt x="697" y="1494"/>
                </a:lnTo>
                <a:lnTo>
                  <a:pt x="698" y="1494"/>
                </a:lnTo>
                <a:lnTo>
                  <a:pt x="699" y="1494"/>
                </a:lnTo>
                <a:lnTo>
                  <a:pt x="700" y="1494"/>
                </a:lnTo>
                <a:lnTo>
                  <a:pt x="701" y="1494"/>
                </a:lnTo>
                <a:lnTo>
                  <a:pt x="702" y="1494"/>
                </a:lnTo>
                <a:lnTo>
                  <a:pt x="703" y="1494"/>
                </a:lnTo>
                <a:lnTo>
                  <a:pt x="704" y="1494"/>
                </a:lnTo>
                <a:lnTo>
                  <a:pt x="704" y="1494"/>
                </a:lnTo>
                <a:lnTo>
                  <a:pt x="705" y="1494"/>
                </a:lnTo>
                <a:lnTo>
                  <a:pt x="706" y="1494"/>
                </a:lnTo>
                <a:lnTo>
                  <a:pt x="707" y="1494"/>
                </a:lnTo>
                <a:lnTo>
                  <a:pt x="708" y="1494"/>
                </a:lnTo>
                <a:lnTo>
                  <a:pt x="709" y="1495"/>
                </a:lnTo>
                <a:lnTo>
                  <a:pt x="710" y="1495"/>
                </a:lnTo>
                <a:lnTo>
                  <a:pt x="711" y="1495"/>
                </a:lnTo>
                <a:lnTo>
                  <a:pt x="712" y="1495"/>
                </a:lnTo>
                <a:lnTo>
                  <a:pt x="712" y="1496"/>
                </a:lnTo>
                <a:lnTo>
                  <a:pt x="713" y="1496"/>
                </a:lnTo>
                <a:lnTo>
                  <a:pt x="714" y="1496"/>
                </a:lnTo>
                <a:lnTo>
                  <a:pt x="715" y="1496"/>
                </a:lnTo>
                <a:lnTo>
                  <a:pt x="715" y="1497"/>
                </a:lnTo>
                <a:lnTo>
                  <a:pt x="716" y="1497"/>
                </a:lnTo>
                <a:lnTo>
                  <a:pt x="716" y="1497"/>
                </a:lnTo>
                <a:lnTo>
                  <a:pt x="716" y="1498"/>
                </a:lnTo>
                <a:lnTo>
                  <a:pt x="717" y="1498"/>
                </a:lnTo>
                <a:lnTo>
                  <a:pt x="718" y="1498"/>
                </a:lnTo>
                <a:lnTo>
                  <a:pt x="718" y="1499"/>
                </a:lnTo>
                <a:lnTo>
                  <a:pt x="719" y="1499"/>
                </a:lnTo>
                <a:lnTo>
                  <a:pt x="719" y="1500"/>
                </a:lnTo>
                <a:lnTo>
                  <a:pt x="720" y="1500"/>
                </a:lnTo>
                <a:lnTo>
                  <a:pt x="721" y="1501"/>
                </a:lnTo>
                <a:lnTo>
                  <a:pt x="722" y="1502"/>
                </a:lnTo>
                <a:lnTo>
                  <a:pt x="723" y="1503"/>
                </a:lnTo>
                <a:lnTo>
                  <a:pt x="724" y="1504"/>
                </a:lnTo>
                <a:lnTo>
                  <a:pt x="724" y="1505"/>
                </a:lnTo>
                <a:lnTo>
                  <a:pt x="725" y="1505"/>
                </a:lnTo>
                <a:lnTo>
                  <a:pt x="726" y="1505"/>
                </a:lnTo>
                <a:lnTo>
                  <a:pt x="727" y="1505"/>
                </a:lnTo>
                <a:lnTo>
                  <a:pt x="728" y="1505"/>
                </a:lnTo>
                <a:lnTo>
                  <a:pt x="728" y="1506"/>
                </a:lnTo>
                <a:lnTo>
                  <a:pt x="728" y="1506"/>
                </a:lnTo>
                <a:lnTo>
                  <a:pt x="729" y="1506"/>
                </a:lnTo>
                <a:lnTo>
                  <a:pt x="730" y="1506"/>
                </a:lnTo>
                <a:lnTo>
                  <a:pt x="730" y="1505"/>
                </a:lnTo>
                <a:lnTo>
                  <a:pt x="731" y="1505"/>
                </a:lnTo>
                <a:lnTo>
                  <a:pt x="732" y="1505"/>
                </a:lnTo>
                <a:lnTo>
                  <a:pt x="733" y="1505"/>
                </a:lnTo>
                <a:lnTo>
                  <a:pt x="734" y="1505"/>
                </a:lnTo>
                <a:lnTo>
                  <a:pt x="735" y="1505"/>
                </a:lnTo>
                <a:lnTo>
                  <a:pt x="735" y="1504"/>
                </a:lnTo>
                <a:lnTo>
                  <a:pt x="736" y="1504"/>
                </a:lnTo>
                <a:lnTo>
                  <a:pt x="736" y="1503"/>
                </a:lnTo>
                <a:lnTo>
                  <a:pt x="737" y="1503"/>
                </a:lnTo>
                <a:lnTo>
                  <a:pt x="737" y="1502"/>
                </a:lnTo>
                <a:lnTo>
                  <a:pt x="738" y="1502"/>
                </a:lnTo>
                <a:lnTo>
                  <a:pt x="739" y="1502"/>
                </a:lnTo>
                <a:lnTo>
                  <a:pt x="738" y="1502"/>
                </a:lnTo>
                <a:lnTo>
                  <a:pt x="738" y="1503"/>
                </a:lnTo>
                <a:lnTo>
                  <a:pt x="739" y="1503"/>
                </a:lnTo>
                <a:lnTo>
                  <a:pt x="739" y="1504"/>
                </a:lnTo>
                <a:lnTo>
                  <a:pt x="739" y="1505"/>
                </a:lnTo>
                <a:lnTo>
                  <a:pt x="740" y="1505"/>
                </a:lnTo>
                <a:lnTo>
                  <a:pt x="739" y="1506"/>
                </a:lnTo>
                <a:lnTo>
                  <a:pt x="740" y="1506"/>
                </a:lnTo>
                <a:lnTo>
                  <a:pt x="740" y="1506"/>
                </a:lnTo>
                <a:lnTo>
                  <a:pt x="740" y="1507"/>
                </a:lnTo>
                <a:lnTo>
                  <a:pt x="740" y="1508"/>
                </a:lnTo>
                <a:lnTo>
                  <a:pt x="741" y="1508"/>
                </a:lnTo>
                <a:lnTo>
                  <a:pt x="741" y="1509"/>
                </a:lnTo>
                <a:lnTo>
                  <a:pt x="742" y="1509"/>
                </a:lnTo>
                <a:lnTo>
                  <a:pt x="743" y="1509"/>
                </a:lnTo>
                <a:lnTo>
                  <a:pt x="743" y="1510"/>
                </a:lnTo>
                <a:lnTo>
                  <a:pt x="744" y="1510"/>
                </a:lnTo>
                <a:lnTo>
                  <a:pt x="745" y="1510"/>
                </a:lnTo>
                <a:lnTo>
                  <a:pt x="746" y="1510"/>
                </a:lnTo>
                <a:lnTo>
                  <a:pt x="747" y="1510"/>
                </a:lnTo>
                <a:lnTo>
                  <a:pt x="748" y="1510"/>
                </a:lnTo>
                <a:lnTo>
                  <a:pt x="749" y="1510"/>
                </a:lnTo>
                <a:lnTo>
                  <a:pt x="749" y="1511"/>
                </a:lnTo>
                <a:lnTo>
                  <a:pt x="750" y="1511"/>
                </a:lnTo>
                <a:lnTo>
                  <a:pt x="751" y="1511"/>
                </a:lnTo>
                <a:lnTo>
                  <a:pt x="752" y="1511"/>
                </a:lnTo>
                <a:lnTo>
                  <a:pt x="752" y="1511"/>
                </a:lnTo>
                <a:lnTo>
                  <a:pt x="753" y="1511"/>
                </a:lnTo>
                <a:lnTo>
                  <a:pt x="753" y="1512"/>
                </a:lnTo>
                <a:lnTo>
                  <a:pt x="754" y="1512"/>
                </a:lnTo>
                <a:lnTo>
                  <a:pt x="755" y="1512"/>
                </a:lnTo>
                <a:lnTo>
                  <a:pt x="756" y="1512"/>
                </a:lnTo>
                <a:lnTo>
                  <a:pt x="757" y="1512"/>
                </a:lnTo>
                <a:lnTo>
                  <a:pt x="757" y="1511"/>
                </a:lnTo>
                <a:lnTo>
                  <a:pt x="758" y="1511"/>
                </a:lnTo>
                <a:lnTo>
                  <a:pt x="759" y="1511"/>
                </a:lnTo>
                <a:lnTo>
                  <a:pt x="760" y="1511"/>
                </a:lnTo>
                <a:lnTo>
                  <a:pt x="761" y="1511"/>
                </a:lnTo>
                <a:lnTo>
                  <a:pt x="762" y="1511"/>
                </a:lnTo>
                <a:lnTo>
                  <a:pt x="763" y="1511"/>
                </a:lnTo>
                <a:lnTo>
                  <a:pt x="764" y="1512"/>
                </a:lnTo>
                <a:lnTo>
                  <a:pt x="764" y="1512"/>
                </a:lnTo>
                <a:lnTo>
                  <a:pt x="765" y="1513"/>
                </a:lnTo>
                <a:lnTo>
                  <a:pt x="766" y="1513"/>
                </a:lnTo>
                <a:lnTo>
                  <a:pt x="767" y="1513"/>
                </a:lnTo>
                <a:lnTo>
                  <a:pt x="767" y="1514"/>
                </a:lnTo>
                <a:lnTo>
                  <a:pt x="768" y="1514"/>
                </a:lnTo>
                <a:lnTo>
                  <a:pt x="769" y="1514"/>
                </a:lnTo>
                <a:lnTo>
                  <a:pt x="770" y="1514"/>
                </a:lnTo>
                <a:lnTo>
                  <a:pt x="771" y="1514"/>
                </a:lnTo>
                <a:lnTo>
                  <a:pt x="772" y="1514"/>
                </a:lnTo>
                <a:lnTo>
                  <a:pt x="773" y="1514"/>
                </a:lnTo>
                <a:lnTo>
                  <a:pt x="774" y="1514"/>
                </a:lnTo>
                <a:lnTo>
                  <a:pt x="775" y="1514"/>
                </a:lnTo>
                <a:lnTo>
                  <a:pt x="776" y="1514"/>
                </a:lnTo>
                <a:lnTo>
                  <a:pt x="776" y="1514"/>
                </a:lnTo>
                <a:lnTo>
                  <a:pt x="777" y="1514"/>
                </a:lnTo>
                <a:lnTo>
                  <a:pt x="778" y="1514"/>
                </a:lnTo>
                <a:lnTo>
                  <a:pt x="779" y="1514"/>
                </a:lnTo>
                <a:lnTo>
                  <a:pt x="780" y="1514"/>
                </a:lnTo>
                <a:lnTo>
                  <a:pt x="781" y="1514"/>
                </a:lnTo>
                <a:lnTo>
                  <a:pt x="784" y="1514"/>
                </a:lnTo>
                <a:lnTo>
                  <a:pt x="785" y="1514"/>
                </a:lnTo>
                <a:lnTo>
                  <a:pt x="786" y="1514"/>
                </a:lnTo>
                <a:lnTo>
                  <a:pt x="787" y="1514"/>
                </a:lnTo>
                <a:lnTo>
                  <a:pt x="788" y="1514"/>
                </a:lnTo>
                <a:lnTo>
                  <a:pt x="788" y="1514"/>
                </a:lnTo>
                <a:lnTo>
                  <a:pt x="789" y="1514"/>
                </a:lnTo>
                <a:lnTo>
                  <a:pt x="790" y="1514"/>
                </a:lnTo>
                <a:lnTo>
                  <a:pt x="791" y="1514"/>
                </a:lnTo>
                <a:lnTo>
                  <a:pt x="792" y="1514"/>
                </a:lnTo>
                <a:lnTo>
                  <a:pt x="793" y="1514"/>
                </a:lnTo>
                <a:lnTo>
                  <a:pt x="794" y="1514"/>
                </a:lnTo>
                <a:lnTo>
                  <a:pt x="794" y="1513"/>
                </a:lnTo>
                <a:lnTo>
                  <a:pt x="795" y="1513"/>
                </a:lnTo>
                <a:lnTo>
                  <a:pt x="796" y="1513"/>
                </a:lnTo>
                <a:lnTo>
                  <a:pt x="797" y="1513"/>
                </a:lnTo>
                <a:lnTo>
                  <a:pt x="798" y="1513"/>
                </a:lnTo>
                <a:lnTo>
                  <a:pt x="800" y="1513"/>
                </a:lnTo>
                <a:lnTo>
                  <a:pt x="800" y="1513"/>
                </a:lnTo>
                <a:lnTo>
                  <a:pt x="801" y="1513"/>
                </a:lnTo>
                <a:lnTo>
                  <a:pt x="802" y="1513"/>
                </a:lnTo>
                <a:lnTo>
                  <a:pt x="802" y="1512"/>
                </a:lnTo>
                <a:lnTo>
                  <a:pt x="803" y="1512"/>
                </a:lnTo>
                <a:lnTo>
                  <a:pt x="803" y="1511"/>
                </a:lnTo>
                <a:lnTo>
                  <a:pt x="804" y="1511"/>
                </a:lnTo>
                <a:lnTo>
                  <a:pt x="805" y="1511"/>
                </a:lnTo>
                <a:lnTo>
                  <a:pt x="806" y="1511"/>
                </a:lnTo>
                <a:lnTo>
                  <a:pt x="807" y="1511"/>
                </a:lnTo>
                <a:lnTo>
                  <a:pt x="808" y="1511"/>
                </a:lnTo>
                <a:lnTo>
                  <a:pt x="809" y="1511"/>
                </a:lnTo>
                <a:lnTo>
                  <a:pt x="810" y="1510"/>
                </a:lnTo>
                <a:lnTo>
                  <a:pt x="811" y="1510"/>
                </a:lnTo>
                <a:lnTo>
                  <a:pt x="812" y="1510"/>
                </a:lnTo>
                <a:lnTo>
                  <a:pt x="812" y="1509"/>
                </a:lnTo>
                <a:lnTo>
                  <a:pt x="812" y="1509"/>
                </a:lnTo>
                <a:lnTo>
                  <a:pt x="813" y="1509"/>
                </a:lnTo>
                <a:lnTo>
                  <a:pt x="814" y="1509"/>
                </a:lnTo>
                <a:lnTo>
                  <a:pt x="815" y="1509"/>
                </a:lnTo>
                <a:lnTo>
                  <a:pt x="816" y="1508"/>
                </a:lnTo>
                <a:lnTo>
                  <a:pt x="817" y="1508"/>
                </a:lnTo>
                <a:lnTo>
                  <a:pt x="818" y="1508"/>
                </a:lnTo>
                <a:lnTo>
                  <a:pt x="819" y="1507"/>
                </a:lnTo>
                <a:lnTo>
                  <a:pt x="820" y="1507"/>
                </a:lnTo>
                <a:lnTo>
                  <a:pt x="821" y="1507"/>
                </a:lnTo>
                <a:lnTo>
                  <a:pt x="821" y="1506"/>
                </a:lnTo>
                <a:lnTo>
                  <a:pt x="822" y="1506"/>
                </a:lnTo>
                <a:lnTo>
                  <a:pt x="823" y="1506"/>
                </a:lnTo>
                <a:lnTo>
                  <a:pt x="824" y="1506"/>
                </a:lnTo>
                <a:lnTo>
                  <a:pt x="824" y="1505"/>
                </a:lnTo>
                <a:lnTo>
                  <a:pt x="824" y="1504"/>
                </a:lnTo>
                <a:lnTo>
                  <a:pt x="824" y="1503"/>
                </a:lnTo>
                <a:lnTo>
                  <a:pt x="824" y="1501"/>
                </a:lnTo>
                <a:lnTo>
                  <a:pt x="824" y="1500"/>
                </a:lnTo>
                <a:lnTo>
                  <a:pt x="824" y="1499"/>
                </a:lnTo>
                <a:lnTo>
                  <a:pt x="824" y="1498"/>
                </a:lnTo>
                <a:lnTo>
                  <a:pt x="825" y="1498"/>
                </a:lnTo>
                <a:lnTo>
                  <a:pt x="826" y="1498"/>
                </a:lnTo>
                <a:lnTo>
                  <a:pt x="827" y="1498"/>
                </a:lnTo>
                <a:lnTo>
                  <a:pt x="827" y="1497"/>
                </a:lnTo>
                <a:lnTo>
                  <a:pt x="826" y="1497"/>
                </a:lnTo>
                <a:lnTo>
                  <a:pt x="826" y="1496"/>
                </a:lnTo>
                <a:lnTo>
                  <a:pt x="826" y="1495"/>
                </a:lnTo>
                <a:lnTo>
                  <a:pt x="827" y="1495"/>
                </a:lnTo>
                <a:lnTo>
                  <a:pt x="827" y="1494"/>
                </a:lnTo>
                <a:lnTo>
                  <a:pt x="827" y="1493"/>
                </a:lnTo>
                <a:lnTo>
                  <a:pt x="827" y="1493"/>
                </a:lnTo>
                <a:lnTo>
                  <a:pt x="827" y="1492"/>
                </a:lnTo>
                <a:lnTo>
                  <a:pt x="828" y="1492"/>
                </a:lnTo>
                <a:lnTo>
                  <a:pt x="828" y="1491"/>
                </a:lnTo>
                <a:lnTo>
                  <a:pt x="829" y="1491"/>
                </a:lnTo>
                <a:lnTo>
                  <a:pt x="829" y="1490"/>
                </a:lnTo>
                <a:lnTo>
                  <a:pt x="829" y="1489"/>
                </a:lnTo>
                <a:lnTo>
                  <a:pt x="829" y="1488"/>
                </a:lnTo>
                <a:lnTo>
                  <a:pt x="829" y="1487"/>
                </a:lnTo>
                <a:lnTo>
                  <a:pt x="829" y="1486"/>
                </a:lnTo>
                <a:lnTo>
                  <a:pt x="829" y="1485"/>
                </a:lnTo>
                <a:lnTo>
                  <a:pt x="829" y="1484"/>
                </a:lnTo>
                <a:lnTo>
                  <a:pt x="829" y="1483"/>
                </a:lnTo>
                <a:lnTo>
                  <a:pt x="829" y="1482"/>
                </a:lnTo>
                <a:lnTo>
                  <a:pt x="829" y="1481"/>
                </a:lnTo>
                <a:lnTo>
                  <a:pt x="829" y="1481"/>
                </a:lnTo>
                <a:lnTo>
                  <a:pt x="830" y="1481"/>
                </a:lnTo>
                <a:lnTo>
                  <a:pt x="830" y="1480"/>
                </a:lnTo>
                <a:lnTo>
                  <a:pt x="830" y="1479"/>
                </a:lnTo>
                <a:lnTo>
                  <a:pt x="830" y="1478"/>
                </a:lnTo>
                <a:lnTo>
                  <a:pt x="831" y="1478"/>
                </a:lnTo>
                <a:lnTo>
                  <a:pt x="831" y="1477"/>
                </a:lnTo>
                <a:lnTo>
                  <a:pt x="832" y="1477"/>
                </a:lnTo>
                <a:lnTo>
                  <a:pt x="832" y="1476"/>
                </a:lnTo>
                <a:lnTo>
                  <a:pt x="832" y="1475"/>
                </a:lnTo>
                <a:lnTo>
                  <a:pt x="833" y="1475"/>
                </a:lnTo>
                <a:lnTo>
                  <a:pt x="833" y="1474"/>
                </a:lnTo>
                <a:lnTo>
                  <a:pt x="833" y="1473"/>
                </a:lnTo>
                <a:lnTo>
                  <a:pt x="834" y="1473"/>
                </a:lnTo>
                <a:lnTo>
                  <a:pt x="834" y="1472"/>
                </a:lnTo>
                <a:lnTo>
                  <a:pt x="834" y="1471"/>
                </a:lnTo>
                <a:lnTo>
                  <a:pt x="835" y="1471"/>
                </a:lnTo>
                <a:lnTo>
                  <a:pt x="835" y="1470"/>
                </a:lnTo>
                <a:lnTo>
                  <a:pt x="835" y="1469"/>
                </a:lnTo>
                <a:lnTo>
                  <a:pt x="836" y="1469"/>
                </a:lnTo>
                <a:lnTo>
                  <a:pt x="836" y="1468"/>
                </a:lnTo>
                <a:lnTo>
                  <a:pt x="836" y="1467"/>
                </a:lnTo>
                <a:lnTo>
                  <a:pt x="836" y="1467"/>
                </a:lnTo>
                <a:lnTo>
                  <a:pt x="836" y="1466"/>
                </a:lnTo>
                <a:lnTo>
                  <a:pt x="836" y="1465"/>
                </a:lnTo>
                <a:lnTo>
                  <a:pt x="837" y="1465"/>
                </a:lnTo>
                <a:lnTo>
                  <a:pt x="837" y="1464"/>
                </a:lnTo>
                <a:lnTo>
                  <a:pt x="837" y="1463"/>
                </a:lnTo>
                <a:lnTo>
                  <a:pt x="838" y="1463"/>
                </a:lnTo>
                <a:lnTo>
                  <a:pt x="838" y="1462"/>
                </a:lnTo>
                <a:lnTo>
                  <a:pt x="838" y="1461"/>
                </a:lnTo>
                <a:lnTo>
                  <a:pt x="838" y="1460"/>
                </a:lnTo>
                <a:lnTo>
                  <a:pt x="838" y="1459"/>
                </a:lnTo>
                <a:lnTo>
                  <a:pt x="838" y="1458"/>
                </a:lnTo>
                <a:lnTo>
                  <a:pt x="839" y="1458"/>
                </a:lnTo>
                <a:lnTo>
                  <a:pt x="839" y="1457"/>
                </a:lnTo>
                <a:lnTo>
                  <a:pt x="839" y="1457"/>
                </a:lnTo>
                <a:lnTo>
                  <a:pt x="839" y="1456"/>
                </a:lnTo>
                <a:lnTo>
                  <a:pt x="839" y="1455"/>
                </a:lnTo>
                <a:lnTo>
                  <a:pt x="840" y="1455"/>
                </a:lnTo>
                <a:lnTo>
                  <a:pt x="840" y="1454"/>
                </a:lnTo>
                <a:lnTo>
                  <a:pt x="840" y="1453"/>
                </a:lnTo>
                <a:lnTo>
                  <a:pt x="840" y="1452"/>
                </a:lnTo>
                <a:lnTo>
                  <a:pt x="840" y="1451"/>
                </a:lnTo>
                <a:lnTo>
                  <a:pt x="840" y="1450"/>
                </a:lnTo>
                <a:lnTo>
                  <a:pt x="841" y="1450"/>
                </a:lnTo>
                <a:lnTo>
                  <a:pt x="841" y="1449"/>
                </a:lnTo>
                <a:lnTo>
                  <a:pt x="841" y="1448"/>
                </a:lnTo>
                <a:lnTo>
                  <a:pt x="841" y="1447"/>
                </a:lnTo>
                <a:lnTo>
                  <a:pt x="841" y="1446"/>
                </a:lnTo>
                <a:lnTo>
                  <a:pt x="842" y="1446"/>
                </a:lnTo>
                <a:lnTo>
                  <a:pt x="842" y="1445"/>
                </a:lnTo>
                <a:lnTo>
                  <a:pt x="842" y="1445"/>
                </a:lnTo>
                <a:lnTo>
                  <a:pt x="842" y="1444"/>
                </a:lnTo>
                <a:lnTo>
                  <a:pt x="842" y="1443"/>
                </a:lnTo>
                <a:lnTo>
                  <a:pt x="843" y="1443"/>
                </a:lnTo>
                <a:lnTo>
                  <a:pt x="843" y="1442"/>
                </a:lnTo>
                <a:lnTo>
                  <a:pt x="843" y="1441"/>
                </a:lnTo>
                <a:lnTo>
                  <a:pt x="843" y="1440"/>
                </a:lnTo>
                <a:lnTo>
                  <a:pt x="843" y="1439"/>
                </a:lnTo>
                <a:lnTo>
                  <a:pt x="843" y="1438"/>
                </a:lnTo>
                <a:lnTo>
                  <a:pt x="844" y="1438"/>
                </a:lnTo>
                <a:lnTo>
                  <a:pt x="844" y="1437"/>
                </a:lnTo>
                <a:lnTo>
                  <a:pt x="844" y="1436"/>
                </a:lnTo>
                <a:lnTo>
                  <a:pt x="844" y="1435"/>
                </a:lnTo>
                <a:lnTo>
                  <a:pt x="844" y="1434"/>
                </a:lnTo>
                <a:lnTo>
                  <a:pt x="845" y="1433"/>
                </a:lnTo>
                <a:lnTo>
                  <a:pt x="845" y="1433"/>
                </a:lnTo>
                <a:lnTo>
                  <a:pt x="845" y="1432"/>
                </a:lnTo>
                <a:lnTo>
                  <a:pt x="845" y="1431"/>
                </a:lnTo>
                <a:lnTo>
                  <a:pt x="846" y="1430"/>
                </a:lnTo>
                <a:lnTo>
                  <a:pt x="845" y="1428"/>
                </a:lnTo>
                <a:lnTo>
                  <a:pt x="846" y="1428"/>
                </a:lnTo>
                <a:lnTo>
                  <a:pt x="846" y="1427"/>
                </a:lnTo>
                <a:lnTo>
                  <a:pt x="845" y="1427"/>
                </a:lnTo>
                <a:lnTo>
                  <a:pt x="845" y="1426"/>
                </a:lnTo>
                <a:lnTo>
                  <a:pt x="845" y="1425"/>
                </a:lnTo>
                <a:lnTo>
                  <a:pt x="845" y="1424"/>
                </a:lnTo>
                <a:lnTo>
                  <a:pt x="846" y="1422"/>
                </a:lnTo>
                <a:lnTo>
                  <a:pt x="846" y="1421"/>
                </a:lnTo>
                <a:lnTo>
                  <a:pt x="846" y="1421"/>
                </a:lnTo>
                <a:lnTo>
                  <a:pt x="846" y="1420"/>
                </a:lnTo>
                <a:lnTo>
                  <a:pt x="846" y="1419"/>
                </a:lnTo>
                <a:lnTo>
                  <a:pt x="846" y="1418"/>
                </a:lnTo>
                <a:lnTo>
                  <a:pt x="846" y="1417"/>
                </a:lnTo>
                <a:lnTo>
                  <a:pt x="846" y="1416"/>
                </a:lnTo>
                <a:lnTo>
                  <a:pt x="846" y="1415"/>
                </a:lnTo>
                <a:lnTo>
                  <a:pt x="846" y="1414"/>
                </a:lnTo>
                <a:lnTo>
                  <a:pt x="846" y="1413"/>
                </a:lnTo>
                <a:lnTo>
                  <a:pt x="846" y="1412"/>
                </a:lnTo>
                <a:lnTo>
                  <a:pt x="846" y="1411"/>
                </a:lnTo>
                <a:lnTo>
                  <a:pt x="847" y="1411"/>
                </a:lnTo>
                <a:lnTo>
                  <a:pt x="847" y="1409"/>
                </a:lnTo>
                <a:lnTo>
                  <a:pt x="847" y="1408"/>
                </a:lnTo>
                <a:lnTo>
                  <a:pt x="847" y="1407"/>
                </a:lnTo>
                <a:lnTo>
                  <a:pt x="847" y="1406"/>
                </a:lnTo>
                <a:lnTo>
                  <a:pt x="847" y="1405"/>
                </a:lnTo>
                <a:lnTo>
                  <a:pt x="847" y="1404"/>
                </a:lnTo>
                <a:lnTo>
                  <a:pt x="846" y="1403"/>
                </a:lnTo>
                <a:lnTo>
                  <a:pt x="846" y="1402"/>
                </a:lnTo>
                <a:lnTo>
                  <a:pt x="846" y="1401"/>
                </a:lnTo>
                <a:lnTo>
                  <a:pt x="846" y="1400"/>
                </a:lnTo>
                <a:lnTo>
                  <a:pt x="846" y="1399"/>
                </a:lnTo>
                <a:lnTo>
                  <a:pt x="846" y="1398"/>
                </a:lnTo>
                <a:lnTo>
                  <a:pt x="846" y="1397"/>
                </a:lnTo>
                <a:lnTo>
                  <a:pt x="847" y="1397"/>
                </a:lnTo>
                <a:lnTo>
                  <a:pt x="847" y="1397"/>
                </a:lnTo>
                <a:lnTo>
                  <a:pt x="847" y="1396"/>
                </a:lnTo>
                <a:lnTo>
                  <a:pt x="846" y="1395"/>
                </a:lnTo>
                <a:lnTo>
                  <a:pt x="846" y="1394"/>
                </a:lnTo>
                <a:lnTo>
                  <a:pt x="846" y="1393"/>
                </a:lnTo>
                <a:lnTo>
                  <a:pt x="846" y="1392"/>
                </a:lnTo>
                <a:lnTo>
                  <a:pt x="846" y="1391"/>
                </a:lnTo>
                <a:lnTo>
                  <a:pt x="846" y="1390"/>
                </a:lnTo>
                <a:lnTo>
                  <a:pt x="846" y="1389"/>
                </a:lnTo>
                <a:lnTo>
                  <a:pt x="846" y="1388"/>
                </a:lnTo>
                <a:lnTo>
                  <a:pt x="846" y="1387"/>
                </a:lnTo>
                <a:lnTo>
                  <a:pt x="845" y="1387"/>
                </a:lnTo>
                <a:lnTo>
                  <a:pt x="845" y="1386"/>
                </a:lnTo>
                <a:lnTo>
                  <a:pt x="845" y="1385"/>
                </a:lnTo>
                <a:lnTo>
                  <a:pt x="845" y="1385"/>
                </a:lnTo>
                <a:lnTo>
                  <a:pt x="844" y="1385"/>
                </a:lnTo>
                <a:lnTo>
                  <a:pt x="844" y="1384"/>
                </a:lnTo>
                <a:lnTo>
                  <a:pt x="844" y="1383"/>
                </a:lnTo>
                <a:lnTo>
                  <a:pt x="844" y="1382"/>
                </a:lnTo>
                <a:lnTo>
                  <a:pt x="844" y="1381"/>
                </a:lnTo>
                <a:lnTo>
                  <a:pt x="843" y="1381"/>
                </a:lnTo>
                <a:lnTo>
                  <a:pt x="843" y="1380"/>
                </a:lnTo>
                <a:lnTo>
                  <a:pt x="843" y="1379"/>
                </a:lnTo>
                <a:lnTo>
                  <a:pt x="843" y="1378"/>
                </a:lnTo>
                <a:lnTo>
                  <a:pt x="843" y="1377"/>
                </a:lnTo>
                <a:lnTo>
                  <a:pt x="843" y="1376"/>
                </a:lnTo>
                <a:lnTo>
                  <a:pt x="843" y="1375"/>
                </a:lnTo>
                <a:lnTo>
                  <a:pt x="842" y="1375"/>
                </a:lnTo>
                <a:lnTo>
                  <a:pt x="842" y="1374"/>
                </a:lnTo>
                <a:lnTo>
                  <a:pt x="842" y="1373"/>
                </a:lnTo>
                <a:lnTo>
                  <a:pt x="842" y="1373"/>
                </a:lnTo>
                <a:lnTo>
                  <a:pt x="842" y="1372"/>
                </a:lnTo>
                <a:lnTo>
                  <a:pt x="842" y="1371"/>
                </a:lnTo>
                <a:lnTo>
                  <a:pt x="842" y="1370"/>
                </a:lnTo>
                <a:lnTo>
                  <a:pt x="841" y="1370"/>
                </a:lnTo>
                <a:lnTo>
                  <a:pt x="841" y="1369"/>
                </a:lnTo>
                <a:lnTo>
                  <a:pt x="841" y="1368"/>
                </a:lnTo>
                <a:lnTo>
                  <a:pt x="841" y="1367"/>
                </a:lnTo>
                <a:lnTo>
                  <a:pt x="840" y="1366"/>
                </a:lnTo>
                <a:lnTo>
                  <a:pt x="840" y="1365"/>
                </a:lnTo>
                <a:lnTo>
                  <a:pt x="840" y="1364"/>
                </a:lnTo>
                <a:lnTo>
                  <a:pt x="840" y="1363"/>
                </a:lnTo>
                <a:lnTo>
                  <a:pt x="840" y="1362"/>
                </a:lnTo>
                <a:lnTo>
                  <a:pt x="840" y="1361"/>
                </a:lnTo>
                <a:lnTo>
                  <a:pt x="839" y="1361"/>
                </a:lnTo>
                <a:lnTo>
                  <a:pt x="839" y="1360"/>
                </a:lnTo>
                <a:lnTo>
                  <a:pt x="838" y="1359"/>
                </a:lnTo>
                <a:lnTo>
                  <a:pt x="838" y="1358"/>
                </a:lnTo>
                <a:lnTo>
                  <a:pt x="837" y="1358"/>
                </a:lnTo>
                <a:lnTo>
                  <a:pt x="837" y="1357"/>
                </a:lnTo>
                <a:lnTo>
                  <a:pt x="837" y="1356"/>
                </a:lnTo>
                <a:lnTo>
                  <a:pt x="836" y="1356"/>
                </a:lnTo>
                <a:lnTo>
                  <a:pt x="836" y="1355"/>
                </a:lnTo>
                <a:lnTo>
                  <a:pt x="836" y="1354"/>
                </a:lnTo>
                <a:lnTo>
                  <a:pt x="836" y="1354"/>
                </a:lnTo>
                <a:lnTo>
                  <a:pt x="836" y="1353"/>
                </a:lnTo>
                <a:lnTo>
                  <a:pt x="835" y="1353"/>
                </a:lnTo>
                <a:lnTo>
                  <a:pt x="835" y="1352"/>
                </a:lnTo>
                <a:lnTo>
                  <a:pt x="835" y="1351"/>
                </a:lnTo>
                <a:lnTo>
                  <a:pt x="834" y="1351"/>
                </a:lnTo>
                <a:lnTo>
                  <a:pt x="834" y="1350"/>
                </a:lnTo>
                <a:lnTo>
                  <a:pt x="834" y="1349"/>
                </a:lnTo>
                <a:lnTo>
                  <a:pt x="833" y="1349"/>
                </a:lnTo>
                <a:lnTo>
                  <a:pt x="833" y="1349"/>
                </a:lnTo>
                <a:lnTo>
                  <a:pt x="833" y="1348"/>
                </a:lnTo>
                <a:lnTo>
                  <a:pt x="832" y="1348"/>
                </a:lnTo>
                <a:lnTo>
                  <a:pt x="832" y="1347"/>
                </a:lnTo>
                <a:lnTo>
                  <a:pt x="832" y="1346"/>
                </a:lnTo>
                <a:lnTo>
                  <a:pt x="831" y="1346"/>
                </a:lnTo>
                <a:lnTo>
                  <a:pt x="831" y="1345"/>
                </a:lnTo>
                <a:lnTo>
                  <a:pt x="830" y="1344"/>
                </a:lnTo>
                <a:lnTo>
                  <a:pt x="830" y="1343"/>
                </a:lnTo>
                <a:lnTo>
                  <a:pt x="829" y="1342"/>
                </a:lnTo>
                <a:lnTo>
                  <a:pt x="829" y="1341"/>
                </a:lnTo>
                <a:lnTo>
                  <a:pt x="828" y="1341"/>
                </a:lnTo>
                <a:lnTo>
                  <a:pt x="828" y="1340"/>
                </a:lnTo>
                <a:lnTo>
                  <a:pt x="828" y="1339"/>
                </a:lnTo>
                <a:lnTo>
                  <a:pt x="828" y="1338"/>
                </a:lnTo>
                <a:lnTo>
                  <a:pt x="827" y="1338"/>
                </a:lnTo>
                <a:lnTo>
                  <a:pt x="827" y="1337"/>
                </a:lnTo>
                <a:lnTo>
                  <a:pt x="827" y="1337"/>
                </a:lnTo>
                <a:lnTo>
                  <a:pt x="827" y="1336"/>
                </a:lnTo>
                <a:lnTo>
                  <a:pt x="826" y="1336"/>
                </a:lnTo>
                <a:lnTo>
                  <a:pt x="826" y="1335"/>
                </a:lnTo>
                <a:lnTo>
                  <a:pt x="825" y="1335"/>
                </a:lnTo>
                <a:lnTo>
                  <a:pt x="825" y="1334"/>
                </a:lnTo>
                <a:lnTo>
                  <a:pt x="824" y="1334"/>
                </a:lnTo>
                <a:lnTo>
                  <a:pt x="824" y="1333"/>
                </a:lnTo>
                <a:lnTo>
                  <a:pt x="824" y="1332"/>
                </a:lnTo>
                <a:lnTo>
                  <a:pt x="824" y="1332"/>
                </a:lnTo>
                <a:lnTo>
                  <a:pt x="824" y="1331"/>
                </a:lnTo>
                <a:lnTo>
                  <a:pt x="823" y="1330"/>
                </a:lnTo>
                <a:lnTo>
                  <a:pt x="823" y="1329"/>
                </a:lnTo>
                <a:lnTo>
                  <a:pt x="822" y="1328"/>
                </a:lnTo>
                <a:lnTo>
                  <a:pt x="822" y="1327"/>
                </a:lnTo>
                <a:lnTo>
                  <a:pt x="821" y="1326"/>
                </a:lnTo>
                <a:lnTo>
                  <a:pt x="821" y="1325"/>
                </a:lnTo>
                <a:lnTo>
                  <a:pt x="820" y="1325"/>
                </a:lnTo>
                <a:lnTo>
                  <a:pt x="820" y="1324"/>
                </a:lnTo>
                <a:lnTo>
                  <a:pt x="819" y="1323"/>
                </a:lnTo>
                <a:lnTo>
                  <a:pt x="819" y="1322"/>
                </a:lnTo>
                <a:lnTo>
                  <a:pt x="819" y="1321"/>
                </a:lnTo>
                <a:lnTo>
                  <a:pt x="819" y="1320"/>
                </a:lnTo>
                <a:lnTo>
                  <a:pt x="818" y="1320"/>
                </a:lnTo>
                <a:lnTo>
                  <a:pt x="818" y="1319"/>
                </a:lnTo>
                <a:lnTo>
                  <a:pt x="817" y="1319"/>
                </a:lnTo>
                <a:lnTo>
                  <a:pt x="817" y="1318"/>
                </a:lnTo>
                <a:lnTo>
                  <a:pt x="816" y="1317"/>
                </a:lnTo>
                <a:lnTo>
                  <a:pt x="816" y="1316"/>
                </a:lnTo>
                <a:lnTo>
                  <a:pt x="815" y="1316"/>
                </a:lnTo>
                <a:lnTo>
                  <a:pt x="815" y="1315"/>
                </a:lnTo>
                <a:lnTo>
                  <a:pt x="814" y="1315"/>
                </a:lnTo>
                <a:lnTo>
                  <a:pt x="813" y="1314"/>
                </a:lnTo>
                <a:lnTo>
                  <a:pt x="812" y="1314"/>
                </a:lnTo>
                <a:lnTo>
                  <a:pt x="812" y="1313"/>
                </a:lnTo>
                <a:lnTo>
                  <a:pt x="812" y="1313"/>
                </a:lnTo>
                <a:lnTo>
                  <a:pt x="811" y="1313"/>
                </a:lnTo>
                <a:lnTo>
                  <a:pt x="810" y="1312"/>
                </a:lnTo>
                <a:lnTo>
                  <a:pt x="809" y="1311"/>
                </a:lnTo>
                <a:lnTo>
                  <a:pt x="808" y="1310"/>
                </a:lnTo>
                <a:lnTo>
                  <a:pt x="807" y="1310"/>
                </a:lnTo>
                <a:lnTo>
                  <a:pt x="807" y="1309"/>
                </a:lnTo>
                <a:lnTo>
                  <a:pt x="806" y="1309"/>
                </a:lnTo>
                <a:lnTo>
                  <a:pt x="806" y="1308"/>
                </a:lnTo>
                <a:lnTo>
                  <a:pt x="805" y="1308"/>
                </a:lnTo>
                <a:lnTo>
                  <a:pt x="804" y="1308"/>
                </a:lnTo>
                <a:lnTo>
                  <a:pt x="804" y="1307"/>
                </a:lnTo>
                <a:lnTo>
                  <a:pt x="803" y="1307"/>
                </a:lnTo>
                <a:lnTo>
                  <a:pt x="803" y="1306"/>
                </a:lnTo>
                <a:lnTo>
                  <a:pt x="802" y="1306"/>
                </a:lnTo>
                <a:lnTo>
                  <a:pt x="802" y="1305"/>
                </a:lnTo>
                <a:lnTo>
                  <a:pt x="801" y="1305"/>
                </a:lnTo>
                <a:lnTo>
                  <a:pt x="801" y="1304"/>
                </a:lnTo>
                <a:lnTo>
                  <a:pt x="801" y="1303"/>
                </a:lnTo>
                <a:lnTo>
                  <a:pt x="802" y="1303"/>
                </a:lnTo>
                <a:lnTo>
                  <a:pt x="801" y="1303"/>
                </a:lnTo>
                <a:lnTo>
                  <a:pt x="801" y="1302"/>
                </a:lnTo>
                <a:lnTo>
                  <a:pt x="800" y="1302"/>
                </a:lnTo>
                <a:lnTo>
                  <a:pt x="800" y="1302"/>
                </a:lnTo>
                <a:lnTo>
                  <a:pt x="799" y="1302"/>
                </a:lnTo>
                <a:lnTo>
                  <a:pt x="798" y="1302"/>
                </a:lnTo>
                <a:lnTo>
                  <a:pt x="797" y="1302"/>
                </a:lnTo>
                <a:lnTo>
                  <a:pt x="796" y="1302"/>
                </a:lnTo>
                <a:lnTo>
                  <a:pt x="795" y="1302"/>
                </a:lnTo>
                <a:lnTo>
                  <a:pt x="795" y="1301"/>
                </a:lnTo>
                <a:lnTo>
                  <a:pt x="794" y="1301"/>
                </a:lnTo>
                <a:lnTo>
                  <a:pt x="794" y="1301"/>
                </a:lnTo>
                <a:lnTo>
                  <a:pt x="794" y="1300"/>
                </a:lnTo>
                <a:lnTo>
                  <a:pt x="793" y="1300"/>
                </a:lnTo>
                <a:lnTo>
                  <a:pt x="793" y="1299"/>
                </a:lnTo>
                <a:lnTo>
                  <a:pt x="793" y="1298"/>
                </a:lnTo>
                <a:lnTo>
                  <a:pt x="793" y="1297"/>
                </a:lnTo>
                <a:lnTo>
                  <a:pt x="792" y="1297"/>
                </a:lnTo>
                <a:lnTo>
                  <a:pt x="792" y="1296"/>
                </a:lnTo>
                <a:lnTo>
                  <a:pt x="792" y="1295"/>
                </a:lnTo>
                <a:lnTo>
                  <a:pt x="792" y="1294"/>
                </a:lnTo>
                <a:lnTo>
                  <a:pt x="792" y="1293"/>
                </a:lnTo>
                <a:lnTo>
                  <a:pt x="791" y="1293"/>
                </a:lnTo>
                <a:lnTo>
                  <a:pt x="791" y="1292"/>
                </a:lnTo>
                <a:lnTo>
                  <a:pt x="791" y="1291"/>
                </a:lnTo>
                <a:lnTo>
                  <a:pt x="791" y="1290"/>
                </a:lnTo>
                <a:lnTo>
                  <a:pt x="791" y="1289"/>
                </a:lnTo>
                <a:lnTo>
                  <a:pt x="791" y="1289"/>
                </a:lnTo>
                <a:lnTo>
                  <a:pt x="791" y="1288"/>
                </a:lnTo>
                <a:lnTo>
                  <a:pt x="790" y="1288"/>
                </a:lnTo>
                <a:lnTo>
                  <a:pt x="790" y="1287"/>
                </a:lnTo>
                <a:lnTo>
                  <a:pt x="790" y="1286"/>
                </a:lnTo>
                <a:lnTo>
                  <a:pt x="790" y="1285"/>
                </a:lnTo>
                <a:lnTo>
                  <a:pt x="790" y="1284"/>
                </a:lnTo>
                <a:lnTo>
                  <a:pt x="790" y="1283"/>
                </a:lnTo>
                <a:lnTo>
                  <a:pt x="790" y="1282"/>
                </a:lnTo>
                <a:lnTo>
                  <a:pt x="789" y="1282"/>
                </a:lnTo>
                <a:lnTo>
                  <a:pt x="788" y="1282"/>
                </a:lnTo>
                <a:lnTo>
                  <a:pt x="788" y="1281"/>
                </a:lnTo>
                <a:lnTo>
                  <a:pt x="788" y="1281"/>
                </a:lnTo>
                <a:lnTo>
                  <a:pt x="787" y="1281"/>
                </a:lnTo>
                <a:lnTo>
                  <a:pt x="786" y="1281"/>
                </a:lnTo>
                <a:lnTo>
                  <a:pt x="785" y="1281"/>
                </a:lnTo>
                <a:lnTo>
                  <a:pt x="784" y="1281"/>
                </a:lnTo>
                <a:lnTo>
                  <a:pt x="783" y="1281"/>
                </a:lnTo>
                <a:lnTo>
                  <a:pt x="782" y="1281"/>
                </a:lnTo>
                <a:lnTo>
                  <a:pt x="781" y="1281"/>
                </a:lnTo>
                <a:lnTo>
                  <a:pt x="780" y="1281"/>
                </a:lnTo>
                <a:lnTo>
                  <a:pt x="779" y="1281"/>
                </a:lnTo>
                <a:lnTo>
                  <a:pt x="778" y="1281"/>
                </a:lnTo>
                <a:lnTo>
                  <a:pt x="777" y="1281"/>
                </a:lnTo>
                <a:lnTo>
                  <a:pt x="776" y="1281"/>
                </a:lnTo>
                <a:lnTo>
                  <a:pt x="776" y="1282"/>
                </a:lnTo>
                <a:lnTo>
                  <a:pt x="776" y="1282"/>
                </a:lnTo>
                <a:lnTo>
                  <a:pt x="775" y="1282"/>
                </a:lnTo>
                <a:lnTo>
                  <a:pt x="774" y="1282"/>
                </a:lnTo>
                <a:lnTo>
                  <a:pt x="773" y="1282"/>
                </a:lnTo>
                <a:lnTo>
                  <a:pt x="773" y="1283"/>
                </a:lnTo>
                <a:lnTo>
                  <a:pt x="773" y="1284"/>
                </a:lnTo>
                <a:lnTo>
                  <a:pt x="773" y="1285"/>
                </a:lnTo>
                <a:lnTo>
                  <a:pt x="773" y="1286"/>
                </a:lnTo>
                <a:lnTo>
                  <a:pt x="773" y="1287"/>
                </a:lnTo>
                <a:lnTo>
                  <a:pt x="773" y="1288"/>
                </a:lnTo>
                <a:lnTo>
                  <a:pt x="772" y="1288"/>
                </a:lnTo>
                <a:lnTo>
                  <a:pt x="772" y="1289"/>
                </a:lnTo>
                <a:lnTo>
                  <a:pt x="771" y="1289"/>
                </a:lnTo>
                <a:lnTo>
                  <a:pt x="771" y="1289"/>
                </a:lnTo>
                <a:lnTo>
                  <a:pt x="770" y="1289"/>
                </a:lnTo>
                <a:lnTo>
                  <a:pt x="769" y="1289"/>
                </a:lnTo>
                <a:lnTo>
                  <a:pt x="769" y="1290"/>
                </a:lnTo>
                <a:lnTo>
                  <a:pt x="768" y="1290"/>
                </a:lnTo>
                <a:lnTo>
                  <a:pt x="767" y="1290"/>
                </a:lnTo>
                <a:lnTo>
                  <a:pt x="766" y="1290"/>
                </a:lnTo>
                <a:lnTo>
                  <a:pt x="765" y="1290"/>
                </a:lnTo>
                <a:lnTo>
                  <a:pt x="765" y="1289"/>
                </a:lnTo>
                <a:lnTo>
                  <a:pt x="764" y="1289"/>
                </a:lnTo>
                <a:lnTo>
                  <a:pt x="764" y="1289"/>
                </a:lnTo>
                <a:lnTo>
                  <a:pt x="764" y="1289"/>
                </a:lnTo>
                <a:lnTo>
                  <a:pt x="763" y="1289"/>
                </a:lnTo>
                <a:lnTo>
                  <a:pt x="762" y="1288"/>
                </a:lnTo>
                <a:lnTo>
                  <a:pt x="761" y="1288"/>
                </a:lnTo>
                <a:lnTo>
                  <a:pt x="761" y="1287"/>
                </a:lnTo>
                <a:lnTo>
                  <a:pt x="760" y="1287"/>
                </a:lnTo>
                <a:lnTo>
                  <a:pt x="760" y="1286"/>
                </a:lnTo>
                <a:lnTo>
                  <a:pt x="759" y="1286"/>
                </a:lnTo>
                <a:lnTo>
                  <a:pt x="758" y="1286"/>
                </a:lnTo>
                <a:lnTo>
                  <a:pt x="758" y="1285"/>
                </a:lnTo>
                <a:lnTo>
                  <a:pt x="757" y="1284"/>
                </a:lnTo>
                <a:lnTo>
                  <a:pt x="756" y="1284"/>
                </a:lnTo>
                <a:lnTo>
                  <a:pt x="756" y="1283"/>
                </a:lnTo>
                <a:lnTo>
                  <a:pt x="755" y="1283"/>
                </a:lnTo>
                <a:lnTo>
                  <a:pt x="754" y="1283"/>
                </a:lnTo>
                <a:lnTo>
                  <a:pt x="754" y="1282"/>
                </a:lnTo>
                <a:lnTo>
                  <a:pt x="753" y="1282"/>
                </a:lnTo>
                <a:lnTo>
                  <a:pt x="752" y="1282"/>
                </a:lnTo>
                <a:lnTo>
                  <a:pt x="752" y="1282"/>
                </a:lnTo>
                <a:lnTo>
                  <a:pt x="752" y="1281"/>
                </a:lnTo>
                <a:lnTo>
                  <a:pt x="751" y="1281"/>
                </a:lnTo>
                <a:lnTo>
                  <a:pt x="750" y="1281"/>
                </a:lnTo>
                <a:lnTo>
                  <a:pt x="750" y="1280"/>
                </a:lnTo>
                <a:lnTo>
                  <a:pt x="749" y="1280"/>
                </a:lnTo>
                <a:lnTo>
                  <a:pt x="748" y="1280"/>
                </a:lnTo>
                <a:lnTo>
                  <a:pt x="747" y="1280"/>
                </a:lnTo>
                <a:lnTo>
                  <a:pt x="746" y="1280"/>
                </a:lnTo>
                <a:lnTo>
                  <a:pt x="746" y="1281"/>
                </a:lnTo>
                <a:lnTo>
                  <a:pt x="745" y="1282"/>
                </a:lnTo>
                <a:lnTo>
                  <a:pt x="744" y="1281"/>
                </a:lnTo>
                <a:lnTo>
                  <a:pt x="744" y="1280"/>
                </a:lnTo>
                <a:lnTo>
                  <a:pt x="745" y="1280"/>
                </a:lnTo>
                <a:lnTo>
                  <a:pt x="745" y="1279"/>
                </a:lnTo>
                <a:lnTo>
                  <a:pt x="747" y="1276"/>
                </a:lnTo>
                <a:lnTo>
                  <a:pt x="746" y="1277"/>
                </a:lnTo>
                <a:lnTo>
                  <a:pt x="747" y="1278"/>
                </a:lnTo>
                <a:lnTo>
                  <a:pt x="748" y="1278"/>
                </a:lnTo>
                <a:lnTo>
                  <a:pt x="748" y="1277"/>
                </a:lnTo>
                <a:lnTo>
                  <a:pt x="749" y="1277"/>
                </a:lnTo>
                <a:lnTo>
                  <a:pt x="750" y="1277"/>
                </a:lnTo>
                <a:lnTo>
                  <a:pt x="751" y="1277"/>
                </a:lnTo>
                <a:lnTo>
                  <a:pt x="752" y="1277"/>
                </a:lnTo>
                <a:lnTo>
                  <a:pt x="752" y="1277"/>
                </a:lnTo>
                <a:lnTo>
                  <a:pt x="753" y="1278"/>
                </a:lnTo>
                <a:lnTo>
                  <a:pt x="754" y="1278"/>
                </a:lnTo>
                <a:lnTo>
                  <a:pt x="755" y="1278"/>
                </a:lnTo>
                <a:lnTo>
                  <a:pt x="756" y="1278"/>
                </a:lnTo>
                <a:lnTo>
                  <a:pt x="757" y="1278"/>
                </a:lnTo>
                <a:lnTo>
                  <a:pt x="758" y="1278"/>
                </a:lnTo>
                <a:lnTo>
                  <a:pt x="758" y="1277"/>
                </a:lnTo>
                <a:lnTo>
                  <a:pt x="759" y="1277"/>
                </a:lnTo>
                <a:lnTo>
                  <a:pt x="760" y="1277"/>
                </a:lnTo>
                <a:lnTo>
                  <a:pt x="761" y="1277"/>
                </a:lnTo>
                <a:lnTo>
                  <a:pt x="762" y="1277"/>
                </a:lnTo>
                <a:lnTo>
                  <a:pt x="762" y="1278"/>
                </a:lnTo>
                <a:lnTo>
                  <a:pt x="763" y="1278"/>
                </a:lnTo>
                <a:lnTo>
                  <a:pt x="764" y="1278"/>
                </a:lnTo>
                <a:lnTo>
                  <a:pt x="764" y="1278"/>
                </a:lnTo>
                <a:lnTo>
                  <a:pt x="765" y="1278"/>
                </a:lnTo>
                <a:lnTo>
                  <a:pt x="766" y="1278"/>
                </a:lnTo>
                <a:lnTo>
                  <a:pt x="767" y="1277"/>
                </a:lnTo>
                <a:lnTo>
                  <a:pt x="768" y="1277"/>
                </a:lnTo>
                <a:lnTo>
                  <a:pt x="769" y="1277"/>
                </a:lnTo>
                <a:lnTo>
                  <a:pt x="770" y="1277"/>
                </a:lnTo>
                <a:lnTo>
                  <a:pt x="771" y="1277"/>
                </a:lnTo>
                <a:lnTo>
                  <a:pt x="771" y="1277"/>
                </a:lnTo>
                <a:lnTo>
                  <a:pt x="772" y="1277"/>
                </a:lnTo>
                <a:lnTo>
                  <a:pt x="773" y="1277"/>
                </a:lnTo>
                <a:lnTo>
                  <a:pt x="774" y="1277"/>
                </a:lnTo>
                <a:lnTo>
                  <a:pt x="775" y="1277"/>
                </a:lnTo>
                <a:lnTo>
                  <a:pt x="776" y="1277"/>
                </a:lnTo>
                <a:lnTo>
                  <a:pt x="776" y="1276"/>
                </a:lnTo>
                <a:lnTo>
                  <a:pt x="777" y="1276"/>
                </a:lnTo>
                <a:lnTo>
                  <a:pt x="778" y="1276"/>
                </a:lnTo>
                <a:lnTo>
                  <a:pt x="779" y="1276"/>
                </a:lnTo>
                <a:lnTo>
                  <a:pt x="780" y="1276"/>
                </a:lnTo>
                <a:lnTo>
                  <a:pt x="781" y="1276"/>
                </a:lnTo>
                <a:lnTo>
                  <a:pt x="782" y="1276"/>
                </a:lnTo>
                <a:lnTo>
                  <a:pt x="783" y="1276"/>
                </a:lnTo>
                <a:lnTo>
                  <a:pt x="784" y="1276"/>
                </a:lnTo>
                <a:lnTo>
                  <a:pt x="784" y="1275"/>
                </a:lnTo>
                <a:lnTo>
                  <a:pt x="785" y="1275"/>
                </a:lnTo>
                <a:lnTo>
                  <a:pt x="786" y="1275"/>
                </a:lnTo>
                <a:lnTo>
                  <a:pt x="787" y="1275"/>
                </a:lnTo>
                <a:lnTo>
                  <a:pt x="788" y="1275"/>
                </a:lnTo>
                <a:lnTo>
                  <a:pt x="788" y="1275"/>
                </a:lnTo>
                <a:lnTo>
                  <a:pt x="788" y="1274"/>
                </a:lnTo>
                <a:lnTo>
                  <a:pt x="789" y="1274"/>
                </a:lnTo>
                <a:lnTo>
                  <a:pt x="790" y="1273"/>
                </a:lnTo>
                <a:lnTo>
                  <a:pt x="791" y="1273"/>
                </a:lnTo>
                <a:lnTo>
                  <a:pt x="791" y="1272"/>
                </a:lnTo>
                <a:lnTo>
                  <a:pt x="791" y="1271"/>
                </a:lnTo>
                <a:lnTo>
                  <a:pt x="791" y="1270"/>
                </a:lnTo>
                <a:lnTo>
                  <a:pt x="792" y="1270"/>
                </a:lnTo>
                <a:lnTo>
                  <a:pt x="792" y="1269"/>
                </a:lnTo>
                <a:lnTo>
                  <a:pt x="792" y="1268"/>
                </a:lnTo>
                <a:lnTo>
                  <a:pt x="793" y="1267"/>
                </a:lnTo>
                <a:lnTo>
                  <a:pt x="793" y="1266"/>
                </a:lnTo>
                <a:lnTo>
                  <a:pt x="793" y="1265"/>
                </a:lnTo>
                <a:lnTo>
                  <a:pt x="793" y="1265"/>
                </a:lnTo>
                <a:lnTo>
                  <a:pt x="793" y="1264"/>
                </a:lnTo>
                <a:lnTo>
                  <a:pt x="792" y="1263"/>
                </a:lnTo>
                <a:lnTo>
                  <a:pt x="792" y="1262"/>
                </a:lnTo>
                <a:lnTo>
                  <a:pt x="792" y="1261"/>
                </a:lnTo>
                <a:lnTo>
                  <a:pt x="792" y="1260"/>
                </a:lnTo>
                <a:lnTo>
                  <a:pt x="792" y="1259"/>
                </a:lnTo>
                <a:lnTo>
                  <a:pt x="792" y="1258"/>
                </a:lnTo>
                <a:lnTo>
                  <a:pt x="792" y="1257"/>
                </a:lnTo>
                <a:lnTo>
                  <a:pt x="791" y="1257"/>
                </a:lnTo>
                <a:lnTo>
                  <a:pt x="791" y="1256"/>
                </a:lnTo>
                <a:lnTo>
                  <a:pt x="791" y="1255"/>
                </a:lnTo>
                <a:lnTo>
                  <a:pt x="791" y="1254"/>
                </a:lnTo>
                <a:lnTo>
                  <a:pt x="791" y="1253"/>
                </a:lnTo>
                <a:lnTo>
                  <a:pt x="791" y="1253"/>
                </a:lnTo>
                <a:lnTo>
                  <a:pt x="791" y="1252"/>
                </a:lnTo>
                <a:lnTo>
                  <a:pt x="790" y="1252"/>
                </a:lnTo>
                <a:lnTo>
                  <a:pt x="790" y="1251"/>
                </a:lnTo>
                <a:lnTo>
                  <a:pt x="790" y="1250"/>
                </a:lnTo>
                <a:lnTo>
                  <a:pt x="790" y="1249"/>
                </a:lnTo>
                <a:lnTo>
                  <a:pt x="789" y="1248"/>
                </a:lnTo>
                <a:lnTo>
                  <a:pt x="789" y="1247"/>
                </a:lnTo>
                <a:lnTo>
                  <a:pt x="789" y="1246"/>
                </a:lnTo>
                <a:lnTo>
                  <a:pt x="788" y="1246"/>
                </a:lnTo>
                <a:lnTo>
                  <a:pt x="788" y="1245"/>
                </a:lnTo>
                <a:lnTo>
                  <a:pt x="788" y="1244"/>
                </a:lnTo>
                <a:lnTo>
                  <a:pt x="788" y="1243"/>
                </a:lnTo>
                <a:lnTo>
                  <a:pt x="788" y="1242"/>
                </a:lnTo>
                <a:lnTo>
                  <a:pt x="788" y="1241"/>
                </a:lnTo>
                <a:lnTo>
                  <a:pt x="787" y="1241"/>
                </a:lnTo>
                <a:lnTo>
                  <a:pt x="787" y="1240"/>
                </a:lnTo>
                <a:lnTo>
                  <a:pt x="786" y="1239"/>
                </a:lnTo>
                <a:lnTo>
                  <a:pt x="786" y="1238"/>
                </a:lnTo>
                <a:lnTo>
                  <a:pt x="785" y="1238"/>
                </a:lnTo>
                <a:lnTo>
                  <a:pt x="785" y="1237"/>
                </a:lnTo>
                <a:lnTo>
                  <a:pt x="785" y="1236"/>
                </a:lnTo>
                <a:lnTo>
                  <a:pt x="785" y="1235"/>
                </a:lnTo>
                <a:lnTo>
                  <a:pt x="784" y="1235"/>
                </a:lnTo>
                <a:lnTo>
                  <a:pt x="784" y="1234"/>
                </a:lnTo>
                <a:lnTo>
                  <a:pt x="784" y="1233"/>
                </a:lnTo>
                <a:lnTo>
                  <a:pt x="783" y="1233"/>
                </a:lnTo>
                <a:lnTo>
                  <a:pt x="783" y="1232"/>
                </a:lnTo>
                <a:lnTo>
                  <a:pt x="783" y="1231"/>
                </a:lnTo>
                <a:lnTo>
                  <a:pt x="782" y="1231"/>
                </a:lnTo>
                <a:lnTo>
                  <a:pt x="782" y="1230"/>
                </a:lnTo>
                <a:lnTo>
                  <a:pt x="781" y="1230"/>
                </a:lnTo>
                <a:lnTo>
                  <a:pt x="781" y="1229"/>
                </a:lnTo>
                <a:lnTo>
                  <a:pt x="781" y="1228"/>
                </a:lnTo>
                <a:lnTo>
                  <a:pt x="780" y="1228"/>
                </a:lnTo>
                <a:lnTo>
                  <a:pt x="780" y="1227"/>
                </a:lnTo>
                <a:lnTo>
                  <a:pt x="779" y="1226"/>
                </a:lnTo>
                <a:lnTo>
                  <a:pt x="779" y="1225"/>
                </a:lnTo>
                <a:lnTo>
                  <a:pt x="778" y="1225"/>
                </a:lnTo>
                <a:lnTo>
                  <a:pt x="778" y="1224"/>
                </a:lnTo>
                <a:lnTo>
                  <a:pt x="778" y="1223"/>
                </a:lnTo>
                <a:lnTo>
                  <a:pt x="777" y="1222"/>
                </a:lnTo>
                <a:lnTo>
                  <a:pt x="776" y="1221"/>
                </a:lnTo>
                <a:lnTo>
                  <a:pt x="776" y="1220"/>
                </a:lnTo>
                <a:lnTo>
                  <a:pt x="776" y="1219"/>
                </a:lnTo>
                <a:lnTo>
                  <a:pt x="776" y="1219"/>
                </a:lnTo>
                <a:lnTo>
                  <a:pt x="776" y="1218"/>
                </a:lnTo>
                <a:lnTo>
                  <a:pt x="775" y="1217"/>
                </a:lnTo>
                <a:lnTo>
                  <a:pt x="775" y="1216"/>
                </a:lnTo>
                <a:lnTo>
                  <a:pt x="774" y="1216"/>
                </a:lnTo>
                <a:lnTo>
                  <a:pt x="774" y="1216"/>
                </a:lnTo>
                <a:lnTo>
                  <a:pt x="773" y="1216"/>
                </a:lnTo>
                <a:lnTo>
                  <a:pt x="773" y="1214"/>
                </a:lnTo>
                <a:lnTo>
                  <a:pt x="772" y="1214"/>
                </a:lnTo>
                <a:lnTo>
                  <a:pt x="772" y="1213"/>
                </a:lnTo>
                <a:lnTo>
                  <a:pt x="772" y="1212"/>
                </a:lnTo>
                <a:lnTo>
                  <a:pt x="771" y="1212"/>
                </a:lnTo>
                <a:lnTo>
                  <a:pt x="771" y="1211"/>
                </a:lnTo>
                <a:lnTo>
                  <a:pt x="770" y="1211"/>
                </a:lnTo>
                <a:lnTo>
                  <a:pt x="770" y="1210"/>
                </a:lnTo>
                <a:lnTo>
                  <a:pt x="770" y="1209"/>
                </a:lnTo>
                <a:lnTo>
                  <a:pt x="769" y="1209"/>
                </a:lnTo>
                <a:lnTo>
                  <a:pt x="769" y="1208"/>
                </a:lnTo>
                <a:lnTo>
                  <a:pt x="768" y="1208"/>
                </a:lnTo>
                <a:lnTo>
                  <a:pt x="768" y="1207"/>
                </a:lnTo>
                <a:lnTo>
                  <a:pt x="767" y="1207"/>
                </a:lnTo>
                <a:lnTo>
                  <a:pt x="767" y="1206"/>
                </a:lnTo>
                <a:lnTo>
                  <a:pt x="766" y="1206"/>
                </a:lnTo>
                <a:lnTo>
                  <a:pt x="766" y="1205"/>
                </a:lnTo>
                <a:lnTo>
                  <a:pt x="765" y="1204"/>
                </a:lnTo>
                <a:lnTo>
                  <a:pt x="764" y="1204"/>
                </a:lnTo>
                <a:lnTo>
                  <a:pt x="764" y="1203"/>
                </a:lnTo>
                <a:lnTo>
                  <a:pt x="764" y="1203"/>
                </a:lnTo>
                <a:lnTo>
                  <a:pt x="764" y="1202"/>
                </a:lnTo>
                <a:lnTo>
                  <a:pt x="763" y="1202"/>
                </a:lnTo>
                <a:lnTo>
                  <a:pt x="762" y="1201"/>
                </a:lnTo>
                <a:lnTo>
                  <a:pt x="761" y="1200"/>
                </a:lnTo>
                <a:lnTo>
                  <a:pt x="760" y="1199"/>
                </a:lnTo>
                <a:lnTo>
                  <a:pt x="760" y="1198"/>
                </a:lnTo>
                <a:lnTo>
                  <a:pt x="759" y="1197"/>
                </a:lnTo>
                <a:lnTo>
                  <a:pt x="758" y="1197"/>
                </a:lnTo>
                <a:lnTo>
                  <a:pt x="758" y="1196"/>
                </a:lnTo>
                <a:lnTo>
                  <a:pt x="757" y="1195"/>
                </a:lnTo>
                <a:lnTo>
                  <a:pt x="756" y="1195"/>
                </a:lnTo>
                <a:lnTo>
                  <a:pt x="756" y="1194"/>
                </a:lnTo>
                <a:lnTo>
                  <a:pt x="756" y="1193"/>
                </a:lnTo>
                <a:lnTo>
                  <a:pt x="755" y="1193"/>
                </a:lnTo>
                <a:lnTo>
                  <a:pt x="754" y="1192"/>
                </a:lnTo>
                <a:lnTo>
                  <a:pt x="753" y="1192"/>
                </a:lnTo>
                <a:lnTo>
                  <a:pt x="752" y="1191"/>
                </a:lnTo>
                <a:lnTo>
                  <a:pt x="752" y="1191"/>
                </a:lnTo>
                <a:lnTo>
                  <a:pt x="752" y="1190"/>
                </a:lnTo>
                <a:lnTo>
                  <a:pt x="751" y="1190"/>
                </a:lnTo>
                <a:lnTo>
                  <a:pt x="750" y="1190"/>
                </a:lnTo>
                <a:lnTo>
                  <a:pt x="750" y="1189"/>
                </a:lnTo>
                <a:lnTo>
                  <a:pt x="749" y="1188"/>
                </a:lnTo>
                <a:lnTo>
                  <a:pt x="748" y="1187"/>
                </a:lnTo>
                <a:lnTo>
                  <a:pt x="748" y="1186"/>
                </a:lnTo>
                <a:lnTo>
                  <a:pt x="747" y="1185"/>
                </a:lnTo>
                <a:lnTo>
                  <a:pt x="746" y="1185"/>
                </a:lnTo>
                <a:lnTo>
                  <a:pt x="745" y="1184"/>
                </a:lnTo>
                <a:lnTo>
                  <a:pt x="745" y="1183"/>
                </a:lnTo>
                <a:lnTo>
                  <a:pt x="744" y="1183"/>
                </a:lnTo>
                <a:lnTo>
                  <a:pt x="744" y="1182"/>
                </a:lnTo>
                <a:lnTo>
                  <a:pt x="743" y="1182"/>
                </a:lnTo>
                <a:lnTo>
                  <a:pt x="742" y="1181"/>
                </a:lnTo>
                <a:lnTo>
                  <a:pt x="742" y="1180"/>
                </a:lnTo>
                <a:lnTo>
                  <a:pt x="741" y="1180"/>
                </a:lnTo>
                <a:lnTo>
                  <a:pt x="741" y="1180"/>
                </a:lnTo>
                <a:lnTo>
                  <a:pt x="740" y="1180"/>
                </a:lnTo>
                <a:lnTo>
                  <a:pt x="740" y="1179"/>
                </a:lnTo>
                <a:lnTo>
                  <a:pt x="740" y="1178"/>
                </a:lnTo>
                <a:lnTo>
                  <a:pt x="739" y="1177"/>
                </a:lnTo>
                <a:lnTo>
                  <a:pt x="738" y="1177"/>
                </a:lnTo>
                <a:lnTo>
                  <a:pt x="737" y="1176"/>
                </a:lnTo>
                <a:lnTo>
                  <a:pt x="734" y="1176"/>
                </a:lnTo>
                <a:lnTo>
                  <a:pt x="733" y="1176"/>
                </a:lnTo>
                <a:lnTo>
                  <a:pt x="733" y="1175"/>
                </a:lnTo>
                <a:lnTo>
                  <a:pt x="732" y="1175"/>
                </a:lnTo>
                <a:lnTo>
                  <a:pt x="732" y="1174"/>
                </a:lnTo>
                <a:lnTo>
                  <a:pt x="731" y="1174"/>
                </a:lnTo>
                <a:lnTo>
                  <a:pt x="730" y="1173"/>
                </a:lnTo>
                <a:lnTo>
                  <a:pt x="729" y="1173"/>
                </a:lnTo>
                <a:lnTo>
                  <a:pt x="728" y="1172"/>
                </a:lnTo>
                <a:lnTo>
                  <a:pt x="728" y="1171"/>
                </a:lnTo>
                <a:lnTo>
                  <a:pt x="727" y="1170"/>
                </a:lnTo>
                <a:lnTo>
                  <a:pt x="726" y="1170"/>
                </a:lnTo>
                <a:lnTo>
                  <a:pt x="725" y="1169"/>
                </a:lnTo>
                <a:lnTo>
                  <a:pt x="724" y="1169"/>
                </a:lnTo>
                <a:lnTo>
                  <a:pt x="724" y="1168"/>
                </a:lnTo>
                <a:lnTo>
                  <a:pt x="723" y="1168"/>
                </a:lnTo>
                <a:lnTo>
                  <a:pt x="723" y="1168"/>
                </a:lnTo>
                <a:lnTo>
                  <a:pt x="722" y="1168"/>
                </a:lnTo>
                <a:lnTo>
                  <a:pt x="722" y="1167"/>
                </a:lnTo>
                <a:lnTo>
                  <a:pt x="721" y="1167"/>
                </a:lnTo>
                <a:lnTo>
                  <a:pt x="720" y="1167"/>
                </a:lnTo>
                <a:lnTo>
                  <a:pt x="720" y="1166"/>
                </a:lnTo>
                <a:lnTo>
                  <a:pt x="719" y="1166"/>
                </a:lnTo>
                <a:lnTo>
                  <a:pt x="719" y="1165"/>
                </a:lnTo>
                <a:lnTo>
                  <a:pt x="718" y="1165"/>
                </a:lnTo>
                <a:lnTo>
                  <a:pt x="718" y="1164"/>
                </a:lnTo>
                <a:lnTo>
                  <a:pt x="717" y="1164"/>
                </a:lnTo>
                <a:lnTo>
                  <a:pt x="716" y="1164"/>
                </a:lnTo>
                <a:lnTo>
                  <a:pt x="716" y="1163"/>
                </a:lnTo>
                <a:lnTo>
                  <a:pt x="716" y="1163"/>
                </a:lnTo>
                <a:lnTo>
                  <a:pt x="715" y="1163"/>
                </a:lnTo>
                <a:lnTo>
                  <a:pt x="714" y="1163"/>
                </a:lnTo>
                <a:lnTo>
                  <a:pt x="713" y="1163"/>
                </a:lnTo>
                <a:lnTo>
                  <a:pt x="712" y="1163"/>
                </a:lnTo>
                <a:lnTo>
                  <a:pt x="711" y="1163"/>
                </a:lnTo>
                <a:lnTo>
                  <a:pt x="710" y="1163"/>
                </a:lnTo>
                <a:lnTo>
                  <a:pt x="709" y="1163"/>
                </a:lnTo>
                <a:lnTo>
                  <a:pt x="709" y="1164"/>
                </a:lnTo>
                <a:lnTo>
                  <a:pt x="708" y="1164"/>
                </a:lnTo>
                <a:lnTo>
                  <a:pt x="707" y="1164"/>
                </a:lnTo>
                <a:lnTo>
                  <a:pt x="707" y="1165"/>
                </a:lnTo>
                <a:lnTo>
                  <a:pt x="706" y="1165"/>
                </a:lnTo>
                <a:lnTo>
                  <a:pt x="705" y="1165"/>
                </a:lnTo>
                <a:lnTo>
                  <a:pt x="704" y="1166"/>
                </a:lnTo>
                <a:lnTo>
                  <a:pt x="704" y="1167"/>
                </a:lnTo>
                <a:lnTo>
                  <a:pt x="703" y="1167"/>
                </a:lnTo>
                <a:lnTo>
                  <a:pt x="703" y="1168"/>
                </a:lnTo>
                <a:lnTo>
                  <a:pt x="702" y="1168"/>
                </a:lnTo>
                <a:lnTo>
                  <a:pt x="702" y="1168"/>
                </a:lnTo>
                <a:lnTo>
                  <a:pt x="701" y="1168"/>
                </a:lnTo>
                <a:lnTo>
                  <a:pt x="701" y="1169"/>
                </a:lnTo>
                <a:lnTo>
                  <a:pt x="701" y="1170"/>
                </a:lnTo>
                <a:lnTo>
                  <a:pt x="702" y="1170"/>
                </a:lnTo>
                <a:lnTo>
                  <a:pt x="702" y="1171"/>
                </a:lnTo>
                <a:lnTo>
                  <a:pt x="702" y="1172"/>
                </a:lnTo>
                <a:lnTo>
                  <a:pt x="703" y="1173"/>
                </a:lnTo>
                <a:lnTo>
                  <a:pt x="704" y="1174"/>
                </a:lnTo>
                <a:lnTo>
                  <a:pt x="704" y="1174"/>
                </a:lnTo>
                <a:lnTo>
                  <a:pt x="704" y="1175"/>
                </a:lnTo>
                <a:lnTo>
                  <a:pt x="705" y="1175"/>
                </a:lnTo>
                <a:lnTo>
                  <a:pt x="705" y="1176"/>
                </a:lnTo>
                <a:lnTo>
                  <a:pt x="706" y="1176"/>
                </a:lnTo>
                <a:lnTo>
                  <a:pt x="706" y="1177"/>
                </a:lnTo>
                <a:lnTo>
                  <a:pt x="707" y="1177"/>
                </a:lnTo>
                <a:lnTo>
                  <a:pt x="707" y="1178"/>
                </a:lnTo>
                <a:lnTo>
                  <a:pt x="708" y="1178"/>
                </a:lnTo>
                <a:lnTo>
                  <a:pt x="709" y="1178"/>
                </a:lnTo>
                <a:lnTo>
                  <a:pt x="709" y="1179"/>
                </a:lnTo>
                <a:lnTo>
                  <a:pt x="709" y="1180"/>
                </a:lnTo>
                <a:lnTo>
                  <a:pt x="709" y="1180"/>
                </a:lnTo>
                <a:lnTo>
                  <a:pt x="709" y="1181"/>
                </a:lnTo>
                <a:lnTo>
                  <a:pt x="709" y="1182"/>
                </a:lnTo>
                <a:lnTo>
                  <a:pt x="709" y="1183"/>
                </a:lnTo>
                <a:lnTo>
                  <a:pt x="708" y="1183"/>
                </a:lnTo>
                <a:lnTo>
                  <a:pt x="708" y="1184"/>
                </a:lnTo>
                <a:lnTo>
                  <a:pt x="708" y="1185"/>
                </a:lnTo>
                <a:lnTo>
                  <a:pt x="707" y="1186"/>
                </a:lnTo>
                <a:lnTo>
                  <a:pt x="707" y="1187"/>
                </a:lnTo>
                <a:lnTo>
                  <a:pt x="707" y="1188"/>
                </a:lnTo>
                <a:lnTo>
                  <a:pt x="708" y="1188"/>
                </a:lnTo>
                <a:lnTo>
                  <a:pt x="708" y="1189"/>
                </a:lnTo>
                <a:lnTo>
                  <a:pt x="708" y="1190"/>
                </a:lnTo>
                <a:lnTo>
                  <a:pt x="709" y="1190"/>
                </a:lnTo>
                <a:lnTo>
                  <a:pt x="709" y="1191"/>
                </a:lnTo>
                <a:lnTo>
                  <a:pt x="709" y="1192"/>
                </a:lnTo>
                <a:lnTo>
                  <a:pt x="710" y="1192"/>
                </a:lnTo>
                <a:lnTo>
                  <a:pt x="710" y="1192"/>
                </a:lnTo>
                <a:lnTo>
                  <a:pt x="711" y="1193"/>
                </a:lnTo>
                <a:lnTo>
                  <a:pt x="711" y="1194"/>
                </a:lnTo>
                <a:lnTo>
                  <a:pt x="710" y="1194"/>
                </a:lnTo>
                <a:lnTo>
                  <a:pt x="710" y="1195"/>
                </a:lnTo>
                <a:lnTo>
                  <a:pt x="709" y="1195"/>
                </a:lnTo>
                <a:lnTo>
                  <a:pt x="709" y="1196"/>
                </a:lnTo>
                <a:lnTo>
                  <a:pt x="708" y="1196"/>
                </a:lnTo>
                <a:lnTo>
                  <a:pt x="708" y="1197"/>
                </a:lnTo>
                <a:lnTo>
                  <a:pt x="707" y="1197"/>
                </a:lnTo>
                <a:lnTo>
                  <a:pt x="707" y="1198"/>
                </a:lnTo>
                <a:lnTo>
                  <a:pt x="706" y="1198"/>
                </a:lnTo>
                <a:lnTo>
                  <a:pt x="706" y="1199"/>
                </a:lnTo>
                <a:lnTo>
                  <a:pt x="705" y="1199"/>
                </a:lnTo>
                <a:lnTo>
                  <a:pt x="704" y="1199"/>
                </a:lnTo>
                <a:lnTo>
                  <a:pt x="704" y="1199"/>
                </a:lnTo>
                <a:lnTo>
                  <a:pt x="704" y="1200"/>
                </a:lnTo>
                <a:lnTo>
                  <a:pt x="703" y="1200"/>
                </a:lnTo>
                <a:lnTo>
                  <a:pt x="702" y="1200"/>
                </a:lnTo>
                <a:lnTo>
                  <a:pt x="701" y="1200"/>
                </a:lnTo>
                <a:lnTo>
                  <a:pt x="700" y="1200"/>
                </a:lnTo>
                <a:lnTo>
                  <a:pt x="699" y="1200"/>
                </a:lnTo>
                <a:lnTo>
                  <a:pt x="699" y="1201"/>
                </a:lnTo>
                <a:lnTo>
                  <a:pt x="698" y="1201"/>
                </a:lnTo>
                <a:lnTo>
                  <a:pt x="697" y="1201"/>
                </a:lnTo>
                <a:lnTo>
                  <a:pt x="696" y="1201"/>
                </a:lnTo>
                <a:lnTo>
                  <a:pt x="695" y="1201"/>
                </a:lnTo>
                <a:lnTo>
                  <a:pt x="694" y="1201"/>
                </a:lnTo>
                <a:lnTo>
                  <a:pt x="693" y="1202"/>
                </a:lnTo>
                <a:lnTo>
                  <a:pt x="692" y="1202"/>
                </a:lnTo>
                <a:lnTo>
                  <a:pt x="692" y="1202"/>
                </a:lnTo>
                <a:lnTo>
                  <a:pt x="691" y="1202"/>
                </a:lnTo>
                <a:lnTo>
                  <a:pt x="690" y="1202"/>
                </a:lnTo>
                <a:lnTo>
                  <a:pt x="690" y="1203"/>
                </a:lnTo>
                <a:lnTo>
                  <a:pt x="689" y="1203"/>
                </a:lnTo>
                <a:lnTo>
                  <a:pt x="688" y="1203"/>
                </a:lnTo>
                <a:lnTo>
                  <a:pt x="687" y="1203"/>
                </a:lnTo>
                <a:lnTo>
                  <a:pt x="687" y="1204"/>
                </a:lnTo>
                <a:lnTo>
                  <a:pt x="686" y="1204"/>
                </a:lnTo>
                <a:lnTo>
                  <a:pt x="685" y="1204"/>
                </a:lnTo>
                <a:lnTo>
                  <a:pt x="684" y="1204"/>
                </a:lnTo>
                <a:lnTo>
                  <a:pt x="683" y="1204"/>
                </a:lnTo>
                <a:lnTo>
                  <a:pt x="683" y="1204"/>
                </a:lnTo>
                <a:lnTo>
                  <a:pt x="682" y="1204"/>
                </a:lnTo>
                <a:lnTo>
                  <a:pt x="681" y="1204"/>
                </a:lnTo>
                <a:lnTo>
                  <a:pt x="680" y="1204"/>
                </a:lnTo>
                <a:lnTo>
                  <a:pt x="680" y="1204"/>
                </a:lnTo>
                <a:lnTo>
                  <a:pt x="679" y="1204"/>
                </a:lnTo>
                <a:lnTo>
                  <a:pt x="678" y="1204"/>
                </a:lnTo>
                <a:lnTo>
                  <a:pt x="677" y="1203"/>
                </a:lnTo>
                <a:lnTo>
                  <a:pt x="676" y="1203"/>
                </a:lnTo>
                <a:lnTo>
                  <a:pt x="675" y="1203"/>
                </a:lnTo>
                <a:lnTo>
                  <a:pt x="675" y="1202"/>
                </a:lnTo>
                <a:lnTo>
                  <a:pt x="674" y="1202"/>
                </a:lnTo>
                <a:lnTo>
                  <a:pt x="673" y="1202"/>
                </a:lnTo>
                <a:lnTo>
                  <a:pt x="673" y="1201"/>
                </a:lnTo>
                <a:lnTo>
                  <a:pt x="672" y="1201"/>
                </a:lnTo>
                <a:lnTo>
                  <a:pt x="671" y="1201"/>
                </a:lnTo>
                <a:lnTo>
                  <a:pt x="671" y="1200"/>
                </a:lnTo>
                <a:lnTo>
                  <a:pt x="670" y="1200"/>
                </a:lnTo>
                <a:lnTo>
                  <a:pt x="670" y="1199"/>
                </a:lnTo>
                <a:lnTo>
                  <a:pt x="669" y="1199"/>
                </a:lnTo>
                <a:lnTo>
                  <a:pt x="669" y="1198"/>
                </a:lnTo>
                <a:lnTo>
                  <a:pt x="668" y="1198"/>
                </a:lnTo>
                <a:lnTo>
                  <a:pt x="668" y="1197"/>
                </a:lnTo>
                <a:lnTo>
                  <a:pt x="668" y="1196"/>
                </a:lnTo>
                <a:lnTo>
                  <a:pt x="667" y="1194"/>
                </a:lnTo>
                <a:lnTo>
                  <a:pt x="664" y="1191"/>
                </a:lnTo>
                <a:lnTo>
                  <a:pt x="662" y="1188"/>
                </a:lnTo>
                <a:lnTo>
                  <a:pt x="661" y="1185"/>
                </a:lnTo>
                <a:lnTo>
                  <a:pt x="660" y="1184"/>
                </a:lnTo>
                <a:lnTo>
                  <a:pt x="660" y="1183"/>
                </a:lnTo>
                <a:lnTo>
                  <a:pt x="659" y="1183"/>
                </a:lnTo>
                <a:lnTo>
                  <a:pt x="659" y="1182"/>
                </a:lnTo>
                <a:lnTo>
                  <a:pt x="658" y="1181"/>
                </a:lnTo>
                <a:lnTo>
                  <a:pt x="658" y="1180"/>
                </a:lnTo>
                <a:lnTo>
                  <a:pt x="658" y="1180"/>
                </a:lnTo>
                <a:lnTo>
                  <a:pt x="658" y="1179"/>
                </a:lnTo>
                <a:lnTo>
                  <a:pt x="658" y="1178"/>
                </a:lnTo>
                <a:lnTo>
                  <a:pt x="658" y="1177"/>
                </a:lnTo>
                <a:lnTo>
                  <a:pt x="658" y="1176"/>
                </a:lnTo>
                <a:lnTo>
                  <a:pt x="658" y="1175"/>
                </a:lnTo>
                <a:lnTo>
                  <a:pt x="658" y="1174"/>
                </a:lnTo>
                <a:lnTo>
                  <a:pt x="657" y="1174"/>
                </a:lnTo>
                <a:lnTo>
                  <a:pt x="657" y="1173"/>
                </a:lnTo>
                <a:lnTo>
                  <a:pt x="657" y="1172"/>
                </a:lnTo>
                <a:lnTo>
                  <a:pt x="657" y="1171"/>
                </a:lnTo>
                <a:lnTo>
                  <a:pt x="658" y="1171"/>
                </a:lnTo>
                <a:lnTo>
                  <a:pt x="658" y="1170"/>
                </a:lnTo>
                <a:lnTo>
                  <a:pt x="658" y="1169"/>
                </a:lnTo>
                <a:lnTo>
                  <a:pt x="658" y="1168"/>
                </a:lnTo>
                <a:lnTo>
                  <a:pt x="658" y="1168"/>
                </a:lnTo>
                <a:lnTo>
                  <a:pt x="658" y="1167"/>
                </a:lnTo>
                <a:lnTo>
                  <a:pt x="658" y="1166"/>
                </a:lnTo>
                <a:lnTo>
                  <a:pt x="659" y="1166"/>
                </a:lnTo>
                <a:lnTo>
                  <a:pt x="659" y="1165"/>
                </a:lnTo>
                <a:lnTo>
                  <a:pt x="659" y="1164"/>
                </a:lnTo>
                <a:lnTo>
                  <a:pt x="659" y="1163"/>
                </a:lnTo>
                <a:lnTo>
                  <a:pt x="659" y="1162"/>
                </a:lnTo>
                <a:lnTo>
                  <a:pt x="659" y="1161"/>
                </a:lnTo>
                <a:lnTo>
                  <a:pt x="660" y="1160"/>
                </a:lnTo>
                <a:lnTo>
                  <a:pt x="660" y="1159"/>
                </a:lnTo>
                <a:lnTo>
                  <a:pt x="660" y="1158"/>
                </a:lnTo>
                <a:lnTo>
                  <a:pt x="660" y="1157"/>
                </a:lnTo>
                <a:lnTo>
                  <a:pt x="660" y="1156"/>
                </a:lnTo>
                <a:lnTo>
                  <a:pt x="660" y="1156"/>
                </a:lnTo>
                <a:lnTo>
                  <a:pt x="660" y="1155"/>
                </a:lnTo>
                <a:lnTo>
                  <a:pt x="659" y="1154"/>
                </a:lnTo>
                <a:lnTo>
                  <a:pt x="659" y="1153"/>
                </a:lnTo>
                <a:lnTo>
                  <a:pt x="658" y="1153"/>
                </a:lnTo>
                <a:lnTo>
                  <a:pt x="658" y="1152"/>
                </a:lnTo>
                <a:lnTo>
                  <a:pt x="658" y="1151"/>
                </a:lnTo>
                <a:lnTo>
                  <a:pt x="657" y="1151"/>
                </a:lnTo>
                <a:lnTo>
                  <a:pt x="657" y="1150"/>
                </a:lnTo>
                <a:lnTo>
                  <a:pt x="656" y="1150"/>
                </a:lnTo>
                <a:lnTo>
                  <a:pt x="656" y="1149"/>
                </a:lnTo>
                <a:lnTo>
                  <a:pt x="656" y="1149"/>
                </a:lnTo>
                <a:lnTo>
                  <a:pt x="656" y="1148"/>
                </a:lnTo>
                <a:lnTo>
                  <a:pt x="655" y="1148"/>
                </a:lnTo>
                <a:lnTo>
                  <a:pt x="655" y="1147"/>
                </a:lnTo>
                <a:lnTo>
                  <a:pt x="654" y="1147"/>
                </a:lnTo>
                <a:lnTo>
                  <a:pt x="654" y="1146"/>
                </a:lnTo>
                <a:lnTo>
                  <a:pt x="653" y="1145"/>
                </a:lnTo>
                <a:lnTo>
                  <a:pt x="652" y="1144"/>
                </a:lnTo>
                <a:lnTo>
                  <a:pt x="652" y="1144"/>
                </a:lnTo>
                <a:lnTo>
                  <a:pt x="651" y="1144"/>
                </a:lnTo>
                <a:lnTo>
                  <a:pt x="651" y="1143"/>
                </a:lnTo>
                <a:lnTo>
                  <a:pt x="650" y="1143"/>
                </a:lnTo>
                <a:lnTo>
                  <a:pt x="650" y="1142"/>
                </a:lnTo>
                <a:lnTo>
                  <a:pt x="649" y="1142"/>
                </a:lnTo>
                <a:lnTo>
                  <a:pt x="649" y="1141"/>
                </a:lnTo>
                <a:lnTo>
                  <a:pt x="648" y="1141"/>
                </a:lnTo>
                <a:lnTo>
                  <a:pt x="648" y="1140"/>
                </a:lnTo>
                <a:lnTo>
                  <a:pt x="647" y="1139"/>
                </a:lnTo>
                <a:lnTo>
                  <a:pt x="646" y="1139"/>
                </a:lnTo>
                <a:lnTo>
                  <a:pt x="646" y="1138"/>
                </a:lnTo>
                <a:lnTo>
                  <a:pt x="645" y="1138"/>
                </a:lnTo>
                <a:lnTo>
                  <a:pt x="645" y="1137"/>
                </a:lnTo>
                <a:lnTo>
                  <a:pt x="644" y="1137"/>
                </a:lnTo>
                <a:lnTo>
                  <a:pt x="644" y="1136"/>
                </a:lnTo>
                <a:lnTo>
                  <a:pt x="644" y="1136"/>
                </a:lnTo>
                <a:lnTo>
                  <a:pt x="644" y="1135"/>
                </a:lnTo>
                <a:lnTo>
                  <a:pt x="644" y="1134"/>
                </a:lnTo>
                <a:lnTo>
                  <a:pt x="643" y="1134"/>
                </a:lnTo>
                <a:lnTo>
                  <a:pt x="642" y="1134"/>
                </a:lnTo>
                <a:lnTo>
                  <a:pt x="642" y="1133"/>
                </a:lnTo>
                <a:lnTo>
                  <a:pt x="642" y="1132"/>
                </a:lnTo>
                <a:lnTo>
                  <a:pt x="641" y="1132"/>
                </a:lnTo>
                <a:lnTo>
                  <a:pt x="641" y="1132"/>
                </a:lnTo>
                <a:lnTo>
                  <a:pt x="640" y="1132"/>
                </a:lnTo>
                <a:lnTo>
                  <a:pt x="640" y="1131"/>
                </a:lnTo>
                <a:lnTo>
                  <a:pt x="640" y="1130"/>
                </a:lnTo>
                <a:lnTo>
                  <a:pt x="639" y="1131"/>
                </a:lnTo>
                <a:lnTo>
                  <a:pt x="639" y="1132"/>
                </a:lnTo>
                <a:lnTo>
                  <a:pt x="638" y="1132"/>
                </a:lnTo>
                <a:lnTo>
                  <a:pt x="638" y="1131"/>
                </a:lnTo>
                <a:lnTo>
                  <a:pt x="638" y="1130"/>
                </a:lnTo>
                <a:lnTo>
                  <a:pt x="639" y="1130"/>
                </a:lnTo>
                <a:lnTo>
                  <a:pt x="639" y="1129"/>
                </a:lnTo>
                <a:lnTo>
                  <a:pt x="639" y="1128"/>
                </a:lnTo>
                <a:lnTo>
                  <a:pt x="638" y="1128"/>
                </a:lnTo>
                <a:lnTo>
                  <a:pt x="638" y="1127"/>
                </a:lnTo>
                <a:lnTo>
                  <a:pt x="637" y="1127"/>
                </a:lnTo>
                <a:lnTo>
                  <a:pt x="637" y="1126"/>
                </a:lnTo>
                <a:lnTo>
                  <a:pt x="636" y="1126"/>
                </a:lnTo>
                <a:lnTo>
                  <a:pt x="636" y="1125"/>
                </a:lnTo>
                <a:lnTo>
                  <a:pt x="635" y="1125"/>
                </a:lnTo>
                <a:lnTo>
                  <a:pt x="635" y="1124"/>
                </a:lnTo>
                <a:lnTo>
                  <a:pt x="634" y="1123"/>
                </a:lnTo>
                <a:lnTo>
                  <a:pt x="633" y="1122"/>
                </a:lnTo>
                <a:lnTo>
                  <a:pt x="632" y="1122"/>
                </a:lnTo>
                <a:lnTo>
                  <a:pt x="632" y="1121"/>
                </a:lnTo>
                <a:lnTo>
                  <a:pt x="632" y="1121"/>
                </a:lnTo>
                <a:lnTo>
                  <a:pt x="632" y="1120"/>
                </a:lnTo>
                <a:lnTo>
                  <a:pt x="631" y="1120"/>
                </a:lnTo>
                <a:lnTo>
                  <a:pt x="630" y="1120"/>
                </a:lnTo>
                <a:lnTo>
                  <a:pt x="630" y="1120"/>
                </a:lnTo>
                <a:lnTo>
                  <a:pt x="629" y="1120"/>
                </a:lnTo>
                <a:lnTo>
                  <a:pt x="628" y="1119"/>
                </a:lnTo>
                <a:lnTo>
                  <a:pt x="627" y="1119"/>
                </a:lnTo>
                <a:lnTo>
                  <a:pt x="626" y="1119"/>
                </a:lnTo>
                <a:lnTo>
                  <a:pt x="626" y="1118"/>
                </a:lnTo>
                <a:lnTo>
                  <a:pt x="625" y="1118"/>
                </a:lnTo>
                <a:lnTo>
                  <a:pt x="624" y="1118"/>
                </a:lnTo>
                <a:lnTo>
                  <a:pt x="623" y="1118"/>
                </a:lnTo>
                <a:lnTo>
                  <a:pt x="622" y="1118"/>
                </a:lnTo>
                <a:lnTo>
                  <a:pt x="623" y="1118"/>
                </a:lnTo>
                <a:lnTo>
                  <a:pt x="623" y="1119"/>
                </a:lnTo>
                <a:lnTo>
                  <a:pt x="622" y="1119"/>
                </a:lnTo>
                <a:lnTo>
                  <a:pt x="622" y="1118"/>
                </a:lnTo>
                <a:lnTo>
                  <a:pt x="621" y="1118"/>
                </a:lnTo>
                <a:lnTo>
                  <a:pt x="620" y="1117"/>
                </a:lnTo>
                <a:lnTo>
                  <a:pt x="620" y="1117"/>
                </a:lnTo>
                <a:lnTo>
                  <a:pt x="619" y="1117"/>
                </a:lnTo>
                <a:lnTo>
                  <a:pt x="618" y="1117"/>
                </a:lnTo>
                <a:lnTo>
                  <a:pt x="617" y="1117"/>
                </a:lnTo>
                <a:lnTo>
                  <a:pt x="616" y="1117"/>
                </a:lnTo>
                <a:lnTo>
                  <a:pt x="615" y="1117"/>
                </a:lnTo>
                <a:lnTo>
                  <a:pt x="614" y="1117"/>
                </a:lnTo>
                <a:lnTo>
                  <a:pt x="613" y="1117"/>
                </a:lnTo>
                <a:lnTo>
                  <a:pt x="612" y="1116"/>
                </a:lnTo>
                <a:lnTo>
                  <a:pt x="612" y="1117"/>
                </a:lnTo>
                <a:lnTo>
                  <a:pt x="611" y="1117"/>
                </a:lnTo>
                <a:lnTo>
                  <a:pt x="610" y="1117"/>
                </a:lnTo>
                <a:lnTo>
                  <a:pt x="609" y="1117"/>
                </a:lnTo>
                <a:lnTo>
                  <a:pt x="608" y="1117"/>
                </a:lnTo>
                <a:lnTo>
                  <a:pt x="608" y="1117"/>
                </a:lnTo>
                <a:lnTo>
                  <a:pt x="607" y="1117"/>
                </a:lnTo>
                <a:lnTo>
                  <a:pt x="605" y="1118"/>
                </a:lnTo>
                <a:lnTo>
                  <a:pt x="604" y="1118"/>
                </a:lnTo>
                <a:lnTo>
                  <a:pt x="603" y="1118"/>
                </a:lnTo>
                <a:lnTo>
                  <a:pt x="602" y="1118"/>
                </a:lnTo>
                <a:lnTo>
                  <a:pt x="601" y="1118"/>
                </a:lnTo>
                <a:lnTo>
                  <a:pt x="600" y="1118"/>
                </a:lnTo>
                <a:lnTo>
                  <a:pt x="599" y="1118"/>
                </a:lnTo>
                <a:lnTo>
                  <a:pt x="598" y="1118"/>
                </a:lnTo>
                <a:lnTo>
                  <a:pt x="597" y="1118"/>
                </a:lnTo>
                <a:lnTo>
                  <a:pt x="596" y="1118"/>
                </a:lnTo>
                <a:lnTo>
                  <a:pt x="596" y="1117"/>
                </a:lnTo>
                <a:lnTo>
                  <a:pt x="595" y="1117"/>
                </a:lnTo>
                <a:lnTo>
                  <a:pt x="594" y="1117"/>
                </a:lnTo>
                <a:lnTo>
                  <a:pt x="593" y="1117"/>
                </a:lnTo>
                <a:lnTo>
                  <a:pt x="592" y="1116"/>
                </a:lnTo>
                <a:lnTo>
                  <a:pt x="591" y="1116"/>
                </a:lnTo>
                <a:lnTo>
                  <a:pt x="590" y="1116"/>
                </a:lnTo>
                <a:lnTo>
                  <a:pt x="590" y="1115"/>
                </a:lnTo>
                <a:lnTo>
                  <a:pt x="589" y="1115"/>
                </a:lnTo>
                <a:lnTo>
                  <a:pt x="589" y="1114"/>
                </a:lnTo>
                <a:lnTo>
                  <a:pt x="588" y="1114"/>
                </a:lnTo>
                <a:lnTo>
                  <a:pt x="588" y="1113"/>
                </a:lnTo>
                <a:lnTo>
                  <a:pt x="587" y="1113"/>
                </a:lnTo>
                <a:lnTo>
                  <a:pt x="587" y="1112"/>
                </a:lnTo>
                <a:lnTo>
                  <a:pt x="586" y="1112"/>
                </a:lnTo>
                <a:lnTo>
                  <a:pt x="586" y="1111"/>
                </a:lnTo>
                <a:lnTo>
                  <a:pt x="585" y="1111"/>
                </a:lnTo>
                <a:lnTo>
                  <a:pt x="585" y="1110"/>
                </a:lnTo>
                <a:lnTo>
                  <a:pt x="584" y="1110"/>
                </a:lnTo>
                <a:lnTo>
                  <a:pt x="584" y="1109"/>
                </a:lnTo>
                <a:lnTo>
                  <a:pt x="584" y="1108"/>
                </a:lnTo>
                <a:lnTo>
                  <a:pt x="584" y="1108"/>
                </a:lnTo>
                <a:lnTo>
                  <a:pt x="584" y="1108"/>
                </a:lnTo>
                <a:lnTo>
                  <a:pt x="560" y="1072"/>
                </a:lnTo>
                <a:lnTo>
                  <a:pt x="560" y="1071"/>
                </a:lnTo>
                <a:lnTo>
                  <a:pt x="560" y="1070"/>
                </a:lnTo>
                <a:lnTo>
                  <a:pt x="560" y="1070"/>
                </a:lnTo>
                <a:lnTo>
                  <a:pt x="560" y="1069"/>
                </a:lnTo>
                <a:lnTo>
                  <a:pt x="559" y="1069"/>
                </a:lnTo>
                <a:lnTo>
                  <a:pt x="559" y="1068"/>
                </a:lnTo>
                <a:lnTo>
                  <a:pt x="559" y="1067"/>
                </a:lnTo>
                <a:lnTo>
                  <a:pt x="558" y="1067"/>
                </a:lnTo>
                <a:lnTo>
                  <a:pt x="558" y="1066"/>
                </a:lnTo>
                <a:lnTo>
                  <a:pt x="557" y="1066"/>
                </a:lnTo>
                <a:lnTo>
                  <a:pt x="557" y="1065"/>
                </a:lnTo>
                <a:lnTo>
                  <a:pt x="557" y="1064"/>
                </a:lnTo>
                <a:lnTo>
                  <a:pt x="556" y="1064"/>
                </a:lnTo>
                <a:lnTo>
                  <a:pt x="556" y="1063"/>
                </a:lnTo>
                <a:lnTo>
                  <a:pt x="555" y="1063"/>
                </a:lnTo>
                <a:lnTo>
                  <a:pt x="555" y="1062"/>
                </a:lnTo>
                <a:lnTo>
                  <a:pt x="555" y="1061"/>
                </a:lnTo>
                <a:lnTo>
                  <a:pt x="554" y="1061"/>
                </a:lnTo>
                <a:lnTo>
                  <a:pt x="554" y="1060"/>
                </a:lnTo>
                <a:lnTo>
                  <a:pt x="553" y="1060"/>
                </a:lnTo>
                <a:lnTo>
                  <a:pt x="553" y="1059"/>
                </a:lnTo>
                <a:lnTo>
                  <a:pt x="552" y="1059"/>
                </a:lnTo>
                <a:lnTo>
                  <a:pt x="552" y="1058"/>
                </a:lnTo>
                <a:lnTo>
                  <a:pt x="551" y="1057"/>
                </a:lnTo>
                <a:lnTo>
                  <a:pt x="551" y="1056"/>
                </a:lnTo>
                <a:lnTo>
                  <a:pt x="550" y="1056"/>
                </a:lnTo>
                <a:lnTo>
                  <a:pt x="550" y="1055"/>
                </a:lnTo>
                <a:lnTo>
                  <a:pt x="550" y="1054"/>
                </a:lnTo>
                <a:lnTo>
                  <a:pt x="549" y="1054"/>
                </a:lnTo>
                <a:lnTo>
                  <a:pt x="549" y="1053"/>
                </a:lnTo>
                <a:lnTo>
                  <a:pt x="548" y="1053"/>
                </a:lnTo>
                <a:lnTo>
                  <a:pt x="548" y="1052"/>
                </a:lnTo>
                <a:lnTo>
                  <a:pt x="548" y="1051"/>
                </a:lnTo>
                <a:lnTo>
                  <a:pt x="548" y="1051"/>
                </a:lnTo>
                <a:lnTo>
                  <a:pt x="548" y="1050"/>
                </a:lnTo>
                <a:lnTo>
                  <a:pt x="547" y="1050"/>
                </a:lnTo>
                <a:lnTo>
                  <a:pt x="547" y="1049"/>
                </a:lnTo>
                <a:lnTo>
                  <a:pt x="547" y="1048"/>
                </a:lnTo>
                <a:lnTo>
                  <a:pt x="546" y="1048"/>
                </a:lnTo>
                <a:lnTo>
                  <a:pt x="546" y="1048"/>
                </a:lnTo>
                <a:lnTo>
                  <a:pt x="545" y="1047"/>
                </a:lnTo>
                <a:lnTo>
                  <a:pt x="545" y="1046"/>
                </a:lnTo>
                <a:lnTo>
                  <a:pt x="544" y="1046"/>
                </a:lnTo>
                <a:lnTo>
                  <a:pt x="544" y="1045"/>
                </a:lnTo>
                <a:lnTo>
                  <a:pt x="543" y="1045"/>
                </a:lnTo>
                <a:lnTo>
                  <a:pt x="543" y="1044"/>
                </a:lnTo>
                <a:lnTo>
                  <a:pt x="543" y="1043"/>
                </a:lnTo>
                <a:lnTo>
                  <a:pt x="542" y="1043"/>
                </a:lnTo>
                <a:lnTo>
                  <a:pt x="542" y="1042"/>
                </a:lnTo>
                <a:lnTo>
                  <a:pt x="541" y="1041"/>
                </a:lnTo>
                <a:lnTo>
                  <a:pt x="541" y="1040"/>
                </a:lnTo>
                <a:lnTo>
                  <a:pt x="540" y="1040"/>
                </a:lnTo>
                <a:lnTo>
                  <a:pt x="540" y="1039"/>
                </a:lnTo>
                <a:lnTo>
                  <a:pt x="539" y="1038"/>
                </a:lnTo>
                <a:lnTo>
                  <a:pt x="539" y="1037"/>
                </a:lnTo>
                <a:lnTo>
                  <a:pt x="538" y="1037"/>
                </a:lnTo>
                <a:lnTo>
                  <a:pt x="538" y="1036"/>
                </a:lnTo>
                <a:lnTo>
                  <a:pt x="537" y="1036"/>
                </a:lnTo>
                <a:lnTo>
                  <a:pt x="537" y="1035"/>
                </a:lnTo>
                <a:lnTo>
                  <a:pt x="536" y="1034"/>
                </a:lnTo>
                <a:lnTo>
                  <a:pt x="536" y="1033"/>
                </a:lnTo>
                <a:lnTo>
                  <a:pt x="536" y="1032"/>
                </a:lnTo>
                <a:lnTo>
                  <a:pt x="536" y="1031"/>
                </a:lnTo>
                <a:lnTo>
                  <a:pt x="536" y="1030"/>
                </a:lnTo>
                <a:lnTo>
                  <a:pt x="536" y="1029"/>
                </a:lnTo>
                <a:lnTo>
                  <a:pt x="535" y="1029"/>
                </a:lnTo>
                <a:lnTo>
                  <a:pt x="535" y="1028"/>
                </a:lnTo>
                <a:lnTo>
                  <a:pt x="535" y="1027"/>
                </a:lnTo>
                <a:lnTo>
                  <a:pt x="536" y="1027"/>
                </a:lnTo>
                <a:lnTo>
                  <a:pt x="536" y="1026"/>
                </a:lnTo>
                <a:lnTo>
                  <a:pt x="536" y="1026"/>
                </a:lnTo>
                <a:lnTo>
                  <a:pt x="536" y="1025"/>
                </a:lnTo>
                <a:lnTo>
                  <a:pt x="537" y="1025"/>
                </a:lnTo>
                <a:lnTo>
                  <a:pt x="537" y="1024"/>
                </a:lnTo>
                <a:lnTo>
                  <a:pt x="538" y="1024"/>
                </a:lnTo>
                <a:lnTo>
                  <a:pt x="538" y="1024"/>
                </a:lnTo>
                <a:lnTo>
                  <a:pt x="539" y="1024"/>
                </a:lnTo>
                <a:lnTo>
                  <a:pt x="540" y="1024"/>
                </a:lnTo>
                <a:lnTo>
                  <a:pt x="540" y="1023"/>
                </a:lnTo>
                <a:lnTo>
                  <a:pt x="541" y="1023"/>
                </a:lnTo>
                <a:lnTo>
                  <a:pt x="541" y="1022"/>
                </a:lnTo>
                <a:lnTo>
                  <a:pt x="541" y="1021"/>
                </a:lnTo>
                <a:lnTo>
                  <a:pt x="540" y="1021"/>
                </a:lnTo>
                <a:lnTo>
                  <a:pt x="540" y="1020"/>
                </a:lnTo>
                <a:lnTo>
                  <a:pt x="539" y="1019"/>
                </a:lnTo>
                <a:lnTo>
                  <a:pt x="539" y="1018"/>
                </a:lnTo>
                <a:lnTo>
                  <a:pt x="538" y="1018"/>
                </a:lnTo>
                <a:lnTo>
                  <a:pt x="538" y="1017"/>
                </a:lnTo>
                <a:lnTo>
                  <a:pt x="538" y="1016"/>
                </a:lnTo>
                <a:lnTo>
                  <a:pt x="539" y="1015"/>
                </a:lnTo>
                <a:lnTo>
                  <a:pt x="539" y="1014"/>
                </a:lnTo>
                <a:lnTo>
                  <a:pt x="538" y="1014"/>
                </a:lnTo>
                <a:lnTo>
                  <a:pt x="538" y="1013"/>
                </a:lnTo>
                <a:lnTo>
                  <a:pt x="537" y="1013"/>
                </a:lnTo>
                <a:lnTo>
                  <a:pt x="537" y="1012"/>
                </a:lnTo>
                <a:lnTo>
                  <a:pt x="536" y="1012"/>
                </a:lnTo>
                <a:lnTo>
                  <a:pt x="536" y="1012"/>
                </a:lnTo>
                <a:lnTo>
                  <a:pt x="536" y="1011"/>
                </a:lnTo>
                <a:lnTo>
                  <a:pt x="536" y="1010"/>
                </a:lnTo>
                <a:lnTo>
                  <a:pt x="535" y="1010"/>
                </a:lnTo>
                <a:lnTo>
                  <a:pt x="535" y="1009"/>
                </a:lnTo>
                <a:lnTo>
                  <a:pt x="534" y="1009"/>
                </a:lnTo>
                <a:lnTo>
                  <a:pt x="534" y="1008"/>
                </a:lnTo>
                <a:lnTo>
                  <a:pt x="533" y="1008"/>
                </a:lnTo>
                <a:lnTo>
                  <a:pt x="533" y="1007"/>
                </a:lnTo>
                <a:lnTo>
                  <a:pt x="532" y="1006"/>
                </a:lnTo>
                <a:lnTo>
                  <a:pt x="532" y="1005"/>
                </a:lnTo>
                <a:lnTo>
                  <a:pt x="533" y="1005"/>
                </a:lnTo>
                <a:lnTo>
                  <a:pt x="532" y="1004"/>
                </a:lnTo>
                <a:lnTo>
                  <a:pt x="532" y="1003"/>
                </a:lnTo>
                <a:lnTo>
                  <a:pt x="532" y="1002"/>
                </a:lnTo>
                <a:lnTo>
                  <a:pt x="532" y="1001"/>
                </a:lnTo>
                <a:lnTo>
                  <a:pt x="532" y="1000"/>
                </a:lnTo>
                <a:lnTo>
                  <a:pt x="532" y="1000"/>
                </a:lnTo>
                <a:lnTo>
                  <a:pt x="532" y="999"/>
                </a:lnTo>
                <a:lnTo>
                  <a:pt x="531" y="999"/>
                </a:lnTo>
                <a:lnTo>
                  <a:pt x="531" y="998"/>
                </a:lnTo>
                <a:lnTo>
                  <a:pt x="531" y="997"/>
                </a:lnTo>
                <a:lnTo>
                  <a:pt x="531" y="996"/>
                </a:lnTo>
                <a:lnTo>
                  <a:pt x="530" y="995"/>
                </a:lnTo>
                <a:lnTo>
                  <a:pt x="530" y="994"/>
                </a:lnTo>
                <a:lnTo>
                  <a:pt x="529" y="992"/>
                </a:lnTo>
                <a:lnTo>
                  <a:pt x="529" y="991"/>
                </a:lnTo>
                <a:lnTo>
                  <a:pt x="529" y="990"/>
                </a:lnTo>
                <a:lnTo>
                  <a:pt x="528" y="990"/>
                </a:lnTo>
                <a:lnTo>
                  <a:pt x="528" y="989"/>
                </a:lnTo>
                <a:lnTo>
                  <a:pt x="528" y="988"/>
                </a:lnTo>
                <a:lnTo>
                  <a:pt x="527" y="988"/>
                </a:lnTo>
                <a:lnTo>
                  <a:pt x="527" y="988"/>
                </a:lnTo>
                <a:lnTo>
                  <a:pt x="526" y="988"/>
                </a:lnTo>
                <a:lnTo>
                  <a:pt x="526" y="987"/>
                </a:lnTo>
                <a:lnTo>
                  <a:pt x="526" y="986"/>
                </a:lnTo>
                <a:lnTo>
                  <a:pt x="525" y="986"/>
                </a:lnTo>
                <a:lnTo>
                  <a:pt x="524" y="985"/>
                </a:lnTo>
                <a:lnTo>
                  <a:pt x="524" y="984"/>
                </a:lnTo>
                <a:lnTo>
                  <a:pt x="524" y="983"/>
                </a:lnTo>
                <a:lnTo>
                  <a:pt x="524" y="982"/>
                </a:lnTo>
                <a:lnTo>
                  <a:pt x="523" y="981"/>
                </a:lnTo>
                <a:lnTo>
                  <a:pt x="522" y="980"/>
                </a:lnTo>
                <a:lnTo>
                  <a:pt x="521" y="979"/>
                </a:lnTo>
                <a:lnTo>
                  <a:pt x="521" y="980"/>
                </a:lnTo>
                <a:lnTo>
                  <a:pt x="520" y="980"/>
                </a:lnTo>
                <a:lnTo>
                  <a:pt x="520" y="979"/>
                </a:lnTo>
                <a:lnTo>
                  <a:pt x="521" y="979"/>
                </a:lnTo>
                <a:lnTo>
                  <a:pt x="521" y="978"/>
                </a:lnTo>
                <a:lnTo>
                  <a:pt x="521" y="977"/>
                </a:lnTo>
                <a:lnTo>
                  <a:pt x="520" y="976"/>
                </a:lnTo>
                <a:lnTo>
                  <a:pt x="520" y="976"/>
                </a:lnTo>
                <a:lnTo>
                  <a:pt x="519" y="975"/>
                </a:lnTo>
                <a:lnTo>
                  <a:pt x="518" y="974"/>
                </a:lnTo>
                <a:lnTo>
                  <a:pt x="518" y="973"/>
                </a:lnTo>
                <a:lnTo>
                  <a:pt x="517" y="972"/>
                </a:lnTo>
                <a:lnTo>
                  <a:pt x="517" y="971"/>
                </a:lnTo>
                <a:lnTo>
                  <a:pt x="516" y="971"/>
                </a:lnTo>
                <a:lnTo>
                  <a:pt x="516" y="970"/>
                </a:lnTo>
                <a:lnTo>
                  <a:pt x="516" y="969"/>
                </a:lnTo>
                <a:lnTo>
                  <a:pt x="516" y="968"/>
                </a:lnTo>
                <a:lnTo>
                  <a:pt x="515" y="968"/>
                </a:lnTo>
                <a:lnTo>
                  <a:pt x="515" y="967"/>
                </a:lnTo>
                <a:lnTo>
                  <a:pt x="515" y="966"/>
                </a:lnTo>
                <a:lnTo>
                  <a:pt x="514" y="966"/>
                </a:lnTo>
                <a:lnTo>
                  <a:pt x="514" y="965"/>
                </a:lnTo>
                <a:lnTo>
                  <a:pt x="513" y="965"/>
                </a:lnTo>
                <a:lnTo>
                  <a:pt x="513" y="964"/>
                </a:lnTo>
                <a:lnTo>
                  <a:pt x="513" y="963"/>
                </a:lnTo>
                <a:lnTo>
                  <a:pt x="512" y="963"/>
                </a:lnTo>
                <a:lnTo>
                  <a:pt x="512" y="963"/>
                </a:lnTo>
                <a:lnTo>
                  <a:pt x="512" y="962"/>
                </a:lnTo>
                <a:lnTo>
                  <a:pt x="512" y="962"/>
                </a:lnTo>
                <a:lnTo>
                  <a:pt x="512" y="961"/>
                </a:lnTo>
                <a:lnTo>
                  <a:pt x="511" y="960"/>
                </a:lnTo>
                <a:lnTo>
                  <a:pt x="511" y="959"/>
                </a:lnTo>
                <a:lnTo>
                  <a:pt x="510" y="958"/>
                </a:lnTo>
                <a:lnTo>
                  <a:pt x="510" y="957"/>
                </a:lnTo>
                <a:lnTo>
                  <a:pt x="509" y="957"/>
                </a:lnTo>
                <a:lnTo>
                  <a:pt x="509" y="956"/>
                </a:lnTo>
                <a:lnTo>
                  <a:pt x="509" y="955"/>
                </a:lnTo>
                <a:lnTo>
                  <a:pt x="508" y="955"/>
                </a:lnTo>
                <a:lnTo>
                  <a:pt x="508" y="954"/>
                </a:lnTo>
                <a:lnTo>
                  <a:pt x="508" y="953"/>
                </a:lnTo>
                <a:lnTo>
                  <a:pt x="508" y="952"/>
                </a:lnTo>
                <a:lnTo>
                  <a:pt x="507" y="952"/>
                </a:lnTo>
                <a:lnTo>
                  <a:pt x="507" y="951"/>
                </a:lnTo>
                <a:lnTo>
                  <a:pt x="507" y="951"/>
                </a:lnTo>
                <a:lnTo>
                  <a:pt x="507" y="950"/>
                </a:lnTo>
                <a:lnTo>
                  <a:pt x="507" y="949"/>
                </a:lnTo>
                <a:lnTo>
                  <a:pt x="507" y="948"/>
                </a:lnTo>
                <a:lnTo>
                  <a:pt x="506" y="948"/>
                </a:lnTo>
                <a:lnTo>
                  <a:pt x="506" y="947"/>
                </a:lnTo>
                <a:lnTo>
                  <a:pt x="506" y="946"/>
                </a:lnTo>
                <a:lnTo>
                  <a:pt x="505" y="946"/>
                </a:lnTo>
                <a:lnTo>
                  <a:pt x="505" y="945"/>
                </a:lnTo>
                <a:lnTo>
                  <a:pt x="505" y="946"/>
                </a:lnTo>
                <a:lnTo>
                  <a:pt x="504" y="946"/>
                </a:lnTo>
                <a:lnTo>
                  <a:pt x="504" y="945"/>
                </a:lnTo>
                <a:lnTo>
                  <a:pt x="505" y="945"/>
                </a:lnTo>
                <a:lnTo>
                  <a:pt x="505" y="944"/>
                </a:lnTo>
                <a:lnTo>
                  <a:pt x="505" y="943"/>
                </a:lnTo>
                <a:lnTo>
                  <a:pt x="505" y="942"/>
                </a:lnTo>
                <a:lnTo>
                  <a:pt x="504" y="942"/>
                </a:lnTo>
                <a:lnTo>
                  <a:pt x="504" y="941"/>
                </a:lnTo>
                <a:lnTo>
                  <a:pt x="504" y="940"/>
                </a:lnTo>
                <a:lnTo>
                  <a:pt x="504" y="939"/>
                </a:lnTo>
                <a:lnTo>
                  <a:pt x="504" y="939"/>
                </a:lnTo>
                <a:lnTo>
                  <a:pt x="504" y="938"/>
                </a:lnTo>
                <a:lnTo>
                  <a:pt x="504" y="937"/>
                </a:lnTo>
                <a:lnTo>
                  <a:pt x="505" y="936"/>
                </a:lnTo>
                <a:lnTo>
                  <a:pt x="504" y="935"/>
                </a:lnTo>
                <a:lnTo>
                  <a:pt x="504" y="934"/>
                </a:lnTo>
                <a:lnTo>
                  <a:pt x="504" y="933"/>
                </a:lnTo>
                <a:lnTo>
                  <a:pt x="503" y="933"/>
                </a:lnTo>
                <a:lnTo>
                  <a:pt x="503" y="932"/>
                </a:lnTo>
                <a:lnTo>
                  <a:pt x="503" y="931"/>
                </a:lnTo>
                <a:lnTo>
                  <a:pt x="502" y="931"/>
                </a:lnTo>
                <a:lnTo>
                  <a:pt x="501" y="931"/>
                </a:lnTo>
                <a:lnTo>
                  <a:pt x="501" y="930"/>
                </a:lnTo>
                <a:lnTo>
                  <a:pt x="500" y="930"/>
                </a:lnTo>
                <a:lnTo>
                  <a:pt x="500" y="930"/>
                </a:lnTo>
                <a:lnTo>
                  <a:pt x="500" y="929"/>
                </a:lnTo>
                <a:lnTo>
                  <a:pt x="499" y="929"/>
                </a:lnTo>
                <a:lnTo>
                  <a:pt x="499" y="928"/>
                </a:lnTo>
                <a:lnTo>
                  <a:pt x="499" y="927"/>
                </a:lnTo>
                <a:lnTo>
                  <a:pt x="498" y="927"/>
                </a:lnTo>
                <a:lnTo>
                  <a:pt x="497" y="927"/>
                </a:lnTo>
                <a:lnTo>
                  <a:pt x="497" y="926"/>
                </a:lnTo>
                <a:lnTo>
                  <a:pt x="496" y="926"/>
                </a:lnTo>
                <a:lnTo>
                  <a:pt x="495" y="926"/>
                </a:lnTo>
                <a:lnTo>
                  <a:pt x="495" y="925"/>
                </a:lnTo>
                <a:lnTo>
                  <a:pt x="494" y="925"/>
                </a:lnTo>
                <a:lnTo>
                  <a:pt x="494" y="924"/>
                </a:lnTo>
                <a:lnTo>
                  <a:pt x="493" y="924"/>
                </a:lnTo>
                <a:lnTo>
                  <a:pt x="493" y="923"/>
                </a:lnTo>
                <a:lnTo>
                  <a:pt x="492" y="923"/>
                </a:lnTo>
                <a:lnTo>
                  <a:pt x="491" y="923"/>
                </a:lnTo>
                <a:lnTo>
                  <a:pt x="491" y="922"/>
                </a:lnTo>
                <a:lnTo>
                  <a:pt x="490" y="922"/>
                </a:lnTo>
                <a:lnTo>
                  <a:pt x="489" y="922"/>
                </a:lnTo>
                <a:lnTo>
                  <a:pt x="488" y="922"/>
                </a:lnTo>
                <a:lnTo>
                  <a:pt x="488" y="921"/>
                </a:lnTo>
                <a:lnTo>
                  <a:pt x="488" y="921"/>
                </a:lnTo>
                <a:lnTo>
                  <a:pt x="487" y="921"/>
                </a:lnTo>
                <a:lnTo>
                  <a:pt x="486" y="921"/>
                </a:lnTo>
                <a:lnTo>
                  <a:pt x="485" y="920"/>
                </a:lnTo>
                <a:lnTo>
                  <a:pt x="484" y="920"/>
                </a:lnTo>
                <a:lnTo>
                  <a:pt x="483" y="920"/>
                </a:lnTo>
                <a:lnTo>
                  <a:pt x="483" y="919"/>
                </a:lnTo>
                <a:lnTo>
                  <a:pt x="482" y="919"/>
                </a:lnTo>
                <a:lnTo>
                  <a:pt x="481" y="919"/>
                </a:lnTo>
                <a:lnTo>
                  <a:pt x="481" y="918"/>
                </a:lnTo>
                <a:lnTo>
                  <a:pt x="480" y="918"/>
                </a:lnTo>
                <a:lnTo>
                  <a:pt x="479" y="918"/>
                </a:lnTo>
                <a:lnTo>
                  <a:pt x="479" y="917"/>
                </a:lnTo>
                <a:lnTo>
                  <a:pt x="478" y="917"/>
                </a:lnTo>
                <a:lnTo>
                  <a:pt x="477" y="917"/>
                </a:lnTo>
                <a:lnTo>
                  <a:pt x="476" y="916"/>
                </a:lnTo>
                <a:lnTo>
                  <a:pt x="476" y="915"/>
                </a:lnTo>
                <a:lnTo>
                  <a:pt x="475" y="915"/>
                </a:lnTo>
                <a:lnTo>
                  <a:pt x="474" y="915"/>
                </a:lnTo>
                <a:lnTo>
                  <a:pt x="473" y="915"/>
                </a:lnTo>
                <a:lnTo>
                  <a:pt x="472" y="916"/>
                </a:lnTo>
                <a:lnTo>
                  <a:pt x="471" y="916"/>
                </a:lnTo>
                <a:lnTo>
                  <a:pt x="470" y="916"/>
                </a:lnTo>
                <a:lnTo>
                  <a:pt x="469" y="916"/>
                </a:lnTo>
                <a:lnTo>
                  <a:pt x="468" y="916"/>
                </a:lnTo>
                <a:lnTo>
                  <a:pt x="467" y="916"/>
                </a:lnTo>
                <a:lnTo>
                  <a:pt x="466" y="916"/>
                </a:lnTo>
                <a:lnTo>
                  <a:pt x="465" y="916"/>
                </a:lnTo>
                <a:lnTo>
                  <a:pt x="464" y="916"/>
                </a:lnTo>
                <a:lnTo>
                  <a:pt x="464" y="916"/>
                </a:lnTo>
                <a:lnTo>
                  <a:pt x="463" y="916"/>
                </a:lnTo>
                <a:lnTo>
                  <a:pt x="462" y="916"/>
                </a:lnTo>
                <a:lnTo>
                  <a:pt x="461" y="916"/>
                </a:lnTo>
                <a:lnTo>
                  <a:pt x="460" y="916"/>
                </a:lnTo>
                <a:lnTo>
                  <a:pt x="459" y="916"/>
                </a:lnTo>
                <a:lnTo>
                  <a:pt x="458" y="916"/>
                </a:lnTo>
                <a:lnTo>
                  <a:pt x="457" y="916"/>
                </a:lnTo>
                <a:lnTo>
                  <a:pt x="456" y="916"/>
                </a:lnTo>
                <a:lnTo>
                  <a:pt x="455" y="916"/>
                </a:lnTo>
                <a:lnTo>
                  <a:pt x="454" y="916"/>
                </a:lnTo>
                <a:lnTo>
                  <a:pt x="453" y="916"/>
                </a:lnTo>
                <a:lnTo>
                  <a:pt x="452" y="916"/>
                </a:lnTo>
                <a:lnTo>
                  <a:pt x="452" y="916"/>
                </a:lnTo>
                <a:lnTo>
                  <a:pt x="451" y="916"/>
                </a:lnTo>
                <a:lnTo>
                  <a:pt x="450" y="916"/>
                </a:lnTo>
                <a:lnTo>
                  <a:pt x="449" y="916"/>
                </a:lnTo>
                <a:lnTo>
                  <a:pt x="448" y="916"/>
                </a:lnTo>
                <a:lnTo>
                  <a:pt x="447" y="915"/>
                </a:lnTo>
                <a:lnTo>
                  <a:pt x="446" y="915"/>
                </a:lnTo>
                <a:lnTo>
                  <a:pt x="445" y="915"/>
                </a:lnTo>
                <a:lnTo>
                  <a:pt x="444" y="915"/>
                </a:lnTo>
                <a:lnTo>
                  <a:pt x="443" y="915"/>
                </a:lnTo>
                <a:lnTo>
                  <a:pt x="442" y="915"/>
                </a:lnTo>
                <a:lnTo>
                  <a:pt x="441" y="915"/>
                </a:lnTo>
                <a:lnTo>
                  <a:pt x="440" y="915"/>
                </a:lnTo>
                <a:lnTo>
                  <a:pt x="440" y="914"/>
                </a:lnTo>
                <a:lnTo>
                  <a:pt x="440" y="914"/>
                </a:lnTo>
                <a:lnTo>
                  <a:pt x="439" y="914"/>
                </a:lnTo>
                <a:lnTo>
                  <a:pt x="438" y="914"/>
                </a:lnTo>
                <a:lnTo>
                  <a:pt x="437" y="914"/>
                </a:lnTo>
                <a:lnTo>
                  <a:pt x="436" y="913"/>
                </a:lnTo>
                <a:lnTo>
                  <a:pt x="435" y="913"/>
                </a:lnTo>
                <a:lnTo>
                  <a:pt x="432" y="913"/>
                </a:lnTo>
                <a:lnTo>
                  <a:pt x="431" y="912"/>
                </a:lnTo>
                <a:lnTo>
                  <a:pt x="430" y="912"/>
                </a:lnTo>
                <a:lnTo>
                  <a:pt x="429" y="912"/>
                </a:lnTo>
                <a:lnTo>
                  <a:pt x="428" y="912"/>
                </a:lnTo>
                <a:lnTo>
                  <a:pt x="428" y="911"/>
                </a:lnTo>
                <a:lnTo>
                  <a:pt x="428" y="911"/>
                </a:lnTo>
                <a:lnTo>
                  <a:pt x="427" y="911"/>
                </a:lnTo>
                <a:lnTo>
                  <a:pt x="426" y="911"/>
                </a:lnTo>
                <a:lnTo>
                  <a:pt x="426" y="910"/>
                </a:lnTo>
                <a:lnTo>
                  <a:pt x="425" y="910"/>
                </a:lnTo>
                <a:lnTo>
                  <a:pt x="424" y="910"/>
                </a:lnTo>
                <a:lnTo>
                  <a:pt x="423" y="910"/>
                </a:lnTo>
                <a:lnTo>
                  <a:pt x="422" y="910"/>
                </a:lnTo>
                <a:lnTo>
                  <a:pt x="422" y="909"/>
                </a:lnTo>
                <a:lnTo>
                  <a:pt x="421" y="909"/>
                </a:lnTo>
                <a:lnTo>
                  <a:pt x="420" y="909"/>
                </a:lnTo>
                <a:lnTo>
                  <a:pt x="419" y="909"/>
                </a:lnTo>
                <a:lnTo>
                  <a:pt x="418" y="908"/>
                </a:lnTo>
                <a:lnTo>
                  <a:pt x="417" y="908"/>
                </a:lnTo>
                <a:lnTo>
                  <a:pt x="416" y="908"/>
                </a:lnTo>
                <a:lnTo>
                  <a:pt x="416" y="908"/>
                </a:lnTo>
                <a:lnTo>
                  <a:pt x="415" y="907"/>
                </a:lnTo>
                <a:lnTo>
                  <a:pt x="414" y="907"/>
                </a:lnTo>
                <a:lnTo>
                  <a:pt x="413" y="906"/>
                </a:lnTo>
                <a:lnTo>
                  <a:pt x="412" y="906"/>
                </a:lnTo>
                <a:lnTo>
                  <a:pt x="411" y="906"/>
                </a:lnTo>
                <a:lnTo>
                  <a:pt x="410" y="906"/>
                </a:lnTo>
                <a:lnTo>
                  <a:pt x="409" y="906"/>
                </a:lnTo>
                <a:lnTo>
                  <a:pt x="408" y="906"/>
                </a:lnTo>
                <a:lnTo>
                  <a:pt x="408" y="905"/>
                </a:lnTo>
                <a:lnTo>
                  <a:pt x="407" y="905"/>
                </a:lnTo>
                <a:lnTo>
                  <a:pt x="406" y="905"/>
                </a:lnTo>
                <a:lnTo>
                  <a:pt x="405" y="905"/>
                </a:lnTo>
                <a:lnTo>
                  <a:pt x="404" y="905"/>
                </a:lnTo>
                <a:lnTo>
                  <a:pt x="404" y="905"/>
                </a:lnTo>
                <a:lnTo>
                  <a:pt x="403" y="904"/>
                </a:lnTo>
                <a:lnTo>
                  <a:pt x="402" y="904"/>
                </a:lnTo>
                <a:lnTo>
                  <a:pt x="401" y="904"/>
                </a:lnTo>
                <a:lnTo>
                  <a:pt x="400" y="904"/>
                </a:lnTo>
                <a:lnTo>
                  <a:pt x="399" y="904"/>
                </a:lnTo>
                <a:lnTo>
                  <a:pt x="398" y="904"/>
                </a:lnTo>
                <a:lnTo>
                  <a:pt x="397" y="904"/>
                </a:lnTo>
                <a:lnTo>
                  <a:pt x="396" y="904"/>
                </a:lnTo>
                <a:lnTo>
                  <a:pt x="395" y="904"/>
                </a:lnTo>
                <a:lnTo>
                  <a:pt x="394" y="904"/>
                </a:lnTo>
                <a:lnTo>
                  <a:pt x="393" y="904"/>
                </a:lnTo>
                <a:lnTo>
                  <a:pt x="392" y="904"/>
                </a:lnTo>
                <a:lnTo>
                  <a:pt x="392" y="903"/>
                </a:lnTo>
                <a:lnTo>
                  <a:pt x="392" y="903"/>
                </a:lnTo>
                <a:lnTo>
                  <a:pt x="391" y="903"/>
                </a:lnTo>
                <a:lnTo>
                  <a:pt x="390" y="903"/>
                </a:lnTo>
                <a:lnTo>
                  <a:pt x="389" y="903"/>
                </a:lnTo>
                <a:lnTo>
                  <a:pt x="389" y="904"/>
                </a:lnTo>
                <a:lnTo>
                  <a:pt x="388" y="904"/>
                </a:lnTo>
                <a:lnTo>
                  <a:pt x="387" y="904"/>
                </a:lnTo>
                <a:lnTo>
                  <a:pt x="386" y="904"/>
                </a:lnTo>
                <a:lnTo>
                  <a:pt x="385" y="904"/>
                </a:lnTo>
                <a:lnTo>
                  <a:pt x="384" y="904"/>
                </a:lnTo>
                <a:lnTo>
                  <a:pt x="383" y="904"/>
                </a:lnTo>
                <a:lnTo>
                  <a:pt x="382" y="904"/>
                </a:lnTo>
                <a:lnTo>
                  <a:pt x="381" y="904"/>
                </a:lnTo>
                <a:lnTo>
                  <a:pt x="380" y="904"/>
                </a:lnTo>
                <a:lnTo>
                  <a:pt x="380" y="904"/>
                </a:lnTo>
                <a:lnTo>
                  <a:pt x="379" y="904"/>
                </a:lnTo>
                <a:lnTo>
                  <a:pt x="378" y="904"/>
                </a:lnTo>
                <a:lnTo>
                  <a:pt x="377" y="904"/>
                </a:lnTo>
                <a:lnTo>
                  <a:pt x="376" y="904"/>
                </a:lnTo>
                <a:lnTo>
                  <a:pt x="375" y="904"/>
                </a:lnTo>
                <a:lnTo>
                  <a:pt x="374" y="904"/>
                </a:lnTo>
                <a:lnTo>
                  <a:pt x="373" y="904"/>
                </a:lnTo>
                <a:lnTo>
                  <a:pt x="372" y="904"/>
                </a:lnTo>
                <a:lnTo>
                  <a:pt x="371" y="904"/>
                </a:lnTo>
                <a:lnTo>
                  <a:pt x="370" y="904"/>
                </a:lnTo>
                <a:lnTo>
                  <a:pt x="369" y="904"/>
                </a:lnTo>
                <a:lnTo>
                  <a:pt x="368" y="904"/>
                </a:lnTo>
                <a:lnTo>
                  <a:pt x="368" y="904"/>
                </a:lnTo>
                <a:lnTo>
                  <a:pt x="367" y="904"/>
                </a:lnTo>
                <a:lnTo>
                  <a:pt x="366" y="904"/>
                </a:lnTo>
                <a:lnTo>
                  <a:pt x="365" y="904"/>
                </a:lnTo>
                <a:lnTo>
                  <a:pt x="364" y="904"/>
                </a:lnTo>
                <a:lnTo>
                  <a:pt x="363" y="904"/>
                </a:lnTo>
                <a:lnTo>
                  <a:pt x="362" y="905"/>
                </a:lnTo>
                <a:lnTo>
                  <a:pt x="361" y="905"/>
                </a:lnTo>
                <a:lnTo>
                  <a:pt x="360" y="905"/>
                </a:lnTo>
                <a:lnTo>
                  <a:pt x="359" y="905"/>
                </a:lnTo>
                <a:lnTo>
                  <a:pt x="354" y="904"/>
                </a:lnTo>
                <a:lnTo>
                  <a:pt x="352" y="904"/>
                </a:lnTo>
                <a:lnTo>
                  <a:pt x="350" y="903"/>
                </a:lnTo>
                <a:lnTo>
                  <a:pt x="346" y="903"/>
                </a:lnTo>
                <a:lnTo>
                  <a:pt x="341" y="901"/>
                </a:lnTo>
                <a:lnTo>
                  <a:pt x="337" y="900"/>
                </a:lnTo>
                <a:lnTo>
                  <a:pt x="335" y="900"/>
                </a:lnTo>
                <a:lnTo>
                  <a:pt x="333" y="900"/>
                </a:lnTo>
                <a:lnTo>
                  <a:pt x="329" y="900"/>
                </a:lnTo>
                <a:lnTo>
                  <a:pt x="326" y="899"/>
                </a:lnTo>
                <a:lnTo>
                  <a:pt x="324" y="898"/>
                </a:lnTo>
                <a:lnTo>
                  <a:pt x="321" y="898"/>
                </a:lnTo>
                <a:lnTo>
                  <a:pt x="321" y="898"/>
                </a:lnTo>
                <a:lnTo>
                  <a:pt x="320" y="897"/>
                </a:lnTo>
                <a:lnTo>
                  <a:pt x="319" y="896"/>
                </a:lnTo>
                <a:lnTo>
                  <a:pt x="316" y="895"/>
                </a:lnTo>
                <a:lnTo>
                  <a:pt x="313" y="894"/>
                </a:lnTo>
                <a:lnTo>
                  <a:pt x="311" y="893"/>
                </a:lnTo>
                <a:lnTo>
                  <a:pt x="309" y="893"/>
                </a:lnTo>
                <a:lnTo>
                  <a:pt x="307" y="893"/>
                </a:lnTo>
                <a:lnTo>
                  <a:pt x="304" y="891"/>
                </a:lnTo>
                <a:lnTo>
                  <a:pt x="302" y="891"/>
                </a:lnTo>
                <a:lnTo>
                  <a:pt x="297" y="890"/>
                </a:lnTo>
                <a:lnTo>
                  <a:pt x="296" y="889"/>
                </a:lnTo>
                <a:lnTo>
                  <a:pt x="293" y="887"/>
                </a:lnTo>
                <a:lnTo>
                  <a:pt x="288" y="886"/>
                </a:lnTo>
                <a:lnTo>
                  <a:pt x="284" y="883"/>
                </a:lnTo>
                <a:lnTo>
                  <a:pt x="279" y="881"/>
                </a:lnTo>
                <a:lnTo>
                  <a:pt x="274" y="879"/>
                </a:lnTo>
                <a:lnTo>
                  <a:pt x="270" y="876"/>
                </a:lnTo>
                <a:lnTo>
                  <a:pt x="269" y="876"/>
                </a:lnTo>
                <a:lnTo>
                  <a:pt x="269" y="875"/>
                </a:lnTo>
                <a:lnTo>
                  <a:pt x="268" y="875"/>
                </a:lnTo>
                <a:lnTo>
                  <a:pt x="267" y="875"/>
                </a:lnTo>
                <a:lnTo>
                  <a:pt x="266" y="875"/>
                </a:lnTo>
                <a:lnTo>
                  <a:pt x="266" y="874"/>
                </a:lnTo>
                <a:lnTo>
                  <a:pt x="265" y="874"/>
                </a:lnTo>
                <a:lnTo>
                  <a:pt x="264" y="874"/>
                </a:lnTo>
                <a:lnTo>
                  <a:pt x="263" y="874"/>
                </a:lnTo>
                <a:lnTo>
                  <a:pt x="263" y="873"/>
                </a:lnTo>
                <a:lnTo>
                  <a:pt x="262" y="873"/>
                </a:lnTo>
                <a:lnTo>
                  <a:pt x="261" y="873"/>
                </a:lnTo>
                <a:lnTo>
                  <a:pt x="261" y="873"/>
                </a:lnTo>
                <a:lnTo>
                  <a:pt x="261" y="872"/>
                </a:lnTo>
                <a:lnTo>
                  <a:pt x="260" y="872"/>
                </a:lnTo>
                <a:lnTo>
                  <a:pt x="259" y="872"/>
                </a:lnTo>
                <a:lnTo>
                  <a:pt x="258" y="872"/>
                </a:lnTo>
                <a:lnTo>
                  <a:pt x="258" y="871"/>
                </a:lnTo>
                <a:lnTo>
                  <a:pt x="257" y="871"/>
                </a:lnTo>
                <a:lnTo>
                  <a:pt x="256" y="871"/>
                </a:lnTo>
                <a:lnTo>
                  <a:pt x="255" y="870"/>
                </a:lnTo>
                <a:lnTo>
                  <a:pt x="254" y="870"/>
                </a:lnTo>
                <a:lnTo>
                  <a:pt x="254" y="869"/>
                </a:lnTo>
                <a:lnTo>
                  <a:pt x="253" y="869"/>
                </a:lnTo>
                <a:lnTo>
                  <a:pt x="252" y="868"/>
                </a:lnTo>
                <a:lnTo>
                  <a:pt x="251" y="868"/>
                </a:lnTo>
                <a:lnTo>
                  <a:pt x="251" y="867"/>
                </a:lnTo>
                <a:lnTo>
                  <a:pt x="250" y="867"/>
                </a:lnTo>
                <a:lnTo>
                  <a:pt x="250" y="867"/>
                </a:lnTo>
                <a:lnTo>
                  <a:pt x="249" y="867"/>
                </a:lnTo>
                <a:lnTo>
                  <a:pt x="249" y="867"/>
                </a:lnTo>
                <a:lnTo>
                  <a:pt x="249" y="866"/>
                </a:lnTo>
                <a:lnTo>
                  <a:pt x="248" y="866"/>
                </a:lnTo>
                <a:lnTo>
                  <a:pt x="248" y="865"/>
                </a:lnTo>
                <a:lnTo>
                  <a:pt x="247" y="865"/>
                </a:lnTo>
                <a:lnTo>
                  <a:pt x="246" y="865"/>
                </a:lnTo>
                <a:lnTo>
                  <a:pt x="246" y="864"/>
                </a:lnTo>
                <a:lnTo>
                  <a:pt x="245" y="864"/>
                </a:lnTo>
                <a:lnTo>
                  <a:pt x="245" y="863"/>
                </a:lnTo>
                <a:lnTo>
                  <a:pt x="244" y="863"/>
                </a:lnTo>
                <a:lnTo>
                  <a:pt x="243" y="862"/>
                </a:lnTo>
                <a:lnTo>
                  <a:pt x="242" y="862"/>
                </a:lnTo>
                <a:lnTo>
                  <a:pt x="242" y="861"/>
                </a:lnTo>
                <a:lnTo>
                  <a:pt x="241" y="861"/>
                </a:lnTo>
                <a:lnTo>
                  <a:pt x="241" y="860"/>
                </a:lnTo>
                <a:lnTo>
                  <a:pt x="240" y="860"/>
                </a:lnTo>
                <a:lnTo>
                  <a:pt x="239" y="859"/>
                </a:lnTo>
                <a:lnTo>
                  <a:pt x="238" y="859"/>
                </a:lnTo>
                <a:lnTo>
                  <a:pt x="238" y="858"/>
                </a:lnTo>
                <a:lnTo>
                  <a:pt x="237" y="858"/>
                </a:lnTo>
                <a:lnTo>
                  <a:pt x="237" y="857"/>
                </a:lnTo>
                <a:lnTo>
                  <a:pt x="236" y="857"/>
                </a:lnTo>
                <a:lnTo>
                  <a:pt x="236" y="856"/>
                </a:lnTo>
                <a:lnTo>
                  <a:pt x="235" y="856"/>
                </a:lnTo>
                <a:lnTo>
                  <a:pt x="235" y="855"/>
                </a:lnTo>
                <a:lnTo>
                  <a:pt x="234" y="855"/>
                </a:lnTo>
                <a:lnTo>
                  <a:pt x="233" y="855"/>
                </a:lnTo>
                <a:lnTo>
                  <a:pt x="232" y="855"/>
                </a:lnTo>
                <a:lnTo>
                  <a:pt x="232" y="854"/>
                </a:lnTo>
                <a:lnTo>
                  <a:pt x="231" y="854"/>
                </a:lnTo>
                <a:lnTo>
                  <a:pt x="231" y="853"/>
                </a:lnTo>
                <a:lnTo>
                  <a:pt x="230" y="853"/>
                </a:lnTo>
                <a:lnTo>
                  <a:pt x="229" y="853"/>
                </a:lnTo>
                <a:lnTo>
                  <a:pt x="229" y="852"/>
                </a:lnTo>
                <a:lnTo>
                  <a:pt x="228" y="852"/>
                </a:lnTo>
                <a:lnTo>
                  <a:pt x="228" y="851"/>
                </a:lnTo>
                <a:lnTo>
                  <a:pt x="227" y="851"/>
                </a:lnTo>
                <a:lnTo>
                  <a:pt x="226" y="850"/>
                </a:lnTo>
                <a:lnTo>
                  <a:pt x="225" y="850"/>
                </a:lnTo>
                <a:lnTo>
                  <a:pt x="225" y="849"/>
                </a:lnTo>
                <a:lnTo>
                  <a:pt x="225" y="849"/>
                </a:lnTo>
                <a:lnTo>
                  <a:pt x="225" y="848"/>
                </a:lnTo>
                <a:lnTo>
                  <a:pt x="224" y="848"/>
                </a:lnTo>
                <a:lnTo>
                  <a:pt x="223" y="848"/>
                </a:lnTo>
                <a:lnTo>
                  <a:pt x="223" y="847"/>
                </a:lnTo>
                <a:lnTo>
                  <a:pt x="222" y="847"/>
                </a:lnTo>
                <a:lnTo>
                  <a:pt x="222" y="846"/>
                </a:lnTo>
                <a:lnTo>
                  <a:pt x="221" y="846"/>
                </a:lnTo>
                <a:lnTo>
                  <a:pt x="220" y="845"/>
                </a:lnTo>
                <a:lnTo>
                  <a:pt x="219" y="845"/>
                </a:lnTo>
                <a:lnTo>
                  <a:pt x="219" y="844"/>
                </a:lnTo>
                <a:lnTo>
                  <a:pt x="218" y="844"/>
                </a:lnTo>
                <a:lnTo>
                  <a:pt x="218" y="843"/>
                </a:lnTo>
                <a:lnTo>
                  <a:pt x="217" y="843"/>
                </a:lnTo>
                <a:lnTo>
                  <a:pt x="216" y="843"/>
                </a:lnTo>
                <a:lnTo>
                  <a:pt x="216" y="843"/>
                </a:lnTo>
                <a:lnTo>
                  <a:pt x="215" y="843"/>
                </a:lnTo>
                <a:lnTo>
                  <a:pt x="215" y="842"/>
                </a:lnTo>
                <a:lnTo>
                  <a:pt x="214" y="842"/>
                </a:lnTo>
                <a:lnTo>
                  <a:pt x="213" y="841"/>
                </a:lnTo>
                <a:lnTo>
                  <a:pt x="213" y="841"/>
                </a:lnTo>
                <a:lnTo>
                  <a:pt x="213" y="840"/>
                </a:lnTo>
                <a:lnTo>
                  <a:pt x="212" y="840"/>
                </a:lnTo>
                <a:lnTo>
                  <a:pt x="212" y="839"/>
                </a:lnTo>
                <a:lnTo>
                  <a:pt x="211" y="839"/>
                </a:lnTo>
                <a:lnTo>
                  <a:pt x="210" y="838"/>
                </a:lnTo>
                <a:lnTo>
                  <a:pt x="209" y="838"/>
                </a:lnTo>
                <a:lnTo>
                  <a:pt x="209" y="837"/>
                </a:lnTo>
                <a:lnTo>
                  <a:pt x="208" y="837"/>
                </a:lnTo>
                <a:lnTo>
                  <a:pt x="208" y="836"/>
                </a:lnTo>
                <a:lnTo>
                  <a:pt x="207" y="836"/>
                </a:lnTo>
                <a:lnTo>
                  <a:pt x="206" y="836"/>
                </a:lnTo>
                <a:lnTo>
                  <a:pt x="206" y="835"/>
                </a:lnTo>
                <a:lnTo>
                  <a:pt x="205" y="835"/>
                </a:lnTo>
                <a:lnTo>
                  <a:pt x="205" y="834"/>
                </a:lnTo>
                <a:lnTo>
                  <a:pt x="204" y="834"/>
                </a:lnTo>
                <a:lnTo>
                  <a:pt x="203" y="833"/>
                </a:lnTo>
                <a:lnTo>
                  <a:pt x="202" y="833"/>
                </a:lnTo>
                <a:lnTo>
                  <a:pt x="202" y="832"/>
                </a:lnTo>
                <a:lnTo>
                  <a:pt x="201" y="832"/>
                </a:lnTo>
                <a:lnTo>
                  <a:pt x="201" y="831"/>
                </a:lnTo>
                <a:lnTo>
                  <a:pt x="201" y="831"/>
                </a:lnTo>
                <a:lnTo>
                  <a:pt x="200" y="831"/>
                </a:lnTo>
                <a:lnTo>
                  <a:pt x="200" y="831"/>
                </a:lnTo>
                <a:lnTo>
                  <a:pt x="199" y="831"/>
                </a:lnTo>
                <a:lnTo>
                  <a:pt x="199" y="830"/>
                </a:lnTo>
                <a:lnTo>
                  <a:pt x="198" y="830"/>
                </a:lnTo>
                <a:lnTo>
                  <a:pt x="197" y="829"/>
                </a:lnTo>
                <a:lnTo>
                  <a:pt x="196" y="829"/>
                </a:lnTo>
                <a:lnTo>
                  <a:pt x="196" y="828"/>
                </a:lnTo>
                <a:lnTo>
                  <a:pt x="195" y="828"/>
                </a:lnTo>
                <a:lnTo>
                  <a:pt x="195" y="827"/>
                </a:lnTo>
                <a:lnTo>
                  <a:pt x="194" y="827"/>
                </a:lnTo>
                <a:lnTo>
                  <a:pt x="193" y="827"/>
                </a:lnTo>
                <a:lnTo>
                  <a:pt x="193" y="826"/>
                </a:lnTo>
                <a:lnTo>
                  <a:pt x="192" y="826"/>
                </a:lnTo>
                <a:lnTo>
                  <a:pt x="192" y="825"/>
                </a:lnTo>
                <a:lnTo>
                  <a:pt x="191" y="825"/>
                </a:lnTo>
                <a:lnTo>
                  <a:pt x="190" y="824"/>
                </a:lnTo>
                <a:lnTo>
                  <a:pt x="189" y="824"/>
                </a:lnTo>
                <a:lnTo>
                  <a:pt x="189" y="823"/>
                </a:lnTo>
                <a:lnTo>
                  <a:pt x="189" y="823"/>
                </a:lnTo>
                <a:lnTo>
                  <a:pt x="189" y="822"/>
                </a:lnTo>
                <a:lnTo>
                  <a:pt x="188" y="822"/>
                </a:lnTo>
                <a:lnTo>
                  <a:pt x="187" y="821"/>
                </a:lnTo>
                <a:lnTo>
                  <a:pt x="186" y="821"/>
                </a:lnTo>
                <a:lnTo>
                  <a:pt x="186" y="820"/>
                </a:lnTo>
                <a:lnTo>
                  <a:pt x="185" y="820"/>
                </a:lnTo>
                <a:lnTo>
                  <a:pt x="185" y="819"/>
                </a:lnTo>
                <a:lnTo>
                  <a:pt x="184" y="819"/>
                </a:lnTo>
                <a:lnTo>
                  <a:pt x="183" y="819"/>
                </a:lnTo>
                <a:lnTo>
                  <a:pt x="183" y="819"/>
                </a:lnTo>
                <a:lnTo>
                  <a:pt x="182" y="819"/>
                </a:lnTo>
                <a:lnTo>
                  <a:pt x="181" y="818"/>
                </a:lnTo>
                <a:lnTo>
                  <a:pt x="180" y="818"/>
                </a:lnTo>
                <a:lnTo>
                  <a:pt x="180" y="817"/>
                </a:lnTo>
                <a:lnTo>
                  <a:pt x="179" y="817"/>
                </a:lnTo>
                <a:lnTo>
                  <a:pt x="178" y="817"/>
                </a:lnTo>
                <a:lnTo>
                  <a:pt x="178" y="816"/>
                </a:lnTo>
                <a:lnTo>
                  <a:pt x="177" y="816"/>
                </a:lnTo>
                <a:lnTo>
                  <a:pt x="177" y="815"/>
                </a:lnTo>
                <a:lnTo>
                  <a:pt x="177" y="816"/>
                </a:lnTo>
                <a:lnTo>
                  <a:pt x="176" y="815"/>
                </a:lnTo>
                <a:lnTo>
                  <a:pt x="175" y="815"/>
                </a:lnTo>
                <a:lnTo>
                  <a:pt x="175" y="814"/>
                </a:lnTo>
                <a:lnTo>
                  <a:pt x="174" y="814"/>
                </a:lnTo>
                <a:lnTo>
                  <a:pt x="174" y="813"/>
                </a:lnTo>
                <a:lnTo>
                  <a:pt x="173" y="813"/>
                </a:lnTo>
                <a:lnTo>
                  <a:pt x="172" y="812"/>
                </a:lnTo>
                <a:lnTo>
                  <a:pt x="171" y="811"/>
                </a:lnTo>
                <a:lnTo>
                  <a:pt x="170" y="810"/>
                </a:lnTo>
                <a:lnTo>
                  <a:pt x="169" y="810"/>
                </a:lnTo>
                <a:lnTo>
                  <a:pt x="169" y="809"/>
                </a:lnTo>
                <a:lnTo>
                  <a:pt x="168" y="808"/>
                </a:lnTo>
                <a:lnTo>
                  <a:pt x="168" y="807"/>
                </a:lnTo>
                <a:lnTo>
                  <a:pt x="167" y="807"/>
                </a:lnTo>
                <a:lnTo>
                  <a:pt x="166" y="807"/>
                </a:lnTo>
                <a:lnTo>
                  <a:pt x="165" y="807"/>
                </a:lnTo>
                <a:lnTo>
                  <a:pt x="165" y="806"/>
                </a:lnTo>
                <a:lnTo>
                  <a:pt x="165" y="806"/>
                </a:lnTo>
                <a:lnTo>
                  <a:pt x="164" y="805"/>
                </a:lnTo>
                <a:lnTo>
                  <a:pt x="163" y="805"/>
                </a:lnTo>
                <a:lnTo>
                  <a:pt x="162" y="804"/>
                </a:lnTo>
                <a:lnTo>
                  <a:pt x="161" y="803"/>
                </a:lnTo>
                <a:lnTo>
                  <a:pt x="161" y="802"/>
                </a:lnTo>
                <a:lnTo>
                  <a:pt x="160" y="802"/>
                </a:lnTo>
                <a:lnTo>
                  <a:pt x="160" y="801"/>
                </a:lnTo>
                <a:lnTo>
                  <a:pt x="159" y="800"/>
                </a:lnTo>
                <a:lnTo>
                  <a:pt x="159" y="799"/>
                </a:lnTo>
                <a:lnTo>
                  <a:pt x="158" y="799"/>
                </a:lnTo>
                <a:lnTo>
                  <a:pt x="158" y="798"/>
                </a:lnTo>
                <a:lnTo>
                  <a:pt x="158" y="797"/>
                </a:lnTo>
                <a:lnTo>
                  <a:pt x="158" y="796"/>
                </a:lnTo>
                <a:lnTo>
                  <a:pt x="158" y="795"/>
                </a:lnTo>
                <a:lnTo>
                  <a:pt x="158" y="795"/>
                </a:lnTo>
                <a:lnTo>
                  <a:pt x="158" y="794"/>
                </a:lnTo>
                <a:lnTo>
                  <a:pt x="157" y="794"/>
                </a:lnTo>
                <a:lnTo>
                  <a:pt x="157" y="793"/>
                </a:lnTo>
                <a:lnTo>
                  <a:pt x="157" y="792"/>
                </a:lnTo>
                <a:lnTo>
                  <a:pt x="157" y="791"/>
                </a:lnTo>
                <a:lnTo>
                  <a:pt x="157" y="790"/>
                </a:lnTo>
                <a:lnTo>
                  <a:pt x="157" y="789"/>
                </a:lnTo>
                <a:lnTo>
                  <a:pt x="157" y="788"/>
                </a:lnTo>
                <a:lnTo>
                  <a:pt x="157" y="787"/>
                </a:lnTo>
                <a:lnTo>
                  <a:pt x="156" y="787"/>
                </a:lnTo>
                <a:lnTo>
                  <a:pt x="156" y="786"/>
                </a:lnTo>
                <a:lnTo>
                  <a:pt x="156" y="785"/>
                </a:lnTo>
                <a:lnTo>
                  <a:pt x="156" y="784"/>
                </a:lnTo>
                <a:lnTo>
                  <a:pt x="156" y="783"/>
                </a:lnTo>
                <a:lnTo>
                  <a:pt x="155" y="783"/>
                </a:lnTo>
                <a:lnTo>
                  <a:pt x="155" y="783"/>
                </a:lnTo>
                <a:lnTo>
                  <a:pt x="155" y="782"/>
                </a:lnTo>
                <a:lnTo>
                  <a:pt x="154" y="782"/>
                </a:lnTo>
                <a:lnTo>
                  <a:pt x="154" y="781"/>
                </a:lnTo>
                <a:lnTo>
                  <a:pt x="153" y="780"/>
                </a:lnTo>
                <a:lnTo>
                  <a:pt x="153" y="779"/>
                </a:lnTo>
                <a:lnTo>
                  <a:pt x="153" y="779"/>
                </a:lnTo>
                <a:lnTo>
                  <a:pt x="153" y="778"/>
                </a:lnTo>
                <a:lnTo>
                  <a:pt x="153" y="777"/>
                </a:lnTo>
                <a:lnTo>
                  <a:pt x="153" y="776"/>
                </a:lnTo>
                <a:lnTo>
                  <a:pt x="153" y="775"/>
                </a:lnTo>
                <a:lnTo>
                  <a:pt x="152" y="775"/>
                </a:lnTo>
                <a:lnTo>
                  <a:pt x="152" y="774"/>
                </a:lnTo>
                <a:lnTo>
                  <a:pt x="152" y="773"/>
                </a:lnTo>
                <a:lnTo>
                  <a:pt x="151" y="772"/>
                </a:lnTo>
                <a:lnTo>
                  <a:pt x="151" y="771"/>
                </a:lnTo>
                <a:lnTo>
                  <a:pt x="150" y="771"/>
                </a:lnTo>
                <a:lnTo>
                  <a:pt x="149" y="771"/>
                </a:lnTo>
                <a:lnTo>
                  <a:pt x="149" y="770"/>
                </a:lnTo>
                <a:lnTo>
                  <a:pt x="148" y="770"/>
                </a:lnTo>
                <a:lnTo>
                  <a:pt x="148" y="769"/>
                </a:lnTo>
                <a:lnTo>
                  <a:pt x="147" y="768"/>
                </a:lnTo>
                <a:lnTo>
                  <a:pt x="146" y="768"/>
                </a:lnTo>
                <a:lnTo>
                  <a:pt x="146" y="767"/>
                </a:lnTo>
                <a:lnTo>
                  <a:pt x="146" y="766"/>
                </a:lnTo>
                <a:lnTo>
                  <a:pt x="145" y="766"/>
                </a:lnTo>
                <a:lnTo>
                  <a:pt x="145" y="765"/>
                </a:lnTo>
                <a:lnTo>
                  <a:pt x="144" y="765"/>
                </a:lnTo>
                <a:lnTo>
                  <a:pt x="144" y="764"/>
                </a:lnTo>
                <a:lnTo>
                  <a:pt x="143" y="764"/>
                </a:lnTo>
                <a:lnTo>
                  <a:pt x="143" y="763"/>
                </a:lnTo>
                <a:lnTo>
                  <a:pt x="142" y="762"/>
                </a:lnTo>
                <a:lnTo>
                  <a:pt x="142" y="761"/>
                </a:lnTo>
                <a:lnTo>
                  <a:pt x="141" y="761"/>
                </a:lnTo>
                <a:lnTo>
                  <a:pt x="141" y="760"/>
                </a:lnTo>
                <a:lnTo>
                  <a:pt x="141" y="759"/>
                </a:lnTo>
                <a:lnTo>
                  <a:pt x="141" y="759"/>
                </a:lnTo>
                <a:lnTo>
                  <a:pt x="140" y="759"/>
                </a:lnTo>
                <a:lnTo>
                  <a:pt x="140" y="759"/>
                </a:lnTo>
                <a:lnTo>
                  <a:pt x="139" y="759"/>
                </a:lnTo>
                <a:lnTo>
                  <a:pt x="139" y="758"/>
                </a:lnTo>
                <a:lnTo>
                  <a:pt x="138" y="758"/>
                </a:lnTo>
                <a:lnTo>
                  <a:pt x="138" y="757"/>
                </a:lnTo>
                <a:lnTo>
                  <a:pt x="137" y="757"/>
                </a:lnTo>
                <a:lnTo>
                  <a:pt x="138" y="757"/>
                </a:lnTo>
                <a:lnTo>
                  <a:pt x="137" y="756"/>
                </a:lnTo>
                <a:lnTo>
                  <a:pt x="137" y="755"/>
                </a:lnTo>
                <a:lnTo>
                  <a:pt x="137" y="754"/>
                </a:lnTo>
                <a:lnTo>
                  <a:pt x="136" y="754"/>
                </a:lnTo>
                <a:lnTo>
                  <a:pt x="137" y="754"/>
                </a:lnTo>
                <a:lnTo>
                  <a:pt x="136" y="754"/>
                </a:lnTo>
                <a:lnTo>
                  <a:pt x="137" y="753"/>
                </a:lnTo>
                <a:lnTo>
                  <a:pt x="136" y="753"/>
                </a:lnTo>
                <a:lnTo>
                  <a:pt x="136" y="752"/>
                </a:lnTo>
                <a:lnTo>
                  <a:pt x="136" y="751"/>
                </a:lnTo>
                <a:lnTo>
                  <a:pt x="136" y="750"/>
                </a:lnTo>
                <a:lnTo>
                  <a:pt x="135" y="750"/>
                </a:lnTo>
                <a:lnTo>
                  <a:pt x="135" y="749"/>
                </a:lnTo>
                <a:lnTo>
                  <a:pt x="135" y="748"/>
                </a:lnTo>
                <a:lnTo>
                  <a:pt x="134" y="748"/>
                </a:lnTo>
                <a:lnTo>
                  <a:pt x="134" y="747"/>
                </a:lnTo>
                <a:lnTo>
                  <a:pt x="133" y="747"/>
                </a:lnTo>
                <a:lnTo>
                  <a:pt x="133" y="747"/>
                </a:lnTo>
                <a:lnTo>
                  <a:pt x="132" y="747"/>
                </a:lnTo>
                <a:lnTo>
                  <a:pt x="132" y="746"/>
                </a:lnTo>
                <a:lnTo>
                  <a:pt x="131" y="745"/>
                </a:lnTo>
                <a:lnTo>
                  <a:pt x="131" y="744"/>
                </a:lnTo>
                <a:lnTo>
                  <a:pt x="131" y="743"/>
                </a:lnTo>
                <a:lnTo>
                  <a:pt x="130" y="742"/>
                </a:lnTo>
                <a:lnTo>
                  <a:pt x="130" y="741"/>
                </a:lnTo>
                <a:lnTo>
                  <a:pt x="129" y="741"/>
                </a:lnTo>
                <a:lnTo>
                  <a:pt x="129" y="740"/>
                </a:lnTo>
                <a:lnTo>
                  <a:pt x="129" y="740"/>
                </a:lnTo>
                <a:lnTo>
                  <a:pt x="129" y="739"/>
                </a:lnTo>
                <a:lnTo>
                  <a:pt x="128" y="739"/>
                </a:lnTo>
                <a:lnTo>
                  <a:pt x="128" y="738"/>
                </a:lnTo>
                <a:lnTo>
                  <a:pt x="127" y="738"/>
                </a:lnTo>
                <a:lnTo>
                  <a:pt x="127" y="737"/>
                </a:lnTo>
                <a:lnTo>
                  <a:pt x="127" y="736"/>
                </a:lnTo>
                <a:lnTo>
                  <a:pt x="126" y="736"/>
                </a:lnTo>
                <a:lnTo>
                  <a:pt x="126" y="735"/>
                </a:lnTo>
                <a:lnTo>
                  <a:pt x="125" y="735"/>
                </a:lnTo>
                <a:lnTo>
                  <a:pt x="125" y="735"/>
                </a:lnTo>
                <a:lnTo>
                  <a:pt x="126" y="735"/>
                </a:lnTo>
                <a:lnTo>
                  <a:pt x="126" y="734"/>
                </a:lnTo>
                <a:lnTo>
                  <a:pt x="125" y="734"/>
                </a:lnTo>
                <a:lnTo>
                  <a:pt x="124" y="734"/>
                </a:lnTo>
                <a:lnTo>
                  <a:pt x="123" y="732"/>
                </a:lnTo>
                <a:lnTo>
                  <a:pt x="121" y="732"/>
                </a:lnTo>
                <a:lnTo>
                  <a:pt x="121" y="731"/>
                </a:lnTo>
                <a:lnTo>
                  <a:pt x="120" y="731"/>
                </a:lnTo>
                <a:lnTo>
                  <a:pt x="120" y="730"/>
                </a:lnTo>
                <a:lnTo>
                  <a:pt x="119" y="730"/>
                </a:lnTo>
                <a:lnTo>
                  <a:pt x="118" y="729"/>
                </a:lnTo>
                <a:lnTo>
                  <a:pt x="118" y="728"/>
                </a:lnTo>
                <a:lnTo>
                  <a:pt x="117" y="728"/>
                </a:lnTo>
                <a:lnTo>
                  <a:pt x="117" y="727"/>
                </a:lnTo>
                <a:lnTo>
                  <a:pt x="117" y="726"/>
                </a:lnTo>
                <a:lnTo>
                  <a:pt x="117" y="726"/>
                </a:lnTo>
                <a:lnTo>
                  <a:pt x="117" y="725"/>
                </a:lnTo>
                <a:lnTo>
                  <a:pt x="116" y="725"/>
                </a:lnTo>
                <a:lnTo>
                  <a:pt x="115" y="725"/>
                </a:lnTo>
                <a:lnTo>
                  <a:pt x="115" y="724"/>
                </a:lnTo>
                <a:lnTo>
                  <a:pt x="114" y="724"/>
                </a:lnTo>
                <a:lnTo>
                  <a:pt x="113" y="723"/>
                </a:lnTo>
                <a:lnTo>
                  <a:pt x="112" y="723"/>
                </a:lnTo>
                <a:lnTo>
                  <a:pt x="112" y="723"/>
                </a:lnTo>
                <a:lnTo>
                  <a:pt x="112" y="722"/>
                </a:lnTo>
                <a:lnTo>
                  <a:pt x="111" y="721"/>
                </a:lnTo>
                <a:lnTo>
                  <a:pt x="110" y="721"/>
                </a:lnTo>
                <a:lnTo>
                  <a:pt x="110" y="720"/>
                </a:lnTo>
                <a:lnTo>
                  <a:pt x="109" y="720"/>
                </a:lnTo>
                <a:lnTo>
                  <a:pt x="109" y="719"/>
                </a:lnTo>
                <a:lnTo>
                  <a:pt x="109" y="718"/>
                </a:lnTo>
                <a:lnTo>
                  <a:pt x="108" y="718"/>
                </a:lnTo>
                <a:lnTo>
                  <a:pt x="107" y="718"/>
                </a:lnTo>
                <a:lnTo>
                  <a:pt x="107" y="717"/>
                </a:lnTo>
                <a:lnTo>
                  <a:pt x="106" y="717"/>
                </a:lnTo>
                <a:lnTo>
                  <a:pt x="106" y="716"/>
                </a:lnTo>
                <a:lnTo>
                  <a:pt x="105" y="716"/>
                </a:lnTo>
                <a:lnTo>
                  <a:pt x="105" y="716"/>
                </a:lnTo>
                <a:lnTo>
                  <a:pt x="105" y="715"/>
                </a:lnTo>
                <a:lnTo>
                  <a:pt x="104" y="715"/>
                </a:lnTo>
                <a:lnTo>
                  <a:pt x="103" y="715"/>
                </a:lnTo>
                <a:lnTo>
                  <a:pt x="103" y="714"/>
                </a:lnTo>
                <a:lnTo>
                  <a:pt x="102" y="714"/>
                </a:lnTo>
                <a:lnTo>
                  <a:pt x="102" y="713"/>
                </a:lnTo>
                <a:lnTo>
                  <a:pt x="101" y="713"/>
                </a:lnTo>
                <a:lnTo>
                  <a:pt x="101" y="712"/>
                </a:lnTo>
                <a:lnTo>
                  <a:pt x="100" y="712"/>
                </a:lnTo>
                <a:lnTo>
                  <a:pt x="99" y="712"/>
                </a:lnTo>
                <a:lnTo>
                  <a:pt x="99" y="711"/>
                </a:lnTo>
                <a:lnTo>
                  <a:pt x="98" y="711"/>
                </a:lnTo>
                <a:lnTo>
                  <a:pt x="97" y="711"/>
                </a:lnTo>
                <a:lnTo>
                  <a:pt x="96" y="711"/>
                </a:lnTo>
                <a:lnTo>
                  <a:pt x="96" y="710"/>
                </a:lnTo>
                <a:lnTo>
                  <a:pt x="95" y="710"/>
                </a:lnTo>
                <a:lnTo>
                  <a:pt x="95" y="709"/>
                </a:lnTo>
                <a:lnTo>
                  <a:pt x="94" y="708"/>
                </a:lnTo>
                <a:lnTo>
                  <a:pt x="93" y="708"/>
                </a:lnTo>
                <a:lnTo>
                  <a:pt x="93" y="707"/>
                </a:lnTo>
                <a:lnTo>
                  <a:pt x="93" y="707"/>
                </a:lnTo>
                <a:lnTo>
                  <a:pt x="92" y="707"/>
                </a:lnTo>
                <a:lnTo>
                  <a:pt x="92" y="706"/>
                </a:lnTo>
                <a:lnTo>
                  <a:pt x="91" y="706"/>
                </a:lnTo>
                <a:lnTo>
                  <a:pt x="91" y="705"/>
                </a:lnTo>
                <a:lnTo>
                  <a:pt x="90" y="705"/>
                </a:lnTo>
                <a:lnTo>
                  <a:pt x="89" y="704"/>
                </a:lnTo>
                <a:lnTo>
                  <a:pt x="89" y="703"/>
                </a:lnTo>
                <a:lnTo>
                  <a:pt x="88" y="703"/>
                </a:lnTo>
                <a:lnTo>
                  <a:pt x="88" y="702"/>
                </a:lnTo>
                <a:lnTo>
                  <a:pt x="87" y="702"/>
                </a:lnTo>
                <a:lnTo>
                  <a:pt x="86" y="702"/>
                </a:lnTo>
                <a:lnTo>
                  <a:pt x="86" y="701"/>
                </a:lnTo>
                <a:lnTo>
                  <a:pt x="86" y="700"/>
                </a:lnTo>
                <a:lnTo>
                  <a:pt x="85" y="700"/>
                </a:lnTo>
                <a:lnTo>
                  <a:pt x="84" y="700"/>
                </a:lnTo>
                <a:lnTo>
                  <a:pt x="83" y="700"/>
                </a:lnTo>
                <a:lnTo>
                  <a:pt x="83" y="699"/>
                </a:lnTo>
                <a:lnTo>
                  <a:pt x="82" y="699"/>
                </a:lnTo>
                <a:lnTo>
                  <a:pt x="82" y="698"/>
                </a:lnTo>
                <a:lnTo>
                  <a:pt x="81" y="698"/>
                </a:lnTo>
                <a:lnTo>
                  <a:pt x="81" y="698"/>
                </a:lnTo>
                <a:lnTo>
                  <a:pt x="81" y="697"/>
                </a:lnTo>
                <a:lnTo>
                  <a:pt x="81" y="697"/>
                </a:lnTo>
                <a:lnTo>
                  <a:pt x="80" y="697"/>
                </a:lnTo>
                <a:lnTo>
                  <a:pt x="80" y="696"/>
                </a:lnTo>
                <a:lnTo>
                  <a:pt x="79" y="696"/>
                </a:lnTo>
                <a:lnTo>
                  <a:pt x="78" y="696"/>
                </a:lnTo>
                <a:lnTo>
                  <a:pt x="78" y="695"/>
                </a:lnTo>
                <a:lnTo>
                  <a:pt x="77" y="695"/>
                </a:lnTo>
                <a:lnTo>
                  <a:pt x="77" y="694"/>
                </a:lnTo>
                <a:lnTo>
                  <a:pt x="76" y="694"/>
                </a:lnTo>
                <a:lnTo>
                  <a:pt x="76" y="693"/>
                </a:lnTo>
                <a:lnTo>
                  <a:pt x="75" y="693"/>
                </a:lnTo>
                <a:lnTo>
                  <a:pt x="74" y="693"/>
                </a:lnTo>
                <a:lnTo>
                  <a:pt x="74" y="692"/>
                </a:lnTo>
                <a:lnTo>
                  <a:pt x="73" y="692"/>
                </a:lnTo>
                <a:lnTo>
                  <a:pt x="73" y="691"/>
                </a:lnTo>
                <a:lnTo>
                  <a:pt x="72" y="691"/>
                </a:lnTo>
                <a:lnTo>
                  <a:pt x="71" y="691"/>
                </a:lnTo>
                <a:lnTo>
                  <a:pt x="71" y="690"/>
                </a:lnTo>
                <a:lnTo>
                  <a:pt x="70" y="690"/>
                </a:lnTo>
                <a:lnTo>
                  <a:pt x="70" y="689"/>
                </a:lnTo>
                <a:lnTo>
                  <a:pt x="69" y="689"/>
                </a:lnTo>
                <a:lnTo>
                  <a:pt x="69" y="688"/>
                </a:lnTo>
                <a:lnTo>
                  <a:pt x="69" y="687"/>
                </a:lnTo>
                <a:lnTo>
                  <a:pt x="68" y="687"/>
                </a:lnTo>
                <a:lnTo>
                  <a:pt x="68" y="686"/>
                </a:lnTo>
                <a:lnTo>
                  <a:pt x="69" y="686"/>
                </a:lnTo>
                <a:lnTo>
                  <a:pt x="68" y="686"/>
                </a:lnTo>
                <a:lnTo>
                  <a:pt x="68" y="686"/>
                </a:lnTo>
                <a:lnTo>
                  <a:pt x="67" y="686"/>
                </a:lnTo>
                <a:lnTo>
                  <a:pt x="68" y="686"/>
                </a:lnTo>
                <a:lnTo>
                  <a:pt x="67" y="685"/>
                </a:lnTo>
                <a:lnTo>
                  <a:pt x="66" y="685"/>
                </a:lnTo>
                <a:lnTo>
                  <a:pt x="66" y="684"/>
                </a:lnTo>
                <a:lnTo>
                  <a:pt x="65" y="683"/>
                </a:lnTo>
                <a:lnTo>
                  <a:pt x="64" y="683"/>
                </a:lnTo>
                <a:lnTo>
                  <a:pt x="63" y="682"/>
                </a:lnTo>
                <a:lnTo>
                  <a:pt x="62" y="682"/>
                </a:lnTo>
                <a:lnTo>
                  <a:pt x="62" y="681"/>
                </a:lnTo>
                <a:lnTo>
                  <a:pt x="61" y="681"/>
                </a:lnTo>
                <a:lnTo>
                  <a:pt x="61" y="680"/>
                </a:lnTo>
                <a:lnTo>
                  <a:pt x="61" y="679"/>
                </a:lnTo>
                <a:lnTo>
                  <a:pt x="60" y="679"/>
                </a:lnTo>
                <a:lnTo>
                  <a:pt x="60" y="678"/>
                </a:lnTo>
                <a:lnTo>
                  <a:pt x="59" y="678"/>
                </a:lnTo>
                <a:lnTo>
                  <a:pt x="59" y="677"/>
                </a:lnTo>
                <a:lnTo>
                  <a:pt x="58" y="677"/>
                </a:lnTo>
                <a:lnTo>
                  <a:pt x="58" y="676"/>
                </a:lnTo>
                <a:lnTo>
                  <a:pt x="58" y="675"/>
                </a:lnTo>
                <a:lnTo>
                  <a:pt x="57" y="675"/>
                </a:lnTo>
                <a:lnTo>
                  <a:pt x="57" y="675"/>
                </a:lnTo>
                <a:lnTo>
                  <a:pt x="57" y="674"/>
                </a:lnTo>
                <a:lnTo>
                  <a:pt x="56" y="674"/>
                </a:lnTo>
                <a:lnTo>
                  <a:pt x="56" y="674"/>
                </a:lnTo>
                <a:lnTo>
                  <a:pt x="56" y="673"/>
                </a:lnTo>
                <a:lnTo>
                  <a:pt x="55" y="673"/>
                </a:lnTo>
                <a:lnTo>
                  <a:pt x="55" y="672"/>
                </a:lnTo>
                <a:lnTo>
                  <a:pt x="55" y="671"/>
                </a:lnTo>
                <a:lnTo>
                  <a:pt x="54" y="671"/>
                </a:lnTo>
                <a:lnTo>
                  <a:pt x="54" y="670"/>
                </a:lnTo>
                <a:lnTo>
                  <a:pt x="53" y="670"/>
                </a:lnTo>
                <a:lnTo>
                  <a:pt x="52" y="669"/>
                </a:lnTo>
                <a:lnTo>
                  <a:pt x="52" y="668"/>
                </a:lnTo>
                <a:lnTo>
                  <a:pt x="51" y="668"/>
                </a:lnTo>
                <a:lnTo>
                  <a:pt x="51" y="667"/>
                </a:lnTo>
                <a:lnTo>
                  <a:pt x="50" y="666"/>
                </a:lnTo>
                <a:lnTo>
                  <a:pt x="49" y="665"/>
                </a:lnTo>
                <a:lnTo>
                  <a:pt x="48" y="665"/>
                </a:lnTo>
                <a:lnTo>
                  <a:pt x="48" y="664"/>
                </a:lnTo>
                <a:lnTo>
                  <a:pt x="48" y="663"/>
                </a:lnTo>
                <a:lnTo>
                  <a:pt x="47" y="663"/>
                </a:lnTo>
                <a:lnTo>
                  <a:pt x="47" y="662"/>
                </a:lnTo>
                <a:lnTo>
                  <a:pt x="46" y="662"/>
                </a:lnTo>
                <a:lnTo>
                  <a:pt x="47" y="662"/>
                </a:lnTo>
                <a:lnTo>
                  <a:pt x="46" y="662"/>
                </a:lnTo>
                <a:lnTo>
                  <a:pt x="45" y="662"/>
                </a:lnTo>
                <a:lnTo>
                  <a:pt x="45" y="662"/>
                </a:lnTo>
                <a:lnTo>
                  <a:pt x="45" y="662"/>
                </a:lnTo>
                <a:lnTo>
                  <a:pt x="44" y="661"/>
                </a:lnTo>
                <a:lnTo>
                  <a:pt x="44" y="660"/>
                </a:lnTo>
                <a:lnTo>
                  <a:pt x="43" y="660"/>
                </a:lnTo>
                <a:lnTo>
                  <a:pt x="42" y="660"/>
                </a:lnTo>
                <a:lnTo>
                  <a:pt x="42" y="659"/>
                </a:lnTo>
                <a:lnTo>
                  <a:pt x="42" y="660"/>
                </a:lnTo>
                <a:lnTo>
                  <a:pt x="41" y="659"/>
                </a:lnTo>
                <a:lnTo>
                  <a:pt x="42" y="659"/>
                </a:lnTo>
                <a:lnTo>
                  <a:pt x="42" y="658"/>
                </a:lnTo>
                <a:lnTo>
                  <a:pt x="41" y="658"/>
                </a:lnTo>
                <a:lnTo>
                  <a:pt x="40" y="658"/>
                </a:lnTo>
                <a:lnTo>
                  <a:pt x="40" y="657"/>
                </a:lnTo>
                <a:lnTo>
                  <a:pt x="39" y="657"/>
                </a:lnTo>
                <a:lnTo>
                  <a:pt x="39" y="656"/>
                </a:lnTo>
                <a:lnTo>
                  <a:pt x="38" y="656"/>
                </a:lnTo>
                <a:lnTo>
                  <a:pt x="38" y="655"/>
                </a:lnTo>
                <a:lnTo>
                  <a:pt x="38" y="656"/>
                </a:lnTo>
                <a:lnTo>
                  <a:pt x="38" y="655"/>
                </a:lnTo>
                <a:lnTo>
                  <a:pt x="37" y="655"/>
                </a:lnTo>
                <a:lnTo>
                  <a:pt x="37" y="654"/>
                </a:lnTo>
                <a:lnTo>
                  <a:pt x="36" y="654"/>
                </a:lnTo>
                <a:lnTo>
                  <a:pt x="36" y="653"/>
                </a:lnTo>
                <a:lnTo>
                  <a:pt x="36" y="652"/>
                </a:lnTo>
                <a:lnTo>
                  <a:pt x="35" y="652"/>
                </a:lnTo>
                <a:lnTo>
                  <a:pt x="35" y="651"/>
                </a:lnTo>
                <a:lnTo>
                  <a:pt x="34" y="651"/>
                </a:lnTo>
                <a:lnTo>
                  <a:pt x="34" y="650"/>
                </a:lnTo>
                <a:lnTo>
                  <a:pt x="35" y="650"/>
                </a:lnTo>
                <a:lnTo>
                  <a:pt x="35" y="650"/>
                </a:lnTo>
                <a:lnTo>
                  <a:pt x="34" y="650"/>
                </a:lnTo>
                <a:lnTo>
                  <a:pt x="34" y="649"/>
                </a:lnTo>
                <a:lnTo>
                  <a:pt x="33" y="649"/>
                </a:lnTo>
                <a:lnTo>
                  <a:pt x="33" y="648"/>
                </a:lnTo>
                <a:lnTo>
                  <a:pt x="33" y="647"/>
                </a:lnTo>
                <a:lnTo>
                  <a:pt x="33" y="646"/>
                </a:lnTo>
                <a:lnTo>
                  <a:pt x="33" y="645"/>
                </a:lnTo>
                <a:lnTo>
                  <a:pt x="33" y="644"/>
                </a:lnTo>
                <a:lnTo>
                  <a:pt x="33" y="643"/>
                </a:lnTo>
                <a:lnTo>
                  <a:pt x="33" y="642"/>
                </a:lnTo>
                <a:lnTo>
                  <a:pt x="33" y="641"/>
                </a:lnTo>
                <a:lnTo>
                  <a:pt x="33" y="640"/>
                </a:lnTo>
                <a:lnTo>
                  <a:pt x="32" y="640"/>
                </a:lnTo>
                <a:lnTo>
                  <a:pt x="32" y="639"/>
                </a:lnTo>
                <a:lnTo>
                  <a:pt x="31" y="639"/>
                </a:lnTo>
                <a:lnTo>
                  <a:pt x="31" y="638"/>
                </a:lnTo>
                <a:lnTo>
                  <a:pt x="31" y="638"/>
                </a:lnTo>
                <a:lnTo>
                  <a:pt x="30" y="638"/>
                </a:lnTo>
                <a:lnTo>
                  <a:pt x="30" y="637"/>
                </a:lnTo>
                <a:lnTo>
                  <a:pt x="29" y="637"/>
                </a:lnTo>
                <a:lnTo>
                  <a:pt x="29" y="636"/>
                </a:lnTo>
                <a:lnTo>
                  <a:pt x="28" y="635"/>
                </a:lnTo>
                <a:lnTo>
                  <a:pt x="28" y="634"/>
                </a:lnTo>
                <a:lnTo>
                  <a:pt x="27" y="634"/>
                </a:lnTo>
                <a:lnTo>
                  <a:pt x="27" y="633"/>
                </a:lnTo>
                <a:lnTo>
                  <a:pt x="26" y="633"/>
                </a:lnTo>
                <a:lnTo>
                  <a:pt x="26" y="632"/>
                </a:lnTo>
                <a:lnTo>
                  <a:pt x="26" y="631"/>
                </a:lnTo>
                <a:lnTo>
                  <a:pt x="25" y="631"/>
                </a:lnTo>
                <a:lnTo>
                  <a:pt x="25" y="630"/>
                </a:lnTo>
                <a:lnTo>
                  <a:pt x="24" y="630"/>
                </a:lnTo>
                <a:lnTo>
                  <a:pt x="24" y="629"/>
                </a:lnTo>
                <a:lnTo>
                  <a:pt x="24" y="628"/>
                </a:lnTo>
                <a:lnTo>
                  <a:pt x="23" y="628"/>
                </a:lnTo>
                <a:lnTo>
                  <a:pt x="23" y="627"/>
                </a:lnTo>
                <a:lnTo>
                  <a:pt x="22" y="627"/>
                </a:lnTo>
                <a:lnTo>
                  <a:pt x="22" y="626"/>
                </a:lnTo>
                <a:lnTo>
                  <a:pt x="21" y="626"/>
                </a:lnTo>
                <a:lnTo>
                  <a:pt x="21" y="625"/>
                </a:lnTo>
                <a:lnTo>
                  <a:pt x="21" y="625"/>
                </a:lnTo>
                <a:lnTo>
                  <a:pt x="21" y="624"/>
                </a:lnTo>
                <a:lnTo>
                  <a:pt x="20" y="623"/>
                </a:lnTo>
                <a:lnTo>
                  <a:pt x="20" y="622"/>
                </a:lnTo>
                <a:lnTo>
                  <a:pt x="19" y="622"/>
                </a:lnTo>
                <a:lnTo>
                  <a:pt x="19" y="621"/>
                </a:lnTo>
                <a:lnTo>
                  <a:pt x="18" y="621"/>
                </a:lnTo>
                <a:lnTo>
                  <a:pt x="18" y="620"/>
                </a:lnTo>
                <a:lnTo>
                  <a:pt x="18" y="619"/>
                </a:lnTo>
                <a:lnTo>
                  <a:pt x="17" y="619"/>
                </a:lnTo>
                <a:lnTo>
                  <a:pt x="17" y="618"/>
                </a:lnTo>
                <a:lnTo>
                  <a:pt x="16" y="618"/>
                </a:lnTo>
                <a:lnTo>
                  <a:pt x="16" y="617"/>
                </a:lnTo>
                <a:lnTo>
                  <a:pt x="16" y="616"/>
                </a:lnTo>
                <a:lnTo>
                  <a:pt x="15" y="616"/>
                </a:lnTo>
                <a:lnTo>
                  <a:pt x="15" y="615"/>
                </a:lnTo>
                <a:lnTo>
                  <a:pt x="14" y="615"/>
                </a:lnTo>
                <a:lnTo>
                  <a:pt x="14" y="614"/>
                </a:lnTo>
                <a:lnTo>
                  <a:pt x="13" y="614"/>
                </a:lnTo>
                <a:lnTo>
                  <a:pt x="13" y="614"/>
                </a:lnTo>
                <a:lnTo>
                  <a:pt x="13" y="613"/>
                </a:lnTo>
                <a:lnTo>
                  <a:pt x="12" y="613"/>
                </a:lnTo>
                <a:lnTo>
                  <a:pt x="12" y="612"/>
                </a:lnTo>
                <a:lnTo>
                  <a:pt x="11" y="612"/>
                </a:lnTo>
                <a:lnTo>
                  <a:pt x="11" y="611"/>
                </a:lnTo>
                <a:lnTo>
                  <a:pt x="11" y="610"/>
                </a:lnTo>
                <a:lnTo>
                  <a:pt x="10" y="610"/>
                </a:lnTo>
                <a:lnTo>
                  <a:pt x="10" y="609"/>
                </a:lnTo>
                <a:lnTo>
                  <a:pt x="9" y="609"/>
                </a:lnTo>
                <a:lnTo>
                  <a:pt x="9" y="608"/>
                </a:lnTo>
                <a:lnTo>
                  <a:pt x="9" y="607"/>
                </a:lnTo>
                <a:lnTo>
                  <a:pt x="9" y="607"/>
                </a:lnTo>
                <a:lnTo>
                  <a:pt x="9" y="606"/>
                </a:lnTo>
                <a:lnTo>
                  <a:pt x="8" y="606"/>
                </a:lnTo>
                <a:lnTo>
                  <a:pt x="8" y="605"/>
                </a:lnTo>
                <a:lnTo>
                  <a:pt x="7" y="604"/>
                </a:lnTo>
                <a:lnTo>
                  <a:pt x="7" y="603"/>
                </a:lnTo>
                <a:lnTo>
                  <a:pt x="6" y="603"/>
                </a:lnTo>
                <a:lnTo>
                  <a:pt x="6" y="602"/>
                </a:lnTo>
                <a:lnTo>
                  <a:pt x="5" y="602"/>
                </a:lnTo>
                <a:lnTo>
                  <a:pt x="5" y="601"/>
                </a:lnTo>
                <a:lnTo>
                  <a:pt x="4" y="601"/>
                </a:lnTo>
                <a:lnTo>
                  <a:pt x="4" y="600"/>
                </a:lnTo>
                <a:lnTo>
                  <a:pt x="3" y="600"/>
                </a:lnTo>
                <a:lnTo>
                  <a:pt x="3" y="599"/>
                </a:lnTo>
                <a:lnTo>
                  <a:pt x="2" y="598"/>
                </a:lnTo>
                <a:lnTo>
                  <a:pt x="2" y="597"/>
                </a:lnTo>
                <a:lnTo>
                  <a:pt x="1" y="597"/>
                </a:lnTo>
                <a:lnTo>
                  <a:pt x="1" y="596"/>
                </a:lnTo>
                <a:lnTo>
                  <a:pt x="0" y="595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22D33DFB-875A-092A-39CF-18F0CB5B9608}"/>
              </a:ext>
            </a:extLst>
          </p:cNvPr>
          <p:cNvSpPr>
            <a:spLocks/>
          </p:cNvSpPr>
          <p:nvPr/>
        </p:nvSpPr>
        <p:spPr bwMode="auto">
          <a:xfrm>
            <a:off x="5364088" y="1347614"/>
            <a:ext cx="3227388" cy="3135313"/>
          </a:xfrm>
          <a:custGeom>
            <a:avLst/>
            <a:gdLst>
              <a:gd name="T0" fmla="*/ 302 w 2033"/>
              <a:gd name="T1" fmla="*/ 361 h 1975"/>
              <a:gd name="T2" fmla="*/ 551 w 2033"/>
              <a:gd name="T3" fmla="*/ 167 h 1975"/>
              <a:gd name="T4" fmla="*/ 897 w 2033"/>
              <a:gd name="T5" fmla="*/ 108 h 1975"/>
              <a:gd name="T6" fmla="*/ 1180 w 2033"/>
              <a:gd name="T7" fmla="*/ 328 h 1975"/>
              <a:gd name="T8" fmla="*/ 1287 w 2033"/>
              <a:gd name="T9" fmla="*/ 412 h 1975"/>
              <a:gd name="T10" fmla="*/ 1449 w 2033"/>
              <a:gd name="T11" fmla="*/ 539 h 1975"/>
              <a:gd name="T12" fmla="*/ 1542 w 2033"/>
              <a:gd name="T13" fmla="*/ 611 h 1975"/>
              <a:gd name="T14" fmla="*/ 1814 w 2033"/>
              <a:gd name="T15" fmla="*/ 825 h 1975"/>
              <a:gd name="T16" fmla="*/ 1898 w 2033"/>
              <a:gd name="T17" fmla="*/ 891 h 1975"/>
              <a:gd name="T18" fmla="*/ 1973 w 2033"/>
              <a:gd name="T19" fmla="*/ 949 h 1975"/>
              <a:gd name="T20" fmla="*/ 1985 w 2033"/>
              <a:gd name="T21" fmla="*/ 1033 h 1975"/>
              <a:gd name="T22" fmla="*/ 1915 w 2033"/>
              <a:gd name="T23" fmla="*/ 1087 h 1975"/>
              <a:gd name="T24" fmla="*/ 1791 w 2033"/>
              <a:gd name="T25" fmla="*/ 1184 h 1975"/>
              <a:gd name="T26" fmla="*/ 1716 w 2033"/>
              <a:gd name="T27" fmla="*/ 1242 h 1975"/>
              <a:gd name="T28" fmla="*/ 1603 w 2033"/>
              <a:gd name="T29" fmla="*/ 1330 h 1975"/>
              <a:gd name="T30" fmla="*/ 1447 w 2033"/>
              <a:gd name="T31" fmla="*/ 1452 h 1975"/>
              <a:gd name="T32" fmla="*/ 1334 w 2033"/>
              <a:gd name="T33" fmla="*/ 1541 h 1975"/>
              <a:gd name="T34" fmla="*/ 1224 w 2033"/>
              <a:gd name="T35" fmla="*/ 1626 h 1975"/>
              <a:gd name="T36" fmla="*/ 791 w 2033"/>
              <a:gd name="T37" fmla="*/ 1966 h 1975"/>
              <a:gd name="T38" fmla="*/ 788 w 2033"/>
              <a:gd name="T39" fmla="*/ 1741 h 1975"/>
              <a:gd name="T40" fmla="*/ 773 w 2033"/>
              <a:gd name="T41" fmla="*/ 1700 h 1975"/>
              <a:gd name="T42" fmla="*/ 764 w 2033"/>
              <a:gd name="T43" fmla="*/ 1665 h 1975"/>
              <a:gd name="T44" fmla="*/ 788 w 2033"/>
              <a:gd name="T45" fmla="*/ 1624 h 1975"/>
              <a:gd name="T46" fmla="*/ 783 w 2033"/>
              <a:gd name="T47" fmla="*/ 1587 h 1975"/>
              <a:gd name="T48" fmla="*/ 751 w 2033"/>
              <a:gd name="T49" fmla="*/ 1590 h 1975"/>
              <a:gd name="T50" fmla="*/ 724 w 2033"/>
              <a:gd name="T51" fmla="*/ 1555 h 1975"/>
              <a:gd name="T52" fmla="*/ 711 w 2033"/>
              <a:gd name="T53" fmla="*/ 1513 h 1975"/>
              <a:gd name="T54" fmla="*/ 717 w 2033"/>
              <a:gd name="T55" fmla="*/ 1498 h 1975"/>
              <a:gd name="T56" fmla="*/ 752 w 2033"/>
              <a:gd name="T57" fmla="*/ 1511 h 1975"/>
              <a:gd name="T58" fmla="*/ 802 w 2033"/>
              <a:gd name="T59" fmla="*/ 1512 h 1975"/>
              <a:gd name="T60" fmla="*/ 829 w 2033"/>
              <a:gd name="T61" fmla="*/ 1482 h 1975"/>
              <a:gd name="T62" fmla="*/ 843 w 2033"/>
              <a:gd name="T63" fmla="*/ 1443 h 1975"/>
              <a:gd name="T64" fmla="*/ 846 w 2033"/>
              <a:gd name="T65" fmla="*/ 1391 h 1975"/>
              <a:gd name="T66" fmla="*/ 833 w 2033"/>
              <a:gd name="T67" fmla="*/ 1349 h 1975"/>
              <a:gd name="T68" fmla="*/ 807 w 2033"/>
              <a:gd name="T69" fmla="*/ 1310 h 1975"/>
              <a:gd name="T70" fmla="*/ 785 w 2033"/>
              <a:gd name="T71" fmla="*/ 1281 h 1975"/>
              <a:gd name="T72" fmla="*/ 750 w 2033"/>
              <a:gd name="T73" fmla="*/ 1280 h 1975"/>
              <a:gd name="T74" fmla="*/ 784 w 2033"/>
              <a:gd name="T75" fmla="*/ 1276 h 1975"/>
              <a:gd name="T76" fmla="*/ 784 w 2033"/>
              <a:gd name="T77" fmla="*/ 1235 h 1975"/>
              <a:gd name="T78" fmla="*/ 758 w 2033"/>
              <a:gd name="T79" fmla="*/ 1197 h 1975"/>
              <a:gd name="T80" fmla="*/ 719 w 2033"/>
              <a:gd name="T81" fmla="*/ 1166 h 1975"/>
              <a:gd name="T82" fmla="*/ 708 w 2033"/>
              <a:gd name="T83" fmla="*/ 1188 h 1975"/>
              <a:gd name="T84" fmla="*/ 676 w 2033"/>
              <a:gd name="T85" fmla="*/ 1203 h 1975"/>
              <a:gd name="T86" fmla="*/ 659 w 2033"/>
              <a:gd name="T87" fmla="*/ 1154 h 1975"/>
              <a:gd name="T88" fmla="*/ 636 w 2033"/>
              <a:gd name="T89" fmla="*/ 1126 h 1975"/>
              <a:gd name="T90" fmla="*/ 593 w 2033"/>
              <a:gd name="T91" fmla="*/ 1117 h 1975"/>
              <a:gd name="T92" fmla="*/ 547 w 2033"/>
              <a:gd name="T93" fmla="*/ 1049 h 1975"/>
              <a:gd name="T94" fmla="*/ 537 w 2033"/>
              <a:gd name="T95" fmla="*/ 1013 h 1975"/>
              <a:gd name="T96" fmla="*/ 518 w 2033"/>
              <a:gd name="T97" fmla="*/ 973 h 1975"/>
              <a:gd name="T98" fmla="*/ 504 w 2033"/>
              <a:gd name="T99" fmla="*/ 935 h 1975"/>
              <a:gd name="T100" fmla="*/ 467 w 2033"/>
              <a:gd name="T101" fmla="*/ 916 h 1975"/>
              <a:gd name="T102" fmla="*/ 416 w 2033"/>
              <a:gd name="T103" fmla="*/ 908 h 1975"/>
              <a:gd name="T104" fmla="*/ 367 w 2033"/>
              <a:gd name="T105" fmla="*/ 904 h 1975"/>
              <a:gd name="T106" fmla="*/ 257 w 2033"/>
              <a:gd name="T107" fmla="*/ 871 h 1975"/>
              <a:gd name="T108" fmla="*/ 222 w 2033"/>
              <a:gd name="T109" fmla="*/ 847 h 1975"/>
              <a:gd name="T110" fmla="*/ 189 w 2033"/>
              <a:gd name="T111" fmla="*/ 822 h 1975"/>
              <a:gd name="T112" fmla="*/ 157 w 2033"/>
              <a:gd name="T113" fmla="*/ 791 h 1975"/>
              <a:gd name="T114" fmla="*/ 137 w 2033"/>
              <a:gd name="T115" fmla="*/ 755 h 1975"/>
              <a:gd name="T116" fmla="*/ 114 w 2033"/>
              <a:gd name="T117" fmla="*/ 724 h 1975"/>
              <a:gd name="T118" fmla="*/ 82 w 2033"/>
              <a:gd name="T119" fmla="*/ 698 h 1975"/>
              <a:gd name="T120" fmla="*/ 56 w 2033"/>
              <a:gd name="T121" fmla="*/ 673 h 1975"/>
              <a:gd name="T122" fmla="*/ 33 w 2033"/>
              <a:gd name="T123" fmla="*/ 647 h 1975"/>
              <a:gd name="T124" fmla="*/ 12 w 2033"/>
              <a:gd name="T125" fmla="*/ 612 h 1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975">
                <a:moveTo>
                  <a:pt x="0" y="595"/>
                </a:moveTo>
                <a:lnTo>
                  <a:pt x="9" y="586"/>
                </a:lnTo>
                <a:lnTo>
                  <a:pt x="23" y="576"/>
                </a:lnTo>
                <a:lnTo>
                  <a:pt x="25" y="574"/>
                </a:lnTo>
                <a:lnTo>
                  <a:pt x="26" y="574"/>
                </a:lnTo>
                <a:lnTo>
                  <a:pt x="26" y="573"/>
                </a:lnTo>
                <a:lnTo>
                  <a:pt x="27" y="572"/>
                </a:lnTo>
                <a:lnTo>
                  <a:pt x="28" y="572"/>
                </a:lnTo>
                <a:lnTo>
                  <a:pt x="29" y="571"/>
                </a:lnTo>
                <a:lnTo>
                  <a:pt x="29" y="570"/>
                </a:lnTo>
                <a:lnTo>
                  <a:pt x="30" y="570"/>
                </a:lnTo>
                <a:lnTo>
                  <a:pt x="35" y="565"/>
                </a:lnTo>
                <a:lnTo>
                  <a:pt x="36" y="565"/>
                </a:lnTo>
                <a:lnTo>
                  <a:pt x="45" y="558"/>
                </a:lnTo>
                <a:lnTo>
                  <a:pt x="48" y="555"/>
                </a:lnTo>
                <a:lnTo>
                  <a:pt x="55" y="550"/>
                </a:lnTo>
                <a:lnTo>
                  <a:pt x="57" y="549"/>
                </a:lnTo>
                <a:lnTo>
                  <a:pt x="69" y="539"/>
                </a:lnTo>
                <a:lnTo>
                  <a:pt x="73" y="535"/>
                </a:lnTo>
                <a:lnTo>
                  <a:pt x="74" y="535"/>
                </a:lnTo>
                <a:lnTo>
                  <a:pt x="76" y="533"/>
                </a:lnTo>
                <a:lnTo>
                  <a:pt x="104" y="512"/>
                </a:lnTo>
                <a:lnTo>
                  <a:pt x="105" y="512"/>
                </a:lnTo>
                <a:lnTo>
                  <a:pt x="105" y="511"/>
                </a:lnTo>
                <a:lnTo>
                  <a:pt x="132" y="491"/>
                </a:lnTo>
                <a:lnTo>
                  <a:pt x="144" y="482"/>
                </a:lnTo>
                <a:lnTo>
                  <a:pt x="152" y="477"/>
                </a:lnTo>
                <a:lnTo>
                  <a:pt x="167" y="464"/>
                </a:lnTo>
                <a:lnTo>
                  <a:pt x="178" y="457"/>
                </a:lnTo>
                <a:lnTo>
                  <a:pt x="182" y="454"/>
                </a:lnTo>
                <a:lnTo>
                  <a:pt x="185" y="452"/>
                </a:lnTo>
                <a:lnTo>
                  <a:pt x="189" y="449"/>
                </a:lnTo>
                <a:lnTo>
                  <a:pt x="192" y="446"/>
                </a:lnTo>
                <a:lnTo>
                  <a:pt x="194" y="446"/>
                </a:lnTo>
                <a:lnTo>
                  <a:pt x="202" y="439"/>
                </a:lnTo>
                <a:lnTo>
                  <a:pt x="208" y="434"/>
                </a:lnTo>
                <a:lnTo>
                  <a:pt x="209" y="433"/>
                </a:lnTo>
                <a:lnTo>
                  <a:pt x="214" y="430"/>
                </a:lnTo>
                <a:lnTo>
                  <a:pt x="222" y="423"/>
                </a:lnTo>
                <a:lnTo>
                  <a:pt x="226" y="421"/>
                </a:lnTo>
                <a:lnTo>
                  <a:pt x="235" y="413"/>
                </a:lnTo>
                <a:lnTo>
                  <a:pt x="237" y="412"/>
                </a:lnTo>
                <a:lnTo>
                  <a:pt x="237" y="411"/>
                </a:lnTo>
                <a:lnTo>
                  <a:pt x="237" y="411"/>
                </a:lnTo>
                <a:lnTo>
                  <a:pt x="246" y="405"/>
                </a:lnTo>
                <a:lnTo>
                  <a:pt x="251" y="401"/>
                </a:lnTo>
                <a:lnTo>
                  <a:pt x="251" y="400"/>
                </a:lnTo>
                <a:lnTo>
                  <a:pt x="254" y="398"/>
                </a:lnTo>
                <a:lnTo>
                  <a:pt x="262" y="392"/>
                </a:lnTo>
                <a:lnTo>
                  <a:pt x="273" y="384"/>
                </a:lnTo>
                <a:lnTo>
                  <a:pt x="276" y="382"/>
                </a:lnTo>
                <a:lnTo>
                  <a:pt x="280" y="378"/>
                </a:lnTo>
                <a:lnTo>
                  <a:pt x="282" y="376"/>
                </a:lnTo>
                <a:lnTo>
                  <a:pt x="283" y="376"/>
                </a:lnTo>
                <a:lnTo>
                  <a:pt x="298" y="363"/>
                </a:lnTo>
                <a:lnTo>
                  <a:pt x="300" y="362"/>
                </a:lnTo>
                <a:lnTo>
                  <a:pt x="302" y="361"/>
                </a:lnTo>
                <a:lnTo>
                  <a:pt x="303" y="360"/>
                </a:lnTo>
                <a:lnTo>
                  <a:pt x="305" y="358"/>
                </a:lnTo>
                <a:lnTo>
                  <a:pt x="310" y="354"/>
                </a:lnTo>
                <a:lnTo>
                  <a:pt x="311" y="353"/>
                </a:lnTo>
                <a:lnTo>
                  <a:pt x="319" y="348"/>
                </a:lnTo>
                <a:lnTo>
                  <a:pt x="321" y="346"/>
                </a:lnTo>
                <a:lnTo>
                  <a:pt x="329" y="339"/>
                </a:lnTo>
                <a:lnTo>
                  <a:pt x="333" y="337"/>
                </a:lnTo>
                <a:lnTo>
                  <a:pt x="340" y="331"/>
                </a:lnTo>
                <a:lnTo>
                  <a:pt x="345" y="326"/>
                </a:lnTo>
                <a:lnTo>
                  <a:pt x="348" y="325"/>
                </a:lnTo>
                <a:lnTo>
                  <a:pt x="356" y="319"/>
                </a:lnTo>
                <a:lnTo>
                  <a:pt x="359" y="316"/>
                </a:lnTo>
                <a:lnTo>
                  <a:pt x="364" y="313"/>
                </a:lnTo>
                <a:lnTo>
                  <a:pt x="380" y="300"/>
                </a:lnTo>
                <a:lnTo>
                  <a:pt x="381" y="300"/>
                </a:lnTo>
                <a:lnTo>
                  <a:pt x="381" y="299"/>
                </a:lnTo>
                <a:lnTo>
                  <a:pt x="402" y="283"/>
                </a:lnTo>
                <a:lnTo>
                  <a:pt x="408" y="277"/>
                </a:lnTo>
                <a:lnTo>
                  <a:pt x="409" y="277"/>
                </a:lnTo>
                <a:lnTo>
                  <a:pt x="413" y="274"/>
                </a:lnTo>
                <a:lnTo>
                  <a:pt x="416" y="271"/>
                </a:lnTo>
                <a:lnTo>
                  <a:pt x="425" y="265"/>
                </a:lnTo>
                <a:lnTo>
                  <a:pt x="426" y="264"/>
                </a:lnTo>
                <a:lnTo>
                  <a:pt x="427" y="264"/>
                </a:lnTo>
                <a:lnTo>
                  <a:pt x="435" y="257"/>
                </a:lnTo>
                <a:lnTo>
                  <a:pt x="440" y="253"/>
                </a:lnTo>
                <a:lnTo>
                  <a:pt x="440" y="253"/>
                </a:lnTo>
                <a:lnTo>
                  <a:pt x="450" y="245"/>
                </a:lnTo>
                <a:lnTo>
                  <a:pt x="451" y="244"/>
                </a:lnTo>
                <a:lnTo>
                  <a:pt x="452" y="243"/>
                </a:lnTo>
                <a:lnTo>
                  <a:pt x="454" y="242"/>
                </a:lnTo>
                <a:lnTo>
                  <a:pt x="465" y="233"/>
                </a:lnTo>
                <a:lnTo>
                  <a:pt x="469" y="230"/>
                </a:lnTo>
                <a:lnTo>
                  <a:pt x="476" y="225"/>
                </a:lnTo>
                <a:lnTo>
                  <a:pt x="477" y="224"/>
                </a:lnTo>
                <a:lnTo>
                  <a:pt x="478" y="223"/>
                </a:lnTo>
                <a:lnTo>
                  <a:pt x="479" y="223"/>
                </a:lnTo>
                <a:lnTo>
                  <a:pt x="480" y="222"/>
                </a:lnTo>
                <a:lnTo>
                  <a:pt x="485" y="217"/>
                </a:lnTo>
                <a:lnTo>
                  <a:pt x="488" y="216"/>
                </a:lnTo>
                <a:lnTo>
                  <a:pt x="491" y="213"/>
                </a:lnTo>
                <a:lnTo>
                  <a:pt x="493" y="212"/>
                </a:lnTo>
                <a:lnTo>
                  <a:pt x="494" y="211"/>
                </a:lnTo>
                <a:lnTo>
                  <a:pt x="510" y="198"/>
                </a:lnTo>
                <a:lnTo>
                  <a:pt x="512" y="197"/>
                </a:lnTo>
                <a:lnTo>
                  <a:pt x="512" y="196"/>
                </a:lnTo>
                <a:lnTo>
                  <a:pt x="514" y="195"/>
                </a:lnTo>
                <a:lnTo>
                  <a:pt x="518" y="192"/>
                </a:lnTo>
                <a:lnTo>
                  <a:pt x="519" y="192"/>
                </a:lnTo>
                <a:lnTo>
                  <a:pt x="520" y="191"/>
                </a:lnTo>
                <a:lnTo>
                  <a:pt x="521" y="190"/>
                </a:lnTo>
                <a:lnTo>
                  <a:pt x="528" y="184"/>
                </a:lnTo>
                <a:lnTo>
                  <a:pt x="540" y="175"/>
                </a:lnTo>
                <a:lnTo>
                  <a:pt x="548" y="168"/>
                </a:lnTo>
                <a:lnTo>
                  <a:pt x="549" y="168"/>
                </a:lnTo>
                <a:lnTo>
                  <a:pt x="551" y="167"/>
                </a:lnTo>
                <a:lnTo>
                  <a:pt x="552" y="166"/>
                </a:lnTo>
                <a:lnTo>
                  <a:pt x="557" y="162"/>
                </a:lnTo>
                <a:lnTo>
                  <a:pt x="563" y="156"/>
                </a:lnTo>
                <a:lnTo>
                  <a:pt x="566" y="155"/>
                </a:lnTo>
                <a:lnTo>
                  <a:pt x="567" y="154"/>
                </a:lnTo>
                <a:lnTo>
                  <a:pt x="581" y="144"/>
                </a:lnTo>
                <a:lnTo>
                  <a:pt x="592" y="134"/>
                </a:lnTo>
                <a:lnTo>
                  <a:pt x="603" y="126"/>
                </a:lnTo>
                <a:lnTo>
                  <a:pt x="610" y="120"/>
                </a:lnTo>
                <a:lnTo>
                  <a:pt x="610" y="120"/>
                </a:lnTo>
                <a:lnTo>
                  <a:pt x="613" y="118"/>
                </a:lnTo>
                <a:lnTo>
                  <a:pt x="617" y="115"/>
                </a:lnTo>
                <a:lnTo>
                  <a:pt x="618" y="114"/>
                </a:lnTo>
                <a:lnTo>
                  <a:pt x="626" y="108"/>
                </a:lnTo>
                <a:lnTo>
                  <a:pt x="632" y="103"/>
                </a:lnTo>
                <a:lnTo>
                  <a:pt x="644" y="94"/>
                </a:lnTo>
                <a:lnTo>
                  <a:pt x="645" y="93"/>
                </a:lnTo>
                <a:lnTo>
                  <a:pt x="652" y="88"/>
                </a:lnTo>
                <a:lnTo>
                  <a:pt x="657" y="84"/>
                </a:lnTo>
                <a:lnTo>
                  <a:pt x="669" y="75"/>
                </a:lnTo>
                <a:lnTo>
                  <a:pt x="678" y="69"/>
                </a:lnTo>
                <a:lnTo>
                  <a:pt x="702" y="49"/>
                </a:lnTo>
                <a:lnTo>
                  <a:pt x="706" y="46"/>
                </a:lnTo>
                <a:lnTo>
                  <a:pt x="708" y="45"/>
                </a:lnTo>
                <a:lnTo>
                  <a:pt x="712" y="42"/>
                </a:lnTo>
                <a:lnTo>
                  <a:pt x="718" y="37"/>
                </a:lnTo>
                <a:lnTo>
                  <a:pt x="724" y="33"/>
                </a:lnTo>
                <a:lnTo>
                  <a:pt x="730" y="28"/>
                </a:lnTo>
                <a:lnTo>
                  <a:pt x="733" y="26"/>
                </a:lnTo>
                <a:lnTo>
                  <a:pt x="746" y="16"/>
                </a:lnTo>
                <a:lnTo>
                  <a:pt x="749" y="14"/>
                </a:lnTo>
                <a:lnTo>
                  <a:pt x="753" y="10"/>
                </a:lnTo>
                <a:lnTo>
                  <a:pt x="754" y="9"/>
                </a:lnTo>
                <a:lnTo>
                  <a:pt x="758" y="5"/>
                </a:lnTo>
                <a:lnTo>
                  <a:pt x="763" y="0"/>
                </a:lnTo>
                <a:lnTo>
                  <a:pt x="790" y="23"/>
                </a:lnTo>
                <a:lnTo>
                  <a:pt x="795" y="26"/>
                </a:lnTo>
                <a:lnTo>
                  <a:pt x="798" y="28"/>
                </a:lnTo>
                <a:lnTo>
                  <a:pt x="801" y="31"/>
                </a:lnTo>
                <a:lnTo>
                  <a:pt x="805" y="34"/>
                </a:lnTo>
                <a:lnTo>
                  <a:pt x="807" y="36"/>
                </a:lnTo>
                <a:lnTo>
                  <a:pt x="807" y="36"/>
                </a:lnTo>
                <a:lnTo>
                  <a:pt x="808" y="37"/>
                </a:lnTo>
                <a:lnTo>
                  <a:pt x="812" y="41"/>
                </a:lnTo>
                <a:lnTo>
                  <a:pt x="819" y="47"/>
                </a:lnTo>
                <a:lnTo>
                  <a:pt x="828" y="54"/>
                </a:lnTo>
                <a:lnTo>
                  <a:pt x="834" y="58"/>
                </a:lnTo>
                <a:lnTo>
                  <a:pt x="839" y="62"/>
                </a:lnTo>
                <a:lnTo>
                  <a:pt x="840" y="63"/>
                </a:lnTo>
                <a:lnTo>
                  <a:pt x="845" y="67"/>
                </a:lnTo>
                <a:lnTo>
                  <a:pt x="857" y="76"/>
                </a:lnTo>
                <a:lnTo>
                  <a:pt x="871" y="87"/>
                </a:lnTo>
                <a:lnTo>
                  <a:pt x="871" y="87"/>
                </a:lnTo>
                <a:lnTo>
                  <a:pt x="883" y="96"/>
                </a:lnTo>
                <a:lnTo>
                  <a:pt x="885" y="98"/>
                </a:lnTo>
                <a:lnTo>
                  <a:pt x="896" y="107"/>
                </a:lnTo>
                <a:lnTo>
                  <a:pt x="897" y="108"/>
                </a:lnTo>
                <a:lnTo>
                  <a:pt x="900" y="110"/>
                </a:lnTo>
                <a:lnTo>
                  <a:pt x="908" y="117"/>
                </a:lnTo>
                <a:lnTo>
                  <a:pt x="923" y="128"/>
                </a:lnTo>
                <a:lnTo>
                  <a:pt x="933" y="136"/>
                </a:lnTo>
                <a:lnTo>
                  <a:pt x="942" y="141"/>
                </a:lnTo>
                <a:lnTo>
                  <a:pt x="960" y="156"/>
                </a:lnTo>
                <a:lnTo>
                  <a:pt x="968" y="163"/>
                </a:lnTo>
                <a:lnTo>
                  <a:pt x="972" y="166"/>
                </a:lnTo>
                <a:lnTo>
                  <a:pt x="976" y="168"/>
                </a:lnTo>
                <a:lnTo>
                  <a:pt x="978" y="169"/>
                </a:lnTo>
                <a:lnTo>
                  <a:pt x="979" y="170"/>
                </a:lnTo>
                <a:lnTo>
                  <a:pt x="979" y="171"/>
                </a:lnTo>
                <a:lnTo>
                  <a:pt x="991" y="180"/>
                </a:lnTo>
                <a:lnTo>
                  <a:pt x="1005" y="191"/>
                </a:lnTo>
                <a:lnTo>
                  <a:pt x="1016" y="199"/>
                </a:lnTo>
                <a:lnTo>
                  <a:pt x="1023" y="205"/>
                </a:lnTo>
                <a:lnTo>
                  <a:pt x="1024" y="205"/>
                </a:lnTo>
                <a:lnTo>
                  <a:pt x="1027" y="209"/>
                </a:lnTo>
                <a:lnTo>
                  <a:pt x="1028" y="209"/>
                </a:lnTo>
                <a:lnTo>
                  <a:pt x="1033" y="213"/>
                </a:lnTo>
                <a:lnTo>
                  <a:pt x="1051" y="227"/>
                </a:lnTo>
                <a:lnTo>
                  <a:pt x="1060" y="234"/>
                </a:lnTo>
                <a:lnTo>
                  <a:pt x="1063" y="237"/>
                </a:lnTo>
                <a:lnTo>
                  <a:pt x="1066" y="240"/>
                </a:lnTo>
                <a:lnTo>
                  <a:pt x="1072" y="244"/>
                </a:lnTo>
                <a:lnTo>
                  <a:pt x="1075" y="247"/>
                </a:lnTo>
                <a:lnTo>
                  <a:pt x="1083" y="253"/>
                </a:lnTo>
                <a:lnTo>
                  <a:pt x="1094" y="262"/>
                </a:lnTo>
                <a:lnTo>
                  <a:pt x="1099" y="265"/>
                </a:lnTo>
                <a:lnTo>
                  <a:pt x="1107" y="271"/>
                </a:lnTo>
                <a:lnTo>
                  <a:pt x="1112" y="277"/>
                </a:lnTo>
                <a:lnTo>
                  <a:pt x="1114" y="277"/>
                </a:lnTo>
                <a:lnTo>
                  <a:pt x="1123" y="284"/>
                </a:lnTo>
                <a:lnTo>
                  <a:pt x="1125" y="286"/>
                </a:lnTo>
                <a:lnTo>
                  <a:pt x="1133" y="292"/>
                </a:lnTo>
                <a:lnTo>
                  <a:pt x="1134" y="292"/>
                </a:lnTo>
                <a:lnTo>
                  <a:pt x="1143" y="300"/>
                </a:lnTo>
                <a:lnTo>
                  <a:pt x="1149" y="305"/>
                </a:lnTo>
                <a:lnTo>
                  <a:pt x="1150" y="305"/>
                </a:lnTo>
                <a:lnTo>
                  <a:pt x="1156" y="310"/>
                </a:lnTo>
                <a:lnTo>
                  <a:pt x="1157" y="311"/>
                </a:lnTo>
                <a:lnTo>
                  <a:pt x="1158" y="311"/>
                </a:lnTo>
                <a:lnTo>
                  <a:pt x="1159" y="313"/>
                </a:lnTo>
                <a:lnTo>
                  <a:pt x="1164" y="316"/>
                </a:lnTo>
                <a:lnTo>
                  <a:pt x="1165" y="317"/>
                </a:lnTo>
                <a:lnTo>
                  <a:pt x="1166" y="318"/>
                </a:lnTo>
                <a:lnTo>
                  <a:pt x="1167" y="318"/>
                </a:lnTo>
                <a:lnTo>
                  <a:pt x="1168" y="319"/>
                </a:lnTo>
                <a:lnTo>
                  <a:pt x="1169" y="320"/>
                </a:lnTo>
                <a:lnTo>
                  <a:pt x="1170" y="320"/>
                </a:lnTo>
                <a:lnTo>
                  <a:pt x="1170" y="321"/>
                </a:lnTo>
                <a:lnTo>
                  <a:pt x="1171" y="321"/>
                </a:lnTo>
                <a:lnTo>
                  <a:pt x="1171" y="322"/>
                </a:lnTo>
                <a:lnTo>
                  <a:pt x="1172" y="323"/>
                </a:lnTo>
                <a:lnTo>
                  <a:pt x="1178" y="326"/>
                </a:lnTo>
                <a:lnTo>
                  <a:pt x="1179" y="327"/>
                </a:lnTo>
                <a:lnTo>
                  <a:pt x="1180" y="328"/>
                </a:lnTo>
                <a:lnTo>
                  <a:pt x="1183" y="331"/>
                </a:lnTo>
                <a:lnTo>
                  <a:pt x="1184" y="332"/>
                </a:lnTo>
                <a:lnTo>
                  <a:pt x="1185" y="333"/>
                </a:lnTo>
                <a:lnTo>
                  <a:pt x="1187" y="334"/>
                </a:lnTo>
                <a:lnTo>
                  <a:pt x="1190" y="336"/>
                </a:lnTo>
                <a:lnTo>
                  <a:pt x="1195" y="339"/>
                </a:lnTo>
                <a:lnTo>
                  <a:pt x="1198" y="343"/>
                </a:lnTo>
                <a:lnTo>
                  <a:pt x="1199" y="344"/>
                </a:lnTo>
                <a:lnTo>
                  <a:pt x="1205" y="349"/>
                </a:lnTo>
                <a:lnTo>
                  <a:pt x="1211" y="353"/>
                </a:lnTo>
                <a:lnTo>
                  <a:pt x="1212" y="353"/>
                </a:lnTo>
                <a:lnTo>
                  <a:pt x="1213" y="354"/>
                </a:lnTo>
                <a:lnTo>
                  <a:pt x="1218" y="359"/>
                </a:lnTo>
                <a:lnTo>
                  <a:pt x="1222" y="361"/>
                </a:lnTo>
                <a:lnTo>
                  <a:pt x="1224" y="363"/>
                </a:lnTo>
                <a:lnTo>
                  <a:pt x="1226" y="364"/>
                </a:lnTo>
                <a:lnTo>
                  <a:pt x="1228" y="365"/>
                </a:lnTo>
                <a:lnTo>
                  <a:pt x="1229" y="366"/>
                </a:lnTo>
                <a:lnTo>
                  <a:pt x="1230" y="367"/>
                </a:lnTo>
                <a:lnTo>
                  <a:pt x="1232" y="370"/>
                </a:lnTo>
                <a:lnTo>
                  <a:pt x="1233" y="370"/>
                </a:lnTo>
                <a:lnTo>
                  <a:pt x="1233" y="371"/>
                </a:lnTo>
                <a:lnTo>
                  <a:pt x="1234" y="371"/>
                </a:lnTo>
                <a:lnTo>
                  <a:pt x="1235" y="372"/>
                </a:lnTo>
                <a:lnTo>
                  <a:pt x="1236" y="373"/>
                </a:lnTo>
                <a:lnTo>
                  <a:pt x="1238" y="373"/>
                </a:lnTo>
                <a:lnTo>
                  <a:pt x="1239" y="374"/>
                </a:lnTo>
                <a:lnTo>
                  <a:pt x="1240" y="375"/>
                </a:lnTo>
                <a:lnTo>
                  <a:pt x="1243" y="377"/>
                </a:lnTo>
                <a:lnTo>
                  <a:pt x="1243" y="378"/>
                </a:lnTo>
                <a:lnTo>
                  <a:pt x="1244" y="379"/>
                </a:lnTo>
                <a:lnTo>
                  <a:pt x="1245" y="379"/>
                </a:lnTo>
                <a:lnTo>
                  <a:pt x="1245" y="380"/>
                </a:lnTo>
                <a:lnTo>
                  <a:pt x="1249" y="383"/>
                </a:lnTo>
                <a:lnTo>
                  <a:pt x="1250" y="383"/>
                </a:lnTo>
                <a:lnTo>
                  <a:pt x="1251" y="384"/>
                </a:lnTo>
                <a:lnTo>
                  <a:pt x="1251" y="385"/>
                </a:lnTo>
                <a:lnTo>
                  <a:pt x="1252" y="385"/>
                </a:lnTo>
                <a:lnTo>
                  <a:pt x="1254" y="386"/>
                </a:lnTo>
                <a:lnTo>
                  <a:pt x="1255" y="388"/>
                </a:lnTo>
                <a:lnTo>
                  <a:pt x="1258" y="389"/>
                </a:lnTo>
                <a:lnTo>
                  <a:pt x="1259" y="390"/>
                </a:lnTo>
                <a:lnTo>
                  <a:pt x="1260" y="391"/>
                </a:lnTo>
                <a:lnTo>
                  <a:pt x="1260" y="392"/>
                </a:lnTo>
                <a:lnTo>
                  <a:pt x="1261" y="392"/>
                </a:lnTo>
                <a:lnTo>
                  <a:pt x="1264" y="394"/>
                </a:lnTo>
                <a:lnTo>
                  <a:pt x="1266" y="396"/>
                </a:lnTo>
                <a:lnTo>
                  <a:pt x="1268" y="398"/>
                </a:lnTo>
                <a:lnTo>
                  <a:pt x="1271" y="400"/>
                </a:lnTo>
                <a:lnTo>
                  <a:pt x="1272" y="400"/>
                </a:lnTo>
                <a:lnTo>
                  <a:pt x="1273" y="401"/>
                </a:lnTo>
                <a:lnTo>
                  <a:pt x="1274" y="402"/>
                </a:lnTo>
                <a:lnTo>
                  <a:pt x="1275" y="403"/>
                </a:lnTo>
                <a:lnTo>
                  <a:pt x="1276" y="404"/>
                </a:lnTo>
                <a:lnTo>
                  <a:pt x="1277" y="404"/>
                </a:lnTo>
                <a:lnTo>
                  <a:pt x="1281" y="408"/>
                </a:lnTo>
                <a:lnTo>
                  <a:pt x="1287" y="412"/>
                </a:lnTo>
                <a:lnTo>
                  <a:pt x="1291" y="415"/>
                </a:lnTo>
                <a:lnTo>
                  <a:pt x="1292" y="416"/>
                </a:lnTo>
                <a:lnTo>
                  <a:pt x="1293" y="418"/>
                </a:lnTo>
                <a:lnTo>
                  <a:pt x="1295" y="419"/>
                </a:lnTo>
                <a:lnTo>
                  <a:pt x="1297" y="420"/>
                </a:lnTo>
                <a:lnTo>
                  <a:pt x="1304" y="426"/>
                </a:lnTo>
                <a:lnTo>
                  <a:pt x="1305" y="426"/>
                </a:lnTo>
                <a:lnTo>
                  <a:pt x="1311" y="431"/>
                </a:lnTo>
                <a:lnTo>
                  <a:pt x="1321" y="439"/>
                </a:lnTo>
                <a:lnTo>
                  <a:pt x="1322" y="439"/>
                </a:lnTo>
                <a:lnTo>
                  <a:pt x="1361" y="470"/>
                </a:lnTo>
                <a:lnTo>
                  <a:pt x="1366" y="474"/>
                </a:lnTo>
                <a:lnTo>
                  <a:pt x="1367" y="476"/>
                </a:lnTo>
                <a:lnTo>
                  <a:pt x="1372" y="479"/>
                </a:lnTo>
                <a:lnTo>
                  <a:pt x="1373" y="480"/>
                </a:lnTo>
                <a:lnTo>
                  <a:pt x="1377" y="482"/>
                </a:lnTo>
                <a:lnTo>
                  <a:pt x="1404" y="504"/>
                </a:lnTo>
                <a:lnTo>
                  <a:pt x="1410" y="508"/>
                </a:lnTo>
                <a:lnTo>
                  <a:pt x="1410" y="508"/>
                </a:lnTo>
                <a:lnTo>
                  <a:pt x="1410" y="509"/>
                </a:lnTo>
                <a:lnTo>
                  <a:pt x="1411" y="509"/>
                </a:lnTo>
                <a:lnTo>
                  <a:pt x="1412" y="510"/>
                </a:lnTo>
                <a:lnTo>
                  <a:pt x="1415" y="512"/>
                </a:lnTo>
                <a:lnTo>
                  <a:pt x="1419" y="516"/>
                </a:lnTo>
                <a:lnTo>
                  <a:pt x="1423" y="519"/>
                </a:lnTo>
                <a:lnTo>
                  <a:pt x="1426" y="521"/>
                </a:lnTo>
                <a:lnTo>
                  <a:pt x="1427" y="521"/>
                </a:lnTo>
                <a:lnTo>
                  <a:pt x="1427" y="522"/>
                </a:lnTo>
                <a:lnTo>
                  <a:pt x="1428" y="522"/>
                </a:lnTo>
                <a:lnTo>
                  <a:pt x="1428" y="523"/>
                </a:lnTo>
                <a:lnTo>
                  <a:pt x="1429" y="523"/>
                </a:lnTo>
                <a:lnTo>
                  <a:pt x="1430" y="524"/>
                </a:lnTo>
                <a:lnTo>
                  <a:pt x="1431" y="525"/>
                </a:lnTo>
                <a:lnTo>
                  <a:pt x="1432" y="525"/>
                </a:lnTo>
                <a:lnTo>
                  <a:pt x="1433" y="526"/>
                </a:lnTo>
                <a:lnTo>
                  <a:pt x="1433" y="527"/>
                </a:lnTo>
                <a:lnTo>
                  <a:pt x="1434" y="527"/>
                </a:lnTo>
                <a:lnTo>
                  <a:pt x="1434" y="528"/>
                </a:lnTo>
                <a:lnTo>
                  <a:pt x="1435" y="529"/>
                </a:lnTo>
                <a:lnTo>
                  <a:pt x="1436" y="529"/>
                </a:lnTo>
                <a:lnTo>
                  <a:pt x="1437" y="530"/>
                </a:lnTo>
                <a:lnTo>
                  <a:pt x="1437" y="530"/>
                </a:lnTo>
                <a:lnTo>
                  <a:pt x="1438" y="530"/>
                </a:lnTo>
                <a:lnTo>
                  <a:pt x="1439" y="530"/>
                </a:lnTo>
                <a:lnTo>
                  <a:pt x="1439" y="531"/>
                </a:lnTo>
                <a:lnTo>
                  <a:pt x="1440" y="532"/>
                </a:lnTo>
                <a:lnTo>
                  <a:pt x="1441" y="532"/>
                </a:lnTo>
                <a:lnTo>
                  <a:pt x="1442" y="533"/>
                </a:lnTo>
                <a:lnTo>
                  <a:pt x="1443" y="534"/>
                </a:lnTo>
                <a:lnTo>
                  <a:pt x="1444" y="535"/>
                </a:lnTo>
                <a:lnTo>
                  <a:pt x="1445" y="535"/>
                </a:lnTo>
                <a:lnTo>
                  <a:pt x="1446" y="536"/>
                </a:lnTo>
                <a:lnTo>
                  <a:pt x="1446" y="537"/>
                </a:lnTo>
                <a:lnTo>
                  <a:pt x="1446" y="537"/>
                </a:lnTo>
                <a:lnTo>
                  <a:pt x="1447" y="538"/>
                </a:lnTo>
                <a:lnTo>
                  <a:pt x="1448" y="538"/>
                </a:lnTo>
                <a:lnTo>
                  <a:pt x="1449" y="539"/>
                </a:lnTo>
                <a:lnTo>
                  <a:pt x="1449" y="540"/>
                </a:lnTo>
                <a:lnTo>
                  <a:pt x="1450" y="540"/>
                </a:lnTo>
                <a:lnTo>
                  <a:pt x="1451" y="541"/>
                </a:lnTo>
                <a:lnTo>
                  <a:pt x="1455" y="543"/>
                </a:lnTo>
                <a:lnTo>
                  <a:pt x="1458" y="547"/>
                </a:lnTo>
                <a:lnTo>
                  <a:pt x="1463" y="550"/>
                </a:lnTo>
                <a:lnTo>
                  <a:pt x="1464" y="551"/>
                </a:lnTo>
                <a:lnTo>
                  <a:pt x="1465" y="551"/>
                </a:lnTo>
                <a:lnTo>
                  <a:pt x="1465" y="552"/>
                </a:lnTo>
                <a:lnTo>
                  <a:pt x="1466" y="552"/>
                </a:lnTo>
                <a:lnTo>
                  <a:pt x="1468" y="554"/>
                </a:lnTo>
                <a:lnTo>
                  <a:pt x="1476" y="560"/>
                </a:lnTo>
                <a:lnTo>
                  <a:pt x="1478" y="561"/>
                </a:lnTo>
                <a:lnTo>
                  <a:pt x="1479" y="562"/>
                </a:lnTo>
                <a:lnTo>
                  <a:pt x="1484" y="566"/>
                </a:lnTo>
                <a:lnTo>
                  <a:pt x="1487" y="568"/>
                </a:lnTo>
                <a:lnTo>
                  <a:pt x="1487" y="569"/>
                </a:lnTo>
                <a:lnTo>
                  <a:pt x="1488" y="570"/>
                </a:lnTo>
                <a:lnTo>
                  <a:pt x="1489" y="570"/>
                </a:lnTo>
                <a:lnTo>
                  <a:pt x="1490" y="571"/>
                </a:lnTo>
                <a:lnTo>
                  <a:pt x="1492" y="572"/>
                </a:lnTo>
                <a:lnTo>
                  <a:pt x="1494" y="574"/>
                </a:lnTo>
                <a:lnTo>
                  <a:pt x="1494" y="574"/>
                </a:lnTo>
                <a:lnTo>
                  <a:pt x="1494" y="575"/>
                </a:lnTo>
                <a:lnTo>
                  <a:pt x="1495" y="576"/>
                </a:lnTo>
                <a:lnTo>
                  <a:pt x="1496" y="576"/>
                </a:lnTo>
                <a:lnTo>
                  <a:pt x="1497" y="577"/>
                </a:lnTo>
                <a:lnTo>
                  <a:pt x="1498" y="578"/>
                </a:lnTo>
                <a:lnTo>
                  <a:pt x="1499" y="578"/>
                </a:lnTo>
                <a:lnTo>
                  <a:pt x="1500" y="579"/>
                </a:lnTo>
                <a:lnTo>
                  <a:pt x="1501" y="579"/>
                </a:lnTo>
                <a:lnTo>
                  <a:pt x="1502" y="580"/>
                </a:lnTo>
                <a:lnTo>
                  <a:pt x="1505" y="583"/>
                </a:lnTo>
                <a:lnTo>
                  <a:pt x="1506" y="584"/>
                </a:lnTo>
                <a:lnTo>
                  <a:pt x="1508" y="586"/>
                </a:lnTo>
                <a:lnTo>
                  <a:pt x="1509" y="586"/>
                </a:lnTo>
                <a:lnTo>
                  <a:pt x="1510" y="587"/>
                </a:lnTo>
                <a:lnTo>
                  <a:pt x="1511" y="588"/>
                </a:lnTo>
                <a:lnTo>
                  <a:pt x="1512" y="588"/>
                </a:lnTo>
                <a:lnTo>
                  <a:pt x="1513" y="589"/>
                </a:lnTo>
                <a:lnTo>
                  <a:pt x="1513" y="590"/>
                </a:lnTo>
                <a:lnTo>
                  <a:pt x="1514" y="590"/>
                </a:lnTo>
                <a:lnTo>
                  <a:pt x="1515" y="590"/>
                </a:lnTo>
                <a:lnTo>
                  <a:pt x="1517" y="591"/>
                </a:lnTo>
                <a:lnTo>
                  <a:pt x="1519" y="594"/>
                </a:lnTo>
                <a:lnTo>
                  <a:pt x="1522" y="596"/>
                </a:lnTo>
                <a:lnTo>
                  <a:pt x="1523" y="597"/>
                </a:lnTo>
                <a:lnTo>
                  <a:pt x="1524" y="598"/>
                </a:lnTo>
                <a:lnTo>
                  <a:pt x="1526" y="599"/>
                </a:lnTo>
                <a:lnTo>
                  <a:pt x="1528" y="601"/>
                </a:lnTo>
                <a:lnTo>
                  <a:pt x="1530" y="602"/>
                </a:lnTo>
                <a:lnTo>
                  <a:pt x="1530" y="602"/>
                </a:lnTo>
                <a:lnTo>
                  <a:pt x="1530" y="602"/>
                </a:lnTo>
                <a:lnTo>
                  <a:pt x="1531" y="603"/>
                </a:lnTo>
                <a:lnTo>
                  <a:pt x="1535" y="606"/>
                </a:lnTo>
                <a:lnTo>
                  <a:pt x="1537" y="607"/>
                </a:lnTo>
                <a:lnTo>
                  <a:pt x="1542" y="611"/>
                </a:lnTo>
                <a:lnTo>
                  <a:pt x="1544" y="614"/>
                </a:lnTo>
                <a:lnTo>
                  <a:pt x="1546" y="615"/>
                </a:lnTo>
                <a:lnTo>
                  <a:pt x="1548" y="616"/>
                </a:lnTo>
                <a:lnTo>
                  <a:pt x="1549" y="617"/>
                </a:lnTo>
                <a:lnTo>
                  <a:pt x="1551" y="619"/>
                </a:lnTo>
                <a:lnTo>
                  <a:pt x="1552" y="619"/>
                </a:lnTo>
                <a:lnTo>
                  <a:pt x="1554" y="621"/>
                </a:lnTo>
                <a:lnTo>
                  <a:pt x="1554" y="622"/>
                </a:lnTo>
                <a:lnTo>
                  <a:pt x="1555" y="622"/>
                </a:lnTo>
                <a:lnTo>
                  <a:pt x="1556" y="623"/>
                </a:lnTo>
                <a:lnTo>
                  <a:pt x="1560" y="626"/>
                </a:lnTo>
                <a:lnTo>
                  <a:pt x="1564" y="629"/>
                </a:lnTo>
                <a:lnTo>
                  <a:pt x="1566" y="630"/>
                </a:lnTo>
                <a:lnTo>
                  <a:pt x="1566" y="630"/>
                </a:lnTo>
                <a:lnTo>
                  <a:pt x="1566" y="631"/>
                </a:lnTo>
                <a:lnTo>
                  <a:pt x="1579" y="641"/>
                </a:lnTo>
                <a:lnTo>
                  <a:pt x="1581" y="642"/>
                </a:lnTo>
                <a:lnTo>
                  <a:pt x="1582" y="643"/>
                </a:lnTo>
                <a:lnTo>
                  <a:pt x="1632" y="681"/>
                </a:lnTo>
                <a:lnTo>
                  <a:pt x="1648" y="693"/>
                </a:lnTo>
                <a:lnTo>
                  <a:pt x="1686" y="723"/>
                </a:lnTo>
                <a:lnTo>
                  <a:pt x="1698" y="732"/>
                </a:lnTo>
                <a:lnTo>
                  <a:pt x="1699" y="733"/>
                </a:lnTo>
                <a:lnTo>
                  <a:pt x="1715" y="745"/>
                </a:lnTo>
                <a:lnTo>
                  <a:pt x="1718" y="747"/>
                </a:lnTo>
                <a:lnTo>
                  <a:pt x="1722" y="750"/>
                </a:lnTo>
                <a:lnTo>
                  <a:pt x="1722" y="751"/>
                </a:lnTo>
                <a:lnTo>
                  <a:pt x="1723" y="752"/>
                </a:lnTo>
                <a:lnTo>
                  <a:pt x="1724" y="752"/>
                </a:lnTo>
                <a:lnTo>
                  <a:pt x="1724" y="753"/>
                </a:lnTo>
                <a:lnTo>
                  <a:pt x="1726" y="754"/>
                </a:lnTo>
                <a:lnTo>
                  <a:pt x="1740" y="764"/>
                </a:lnTo>
                <a:lnTo>
                  <a:pt x="1741" y="765"/>
                </a:lnTo>
                <a:lnTo>
                  <a:pt x="1743" y="767"/>
                </a:lnTo>
                <a:lnTo>
                  <a:pt x="1745" y="768"/>
                </a:lnTo>
                <a:lnTo>
                  <a:pt x="1745" y="769"/>
                </a:lnTo>
                <a:lnTo>
                  <a:pt x="1746" y="769"/>
                </a:lnTo>
                <a:lnTo>
                  <a:pt x="1749" y="771"/>
                </a:lnTo>
                <a:lnTo>
                  <a:pt x="1759" y="779"/>
                </a:lnTo>
                <a:lnTo>
                  <a:pt x="1765" y="783"/>
                </a:lnTo>
                <a:lnTo>
                  <a:pt x="1776" y="794"/>
                </a:lnTo>
                <a:lnTo>
                  <a:pt x="1792" y="807"/>
                </a:lnTo>
                <a:lnTo>
                  <a:pt x="1793" y="808"/>
                </a:lnTo>
                <a:lnTo>
                  <a:pt x="1794" y="808"/>
                </a:lnTo>
                <a:lnTo>
                  <a:pt x="1794" y="809"/>
                </a:lnTo>
                <a:lnTo>
                  <a:pt x="1795" y="810"/>
                </a:lnTo>
                <a:lnTo>
                  <a:pt x="1796" y="811"/>
                </a:lnTo>
                <a:lnTo>
                  <a:pt x="1799" y="813"/>
                </a:lnTo>
                <a:lnTo>
                  <a:pt x="1804" y="817"/>
                </a:lnTo>
                <a:lnTo>
                  <a:pt x="1806" y="819"/>
                </a:lnTo>
                <a:lnTo>
                  <a:pt x="1806" y="819"/>
                </a:lnTo>
                <a:lnTo>
                  <a:pt x="1806" y="819"/>
                </a:lnTo>
                <a:lnTo>
                  <a:pt x="1807" y="819"/>
                </a:lnTo>
                <a:lnTo>
                  <a:pt x="1809" y="821"/>
                </a:lnTo>
                <a:lnTo>
                  <a:pt x="1813" y="824"/>
                </a:lnTo>
                <a:lnTo>
                  <a:pt x="1814" y="824"/>
                </a:lnTo>
                <a:lnTo>
                  <a:pt x="1814" y="825"/>
                </a:lnTo>
                <a:lnTo>
                  <a:pt x="1815" y="825"/>
                </a:lnTo>
                <a:lnTo>
                  <a:pt x="1815" y="826"/>
                </a:lnTo>
                <a:lnTo>
                  <a:pt x="1816" y="826"/>
                </a:lnTo>
                <a:lnTo>
                  <a:pt x="1817" y="827"/>
                </a:lnTo>
                <a:lnTo>
                  <a:pt x="1818" y="828"/>
                </a:lnTo>
                <a:lnTo>
                  <a:pt x="1818" y="829"/>
                </a:lnTo>
                <a:lnTo>
                  <a:pt x="1819" y="830"/>
                </a:lnTo>
                <a:lnTo>
                  <a:pt x="1820" y="830"/>
                </a:lnTo>
                <a:lnTo>
                  <a:pt x="1820" y="831"/>
                </a:lnTo>
                <a:lnTo>
                  <a:pt x="1824" y="832"/>
                </a:lnTo>
                <a:lnTo>
                  <a:pt x="1825" y="833"/>
                </a:lnTo>
                <a:lnTo>
                  <a:pt x="1829" y="836"/>
                </a:lnTo>
                <a:lnTo>
                  <a:pt x="1830" y="837"/>
                </a:lnTo>
                <a:lnTo>
                  <a:pt x="1832" y="840"/>
                </a:lnTo>
                <a:lnTo>
                  <a:pt x="1836" y="843"/>
                </a:lnTo>
                <a:lnTo>
                  <a:pt x="1837" y="843"/>
                </a:lnTo>
                <a:lnTo>
                  <a:pt x="1838" y="843"/>
                </a:lnTo>
                <a:lnTo>
                  <a:pt x="1840" y="844"/>
                </a:lnTo>
                <a:lnTo>
                  <a:pt x="1840" y="845"/>
                </a:lnTo>
                <a:lnTo>
                  <a:pt x="1843" y="848"/>
                </a:lnTo>
                <a:lnTo>
                  <a:pt x="1844" y="848"/>
                </a:lnTo>
                <a:lnTo>
                  <a:pt x="1845" y="849"/>
                </a:lnTo>
                <a:lnTo>
                  <a:pt x="1846" y="850"/>
                </a:lnTo>
                <a:lnTo>
                  <a:pt x="1847" y="851"/>
                </a:lnTo>
                <a:lnTo>
                  <a:pt x="1848" y="851"/>
                </a:lnTo>
                <a:lnTo>
                  <a:pt x="1849" y="852"/>
                </a:lnTo>
                <a:lnTo>
                  <a:pt x="1850" y="853"/>
                </a:lnTo>
                <a:lnTo>
                  <a:pt x="1854" y="855"/>
                </a:lnTo>
                <a:lnTo>
                  <a:pt x="1855" y="857"/>
                </a:lnTo>
                <a:lnTo>
                  <a:pt x="1857" y="858"/>
                </a:lnTo>
                <a:lnTo>
                  <a:pt x="1858" y="859"/>
                </a:lnTo>
                <a:lnTo>
                  <a:pt x="1861" y="862"/>
                </a:lnTo>
                <a:lnTo>
                  <a:pt x="1865" y="864"/>
                </a:lnTo>
                <a:lnTo>
                  <a:pt x="1865" y="865"/>
                </a:lnTo>
                <a:lnTo>
                  <a:pt x="1867" y="867"/>
                </a:lnTo>
                <a:lnTo>
                  <a:pt x="1869" y="867"/>
                </a:lnTo>
                <a:lnTo>
                  <a:pt x="1869" y="868"/>
                </a:lnTo>
                <a:lnTo>
                  <a:pt x="1870" y="868"/>
                </a:lnTo>
                <a:lnTo>
                  <a:pt x="1870" y="869"/>
                </a:lnTo>
                <a:lnTo>
                  <a:pt x="1871" y="869"/>
                </a:lnTo>
                <a:lnTo>
                  <a:pt x="1872" y="870"/>
                </a:lnTo>
                <a:lnTo>
                  <a:pt x="1875" y="872"/>
                </a:lnTo>
                <a:lnTo>
                  <a:pt x="1879" y="876"/>
                </a:lnTo>
                <a:lnTo>
                  <a:pt x="1880" y="877"/>
                </a:lnTo>
                <a:lnTo>
                  <a:pt x="1881" y="877"/>
                </a:lnTo>
                <a:lnTo>
                  <a:pt x="1881" y="878"/>
                </a:lnTo>
                <a:lnTo>
                  <a:pt x="1884" y="880"/>
                </a:lnTo>
                <a:lnTo>
                  <a:pt x="1885" y="880"/>
                </a:lnTo>
                <a:lnTo>
                  <a:pt x="1886" y="881"/>
                </a:lnTo>
                <a:lnTo>
                  <a:pt x="1887" y="881"/>
                </a:lnTo>
                <a:lnTo>
                  <a:pt x="1890" y="884"/>
                </a:lnTo>
                <a:lnTo>
                  <a:pt x="1894" y="888"/>
                </a:lnTo>
                <a:lnTo>
                  <a:pt x="1895" y="888"/>
                </a:lnTo>
                <a:lnTo>
                  <a:pt x="1895" y="889"/>
                </a:lnTo>
                <a:lnTo>
                  <a:pt x="1896" y="889"/>
                </a:lnTo>
                <a:lnTo>
                  <a:pt x="1897" y="890"/>
                </a:lnTo>
                <a:lnTo>
                  <a:pt x="1898" y="891"/>
                </a:lnTo>
                <a:lnTo>
                  <a:pt x="1900" y="892"/>
                </a:lnTo>
                <a:lnTo>
                  <a:pt x="1903" y="895"/>
                </a:lnTo>
                <a:lnTo>
                  <a:pt x="1907" y="898"/>
                </a:lnTo>
                <a:lnTo>
                  <a:pt x="1908" y="898"/>
                </a:lnTo>
                <a:lnTo>
                  <a:pt x="1910" y="900"/>
                </a:lnTo>
                <a:lnTo>
                  <a:pt x="1911" y="901"/>
                </a:lnTo>
                <a:lnTo>
                  <a:pt x="1913" y="903"/>
                </a:lnTo>
                <a:lnTo>
                  <a:pt x="1914" y="903"/>
                </a:lnTo>
                <a:lnTo>
                  <a:pt x="1915" y="904"/>
                </a:lnTo>
                <a:lnTo>
                  <a:pt x="1916" y="904"/>
                </a:lnTo>
                <a:lnTo>
                  <a:pt x="1916" y="905"/>
                </a:lnTo>
                <a:lnTo>
                  <a:pt x="1917" y="905"/>
                </a:lnTo>
                <a:lnTo>
                  <a:pt x="1919" y="907"/>
                </a:lnTo>
                <a:lnTo>
                  <a:pt x="1920" y="908"/>
                </a:lnTo>
                <a:lnTo>
                  <a:pt x="1921" y="908"/>
                </a:lnTo>
                <a:lnTo>
                  <a:pt x="1922" y="909"/>
                </a:lnTo>
                <a:lnTo>
                  <a:pt x="1923" y="910"/>
                </a:lnTo>
                <a:lnTo>
                  <a:pt x="1925" y="912"/>
                </a:lnTo>
                <a:lnTo>
                  <a:pt x="1927" y="914"/>
                </a:lnTo>
                <a:lnTo>
                  <a:pt x="1929" y="915"/>
                </a:lnTo>
                <a:lnTo>
                  <a:pt x="1930" y="915"/>
                </a:lnTo>
                <a:lnTo>
                  <a:pt x="1930" y="916"/>
                </a:lnTo>
                <a:lnTo>
                  <a:pt x="1931" y="916"/>
                </a:lnTo>
                <a:lnTo>
                  <a:pt x="1934" y="918"/>
                </a:lnTo>
                <a:lnTo>
                  <a:pt x="1935" y="919"/>
                </a:lnTo>
                <a:lnTo>
                  <a:pt x="1937" y="921"/>
                </a:lnTo>
                <a:lnTo>
                  <a:pt x="1937" y="922"/>
                </a:lnTo>
                <a:lnTo>
                  <a:pt x="1938" y="922"/>
                </a:lnTo>
                <a:lnTo>
                  <a:pt x="1938" y="923"/>
                </a:lnTo>
                <a:lnTo>
                  <a:pt x="1939" y="923"/>
                </a:lnTo>
                <a:lnTo>
                  <a:pt x="1940" y="924"/>
                </a:lnTo>
                <a:lnTo>
                  <a:pt x="1941" y="924"/>
                </a:lnTo>
                <a:lnTo>
                  <a:pt x="1942" y="925"/>
                </a:lnTo>
                <a:lnTo>
                  <a:pt x="1945" y="927"/>
                </a:lnTo>
                <a:lnTo>
                  <a:pt x="1947" y="928"/>
                </a:lnTo>
                <a:lnTo>
                  <a:pt x="1948" y="929"/>
                </a:lnTo>
                <a:lnTo>
                  <a:pt x="1949" y="930"/>
                </a:lnTo>
                <a:lnTo>
                  <a:pt x="1949" y="931"/>
                </a:lnTo>
                <a:lnTo>
                  <a:pt x="1951" y="932"/>
                </a:lnTo>
                <a:lnTo>
                  <a:pt x="1951" y="933"/>
                </a:lnTo>
                <a:lnTo>
                  <a:pt x="1952" y="933"/>
                </a:lnTo>
                <a:lnTo>
                  <a:pt x="1953" y="934"/>
                </a:lnTo>
                <a:lnTo>
                  <a:pt x="1954" y="934"/>
                </a:lnTo>
                <a:lnTo>
                  <a:pt x="1954" y="935"/>
                </a:lnTo>
                <a:lnTo>
                  <a:pt x="1955" y="935"/>
                </a:lnTo>
                <a:lnTo>
                  <a:pt x="1955" y="936"/>
                </a:lnTo>
                <a:lnTo>
                  <a:pt x="1956" y="936"/>
                </a:lnTo>
                <a:lnTo>
                  <a:pt x="1956" y="937"/>
                </a:lnTo>
                <a:lnTo>
                  <a:pt x="1957" y="937"/>
                </a:lnTo>
                <a:lnTo>
                  <a:pt x="1958" y="938"/>
                </a:lnTo>
                <a:lnTo>
                  <a:pt x="1959" y="939"/>
                </a:lnTo>
                <a:lnTo>
                  <a:pt x="1961" y="940"/>
                </a:lnTo>
                <a:lnTo>
                  <a:pt x="1964" y="942"/>
                </a:lnTo>
                <a:lnTo>
                  <a:pt x="1968" y="946"/>
                </a:lnTo>
                <a:lnTo>
                  <a:pt x="1969" y="947"/>
                </a:lnTo>
                <a:lnTo>
                  <a:pt x="1972" y="949"/>
                </a:lnTo>
                <a:lnTo>
                  <a:pt x="1973" y="949"/>
                </a:lnTo>
                <a:lnTo>
                  <a:pt x="1976" y="951"/>
                </a:lnTo>
                <a:lnTo>
                  <a:pt x="1977" y="952"/>
                </a:lnTo>
                <a:lnTo>
                  <a:pt x="1978" y="953"/>
                </a:lnTo>
                <a:lnTo>
                  <a:pt x="1979" y="954"/>
                </a:lnTo>
                <a:lnTo>
                  <a:pt x="1983" y="957"/>
                </a:lnTo>
                <a:lnTo>
                  <a:pt x="1986" y="961"/>
                </a:lnTo>
                <a:lnTo>
                  <a:pt x="1989" y="963"/>
                </a:lnTo>
                <a:lnTo>
                  <a:pt x="1990" y="963"/>
                </a:lnTo>
                <a:lnTo>
                  <a:pt x="1992" y="964"/>
                </a:lnTo>
                <a:lnTo>
                  <a:pt x="1993" y="965"/>
                </a:lnTo>
                <a:lnTo>
                  <a:pt x="1994" y="965"/>
                </a:lnTo>
                <a:lnTo>
                  <a:pt x="1995" y="966"/>
                </a:lnTo>
                <a:lnTo>
                  <a:pt x="1995" y="967"/>
                </a:lnTo>
                <a:lnTo>
                  <a:pt x="1996" y="967"/>
                </a:lnTo>
                <a:lnTo>
                  <a:pt x="1997" y="969"/>
                </a:lnTo>
                <a:lnTo>
                  <a:pt x="1998" y="970"/>
                </a:lnTo>
                <a:lnTo>
                  <a:pt x="1999" y="970"/>
                </a:lnTo>
                <a:lnTo>
                  <a:pt x="2000" y="971"/>
                </a:lnTo>
                <a:lnTo>
                  <a:pt x="2003" y="973"/>
                </a:lnTo>
                <a:lnTo>
                  <a:pt x="2004" y="974"/>
                </a:lnTo>
                <a:lnTo>
                  <a:pt x="2009" y="977"/>
                </a:lnTo>
                <a:lnTo>
                  <a:pt x="2012" y="980"/>
                </a:lnTo>
                <a:lnTo>
                  <a:pt x="2013" y="980"/>
                </a:lnTo>
                <a:lnTo>
                  <a:pt x="2014" y="981"/>
                </a:lnTo>
                <a:lnTo>
                  <a:pt x="2015" y="982"/>
                </a:lnTo>
                <a:lnTo>
                  <a:pt x="2016" y="983"/>
                </a:lnTo>
                <a:lnTo>
                  <a:pt x="2018" y="984"/>
                </a:lnTo>
                <a:lnTo>
                  <a:pt x="2018" y="985"/>
                </a:lnTo>
                <a:lnTo>
                  <a:pt x="2019" y="985"/>
                </a:lnTo>
                <a:lnTo>
                  <a:pt x="2020" y="986"/>
                </a:lnTo>
                <a:lnTo>
                  <a:pt x="2021" y="988"/>
                </a:lnTo>
                <a:lnTo>
                  <a:pt x="2031" y="995"/>
                </a:lnTo>
                <a:lnTo>
                  <a:pt x="2033" y="996"/>
                </a:lnTo>
                <a:lnTo>
                  <a:pt x="2030" y="999"/>
                </a:lnTo>
                <a:lnTo>
                  <a:pt x="2021" y="1005"/>
                </a:lnTo>
                <a:lnTo>
                  <a:pt x="2020" y="1007"/>
                </a:lnTo>
                <a:lnTo>
                  <a:pt x="2016" y="1010"/>
                </a:lnTo>
                <a:lnTo>
                  <a:pt x="2009" y="1014"/>
                </a:lnTo>
                <a:lnTo>
                  <a:pt x="2009" y="1014"/>
                </a:lnTo>
                <a:lnTo>
                  <a:pt x="2008" y="1015"/>
                </a:lnTo>
                <a:lnTo>
                  <a:pt x="2007" y="1016"/>
                </a:lnTo>
                <a:lnTo>
                  <a:pt x="2004" y="1018"/>
                </a:lnTo>
                <a:lnTo>
                  <a:pt x="2003" y="1019"/>
                </a:lnTo>
                <a:lnTo>
                  <a:pt x="2002" y="1020"/>
                </a:lnTo>
                <a:lnTo>
                  <a:pt x="2000" y="1021"/>
                </a:lnTo>
                <a:lnTo>
                  <a:pt x="1999" y="1022"/>
                </a:lnTo>
                <a:lnTo>
                  <a:pt x="1998" y="1023"/>
                </a:lnTo>
                <a:lnTo>
                  <a:pt x="1997" y="1024"/>
                </a:lnTo>
                <a:lnTo>
                  <a:pt x="1996" y="1024"/>
                </a:lnTo>
                <a:lnTo>
                  <a:pt x="1995" y="1025"/>
                </a:lnTo>
                <a:lnTo>
                  <a:pt x="1994" y="1026"/>
                </a:lnTo>
                <a:lnTo>
                  <a:pt x="1993" y="1027"/>
                </a:lnTo>
                <a:lnTo>
                  <a:pt x="1992" y="1027"/>
                </a:lnTo>
                <a:lnTo>
                  <a:pt x="1990" y="1029"/>
                </a:lnTo>
                <a:lnTo>
                  <a:pt x="1986" y="1032"/>
                </a:lnTo>
                <a:lnTo>
                  <a:pt x="1986" y="1033"/>
                </a:lnTo>
                <a:lnTo>
                  <a:pt x="1985" y="1033"/>
                </a:lnTo>
                <a:lnTo>
                  <a:pt x="1985" y="1034"/>
                </a:lnTo>
                <a:lnTo>
                  <a:pt x="1984" y="1034"/>
                </a:lnTo>
                <a:lnTo>
                  <a:pt x="1984" y="1035"/>
                </a:lnTo>
                <a:lnTo>
                  <a:pt x="1983" y="1035"/>
                </a:lnTo>
                <a:lnTo>
                  <a:pt x="1979" y="1037"/>
                </a:lnTo>
                <a:lnTo>
                  <a:pt x="1975" y="1040"/>
                </a:lnTo>
                <a:lnTo>
                  <a:pt x="1973" y="1042"/>
                </a:lnTo>
                <a:lnTo>
                  <a:pt x="1970" y="1045"/>
                </a:lnTo>
                <a:lnTo>
                  <a:pt x="1968" y="1046"/>
                </a:lnTo>
                <a:lnTo>
                  <a:pt x="1967" y="1047"/>
                </a:lnTo>
                <a:lnTo>
                  <a:pt x="1966" y="1048"/>
                </a:lnTo>
                <a:lnTo>
                  <a:pt x="1963" y="1050"/>
                </a:lnTo>
                <a:lnTo>
                  <a:pt x="1960" y="1052"/>
                </a:lnTo>
                <a:lnTo>
                  <a:pt x="1960" y="1053"/>
                </a:lnTo>
                <a:lnTo>
                  <a:pt x="1959" y="1053"/>
                </a:lnTo>
                <a:lnTo>
                  <a:pt x="1958" y="1054"/>
                </a:lnTo>
                <a:lnTo>
                  <a:pt x="1955" y="1056"/>
                </a:lnTo>
                <a:lnTo>
                  <a:pt x="1954" y="1057"/>
                </a:lnTo>
                <a:lnTo>
                  <a:pt x="1954" y="1058"/>
                </a:lnTo>
                <a:lnTo>
                  <a:pt x="1953" y="1058"/>
                </a:lnTo>
                <a:lnTo>
                  <a:pt x="1952" y="1059"/>
                </a:lnTo>
                <a:lnTo>
                  <a:pt x="1951" y="1059"/>
                </a:lnTo>
                <a:lnTo>
                  <a:pt x="1951" y="1060"/>
                </a:lnTo>
                <a:lnTo>
                  <a:pt x="1950" y="1060"/>
                </a:lnTo>
                <a:lnTo>
                  <a:pt x="1950" y="1060"/>
                </a:lnTo>
                <a:lnTo>
                  <a:pt x="1949" y="1060"/>
                </a:lnTo>
                <a:lnTo>
                  <a:pt x="1949" y="1061"/>
                </a:lnTo>
                <a:lnTo>
                  <a:pt x="1946" y="1064"/>
                </a:lnTo>
                <a:lnTo>
                  <a:pt x="1945" y="1064"/>
                </a:lnTo>
                <a:lnTo>
                  <a:pt x="1944" y="1065"/>
                </a:lnTo>
                <a:lnTo>
                  <a:pt x="1943" y="1066"/>
                </a:lnTo>
                <a:lnTo>
                  <a:pt x="1942" y="1066"/>
                </a:lnTo>
                <a:lnTo>
                  <a:pt x="1939" y="1069"/>
                </a:lnTo>
                <a:lnTo>
                  <a:pt x="1938" y="1070"/>
                </a:lnTo>
                <a:lnTo>
                  <a:pt x="1937" y="1071"/>
                </a:lnTo>
                <a:lnTo>
                  <a:pt x="1936" y="1072"/>
                </a:lnTo>
                <a:lnTo>
                  <a:pt x="1935" y="1072"/>
                </a:lnTo>
                <a:lnTo>
                  <a:pt x="1933" y="1073"/>
                </a:lnTo>
                <a:lnTo>
                  <a:pt x="1932" y="1074"/>
                </a:lnTo>
                <a:lnTo>
                  <a:pt x="1931" y="1075"/>
                </a:lnTo>
                <a:lnTo>
                  <a:pt x="1930" y="1075"/>
                </a:lnTo>
                <a:lnTo>
                  <a:pt x="1929" y="1076"/>
                </a:lnTo>
                <a:lnTo>
                  <a:pt x="1929" y="1077"/>
                </a:lnTo>
                <a:lnTo>
                  <a:pt x="1928" y="1077"/>
                </a:lnTo>
                <a:lnTo>
                  <a:pt x="1928" y="1078"/>
                </a:lnTo>
                <a:lnTo>
                  <a:pt x="1926" y="1078"/>
                </a:lnTo>
                <a:lnTo>
                  <a:pt x="1925" y="1079"/>
                </a:lnTo>
                <a:lnTo>
                  <a:pt x="1925" y="1081"/>
                </a:lnTo>
                <a:lnTo>
                  <a:pt x="1923" y="1082"/>
                </a:lnTo>
                <a:lnTo>
                  <a:pt x="1922" y="1083"/>
                </a:lnTo>
                <a:lnTo>
                  <a:pt x="1921" y="1083"/>
                </a:lnTo>
                <a:lnTo>
                  <a:pt x="1921" y="1084"/>
                </a:lnTo>
                <a:lnTo>
                  <a:pt x="1919" y="1084"/>
                </a:lnTo>
                <a:lnTo>
                  <a:pt x="1918" y="1085"/>
                </a:lnTo>
                <a:lnTo>
                  <a:pt x="1917" y="1086"/>
                </a:lnTo>
                <a:lnTo>
                  <a:pt x="1916" y="1087"/>
                </a:lnTo>
                <a:lnTo>
                  <a:pt x="1915" y="1087"/>
                </a:lnTo>
                <a:lnTo>
                  <a:pt x="1914" y="1088"/>
                </a:lnTo>
                <a:lnTo>
                  <a:pt x="1913" y="1088"/>
                </a:lnTo>
                <a:lnTo>
                  <a:pt x="1913" y="1089"/>
                </a:lnTo>
                <a:lnTo>
                  <a:pt x="1911" y="1091"/>
                </a:lnTo>
                <a:lnTo>
                  <a:pt x="1910" y="1092"/>
                </a:lnTo>
                <a:lnTo>
                  <a:pt x="1908" y="1093"/>
                </a:lnTo>
                <a:lnTo>
                  <a:pt x="1907" y="1094"/>
                </a:lnTo>
                <a:lnTo>
                  <a:pt x="1906" y="1095"/>
                </a:lnTo>
                <a:lnTo>
                  <a:pt x="1903" y="1096"/>
                </a:lnTo>
                <a:lnTo>
                  <a:pt x="1900" y="1099"/>
                </a:lnTo>
                <a:lnTo>
                  <a:pt x="1891" y="1106"/>
                </a:lnTo>
                <a:lnTo>
                  <a:pt x="1891" y="1107"/>
                </a:lnTo>
                <a:lnTo>
                  <a:pt x="1890" y="1107"/>
                </a:lnTo>
                <a:lnTo>
                  <a:pt x="1888" y="1109"/>
                </a:lnTo>
                <a:lnTo>
                  <a:pt x="1885" y="1111"/>
                </a:lnTo>
                <a:lnTo>
                  <a:pt x="1883" y="1112"/>
                </a:lnTo>
                <a:lnTo>
                  <a:pt x="1876" y="1119"/>
                </a:lnTo>
                <a:lnTo>
                  <a:pt x="1875" y="1120"/>
                </a:lnTo>
                <a:lnTo>
                  <a:pt x="1871" y="1122"/>
                </a:lnTo>
                <a:lnTo>
                  <a:pt x="1869" y="1123"/>
                </a:lnTo>
                <a:lnTo>
                  <a:pt x="1868" y="1124"/>
                </a:lnTo>
                <a:lnTo>
                  <a:pt x="1867" y="1124"/>
                </a:lnTo>
                <a:lnTo>
                  <a:pt x="1867" y="1125"/>
                </a:lnTo>
                <a:lnTo>
                  <a:pt x="1852" y="1136"/>
                </a:lnTo>
                <a:lnTo>
                  <a:pt x="1852" y="1137"/>
                </a:lnTo>
                <a:lnTo>
                  <a:pt x="1851" y="1138"/>
                </a:lnTo>
                <a:lnTo>
                  <a:pt x="1847" y="1140"/>
                </a:lnTo>
                <a:lnTo>
                  <a:pt x="1842" y="1144"/>
                </a:lnTo>
                <a:lnTo>
                  <a:pt x="1842" y="1144"/>
                </a:lnTo>
                <a:lnTo>
                  <a:pt x="1839" y="1147"/>
                </a:lnTo>
                <a:lnTo>
                  <a:pt x="1835" y="1150"/>
                </a:lnTo>
                <a:lnTo>
                  <a:pt x="1834" y="1151"/>
                </a:lnTo>
                <a:lnTo>
                  <a:pt x="1833" y="1151"/>
                </a:lnTo>
                <a:lnTo>
                  <a:pt x="1832" y="1152"/>
                </a:lnTo>
                <a:lnTo>
                  <a:pt x="1828" y="1156"/>
                </a:lnTo>
                <a:lnTo>
                  <a:pt x="1825" y="1158"/>
                </a:lnTo>
                <a:lnTo>
                  <a:pt x="1824" y="1158"/>
                </a:lnTo>
                <a:lnTo>
                  <a:pt x="1823" y="1159"/>
                </a:lnTo>
                <a:lnTo>
                  <a:pt x="1822" y="1160"/>
                </a:lnTo>
                <a:lnTo>
                  <a:pt x="1821" y="1160"/>
                </a:lnTo>
                <a:lnTo>
                  <a:pt x="1821" y="1161"/>
                </a:lnTo>
                <a:lnTo>
                  <a:pt x="1820" y="1161"/>
                </a:lnTo>
                <a:lnTo>
                  <a:pt x="1819" y="1162"/>
                </a:lnTo>
                <a:lnTo>
                  <a:pt x="1818" y="1163"/>
                </a:lnTo>
                <a:lnTo>
                  <a:pt x="1818" y="1164"/>
                </a:lnTo>
                <a:lnTo>
                  <a:pt x="1814" y="1167"/>
                </a:lnTo>
                <a:lnTo>
                  <a:pt x="1810" y="1169"/>
                </a:lnTo>
                <a:lnTo>
                  <a:pt x="1809" y="1170"/>
                </a:lnTo>
                <a:lnTo>
                  <a:pt x="1807" y="1171"/>
                </a:lnTo>
                <a:lnTo>
                  <a:pt x="1806" y="1172"/>
                </a:lnTo>
                <a:lnTo>
                  <a:pt x="1803" y="1175"/>
                </a:lnTo>
                <a:lnTo>
                  <a:pt x="1798" y="1179"/>
                </a:lnTo>
                <a:lnTo>
                  <a:pt x="1796" y="1180"/>
                </a:lnTo>
                <a:lnTo>
                  <a:pt x="1794" y="1182"/>
                </a:lnTo>
                <a:lnTo>
                  <a:pt x="1793" y="1183"/>
                </a:lnTo>
                <a:lnTo>
                  <a:pt x="1792" y="1183"/>
                </a:lnTo>
                <a:lnTo>
                  <a:pt x="1791" y="1184"/>
                </a:lnTo>
                <a:lnTo>
                  <a:pt x="1788" y="1187"/>
                </a:lnTo>
                <a:lnTo>
                  <a:pt x="1787" y="1187"/>
                </a:lnTo>
                <a:lnTo>
                  <a:pt x="1787" y="1188"/>
                </a:lnTo>
                <a:lnTo>
                  <a:pt x="1786" y="1188"/>
                </a:lnTo>
                <a:lnTo>
                  <a:pt x="1786" y="1189"/>
                </a:lnTo>
                <a:lnTo>
                  <a:pt x="1785" y="1189"/>
                </a:lnTo>
                <a:lnTo>
                  <a:pt x="1784" y="1190"/>
                </a:lnTo>
                <a:lnTo>
                  <a:pt x="1782" y="1192"/>
                </a:lnTo>
                <a:lnTo>
                  <a:pt x="1781" y="1192"/>
                </a:lnTo>
                <a:lnTo>
                  <a:pt x="1780" y="1193"/>
                </a:lnTo>
                <a:lnTo>
                  <a:pt x="1776" y="1196"/>
                </a:lnTo>
                <a:lnTo>
                  <a:pt x="1775" y="1196"/>
                </a:lnTo>
                <a:lnTo>
                  <a:pt x="1775" y="1197"/>
                </a:lnTo>
                <a:lnTo>
                  <a:pt x="1774" y="1197"/>
                </a:lnTo>
                <a:lnTo>
                  <a:pt x="1773" y="1198"/>
                </a:lnTo>
                <a:lnTo>
                  <a:pt x="1772" y="1199"/>
                </a:lnTo>
                <a:lnTo>
                  <a:pt x="1771" y="1200"/>
                </a:lnTo>
                <a:lnTo>
                  <a:pt x="1770" y="1201"/>
                </a:lnTo>
                <a:lnTo>
                  <a:pt x="1770" y="1201"/>
                </a:lnTo>
                <a:lnTo>
                  <a:pt x="1769" y="1202"/>
                </a:lnTo>
                <a:lnTo>
                  <a:pt x="1768" y="1203"/>
                </a:lnTo>
                <a:lnTo>
                  <a:pt x="1765" y="1204"/>
                </a:lnTo>
                <a:lnTo>
                  <a:pt x="1764" y="1205"/>
                </a:lnTo>
                <a:lnTo>
                  <a:pt x="1763" y="1205"/>
                </a:lnTo>
                <a:lnTo>
                  <a:pt x="1762" y="1206"/>
                </a:lnTo>
                <a:lnTo>
                  <a:pt x="1761" y="1207"/>
                </a:lnTo>
                <a:lnTo>
                  <a:pt x="1758" y="1209"/>
                </a:lnTo>
                <a:lnTo>
                  <a:pt x="1758" y="1210"/>
                </a:lnTo>
                <a:lnTo>
                  <a:pt x="1758" y="1210"/>
                </a:lnTo>
                <a:lnTo>
                  <a:pt x="1756" y="1212"/>
                </a:lnTo>
                <a:lnTo>
                  <a:pt x="1753" y="1214"/>
                </a:lnTo>
                <a:lnTo>
                  <a:pt x="1752" y="1215"/>
                </a:lnTo>
                <a:lnTo>
                  <a:pt x="1751" y="1215"/>
                </a:lnTo>
                <a:lnTo>
                  <a:pt x="1749" y="1217"/>
                </a:lnTo>
                <a:lnTo>
                  <a:pt x="1747" y="1218"/>
                </a:lnTo>
                <a:lnTo>
                  <a:pt x="1746" y="1218"/>
                </a:lnTo>
                <a:lnTo>
                  <a:pt x="1746" y="1219"/>
                </a:lnTo>
                <a:lnTo>
                  <a:pt x="1746" y="1219"/>
                </a:lnTo>
                <a:lnTo>
                  <a:pt x="1744" y="1221"/>
                </a:lnTo>
                <a:lnTo>
                  <a:pt x="1741" y="1223"/>
                </a:lnTo>
                <a:lnTo>
                  <a:pt x="1739" y="1225"/>
                </a:lnTo>
                <a:lnTo>
                  <a:pt x="1738" y="1226"/>
                </a:lnTo>
                <a:lnTo>
                  <a:pt x="1735" y="1228"/>
                </a:lnTo>
                <a:lnTo>
                  <a:pt x="1734" y="1229"/>
                </a:lnTo>
                <a:lnTo>
                  <a:pt x="1733" y="1229"/>
                </a:lnTo>
                <a:lnTo>
                  <a:pt x="1730" y="1232"/>
                </a:lnTo>
                <a:lnTo>
                  <a:pt x="1729" y="1232"/>
                </a:lnTo>
                <a:lnTo>
                  <a:pt x="1728" y="1233"/>
                </a:lnTo>
                <a:lnTo>
                  <a:pt x="1726" y="1235"/>
                </a:lnTo>
                <a:lnTo>
                  <a:pt x="1724" y="1237"/>
                </a:lnTo>
                <a:lnTo>
                  <a:pt x="1723" y="1237"/>
                </a:lnTo>
                <a:lnTo>
                  <a:pt x="1722" y="1238"/>
                </a:lnTo>
                <a:lnTo>
                  <a:pt x="1722" y="1239"/>
                </a:lnTo>
                <a:lnTo>
                  <a:pt x="1720" y="1241"/>
                </a:lnTo>
                <a:lnTo>
                  <a:pt x="1718" y="1241"/>
                </a:lnTo>
                <a:lnTo>
                  <a:pt x="1717" y="1242"/>
                </a:lnTo>
                <a:lnTo>
                  <a:pt x="1716" y="1242"/>
                </a:lnTo>
                <a:lnTo>
                  <a:pt x="1714" y="1244"/>
                </a:lnTo>
                <a:lnTo>
                  <a:pt x="1713" y="1245"/>
                </a:lnTo>
                <a:lnTo>
                  <a:pt x="1712" y="1246"/>
                </a:lnTo>
                <a:lnTo>
                  <a:pt x="1710" y="1247"/>
                </a:lnTo>
                <a:lnTo>
                  <a:pt x="1707" y="1250"/>
                </a:lnTo>
                <a:lnTo>
                  <a:pt x="1702" y="1253"/>
                </a:lnTo>
                <a:lnTo>
                  <a:pt x="1701" y="1254"/>
                </a:lnTo>
                <a:lnTo>
                  <a:pt x="1700" y="1255"/>
                </a:lnTo>
                <a:lnTo>
                  <a:pt x="1698" y="1256"/>
                </a:lnTo>
                <a:lnTo>
                  <a:pt x="1698" y="1257"/>
                </a:lnTo>
                <a:lnTo>
                  <a:pt x="1697" y="1258"/>
                </a:lnTo>
                <a:lnTo>
                  <a:pt x="1693" y="1260"/>
                </a:lnTo>
                <a:lnTo>
                  <a:pt x="1692" y="1261"/>
                </a:lnTo>
                <a:lnTo>
                  <a:pt x="1691" y="1262"/>
                </a:lnTo>
                <a:lnTo>
                  <a:pt x="1691" y="1263"/>
                </a:lnTo>
                <a:lnTo>
                  <a:pt x="1689" y="1264"/>
                </a:lnTo>
                <a:lnTo>
                  <a:pt x="1685" y="1267"/>
                </a:lnTo>
                <a:lnTo>
                  <a:pt x="1683" y="1269"/>
                </a:lnTo>
                <a:lnTo>
                  <a:pt x="1682" y="1269"/>
                </a:lnTo>
                <a:lnTo>
                  <a:pt x="1681" y="1270"/>
                </a:lnTo>
                <a:lnTo>
                  <a:pt x="1680" y="1271"/>
                </a:lnTo>
                <a:lnTo>
                  <a:pt x="1676" y="1274"/>
                </a:lnTo>
                <a:lnTo>
                  <a:pt x="1673" y="1277"/>
                </a:lnTo>
                <a:lnTo>
                  <a:pt x="1672" y="1277"/>
                </a:lnTo>
                <a:lnTo>
                  <a:pt x="1671" y="1277"/>
                </a:lnTo>
                <a:lnTo>
                  <a:pt x="1670" y="1278"/>
                </a:lnTo>
                <a:lnTo>
                  <a:pt x="1669" y="1279"/>
                </a:lnTo>
                <a:lnTo>
                  <a:pt x="1668" y="1280"/>
                </a:lnTo>
                <a:lnTo>
                  <a:pt x="1665" y="1282"/>
                </a:lnTo>
                <a:lnTo>
                  <a:pt x="1662" y="1285"/>
                </a:lnTo>
                <a:lnTo>
                  <a:pt x="1660" y="1287"/>
                </a:lnTo>
                <a:lnTo>
                  <a:pt x="1659" y="1288"/>
                </a:lnTo>
                <a:lnTo>
                  <a:pt x="1657" y="1289"/>
                </a:lnTo>
                <a:lnTo>
                  <a:pt x="1653" y="1291"/>
                </a:lnTo>
                <a:lnTo>
                  <a:pt x="1650" y="1294"/>
                </a:lnTo>
                <a:lnTo>
                  <a:pt x="1649" y="1295"/>
                </a:lnTo>
                <a:lnTo>
                  <a:pt x="1648" y="1296"/>
                </a:lnTo>
                <a:lnTo>
                  <a:pt x="1647" y="1297"/>
                </a:lnTo>
                <a:lnTo>
                  <a:pt x="1644" y="1299"/>
                </a:lnTo>
                <a:lnTo>
                  <a:pt x="1642" y="1301"/>
                </a:lnTo>
                <a:lnTo>
                  <a:pt x="1641" y="1301"/>
                </a:lnTo>
                <a:lnTo>
                  <a:pt x="1640" y="1302"/>
                </a:lnTo>
                <a:lnTo>
                  <a:pt x="1638" y="1303"/>
                </a:lnTo>
                <a:lnTo>
                  <a:pt x="1637" y="1305"/>
                </a:lnTo>
                <a:lnTo>
                  <a:pt x="1634" y="1307"/>
                </a:lnTo>
                <a:lnTo>
                  <a:pt x="1632" y="1308"/>
                </a:lnTo>
                <a:lnTo>
                  <a:pt x="1629" y="1311"/>
                </a:lnTo>
                <a:lnTo>
                  <a:pt x="1624" y="1314"/>
                </a:lnTo>
                <a:lnTo>
                  <a:pt x="1617" y="1320"/>
                </a:lnTo>
                <a:lnTo>
                  <a:pt x="1612" y="1324"/>
                </a:lnTo>
                <a:lnTo>
                  <a:pt x="1611" y="1325"/>
                </a:lnTo>
                <a:lnTo>
                  <a:pt x="1609" y="1326"/>
                </a:lnTo>
                <a:lnTo>
                  <a:pt x="1607" y="1327"/>
                </a:lnTo>
                <a:lnTo>
                  <a:pt x="1605" y="1329"/>
                </a:lnTo>
                <a:lnTo>
                  <a:pt x="1604" y="1329"/>
                </a:lnTo>
                <a:lnTo>
                  <a:pt x="1604" y="1330"/>
                </a:lnTo>
                <a:lnTo>
                  <a:pt x="1603" y="1330"/>
                </a:lnTo>
                <a:lnTo>
                  <a:pt x="1602" y="1331"/>
                </a:lnTo>
                <a:lnTo>
                  <a:pt x="1600" y="1334"/>
                </a:lnTo>
                <a:lnTo>
                  <a:pt x="1597" y="1336"/>
                </a:lnTo>
                <a:lnTo>
                  <a:pt x="1596" y="1336"/>
                </a:lnTo>
                <a:lnTo>
                  <a:pt x="1596" y="1337"/>
                </a:lnTo>
                <a:lnTo>
                  <a:pt x="1594" y="1337"/>
                </a:lnTo>
                <a:lnTo>
                  <a:pt x="1593" y="1338"/>
                </a:lnTo>
                <a:lnTo>
                  <a:pt x="1586" y="1344"/>
                </a:lnTo>
                <a:lnTo>
                  <a:pt x="1585" y="1345"/>
                </a:lnTo>
                <a:lnTo>
                  <a:pt x="1582" y="1347"/>
                </a:lnTo>
                <a:lnTo>
                  <a:pt x="1581" y="1348"/>
                </a:lnTo>
                <a:lnTo>
                  <a:pt x="1581" y="1349"/>
                </a:lnTo>
                <a:lnTo>
                  <a:pt x="1580" y="1349"/>
                </a:lnTo>
                <a:lnTo>
                  <a:pt x="1579" y="1349"/>
                </a:lnTo>
                <a:lnTo>
                  <a:pt x="1578" y="1350"/>
                </a:lnTo>
                <a:lnTo>
                  <a:pt x="1571" y="1356"/>
                </a:lnTo>
                <a:lnTo>
                  <a:pt x="1566" y="1360"/>
                </a:lnTo>
                <a:lnTo>
                  <a:pt x="1563" y="1362"/>
                </a:lnTo>
                <a:lnTo>
                  <a:pt x="1562" y="1362"/>
                </a:lnTo>
                <a:lnTo>
                  <a:pt x="1561" y="1363"/>
                </a:lnTo>
                <a:lnTo>
                  <a:pt x="1555" y="1368"/>
                </a:lnTo>
                <a:lnTo>
                  <a:pt x="1536" y="1383"/>
                </a:lnTo>
                <a:lnTo>
                  <a:pt x="1525" y="1392"/>
                </a:lnTo>
                <a:lnTo>
                  <a:pt x="1523" y="1393"/>
                </a:lnTo>
                <a:lnTo>
                  <a:pt x="1521" y="1395"/>
                </a:lnTo>
                <a:lnTo>
                  <a:pt x="1518" y="1397"/>
                </a:lnTo>
                <a:lnTo>
                  <a:pt x="1516" y="1399"/>
                </a:lnTo>
                <a:lnTo>
                  <a:pt x="1512" y="1401"/>
                </a:lnTo>
                <a:lnTo>
                  <a:pt x="1510" y="1403"/>
                </a:lnTo>
                <a:lnTo>
                  <a:pt x="1509" y="1404"/>
                </a:lnTo>
                <a:lnTo>
                  <a:pt x="1506" y="1407"/>
                </a:lnTo>
                <a:lnTo>
                  <a:pt x="1505" y="1407"/>
                </a:lnTo>
                <a:lnTo>
                  <a:pt x="1498" y="1412"/>
                </a:lnTo>
                <a:lnTo>
                  <a:pt x="1497" y="1413"/>
                </a:lnTo>
                <a:lnTo>
                  <a:pt x="1494" y="1416"/>
                </a:lnTo>
                <a:lnTo>
                  <a:pt x="1493" y="1417"/>
                </a:lnTo>
                <a:lnTo>
                  <a:pt x="1491" y="1418"/>
                </a:lnTo>
                <a:lnTo>
                  <a:pt x="1491" y="1419"/>
                </a:lnTo>
                <a:lnTo>
                  <a:pt x="1489" y="1420"/>
                </a:lnTo>
                <a:lnTo>
                  <a:pt x="1485" y="1423"/>
                </a:lnTo>
                <a:lnTo>
                  <a:pt x="1484" y="1423"/>
                </a:lnTo>
                <a:lnTo>
                  <a:pt x="1482" y="1425"/>
                </a:lnTo>
                <a:lnTo>
                  <a:pt x="1481" y="1426"/>
                </a:lnTo>
                <a:lnTo>
                  <a:pt x="1480" y="1427"/>
                </a:lnTo>
                <a:lnTo>
                  <a:pt x="1479" y="1428"/>
                </a:lnTo>
                <a:lnTo>
                  <a:pt x="1476" y="1430"/>
                </a:lnTo>
                <a:lnTo>
                  <a:pt x="1472" y="1433"/>
                </a:lnTo>
                <a:lnTo>
                  <a:pt x="1469" y="1435"/>
                </a:lnTo>
                <a:lnTo>
                  <a:pt x="1464" y="1439"/>
                </a:lnTo>
                <a:lnTo>
                  <a:pt x="1463" y="1440"/>
                </a:lnTo>
                <a:lnTo>
                  <a:pt x="1459" y="1443"/>
                </a:lnTo>
                <a:lnTo>
                  <a:pt x="1458" y="1444"/>
                </a:lnTo>
                <a:lnTo>
                  <a:pt x="1455" y="1446"/>
                </a:lnTo>
                <a:lnTo>
                  <a:pt x="1451" y="1449"/>
                </a:lnTo>
                <a:lnTo>
                  <a:pt x="1450" y="1450"/>
                </a:lnTo>
                <a:lnTo>
                  <a:pt x="1449" y="1450"/>
                </a:lnTo>
                <a:lnTo>
                  <a:pt x="1447" y="1452"/>
                </a:lnTo>
                <a:lnTo>
                  <a:pt x="1446" y="1454"/>
                </a:lnTo>
                <a:lnTo>
                  <a:pt x="1445" y="1455"/>
                </a:lnTo>
                <a:lnTo>
                  <a:pt x="1444" y="1455"/>
                </a:lnTo>
                <a:lnTo>
                  <a:pt x="1443" y="1456"/>
                </a:lnTo>
                <a:lnTo>
                  <a:pt x="1440" y="1457"/>
                </a:lnTo>
                <a:lnTo>
                  <a:pt x="1439" y="1458"/>
                </a:lnTo>
                <a:lnTo>
                  <a:pt x="1438" y="1459"/>
                </a:lnTo>
                <a:lnTo>
                  <a:pt x="1437" y="1459"/>
                </a:lnTo>
                <a:lnTo>
                  <a:pt x="1436" y="1460"/>
                </a:lnTo>
                <a:lnTo>
                  <a:pt x="1434" y="1463"/>
                </a:lnTo>
                <a:lnTo>
                  <a:pt x="1431" y="1465"/>
                </a:lnTo>
                <a:lnTo>
                  <a:pt x="1430" y="1466"/>
                </a:lnTo>
                <a:lnTo>
                  <a:pt x="1429" y="1467"/>
                </a:lnTo>
                <a:lnTo>
                  <a:pt x="1428" y="1467"/>
                </a:lnTo>
                <a:lnTo>
                  <a:pt x="1427" y="1468"/>
                </a:lnTo>
                <a:lnTo>
                  <a:pt x="1425" y="1469"/>
                </a:lnTo>
                <a:lnTo>
                  <a:pt x="1424" y="1470"/>
                </a:lnTo>
                <a:lnTo>
                  <a:pt x="1423" y="1471"/>
                </a:lnTo>
                <a:lnTo>
                  <a:pt x="1422" y="1471"/>
                </a:lnTo>
                <a:lnTo>
                  <a:pt x="1422" y="1472"/>
                </a:lnTo>
                <a:lnTo>
                  <a:pt x="1419" y="1474"/>
                </a:lnTo>
                <a:lnTo>
                  <a:pt x="1418" y="1475"/>
                </a:lnTo>
                <a:lnTo>
                  <a:pt x="1417" y="1476"/>
                </a:lnTo>
                <a:lnTo>
                  <a:pt x="1416" y="1477"/>
                </a:lnTo>
                <a:lnTo>
                  <a:pt x="1415" y="1477"/>
                </a:lnTo>
                <a:lnTo>
                  <a:pt x="1413" y="1479"/>
                </a:lnTo>
                <a:lnTo>
                  <a:pt x="1412" y="1480"/>
                </a:lnTo>
                <a:lnTo>
                  <a:pt x="1409" y="1482"/>
                </a:lnTo>
                <a:lnTo>
                  <a:pt x="1405" y="1485"/>
                </a:lnTo>
                <a:lnTo>
                  <a:pt x="1402" y="1488"/>
                </a:lnTo>
                <a:lnTo>
                  <a:pt x="1401" y="1488"/>
                </a:lnTo>
                <a:lnTo>
                  <a:pt x="1399" y="1490"/>
                </a:lnTo>
                <a:lnTo>
                  <a:pt x="1395" y="1493"/>
                </a:lnTo>
                <a:lnTo>
                  <a:pt x="1393" y="1494"/>
                </a:lnTo>
                <a:lnTo>
                  <a:pt x="1392" y="1495"/>
                </a:lnTo>
                <a:lnTo>
                  <a:pt x="1391" y="1495"/>
                </a:lnTo>
                <a:lnTo>
                  <a:pt x="1387" y="1499"/>
                </a:lnTo>
                <a:lnTo>
                  <a:pt x="1384" y="1502"/>
                </a:lnTo>
                <a:lnTo>
                  <a:pt x="1380" y="1505"/>
                </a:lnTo>
                <a:lnTo>
                  <a:pt x="1379" y="1506"/>
                </a:lnTo>
                <a:lnTo>
                  <a:pt x="1377" y="1506"/>
                </a:lnTo>
                <a:lnTo>
                  <a:pt x="1377" y="1507"/>
                </a:lnTo>
                <a:lnTo>
                  <a:pt x="1376" y="1507"/>
                </a:lnTo>
                <a:lnTo>
                  <a:pt x="1375" y="1508"/>
                </a:lnTo>
                <a:lnTo>
                  <a:pt x="1375" y="1509"/>
                </a:lnTo>
                <a:lnTo>
                  <a:pt x="1370" y="1513"/>
                </a:lnTo>
                <a:lnTo>
                  <a:pt x="1368" y="1514"/>
                </a:lnTo>
                <a:lnTo>
                  <a:pt x="1364" y="1517"/>
                </a:lnTo>
                <a:lnTo>
                  <a:pt x="1360" y="1520"/>
                </a:lnTo>
                <a:lnTo>
                  <a:pt x="1354" y="1525"/>
                </a:lnTo>
                <a:lnTo>
                  <a:pt x="1353" y="1526"/>
                </a:lnTo>
                <a:lnTo>
                  <a:pt x="1350" y="1529"/>
                </a:lnTo>
                <a:lnTo>
                  <a:pt x="1348" y="1530"/>
                </a:lnTo>
                <a:lnTo>
                  <a:pt x="1341" y="1535"/>
                </a:lnTo>
                <a:lnTo>
                  <a:pt x="1339" y="1537"/>
                </a:lnTo>
                <a:lnTo>
                  <a:pt x="1335" y="1540"/>
                </a:lnTo>
                <a:lnTo>
                  <a:pt x="1334" y="1541"/>
                </a:lnTo>
                <a:lnTo>
                  <a:pt x="1333" y="1542"/>
                </a:lnTo>
                <a:lnTo>
                  <a:pt x="1331" y="1542"/>
                </a:lnTo>
                <a:lnTo>
                  <a:pt x="1329" y="1544"/>
                </a:lnTo>
                <a:lnTo>
                  <a:pt x="1327" y="1545"/>
                </a:lnTo>
                <a:lnTo>
                  <a:pt x="1327" y="1546"/>
                </a:lnTo>
                <a:lnTo>
                  <a:pt x="1325" y="1548"/>
                </a:lnTo>
                <a:lnTo>
                  <a:pt x="1324" y="1548"/>
                </a:lnTo>
                <a:lnTo>
                  <a:pt x="1321" y="1551"/>
                </a:lnTo>
                <a:lnTo>
                  <a:pt x="1317" y="1554"/>
                </a:lnTo>
                <a:lnTo>
                  <a:pt x="1315" y="1555"/>
                </a:lnTo>
                <a:lnTo>
                  <a:pt x="1313" y="1557"/>
                </a:lnTo>
                <a:lnTo>
                  <a:pt x="1312" y="1558"/>
                </a:lnTo>
                <a:lnTo>
                  <a:pt x="1311" y="1559"/>
                </a:lnTo>
                <a:lnTo>
                  <a:pt x="1309" y="1560"/>
                </a:lnTo>
                <a:lnTo>
                  <a:pt x="1306" y="1563"/>
                </a:lnTo>
                <a:lnTo>
                  <a:pt x="1303" y="1565"/>
                </a:lnTo>
                <a:lnTo>
                  <a:pt x="1303" y="1565"/>
                </a:lnTo>
                <a:lnTo>
                  <a:pt x="1302" y="1566"/>
                </a:lnTo>
                <a:lnTo>
                  <a:pt x="1302" y="1566"/>
                </a:lnTo>
                <a:lnTo>
                  <a:pt x="1300" y="1567"/>
                </a:lnTo>
                <a:lnTo>
                  <a:pt x="1298" y="1569"/>
                </a:lnTo>
                <a:lnTo>
                  <a:pt x="1296" y="1570"/>
                </a:lnTo>
                <a:lnTo>
                  <a:pt x="1295" y="1571"/>
                </a:lnTo>
                <a:lnTo>
                  <a:pt x="1294" y="1572"/>
                </a:lnTo>
                <a:lnTo>
                  <a:pt x="1292" y="1573"/>
                </a:lnTo>
                <a:lnTo>
                  <a:pt x="1288" y="1577"/>
                </a:lnTo>
                <a:lnTo>
                  <a:pt x="1284" y="1579"/>
                </a:lnTo>
                <a:lnTo>
                  <a:pt x="1281" y="1581"/>
                </a:lnTo>
                <a:lnTo>
                  <a:pt x="1280" y="1582"/>
                </a:lnTo>
                <a:lnTo>
                  <a:pt x="1279" y="1583"/>
                </a:lnTo>
                <a:lnTo>
                  <a:pt x="1279" y="1584"/>
                </a:lnTo>
                <a:lnTo>
                  <a:pt x="1278" y="1585"/>
                </a:lnTo>
                <a:lnTo>
                  <a:pt x="1274" y="1588"/>
                </a:lnTo>
                <a:lnTo>
                  <a:pt x="1271" y="1590"/>
                </a:lnTo>
                <a:lnTo>
                  <a:pt x="1268" y="1591"/>
                </a:lnTo>
                <a:lnTo>
                  <a:pt x="1266" y="1594"/>
                </a:lnTo>
                <a:lnTo>
                  <a:pt x="1265" y="1595"/>
                </a:lnTo>
                <a:lnTo>
                  <a:pt x="1264" y="1596"/>
                </a:lnTo>
                <a:lnTo>
                  <a:pt x="1259" y="1599"/>
                </a:lnTo>
                <a:lnTo>
                  <a:pt x="1256" y="1602"/>
                </a:lnTo>
                <a:lnTo>
                  <a:pt x="1251" y="1605"/>
                </a:lnTo>
                <a:lnTo>
                  <a:pt x="1250" y="1606"/>
                </a:lnTo>
                <a:lnTo>
                  <a:pt x="1246" y="1609"/>
                </a:lnTo>
                <a:lnTo>
                  <a:pt x="1243" y="1612"/>
                </a:lnTo>
                <a:lnTo>
                  <a:pt x="1243" y="1613"/>
                </a:lnTo>
                <a:lnTo>
                  <a:pt x="1242" y="1613"/>
                </a:lnTo>
                <a:lnTo>
                  <a:pt x="1240" y="1614"/>
                </a:lnTo>
                <a:lnTo>
                  <a:pt x="1239" y="1615"/>
                </a:lnTo>
                <a:lnTo>
                  <a:pt x="1238" y="1615"/>
                </a:lnTo>
                <a:lnTo>
                  <a:pt x="1237" y="1616"/>
                </a:lnTo>
                <a:lnTo>
                  <a:pt x="1234" y="1618"/>
                </a:lnTo>
                <a:lnTo>
                  <a:pt x="1232" y="1620"/>
                </a:lnTo>
                <a:lnTo>
                  <a:pt x="1230" y="1622"/>
                </a:lnTo>
                <a:lnTo>
                  <a:pt x="1229" y="1623"/>
                </a:lnTo>
                <a:lnTo>
                  <a:pt x="1228" y="1624"/>
                </a:lnTo>
                <a:lnTo>
                  <a:pt x="1227" y="1625"/>
                </a:lnTo>
                <a:lnTo>
                  <a:pt x="1224" y="1626"/>
                </a:lnTo>
                <a:lnTo>
                  <a:pt x="1222" y="1628"/>
                </a:lnTo>
                <a:lnTo>
                  <a:pt x="1220" y="1629"/>
                </a:lnTo>
                <a:lnTo>
                  <a:pt x="1219" y="1631"/>
                </a:lnTo>
                <a:lnTo>
                  <a:pt x="1217" y="1633"/>
                </a:lnTo>
                <a:lnTo>
                  <a:pt x="1214" y="1634"/>
                </a:lnTo>
                <a:lnTo>
                  <a:pt x="1212" y="1636"/>
                </a:lnTo>
                <a:lnTo>
                  <a:pt x="1209" y="1638"/>
                </a:lnTo>
                <a:lnTo>
                  <a:pt x="1207" y="1639"/>
                </a:lnTo>
                <a:lnTo>
                  <a:pt x="1206" y="1641"/>
                </a:lnTo>
                <a:lnTo>
                  <a:pt x="1203" y="1643"/>
                </a:lnTo>
                <a:lnTo>
                  <a:pt x="1201" y="1644"/>
                </a:lnTo>
                <a:lnTo>
                  <a:pt x="1199" y="1646"/>
                </a:lnTo>
                <a:lnTo>
                  <a:pt x="1197" y="1648"/>
                </a:lnTo>
                <a:lnTo>
                  <a:pt x="1196" y="1648"/>
                </a:lnTo>
                <a:lnTo>
                  <a:pt x="1195" y="1650"/>
                </a:lnTo>
                <a:lnTo>
                  <a:pt x="1194" y="1650"/>
                </a:lnTo>
                <a:lnTo>
                  <a:pt x="1194" y="1650"/>
                </a:lnTo>
                <a:lnTo>
                  <a:pt x="1191" y="1652"/>
                </a:lnTo>
                <a:lnTo>
                  <a:pt x="1189" y="1654"/>
                </a:lnTo>
                <a:lnTo>
                  <a:pt x="1187" y="1655"/>
                </a:lnTo>
                <a:lnTo>
                  <a:pt x="1176" y="1663"/>
                </a:lnTo>
                <a:lnTo>
                  <a:pt x="1175" y="1664"/>
                </a:lnTo>
                <a:lnTo>
                  <a:pt x="1172" y="1666"/>
                </a:lnTo>
                <a:lnTo>
                  <a:pt x="1171" y="1667"/>
                </a:lnTo>
                <a:lnTo>
                  <a:pt x="1171" y="1667"/>
                </a:lnTo>
                <a:lnTo>
                  <a:pt x="1171" y="1668"/>
                </a:lnTo>
                <a:lnTo>
                  <a:pt x="1168" y="1670"/>
                </a:lnTo>
                <a:lnTo>
                  <a:pt x="1165" y="1672"/>
                </a:lnTo>
                <a:lnTo>
                  <a:pt x="1164" y="1673"/>
                </a:lnTo>
                <a:lnTo>
                  <a:pt x="1157" y="1679"/>
                </a:lnTo>
                <a:lnTo>
                  <a:pt x="1156" y="1679"/>
                </a:lnTo>
                <a:lnTo>
                  <a:pt x="1155" y="1680"/>
                </a:lnTo>
                <a:lnTo>
                  <a:pt x="1147" y="1686"/>
                </a:lnTo>
                <a:lnTo>
                  <a:pt x="1146" y="1687"/>
                </a:lnTo>
                <a:lnTo>
                  <a:pt x="1145" y="1688"/>
                </a:lnTo>
                <a:lnTo>
                  <a:pt x="1142" y="1690"/>
                </a:lnTo>
                <a:lnTo>
                  <a:pt x="1114" y="1713"/>
                </a:lnTo>
                <a:lnTo>
                  <a:pt x="1095" y="1729"/>
                </a:lnTo>
                <a:lnTo>
                  <a:pt x="1093" y="1730"/>
                </a:lnTo>
                <a:lnTo>
                  <a:pt x="1068" y="1749"/>
                </a:lnTo>
                <a:lnTo>
                  <a:pt x="1008" y="1796"/>
                </a:lnTo>
                <a:lnTo>
                  <a:pt x="1000" y="1803"/>
                </a:lnTo>
                <a:lnTo>
                  <a:pt x="960" y="1833"/>
                </a:lnTo>
                <a:lnTo>
                  <a:pt x="957" y="1836"/>
                </a:lnTo>
                <a:lnTo>
                  <a:pt x="947" y="1843"/>
                </a:lnTo>
                <a:lnTo>
                  <a:pt x="943" y="1847"/>
                </a:lnTo>
                <a:lnTo>
                  <a:pt x="941" y="1848"/>
                </a:lnTo>
                <a:lnTo>
                  <a:pt x="940" y="1849"/>
                </a:lnTo>
                <a:lnTo>
                  <a:pt x="922" y="1864"/>
                </a:lnTo>
                <a:lnTo>
                  <a:pt x="814" y="1948"/>
                </a:lnTo>
                <a:lnTo>
                  <a:pt x="805" y="1955"/>
                </a:lnTo>
                <a:lnTo>
                  <a:pt x="797" y="1962"/>
                </a:lnTo>
                <a:lnTo>
                  <a:pt x="796" y="1962"/>
                </a:lnTo>
                <a:lnTo>
                  <a:pt x="795" y="1963"/>
                </a:lnTo>
                <a:lnTo>
                  <a:pt x="794" y="1963"/>
                </a:lnTo>
                <a:lnTo>
                  <a:pt x="792" y="1965"/>
                </a:lnTo>
                <a:lnTo>
                  <a:pt x="791" y="1966"/>
                </a:lnTo>
                <a:lnTo>
                  <a:pt x="790" y="1967"/>
                </a:lnTo>
                <a:lnTo>
                  <a:pt x="780" y="1975"/>
                </a:lnTo>
                <a:lnTo>
                  <a:pt x="780" y="1966"/>
                </a:lnTo>
                <a:lnTo>
                  <a:pt x="781" y="1966"/>
                </a:lnTo>
                <a:lnTo>
                  <a:pt x="781" y="1965"/>
                </a:lnTo>
                <a:lnTo>
                  <a:pt x="781" y="1963"/>
                </a:lnTo>
                <a:lnTo>
                  <a:pt x="781" y="1963"/>
                </a:lnTo>
                <a:lnTo>
                  <a:pt x="781" y="1962"/>
                </a:lnTo>
                <a:lnTo>
                  <a:pt x="781" y="1954"/>
                </a:lnTo>
                <a:lnTo>
                  <a:pt x="780" y="1954"/>
                </a:lnTo>
                <a:lnTo>
                  <a:pt x="780" y="1948"/>
                </a:lnTo>
                <a:lnTo>
                  <a:pt x="780" y="1947"/>
                </a:lnTo>
                <a:lnTo>
                  <a:pt x="780" y="1946"/>
                </a:lnTo>
                <a:lnTo>
                  <a:pt x="780" y="1944"/>
                </a:lnTo>
                <a:lnTo>
                  <a:pt x="780" y="1933"/>
                </a:lnTo>
                <a:lnTo>
                  <a:pt x="780" y="1924"/>
                </a:lnTo>
                <a:lnTo>
                  <a:pt x="780" y="1923"/>
                </a:lnTo>
                <a:lnTo>
                  <a:pt x="780" y="1921"/>
                </a:lnTo>
                <a:lnTo>
                  <a:pt x="780" y="1919"/>
                </a:lnTo>
                <a:lnTo>
                  <a:pt x="779" y="1917"/>
                </a:lnTo>
                <a:lnTo>
                  <a:pt x="779" y="1916"/>
                </a:lnTo>
                <a:lnTo>
                  <a:pt x="779" y="1915"/>
                </a:lnTo>
                <a:lnTo>
                  <a:pt x="779" y="1911"/>
                </a:lnTo>
                <a:lnTo>
                  <a:pt x="779" y="1899"/>
                </a:lnTo>
                <a:lnTo>
                  <a:pt x="779" y="1898"/>
                </a:lnTo>
                <a:lnTo>
                  <a:pt x="779" y="1896"/>
                </a:lnTo>
                <a:lnTo>
                  <a:pt x="779" y="1893"/>
                </a:lnTo>
                <a:lnTo>
                  <a:pt x="778" y="1891"/>
                </a:lnTo>
                <a:lnTo>
                  <a:pt x="778" y="1889"/>
                </a:lnTo>
                <a:lnTo>
                  <a:pt x="779" y="1886"/>
                </a:lnTo>
                <a:lnTo>
                  <a:pt x="781" y="1878"/>
                </a:lnTo>
                <a:lnTo>
                  <a:pt x="784" y="1860"/>
                </a:lnTo>
                <a:lnTo>
                  <a:pt x="788" y="1844"/>
                </a:lnTo>
                <a:lnTo>
                  <a:pt x="789" y="1836"/>
                </a:lnTo>
                <a:lnTo>
                  <a:pt x="793" y="1815"/>
                </a:lnTo>
                <a:lnTo>
                  <a:pt x="794" y="1810"/>
                </a:lnTo>
                <a:lnTo>
                  <a:pt x="797" y="1792"/>
                </a:lnTo>
                <a:lnTo>
                  <a:pt x="797" y="1775"/>
                </a:lnTo>
                <a:lnTo>
                  <a:pt x="797" y="1764"/>
                </a:lnTo>
                <a:lnTo>
                  <a:pt x="797" y="1757"/>
                </a:lnTo>
                <a:lnTo>
                  <a:pt x="797" y="1754"/>
                </a:lnTo>
                <a:lnTo>
                  <a:pt x="797" y="1753"/>
                </a:lnTo>
                <a:lnTo>
                  <a:pt x="797" y="1752"/>
                </a:lnTo>
                <a:lnTo>
                  <a:pt x="797" y="1751"/>
                </a:lnTo>
                <a:lnTo>
                  <a:pt x="796" y="1751"/>
                </a:lnTo>
                <a:lnTo>
                  <a:pt x="796" y="1750"/>
                </a:lnTo>
                <a:lnTo>
                  <a:pt x="796" y="1749"/>
                </a:lnTo>
                <a:lnTo>
                  <a:pt x="795" y="1748"/>
                </a:lnTo>
                <a:lnTo>
                  <a:pt x="794" y="1747"/>
                </a:lnTo>
                <a:lnTo>
                  <a:pt x="793" y="1747"/>
                </a:lnTo>
                <a:lnTo>
                  <a:pt x="793" y="1746"/>
                </a:lnTo>
                <a:lnTo>
                  <a:pt x="792" y="1746"/>
                </a:lnTo>
                <a:lnTo>
                  <a:pt x="791" y="1746"/>
                </a:lnTo>
                <a:lnTo>
                  <a:pt x="790" y="1745"/>
                </a:lnTo>
                <a:lnTo>
                  <a:pt x="789" y="1744"/>
                </a:lnTo>
                <a:lnTo>
                  <a:pt x="788" y="1743"/>
                </a:lnTo>
                <a:lnTo>
                  <a:pt x="788" y="1741"/>
                </a:lnTo>
                <a:lnTo>
                  <a:pt x="788" y="1740"/>
                </a:lnTo>
                <a:lnTo>
                  <a:pt x="788" y="1739"/>
                </a:lnTo>
                <a:lnTo>
                  <a:pt x="787" y="1738"/>
                </a:lnTo>
                <a:lnTo>
                  <a:pt x="786" y="1737"/>
                </a:lnTo>
                <a:lnTo>
                  <a:pt x="786" y="1736"/>
                </a:lnTo>
                <a:lnTo>
                  <a:pt x="786" y="1734"/>
                </a:lnTo>
                <a:lnTo>
                  <a:pt x="786" y="1733"/>
                </a:lnTo>
                <a:lnTo>
                  <a:pt x="785" y="1732"/>
                </a:lnTo>
                <a:lnTo>
                  <a:pt x="785" y="1731"/>
                </a:lnTo>
                <a:lnTo>
                  <a:pt x="785" y="1730"/>
                </a:lnTo>
                <a:lnTo>
                  <a:pt x="785" y="1729"/>
                </a:lnTo>
                <a:lnTo>
                  <a:pt x="785" y="1728"/>
                </a:lnTo>
                <a:lnTo>
                  <a:pt x="784" y="1727"/>
                </a:lnTo>
                <a:lnTo>
                  <a:pt x="784" y="1726"/>
                </a:lnTo>
                <a:lnTo>
                  <a:pt x="784" y="1725"/>
                </a:lnTo>
                <a:lnTo>
                  <a:pt x="784" y="1724"/>
                </a:lnTo>
                <a:lnTo>
                  <a:pt x="783" y="1724"/>
                </a:lnTo>
                <a:lnTo>
                  <a:pt x="783" y="1723"/>
                </a:lnTo>
                <a:lnTo>
                  <a:pt x="784" y="1723"/>
                </a:lnTo>
                <a:lnTo>
                  <a:pt x="783" y="1722"/>
                </a:lnTo>
                <a:lnTo>
                  <a:pt x="783" y="1723"/>
                </a:lnTo>
                <a:lnTo>
                  <a:pt x="783" y="1722"/>
                </a:lnTo>
                <a:lnTo>
                  <a:pt x="783" y="1722"/>
                </a:lnTo>
                <a:lnTo>
                  <a:pt x="783" y="1721"/>
                </a:lnTo>
                <a:lnTo>
                  <a:pt x="782" y="1721"/>
                </a:lnTo>
                <a:lnTo>
                  <a:pt x="782" y="1720"/>
                </a:lnTo>
                <a:lnTo>
                  <a:pt x="782" y="1719"/>
                </a:lnTo>
                <a:lnTo>
                  <a:pt x="782" y="1718"/>
                </a:lnTo>
                <a:lnTo>
                  <a:pt x="782" y="1717"/>
                </a:lnTo>
                <a:lnTo>
                  <a:pt x="782" y="1716"/>
                </a:lnTo>
                <a:lnTo>
                  <a:pt x="781" y="1715"/>
                </a:lnTo>
                <a:lnTo>
                  <a:pt x="781" y="1714"/>
                </a:lnTo>
                <a:lnTo>
                  <a:pt x="781" y="1713"/>
                </a:lnTo>
                <a:lnTo>
                  <a:pt x="780" y="1712"/>
                </a:lnTo>
                <a:lnTo>
                  <a:pt x="781" y="1712"/>
                </a:lnTo>
                <a:lnTo>
                  <a:pt x="780" y="1711"/>
                </a:lnTo>
                <a:lnTo>
                  <a:pt x="779" y="1710"/>
                </a:lnTo>
                <a:lnTo>
                  <a:pt x="780" y="1710"/>
                </a:lnTo>
                <a:lnTo>
                  <a:pt x="781" y="1710"/>
                </a:lnTo>
                <a:lnTo>
                  <a:pt x="781" y="1710"/>
                </a:lnTo>
                <a:lnTo>
                  <a:pt x="782" y="1709"/>
                </a:lnTo>
                <a:lnTo>
                  <a:pt x="782" y="1708"/>
                </a:lnTo>
                <a:lnTo>
                  <a:pt x="782" y="1707"/>
                </a:lnTo>
                <a:lnTo>
                  <a:pt x="781" y="1706"/>
                </a:lnTo>
                <a:lnTo>
                  <a:pt x="782" y="1706"/>
                </a:lnTo>
                <a:lnTo>
                  <a:pt x="781" y="1705"/>
                </a:lnTo>
                <a:lnTo>
                  <a:pt x="780" y="1705"/>
                </a:lnTo>
                <a:lnTo>
                  <a:pt x="779" y="1704"/>
                </a:lnTo>
                <a:lnTo>
                  <a:pt x="778" y="1703"/>
                </a:lnTo>
                <a:lnTo>
                  <a:pt x="777" y="1703"/>
                </a:lnTo>
                <a:lnTo>
                  <a:pt x="777" y="1702"/>
                </a:lnTo>
                <a:lnTo>
                  <a:pt x="776" y="1702"/>
                </a:lnTo>
                <a:lnTo>
                  <a:pt x="776" y="1701"/>
                </a:lnTo>
                <a:lnTo>
                  <a:pt x="776" y="1701"/>
                </a:lnTo>
                <a:lnTo>
                  <a:pt x="775" y="1701"/>
                </a:lnTo>
                <a:lnTo>
                  <a:pt x="774" y="1701"/>
                </a:lnTo>
                <a:lnTo>
                  <a:pt x="773" y="1700"/>
                </a:lnTo>
                <a:lnTo>
                  <a:pt x="772" y="1699"/>
                </a:lnTo>
                <a:lnTo>
                  <a:pt x="772" y="1698"/>
                </a:lnTo>
                <a:lnTo>
                  <a:pt x="771" y="1698"/>
                </a:lnTo>
                <a:lnTo>
                  <a:pt x="772" y="1696"/>
                </a:lnTo>
                <a:lnTo>
                  <a:pt x="771" y="1696"/>
                </a:lnTo>
                <a:lnTo>
                  <a:pt x="771" y="1695"/>
                </a:lnTo>
                <a:lnTo>
                  <a:pt x="770" y="1694"/>
                </a:lnTo>
                <a:lnTo>
                  <a:pt x="771" y="1694"/>
                </a:lnTo>
                <a:lnTo>
                  <a:pt x="771" y="1693"/>
                </a:lnTo>
                <a:lnTo>
                  <a:pt x="771" y="1692"/>
                </a:lnTo>
                <a:lnTo>
                  <a:pt x="772" y="1692"/>
                </a:lnTo>
                <a:lnTo>
                  <a:pt x="772" y="1691"/>
                </a:lnTo>
                <a:lnTo>
                  <a:pt x="773" y="1691"/>
                </a:lnTo>
                <a:lnTo>
                  <a:pt x="773" y="1690"/>
                </a:lnTo>
                <a:lnTo>
                  <a:pt x="774" y="1690"/>
                </a:lnTo>
                <a:lnTo>
                  <a:pt x="774" y="1689"/>
                </a:lnTo>
                <a:lnTo>
                  <a:pt x="775" y="1689"/>
                </a:lnTo>
                <a:lnTo>
                  <a:pt x="776" y="1689"/>
                </a:lnTo>
                <a:lnTo>
                  <a:pt x="776" y="1688"/>
                </a:lnTo>
                <a:lnTo>
                  <a:pt x="776" y="1687"/>
                </a:lnTo>
                <a:lnTo>
                  <a:pt x="776" y="1686"/>
                </a:lnTo>
                <a:lnTo>
                  <a:pt x="776" y="1686"/>
                </a:lnTo>
                <a:lnTo>
                  <a:pt x="776" y="1686"/>
                </a:lnTo>
                <a:lnTo>
                  <a:pt x="776" y="1685"/>
                </a:lnTo>
                <a:lnTo>
                  <a:pt x="776" y="1684"/>
                </a:lnTo>
                <a:lnTo>
                  <a:pt x="775" y="1684"/>
                </a:lnTo>
                <a:lnTo>
                  <a:pt x="774" y="1683"/>
                </a:lnTo>
                <a:lnTo>
                  <a:pt x="773" y="1683"/>
                </a:lnTo>
                <a:lnTo>
                  <a:pt x="773" y="1682"/>
                </a:lnTo>
                <a:lnTo>
                  <a:pt x="772" y="1682"/>
                </a:lnTo>
                <a:lnTo>
                  <a:pt x="770" y="1682"/>
                </a:lnTo>
                <a:lnTo>
                  <a:pt x="768" y="1681"/>
                </a:lnTo>
                <a:lnTo>
                  <a:pt x="767" y="1681"/>
                </a:lnTo>
                <a:lnTo>
                  <a:pt x="765" y="1681"/>
                </a:lnTo>
                <a:lnTo>
                  <a:pt x="764" y="1681"/>
                </a:lnTo>
                <a:lnTo>
                  <a:pt x="764" y="1680"/>
                </a:lnTo>
                <a:lnTo>
                  <a:pt x="764" y="1680"/>
                </a:lnTo>
                <a:lnTo>
                  <a:pt x="763" y="1679"/>
                </a:lnTo>
                <a:lnTo>
                  <a:pt x="763" y="1678"/>
                </a:lnTo>
                <a:lnTo>
                  <a:pt x="763" y="1677"/>
                </a:lnTo>
                <a:lnTo>
                  <a:pt x="762" y="1677"/>
                </a:lnTo>
                <a:lnTo>
                  <a:pt x="762" y="1675"/>
                </a:lnTo>
                <a:lnTo>
                  <a:pt x="761" y="1675"/>
                </a:lnTo>
                <a:lnTo>
                  <a:pt x="761" y="1674"/>
                </a:lnTo>
                <a:lnTo>
                  <a:pt x="761" y="1674"/>
                </a:lnTo>
                <a:lnTo>
                  <a:pt x="761" y="1673"/>
                </a:lnTo>
                <a:lnTo>
                  <a:pt x="761" y="1672"/>
                </a:lnTo>
                <a:lnTo>
                  <a:pt x="760" y="1672"/>
                </a:lnTo>
                <a:lnTo>
                  <a:pt x="760" y="1671"/>
                </a:lnTo>
                <a:lnTo>
                  <a:pt x="761" y="1669"/>
                </a:lnTo>
                <a:lnTo>
                  <a:pt x="761" y="1668"/>
                </a:lnTo>
                <a:lnTo>
                  <a:pt x="762" y="1668"/>
                </a:lnTo>
                <a:lnTo>
                  <a:pt x="763" y="1667"/>
                </a:lnTo>
                <a:lnTo>
                  <a:pt x="764" y="1667"/>
                </a:lnTo>
                <a:lnTo>
                  <a:pt x="764" y="1666"/>
                </a:lnTo>
                <a:lnTo>
                  <a:pt x="764" y="1666"/>
                </a:lnTo>
                <a:lnTo>
                  <a:pt x="764" y="1665"/>
                </a:lnTo>
                <a:lnTo>
                  <a:pt x="765" y="1665"/>
                </a:lnTo>
                <a:lnTo>
                  <a:pt x="766" y="1665"/>
                </a:lnTo>
                <a:lnTo>
                  <a:pt x="767" y="1665"/>
                </a:lnTo>
                <a:lnTo>
                  <a:pt x="767" y="1664"/>
                </a:lnTo>
                <a:lnTo>
                  <a:pt x="768" y="1664"/>
                </a:lnTo>
                <a:lnTo>
                  <a:pt x="769" y="1664"/>
                </a:lnTo>
                <a:lnTo>
                  <a:pt x="770" y="1664"/>
                </a:lnTo>
                <a:lnTo>
                  <a:pt x="771" y="1664"/>
                </a:lnTo>
                <a:lnTo>
                  <a:pt x="773" y="1664"/>
                </a:lnTo>
                <a:lnTo>
                  <a:pt x="774" y="1663"/>
                </a:lnTo>
                <a:lnTo>
                  <a:pt x="774" y="1662"/>
                </a:lnTo>
                <a:lnTo>
                  <a:pt x="775" y="1662"/>
                </a:lnTo>
                <a:lnTo>
                  <a:pt x="776" y="1662"/>
                </a:lnTo>
                <a:lnTo>
                  <a:pt x="776" y="1662"/>
                </a:lnTo>
                <a:lnTo>
                  <a:pt x="776" y="1661"/>
                </a:lnTo>
                <a:lnTo>
                  <a:pt x="777" y="1661"/>
                </a:lnTo>
                <a:lnTo>
                  <a:pt x="778" y="1661"/>
                </a:lnTo>
                <a:lnTo>
                  <a:pt x="779" y="1661"/>
                </a:lnTo>
                <a:lnTo>
                  <a:pt x="780" y="1661"/>
                </a:lnTo>
                <a:lnTo>
                  <a:pt x="780" y="1660"/>
                </a:lnTo>
                <a:lnTo>
                  <a:pt x="781" y="1659"/>
                </a:lnTo>
                <a:lnTo>
                  <a:pt x="781" y="1658"/>
                </a:lnTo>
                <a:lnTo>
                  <a:pt x="782" y="1658"/>
                </a:lnTo>
                <a:lnTo>
                  <a:pt x="782" y="1657"/>
                </a:lnTo>
                <a:lnTo>
                  <a:pt x="783" y="1657"/>
                </a:lnTo>
                <a:lnTo>
                  <a:pt x="782" y="1656"/>
                </a:lnTo>
                <a:lnTo>
                  <a:pt x="783" y="1655"/>
                </a:lnTo>
                <a:lnTo>
                  <a:pt x="782" y="1655"/>
                </a:lnTo>
                <a:lnTo>
                  <a:pt x="783" y="1654"/>
                </a:lnTo>
                <a:lnTo>
                  <a:pt x="783" y="1653"/>
                </a:lnTo>
                <a:lnTo>
                  <a:pt x="783" y="1652"/>
                </a:lnTo>
                <a:lnTo>
                  <a:pt x="784" y="1651"/>
                </a:lnTo>
                <a:lnTo>
                  <a:pt x="784" y="1648"/>
                </a:lnTo>
                <a:lnTo>
                  <a:pt x="784" y="1647"/>
                </a:lnTo>
                <a:lnTo>
                  <a:pt x="784" y="1645"/>
                </a:lnTo>
                <a:lnTo>
                  <a:pt x="784" y="1644"/>
                </a:lnTo>
                <a:lnTo>
                  <a:pt x="784" y="1643"/>
                </a:lnTo>
                <a:lnTo>
                  <a:pt x="785" y="1642"/>
                </a:lnTo>
                <a:lnTo>
                  <a:pt x="785" y="1641"/>
                </a:lnTo>
                <a:lnTo>
                  <a:pt x="785" y="1640"/>
                </a:lnTo>
                <a:lnTo>
                  <a:pt x="785" y="1639"/>
                </a:lnTo>
                <a:lnTo>
                  <a:pt x="786" y="1638"/>
                </a:lnTo>
                <a:lnTo>
                  <a:pt x="786" y="1638"/>
                </a:lnTo>
                <a:lnTo>
                  <a:pt x="786" y="1637"/>
                </a:lnTo>
                <a:lnTo>
                  <a:pt x="787" y="1634"/>
                </a:lnTo>
                <a:lnTo>
                  <a:pt x="787" y="1633"/>
                </a:lnTo>
                <a:lnTo>
                  <a:pt x="788" y="1632"/>
                </a:lnTo>
                <a:lnTo>
                  <a:pt x="787" y="1631"/>
                </a:lnTo>
                <a:lnTo>
                  <a:pt x="787" y="1630"/>
                </a:lnTo>
                <a:lnTo>
                  <a:pt x="788" y="1629"/>
                </a:lnTo>
                <a:lnTo>
                  <a:pt x="788" y="1628"/>
                </a:lnTo>
                <a:lnTo>
                  <a:pt x="788" y="1627"/>
                </a:lnTo>
                <a:lnTo>
                  <a:pt x="788" y="1627"/>
                </a:lnTo>
                <a:lnTo>
                  <a:pt x="788" y="1626"/>
                </a:lnTo>
                <a:lnTo>
                  <a:pt x="788" y="1626"/>
                </a:lnTo>
                <a:lnTo>
                  <a:pt x="788" y="1625"/>
                </a:lnTo>
                <a:lnTo>
                  <a:pt x="788" y="1624"/>
                </a:lnTo>
                <a:lnTo>
                  <a:pt x="788" y="1623"/>
                </a:lnTo>
                <a:lnTo>
                  <a:pt x="789" y="1623"/>
                </a:lnTo>
                <a:lnTo>
                  <a:pt x="789" y="1622"/>
                </a:lnTo>
                <a:lnTo>
                  <a:pt x="789" y="1621"/>
                </a:lnTo>
                <a:lnTo>
                  <a:pt x="790" y="1621"/>
                </a:lnTo>
                <a:lnTo>
                  <a:pt x="790" y="1620"/>
                </a:lnTo>
                <a:lnTo>
                  <a:pt x="789" y="1620"/>
                </a:lnTo>
                <a:lnTo>
                  <a:pt x="789" y="1619"/>
                </a:lnTo>
                <a:lnTo>
                  <a:pt x="790" y="1619"/>
                </a:lnTo>
                <a:lnTo>
                  <a:pt x="790" y="1618"/>
                </a:lnTo>
                <a:lnTo>
                  <a:pt x="790" y="1617"/>
                </a:lnTo>
                <a:lnTo>
                  <a:pt x="790" y="1616"/>
                </a:lnTo>
                <a:lnTo>
                  <a:pt x="790" y="1615"/>
                </a:lnTo>
                <a:lnTo>
                  <a:pt x="790" y="1614"/>
                </a:lnTo>
                <a:lnTo>
                  <a:pt x="791" y="1614"/>
                </a:lnTo>
                <a:lnTo>
                  <a:pt x="791" y="1614"/>
                </a:lnTo>
                <a:lnTo>
                  <a:pt x="792" y="1613"/>
                </a:lnTo>
                <a:lnTo>
                  <a:pt x="791" y="1613"/>
                </a:lnTo>
                <a:lnTo>
                  <a:pt x="792" y="1612"/>
                </a:lnTo>
                <a:lnTo>
                  <a:pt x="792" y="1611"/>
                </a:lnTo>
                <a:lnTo>
                  <a:pt x="792" y="1610"/>
                </a:lnTo>
                <a:lnTo>
                  <a:pt x="792" y="1609"/>
                </a:lnTo>
                <a:lnTo>
                  <a:pt x="793" y="1609"/>
                </a:lnTo>
                <a:lnTo>
                  <a:pt x="793" y="1608"/>
                </a:lnTo>
                <a:lnTo>
                  <a:pt x="793" y="1607"/>
                </a:lnTo>
                <a:lnTo>
                  <a:pt x="793" y="1606"/>
                </a:lnTo>
                <a:lnTo>
                  <a:pt x="792" y="1606"/>
                </a:lnTo>
                <a:lnTo>
                  <a:pt x="792" y="1605"/>
                </a:lnTo>
                <a:lnTo>
                  <a:pt x="793" y="1605"/>
                </a:lnTo>
                <a:lnTo>
                  <a:pt x="792" y="1604"/>
                </a:lnTo>
                <a:lnTo>
                  <a:pt x="793" y="1603"/>
                </a:lnTo>
                <a:lnTo>
                  <a:pt x="792" y="1603"/>
                </a:lnTo>
                <a:lnTo>
                  <a:pt x="792" y="1602"/>
                </a:lnTo>
                <a:lnTo>
                  <a:pt x="792" y="1602"/>
                </a:lnTo>
                <a:lnTo>
                  <a:pt x="792" y="1601"/>
                </a:lnTo>
                <a:lnTo>
                  <a:pt x="791" y="1601"/>
                </a:lnTo>
                <a:lnTo>
                  <a:pt x="792" y="1600"/>
                </a:lnTo>
                <a:lnTo>
                  <a:pt x="791" y="1599"/>
                </a:lnTo>
                <a:lnTo>
                  <a:pt x="791" y="1598"/>
                </a:lnTo>
                <a:lnTo>
                  <a:pt x="790" y="1598"/>
                </a:lnTo>
                <a:lnTo>
                  <a:pt x="790" y="1597"/>
                </a:lnTo>
                <a:lnTo>
                  <a:pt x="790" y="1596"/>
                </a:lnTo>
                <a:lnTo>
                  <a:pt x="789" y="1596"/>
                </a:lnTo>
                <a:lnTo>
                  <a:pt x="788" y="1595"/>
                </a:lnTo>
                <a:lnTo>
                  <a:pt x="788" y="1594"/>
                </a:lnTo>
                <a:lnTo>
                  <a:pt x="788" y="1593"/>
                </a:lnTo>
                <a:lnTo>
                  <a:pt x="788" y="1592"/>
                </a:lnTo>
                <a:lnTo>
                  <a:pt x="787" y="1591"/>
                </a:lnTo>
                <a:lnTo>
                  <a:pt x="786" y="1591"/>
                </a:lnTo>
                <a:lnTo>
                  <a:pt x="787" y="1591"/>
                </a:lnTo>
                <a:lnTo>
                  <a:pt x="786" y="1590"/>
                </a:lnTo>
                <a:lnTo>
                  <a:pt x="786" y="1590"/>
                </a:lnTo>
                <a:lnTo>
                  <a:pt x="785" y="1590"/>
                </a:lnTo>
                <a:lnTo>
                  <a:pt x="785" y="1589"/>
                </a:lnTo>
                <a:lnTo>
                  <a:pt x="784" y="1589"/>
                </a:lnTo>
                <a:lnTo>
                  <a:pt x="784" y="1588"/>
                </a:lnTo>
                <a:lnTo>
                  <a:pt x="783" y="1587"/>
                </a:lnTo>
                <a:lnTo>
                  <a:pt x="782" y="1587"/>
                </a:lnTo>
                <a:lnTo>
                  <a:pt x="782" y="1586"/>
                </a:lnTo>
                <a:lnTo>
                  <a:pt x="781" y="1586"/>
                </a:lnTo>
                <a:lnTo>
                  <a:pt x="781" y="1585"/>
                </a:lnTo>
                <a:lnTo>
                  <a:pt x="780" y="1585"/>
                </a:lnTo>
                <a:lnTo>
                  <a:pt x="780" y="1584"/>
                </a:lnTo>
                <a:lnTo>
                  <a:pt x="779" y="1583"/>
                </a:lnTo>
                <a:lnTo>
                  <a:pt x="778" y="1582"/>
                </a:lnTo>
                <a:lnTo>
                  <a:pt x="777" y="1581"/>
                </a:lnTo>
                <a:lnTo>
                  <a:pt x="776" y="1580"/>
                </a:lnTo>
                <a:lnTo>
                  <a:pt x="774" y="1579"/>
                </a:lnTo>
                <a:lnTo>
                  <a:pt x="773" y="1578"/>
                </a:lnTo>
                <a:lnTo>
                  <a:pt x="772" y="1578"/>
                </a:lnTo>
                <a:lnTo>
                  <a:pt x="771" y="1578"/>
                </a:lnTo>
                <a:lnTo>
                  <a:pt x="767" y="1576"/>
                </a:lnTo>
                <a:lnTo>
                  <a:pt x="766" y="1576"/>
                </a:lnTo>
                <a:lnTo>
                  <a:pt x="765" y="1575"/>
                </a:lnTo>
                <a:lnTo>
                  <a:pt x="764" y="1575"/>
                </a:lnTo>
                <a:lnTo>
                  <a:pt x="764" y="1574"/>
                </a:lnTo>
                <a:lnTo>
                  <a:pt x="764" y="1574"/>
                </a:lnTo>
                <a:lnTo>
                  <a:pt x="763" y="1574"/>
                </a:lnTo>
                <a:lnTo>
                  <a:pt x="762" y="1573"/>
                </a:lnTo>
                <a:lnTo>
                  <a:pt x="761" y="1573"/>
                </a:lnTo>
                <a:lnTo>
                  <a:pt x="754" y="1568"/>
                </a:lnTo>
                <a:lnTo>
                  <a:pt x="753" y="1568"/>
                </a:lnTo>
                <a:lnTo>
                  <a:pt x="752" y="1567"/>
                </a:lnTo>
                <a:lnTo>
                  <a:pt x="752" y="1567"/>
                </a:lnTo>
                <a:lnTo>
                  <a:pt x="751" y="1567"/>
                </a:lnTo>
                <a:lnTo>
                  <a:pt x="750" y="1567"/>
                </a:lnTo>
                <a:lnTo>
                  <a:pt x="749" y="1568"/>
                </a:lnTo>
                <a:lnTo>
                  <a:pt x="748" y="1568"/>
                </a:lnTo>
                <a:lnTo>
                  <a:pt x="747" y="1569"/>
                </a:lnTo>
                <a:lnTo>
                  <a:pt x="746" y="1570"/>
                </a:lnTo>
                <a:lnTo>
                  <a:pt x="746" y="1571"/>
                </a:lnTo>
                <a:lnTo>
                  <a:pt x="746" y="1572"/>
                </a:lnTo>
                <a:lnTo>
                  <a:pt x="746" y="1573"/>
                </a:lnTo>
                <a:lnTo>
                  <a:pt x="746" y="1574"/>
                </a:lnTo>
                <a:lnTo>
                  <a:pt x="747" y="1574"/>
                </a:lnTo>
                <a:lnTo>
                  <a:pt x="746" y="1574"/>
                </a:lnTo>
                <a:lnTo>
                  <a:pt x="747" y="1575"/>
                </a:lnTo>
                <a:lnTo>
                  <a:pt x="747" y="1576"/>
                </a:lnTo>
                <a:lnTo>
                  <a:pt x="748" y="1578"/>
                </a:lnTo>
                <a:lnTo>
                  <a:pt x="748" y="1578"/>
                </a:lnTo>
                <a:lnTo>
                  <a:pt x="749" y="1578"/>
                </a:lnTo>
                <a:lnTo>
                  <a:pt x="749" y="1579"/>
                </a:lnTo>
                <a:lnTo>
                  <a:pt x="749" y="1580"/>
                </a:lnTo>
                <a:lnTo>
                  <a:pt x="750" y="1581"/>
                </a:lnTo>
                <a:lnTo>
                  <a:pt x="750" y="1582"/>
                </a:lnTo>
                <a:lnTo>
                  <a:pt x="750" y="1583"/>
                </a:lnTo>
                <a:lnTo>
                  <a:pt x="750" y="1585"/>
                </a:lnTo>
                <a:lnTo>
                  <a:pt x="751" y="1586"/>
                </a:lnTo>
                <a:lnTo>
                  <a:pt x="752" y="1586"/>
                </a:lnTo>
                <a:lnTo>
                  <a:pt x="752" y="1587"/>
                </a:lnTo>
                <a:lnTo>
                  <a:pt x="752" y="1588"/>
                </a:lnTo>
                <a:lnTo>
                  <a:pt x="752" y="1589"/>
                </a:lnTo>
                <a:lnTo>
                  <a:pt x="752" y="1590"/>
                </a:lnTo>
                <a:lnTo>
                  <a:pt x="751" y="1590"/>
                </a:lnTo>
                <a:lnTo>
                  <a:pt x="751" y="1590"/>
                </a:lnTo>
                <a:lnTo>
                  <a:pt x="749" y="1591"/>
                </a:lnTo>
                <a:lnTo>
                  <a:pt x="748" y="1591"/>
                </a:lnTo>
                <a:lnTo>
                  <a:pt x="747" y="1591"/>
                </a:lnTo>
                <a:lnTo>
                  <a:pt x="746" y="1591"/>
                </a:lnTo>
                <a:lnTo>
                  <a:pt x="744" y="1592"/>
                </a:lnTo>
                <a:lnTo>
                  <a:pt x="743" y="1592"/>
                </a:lnTo>
                <a:lnTo>
                  <a:pt x="742" y="1591"/>
                </a:lnTo>
                <a:lnTo>
                  <a:pt x="741" y="1591"/>
                </a:lnTo>
                <a:lnTo>
                  <a:pt x="740" y="1590"/>
                </a:lnTo>
                <a:lnTo>
                  <a:pt x="740" y="1590"/>
                </a:lnTo>
                <a:lnTo>
                  <a:pt x="740" y="1590"/>
                </a:lnTo>
                <a:lnTo>
                  <a:pt x="740" y="1589"/>
                </a:lnTo>
                <a:lnTo>
                  <a:pt x="739" y="1588"/>
                </a:lnTo>
                <a:lnTo>
                  <a:pt x="739" y="1587"/>
                </a:lnTo>
                <a:lnTo>
                  <a:pt x="739" y="1586"/>
                </a:lnTo>
                <a:lnTo>
                  <a:pt x="738" y="1586"/>
                </a:lnTo>
                <a:lnTo>
                  <a:pt x="738" y="1585"/>
                </a:lnTo>
                <a:lnTo>
                  <a:pt x="738" y="1583"/>
                </a:lnTo>
                <a:lnTo>
                  <a:pt x="737" y="1583"/>
                </a:lnTo>
                <a:lnTo>
                  <a:pt x="737" y="1582"/>
                </a:lnTo>
                <a:lnTo>
                  <a:pt x="737" y="1581"/>
                </a:lnTo>
                <a:lnTo>
                  <a:pt x="737" y="1580"/>
                </a:lnTo>
                <a:lnTo>
                  <a:pt x="736" y="1579"/>
                </a:lnTo>
                <a:lnTo>
                  <a:pt x="736" y="1578"/>
                </a:lnTo>
                <a:lnTo>
                  <a:pt x="736" y="1578"/>
                </a:lnTo>
                <a:lnTo>
                  <a:pt x="736" y="1577"/>
                </a:lnTo>
                <a:lnTo>
                  <a:pt x="735" y="1576"/>
                </a:lnTo>
                <a:lnTo>
                  <a:pt x="735" y="1575"/>
                </a:lnTo>
                <a:lnTo>
                  <a:pt x="734" y="1574"/>
                </a:lnTo>
                <a:lnTo>
                  <a:pt x="735" y="1573"/>
                </a:lnTo>
                <a:lnTo>
                  <a:pt x="734" y="1573"/>
                </a:lnTo>
                <a:lnTo>
                  <a:pt x="734" y="1572"/>
                </a:lnTo>
                <a:lnTo>
                  <a:pt x="734" y="1571"/>
                </a:lnTo>
                <a:lnTo>
                  <a:pt x="734" y="1570"/>
                </a:lnTo>
                <a:lnTo>
                  <a:pt x="733" y="1570"/>
                </a:lnTo>
                <a:lnTo>
                  <a:pt x="732" y="1569"/>
                </a:lnTo>
                <a:lnTo>
                  <a:pt x="731" y="1569"/>
                </a:lnTo>
                <a:lnTo>
                  <a:pt x="730" y="1569"/>
                </a:lnTo>
                <a:lnTo>
                  <a:pt x="729" y="1569"/>
                </a:lnTo>
                <a:lnTo>
                  <a:pt x="729" y="1568"/>
                </a:lnTo>
                <a:lnTo>
                  <a:pt x="728" y="1568"/>
                </a:lnTo>
                <a:lnTo>
                  <a:pt x="728" y="1567"/>
                </a:lnTo>
                <a:lnTo>
                  <a:pt x="728" y="1566"/>
                </a:lnTo>
                <a:lnTo>
                  <a:pt x="728" y="1566"/>
                </a:lnTo>
                <a:lnTo>
                  <a:pt x="727" y="1565"/>
                </a:lnTo>
                <a:lnTo>
                  <a:pt x="727" y="1564"/>
                </a:lnTo>
                <a:lnTo>
                  <a:pt x="726" y="1563"/>
                </a:lnTo>
                <a:lnTo>
                  <a:pt x="726" y="1562"/>
                </a:lnTo>
                <a:lnTo>
                  <a:pt x="726" y="1561"/>
                </a:lnTo>
                <a:lnTo>
                  <a:pt x="725" y="1560"/>
                </a:lnTo>
                <a:lnTo>
                  <a:pt x="725" y="1559"/>
                </a:lnTo>
                <a:lnTo>
                  <a:pt x="725" y="1558"/>
                </a:lnTo>
                <a:lnTo>
                  <a:pt x="724" y="1557"/>
                </a:lnTo>
                <a:lnTo>
                  <a:pt x="725" y="1557"/>
                </a:lnTo>
                <a:lnTo>
                  <a:pt x="724" y="1556"/>
                </a:lnTo>
                <a:lnTo>
                  <a:pt x="724" y="1555"/>
                </a:lnTo>
                <a:lnTo>
                  <a:pt x="724" y="1554"/>
                </a:lnTo>
                <a:lnTo>
                  <a:pt x="723" y="1554"/>
                </a:lnTo>
                <a:lnTo>
                  <a:pt x="723" y="1553"/>
                </a:lnTo>
                <a:lnTo>
                  <a:pt x="723" y="1552"/>
                </a:lnTo>
                <a:lnTo>
                  <a:pt x="722" y="1551"/>
                </a:lnTo>
                <a:lnTo>
                  <a:pt x="722" y="1550"/>
                </a:lnTo>
                <a:lnTo>
                  <a:pt x="722" y="1549"/>
                </a:lnTo>
                <a:lnTo>
                  <a:pt x="722" y="1548"/>
                </a:lnTo>
                <a:lnTo>
                  <a:pt x="722" y="1547"/>
                </a:lnTo>
                <a:lnTo>
                  <a:pt x="721" y="1547"/>
                </a:lnTo>
                <a:lnTo>
                  <a:pt x="720" y="1546"/>
                </a:lnTo>
                <a:lnTo>
                  <a:pt x="721" y="1546"/>
                </a:lnTo>
                <a:lnTo>
                  <a:pt x="721" y="1545"/>
                </a:lnTo>
                <a:lnTo>
                  <a:pt x="722" y="1545"/>
                </a:lnTo>
                <a:lnTo>
                  <a:pt x="722" y="1544"/>
                </a:lnTo>
                <a:lnTo>
                  <a:pt x="721" y="1544"/>
                </a:lnTo>
                <a:lnTo>
                  <a:pt x="721" y="1543"/>
                </a:lnTo>
                <a:lnTo>
                  <a:pt x="721" y="1542"/>
                </a:lnTo>
                <a:lnTo>
                  <a:pt x="721" y="1542"/>
                </a:lnTo>
                <a:lnTo>
                  <a:pt x="721" y="1541"/>
                </a:lnTo>
                <a:lnTo>
                  <a:pt x="720" y="1541"/>
                </a:lnTo>
                <a:lnTo>
                  <a:pt x="720" y="1540"/>
                </a:lnTo>
                <a:lnTo>
                  <a:pt x="720" y="1539"/>
                </a:lnTo>
                <a:lnTo>
                  <a:pt x="720" y="1537"/>
                </a:lnTo>
                <a:lnTo>
                  <a:pt x="720" y="1536"/>
                </a:lnTo>
                <a:lnTo>
                  <a:pt x="720" y="1535"/>
                </a:lnTo>
                <a:lnTo>
                  <a:pt x="719" y="1534"/>
                </a:lnTo>
                <a:lnTo>
                  <a:pt x="719" y="1533"/>
                </a:lnTo>
                <a:lnTo>
                  <a:pt x="720" y="1533"/>
                </a:lnTo>
                <a:lnTo>
                  <a:pt x="720" y="1532"/>
                </a:lnTo>
                <a:lnTo>
                  <a:pt x="719" y="1531"/>
                </a:lnTo>
                <a:lnTo>
                  <a:pt x="719" y="1530"/>
                </a:lnTo>
                <a:lnTo>
                  <a:pt x="719" y="1529"/>
                </a:lnTo>
                <a:lnTo>
                  <a:pt x="718" y="1529"/>
                </a:lnTo>
                <a:lnTo>
                  <a:pt x="718" y="1528"/>
                </a:lnTo>
                <a:lnTo>
                  <a:pt x="718" y="1527"/>
                </a:lnTo>
                <a:lnTo>
                  <a:pt x="718" y="1526"/>
                </a:lnTo>
                <a:lnTo>
                  <a:pt x="718" y="1525"/>
                </a:lnTo>
                <a:lnTo>
                  <a:pt x="718" y="1524"/>
                </a:lnTo>
                <a:lnTo>
                  <a:pt x="719" y="1523"/>
                </a:lnTo>
                <a:lnTo>
                  <a:pt x="720" y="1522"/>
                </a:lnTo>
                <a:lnTo>
                  <a:pt x="720" y="1521"/>
                </a:lnTo>
                <a:lnTo>
                  <a:pt x="719" y="1521"/>
                </a:lnTo>
                <a:lnTo>
                  <a:pt x="719" y="1520"/>
                </a:lnTo>
                <a:lnTo>
                  <a:pt x="719" y="1519"/>
                </a:lnTo>
                <a:lnTo>
                  <a:pt x="718" y="1519"/>
                </a:lnTo>
                <a:lnTo>
                  <a:pt x="718" y="1518"/>
                </a:lnTo>
                <a:lnTo>
                  <a:pt x="717" y="1518"/>
                </a:lnTo>
                <a:lnTo>
                  <a:pt x="716" y="1518"/>
                </a:lnTo>
                <a:lnTo>
                  <a:pt x="716" y="1518"/>
                </a:lnTo>
                <a:lnTo>
                  <a:pt x="714" y="1517"/>
                </a:lnTo>
                <a:lnTo>
                  <a:pt x="714" y="1516"/>
                </a:lnTo>
                <a:lnTo>
                  <a:pt x="713" y="1516"/>
                </a:lnTo>
                <a:lnTo>
                  <a:pt x="713" y="1515"/>
                </a:lnTo>
                <a:lnTo>
                  <a:pt x="712" y="1515"/>
                </a:lnTo>
                <a:lnTo>
                  <a:pt x="711" y="1514"/>
                </a:lnTo>
                <a:lnTo>
                  <a:pt x="711" y="1513"/>
                </a:lnTo>
                <a:lnTo>
                  <a:pt x="711" y="1512"/>
                </a:lnTo>
                <a:lnTo>
                  <a:pt x="710" y="1512"/>
                </a:lnTo>
                <a:lnTo>
                  <a:pt x="710" y="1511"/>
                </a:lnTo>
                <a:lnTo>
                  <a:pt x="710" y="1510"/>
                </a:lnTo>
                <a:lnTo>
                  <a:pt x="709" y="1509"/>
                </a:lnTo>
                <a:lnTo>
                  <a:pt x="709" y="1508"/>
                </a:lnTo>
                <a:lnTo>
                  <a:pt x="708" y="1508"/>
                </a:lnTo>
                <a:lnTo>
                  <a:pt x="708" y="1507"/>
                </a:lnTo>
                <a:lnTo>
                  <a:pt x="709" y="1506"/>
                </a:lnTo>
                <a:lnTo>
                  <a:pt x="710" y="1506"/>
                </a:lnTo>
                <a:lnTo>
                  <a:pt x="711" y="1506"/>
                </a:lnTo>
                <a:lnTo>
                  <a:pt x="712" y="1506"/>
                </a:lnTo>
                <a:lnTo>
                  <a:pt x="712" y="1507"/>
                </a:lnTo>
                <a:lnTo>
                  <a:pt x="713" y="1507"/>
                </a:lnTo>
                <a:lnTo>
                  <a:pt x="714" y="1506"/>
                </a:lnTo>
                <a:lnTo>
                  <a:pt x="715" y="1506"/>
                </a:lnTo>
                <a:lnTo>
                  <a:pt x="714" y="1506"/>
                </a:lnTo>
                <a:lnTo>
                  <a:pt x="713" y="1504"/>
                </a:lnTo>
                <a:lnTo>
                  <a:pt x="712" y="1503"/>
                </a:lnTo>
                <a:lnTo>
                  <a:pt x="711" y="1503"/>
                </a:lnTo>
                <a:lnTo>
                  <a:pt x="710" y="1503"/>
                </a:lnTo>
                <a:lnTo>
                  <a:pt x="709" y="1502"/>
                </a:lnTo>
                <a:lnTo>
                  <a:pt x="705" y="1501"/>
                </a:lnTo>
                <a:lnTo>
                  <a:pt x="703" y="1501"/>
                </a:lnTo>
                <a:lnTo>
                  <a:pt x="699" y="1501"/>
                </a:lnTo>
                <a:lnTo>
                  <a:pt x="697" y="1499"/>
                </a:lnTo>
                <a:lnTo>
                  <a:pt x="696" y="1497"/>
                </a:lnTo>
                <a:lnTo>
                  <a:pt x="693" y="1494"/>
                </a:lnTo>
                <a:lnTo>
                  <a:pt x="694" y="1494"/>
                </a:lnTo>
                <a:lnTo>
                  <a:pt x="695" y="1494"/>
                </a:lnTo>
                <a:lnTo>
                  <a:pt x="696" y="1494"/>
                </a:lnTo>
                <a:lnTo>
                  <a:pt x="697" y="1494"/>
                </a:lnTo>
                <a:lnTo>
                  <a:pt x="698" y="1494"/>
                </a:lnTo>
                <a:lnTo>
                  <a:pt x="699" y="1494"/>
                </a:lnTo>
                <a:lnTo>
                  <a:pt x="700" y="1494"/>
                </a:lnTo>
                <a:lnTo>
                  <a:pt x="701" y="1494"/>
                </a:lnTo>
                <a:lnTo>
                  <a:pt x="702" y="1494"/>
                </a:lnTo>
                <a:lnTo>
                  <a:pt x="703" y="1494"/>
                </a:lnTo>
                <a:lnTo>
                  <a:pt x="704" y="1494"/>
                </a:lnTo>
                <a:lnTo>
                  <a:pt x="704" y="1494"/>
                </a:lnTo>
                <a:lnTo>
                  <a:pt x="705" y="1494"/>
                </a:lnTo>
                <a:lnTo>
                  <a:pt x="706" y="1494"/>
                </a:lnTo>
                <a:lnTo>
                  <a:pt x="707" y="1494"/>
                </a:lnTo>
                <a:lnTo>
                  <a:pt x="708" y="1494"/>
                </a:lnTo>
                <a:lnTo>
                  <a:pt x="709" y="1495"/>
                </a:lnTo>
                <a:lnTo>
                  <a:pt x="710" y="1495"/>
                </a:lnTo>
                <a:lnTo>
                  <a:pt x="711" y="1495"/>
                </a:lnTo>
                <a:lnTo>
                  <a:pt x="712" y="1495"/>
                </a:lnTo>
                <a:lnTo>
                  <a:pt x="712" y="1496"/>
                </a:lnTo>
                <a:lnTo>
                  <a:pt x="713" y="1496"/>
                </a:lnTo>
                <a:lnTo>
                  <a:pt x="714" y="1496"/>
                </a:lnTo>
                <a:lnTo>
                  <a:pt x="715" y="1496"/>
                </a:lnTo>
                <a:lnTo>
                  <a:pt x="715" y="1497"/>
                </a:lnTo>
                <a:lnTo>
                  <a:pt x="716" y="1497"/>
                </a:lnTo>
                <a:lnTo>
                  <a:pt x="716" y="1497"/>
                </a:lnTo>
                <a:lnTo>
                  <a:pt x="716" y="1498"/>
                </a:lnTo>
                <a:lnTo>
                  <a:pt x="717" y="1498"/>
                </a:lnTo>
                <a:lnTo>
                  <a:pt x="718" y="1498"/>
                </a:lnTo>
                <a:lnTo>
                  <a:pt x="718" y="1499"/>
                </a:lnTo>
                <a:lnTo>
                  <a:pt x="719" y="1499"/>
                </a:lnTo>
                <a:lnTo>
                  <a:pt x="719" y="1500"/>
                </a:lnTo>
                <a:lnTo>
                  <a:pt x="720" y="1500"/>
                </a:lnTo>
                <a:lnTo>
                  <a:pt x="721" y="1501"/>
                </a:lnTo>
                <a:lnTo>
                  <a:pt x="722" y="1502"/>
                </a:lnTo>
                <a:lnTo>
                  <a:pt x="723" y="1503"/>
                </a:lnTo>
                <a:lnTo>
                  <a:pt x="724" y="1504"/>
                </a:lnTo>
                <a:lnTo>
                  <a:pt x="724" y="1505"/>
                </a:lnTo>
                <a:lnTo>
                  <a:pt x="725" y="1505"/>
                </a:lnTo>
                <a:lnTo>
                  <a:pt x="726" y="1505"/>
                </a:lnTo>
                <a:lnTo>
                  <a:pt x="727" y="1505"/>
                </a:lnTo>
                <a:lnTo>
                  <a:pt x="728" y="1505"/>
                </a:lnTo>
                <a:lnTo>
                  <a:pt x="728" y="1506"/>
                </a:lnTo>
                <a:lnTo>
                  <a:pt x="728" y="1506"/>
                </a:lnTo>
                <a:lnTo>
                  <a:pt x="729" y="1506"/>
                </a:lnTo>
                <a:lnTo>
                  <a:pt x="730" y="1506"/>
                </a:lnTo>
                <a:lnTo>
                  <a:pt x="730" y="1505"/>
                </a:lnTo>
                <a:lnTo>
                  <a:pt x="731" y="1505"/>
                </a:lnTo>
                <a:lnTo>
                  <a:pt x="732" y="1505"/>
                </a:lnTo>
                <a:lnTo>
                  <a:pt x="733" y="1505"/>
                </a:lnTo>
                <a:lnTo>
                  <a:pt x="734" y="1505"/>
                </a:lnTo>
                <a:lnTo>
                  <a:pt x="735" y="1505"/>
                </a:lnTo>
                <a:lnTo>
                  <a:pt x="735" y="1504"/>
                </a:lnTo>
                <a:lnTo>
                  <a:pt x="736" y="1504"/>
                </a:lnTo>
                <a:lnTo>
                  <a:pt x="736" y="1503"/>
                </a:lnTo>
                <a:lnTo>
                  <a:pt x="737" y="1503"/>
                </a:lnTo>
                <a:lnTo>
                  <a:pt x="737" y="1502"/>
                </a:lnTo>
                <a:lnTo>
                  <a:pt x="738" y="1502"/>
                </a:lnTo>
                <a:lnTo>
                  <a:pt x="739" y="1502"/>
                </a:lnTo>
                <a:lnTo>
                  <a:pt x="738" y="1502"/>
                </a:lnTo>
                <a:lnTo>
                  <a:pt x="738" y="1503"/>
                </a:lnTo>
                <a:lnTo>
                  <a:pt x="739" y="1503"/>
                </a:lnTo>
                <a:lnTo>
                  <a:pt x="739" y="1504"/>
                </a:lnTo>
                <a:lnTo>
                  <a:pt x="739" y="1505"/>
                </a:lnTo>
                <a:lnTo>
                  <a:pt x="740" y="1505"/>
                </a:lnTo>
                <a:lnTo>
                  <a:pt x="739" y="1506"/>
                </a:lnTo>
                <a:lnTo>
                  <a:pt x="740" y="1506"/>
                </a:lnTo>
                <a:lnTo>
                  <a:pt x="740" y="1506"/>
                </a:lnTo>
                <a:lnTo>
                  <a:pt x="740" y="1507"/>
                </a:lnTo>
                <a:lnTo>
                  <a:pt x="740" y="1508"/>
                </a:lnTo>
                <a:lnTo>
                  <a:pt x="741" y="1508"/>
                </a:lnTo>
                <a:lnTo>
                  <a:pt x="741" y="1509"/>
                </a:lnTo>
                <a:lnTo>
                  <a:pt x="742" y="1509"/>
                </a:lnTo>
                <a:lnTo>
                  <a:pt x="743" y="1509"/>
                </a:lnTo>
                <a:lnTo>
                  <a:pt x="743" y="1510"/>
                </a:lnTo>
                <a:lnTo>
                  <a:pt x="744" y="1510"/>
                </a:lnTo>
                <a:lnTo>
                  <a:pt x="745" y="1510"/>
                </a:lnTo>
                <a:lnTo>
                  <a:pt x="746" y="1510"/>
                </a:lnTo>
                <a:lnTo>
                  <a:pt x="747" y="1510"/>
                </a:lnTo>
                <a:lnTo>
                  <a:pt x="748" y="1510"/>
                </a:lnTo>
                <a:lnTo>
                  <a:pt x="749" y="1510"/>
                </a:lnTo>
                <a:lnTo>
                  <a:pt x="749" y="1511"/>
                </a:lnTo>
                <a:lnTo>
                  <a:pt x="750" y="1511"/>
                </a:lnTo>
                <a:lnTo>
                  <a:pt x="751" y="1511"/>
                </a:lnTo>
                <a:lnTo>
                  <a:pt x="752" y="1511"/>
                </a:lnTo>
                <a:lnTo>
                  <a:pt x="752" y="1511"/>
                </a:lnTo>
                <a:lnTo>
                  <a:pt x="753" y="1511"/>
                </a:lnTo>
                <a:lnTo>
                  <a:pt x="753" y="1512"/>
                </a:lnTo>
                <a:lnTo>
                  <a:pt x="754" y="1512"/>
                </a:lnTo>
                <a:lnTo>
                  <a:pt x="755" y="1512"/>
                </a:lnTo>
                <a:lnTo>
                  <a:pt x="756" y="1512"/>
                </a:lnTo>
                <a:lnTo>
                  <a:pt x="757" y="1512"/>
                </a:lnTo>
                <a:lnTo>
                  <a:pt x="757" y="1511"/>
                </a:lnTo>
                <a:lnTo>
                  <a:pt x="758" y="1511"/>
                </a:lnTo>
                <a:lnTo>
                  <a:pt x="759" y="1511"/>
                </a:lnTo>
                <a:lnTo>
                  <a:pt x="760" y="1511"/>
                </a:lnTo>
                <a:lnTo>
                  <a:pt x="761" y="1511"/>
                </a:lnTo>
                <a:lnTo>
                  <a:pt x="762" y="1511"/>
                </a:lnTo>
                <a:lnTo>
                  <a:pt x="763" y="1511"/>
                </a:lnTo>
                <a:lnTo>
                  <a:pt x="764" y="1512"/>
                </a:lnTo>
                <a:lnTo>
                  <a:pt x="764" y="1512"/>
                </a:lnTo>
                <a:lnTo>
                  <a:pt x="765" y="1513"/>
                </a:lnTo>
                <a:lnTo>
                  <a:pt x="766" y="1513"/>
                </a:lnTo>
                <a:lnTo>
                  <a:pt x="767" y="1513"/>
                </a:lnTo>
                <a:lnTo>
                  <a:pt x="767" y="1514"/>
                </a:lnTo>
                <a:lnTo>
                  <a:pt x="768" y="1514"/>
                </a:lnTo>
                <a:lnTo>
                  <a:pt x="769" y="1514"/>
                </a:lnTo>
                <a:lnTo>
                  <a:pt x="770" y="1514"/>
                </a:lnTo>
                <a:lnTo>
                  <a:pt x="771" y="1514"/>
                </a:lnTo>
                <a:lnTo>
                  <a:pt x="772" y="1514"/>
                </a:lnTo>
                <a:lnTo>
                  <a:pt x="773" y="1514"/>
                </a:lnTo>
                <a:lnTo>
                  <a:pt x="774" y="1514"/>
                </a:lnTo>
                <a:lnTo>
                  <a:pt x="775" y="1514"/>
                </a:lnTo>
                <a:lnTo>
                  <a:pt x="776" y="1514"/>
                </a:lnTo>
                <a:lnTo>
                  <a:pt x="776" y="1514"/>
                </a:lnTo>
                <a:lnTo>
                  <a:pt x="777" y="1514"/>
                </a:lnTo>
                <a:lnTo>
                  <a:pt x="778" y="1514"/>
                </a:lnTo>
                <a:lnTo>
                  <a:pt x="779" y="1514"/>
                </a:lnTo>
                <a:lnTo>
                  <a:pt x="780" y="1514"/>
                </a:lnTo>
                <a:lnTo>
                  <a:pt x="781" y="1514"/>
                </a:lnTo>
                <a:lnTo>
                  <a:pt x="784" y="1514"/>
                </a:lnTo>
                <a:lnTo>
                  <a:pt x="785" y="1514"/>
                </a:lnTo>
                <a:lnTo>
                  <a:pt x="786" y="1514"/>
                </a:lnTo>
                <a:lnTo>
                  <a:pt x="787" y="1514"/>
                </a:lnTo>
                <a:lnTo>
                  <a:pt x="788" y="1514"/>
                </a:lnTo>
                <a:lnTo>
                  <a:pt x="788" y="1514"/>
                </a:lnTo>
                <a:lnTo>
                  <a:pt x="789" y="1514"/>
                </a:lnTo>
                <a:lnTo>
                  <a:pt x="790" y="1514"/>
                </a:lnTo>
                <a:lnTo>
                  <a:pt x="791" y="1514"/>
                </a:lnTo>
                <a:lnTo>
                  <a:pt x="792" y="1514"/>
                </a:lnTo>
                <a:lnTo>
                  <a:pt x="793" y="1514"/>
                </a:lnTo>
                <a:lnTo>
                  <a:pt x="794" y="1514"/>
                </a:lnTo>
                <a:lnTo>
                  <a:pt x="794" y="1513"/>
                </a:lnTo>
                <a:lnTo>
                  <a:pt x="795" y="1513"/>
                </a:lnTo>
                <a:lnTo>
                  <a:pt x="796" y="1513"/>
                </a:lnTo>
                <a:lnTo>
                  <a:pt x="797" y="1513"/>
                </a:lnTo>
                <a:lnTo>
                  <a:pt x="798" y="1513"/>
                </a:lnTo>
                <a:lnTo>
                  <a:pt x="800" y="1513"/>
                </a:lnTo>
                <a:lnTo>
                  <a:pt x="800" y="1513"/>
                </a:lnTo>
                <a:lnTo>
                  <a:pt x="801" y="1513"/>
                </a:lnTo>
                <a:lnTo>
                  <a:pt x="802" y="1513"/>
                </a:lnTo>
                <a:lnTo>
                  <a:pt x="802" y="1512"/>
                </a:lnTo>
                <a:lnTo>
                  <a:pt x="803" y="1512"/>
                </a:lnTo>
                <a:lnTo>
                  <a:pt x="803" y="1511"/>
                </a:lnTo>
                <a:lnTo>
                  <a:pt x="804" y="1511"/>
                </a:lnTo>
                <a:lnTo>
                  <a:pt x="805" y="1511"/>
                </a:lnTo>
                <a:lnTo>
                  <a:pt x="806" y="1511"/>
                </a:lnTo>
                <a:lnTo>
                  <a:pt x="807" y="1511"/>
                </a:lnTo>
                <a:lnTo>
                  <a:pt x="808" y="1511"/>
                </a:lnTo>
                <a:lnTo>
                  <a:pt x="809" y="1511"/>
                </a:lnTo>
                <a:lnTo>
                  <a:pt x="810" y="1510"/>
                </a:lnTo>
                <a:lnTo>
                  <a:pt x="811" y="1510"/>
                </a:lnTo>
                <a:lnTo>
                  <a:pt x="812" y="1510"/>
                </a:lnTo>
                <a:lnTo>
                  <a:pt x="812" y="1509"/>
                </a:lnTo>
                <a:lnTo>
                  <a:pt x="812" y="1509"/>
                </a:lnTo>
                <a:lnTo>
                  <a:pt x="813" y="1509"/>
                </a:lnTo>
                <a:lnTo>
                  <a:pt x="814" y="1509"/>
                </a:lnTo>
                <a:lnTo>
                  <a:pt x="815" y="1509"/>
                </a:lnTo>
                <a:lnTo>
                  <a:pt x="816" y="1508"/>
                </a:lnTo>
                <a:lnTo>
                  <a:pt x="817" y="1508"/>
                </a:lnTo>
                <a:lnTo>
                  <a:pt x="818" y="1508"/>
                </a:lnTo>
                <a:lnTo>
                  <a:pt x="819" y="1507"/>
                </a:lnTo>
                <a:lnTo>
                  <a:pt x="820" y="1507"/>
                </a:lnTo>
                <a:lnTo>
                  <a:pt x="821" y="1507"/>
                </a:lnTo>
                <a:lnTo>
                  <a:pt x="821" y="1506"/>
                </a:lnTo>
                <a:lnTo>
                  <a:pt x="822" y="1506"/>
                </a:lnTo>
                <a:lnTo>
                  <a:pt x="823" y="1506"/>
                </a:lnTo>
                <a:lnTo>
                  <a:pt x="824" y="1506"/>
                </a:lnTo>
                <a:lnTo>
                  <a:pt x="824" y="1505"/>
                </a:lnTo>
                <a:lnTo>
                  <a:pt x="824" y="1504"/>
                </a:lnTo>
                <a:lnTo>
                  <a:pt x="824" y="1503"/>
                </a:lnTo>
                <a:lnTo>
                  <a:pt x="824" y="1501"/>
                </a:lnTo>
                <a:lnTo>
                  <a:pt x="824" y="1500"/>
                </a:lnTo>
                <a:lnTo>
                  <a:pt x="824" y="1499"/>
                </a:lnTo>
                <a:lnTo>
                  <a:pt x="824" y="1498"/>
                </a:lnTo>
                <a:lnTo>
                  <a:pt x="825" y="1498"/>
                </a:lnTo>
                <a:lnTo>
                  <a:pt x="826" y="1498"/>
                </a:lnTo>
                <a:lnTo>
                  <a:pt x="827" y="1498"/>
                </a:lnTo>
                <a:lnTo>
                  <a:pt x="827" y="1497"/>
                </a:lnTo>
                <a:lnTo>
                  <a:pt x="826" y="1497"/>
                </a:lnTo>
                <a:lnTo>
                  <a:pt x="826" y="1496"/>
                </a:lnTo>
                <a:lnTo>
                  <a:pt x="826" y="1495"/>
                </a:lnTo>
                <a:lnTo>
                  <a:pt x="827" y="1495"/>
                </a:lnTo>
                <a:lnTo>
                  <a:pt x="827" y="1494"/>
                </a:lnTo>
                <a:lnTo>
                  <a:pt x="827" y="1493"/>
                </a:lnTo>
                <a:lnTo>
                  <a:pt x="827" y="1493"/>
                </a:lnTo>
                <a:lnTo>
                  <a:pt x="827" y="1492"/>
                </a:lnTo>
                <a:lnTo>
                  <a:pt x="828" y="1492"/>
                </a:lnTo>
                <a:lnTo>
                  <a:pt x="828" y="1491"/>
                </a:lnTo>
                <a:lnTo>
                  <a:pt x="829" y="1491"/>
                </a:lnTo>
                <a:lnTo>
                  <a:pt x="829" y="1490"/>
                </a:lnTo>
                <a:lnTo>
                  <a:pt x="829" y="1489"/>
                </a:lnTo>
                <a:lnTo>
                  <a:pt x="829" y="1488"/>
                </a:lnTo>
                <a:lnTo>
                  <a:pt x="829" y="1487"/>
                </a:lnTo>
                <a:lnTo>
                  <a:pt x="829" y="1486"/>
                </a:lnTo>
                <a:lnTo>
                  <a:pt x="829" y="1485"/>
                </a:lnTo>
                <a:lnTo>
                  <a:pt x="829" y="1484"/>
                </a:lnTo>
                <a:lnTo>
                  <a:pt x="829" y="1483"/>
                </a:lnTo>
                <a:lnTo>
                  <a:pt x="829" y="1482"/>
                </a:lnTo>
                <a:lnTo>
                  <a:pt x="829" y="1481"/>
                </a:lnTo>
                <a:lnTo>
                  <a:pt x="829" y="1481"/>
                </a:lnTo>
                <a:lnTo>
                  <a:pt x="830" y="1481"/>
                </a:lnTo>
                <a:lnTo>
                  <a:pt x="830" y="1480"/>
                </a:lnTo>
                <a:lnTo>
                  <a:pt x="830" y="1479"/>
                </a:lnTo>
                <a:lnTo>
                  <a:pt x="830" y="1478"/>
                </a:lnTo>
                <a:lnTo>
                  <a:pt x="831" y="1478"/>
                </a:lnTo>
                <a:lnTo>
                  <a:pt x="831" y="1477"/>
                </a:lnTo>
                <a:lnTo>
                  <a:pt x="832" y="1477"/>
                </a:lnTo>
                <a:lnTo>
                  <a:pt x="832" y="1476"/>
                </a:lnTo>
                <a:lnTo>
                  <a:pt x="832" y="1475"/>
                </a:lnTo>
                <a:lnTo>
                  <a:pt x="833" y="1475"/>
                </a:lnTo>
                <a:lnTo>
                  <a:pt x="833" y="1474"/>
                </a:lnTo>
                <a:lnTo>
                  <a:pt x="833" y="1473"/>
                </a:lnTo>
                <a:lnTo>
                  <a:pt x="834" y="1473"/>
                </a:lnTo>
                <a:lnTo>
                  <a:pt x="834" y="1472"/>
                </a:lnTo>
                <a:lnTo>
                  <a:pt x="834" y="1471"/>
                </a:lnTo>
                <a:lnTo>
                  <a:pt x="835" y="1471"/>
                </a:lnTo>
                <a:lnTo>
                  <a:pt x="835" y="1470"/>
                </a:lnTo>
                <a:lnTo>
                  <a:pt x="835" y="1469"/>
                </a:lnTo>
                <a:lnTo>
                  <a:pt x="836" y="1469"/>
                </a:lnTo>
                <a:lnTo>
                  <a:pt x="836" y="1468"/>
                </a:lnTo>
                <a:lnTo>
                  <a:pt x="836" y="1467"/>
                </a:lnTo>
                <a:lnTo>
                  <a:pt x="836" y="1467"/>
                </a:lnTo>
                <a:lnTo>
                  <a:pt x="836" y="1466"/>
                </a:lnTo>
                <a:lnTo>
                  <a:pt x="836" y="1465"/>
                </a:lnTo>
                <a:lnTo>
                  <a:pt x="837" y="1465"/>
                </a:lnTo>
                <a:lnTo>
                  <a:pt x="837" y="1464"/>
                </a:lnTo>
                <a:lnTo>
                  <a:pt x="837" y="1463"/>
                </a:lnTo>
                <a:lnTo>
                  <a:pt x="838" y="1463"/>
                </a:lnTo>
                <a:lnTo>
                  <a:pt x="838" y="1462"/>
                </a:lnTo>
                <a:lnTo>
                  <a:pt x="838" y="1461"/>
                </a:lnTo>
                <a:lnTo>
                  <a:pt x="838" y="1460"/>
                </a:lnTo>
                <a:lnTo>
                  <a:pt x="838" y="1459"/>
                </a:lnTo>
                <a:lnTo>
                  <a:pt x="838" y="1458"/>
                </a:lnTo>
                <a:lnTo>
                  <a:pt x="839" y="1458"/>
                </a:lnTo>
                <a:lnTo>
                  <a:pt x="839" y="1457"/>
                </a:lnTo>
                <a:lnTo>
                  <a:pt x="839" y="1457"/>
                </a:lnTo>
                <a:lnTo>
                  <a:pt x="839" y="1456"/>
                </a:lnTo>
                <a:lnTo>
                  <a:pt x="839" y="1455"/>
                </a:lnTo>
                <a:lnTo>
                  <a:pt x="840" y="1455"/>
                </a:lnTo>
                <a:lnTo>
                  <a:pt x="840" y="1454"/>
                </a:lnTo>
                <a:lnTo>
                  <a:pt x="840" y="1453"/>
                </a:lnTo>
                <a:lnTo>
                  <a:pt x="840" y="1452"/>
                </a:lnTo>
                <a:lnTo>
                  <a:pt x="840" y="1451"/>
                </a:lnTo>
                <a:lnTo>
                  <a:pt x="840" y="1450"/>
                </a:lnTo>
                <a:lnTo>
                  <a:pt x="841" y="1450"/>
                </a:lnTo>
                <a:lnTo>
                  <a:pt x="841" y="1449"/>
                </a:lnTo>
                <a:lnTo>
                  <a:pt x="841" y="1448"/>
                </a:lnTo>
                <a:lnTo>
                  <a:pt x="841" y="1447"/>
                </a:lnTo>
                <a:lnTo>
                  <a:pt x="841" y="1446"/>
                </a:lnTo>
                <a:lnTo>
                  <a:pt x="842" y="1446"/>
                </a:lnTo>
                <a:lnTo>
                  <a:pt x="842" y="1445"/>
                </a:lnTo>
                <a:lnTo>
                  <a:pt x="842" y="1445"/>
                </a:lnTo>
                <a:lnTo>
                  <a:pt x="842" y="1444"/>
                </a:lnTo>
                <a:lnTo>
                  <a:pt x="842" y="1443"/>
                </a:lnTo>
                <a:lnTo>
                  <a:pt x="843" y="1443"/>
                </a:lnTo>
                <a:lnTo>
                  <a:pt x="843" y="1442"/>
                </a:lnTo>
                <a:lnTo>
                  <a:pt x="843" y="1441"/>
                </a:lnTo>
                <a:lnTo>
                  <a:pt x="843" y="1440"/>
                </a:lnTo>
                <a:lnTo>
                  <a:pt x="843" y="1439"/>
                </a:lnTo>
                <a:lnTo>
                  <a:pt x="843" y="1438"/>
                </a:lnTo>
                <a:lnTo>
                  <a:pt x="844" y="1438"/>
                </a:lnTo>
                <a:lnTo>
                  <a:pt x="844" y="1437"/>
                </a:lnTo>
                <a:lnTo>
                  <a:pt x="844" y="1436"/>
                </a:lnTo>
                <a:lnTo>
                  <a:pt x="844" y="1435"/>
                </a:lnTo>
                <a:lnTo>
                  <a:pt x="844" y="1434"/>
                </a:lnTo>
                <a:lnTo>
                  <a:pt x="845" y="1433"/>
                </a:lnTo>
                <a:lnTo>
                  <a:pt x="845" y="1433"/>
                </a:lnTo>
                <a:lnTo>
                  <a:pt x="845" y="1432"/>
                </a:lnTo>
                <a:lnTo>
                  <a:pt x="845" y="1431"/>
                </a:lnTo>
                <a:lnTo>
                  <a:pt x="846" y="1430"/>
                </a:lnTo>
                <a:lnTo>
                  <a:pt x="845" y="1428"/>
                </a:lnTo>
                <a:lnTo>
                  <a:pt x="846" y="1428"/>
                </a:lnTo>
                <a:lnTo>
                  <a:pt x="846" y="1427"/>
                </a:lnTo>
                <a:lnTo>
                  <a:pt x="845" y="1427"/>
                </a:lnTo>
                <a:lnTo>
                  <a:pt x="845" y="1426"/>
                </a:lnTo>
                <a:lnTo>
                  <a:pt x="845" y="1425"/>
                </a:lnTo>
                <a:lnTo>
                  <a:pt x="845" y="1424"/>
                </a:lnTo>
                <a:lnTo>
                  <a:pt x="846" y="1422"/>
                </a:lnTo>
                <a:lnTo>
                  <a:pt x="846" y="1421"/>
                </a:lnTo>
                <a:lnTo>
                  <a:pt x="846" y="1421"/>
                </a:lnTo>
                <a:lnTo>
                  <a:pt x="846" y="1420"/>
                </a:lnTo>
                <a:lnTo>
                  <a:pt x="846" y="1419"/>
                </a:lnTo>
                <a:lnTo>
                  <a:pt x="846" y="1418"/>
                </a:lnTo>
                <a:lnTo>
                  <a:pt x="846" y="1417"/>
                </a:lnTo>
                <a:lnTo>
                  <a:pt x="846" y="1416"/>
                </a:lnTo>
                <a:lnTo>
                  <a:pt x="846" y="1415"/>
                </a:lnTo>
                <a:lnTo>
                  <a:pt x="846" y="1414"/>
                </a:lnTo>
                <a:lnTo>
                  <a:pt x="846" y="1413"/>
                </a:lnTo>
                <a:lnTo>
                  <a:pt x="846" y="1412"/>
                </a:lnTo>
                <a:lnTo>
                  <a:pt x="846" y="1411"/>
                </a:lnTo>
                <a:lnTo>
                  <a:pt x="847" y="1411"/>
                </a:lnTo>
                <a:lnTo>
                  <a:pt x="847" y="1409"/>
                </a:lnTo>
                <a:lnTo>
                  <a:pt x="847" y="1408"/>
                </a:lnTo>
                <a:lnTo>
                  <a:pt x="847" y="1407"/>
                </a:lnTo>
                <a:lnTo>
                  <a:pt x="847" y="1406"/>
                </a:lnTo>
                <a:lnTo>
                  <a:pt x="847" y="1405"/>
                </a:lnTo>
                <a:lnTo>
                  <a:pt x="847" y="1404"/>
                </a:lnTo>
                <a:lnTo>
                  <a:pt x="846" y="1403"/>
                </a:lnTo>
                <a:lnTo>
                  <a:pt x="846" y="1402"/>
                </a:lnTo>
                <a:lnTo>
                  <a:pt x="846" y="1401"/>
                </a:lnTo>
                <a:lnTo>
                  <a:pt x="846" y="1400"/>
                </a:lnTo>
                <a:lnTo>
                  <a:pt x="846" y="1399"/>
                </a:lnTo>
                <a:lnTo>
                  <a:pt x="846" y="1398"/>
                </a:lnTo>
                <a:lnTo>
                  <a:pt x="846" y="1397"/>
                </a:lnTo>
                <a:lnTo>
                  <a:pt x="847" y="1397"/>
                </a:lnTo>
                <a:lnTo>
                  <a:pt x="847" y="1397"/>
                </a:lnTo>
                <a:lnTo>
                  <a:pt x="847" y="1396"/>
                </a:lnTo>
                <a:lnTo>
                  <a:pt x="846" y="1395"/>
                </a:lnTo>
                <a:lnTo>
                  <a:pt x="846" y="1394"/>
                </a:lnTo>
                <a:lnTo>
                  <a:pt x="846" y="1393"/>
                </a:lnTo>
                <a:lnTo>
                  <a:pt x="846" y="1392"/>
                </a:lnTo>
                <a:lnTo>
                  <a:pt x="846" y="1391"/>
                </a:lnTo>
                <a:lnTo>
                  <a:pt x="846" y="1390"/>
                </a:lnTo>
                <a:lnTo>
                  <a:pt x="846" y="1389"/>
                </a:lnTo>
                <a:lnTo>
                  <a:pt x="846" y="1388"/>
                </a:lnTo>
                <a:lnTo>
                  <a:pt x="846" y="1387"/>
                </a:lnTo>
                <a:lnTo>
                  <a:pt x="845" y="1387"/>
                </a:lnTo>
                <a:lnTo>
                  <a:pt x="845" y="1386"/>
                </a:lnTo>
                <a:lnTo>
                  <a:pt x="845" y="1385"/>
                </a:lnTo>
                <a:lnTo>
                  <a:pt x="845" y="1385"/>
                </a:lnTo>
                <a:lnTo>
                  <a:pt x="844" y="1385"/>
                </a:lnTo>
                <a:lnTo>
                  <a:pt x="844" y="1384"/>
                </a:lnTo>
                <a:lnTo>
                  <a:pt x="844" y="1383"/>
                </a:lnTo>
                <a:lnTo>
                  <a:pt x="844" y="1382"/>
                </a:lnTo>
                <a:lnTo>
                  <a:pt x="844" y="1381"/>
                </a:lnTo>
                <a:lnTo>
                  <a:pt x="843" y="1381"/>
                </a:lnTo>
                <a:lnTo>
                  <a:pt x="843" y="1380"/>
                </a:lnTo>
                <a:lnTo>
                  <a:pt x="843" y="1379"/>
                </a:lnTo>
                <a:lnTo>
                  <a:pt x="843" y="1378"/>
                </a:lnTo>
                <a:lnTo>
                  <a:pt x="843" y="1377"/>
                </a:lnTo>
                <a:lnTo>
                  <a:pt x="843" y="1376"/>
                </a:lnTo>
                <a:lnTo>
                  <a:pt x="843" y="1375"/>
                </a:lnTo>
                <a:lnTo>
                  <a:pt x="842" y="1375"/>
                </a:lnTo>
                <a:lnTo>
                  <a:pt x="842" y="1374"/>
                </a:lnTo>
                <a:lnTo>
                  <a:pt x="842" y="1373"/>
                </a:lnTo>
                <a:lnTo>
                  <a:pt x="842" y="1373"/>
                </a:lnTo>
                <a:lnTo>
                  <a:pt x="842" y="1372"/>
                </a:lnTo>
                <a:lnTo>
                  <a:pt x="842" y="1371"/>
                </a:lnTo>
                <a:lnTo>
                  <a:pt x="842" y="1370"/>
                </a:lnTo>
                <a:lnTo>
                  <a:pt x="841" y="1370"/>
                </a:lnTo>
                <a:lnTo>
                  <a:pt x="841" y="1369"/>
                </a:lnTo>
                <a:lnTo>
                  <a:pt x="841" y="1368"/>
                </a:lnTo>
                <a:lnTo>
                  <a:pt x="841" y="1367"/>
                </a:lnTo>
                <a:lnTo>
                  <a:pt x="840" y="1366"/>
                </a:lnTo>
                <a:lnTo>
                  <a:pt x="840" y="1365"/>
                </a:lnTo>
                <a:lnTo>
                  <a:pt x="840" y="1364"/>
                </a:lnTo>
                <a:lnTo>
                  <a:pt x="840" y="1363"/>
                </a:lnTo>
                <a:lnTo>
                  <a:pt x="840" y="1362"/>
                </a:lnTo>
                <a:lnTo>
                  <a:pt x="840" y="1361"/>
                </a:lnTo>
                <a:lnTo>
                  <a:pt x="839" y="1361"/>
                </a:lnTo>
                <a:lnTo>
                  <a:pt x="839" y="1360"/>
                </a:lnTo>
                <a:lnTo>
                  <a:pt x="838" y="1359"/>
                </a:lnTo>
                <a:lnTo>
                  <a:pt x="838" y="1358"/>
                </a:lnTo>
                <a:lnTo>
                  <a:pt x="837" y="1358"/>
                </a:lnTo>
                <a:lnTo>
                  <a:pt x="837" y="1357"/>
                </a:lnTo>
                <a:lnTo>
                  <a:pt x="837" y="1356"/>
                </a:lnTo>
                <a:lnTo>
                  <a:pt x="836" y="1356"/>
                </a:lnTo>
                <a:lnTo>
                  <a:pt x="836" y="1355"/>
                </a:lnTo>
                <a:lnTo>
                  <a:pt x="836" y="1354"/>
                </a:lnTo>
                <a:lnTo>
                  <a:pt x="836" y="1354"/>
                </a:lnTo>
                <a:lnTo>
                  <a:pt x="836" y="1353"/>
                </a:lnTo>
                <a:lnTo>
                  <a:pt x="835" y="1353"/>
                </a:lnTo>
                <a:lnTo>
                  <a:pt x="835" y="1352"/>
                </a:lnTo>
                <a:lnTo>
                  <a:pt x="835" y="1351"/>
                </a:lnTo>
                <a:lnTo>
                  <a:pt x="834" y="1351"/>
                </a:lnTo>
                <a:lnTo>
                  <a:pt x="834" y="1350"/>
                </a:lnTo>
                <a:lnTo>
                  <a:pt x="834" y="1349"/>
                </a:lnTo>
                <a:lnTo>
                  <a:pt x="833" y="1349"/>
                </a:lnTo>
                <a:lnTo>
                  <a:pt x="833" y="1349"/>
                </a:lnTo>
                <a:lnTo>
                  <a:pt x="833" y="1348"/>
                </a:lnTo>
                <a:lnTo>
                  <a:pt x="832" y="1348"/>
                </a:lnTo>
                <a:lnTo>
                  <a:pt x="832" y="1347"/>
                </a:lnTo>
                <a:lnTo>
                  <a:pt x="832" y="1346"/>
                </a:lnTo>
                <a:lnTo>
                  <a:pt x="831" y="1346"/>
                </a:lnTo>
                <a:lnTo>
                  <a:pt x="831" y="1345"/>
                </a:lnTo>
                <a:lnTo>
                  <a:pt x="830" y="1344"/>
                </a:lnTo>
                <a:lnTo>
                  <a:pt x="830" y="1343"/>
                </a:lnTo>
                <a:lnTo>
                  <a:pt x="829" y="1342"/>
                </a:lnTo>
                <a:lnTo>
                  <a:pt x="829" y="1341"/>
                </a:lnTo>
                <a:lnTo>
                  <a:pt x="828" y="1341"/>
                </a:lnTo>
                <a:lnTo>
                  <a:pt x="828" y="1340"/>
                </a:lnTo>
                <a:lnTo>
                  <a:pt x="828" y="1339"/>
                </a:lnTo>
                <a:lnTo>
                  <a:pt x="828" y="1338"/>
                </a:lnTo>
                <a:lnTo>
                  <a:pt x="827" y="1338"/>
                </a:lnTo>
                <a:lnTo>
                  <a:pt x="827" y="1337"/>
                </a:lnTo>
                <a:lnTo>
                  <a:pt x="827" y="1337"/>
                </a:lnTo>
                <a:lnTo>
                  <a:pt x="827" y="1336"/>
                </a:lnTo>
                <a:lnTo>
                  <a:pt x="826" y="1336"/>
                </a:lnTo>
                <a:lnTo>
                  <a:pt x="826" y="1335"/>
                </a:lnTo>
                <a:lnTo>
                  <a:pt x="825" y="1335"/>
                </a:lnTo>
                <a:lnTo>
                  <a:pt x="825" y="1334"/>
                </a:lnTo>
                <a:lnTo>
                  <a:pt x="824" y="1334"/>
                </a:lnTo>
                <a:lnTo>
                  <a:pt x="824" y="1333"/>
                </a:lnTo>
                <a:lnTo>
                  <a:pt x="824" y="1332"/>
                </a:lnTo>
                <a:lnTo>
                  <a:pt x="824" y="1332"/>
                </a:lnTo>
                <a:lnTo>
                  <a:pt x="824" y="1331"/>
                </a:lnTo>
                <a:lnTo>
                  <a:pt x="823" y="1330"/>
                </a:lnTo>
                <a:lnTo>
                  <a:pt x="823" y="1329"/>
                </a:lnTo>
                <a:lnTo>
                  <a:pt x="822" y="1328"/>
                </a:lnTo>
                <a:lnTo>
                  <a:pt x="822" y="1327"/>
                </a:lnTo>
                <a:lnTo>
                  <a:pt x="821" y="1326"/>
                </a:lnTo>
                <a:lnTo>
                  <a:pt x="821" y="1325"/>
                </a:lnTo>
                <a:lnTo>
                  <a:pt x="820" y="1325"/>
                </a:lnTo>
                <a:lnTo>
                  <a:pt x="820" y="1324"/>
                </a:lnTo>
                <a:lnTo>
                  <a:pt x="819" y="1323"/>
                </a:lnTo>
                <a:lnTo>
                  <a:pt x="819" y="1322"/>
                </a:lnTo>
                <a:lnTo>
                  <a:pt x="819" y="1321"/>
                </a:lnTo>
                <a:lnTo>
                  <a:pt x="819" y="1320"/>
                </a:lnTo>
                <a:lnTo>
                  <a:pt x="818" y="1320"/>
                </a:lnTo>
                <a:lnTo>
                  <a:pt x="818" y="1319"/>
                </a:lnTo>
                <a:lnTo>
                  <a:pt x="817" y="1319"/>
                </a:lnTo>
                <a:lnTo>
                  <a:pt x="817" y="1318"/>
                </a:lnTo>
                <a:lnTo>
                  <a:pt x="816" y="1317"/>
                </a:lnTo>
                <a:lnTo>
                  <a:pt x="816" y="1316"/>
                </a:lnTo>
                <a:lnTo>
                  <a:pt x="815" y="1316"/>
                </a:lnTo>
                <a:lnTo>
                  <a:pt x="815" y="1315"/>
                </a:lnTo>
                <a:lnTo>
                  <a:pt x="814" y="1315"/>
                </a:lnTo>
                <a:lnTo>
                  <a:pt x="813" y="1314"/>
                </a:lnTo>
                <a:lnTo>
                  <a:pt x="812" y="1314"/>
                </a:lnTo>
                <a:lnTo>
                  <a:pt x="812" y="1313"/>
                </a:lnTo>
                <a:lnTo>
                  <a:pt x="812" y="1313"/>
                </a:lnTo>
                <a:lnTo>
                  <a:pt x="811" y="1313"/>
                </a:lnTo>
                <a:lnTo>
                  <a:pt x="810" y="1312"/>
                </a:lnTo>
                <a:lnTo>
                  <a:pt x="809" y="1311"/>
                </a:lnTo>
                <a:lnTo>
                  <a:pt x="808" y="1310"/>
                </a:lnTo>
                <a:lnTo>
                  <a:pt x="807" y="1310"/>
                </a:lnTo>
                <a:lnTo>
                  <a:pt x="807" y="1309"/>
                </a:lnTo>
                <a:lnTo>
                  <a:pt x="806" y="1309"/>
                </a:lnTo>
                <a:lnTo>
                  <a:pt x="806" y="1308"/>
                </a:lnTo>
                <a:lnTo>
                  <a:pt x="805" y="1308"/>
                </a:lnTo>
                <a:lnTo>
                  <a:pt x="804" y="1308"/>
                </a:lnTo>
                <a:lnTo>
                  <a:pt x="804" y="1307"/>
                </a:lnTo>
                <a:lnTo>
                  <a:pt x="803" y="1307"/>
                </a:lnTo>
                <a:lnTo>
                  <a:pt x="803" y="1306"/>
                </a:lnTo>
                <a:lnTo>
                  <a:pt x="802" y="1306"/>
                </a:lnTo>
                <a:lnTo>
                  <a:pt x="802" y="1305"/>
                </a:lnTo>
                <a:lnTo>
                  <a:pt x="801" y="1305"/>
                </a:lnTo>
                <a:lnTo>
                  <a:pt x="801" y="1304"/>
                </a:lnTo>
                <a:lnTo>
                  <a:pt x="801" y="1303"/>
                </a:lnTo>
                <a:lnTo>
                  <a:pt x="802" y="1303"/>
                </a:lnTo>
                <a:lnTo>
                  <a:pt x="801" y="1303"/>
                </a:lnTo>
                <a:lnTo>
                  <a:pt x="801" y="1302"/>
                </a:lnTo>
                <a:lnTo>
                  <a:pt x="800" y="1302"/>
                </a:lnTo>
                <a:lnTo>
                  <a:pt x="800" y="1302"/>
                </a:lnTo>
                <a:lnTo>
                  <a:pt x="799" y="1302"/>
                </a:lnTo>
                <a:lnTo>
                  <a:pt x="798" y="1302"/>
                </a:lnTo>
                <a:lnTo>
                  <a:pt x="797" y="1302"/>
                </a:lnTo>
                <a:lnTo>
                  <a:pt x="796" y="1302"/>
                </a:lnTo>
                <a:lnTo>
                  <a:pt x="795" y="1302"/>
                </a:lnTo>
                <a:lnTo>
                  <a:pt x="795" y="1301"/>
                </a:lnTo>
                <a:lnTo>
                  <a:pt x="794" y="1301"/>
                </a:lnTo>
                <a:lnTo>
                  <a:pt x="794" y="1301"/>
                </a:lnTo>
                <a:lnTo>
                  <a:pt x="794" y="1300"/>
                </a:lnTo>
                <a:lnTo>
                  <a:pt x="793" y="1300"/>
                </a:lnTo>
                <a:lnTo>
                  <a:pt x="793" y="1299"/>
                </a:lnTo>
                <a:lnTo>
                  <a:pt x="793" y="1298"/>
                </a:lnTo>
                <a:lnTo>
                  <a:pt x="793" y="1297"/>
                </a:lnTo>
                <a:lnTo>
                  <a:pt x="792" y="1297"/>
                </a:lnTo>
                <a:lnTo>
                  <a:pt x="792" y="1296"/>
                </a:lnTo>
                <a:lnTo>
                  <a:pt x="792" y="1295"/>
                </a:lnTo>
                <a:lnTo>
                  <a:pt x="792" y="1294"/>
                </a:lnTo>
                <a:lnTo>
                  <a:pt x="792" y="1293"/>
                </a:lnTo>
                <a:lnTo>
                  <a:pt x="791" y="1293"/>
                </a:lnTo>
                <a:lnTo>
                  <a:pt x="791" y="1292"/>
                </a:lnTo>
                <a:lnTo>
                  <a:pt x="791" y="1291"/>
                </a:lnTo>
                <a:lnTo>
                  <a:pt x="791" y="1290"/>
                </a:lnTo>
                <a:lnTo>
                  <a:pt x="791" y="1289"/>
                </a:lnTo>
                <a:lnTo>
                  <a:pt x="791" y="1289"/>
                </a:lnTo>
                <a:lnTo>
                  <a:pt x="791" y="1288"/>
                </a:lnTo>
                <a:lnTo>
                  <a:pt x="790" y="1288"/>
                </a:lnTo>
                <a:lnTo>
                  <a:pt x="790" y="1287"/>
                </a:lnTo>
                <a:lnTo>
                  <a:pt x="790" y="1286"/>
                </a:lnTo>
                <a:lnTo>
                  <a:pt x="790" y="1285"/>
                </a:lnTo>
                <a:lnTo>
                  <a:pt x="790" y="1284"/>
                </a:lnTo>
                <a:lnTo>
                  <a:pt x="790" y="1283"/>
                </a:lnTo>
                <a:lnTo>
                  <a:pt x="790" y="1282"/>
                </a:lnTo>
                <a:lnTo>
                  <a:pt x="789" y="1282"/>
                </a:lnTo>
                <a:lnTo>
                  <a:pt x="788" y="1282"/>
                </a:lnTo>
                <a:lnTo>
                  <a:pt x="788" y="1281"/>
                </a:lnTo>
                <a:lnTo>
                  <a:pt x="788" y="1281"/>
                </a:lnTo>
                <a:lnTo>
                  <a:pt x="787" y="1281"/>
                </a:lnTo>
                <a:lnTo>
                  <a:pt x="786" y="1281"/>
                </a:lnTo>
                <a:lnTo>
                  <a:pt x="785" y="1281"/>
                </a:lnTo>
                <a:lnTo>
                  <a:pt x="784" y="1281"/>
                </a:lnTo>
                <a:lnTo>
                  <a:pt x="783" y="1281"/>
                </a:lnTo>
                <a:lnTo>
                  <a:pt x="782" y="1281"/>
                </a:lnTo>
                <a:lnTo>
                  <a:pt x="781" y="1281"/>
                </a:lnTo>
                <a:lnTo>
                  <a:pt x="780" y="1281"/>
                </a:lnTo>
                <a:lnTo>
                  <a:pt x="779" y="1281"/>
                </a:lnTo>
                <a:lnTo>
                  <a:pt x="778" y="1281"/>
                </a:lnTo>
                <a:lnTo>
                  <a:pt x="777" y="1281"/>
                </a:lnTo>
                <a:lnTo>
                  <a:pt x="776" y="1281"/>
                </a:lnTo>
                <a:lnTo>
                  <a:pt x="776" y="1282"/>
                </a:lnTo>
                <a:lnTo>
                  <a:pt x="776" y="1282"/>
                </a:lnTo>
                <a:lnTo>
                  <a:pt x="775" y="1282"/>
                </a:lnTo>
                <a:lnTo>
                  <a:pt x="774" y="1282"/>
                </a:lnTo>
                <a:lnTo>
                  <a:pt x="773" y="1282"/>
                </a:lnTo>
                <a:lnTo>
                  <a:pt x="773" y="1283"/>
                </a:lnTo>
                <a:lnTo>
                  <a:pt x="773" y="1284"/>
                </a:lnTo>
                <a:lnTo>
                  <a:pt x="773" y="1285"/>
                </a:lnTo>
                <a:lnTo>
                  <a:pt x="773" y="1286"/>
                </a:lnTo>
                <a:lnTo>
                  <a:pt x="773" y="1287"/>
                </a:lnTo>
                <a:lnTo>
                  <a:pt x="773" y="1288"/>
                </a:lnTo>
                <a:lnTo>
                  <a:pt x="772" y="1288"/>
                </a:lnTo>
                <a:lnTo>
                  <a:pt x="772" y="1289"/>
                </a:lnTo>
                <a:lnTo>
                  <a:pt x="771" y="1289"/>
                </a:lnTo>
                <a:lnTo>
                  <a:pt x="771" y="1289"/>
                </a:lnTo>
                <a:lnTo>
                  <a:pt x="770" y="1289"/>
                </a:lnTo>
                <a:lnTo>
                  <a:pt x="769" y="1289"/>
                </a:lnTo>
                <a:lnTo>
                  <a:pt x="769" y="1290"/>
                </a:lnTo>
                <a:lnTo>
                  <a:pt x="768" y="1290"/>
                </a:lnTo>
                <a:lnTo>
                  <a:pt x="767" y="1290"/>
                </a:lnTo>
                <a:lnTo>
                  <a:pt x="766" y="1290"/>
                </a:lnTo>
                <a:lnTo>
                  <a:pt x="765" y="1290"/>
                </a:lnTo>
                <a:lnTo>
                  <a:pt x="765" y="1289"/>
                </a:lnTo>
                <a:lnTo>
                  <a:pt x="764" y="1289"/>
                </a:lnTo>
                <a:lnTo>
                  <a:pt x="764" y="1289"/>
                </a:lnTo>
                <a:lnTo>
                  <a:pt x="764" y="1289"/>
                </a:lnTo>
                <a:lnTo>
                  <a:pt x="763" y="1289"/>
                </a:lnTo>
                <a:lnTo>
                  <a:pt x="762" y="1288"/>
                </a:lnTo>
                <a:lnTo>
                  <a:pt x="761" y="1288"/>
                </a:lnTo>
                <a:lnTo>
                  <a:pt x="761" y="1287"/>
                </a:lnTo>
                <a:lnTo>
                  <a:pt x="760" y="1287"/>
                </a:lnTo>
                <a:lnTo>
                  <a:pt x="760" y="1286"/>
                </a:lnTo>
                <a:lnTo>
                  <a:pt x="759" y="1286"/>
                </a:lnTo>
                <a:lnTo>
                  <a:pt x="758" y="1286"/>
                </a:lnTo>
                <a:lnTo>
                  <a:pt x="758" y="1285"/>
                </a:lnTo>
                <a:lnTo>
                  <a:pt x="757" y="1284"/>
                </a:lnTo>
                <a:lnTo>
                  <a:pt x="756" y="1284"/>
                </a:lnTo>
                <a:lnTo>
                  <a:pt x="756" y="1283"/>
                </a:lnTo>
                <a:lnTo>
                  <a:pt x="755" y="1283"/>
                </a:lnTo>
                <a:lnTo>
                  <a:pt x="754" y="1283"/>
                </a:lnTo>
                <a:lnTo>
                  <a:pt x="754" y="1282"/>
                </a:lnTo>
                <a:lnTo>
                  <a:pt x="753" y="1282"/>
                </a:lnTo>
                <a:lnTo>
                  <a:pt x="752" y="1282"/>
                </a:lnTo>
                <a:lnTo>
                  <a:pt x="752" y="1282"/>
                </a:lnTo>
                <a:lnTo>
                  <a:pt x="752" y="1281"/>
                </a:lnTo>
                <a:lnTo>
                  <a:pt x="751" y="1281"/>
                </a:lnTo>
                <a:lnTo>
                  <a:pt x="750" y="1281"/>
                </a:lnTo>
                <a:lnTo>
                  <a:pt x="750" y="1280"/>
                </a:lnTo>
                <a:lnTo>
                  <a:pt x="749" y="1280"/>
                </a:lnTo>
                <a:lnTo>
                  <a:pt x="748" y="1280"/>
                </a:lnTo>
                <a:lnTo>
                  <a:pt x="747" y="1280"/>
                </a:lnTo>
                <a:lnTo>
                  <a:pt x="746" y="1280"/>
                </a:lnTo>
                <a:lnTo>
                  <a:pt x="746" y="1281"/>
                </a:lnTo>
                <a:lnTo>
                  <a:pt x="745" y="1282"/>
                </a:lnTo>
                <a:lnTo>
                  <a:pt x="744" y="1281"/>
                </a:lnTo>
                <a:lnTo>
                  <a:pt x="744" y="1280"/>
                </a:lnTo>
                <a:lnTo>
                  <a:pt x="745" y="1280"/>
                </a:lnTo>
                <a:lnTo>
                  <a:pt x="745" y="1279"/>
                </a:lnTo>
                <a:lnTo>
                  <a:pt x="747" y="1276"/>
                </a:lnTo>
                <a:lnTo>
                  <a:pt x="746" y="1277"/>
                </a:lnTo>
                <a:lnTo>
                  <a:pt x="747" y="1278"/>
                </a:lnTo>
                <a:lnTo>
                  <a:pt x="748" y="1278"/>
                </a:lnTo>
                <a:lnTo>
                  <a:pt x="748" y="1277"/>
                </a:lnTo>
                <a:lnTo>
                  <a:pt x="749" y="1277"/>
                </a:lnTo>
                <a:lnTo>
                  <a:pt x="750" y="1277"/>
                </a:lnTo>
                <a:lnTo>
                  <a:pt x="751" y="1277"/>
                </a:lnTo>
                <a:lnTo>
                  <a:pt x="752" y="1277"/>
                </a:lnTo>
                <a:lnTo>
                  <a:pt x="752" y="1277"/>
                </a:lnTo>
                <a:lnTo>
                  <a:pt x="753" y="1278"/>
                </a:lnTo>
                <a:lnTo>
                  <a:pt x="754" y="1278"/>
                </a:lnTo>
                <a:lnTo>
                  <a:pt x="755" y="1278"/>
                </a:lnTo>
                <a:lnTo>
                  <a:pt x="756" y="1278"/>
                </a:lnTo>
                <a:lnTo>
                  <a:pt x="757" y="1278"/>
                </a:lnTo>
                <a:lnTo>
                  <a:pt x="758" y="1278"/>
                </a:lnTo>
                <a:lnTo>
                  <a:pt x="758" y="1277"/>
                </a:lnTo>
                <a:lnTo>
                  <a:pt x="759" y="1277"/>
                </a:lnTo>
                <a:lnTo>
                  <a:pt x="760" y="1277"/>
                </a:lnTo>
                <a:lnTo>
                  <a:pt x="761" y="1277"/>
                </a:lnTo>
                <a:lnTo>
                  <a:pt x="762" y="1277"/>
                </a:lnTo>
                <a:lnTo>
                  <a:pt x="762" y="1278"/>
                </a:lnTo>
                <a:lnTo>
                  <a:pt x="763" y="1278"/>
                </a:lnTo>
                <a:lnTo>
                  <a:pt x="764" y="1278"/>
                </a:lnTo>
                <a:lnTo>
                  <a:pt x="764" y="1278"/>
                </a:lnTo>
                <a:lnTo>
                  <a:pt x="765" y="1278"/>
                </a:lnTo>
                <a:lnTo>
                  <a:pt x="766" y="1278"/>
                </a:lnTo>
                <a:lnTo>
                  <a:pt x="767" y="1277"/>
                </a:lnTo>
                <a:lnTo>
                  <a:pt x="768" y="1277"/>
                </a:lnTo>
                <a:lnTo>
                  <a:pt x="769" y="1277"/>
                </a:lnTo>
                <a:lnTo>
                  <a:pt x="770" y="1277"/>
                </a:lnTo>
                <a:lnTo>
                  <a:pt x="771" y="1277"/>
                </a:lnTo>
                <a:lnTo>
                  <a:pt x="771" y="1277"/>
                </a:lnTo>
                <a:lnTo>
                  <a:pt x="772" y="1277"/>
                </a:lnTo>
                <a:lnTo>
                  <a:pt x="773" y="1277"/>
                </a:lnTo>
                <a:lnTo>
                  <a:pt x="774" y="1277"/>
                </a:lnTo>
                <a:lnTo>
                  <a:pt x="775" y="1277"/>
                </a:lnTo>
                <a:lnTo>
                  <a:pt x="776" y="1277"/>
                </a:lnTo>
                <a:lnTo>
                  <a:pt x="776" y="1276"/>
                </a:lnTo>
                <a:lnTo>
                  <a:pt x="777" y="1276"/>
                </a:lnTo>
                <a:lnTo>
                  <a:pt x="778" y="1276"/>
                </a:lnTo>
                <a:lnTo>
                  <a:pt x="779" y="1276"/>
                </a:lnTo>
                <a:lnTo>
                  <a:pt x="780" y="1276"/>
                </a:lnTo>
                <a:lnTo>
                  <a:pt x="781" y="1276"/>
                </a:lnTo>
                <a:lnTo>
                  <a:pt x="782" y="1276"/>
                </a:lnTo>
                <a:lnTo>
                  <a:pt x="783" y="1276"/>
                </a:lnTo>
                <a:lnTo>
                  <a:pt x="784" y="1276"/>
                </a:lnTo>
                <a:lnTo>
                  <a:pt x="784" y="1275"/>
                </a:lnTo>
                <a:lnTo>
                  <a:pt x="785" y="1275"/>
                </a:lnTo>
                <a:lnTo>
                  <a:pt x="786" y="1275"/>
                </a:lnTo>
                <a:lnTo>
                  <a:pt x="787" y="1275"/>
                </a:lnTo>
                <a:lnTo>
                  <a:pt x="788" y="1275"/>
                </a:lnTo>
                <a:lnTo>
                  <a:pt x="788" y="1275"/>
                </a:lnTo>
                <a:lnTo>
                  <a:pt x="788" y="1274"/>
                </a:lnTo>
                <a:lnTo>
                  <a:pt x="789" y="1274"/>
                </a:lnTo>
                <a:lnTo>
                  <a:pt x="790" y="1273"/>
                </a:lnTo>
                <a:lnTo>
                  <a:pt x="791" y="1273"/>
                </a:lnTo>
                <a:lnTo>
                  <a:pt x="791" y="1272"/>
                </a:lnTo>
                <a:lnTo>
                  <a:pt x="791" y="1271"/>
                </a:lnTo>
                <a:lnTo>
                  <a:pt x="791" y="1270"/>
                </a:lnTo>
                <a:lnTo>
                  <a:pt x="792" y="1270"/>
                </a:lnTo>
                <a:lnTo>
                  <a:pt x="792" y="1269"/>
                </a:lnTo>
                <a:lnTo>
                  <a:pt x="792" y="1268"/>
                </a:lnTo>
                <a:lnTo>
                  <a:pt x="793" y="1267"/>
                </a:lnTo>
                <a:lnTo>
                  <a:pt x="793" y="1266"/>
                </a:lnTo>
                <a:lnTo>
                  <a:pt x="793" y="1265"/>
                </a:lnTo>
                <a:lnTo>
                  <a:pt x="793" y="1265"/>
                </a:lnTo>
                <a:lnTo>
                  <a:pt x="793" y="1264"/>
                </a:lnTo>
                <a:lnTo>
                  <a:pt x="792" y="1263"/>
                </a:lnTo>
                <a:lnTo>
                  <a:pt x="792" y="1262"/>
                </a:lnTo>
                <a:lnTo>
                  <a:pt x="792" y="1261"/>
                </a:lnTo>
                <a:lnTo>
                  <a:pt x="792" y="1260"/>
                </a:lnTo>
                <a:lnTo>
                  <a:pt x="792" y="1259"/>
                </a:lnTo>
                <a:lnTo>
                  <a:pt x="792" y="1258"/>
                </a:lnTo>
                <a:lnTo>
                  <a:pt x="792" y="1257"/>
                </a:lnTo>
                <a:lnTo>
                  <a:pt x="791" y="1257"/>
                </a:lnTo>
                <a:lnTo>
                  <a:pt x="791" y="1256"/>
                </a:lnTo>
                <a:lnTo>
                  <a:pt x="791" y="1255"/>
                </a:lnTo>
                <a:lnTo>
                  <a:pt x="791" y="1254"/>
                </a:lnTo>
                <a:lnTo>
                  <a:pt x="791" y="1253"/>
                </a:lnTo>
                <a:lnTo>
                  <a:pt x="791" y="1253"/>
                </a:lnTo>
                <a:lnTo>
                  <a:pt x="791" y="1252"/>
                </a:lnTo>
                <a:lnTo>
                  <a:pt x="790" y="1252"/>
                </a:lnTo>
                <a:lnTo>
                  <a:pt x="790" y="1251"/>
                </a:lnTo>
                <a:lnTo>
                  <a:pt x="790" y="1250"/>
                </a:lnTo>
                <a:lnTo>
                  <a:pt x="790" y="1249"/>
                </a:lnTo>
                <a:lnTo>
                  <a:pt x="789" y="1248"/>
                </a:lnTo>
                <a:lnTo>
                  <a:pt x="789" y="1247"/>
                </a:lnTo>
                <a:lnTo>
                  <a:pt x="789" y="1246"/>
                </a:lnTo>
                <a:lnTo>
                  <a:pt x="788" y="1246"/>
                </a:lnTo>
                <a:lnTo>
                  <a:pt x="788" y="1245"/>
                </a:lnTo>
                <a:lnTo>
                  <a:pt x="788" y="1244"/>
                </a:lnTo>
                <a:lnTo>
                  <a:pt x="788" y="1243"/>
                </a:lnTo>
                <a:lnTo>
                  <a:pt x="788" y="1242"/>
                </a:lnTo>
                <a:lnTo>
                  <a:pt x="788" y="1241"/>
                </a:lnTo>
                <a:lnTo>
                  <a:pt x="787" y="1241"/>
                </a:lnTo>
                <a:lnTo>
                  <a:pt x="787" y="1240"/>
                </a:lnTo>
                <a:lnTo>
                  <a:pt x="786" y="1239"/>
                </a:lnTo>
                <a:lnTo>
                  <a:pt x="786" y="1238"/>
                </a:lnTo>
                <a:lnTo>
                  <a:pt x="785" y="1238"/>
                </a:lnTo>
                <a:lnTo>
                  <a:pt x="785" y="1237"/>
                </a:lnTo>
                <a:lnTo>
                  <a:pt x="785" y="1236"/>
                </a:lnTo>
                <a:lnTo>
                  <a:pt x="785" y="1235"/>
                </a:lnTo>
                <a:lnTo>
                  <a:pt x="784" y="1235"/>
                </a:lnTo>
                <a:lnTo>
                  <a:pt x="784" y="1234"/>
                </a:lnTo>
                <a:lnTo>
                  <a:pt x="784" y="1233"/>
                </a:lnTo>
                <a:lnTo>
                  <a:pt x="783" y="1233"/>
                </a:lnTo>
                <a:lnTo>
                  <a:pt x="783" y="1232"/>
                </a:lnTo>
                <a:lnTo>
                  <a:pt x="783" y="1231"/>
                </a:lnTo>
                <a:lnTo>
                  <a:pt x="782" y="1231"/>
                </a:lnTo>
                <a:lnTo>
                  <a:pt x="782" y="1230"/>
                </a:lnTo>
                <a:lnTo>
                  <a:pt x="781" y="1230"/>
                </a:lnTo>
                <a:lnTo>
                  <a:pt x="781" y="1229"/>
                </a:lnTo>
                <a:lnTo>
                  <a:pt x="781" y="1228"/>
                </a:lnTo>
                <a:lnTo>
                  <a:pt x="780" y="1228"/>
                </a:lnTo>
                <a:lnTo>
                  <a:pt x="780" y="1227"/>
                </a:lnTo>
                <a:lnTo>
                  <a:pt x="779" y="1226"/>
                </a:lnTo>
                <a:lnTo>
                  <a:pt x="779" y="1225"/>
                </a:lnTo>
                <a:lnTo>
                  <a:pt x="778" y="1225"/>
                </a:lnTo>
                <a:lnTo>
                  <a:pt x="778" y="1224"/>
                </a:lnTo>
                <a:lnTo>
                  <a:pt x="778" y="1223"/>
                </a:lnTo>
                <a:lnTo>
                  <a:pt x="777" y="1222"/>
                </a:lnTo>
                <a:lnTo>
                  <a:pt x="776" y="1221"/>
                </a:lnTo>
                <a:lnTo>
                  <a:pt x="776" y="1220"/>
                </a:lnTo>
                <a:lnTo>
                  <a:pt x="776" y="1219"/>
                </a:lnTo>
                <a:lnTo>
                  <a:pt x="776" y="1219"/>
                </a:lnTo>
                <a:lnTo>
                  <a:pt x="776" y="1218"/>
                </a:lnTo>
                <a:lnTo>
                  <a:pt x="775" y="1217"/>
                </a:lnTo>
                <a:lnTo>
                  <a:pt x="775" y="1216"/>
                </a:lnTo>
                <a:lnTo>
                  <a:pt x="774" y="1216"/>
                </a:lnTo>
                <a:lnTo>
                  <a:pt x="774" y="1216"/>
                </a:lnTo>
                <a:lnTo>
                  <a:pt x="773" y="1216"/>
                </a:lnTo>
                <a:lnTo>
                  <a:pt x="773" y="1214"/>
                </a:lnTo>
                <a:lnTo>
                  <a:pt x="772" y="1214"/>
                </a:lnTo>
                <a:lnTo>
                  <a:pt x="772" y="1213"/>
                </a:lnTo>
                <a:lnTo>
                  <a:pt x="772" y="1212"/>
                </a:lnTo>
                <a:lnTo>
                  <a:pt x="771" y="1212"/>
                </a:lnTo>
                <a:lnTo>
                  <a:pt x="771" y="1211"/>
                </a:lnTo>
                <a:lnTo>
                  <a:pt x="770" y="1211"/>
                </a:lnTo>
                <a:lnTo>
                  <a:pt x="770" y="1210"/>
                </a:lnTo>
                <a:lnTo>
                  <a:pt x="770" y="1209"/>
                </a:lnTo>
                <a:lnTo>
                  <a:pt x="769" y="1209"/>
                </a:lnTo>
                <a:lnTo>
                  <a:pt x="769" y="1208"/>
                </a:lnTo>
                <a:lnTo>
                  <a:pt x="768" y="1208"/>
                </a:lnTo>
                <a:lnTo>
                  <a:pt x="768" y="1207"/>
                </a:lnTo>
                <a:lnTo>
                  <a:pt x="767" y="1207"/>
                </a:lnTo>
                <a:lnTo>
                  <a:pt x="767" y="1206"/>
                </a:lnTo>
                <a:lnTo>
                  <a:pt x="766" y="1206"/>
                </a:lnTo>
                <a:lnTo>
                  <a:pt x="766" y="1205"/>
                </a:lnTo>
                <a:lnTo>
                  <a:pt x="765" y="1204"/>
                </a:lnTo>
                <a:lnTo>
                  <a:pt x="764" y="1204"/>
                </a:lnTo>
                <a:lnTo>
                  <a:pt x="764" y="1203"/>
                </a:lnTo>
                <a:lnTo>
                  <a:pt x="764" y="1203"/>
                </a:lnTo>
                <a:lnTo>
                  <a:pt x="764" y="1202"/>
                </a:lnTo>
                <a:lnTo>
                  <a:pt x="763" y="1202"/>
                </a:lnTo>
                <a:lnTo>
                  <a:pt x="762" y="1201"/>
                </a:lnTo>
                <a:lnTo>
                  <a:pt x="761" y="1200"/>
                </a:lnTo>
                <a:lnTo>
                  <a:pt x="760" y="1199"/>
                </a:lnTo>
                <a:lnTo>
                  <a:pt x="760" y="1198"/>
                </a:lnTo>
                <a:lnTo>
                  <a:pt x="759" y="1197"/>
                </a:lnTo>
                <a:lnTo>
                  <a:pt x="758" y="1197"/>
                </a:lnTo>
                <a:lnTo>
                  <a:pt x="758" y="1196"/>
                </a:lnTo>
                <a:lnTo>
                  <a:pt x="757" y="1195"/>
                </a:lnTo>
                <a:lnTo>
                  <a:pt x="756" y="1195"/>
                </a:lnTo>
                <a:lnTo>
                  <a:pt x="756" y="1194"/>
                </a:lnTo>
                <a:lnTo>
                  <a:pt x="756" y="1193"/>
                </a:lnTo>
                <a:lnTo>
                  <a:pt x="755" y="1193"/>
                </a:lnTo>
                <a:lnTo>
                  <a:pt x="754" y="1192"/>
                </a:lnTo>
                <a:lnTo>
                  <a:pt x="753" y="1192"/>
                </a:lnTo>
                <a:lnTo>
                  <a:pt x="752" y="1191"/>
                </a:lnTo>
                <a:lnTo>
                  <a:pt x="752" y="1191"/>
                </a:lnTo>
                <a:lnTo>
                  <a:pt x="752" y="1190"/>
                </a:lnTo>
                <a:lnTo>
                  <a:pt x="751" y="1190"/>
                </a:lnTo>
                <a:lnTo>
                  <a:pt x="750" y="1190"/>
                </a:lnTo>
                <a:lnTo>
                  <a:pt x="750" y="1189"/>
                </a:lnTo>
                <a:lnTo>
                  <a:pt x="749" y="1188"/>
                </a:lnTo>
                <a:lnTo>
                  <a:pt x="748" y="1187"/>
                </a:lnTo>
                <a:lnTo>
                  <a:pt x="748" y="1186"/>
                </a:lnTo>
                <a:lnTo>
                  <a:pt x="747" y="1185"/>
                </a:lnTo>
                <a:lnTo>
                  <a:pt x="746" y="1185"/>
                </a:lnTo>
                <a:lnTo>
                  <a:pt x="745" y="1184"/>
                </a:lnTo>
                <a:lnTo>
                  <a:pt x="745" y="1183"/>
                </a:lnTo>
                <a:lnTo>
                  <a:pt x="744" y="1183"/>
                </a:lnTo>
                <a:lnTo>
                  <a:pt x="744" y="1182"/>
                </a:lnTo>
                <a:lnTo>
                  <a:pt x="743" y="1182"/>
                </a:lnTo>
                <a:lnTo>
                  <a:pt x="742" y="1181"/>
                </a:lnTo>
                <a:lnTo>
                  <a:pt x="742" y="1180"/>
                </a:lnTo>
                <a:lnTo>
                  <a:pt x="741" y="1180"/>
                </a:lnTo>
                <a:lnTo>
                  <a:pt x="741" y="1180"/>
                </a:lnTo>
                <a:lnTo>
                  <a:pt x="740" y="1180"/>
                </a:lnTo>
                <a:lnTo>
                  <a:pt x="740" y="1179"/>
                </a:lnTo>
                <a:lnTo>
                  <a:pt x="740" y="1178"/>
                </a:lnTo>
                <a:lnTo>
                  <a:pt x="739" y="1177"/>
                </a:lnTo>
                <a:lnTo>
                  <a:pt x="738" y="1177"/>
                </a:lnTo>
                <a:lnTo>
                  <a:pt x="737" y="1176"/>
                </a:lnTo>
                <a:lnTo>
                  <a:pt x="734" y="1176"/>
                </a:lnTo>
                <a:lnTo>
                  <a:pt x="733" y="1176"/>
                </a:lnTo>
                <a:lnTo>
                  <a:pt x="733" y="1175"/>
                </a:lnTo>
                <a:lnTo>
                  <a:pt x="732" y="1175"/>
                </a:lnTo>
                <a:lnTo>
                  <a:pt x="732" y="1174"/>
                </a:lnTo>
                <a:lnTo>
                  <a:pt x="731" y="1174"/>
                </a:lnTo>
                <a:lnTo>
                  <a:pt x="730" y="1173"/>
                </a:lnTo>
                <a:lnTo>
                  <a:pt x="729" y="1173"/>
                </a:lnTo>
                <a:lnTo>
                  <a:pt x="728" y="1172"/>
                </a:lnTo>
                <a:lnTo>
                  <a:pt x="728" y="1171"/>
                </a:lnTo>
                <a:lnTo>
                  <a:pt x="727" y="1170"/>
                </a:lnTo>
                <a:lnTo>
                  <a:pt x="726" y="1170"/>
                </a:lnTo>
                <a:lnTo>
                  <a:pt x="725" y="1169"/>
                </a:lnTo>
                <a:lnTo>
                  <a:pt x="724" y="1169"/>
                </a:lnTo>
                <a:lnTo>
                  <a:pt x="724" y="1168"/>
                </a:lnTo>
                <a:lnTo>
                  <a:pt x="723" y="1168"/>
                </a:lnTo>
                <a:lnTo>
                  <a:pt x="723" y="1168"/>
                </a:lnTo>
                <a:lnTo>
                  <a:pt x="722" y="1168"/>
                </a:lnTo>
                <a:lnTo>
                  <a:pt x="722" y="1167"/>
                </a:lnTo>
                <a:lnTo>
                  <a:pt x="721" y="1167"/>
                </a:lnTo>
                <a:lnTo>
                  <a:pt x="720" y="1167"/>
                </a:lnTo>
                <a:lnTo>
                  <a:pt x="720" y="1166"/>
                </a:lnTo>
                <a:lnTo>
                  <a:pt x="719" y="1166"/>
                </a:lnTo>
                <a:lnTo>
                  <a:pt x="719" y="1165"/>
                </a:lnTo>
                <a:lnTo>
                  <a:pt x="718" y="1165"/>
                </a:lnTo>
                <a:lnTo>
                  <a:pt x="718" y="1164"/>
                </a:lnTo>
                <a:lnTo>
                  <a:pt x="717" y="1164"/>
                </a:lnTo>
                <a:lnTo>
                  <a:pt x="716" y="1164"/>
                </a:lnTo>
                <a:lnTo>
                  <a:pt x="716" y="1163"/>
                </a:lnTo>
                <a:lnTo>
                  <a:pt x="716" y="1163"/>
                </a:lnTo>
                <a:lnTo>
                  <a:pt x="715" y="1163"/>
                </a:lnTo>
                <a:lnTo>
                  <a:pt x="714" y="1163"/>
                </a:lnTo>
                <a:lnTo>
                  <a:pt x="713" y="1163"/>
                </a:lnTo>
                <a:lnTo>
                  <a:pt x="712" y="1163"/>
                </a:lnTo>
                <a:lnTo>
                  <a:pt x="711" y="1163"/>
                </a:lnTo>
                <a:lnTo>
                  <a:pt x="710" y="1163"/>
                </a:lnTo>
                <a:lnTo>
                  <a:pt x="709" y="1163"/>
                </a:lnTo>
                <a:lnTo>
                  <a:pt x="709" y="1164"/>
                </a:lnTo>
                <a:lnTo>
                  <a:pt x="708" y="1164"/>
                </a:lnTo>
                <a:lnTo>
                  <a:pt x="707" y="1164"/>
                </a:lnTo>
                <a:lnTo>
                  <a:pt x="707" y="1165"/>
                </a:lnTo>
                <a:lnTo>
                  <a:pt x="706" y="1165"/>
                </a:lnTo>
                <a:lnTo>
                  <a:pt x="705" y="1165"/>
                </a:lnTo>
                <a:lnTo>
                  <a:pt x="704" y="1166"/>
                </a:lnTo>
                <a:lnTo>
                  <a:pt x="704" y="1167"/>
                </a:lnTo>
                <a:lnTo>
                  <a:pt x="703" y="1167"/>
                </a:lnTo>
                <a:lnTo>
                  <a:pt x="703" y="1168"/>
                </a:lnTo>
                <a:lnTo>
                  <a:pt x="702" y="1168"/>
                </a:lnTo>
                <a:lnTo>
                  <a:pt x="702" y="1168"/>
                </a:lnTo>
                <a:lnTo>
                  <a:pt x="701" y="1168"/>
                </a:lnTo>
                <a:lnTo>
                  <a:pt x="701" y="1169"/>
                </a:lnTo>
                <a:lnTo>
                  <a:pt x="701" y="1170"/>
                </a:lnTo>
                <a:lnTo>
                  <a:pt x="702" y="1170"/>
                </a:lnTo>
                <a:lnTo>
                  <a:pt x="702" y="1171"/>
                </a:lnTo>
                <a:lnTo>
                  <a:pt x="702" y="1172"/>
                </a:lnTo>
                <a:lnTo>
                  <a:pt x="703" y="1173"/>
                </a:lnTo>
                <a:lnTo>
                  <a:pt x="704" y="1174"/>
                </a:lnTo>
                <a:lnTo>
                  <a:pt x="704" y="1174"/>
                </a:lnTo>
                <a:lnTo>
                  <a:pt x="704" y="1175"/>
                </a:lnTo>
                <a:lnTo>
                  <a:pt x="705" y="1175"/>
                </a:lnTo>
                <a:lnTo>
                  <a:pt x="705" y="1176"/>
                </a:lnTo>
                <a:lnTo>
                  <a:pt x="706" y="1176"/>
                </a:lnTo>
                <a:lnTo>
                  <a:pt x="706" y="1177"/>
                </a:lnTo>
                <a:lnTo>
                  <a:pt x="707" y="1177"/>
                </a:lnTo>
                <a:lnTo>
                  <a:pt x="707" y="1178"/>
                </a:lnTo>
                <a:lnTo>
                  <a:pt x="708" y="1178"/>
                </a:lnTo>
                <a:lnTo>
                  <a:pt x="709" y="1178"/>
                </a:lnTo>
                <a:lnTo>
                  <a:pt x="709" y="1179"/>
                </a:lnTo>
                <a:lnTo>
                  <a:pt x="709" y="1180"/>
                </a:lnTo>
                <a:lnTo>
                  <a:pt x="709" y="1180"/>
                </a:lnTo>
                <a:lnTo>
                  <a:pt x="709" y="1181"/>
                </a:lnTo>
                <a:lnTo>
                  <a:pt x="709" y="1182"/>
                </a:lnTo>
                <a:lnTo>
                  <a:pt x="709" y="1183"/>
                </a:lnTo>
                <a:lnTo>
                  <a:pt x="708" y="1183"/>
                </a:lnTo>
                <a:lnTo>
                  <a:pt x="708" y="1184"/>
                </a:lnTo>
                <a:lnTo>
                  <a:pt x="708" y="1185"/>
                </a:lnTo>
                <a:lnTo>
                  <a:pt x="707" y="1186"/>
                </a:lnTo>
                <a:lnTo>
                  <a:pt x="707" y="1187"/>
                </a:lnTo>
                <a:lnTo>
                  <a:pt x="707" y="1188"/>
                </a:lnTo>
                <a:lnTo>
                  <a:pt x="708" y="1188"/>
                </a:lnTo>
                <a:lnTo>
                  <a:pt x="708" y="1189"/>
                </a:lnTo>
                <a:lnTo>
                  <a:pt x="708" y="1190"/>
                </a:lnTo>
                <a:lnTo>
                  <a:pt x="709" y="1190"/>
                </a:lnTo>
                <a:lnTo>
                  <a:pt x="709" y="1191"/>
                </a:lnTo>
                <a:lnTo>
                  <a:pt x="709" y="1192"/>
                </a:lnTo>
                <a:lnTo>
                  <a:pt x="710" y="1192"/>
                </a:lnTo>
                <a:lnTo>
                  <a:pt x="710" y="1192"/>
                </a:lnTo>
                <a:lnTo>
                  <a:pt x="711" y="1193"/>
                </a:lnTo>
                <a:lnTo>
                  <a:pt x="711" y="1194"/>
                </a:lnTo>
                <a:lnTo>
                  <a:pt x="710" y="1194"/>
                </a:lnTo>
                <a:lnTo>
                  <a:pt x="710" y="1195"/>
                </a:lnTo>
                <a:lnTo>
                  <a:pt x="709" y="1195"/>
                </a:lnTo>
                <a:lnTo>
                  <a:pt x="709" y="1196"/>
                </a:lnTo>
                <a:lnTo>
                  <a:pt x="708" y="1196"/>
                </a:lnTo>
                <a:lnTo>
                  <a:pt x="708" y="1197"/>
                </a:lnTo>
                <a:lnTo>
                  <a:pt x="707" y="1197"/>
                </a:lnTo>
                <a:lnTo>
                  <a:pt x="707" y="1198"/>
                </a:lnTo>
                <a:lnTo>
                  <a:pt x="706" y="1198"/>
                </a:lnTo>
                <a:lnTo>
                  <a:pt x="706" y="1199"/>
                </a:lnTo>
                <a:lnTo>
                  <a:pt x="705" y="1199"/>
                </a:lnTo>
                <a:lnTo>
                  <a:pt x="704" y="1199"/>
                </a:lnTo>
                <a:lnTo>
                  <a:pt x="704" y="1199"/>
                </a:lnTo>
                <a:lnTo>
                  <a:pt x="704" y="1200"/>
                </a:lnTo>
                <a:lnTo>
                  <a:pt x="703" y="1200"/>
                </a:lnTo>
                <a:lnTo>
                  <a:pt x="702" y="1200"/>
                </a:lnTo>
                <a:lnTo>
                  <a:pt x="701" y="1200"/>
                </a:lnTo>
                <a:lnTo>
                  <a:pt x="700" y="1200"/>
                </a:lnTo>
                <a:lnTo>
                  <a:pt x="699" y="1200"/>
                </a:lnTo>
                <a:lnTo>
                  <a:pt x="699" y="1201"/>
                </a:lnTo>
                <a:lnTo>
                  <a:pt x="698" y="1201"/>
                </a:lnTo>
                <a:lnTo>
                  <a:pt x="697" y="1201"/>
                </a:lnTo>
                <a:lnTo>
                  <a:pt x="696" y="1201"/>
                </a:lnTo>
                <a:lnTo>
                  <a:pt x="695" y="1201"/>
                </a:lnTo>
                <a:lnTo>
                  <a:pt x="694" y="1201"/>
                </a:lnTo>
                <a:lnTo>
                  <a:pt x="693" y="1202"/>
                </a:lnTo>
                <a:lnTo>
                  <a:pt x="692" y="1202"/>
                </a:lnTo>
                <a:lnTo>
                  <a:pt x="692" y="1202"/>
                </a:lnTo>
                <a:lnTo>
                  <a:pt x="691" y="1202"/>
                </a:lnTo>
                <a:lnTo>
                  <a:pt x="690" y="1202"/>
                </a:lnTo>
                <a:lnTo>
                  <a:pt x="690" y="1203"/>
                </a:lnTo>
                <a:lnTo>
                  <a:pt x="689" y="1203"/>
                </a:lnTo>
                <a:lnTo>
                  <a:pt x="688" y="1203"/>
                </a:lnTo>
                <a:lnTo>
                  <a:pt x="687" y="1203"/>
                </a:lnTo>
                <a:lnTo>
                  <a:pt x="687" y="1204"/>
                </a:lnTo>
                <a:lnTo>
                  <a:pt x="686" y="1204"/>
                </a:lnTo>
                <a:lnTo>
                  <a:pt x="685" y="1204"/>
                </a:lnTo>
                <a:lnTo>
                  <a:pt x="684" y="1204"/>
                </a:lnTo>
                <a:lnTo>
                  <a:pt x="683" y="1204"/>
                </a:lnTo>
                <a:lnTo>
                  <a:pt x="683" y="1204"/>
                </a:lnTo>
                <a:lnTo>
                  <a:pt x="682" y="1204"/>
                </a:lnTo>
                <a:lnTo>
                  <a:pt x="681" y="1204"/>
                </a:lnTo>
                <a:lnTo>
                  <a:pt x="680" y="1204"/>
                </a:lnTo>
                <a:lnTo>
                  <a:pt x="680" y="1204"/>
                </a:lnTo>
                <a:lnTo>
                  <a:pt x="679" y="1204"/>
                </a:lnTo>
                <a:lnTo>
                  <a:pt x="678" y="1204"/>
                </a:lnTo>
                <a:lnTo>
                  <a:pt x="677" y="1203"/>
                </a:lnTo>
                <a:lnTo>
                  <a:pt x="676" y="1203"/>
                </a:lnTo>
                <a:lnTo>
                  <a:pt x="675" y="1203"/>
                </a:lnTo>
                <a:lnTo>
                  <a:pt x="675" y="1202"/>
                </a:lnTo>
                <a:lnTo>
                  <a:pt x="674" y="1202"/>
                </a:lnTo>
                <a:lnTo>
                  <a:pt x="673" y="1202"/>
                </a:lnTo>
                <a:lnTo>
                  <a:pt x="673" y="1201"/>
                </a:lnTo>
                <a:lnTo>
                  <a:pt x="672" y="1201"/>
                </a:lnTo>
                <a:lnTo>
                  <a:pt x="671" y="1201"/>
                </a:lnTo>
                <a:lnTo>
                  <a:pt x="671" y="1200"/>
                </a:lnTo>
                <a:lnTo>
                  <a:pt x="670" y="1200"/>
                </a:lnTo>
                <a:lnTo>
                  <a:pt x="670" y="1199"/>
                </a:lnTo>
                <a:lnTo>
                  <a:pt x="669" y="1199"/>
                </a:lnTo>
                <a:lnTo>
                  <a:pt x="669" y="1198"/>
                </a:lnTo>
                <a:lnTo>
                  <a:pt x="668" y="1198"/>
                </a:lnTo>
                <a:lnTo>
                  <a:pt x="668" y="1197"/>
                </a:lnTo>
                <a:lnTo>
                  <a:pt x="668" y="1196"/>
                </a:lnTo>
                <a:lnTo>
                  <a:pt x="667" y="1194"/>
                </a:lnTo>
                <a:lnTo>
                  <a:pt x="664" y="1191"/>
                </a:lnTo>
                <a:lnTo>
                  <a:pt x="662" y="1188"/>
                </a:lnTo>
                <a:lnTo>
                  <a:pt x="661" y="1185"/>
                </a:lnTo>
                <a:lnTo>
                  <a:pt x="660" y="1184"/>
                </a:lnTo>
                <a:lnTo>
                  <a:pt x="660" y="1183"/>
                </a:lnTo>
                <a:lnTo>
                  <a:pt x="659" y="1183"/>
                </a:lnTo>
                <a:lnTo>
                  <a:pt x="659" y="1182"/>
                </a:lnTo>
                <a:lnTo>
                  <a:pt x="658" y="1181"/>
                </a:lnTo>
                <a:lnTo>
                  <a:pt x="658" y="1180"/>
                </a:lnTo>
                <a:lnTo>
                  <a:pt x="658" y="1180"/>
                </a:lnTo>
                <a:lnTo>
                  <a:pt x="658" y="1179"/>
                </a:lnTo>
                <a:lnTo>
                  <a:pt x="658" y="1178"/>
                </a:lnTo>
                <a:lnTo>
                  <a:pt x="658" y="1177"/>
                </a:lnTo>
                <a:lnTo>
                  <a:pt x="658" y="1176"/>
                </a:lnTo>
                <a:lnTo>
                  <a:pt x="658" y="1175"/>
                </a:lnTo>
                <a:lnTo>
                  <a:pt x="658" y="1174"/>
                </a:lnTo>
                <a:lnTo>
                  <a:pt x="657" y="1174"/>
                </a:lnTo>
                <a:lnTo>
                  <a:pt x="657" y="1173"/>
                </a:lnTo>
                <a:lnTo>
                  <a:pt x="657" y="1172"/>
                </a:lnTo>
                <a:lnTo>
                  <a:pt x="657" y="1171"/>
                </a:lnTo>
                <a:lnTo>
                  <a:pt x="658" y="1171"/>
                </a:lnTo>
                <a:lnTo>
                  <a:pt x="658" y="1170"/>
                </a:lnTo>
                <a:lnTo>
                  <a:pt x="658" y="1169"/>
                </a:lnTo>
                <a:lnTo>
                  <a:pt x="658" y="1168"/>
                </a:lnTo>
                <a:lnTo>
                  <a:pt x="658" y="1168"/>
                </a:lnTo>
                <a:lnTo>
                  <a:pt x="658" y="1167"/>
                </a:lnTo>
                <a:lnTo>
                  <a:pt x="658" y="1166"/>
                </a:lnTo>
                <a:lnTo>
                  <a:pt x="659" y="1166"/>
                </a:lnTo>
                <a:lnTo>
                  <a:pt x="659" y="1165"/>
                </a:lnTo>
                <a:lnTo>
                  <a:pt x="659" y="1164"/>
                </a:lnTo>
                <a:lnTo>
                  <a:pt x="659" y="1163"/>
                </a:lnTo>
                <a:lnTo>
                  <a:pt x="659" y="1162"/>
                </a:lnTo>
                <a:lnTo>
                  <a:pt x="659" y="1161"/>
                </a:lnTo>
                <a:lnTo>
                  <a:pt x="660" y="1160"/>
                </a:lnTo>
                <a:lnTo>
                  <a:pt x="660" y="1159"/>
                </a:lnTo>
                <a:lnTo>
                  <a:pt x="660" y="1158"/>
                </a:lnTo>
                <a:lnTo>
                  <a:pt x="660" y="1157"/>
                </a:lnTo>
                <a:lnTo>
                  <a:pt x="660" y="1156"/>
                </a:lnTo>
                <a:lnTo>
                  <a:pt x="660" y="1156"/>
                </a:lnTo>
                <a:lnTo>
                  <a:pt x="660" y="1155"/>
                </a:lnTo>
                <a:lnTo>
                  <a:pt x="659" y="1154"/>
                </a:lnTo>
                <a:lnTo>
                  <a:pt x="659" y="1153"/>
                </a:lnTo>
                <a:lnTo>
                  <a:pt x="658" y="1153"/>
                </a:lnTo>
                <a:lnTo>
                  <a:pt x="658" y="1152"/>
                </a:lnTo>
                <a:lnTo>
                  <a:pt x="658" y="1151"/>
                </a:lnTo>
                <a:lnTo>
                  <a:pt x="657" y="1151"/>
                </a:lnTo>
                <a:lnTo>
                  <a:pt x="657" y="1150"/>
                </a:lnTo>
                <a:lnTo>
                  <a:pt x="656" y="1150"/>
                </a:lnTo>
                <a:lnTo>
                  <a:pt x="656" y="1149"/>
                </a:lnTo>
                <a:lnTo>
                  <a:pt x="656" y="1149"/>
                </a:lnTo>
                <a:lnTo>
                  <a:pt x="656" y="1148"/>
                </a:lnTo>
                <a:lnTo>
                  <a:pt x="655" y="1148"/>
                </a:lnTo>
                <a:lnTo>
                  <a:pt x="655" y="1147"/>
                </a:lnTo>
                <a:lnTo>
                  <a:pt x="654" y="1147"/>
                </a:lnTo>
                <a:lnTo>
                  <a:pt x="654" y="1146"/>
                </a:lnTo>
                <a:lnTo>
                  <a:pt x="653" y="1145"/>
                </a:lnTo>
                <a:lnTo>
                  <a:pt x="652" y="1144"/>
                </a:lnTo>
                <a:lnTo>
                  <a:pt x="652" y="1144"/>
                </a:lnTo>
                <a:lnTo>
                  <a:pt x="651" y="1144"/>
                </a:lnTo>
                <a:lnTo>
                  <a:pt x="651" y="1143"/>
                </a:lnTo>
                <a:lnTo>
                  <a:pt x="650" y="1143"/>
                </a:lnTo>
                <a:lnTo>
                  <a:pt x="650" y="1142"/>
                </a:lnTo>
                <a:lnTo>
                  <a:pt x="649" y="1142"/>
                </a:lnTo>
                <a:lnTo>
                  <a:pt x="649" y="1141"/>
                </a:lnTo>
                <a:lnTo>
                  <a:pt x="648" y="1141"/>
                </a:lnTo>
                <a:lnTo>
                  <a:pt x="648" y="1140"/>
                </a:lnTo>
                <a:lnTo>
                  <a:pt x="647" y="1139"/>
                </a:lnTo>
                <a:lnTo>
                  <a:pt x="646" y="1139"/>
                </a:lnTo>
                <a:lnTo>
                  <a:pt x="646" y="1138"/>
                </a:lnTo>
                <a:lnTo>
                  <a:pt x="645" y="1138"/>
                </a:lnTo>
                <a:lnTo>
                  <a:pt x="645" y="1137"/>
                </a:lnTo>
                <a:lnTo>
                  <a:pt x="644" y="1137"/>
                </a:lnTo>
                <a:lnTo>
                  <a:pt x="644" y="1136"/>
                </a:lnTo>
                <a:lnTo>
                  <a:pt x="644" y="1136"/>
                </a:lnTo>
                <a:lnTo>
                  <a:pt x="644" y="1135"/>
                </a:lnTo>
                <a:lnTo>
                  <a:pt x="644" y="1134"/>
                </a:lnTo>
                <a:lnTo>
                  <a:pt x="643" y="1134"/>
                </a:lnTo>
                <a:lnTo>
                  <a:pt x="642" y="1134"/>
                </a:lnTo>
                <a:lnTo>
                  <a:pt x="642" y="1133"/>
                </a:lnTo>
                <a:lnTo>
                  <a:pt x="642" y="1132"/>
                </a:lnTo>
                <a:lnTo>
                  <a:pt x="641" y="1132"/>
                </a:lnTo>
                <a:lnTo>
                  <a:pt x="641" y="1132"/>
                </a:lnTo>
                <a:lnTo>
                  <a:pt x="640" y="1132"/>
                </a:lnTo>
                <a:lnTo>
                  <a:pt x="640" y="1131"/>
                </a:lnTo>
                <a:lnTo>
                  <a:pt x="640" y="1130"/>
                </a:lnTo>
                <a:lnTo>
                  <a:pt x="639" y="1131"/>
                </a:lnTo>
                <a:lnTo>
                  <a:pt x="639" y="1132"/>
                </a:lnTo>
                <a:lnTo>
                  <a:pt x="638" y="1132"/>
                </a:lnTo>
                <a:lnTo>
                  <a:pt x="638" y="1131"/>
                </a:lnTo>
                <a:lnTo>
                  <a:pt x="638" y="1130"/>
                </a:lnTo>
                <a:lnTo>
                  <a:pt x="639" y="1130"/>
                </a:lnTo>
                <a:lnTo>
                  <a:pt x="639" y="1129"/>
                </a:lnTo>
                <a:lnTo>
                  <a:pt x="639" y="1128"/>
                </a:lnTo>
                <a:lnTo>
                  <a:pt x="638" y="1128"/>
                </a:lnTo>
                <a:lnTo>
                  <a:pt x="638" y="1127"/>
                </a:lnTo>
                <a:lnTo>
                  <a:pt x="637" y="1127"/>
                </a:lnTo>
                <a:lnTo>
                  <a:pt x="637" y="1126"/>
                </a:lnTo>
                <a:lnTo>
                  <a:pt x="636" y="1126"/>
                </a:lnTo>
                <a:lnTo>
                  <a:pt x="636" y="1125"/>
                </a:lnTo>
                <a:lnTo>
                  <a:pt x="635" y="1125"/>
                </a:lnTo>
                <a:lnTo>
                  <a:pt x="635" y="1124"/>
                </a:lnTo>
                <a:lnTo>
                  <a:pt x="634" y="1123"/>
                </a:lnTo>
                <a:lnTo>
                  <a:pt x="633" y="1122"/>
                </a:lnTo>
                <a:lnTo>
                  <a:pt x="632" y="1122"/>
                </a:lnTo>
                <a:lnTo>
                  <a:pt x="632" y="1121"/>
                </a:lnTo>
                <a:lnTo>
                  <a:pt x="632" y="1121"/>
                </a:lnTo>
                <a:lnTo>
                  <a:pt x="632" y="1120"/>
                </a:lnTo>
                <a:lnTo>
                  <a:pt x="631" y="1120"/>
                </a:lnTo>
                <a:lnTo>
                  <a:pt x="630" y="1120"/>
                </a:lnTo>
                <a:lnTo>
                  <a:pt x="630" y="1120"/>
                </a:lnTo>
                <a:lnTo>
                  <a:pt x="629" y="1120"/>
                </a:lnTo>
                <a:lnTo>
                  <a:pt x="628" y="1119"/>
                </a:lnTo>
                <a:lnTo>
                  <a:pt x="627" y="1119"/>
                </a:lnTo>
                <a:lnTo>
                  <a:pt x="626" y="1119"/>
                </a:lnTo>
                <a:lnTo>
                  <a:pt x="626" y="1118"/>
                </a:lnTo>
                <a:lnTo>
                  <a:pt x="625" y="1118"/>
                </a:lnTo>
                <a:lnTo>
                  <a:pt x="624" y="1118"/>
                </a:lnTo>
                <a:lnTo>
                  <a:pt x="623" y="1118"/>
                </a:lnTo>
                <a:lnTo>
                  <a:pt x="622" y="1118"/>
                </a:lnTo>
                <a:lnTo>
                  <a:pt x="623" y="1118"/>
                </a:lnTo>
                <a:lnTo>
                  <a:pt x="623" y="1119"/>
                </a:lnTo>
                <a:lnTo>
                  <a:pt x="622" y="1119"/>
                </a:lnTo>
                <a:lnTo>
                  <a:pt x="622" y="1118"/>
                </a:lnTo>
                <a:lnTo>
                  <a:pt x="621" y="1118"/>
                </a:lnTo>
                <a:lnTo>
                  <a:pt x="620" y="1117"/>
                </a:lnTo>
                <a:lnTo>
                  <a:pt x="620" y="1117"/>
                </a:lnTo>
                <a:lnTo>
                  <a:pt x="619" y="1117"/>
                </a:lnTo>
                <a:lnTo>
                  <a:pt x="618" y="1117"/>
                </a:lnTo>
                <a:lnTo>
                  <a:pt x="617" y="1117"/>
                </a:lnTo>
                <a:lnTo>
                  <a:pt x="616" y="1117"/>
                </a:lnTo>
                <a:lnTo>
                  <a:pt x="615" y="1117"/>
                </a:lnTo>
                <a:lnTo>
                  <a:pt x="614" y="1117"/>
                </a:lnTo>
                <a:lnTo>
                  <a:pt x="613" y="1117"/>
                </a:lnTo>
                <a:lnTo>
                  <a:pt x="612" y="1116"/>
                </a:lnTo>
                <a:lnTo>
                  <a:pt x="612" y="1117"/>
                </a:lnTo>
                <a:lnTo>
                  <a:pt x="611" y="1117"/>
                </a:lnTo>
                <a:lnTo>
                  <a:pt x="610" y="1117"/>
                </a:lnTo>
                <a:lnTo>
                  <a:pt x="609" y="1117"/>
                </a:lnTo>
                <a:lnTo>
                  <a:pt x="608" y="1117"/>
                </a:lnTo>
                <a:lnTo>
                  <a:pt x="608" y="1117"/>
                </a:lnTo>
                <a:lnTo>
                  <a:pt x="607" y="1117"/>
                </a:lnTo>
                <a:lnTo>
                  <a:pt x="605" y="1118"/>
                </a:lnTo>
                <a:lnTo>
                  <a:pt x="604" y="1118"/>
                </a:lnTo>
                <a:lnTo>
                  <a:pt x="603" y="1118"/>
                </a:lnTo>
                <a:lnTo>
                  <a:pt x="602" y="1118"/>
                </a:lnTo>
                <a:lnTo>
                  <a:pt x="601" y="1118"/>
                </a:lnTo>
                <a:lnTo>
                  <a:pt x="600" y="1118"/>
                </a:lnTo>
                <a:lnTo>
                  <a:pt x="599" y="1118"/>
                </a:lnTo>
                <a:lnTo>
                  <a:pt x="598" y="1118"/>
                </a:lnTo>
                <a:lnTo>
                  <a:pt x="597" y="1118"/>
                </a:lnTo>
                <a:lnTo>
                  <a:pt x="596" y="1118"/>
                </a:lnTo>
                <a:lnTo>
                  <a:pt x="596" y="1117"/>
                </a:lnTo>
                <a:lnTo>
                  <a:pt x="595" y="1117"/>
                </a:lnTo>
                <a:lnTo>
                  <a:pt x="594" y="1117"/>
                </a:lnTo>
                <a:lnTo>
                  <a:pt x="593" y="1117"/>
                </a:lnTo>
                <a:lnTo>
                  <a:pt x="592" y="1116"/>
                </a:lnTo>
                <a:lnTo>
                  <a:pt x="591" y="1116"/>
                </a:lnTo>
                <a:lnTo>
                  <a:pt x="590" y="1116"/>
                </a:lnTo>
                <a:lnTo>
                  <a:pt x="590" y="1115"/>
                </a:lnTo>
                <a:lnTo>
                  <a:pt x="589" y="1115"/>
                </a:lnTo>
                <a:lnTo>
                  <a:pt x="589" y="1114"/>
                </a:lnTo>
                <a:lnTo>
                  <a:pt x="588" y="1114"/>
                </a:lnTo>
                <a:lnTo>
                  <a:pt x="588" y="1113"/>
                </a:lnTo>
                <a:lnTo>
                  <a:pt x="587" y="1113"/>
                </a:lnTo>
                <a:lnTo>
                  <a:pt x="587" y="1112"/>
                </a:lnTo>
                <a:lnTo>
                  <a:pt x="586" y="1112"/>
                </a:lnTo>
                <a:lnTo>
                  <a:pt x="586" y="1111"/>
                </a:lnTo>
                <a:lnTo>
                  <a:pt x="585" y="1111"/>
                </a:lnTo>
                <a:lnTo>
                  <a:pt x="585" y="1110"/>
                </a:lnTo>
                <a:lnTo>
                  <a:pt x="584" y="1110"/>
                </a:lnTo>
                <a:lnTo>
                  <a:pt x="584" y="1109"/>
                </a:lnTo>
                <a:lnTo>
                  <a:pt x="584" y="1108"/>
                </a:lnTo>
                <a:lnTo>
                  <a:pt x="584" y="1108"/>
                </a:lnTo>
                <a:lnTo>
                  <a:pt x="584" y="1108"/>
                </a:lnTo>
                <a:lnTo>
                  <a:pt x="560" y="1072"/>
                </a:lnTo>
                <a:lnTo>
                  <a:pt x="560" y="1071"/>
                </a:lnTo>
                <a:lnTo>
                  <a:pt x="560" y="1070"/>
                </a:lnTo>
                <a:lnTo>
                  <a:pt x="560" y="1070"/>
                </a:lnTo>
                <a:lnTo>
                  <a:pt x="560" y="1069"/>
                </a:lnTo>
                <a:lnTo>
                  <a:pt x="559" y="1069"/>
                </a:lnTo>
                <a:lnTo>
                  <a:pt x="559" y="1068"/>
                </a:lnTo>
                <a:lnTo>
                  <a:pt x="559" y="1067"/>
                </a:lnTo>
                <a:lnTo>
                  <a:pt x="558" y="1067"/>
                </a:lnTo>
                <a:lnTo>
                  <a:pt x="558" y="1066"/>
                </a:lnTo>
                <a:lnTo>
                  <a:pt x="557" y="1066"/>
                </a:lnTo>
                <a:lnTo>
                  <a:pt x="557" y="1065"/>
                </a:lnTo>
                <a:lnTo>
                  <a:pt x="557" y="1064"/>
                </a:lnTo>
                <a:lnTo>
                  <a:pt x="556" y="1064"/>
                </a:lnTo>
                <a:lnTo>
                  <a:pt x="556" y="1063"/>
                </a:lnTo>
                <a:lnTo>
                  <a:pt x="555" y="1063"/>
                </a:lnTo>
                <a:lnTo>
                  <a:pt x="555" y="1062"/>
                </a:lnTo>
                <a:lnTo>
                  <a:pt x="555" y="1061"/>
                </a:lnTo>
                <a:lnTo>
                  <a:pt x="554" y="1061"/>
                </a:lnTo>
                <a:lnTo>
                  <a:pt x="554" y="1060"/>
                </a:lnTo>
                <a:lnTo>
                  <a:pt x="553" y="1060"/>
                </a:lnTo>
                <a:lnTo>
                  <a:pt x="553" y="1059"/>
                </a:lnTo>
                <a:lnTo>
                  <a:pt x="552" y="1059"/>
                </a:lnTo>
                <a:lnTo>
                  <a:pt x="552" y="1058"/>
                </a:lnTo>
                <a:lnTo>
                  <a:pt x="551" y="1057"/>
                </a:lnTo>
                <a:lnTo>
                  <a:pt x="551" y="1056"/>
                </a:lnTo>
                <a:lnTo>
                  <a:pt x="550" y="1056"/>
                </a:lnTo>
                <a:lnTo>
                  <a:pt x="550" y="1055"/>
                </a:lnTo>
                <a:lnTo>
                  <a:pt x="550" y="1054"/>
                </a:lnTo>
                <a:lnTo>
                  <a:pt x="549" y="1054"/>
                </a:lnTo>
                <a:lnTo>
                  <a:pt x="549" y="1053"/>
                </a:lnTo>
                <a:lnTo>
                  <a:pt x="548" y="1053"/>
                </a:lnTo>
                <a:lnTo>
                  <a:pt x="548" y="1052"/>
                </a:lnTo>
                <a:lnTo>
                  <a:pt x="548" y="1051"/>
                </a:lnTo>
                <a:lnTo>
                  <a:pt x="548" y="1051"/>
                </a:lnTo>
                <a:lnTo>
                  <a:pt x="548" y="1050"/>
                </a:lnTo>
                <a:lnTo>
                  <a:pt x="547" y="1050"/>
                </a:lnTo>
                <a:lnTo>
                  <a:pt x="547" y="1049"/>
                </a:lnTo>
                <a:lnTo>
                  <a:pt x="547" y="1048"/>
                </a:lnTo>
                <a:lnTo>
                  <a:pt x="546" y="1048"/>
                </a:lnTo>
                <a:lnTo>
                  <a:pt x="546" y="1048"/>
                </a:lnTo>
                <a:lnTo>
                  <a:pt x="545" y="1047"/>
                </a:lnTo>
                <a:lnTo>
                  <a:pt x="545" y="1046"/>
                </a:lnTo>
                <a:lnTo>
                  <a:pt x="544" y="1046"/>
                </a:lnTo>
                <a:lnTo>
                  <a:pt x="544" y="1045"/>
                </a:lnTo>
                <a:lnTo>
                  <a:pt x="543" y="1045"/>
                </a:lnTo>
                <a:lnTo>
                  <a:pt x="543" y="1044"/>
                </a:lnTo>
                <a:lnTo>
                  <a:pt x="543" y="1043"/>
                </a:lnTo>
                <a:lnTo>
                  <a:pt x="542" y="1043"/>
                </a:lnTo>
                <a:lnTo>
                  <a:pt x="542" y="1042"/>
                </a:lnTo>
                <a:lnTo>
                  <a:pt x="541" y="1041"/>
                </a:lnTo>
                <a:lnTo>
                  <a:pt x="541" y="1040"/>
                </a:lnTo>
                <a:lnTo>
                  <a:pt x="540" y="1040"/>
                </a:lnTo>
                <a:lnTo>
                  <a:pt x="540" y="1039"/>
                </a:lnTo>
                <a:lnTo>
                  <a:pt x="539" y="1038"/>
                </a:lnTo>
                <a:lnTo>
                  <a:pt x="539" y="1037"/>
                </a:lnTo>
                <a:lnTo>
                  <a:pt x="538" y="1037"/>
                </a:lnTo>
                <a:lnTo>
                  <a:pt x="538" y="1036"/>
                </a:lnTo>
                <a:lnTo>
                  <a:pt x="537" y="1036"/>
                </a:lnTo>
                <a:lnTo>
                  <a:pt x="537" y="1035"/>
                </a:lnTo>
                <a:lnTo>
                  <a:pt x="536" y="1034"/>
                </a:lnTo>
                <a:lnTo>
                  <a:pt x="536" y="1033"/>
                </a:lnTo>
                <a:lnTo>
                  <a:pt x="536" y="1032"/>
                </a:lnTo>
                <a:lnTo>
                  <a:pt x="536" y="1031"/>
                </a:lnTo>
                <a:lnTo>
                  <a:pt x="536" y="1030"/>
                </a:lnTo>
                <a:lnTo>
                  <a:pt x="536" y="1029"/>
                </a:lnTo>
                <a:lnTo>
                  <a:pt x="535" y="1029"/>
                </a:lnTo>
                <a:lnTo>
                  <a:pt x="535" y="1028"/>
                </a:lnTo>
                <a:lnTo>
                  <a:pt x="535" y="1027"/>
                </a:lnTo>
                <a:lnTo>
                  <a:pt x="536" y="1027"/>
                </a:lnTo>
                <a:lnTo>
                  <a:pt x="536" y="1026"/>
                </a:lnTo>
                <a:lnTo>
                  <a:pt x="536" y="1026"/>
                </a:lnTo>
                <a:lnTo>
                  <a:pt x="536" y="1025"/>
                </a:lnTo>
                <a:lnTo>
                  <a:pt x="537" y="1025"/>
                </a:lnTo>
                <a:lnTo>
                  <a:pt x="537" y="1024"/>
                </a:lnTo>
                <a:lnTo>
                  <a:pt x="538" y="1024"/>
                </a:lnTo>
                <a:lnTo>
                  <a:pt x="538" y="1024"/>
                </a:lnTo>
                <a:lnTo>
                  <a:pt x="539" y="1024"/>
                </a:lnTo>
                <a:lnTo>
                  <a:pt x="540" y="1024"/>
                </a:lnTo>
                <a:lnTo>
                  <a:pt x="540" y="1023"/>
                </a:lnTo>
                <a:lnTo>
                  <a:pt x="541" y="1023"/>
                </a:lnTo>
                <a:lnTo>
                  <a:pt x="541" y="1022"/>
                </a:lnTo>
                <a:lnTo>
                  <a:pt x="541" y="1021"/>
                </a:lnTo>
                <a:lnTo>
                  <a:pt x="540" y="1021"/>
                </a:lnTo>
                <a:lnTo>
                  <a:pt x="540" y="1020"/>
                </a:lnTo>
                <a:lnTo>
                  <a:pt x="539" y="1019"/>
                </a:lnTo>
                <a:lnTo>
                  <a:pt x="539" y="1018"/>
                </a:lnTo>
                <a:lnTo>
                  <a:pt x="538" y="1018"/>
                </a:lnTo>
                <a:lnTo>
                  <a:pt x="538" y="1017"/>
                </a:lnTo>
                <a:lnTo>
                  <a:pt x="538" y="1016"/>
                </a:lnTo>
                <a:lnTo>
                  <a:pt x="539" y="1015"/>
                </a:lnTo>
                <a:lnTo>
                  <a:pt x="539" y="1014"/>
                </a:lnTo>
                <a:lnTo>
                  <a:pt x="538" y="1014"/>
                </a:lnTo>
                <a:lnTo>
                  <a:pt x="538" y="1013"/>
                </a:lnTo>
                <a:lnTo>
                  <a:pt x="537" y="1013"/>
                </a:lnTo>
                <a:lnTo>
                  <a:pt x="537" y="1012"/>
                </a:lnTo>
                <a:lnTo>
                  <a:pt x="536" y="1012"/>
                </a:lnTo>
                <a:lnTo>
                  <a:pt x="536" y="1012"/>
                </a:lnTo>
                <a:lnTo>
                  <a:pt x="536" y="1011"/>
                </a:lnTo>
                <a:lnTo>
                  <a:pt x="536" y="1010"/>
                </a:lnTo>
                <a:lnTo>
                  <a:pt x="535" y="1010"/>
                </a:lnTo>
                <a:lnTo>
                  <a:pt x="535" y="1009"/>
                </a:lnTo>
                <a:lnTo>
                  <a:pt x="534" y="1009"/>
                </a:lnTo>
                <a:lnTo>
                  <a:pt x="534" y="1008"/>
                </a:lnTo>
                <a:lnTo>
                  <a:pt x="533" y="1008"/>
                </a:lnTo>
                <a:lnTo>
                  <a:pt x="533" y="1007"/>
                </a:lnTo>
                <a:lnTo>
                  <a:pt x="532" y="1006"/>
                </a:lnTo>
                <a:lnTo>
                  <a:pt x="532" y="1005"/>
                </a:lnTo>
                <a:lnTo>
                  <a:pt x="533" y="1005"/>
                </a:lnTo>
                <a:lnTo>
                  <a:pt x="532" y="1004"/>
                </a:lnTo>
                <a:lnTo>
                  <a:pt x="532" y="1003"/>
                </a:lnTo>
                <a:lnTo>
                  <a:pt x="532" y="1002"/>
                </a:lnTo>
                <a:lnTo>
                  <a:pt x="532" y="1001"/>
                </a:lnTo>
                <a:lnTo>
                  <a:pt x="532" y="1000"/>
                </a:lnTo>
                <a:lnTo>
                  <a:pt x="532" y="1000"/>
                </a:lnTo>
                <a:lnTo>
                  <a:pt x="532" y="999"/>
                </a:lnTo>
                <a:lnTo>
                  <a:pt x="531" y="999"/>
                </a:lnTo>
                <a:lnTo>
                  <a:pt x="531" y="998"/>
                </a:lnTo>
                <a:lnTo>
                  <a:pt x="531" y="997"/>
                </a:lnTo>
                <a:lnTo>
                  <a:pt x="531" y="996"/>
                </a:lnTo>
                <a:lnTo>
                  <a:pt x="530" y="995"/>
                </a:lnTo>
                <a:lnTo>
                  <a:pt x="530" y="994"/>
                </a:lnTo>
                <a:lnTo>
                  <a:pt x="529" y="992"/>
                </a:lnTo>
                <a:lnTo>
                  <a:pt x="529" y="991"/>
                </a:lnTo>
                <a:lnTo>
                  <a:pt x="529" y="990"/>
                </a:lnTo>
                <a:lnTo>
                  <a:pt x="528" y="990"/>
                </a:lnTo>
                <a:lnTo>
                  <a:pt x="528" y="989"/>
                </a:lnTo>
                <a:lnTo>
                  <a:pt x="528" y="988"/>
                </a:lnTo>
                <a:lnTo>
                  <a:pt x="527" y="988"/>
                </a:lnTo>
                <a:lnTo>
                  <a:pt x="527" y="988"/>
                </a:lnTo>
                <a:lnTo>
                  <a:pt x="526" y="988"/>
                </a:lnTo>
                <a:lnTo>
                  <a:pt x="526" y="987"/>
                </a:lnTo>
                <a:lnTo>
                  <a:pt x="526" y="986"/>
                </a:lnTo>
                <a:lnTo>
                  <a:pt x="525" y="986"/>
                </a:lnTo>
                <a:lnTo>
                  <a:pt x="524" y="985"/>
                </a:lnTo>
                <a:lnTo>
                  <a:pt x="524" y="984"/>
                </a:lnTo>
                <a:lnTo>
                  <a:pt x="524" y="983"/>
                </a:lnTo>
                <a:lnTo>
                  <a:pt x="524" y="982"/>
                </a:lnTo>
                <a:lnTo>
                  <a:pt x="523" y="981"/>
                </a:lnTo>
                <a:lnTo>
                  <a:pt x="522" y="980"/>
                </a:lnTo>
                <a:lnTo>
                  <a:pt x="521" y="979"/>
                </a:lnTo>
                <a:lnTo>
                  <a:pt x="521" y="980"/>
                </a:lnTo>
                <a:lnTo>
                  <a:pt x="520" y="980"/>
                </a:lnTo>
                <a:lnTo>
                  <a:pt x="520" y="979"/>
                </a:lnTo>
                <a:lnTo>
                  <a:pt x="521" y="979"/>
                </a:lnTo>
                <a:lnTo>
                  <a:pt x="521" y="978"/>
                </a:lnTo>
                <a:lnTo>
                  <a:pt x="521" y="977"/>
                </a:lnTo>
                <a:lnTo>
                  <a:pt x="520" y="976"/>
                </a:lnTo>
                <a:lnTo>
                  <a:pt x="520" y="976"/>
                </a:lnTo>
                <a:lnTo>
                  <a:pt x="519" y="975"/>
                </a:lnTo>
                <a:lnTo>
                  <a:pt x="518" y="974"/>
                </a:lnTo>
                <a:lnTo>
                  <a:pt x="518" y="973"/>
                </a:lnTo>
                <a:lnTo>
                  <a:pt x="517" y="972"/>
                </a:lnTo>
                <a:lnTo>
                  <a:pt x="517" y="971"/>
                </a:lnTo>
                <a:lnTo>
                  <a:pt x="516" y="971"/>
                </a:lnTo>
                <a:lnTo>
                  <a:pt x="516" y="970"/>
                </a:lnTo>
                <a:lnTo>
                  <a:pt x="516" y="969"/>
                </a:lnTo>
                <a:lnTo>
                  <a:pt x="516" y="968"/>
                </a:lnTo>
                <a:lnTo>
                  <a:pt x="515" y="968"/>
                </a:lnTo>
                <a:lnTo>
                  <a:pt x="515" y="967"/>
                </a:lnTo>
                <a:lnTo>
                  <a:pt x="515" y="966"/>
                </a:lnTo>
                <a:lnTo>
                  <a:pt x="514" y="966"/>
                </a:lnTo>
                <a:lnTo>
                  <a:pt x="514" y="965"/>
                </a:lnTo>
                <a:lnTo>
                  <a:pt x="513" y="965"/>
                </a:lnTo>
                <a:lnTo>
                  <a:pt x="513" y="964"/>
                </a:lnTo>
                <a:lnTo>
                  <a:pt x="513" y="963"/>
                </a:lnTo>
                <a:lnTo>
                  <a:pt x="512" y="963"/>
                </a:lnTo>
                <a:lnTo>
                  <a:pt x="512" y="963"/>
                </a:lnTo>
                <a:lnTo>
                  <a:pt x="512" y="962"/>
                </a:lnTo>
                <a:lnTo>
                  <a:pt x="512" y="962"/>
                </a:lnTo>
                <a:lnTo>
                  <a:pt x="512" y="961"/>
                </a:lnTo>
                <a:lnTo>
                  <a:pt x="511" y="960"/>
                </a:lnTo>
                <a:lnTo>
                  <a:pt x="511" y="959"/>
                </a:lnTo>
                <a:lnTo>
                  <a:pt x="510" y="958"/>
                </a:lnTo>
                <a:lnTo>
                  <a:pt x="510" y="957"/>
                </a:lnTo>
                <a:lnTo>
                  <a:pt x="509" y="957"/>
                </a:lnTo>
                <a:lnTo>
                  <a:pt x="509" y="956"/>
                </a:lnTo>
                <a:lnTo>
                  <a:pt x="509" y="955"/>
                </a:lnTo>
                <a:lnTo>
                  <a:pt x="508" y="955"/>
                </a:lnTo>
                <a:lnTo>
                  <a:pt x="508" y="954"/>
                </a:lnTo>
                <a:lnTo>
                  <a:pt x="508" y="953"/>
                </a:lnTo>
                <a:lnTo>
                  <a:pt x="508" y="952"/>
                </a:lnTo>
                <a:lnTo>
                  <a:pt x="507" y="952"/>
                </a:lnTo>
                <a:lnTo>
                  <a:pt x="507" y="951"/>
                </a:lnTo>
                <a:lnTo>
                  <a:pt x="507" y="951"/>
                </a:lnTo>
                <a:lnTo>
                  <a:pt x="507" y="950"/>
                </a:lnTo>
                <a:lnTo>
                  <a:pt x="507" y="949"/>
                </a:lnTo>
                <a:lnTo>
                  <a:pt x="507" y="948"/>
                </a:lnTo>
                <a:lnTo>
                  <a:pt x="506" y="948"/>
                </a:lnTo>
                <a:lnTo>
                  <a:pt x="506" y="947"/>
                </a:lnTo>
                <a:lnTo>
                  <a:pt x="506" y="946"/>
                </a:lnTo>
                <a:lnTo>
                  <a:pt x="505" y="946"/>
                </a:lnTo>
                <a:lnTo>
                  <a:pt x="505" y="945"/>
                </a:lnTo>
                <a:lnTo>
                  <a:pt x="505" y="946"/>
                </a:lnTo>
                <a:lnTo>
                  <a:pt x="504" y="946"/>
                </a:lnTo>
                <a:lnTo>
                  <a:pt x="504" y="945"/>
                </a:lnTo>
                <a:lnTo>
                  <a:pt x="505" y="945"/>
                </a:lnTo>
                <a:lnTo>
                  <a:pt x="505" y="944"/>
                </a:lnTo>
                <a:lnTo>
                  <a:pt x="505" y="943"/>
                </a:lnTo>
                <a:lnTo>
                  <a:pt x="505" y="942"/>
                </a:lnTo>
                <a:lnTo>
                  <a:pt x="504" y="942"/>
                </a:lnTo>
                <a:lnTo>
                  <a:pt x="504" y="941"/>
                </a:lnTo>
                <a:lnTo>
                  <a:pt x="504" y="940"/>
                </a:lnTo>
                <a:lnTo>
                  <a:pt x="504" y="939"/>
                </a:lnTo>
                <a:lnTo>
                  <a:pt x="504" y="939"/>
                </a:lnTo>
                <a:lnTo>
                  <a:pt x="504" y="938"/>
                </a:lnTo>
                <a:lnTo>
                  <a:pt x="504" y="937"/>
                </a:lnTo>
                <a:lnTo>
                  <a:pt x="505" y="936"/>
                </a:lnTo>
                <a:lnTo>
                  <a:pt x="504" y="935"/>
                </a:lnTo>
                <a:lnTo>
                  <a:pt x="504" y="934"/>
                </a:lnTo>
                <a:lnTo>
                  <a:pt x="504" y="933"/>
                </a:lnTo>
                <a:lnTo>
                  <a:pt x="503" y="933"/>
                </a:lnTo>
                <a:lnTo>
                  <a:pt x="503" y="932"/>
                </a:lnTo>
                <a:lnTo>
                  <a:pt x="503" y="931"/>
                </a:lnTo>
                <a:lnTo>
                  <a:pt x="502" y="931"/>
                </a:lnTo>
                <a:lnTo>
                  <a:pt x="501" y="931"/>
                </a:lnTo>
                <a:lnTo>
                  <a:pt x="501" y="930"/>
                </a:lnTo>
                <a:lnTo>
                  <a:pt x="500" y="930"/>
                </a:lnTo>
                <a:lnTo>
                  <a:pt x="500" y="930"/>
                </a:lnTo>
                <a:lnTo>
                  <a:pt x="500" y="929"/>
                </a:lnTo>
                <a:lnTo>
                  <a:pt x="499" y="929"/>
                </a:lnTo>
                <a:lnTo>
                  <a:pt x="499" y="928"/>
                </a:lnTo>
                <a:lnTo>
                  <a:pt x="499" y="927"/>
                </a:lnTo>
                <a:lnTo>
                  <a:pt x="498" y="927"/>
                </a:lnTo>
                <a:lnTo>
                  <a:pt x="497" y="927"/>
                </a:lnTo>
                <a:lnTo>
                  <a:pt x="497" y="926"/>
                </a:lnTo>
                <a:lnTo>
                  <a:pt x="496" y="926"/>
                </a:lnTo>
                <a:lnTo>
                  <a:pt x="495" y="926"/>
                </a:lnTo>
                <a:lnTo>
                  <a:pt x="495" y="925"/>
                </a:lnTo>
                <a:lnTo>
                  <a:pt x="494" y="925"/>
                </a:lnTo>
                <a:lnTo>
                  <a:pt x="494" y="924"/>
                </a:lnTo>
                <a:lnTo>
                  <a:pt x="493" y="924"/>
                </a:lnTo>
                <a:lnTo>
                  <a:pt x="493" y="923"/>
                </a:lnTo>
                <a:lnTo>
                  <a:pt x="492" y="923"/>
                </a:lnTo>
                <a:lnTo>
                  <a:pt x="491" y="923"/>
                </a:lnTo>
                <a:lnTo>
                  <a:pt x="491" y="922"/>
                </a:lnTo>
                <a:lnTo>
                  <a:pt x="490" y="922"/>
                </a:lnTo>
                <a:lnTo>
                  <a:pt x="489" y="922"/>
                </a:lnTo>
                <a:lnTo>
                  <a:pt x="488" y="922"/>
                </a:lnTo>
                <a:lnTo>
                  <a:pt x="488" y="921"/>
                </a:lnTo>
                <a:lnTo>
                  <a:pt x="488" y="921"/>
                </a:lnTo>
                <a:lnTo>
                  <a:pt x="487" y="921"/>
                </a:lnTo>
                <a:lnTo>
                  <a:pt x="486" y="921"/>
                </a:lnTo>
                <a:lnTo>
                  <a:pt x="485" y="920"/>
                </a:lnTo>
                <a:lnTo>
                  <a:pt x="484" y="920"/>
                </a:lnTo>
                <a:lnTo>
                  <a:pt x="483" y="920"/>
                </a:lnTo>
                <a:lnTo>
                  <a:pt x="483" y="919"/>
                </a:lnTo>
                <a:lnTo>
                  <a:pt x="482" y="919"/>
                </a:lnTo>
                <a:lnTo>
                  <a:pt x="481" y="919"/>
                </a:lnTo>
                <a:lnTo>
                  <a:pt x="481" y="918"/>
                </a:lnTo>
                <a:lnTo>
                  <a:pt x="480" y="918"/>
                </a:lnTo>
                <a:lnTo>
                  <a:pt x="479" y="918"/>
                </a:lnTo>
                <a:lnTo>
                  <a:pt x="479" y="917"/>
                </a:lnTo>
                <a:lnTo>
                  <a:pt x="478" y="917"/>
                </a:lnTo>
                <a:lnTo>
                  <a:pt x="477" y="917"/>
                </a:lnTo>
                <a:lnTo>
                  <a:pt x="476" y="916"/>
                </a:lnTo>
                <a:lnTo>
                  <a:pt x="476" y="915"/>
                </a:lnTo>
                <a:lnTo>
                  <a:pt x="475" y="915"/>
                </a:lnTo>
                <a:lnTo>
                  <a:pt x="474" y="915"/>
                </a:lnTo>
                <a:lnTo>
                  <a:pt x="473" y="915"/>
                </a:lnTo>
                <a:lnTo>
                  <a:pt x="472" y="916"/>
                </a:lnTo>
                <a:lnTo>
                  <a:pt x="471" y="916"/>
                </a:lnTo>
                <a:lnTo>
                  <a:pt x="470" y="916"/>
                </a:lnTo>
                <a:lnTo>
                  <a:pt x="469" y="916"/>
                </a:lnTo>
                <a:lnTo>
                  <a:pt x="468" y="916"/>
                </a:lnTo>
                <a:lnTo>
                  <a:pt x="467" y="916"/>
                </a:lnTo>
                <a:lnTo>
                  <a:pt x="466" y="916"/>
                </a:lnTo>
                <a:lnTo>
                  <a:pt x="465" y="916"/>
                </a:lnTo>
                <a:lnTo>
                  <a:pt x="464" y="916"/>
                </a:lnTo>
                <a:lnTo>
                  <a:pt x="464" y="916"/>
                </a:lnTo>
                <a:lnTo>
                  <a:pt x="463" y="916"/>
                </a:lnTo>
                <a:lnTo>
                  <a:pt x="462" y="916"/>
                </a:lnTo>
                <a:lnTo>
                  <a:pt x="461" y="916"/>
                </a:lnTo>
                <a:lnTo>
                  <a:pt x="460" y="916"/>
                </a:lnTo>
                <a:lnTo>
                  <a:pt x="459" y="916"/>
                </a:lnTo>
                <a:lnTo>
                  <a:pt x="458" y="916"/>
                </a:lnTo>
                <a:lnTo>
                  <a:pt x="457" y="916"/>
                </a:lnTo>
                <a:lnTo>
                  <a:pt x="456" y="916"/>
                </a:lnTo>
                <a:lnTo>
                  <a:pt x="455" y="916"/>
                </a:lnTo>
                <a:lnTo>
                  <a:pt x="454" y="916"/>
                </a:lnTo>
                <a:lnTo>
                  <a:pt x="453" y="916"/>
                </a:lnTo>
                <a:lnTo>
                  <a:pt x="452" y="916"/>
                </a:lnTo>
                <a:lnTo>
                  <a:pt x="452" y="916"/>
                </a:lnTo>
                <a:lnTo>
                  <a:pt x="451" y="916"/>
                </a:lnTo>
                <a:lnTo>
                  <a:pt x="450" y="916"/>
                </a:lnTo>
                <a:lnTo>
                  <a:pt x="449" y="916"/>
                </a:lnTo>
                <a:lnTo>
                  <a:pt x="448" y="916"/>
                </a:lnTo>
                <a:lnTo>
                  <a:pt x="447" y="915"/>
                </a:lnTo>
                <a:lnTo>
                  <a:pt x="446" y="915"/>
                </a:lnTo>
                <a:lnTo>
                  <a:pt x="445" y="915"/>
                </a:lnTo>
                <a:lnTo>
                  <a:pt x="444" y="915"/>
                </a:lnTo>
                <a:lnTo>
                  <a:pt x="443" y="915"/>
                </a:lnTo>
                <a:lnTo>
                  <a:pt x="442" y="915"/>
                </a:lnTo>
                <a:lnTo>
                  <a:pt x="441" y="915"/>
                </a:lnTo>
                <a:lnTo>
                  <a:pt x="440" y="915"/>
                </a:lnTo>
                <a:lnTo>
                  <a:pt x="440" y="914"/>
                </a:lnTo>
                <a:lnTo>
                  <a:pt x="440" y="914"/>
                </a:lnTo>
                <a:lnTo>
                  <a:pt x="439" y="914"/>
                </a:lnTo>
                <a:lnTo>
                  <a:pt x="438" y="914"/>
                </a:lnTo>
                <a:lnTo>
                  <a:pt x="437" y="914"/>
                </a:lnTo>
                <a:lnTo>
                  <a:pt x="436" y="913"/>
                </a:lnTo>
                <a:lnTo>
                  <a:pt x="435" y="913"/>
                </a:lnTo>
                <a:lnTo>
                  <a:pt x="432" y="913"/>
                </a:lnTo>
                <a:lnTo>
                  <a:pt x="431" y="912"/>
                </a:lnTo>
                <a:lnTo>
                  <a:pt x="430" y="912"/>
                </a:lnTo>
                <a:lnTo>
                  <a:pt x="429" y="912"/>
                </a:lnTo>
                <a:lnTo>
                  <a:pt x="428" y="912"/>
                </a:lnTo>
                <a:lnTo>
                  <a:pt x="428" y="911"/>
                </a:lnTo>
                <a:lnTo>
                  <a:pt x="428" y="911"/>
                </a:lnTo>
                <a:lnTo>
                  <a:pt x="427" y="911"/>
                </a:lnTo>
                <a:lnTo>
                  <a:pt x="426" y="911"/>
                </a:lnTo>
                <a:lnTo>
                  <a:pt x="426" y="910"/>
                </a:lnTo>
                <a:lnTo>
                  <a:pt x="425" y="910"/>
                </a:lnTo>
                <a:lnTo>
                  <a:pt x="424" y="910"/>
                </a:lnTo>
                <a:lnTo>
                  <a:pt x="423" y="910"/>
                </a:lnTo>
                <a:lnTo>
                  <a:pt x="422" y="910"/>
                </a:lnTo>
                <a:lnTo>
                  <a:pt x="422" y="909"/>
                </a:lnTo>
                <a:lnTo>
                  <a:pt x="421" y="909"/>
                </a:lnTo>
                <a:lnTo>
                  <a:pt x="420" y="909"/>
                </a:lnTo>
                <a:lnTo>
                  <a:pt x="419" y="909"/>
                </a:lnTo>
                <a:lnTo>
                  <a:pt x="418" y="908"/>
                </a:lnTo>
                <a:lnTo>
                  <a:pt x="417" y="908"/>
                </a:lnTo>
                <a:lnTo>
                  <a:pt x="416" y="908"/>
                </a:lnTo>
                <a:lnTo>
                  <a:pt x="416" y="908"/>
                </a:lnTo>
                <a:lnTo>
                  <a:pt x="415" y="907"/>
                </a:lnTo>
                <a:lnTo>
                  <a:pt x="414" y="907"/>
                </a:lnTo>
                <a:lnTo>
                  <a:pt x="413" y="906"/>
                </a:lnTo>
                <a:lnTo>
                  <a:pt x="412" y="906"/>
                </a:lnTo>
                <a:lnTo>
                  <a:pt x="411" y="906"/>
                </a:lnTo>
                <a:lnTo>
                  <a:pt x="410" y="906"/>
                </a:lnTo>
                <a:lnTo>
                  <a:pt x="409" y="906"/>
                </a:lnTo>
                <a:lnTo>
                  <a:pt x="408" y="906"/>
                </a:lnTo>
                <a:lnTo>
                  <a:pt x="408" y="905"/>
                </a:lnTo>
                <a:lnTo>
                  <a:pt x="407" y="905"/>
                </a:lnTo>
                <a:lnTo>
                  <a:pt x="406" y="905"/>
                </a:lnTo>
                <a:lnTo>
                  <a:pt x="405" y="905"/>
                </a:lnTo>
                <a:lnTo>
                  <a:pt x="404" y="905"/>
                </a:lnTo>
                <a:lnTo>
                  <a:pt x="404" y="905"/>
                </a:lnTo>
                <a:lnTo>
                  <a:pt x="403" y="904"/>
                </a:lnTo>
                <a:lnTo>
                  <a:pt x="402" y="904"/>
                </a:lnTo>
                <a:lnTo>
                  <a:pt x="401" y="904"/>
                </a:lnTo>
                <a:lnTo>
                  <a:pt x="400" y="904"/>
                </a:lnTo>
                <a:lnTo>
                  <a:pt x="399" y="904"/>
                </a:lnTo>
                <a:lnTo>
                  <a:pt x="398" y="904"/>
                </a:lnTo>
                <a:lnTo>
                  <a:pt x="397" y="904"/>
                </a:lnTo>
                <a:lnTo>
                  <a:pt x="396" y="904"/>
                </a:lnTo>
                <a:lnTo>
                  <a:pt x="395" y="904"/>
                </a:lnTo>
                <a:lnTo>
                  <a:pt x="394" y="904"/>
                </a:lnTo>
                <a:lnTo>
                  <a:pt x="393" y="904"/>
                </a:lnTo>
                <a:lnTo>
                  <a:pt x="392" y="904"/>
                </a:lnTo>
                <a:lnTo>
                  <a:pt x="392" y="903"/>
                </a:lnTo>
                <a:lnTo>
                  <a:pt x="392" y="903"/>
                </a:lnTo>
                <a:lnTo>
                  <a:pt x="391" y="903"/>
                </a:lnTo>
                <a:lnTo>
                  <a:pt x="390" y="903"/>
                </a:lnTo>
                <a:lnTo>
                  <a:pt x="389" y="903"/>
                </a:lnTo>
                <a:lnTo>
                  <a:pt x="389" y="904"/>
                </a:lnTo>
                <a:lnTo>
                  <a:pt x="388" y="904"/>
                </a:lnTo>
                <a:lnTo>
                  <a:pt x="387" y="904"/>
                </a:lnTo>
                <a:lnTo>
                  <a:pt x="386" y="904"/>
                </a:lnTo>
                <a:lnTo>
                  <a:pt x="385" y="904"/>
                </a:lnTo>
                <a:lnTo>
                  <a:pt x="384" y="904"/>
                </a:lnTo>
                <a:lnTo>
                  <a:pt x="383" y="904"/>
                </a:lnTo>
                <a:lnTo>
                  <a:pt x="382" y="904"/>
                </a:lnTo>
                <a:lnTo>
                  <a:pt x="381" y="904"/>
                </a:lnTo>
                <a:lnTo>
                  <a:pt x="380" y="904"/>
                </a:lnTo>
                <a:lnTo>
                  <a:pt x="380" y="904"/>
                </a:lnTo>
                <a:lnTo>
                  <a:pt x="379" y="904"/>
                </a:lnTo>
                <a:lnTo>
                  <a:pt x="378" y="904"/>
                </a:lnTo>
                <a:lnTo>
                  <a:pt x="377" y="904"/>
                </a:lnTo>
                <a:lnTo>
                  <a:pt x="376" y="904"/>
                </a:lnTo>
                <a:lnTo>
                  <a:pt x="375" y="904"/>
                </a:lnTo>
                <a:lnTo>
                  <a:pt x="374" y="904"/>
                </a:lnTo>
                <a:lnTo>
                  <a:pt x="373" y="904"/>
                </a:lnTo>
                <a:lnTo>
                  <a:pt x="372" y="904"/>
                </a:lnTo>
                <a:lnTo>
                  <a:pt x="371" y="904"/>
                </a:lnTo>
                <a:lnTo>
                  <a:pt x="370" y="904"/>
                </a:lnTo>
                <a:lnTo>
                  <a:pt x="369" y="904"/>
                </a:lnTo>
                <a:lnTo>
                  <a:pt x="368" y="904"/>
                </a:lnTo>
                <a:lnTo>
                  <a:pt x="368" y="904"/>
                </a:lnTo>
                <a:lnTo>
                  <a:pt x="367" y="904"/>
                </a:lnTo>
                <a:lnTo>
                  <a:pt x="366" y="904"/>
                </a:lnTo>
                <a:lnTo>
                  <a:pt x="365" y="904"/>
                </a:lnTo>
                <a:lnTo>
                  <a:pt x="364" y="904"/>
                </a:lnTo>
                <a:lnTo>
                  <a:pt x="363" y="904"/>
                </a:lnTo>
                <a:lnTo>
                  <a:pt x="362" y="905"/>
                </a:lnTo>
                <a:lnTo>
                  <a:pt x="361" y="905"/>
                </a:lnTo>
                <a:lnTo>
                  <a:pt x="360" y="905"/>
                </a:lnTo>
                <a:lnTo>
                  <a:pt x="359" y="905"/>
                </a:lnTo>
                <a:lnTo>
                  <a:pt x="354" y="904"/>
                </a:lnTo>
                <a:lnTo>
                  <a:pt x="352" y="904"/>
                </a:lnTo>
                <a:lnTo>
                  <a:pt x="350" y="903"/>
                </a:lnTo>
                <a:lnTo>
                  <a:pt x="346" y="903"/>
                </a:lnTo>
                <a:lnTo>
                  <a:pt x="341" y="901"/>
                </a:lnTo>
                <a:lnTo>
                  <a:pt x="337" y="900"/>
                </a:lnTo>
                <a:lnTo>
                  <a:pt x="335" y="900"/>
                </a:lnTo>
                <a:lnTo>
                  <a:pt x="333" y="900"/>
                </a:lnTo>
                <a:lnTo>
                  <a:pt x="329" y="900"/>
                </a:lnTo>
                <a:lnTo>
                  <a:pt x="326" y="899"/>
                </a:lnTo>
                <a:lnTo>
                  <a:pt x="324" y="898"/>
                </a:lnTo>
                <a:lnTo>
                  <a:pt x="321" y="898"/>
                </a:lnTo>
                <a:lnTo>
                  <a:pt x="321" y="898"/>
                </a:lnTo>
                <a:lnTo>
                  <a:pt x="320" y="897"/>
                </a:lnTo>
                <a:lnTo>
                  <a:pt x="319" y="896"/>
                </a:lnTo>
                <a:lnTo>
                  <a:pt x="316" y="895"/>
                </a:lnTo>
                <a:lnTo>
                  <a:pt x="313" y="894"/>
                </a:lnTo>
                <a:lnTo>
                  <a:pt x="311" y="893"/>
                </a:lnTo>
                <a:lnTo>
                  <a:pt x="309" y="893"/>
                </a:lnTo>
                <a:lnTo>
                  <a:pt x="307" y="893"/>
                </a:lnTo>
                <a:lnTo>
                  <a:pt x="304" y="891"/>
                </a:lnTo>
                <a:lnTo>
                  <a:pt x="302" y="891"/>
                </a:lnTo>
                <a:lnTo>
                  <a:pt x="297" y="890"/>
                </a:lnTo>
                <a:lnTo>
                  <a:pt x="296" y="889"/>
                </a:lnTo>
                <a:lnTo>
                  <a:pt x="293" y="887"/>
                </a:lnTo>
                <a:lnTo>
                  <a:pt x="288" y="886"/>
                </a:lnTo>
                <a:lnTo>
                  <a:pt x="284" y="883"/>
                </a:lnTo>
                <a:lnTo>
                  <a:pt x="279" y="881"/>
                </a:lnTo>
                <a:lnTo>
                  <a:pt x="274" y="879"/>
                </a:lnTo>
                <a:lnTo>
                  <a:pt x="270" y="876"/>
                </a:lnTo>
                <a:lnTo>
                  <a:pt x="269" y="876"/>
                </a:lnTo>
                <a:lnTo>
                  <a:pt x="269" y="875"/>
                </a:lnTo>
                <a:lnTo>
                  <a:pt x="268" y="875"/>
                </a:lnTo>
                <a:lnTo>
                  <a:pt x="267" y="875"/>
                </a:lnTo>
                <a:lnTo>
                  <a:pt x="266" y="875"/>
                </a:lnTo>
                <a:lnTo>
                  <a:pt x="266" y="874"/>
                </a:lnTo>
                <a:lnTo>
                  <a:pt x="265" y="874"/>
                </a:lnTo>
                <a:lnTo>
                  <a:pt x="264" y="874"/>
                </a:lnTo>
                <a:lnTo>
                  <a:pt x="263" y="874"/>
                </a:lnTo>
                <a:lnTo>
                  <a:pt x="263" y="873"/>
                </a:lnTo>
                <a:lnTo>
                  <a:pt x="262" y="873"/>
                </a:lnTo>
                <a:lnTo>
                  <a:pt x="261" y="873"/>
                </a:lnTo>
                <a:lnTo>
                  <a:pt x="261" y="873"/>
                </a:lnTo>
                <a:lnTo>
                  <a:pt x="261" y="872"/>
                </a:lnTo>
                <a:lnTo>
                  <a:pt x="260" y="872"/>
                </a:lnTo>
                <a:lnTo>
                  <a:pt x="259" y="872"/>
                </a:lnTo>
                <a:lnTo>
                  <a:pt x="258" y="872"/>
                </a:lnTo>
                <a:lnTo>
                  <a:pt x="258" y="871"/>
                </a:lnTo>
                <a:lnTo>
                  <a:pt x="257" y="871"/>
                </a:lnTo>
                <a:lnTo>
                  <a:pt x="256" y="871"/>
                </a:lnTo>
                <a:lnTo>
                  <a:pt x="255" y="870"/>
                </a:lnTo>
                <a:lnTo>
                  <a:pt x="254" y="870"/>
                </a:lnTo>
                <a:lnTo>
                  <a:pt x="254" y="869"/>
                </a:lnTo>
                <a:lnTo>
                  <a:pt x="253" y="869"/>
                </a:lnTo>
                <a:lnTo>
                  <a:pt x="252" y="868"/>
                </a:lnTo>
                <a:lnTo>
                  <a:pt x="251" y="868"/>
                </a:lnTo>
                <a:lnTo>
                  <a:pt x="251" y="867"/>
                </a:lnTo>
                <a:lnTo>
                  <a:pt x="250" y="867"/>
                </a:lnTo>
                <a:lnTo>
                  <a:pt x="250" y="867"/>
                </a:lnTo>
                <a:lnTo>
                  <a:pt x="249" y="867"/>
                </a:lnTo>
                <a:lnTo>
                  <a:pt x="249" y="867"/>
                </a:lnTo>
                <a:lnTo>
                  <a:pt x="249" y="866"/>
                </a:lnTo>
                <a:lnTo>
                  <a:pt x="248" y="866"/>
                </a:lnTo>
                <a:lnTo>
                  <a:pt x="248" y="865"/>
                </a:lnTo>
                <a:lnTo>
                  <a:pt x="247" y="865"/>
                </a:lnTo>
                <a:lnTo>
                  <a:pt x="246" y="865"/>
                </a:lnTo>
                <a:lnTo>
                  <a:pt x="246" y="864"/>
                </a:lnTo>
                <a:lnTo>
                  <a:pt x="245" y="864"/>
                </a:lnTo>
                <a:lnTo>
                  <a:pt x="245" y="863"/>
                </a:lnTo>
                <a:lnTo>
                  <a:pt x="244" y="863"/>
                </a:lnTo>
                <a:lnTo>
                  <a:pt x="243" y="862"/>
                </a:lnTo>
                <a:lnTo>
                  <a:pt x="242" y="862"/>
                </a:lnTo>
                <a:lnTo>
                  <a:pt x="242" y="861"/>
                </a:lnTo>
                <a:lnTo>
                  <a:pt x="241" y="861"/>
                </a:lnTo>
                <a:lnTo>
                  <a:pt x="241" y="860"/>
                </a:lnTo>
                <a:lnTo>
                  <a:pt x="240" y="860"/>
                </a:lnTo>
                <a:lnTo>
                  <a:pt x="239" y="859"/>
                </a:lnTo>
                <a:lnTo>
                  <a:pt x="238" y="859"/>
                </a:lnTo>
                <a:lnTo>
                  <a:pt x="238" y="858"/>
                </a:lnTo>
                <a:lnTo>
                  <a:pt x="237" y="858"/>
                </a:lnTo>
                <a:lnTo>
                  <a:pt x="237" y="857"/>
                </a:lnTo>
                <a:lnTo>
                  <a:pt x="236" y="857"/>
                </a:lnTo>
                <a:lnTo>
                  <a:pt x="236" y="856"/>
                </a:lnTo>
                <a:lnTo>
                  <a:pt x="235" y="856"/>
                </a:lnTo>
                <a:lnTo>
                  <a:pt x="235" y="855"/>
                </a:lnTo>
                <a:lnTo>
                  <a:pt x="234" y="855"/>
                </a:lnTo>
                <a:lnTo>
                  <a:pt x="233" y="855"/>
                </a:lnTo>
                <a:lnTo>
                  <a:pt x="232" y="855"/>
                </a:lnTo>
                <a:lnTo>
                  <a:pt x="232" y="854"/>
                </a:lnTo>
                <a:lnTo>
                  <a:pt x="231" y="854"/>
                </a:lnTo>
                <a:lnTo>
                  <a:pt x="231" y="853"/>
                </a:lnTo>
                <a:lnTo>
                  <a:pt x="230" y="853"/>
                </a:lnTo>
                <a:lnTo>
                  <a:pt x="229" y="853"/>
                </a:lnTo>
                <a:lnTo>
                  <a:pt x="229" y="852"/>
                </a:lnTo>
                <a:lnTo>
                  <a:pt x="228" y="852"/>
                </a:lnTo>
                <a:lnTo>
                  <a:pt x="228" y="851"/>
                </a:lnTo>
                <a:lnTo>
                  <a:pt x="227" y="851"/>
                </a:lnTo>
                <a:lnTo>
                  <a:pt x="226" y="850"/>
                </a:lnTo>
                <a:lnTo>
                  <a:pt x="225" y="850"/>
                </a:lnTo>
                <a:lnTo>
                  <a:pt x="225" y="849"/>
                </a:lnTo>
                <a:lnTo>
                  <a:pt x="225" y="849"/>
                </a:lnTo>
                <a:lnTo>
                  <a:pt x="225" y="848"/>
                </a:lnTo>
                <a:lnTo>
                  <a:pt x="224" y="848"/>
                </a:lnTo>
                <a:lnTo>
                  <a:pt x="223" y="848"/>
                </a:lnTo>
                <a:lnTo>
                  <a:pt x="223" y="847"/>
                </a:lnTo>
                <a:lnTo>
                  <a:pt x="222" y="847"/>
                </a:lnTo>
                <a:lnTo>
                  <a:pt x="222" y="846"/>
                </a:lnTo>
                <a:lnTo>
                  <a:pt x="221" y="846"/>
                </a:lnTo>
                <a:lnTo>
                  <a:pt x="220" y="845"/>
                </a:lnTo>
                <a:lnTo>
                  <a:pt x="219" y="845"/>
                </a:lnTo>
                <a:lnTo>
                  <a:pt x="219" y="844"/>
                </a:lnTo>
                <a:lnTo>
                  <a:pt x="218" y="844"/>
                </a:lnTo>
                <a:lnTo>
                  <a:pt x="218" y="843"/>
                </a:lnTo>
                <a:lnTo>
                  <a:pt x="217" y="843"/>
                </a:lnTo>
                <a:lnTo>
                  <a:pt x="216" y="843"/>
                </a:lnTo>
                <a:lnTo>
                  <a:pt x="216" y="843"/>
                </a:lnTo>
                <a:lnTo>
                  <a:pt x="215" y="843"/>
                </a:lnTo>
                <a:lnTo>
                  <a:pt x="215" y="842"/>
                </a:lnTo>
                <a:lnTo>
                  <a:pt x="214" y="842"/>
                </a:lnTo>
                <a:lnTo>
                  <a:pt x="213" y="841"/>
                </a:lnTo>
                <a:lnTo>
                  <a:pt x="213" y="841"/>
                </a:lnTo>
                <a:lnTo>
                  <a:pt x="213" y="840"/>
                </a:lnTo>
                <a:lnTo>
                  <a:pt x="212" y="840"/>
                </a:lnTo>
                <a:lnTo>
                  <a:pt x="212" y="839"/>
                </a:lnTo>
                <a:lnTo>
                  <a:pt x="211" y="839"/>
                </a:lnTo>
                <a:lnTo>
                  <a:pt x="210" y="838"/>
                </a:lnTo>
                <a:lnTo>
                  <a:pt x="209" y="838"/>
                </a:lnTo>
                <a:lnTo>
                  <a:pt x="209" y="837"/>
                </a:lnTo>
                <a:lnTo>
                  <a:pt x="208" y="837"/>
                </a:lnTo>
                <a:lnTo>
                  <a:pt x="208" y="836"/>
                </a:lnTo>
                <a:lnTo>
                  <a:pt x="207" y="836"/>
                </a:lnTo>
                <a:lnTo>
                  <a:pt x="206" y="836"/>
                </a:lnTo>
                <a:lnTo>
                  <a:pt x="206" y="835"/>
                </a:lnTo>
                <a:lnTo>
                  <a:pt x="205" y="835"/>
                </a:lnTo>
                <a:lnTo>
                  <a:pt x="205" y="834"/>
                </a:lnTo>
                <a:lnTo>
                  <a:pt x="204" y="834"/>
                </a:lnTo>
                <a:lnTo>
                  <a:pt x="203" y="833"/>
                </a:lnTo>
                <a:lnTo>
                  <a:pt x="202" y="833"/>
                </a:lnTo>
                <a:lnTo>
                  <a:pt x="202" y="832"/>
                </a:lnTo>
                <a:lnTo>
                  <a:pt x="201" y="832"/>
                </a:lnTo>
                <a:lnTo>
                  <a:pt x="201" y="831"/>
                </a:lnTo>
                <a:lnTo>
                  <a:pt x="201" y="831"/>
                </a:lnTo>
                <a:lnTo>
                  <a:pt x="200" y="831"/>
                </a:lnTo>
                <a:lnTo>
                  <a:pt x="200" y="831"/>
                </a:lnTo>
                <a:lnTo>
                  <a:pt x="199" y="831"/>
                </a:lnTo>
                <a:lnTo>
                  <a:pt x="199" y="830"/>
                </a:lnTo>
                <a:lnTo>
                  <a:pt x="198" y="830"/>
                </a:lnTo>
                <a:lnTo>
                  <a:pt x="197" y="829"/>
                </a:lnTo>
                <a:lnTo>
                  <a:pt x="196" y="829"/>
                </a:lnTo>
                <a:lnTo>
                  <a:pt x="196" y="828"/>
                </a:lnTo>
                <a:lnTo>
                  <a:pt x="195" y="828"/>
                </a:lnTo>
                <a:lnTo>
                  <a:pt x="195" y="827"/>
                </a:lnTo>
                <a:lnTo>
                  <a:pt x="194" y="827"/>
                </a:lnTo>
                <a:lnTo>
                  <a:pt x="193" y="827"/>
                </a:lnTo>
                <a:lnTo>
                  <a:pt x="193" y="826"/>
                </a:lnTo>
                <a:lnTo>
                  <a:pt x="192" y="826"/>
                </a:lnTo>
                <a:lnTo>
                  <a:pt x="192" y="825"/>
                </a:lnTo>
                <a:lnTo>
                  <a:pt x="191" y="825"/>
                </a:lnTo>
                <a:lnTo>
                  <a:pt x="190" y="824"/>
                </a:lnTo>
                <a:lnTo>
                  <a:pt x="189" y="824"/>
                </a:lnTo>
                <a:lnTo>
                  <a:pt x="189" y="823"/>
                </a:lnTo>
                <a:lnTo>
                  <a:pt x="189" y="823"/>
                </a:lnTo>
                <a:lnTo>
                  <a:pt x="189" y="822"/>
                </a:lnTo>
                <a:lnTo>
                  <a:pt x="188" y="822"/>
                </a:lnTo>
                <a:lnTo>
                  <a:pt x="187" y="821"/>
                </a:lnTo>
                <a:lnTo>
                  <a:pt x="186" y="821"/>
                </a:lnTo>
                <a:lnTo>
                  <a:pt x="186" y="820"/>
                </a:lnTo>
                <a:lnTo>
                  <a:pt x="185" y="820"/>
                </a:lnTo>
                <a:lnTo>
                  <a:pt x="185" y="819"/>
                </a:lnTo>
                <a:lnTo>
                  <a:pt x="184" y="819"/>
                </a:lnTo>
                <a:lnTo>
                  <a:pt x="183" y="819"/>
                </a:lnTo>
                <a:lnTo>
                  <a:pt x="183" y="819"/>
                </a:lnTo>
                <a:lnTo>
                  <a:pt x="182" y="819"/>
                </a:lnTo>
                <a:lnTo>
                  <a:pt x="181" y="818"/>
                </a:lnTo>
                <a:lnTo>
                  <a:pt x="180" y="818"/>
                </a:lnTo>
                <a:lnTo>
                  <a:pt x="180" y="817"/>
                </a:lnTo>
                <a:lnTo>
                  <a:pt x="179" y="817"/>
                </a:lnTo>
                <a:lnTo>
                  <a:pt x="178" y="817"/>
                </a:lnTo>
                <a:lnTo>
                  <a:pt x="178" y="816"/>
                </a:lnTo>
                <a:lnTo>
                  <a:pt x="177" y="816"/>
                </a:lnTo>
                <a:lnTo>
                  <a:pt x="177" y="815"/>
                </a:lnTo>
                <a:lnTo>
                  <a:pt x="177" y="816"/>
                </a:lnTo>
                <a:lnTo>
                  <a:pt x="176" y="815"/>
                </a:lnTo>
                <a:lnTo>
                  <a:pt x="175" y="815"/>
                </a:lnTo>
                <a:lnTo>
                  <a:pt x="175" y="814"/>
                </a:lnTo>
                <a:lnTo>
                  <a:pt x="174" y="814"/>
                </a:lnTo>
                <a:lnTo>
                  <a:pt x="174" y="813"/>
                </a:lnTo>
                <a:lnTo>
                  <a:pt x="173" y="813"/>
                </a:lnTo>
                <a:lnTo>
                  <a:pt x="172" y="812"/>
                </a:lnTo>
                <a:lnTo>
                  <a:pt x="171" y="811"/>
                </a:lnTo>
                <a:lnTo>
                  <a:pt x="170" y="810"/>
                </a:lnTo>
                <a:lnTo>
                  <a:pt x="169" y="810"/>
                </a:lnTo>
                <a:lnTo>
                  <a:pt x="169" y="809"/>
                </a:lnTo>
                <a:lnTo>
                  <a:pt x="168" y="808"/>
                </a:lnTo>
                <a:lnTo>
                  <a:pt x="168" y="807"/>
                </a:lnTo>
                <a:lnTo>
                  <a:pt x="167" y="807"/>
                </a:lnTo>
                <a:lnTo>
                  <a:pt x="166" y="807"/>
                </a:lnTo>
                <a:lnTo>
                  <a:pt x="165" y="807"/>
                </a:lnTo>
                <a:lnTo>
                  <a:pt x="165" y="806"/>
                </a:lnTo>
                <a:lnTo>
                  <a:pt x="165" y="806"/>
                </a:lnTo>
                <a:lnTo>
                  <a:pt x="164" y="805"/>
                </a:lnTo>
                <a:lnTo>
                  <a:pt x="163" y="805"/>
                </a:lnTo>
                <a:lnTo>
                  <a:pt x="162" y="804"/>
                </a:lnTo>
                <a:lnTo>
                  <a:pt x="161" y="803"/>
                </a:lnTo>
                <a:lnTo>
                  <a:pt x="161" y="802"/>
                </a:lnTo>
                <a:lnTo>
                  <a:pt x="160" y="802"/>
                </a:lnTo>
                <a:lnTo>
                  <a:pt x="160" y="801"/>
                </a:lnTo>
                <a:lnTo>
                  <a:pt x="159" y="800"/>
                </a:lnTo>
                <a:lnTo>
                  <a:pt x="159" y="799"/>
                </a:lnTo>
                <a:lnTo>
                  <a:pt x="158" y="799"/>
                </a:lnTo>
                <a:lnTo>
                  <a:pt x="158" y="798"/>
                </a:lnTo>
                <a:lnTo>
                  <a:pt x="158" y="797"/>
                </a:lnTo>
                <a:lnTo>
                  <a:pt x="158" y="796"/>
                </a:lnTo>
                <a:lnTo>
                  <a:pt x="158" y="795"/>
                </a:lnTo>
                <a:lnTo>
                  <a:pt x="158" y="795"/>
                </a:lnTo>
                <a:lnTo>
                  <a:pt x="158" y="794"/>
                </a:lnTo>
                <a:lnTo>
                  <a:pt x="157" y="794"/>
                </a:lnTo>
                <a:lnTo>
                  <a:pt x="157" y="793"/>
                </a:lnTo>
                <a:lnTo>
                  <a:pt x="157" y="792"/>
                </a:lnTo>
                <a:lnTo>
                  <a:pt x="157" y="791"/>
                </a:lnTo>
                <a:lnTo>
                  <a:pt x="157" y="790"/>
                </a:lnTo>
                <a:lnTo>
                  <a:pt x="157" y="789"/>
                </a:lnTo>
                <a:lnTo>
                  <a:pt x="157" y="788"/>
                </a:lnTo>
                <a:lnTo>
                  <a:pt x="157" y="787"/>
                </a:lnTo>
                <a:lnTo>
                  <a:pt x="156" y="787"/>
                </a:lnTo>
                <a:lnTo>
                  <a:pt x="156" y="786"/>
                </a:lnTo>
                <a:lnTo>
                  <a:pt x="156" y="785"/>
                </a:lnTo>
                <a:lnTo>
                  <a:pt x="156" y="784"/>
                </a:lnTo>
                <a:lnTo>
                  <a:pt x="156" y="783"/>
                </a:lnTo>
                <a:lnTo>
                  <a:pt x="155" y="783"/>
                </a:lnTo>
                <a:lnTo>
                  <a:pt x="155" y="783"/>
                </a:lnTo>
                <a:lnTo>
                  <a:pt x="155" y="782"/>
                </a:lnTo>
                <a:lnTo>
                  <a:pt x="154" y="782"/>
                </a:lnTo>
                <a:lnTo>
                  <a:pt x="154" y="781"/>
                </a:lnTo>
                <a:lnTo>
                  <a:pt x="153" y="780"/>
                </a:lnTo>
                <a:lnTo>
                  <a:pt x="153" y="779"/>
                </a:lnTo>
                <a:lnTo>
                  <a:pt x="153" y="779"/>
                </a:lnTo>
                <a:lnTo>
                  <a:pt x="153" y="778"/>
                </a:lnTo>
                <a:lnTo>
                  <a:pt x="153" y="777"/>
                </a:lnTo>
                <a:lnTo>
                  <a:pt x="153" y="776"/>
                </a:lnTo>
                <a:lnTo>
                  <a:pt x="153" y="775"/>
                </a:lnTo>
                <a:lnTo>
                  <a:pt x="152" y="775"/>
                </a:lnTo>
                <a:lnTo>
                  <a:pt x="152" y="774"/>
                </a:lnTo>
                <a:lnTo>
                  <a:pt x="152" y="773"/>
                </a:lnTo>
                <a:lnTo>
                  <a:pt x="151" y="772"/>
                </a:lnTo>
                <a:lnTo>
                  <a:pt x="151" y="771"/>
                </a:lnTo>
                <a:lnTo>
                  <a:pt x="150" y="771"/>
                </a:lnTo>
                <a:lnTo>
                  <a:pt x="149" y="771"/>
                </a:lnTo>
                <a:lnTo>
                  <a:pt x="149" y="770"/>
                </a:lnTo>
                <a:lnTo>
                  <a:pt x="148" y="770"/>
                </a:lnTo>
                <a:lnTo>
                  <a:pt x="148" y="769"/>
                </a:lnTo>
                <a:lnTo>
                  <a:pt x="147" y="768"/>
                </a:lnTo>
                <a:lnTo>
                  <a:pt x="146" y="768"/>
                </a:lnTo>
                <a:lnTo>
                  <a:pt x="146" y="767"/>
                </a:lnTo>
                <a:lnTo>
                  <a:pt x="146" y="766"/>
                </a:lnTo>
                <a:lnTo>
                  <a:pt x="145" y="766"/>
                </a:lnTo>
                <a:lnTo>
                  <a:pt x="145" y="765"/>
                </a:lnTo>
                <a:lnTo>
                  <a:pt x="144" y="765"/>
                </a:lnTo>
                <a:lnTo>
                  <a:pt x="144" y="764"/>
                </a:lnTo>
                <a:lnTo>
                  <a:pt x="143" y="764"/>
                </a:lnTo>
                <a:lnTo>
                  <a:pt x="143" y="763"/>
                </a:lnTo>
                <a:lnTo>
                  <a:pt x="142" y="762"/>
                </a:lnTo>
                <a:lnTo>
                  <a:pt x="142" y="761"/>
                </a:lnTo>
                <a:lnTo>
                  <a:pt x="141" y="761"/>
                </a:lnTo>
                <a:lnTo>
                  <a:pt x="141" y="760"/>
                </a:lnTo>
                <a:lnTo>
                  <a:pt x="141" y="759"/>
                </a:lnTo>
                <a:lnTo>
                  <a:pt x="141" y="759"/>
                </a:lnTo>
                <a:lnTo>
                  <a:pt x="140" y="759"/>
                </a:lnTo>
                <a:lnTo>
                  <a:pt x="140" y="759"/>
                </a:lnTo>
                <a:lnTo>
                  <a:pt x="139" y="759"/>
                </a:lnTo>
                <a:lnTo>
                  <a:pt x="139" y="758"/>
                </a:lnTo>
                <a:lnTo>
                  <a:pt x="138" y="758"/>
                </a:lnTo>
                <a:lnTo>
                  <a:pt x="138" y="757"/>
                </a:lnTo>
                <a:lnTo>
                  <a:pt x="137" y="757"/>
                </a:lnTo>
                <a:lnTo>
                  <a:pt x="138" y="757"/>
                </a:lnTo>
                <a:lnTo>
                  <a:pt x="137" y="756"/>
                </a:lnTo>
                <a:lnTo>
                  <a:pt x="137" y="755"/>
                </a:lnTo>
                <a:lnTo>
                  <a:pt x="137" y="754"/>
                </a:lnTo>
                <a:lnTo>
                  <a:pt x="136" y="754"/>
                </a:lnTo>
                <a:lnTo>
                  <a:pt x="137" y="754"/>
                </a:lnTo>
                <a:lnTo>
                  <a:pt x="136" y="754"/>
                </a:lnTo>
                <a:lnTo>
                  <a:pt x="137" y="753"/>
                </a:lnTo>
                <a:lnTo>
                  <a:pt x="136" y="753"/>
                </a:lnTo>
                <a:lnTo>
                  <a:pt x="136" y="752"/>
                </a:lnTo>
                <a:lnTo>
                  <a:pt x="136" y="751"/>
                </a:lnTo>
                <a:lnTo>
                  <a:pt x="136" y="750"/>
                </a:lnTo>
                <a:lnTo>
                  <a:pt x="135" y="750"/>
                </a:lnTo>
                <a:lnTo>
                  <a:pt x="135" y="749"/>
                </a:lnTo>
                <a:lnTo>
                  <a:pt x="135" y="748"/>
                </a:lnTo>
                <a:lnTo>
                  <a:pt x="134" y="748"/>
                </a:lnTo>
                <a:lnTo>
                  <a:pt x="134" y="747"/>
                </a:lnTo>
                <a:lnTo>
                  <a:pt x="133" y="747"/>
                </a:lnTo>
                <a:lnTo>
                  <a:pt x="133" y="747"/>
                </a:lnTo>
                <a:lnTo>
                  <a:pt x="132" y="747"/>
                </a:lnTo>
                <a:lnTo>
                  <a:pt x="132" y="746"/>
                </a:lnTo>
                <a:lnTo>
                  <a:pt x="131" y="745"/>
                </a:lnTo>
                <a:lnTo>
                  <a:pt x="131" y="744"/>
                </a:lnTo>
                <a:lnTo>
                  <a:pt x="131" y="743"/>
                </a:lnTo>
                <a:lnTo>
                  <a:pt x="130" y="742"/>
                </a:lnTo>
                <a:lnTo>
                  <a:pt x="130" y="741"/>
                </a:lnTo>
                <a:lnTo>
                  <a:pt x="129" y="741"/>
                </a:lnTo>
                <a:lnTo>
                  <a:pt x="129" y="740"/>
                </a:lnTo>
                <a:lnTo>
                  <a:pt x="129" y="740"/>
                </a:lnTo>
                <a:lnTo>
                  <a:pt x="129" y="739"/>
                </a:lnTo>
                <a:lnTo>
                  <a:pt x="128" y="739"/>
                </a:lnTo>
                <a:lnTo>
                  <a:pt x="128" y="738"/>
                </a:lnTo>
                <a:lnTo>
                  <a:pt x="127" y="738"/>
                </a:lnTo>
                <a:lnTo>
                  <a:pt x="127" y="737"/>
                </a:lnTo>
                <a:lnTo>
                  <a:pt x="127" y="736"/>
                </a:lnTo>
                <a:lnTo>
                  <a:pt x="126" y="736"/>
                </a:lnTo>
                <a:lnTo>
                  <a:pt x="126" y="735"/>
                </a:lnTo>
                <a:lnTo>
                  <a:pt x="125" y="735"/>
                </a:lnTo>
                <a:lnTo>
                  <a:pt x="125" y="735"/>
                </a:lnTo>
                <a:lnTo>
                  <a:pt x="126" y="735"/>
                </a:lnTo>
                <a:lnTo>
                  <a:pt x="126" y="734"/>
                </a:lnTo>
                <a:lnTo>
                  <a:pt x="125" y="734"/>
                </a:lnTo>
                <a:lnTo>
                  <a:pt x="124" y="734"/>
                </a:lnTo>
                <a:lnTo>
                  <a:pt x="123" y="732"/>
                </a:lnTo>
                <a:lnTo>
                  <a:pt x="121" y="732"/>
                </a:lnTo>
                <a:lnTo>
                  <a:pt x="121" y="731"/>
                </a:lnTo>
                <a:lnTo>
                  <a:pt x="120" y="731"/>
                </a:lnTo>
                <a:lnTo>
                  <a:pt x="120" y="730"/>
                </a:lnTo>
                <a:lnTo>
                  <a:pt x="119" y="730"/>
                </a:lnTo>
                <a:lnTo>
                  <a:pt x="118" y="729"/>
                </a:lnTo>
                <a:lnTo>
                  <a:pt x="118" y="728"/>
                </a:lnTo>
                <a:lnTo>
                  <a:pt x="117" y="728"/>
                </a:lnTo>
                <a:lnTo>
                  <a:pt x="117" y="727"/>
                </a:lnTo>
                <a:lnTo>
                  <a:pt x="117" y="726"/>
                </a:lnTo>
                <a:lnTo>
                  <a:pt x="117" y="726"/>
                </a:lnTo>
                <a:lnTo>
                  <a:pt x="117" y="725"/>
                </a:lnTo>
                <a:lnTo>
                  <a:pt x="116" y="725"/>
                </a:lnTo>
                <a:lnTo>
                  <a:pt x="115" y="725"/>
                </a:lnTo>
                <a:lnTo>
                  <a:pt x="115" y="724"/>
                </a:lnTo>
                <a:lnTo>
                  <a:pt x="114" y="724"/>
                </a:lnTo>
                <a:lnTo>
                  <a:pt x="113" y="723"/>
                </a:lnTo>
                <a:lnTo>
                  <a:pt x="112" y="723"/>
                </a:lnTo>
                <a:lnTo>
                  <a:pt x="112" y="723"/>
                </a:lnTo>
                <a:lnTo>
                  <a:pt x="112" y="722"/>
                </a:lnTo>
                <a:lnTo>
                  <a:pt x="111" y="721"/>
                </a:lnTo>
                <a:lnTo>
                  <a:pt x="110" y="721"/>
                </a:lnTo>
                <a:lnTo>
                  <a:pt x="110" y="720"/>
                </a:lnTo>
                <a:lnTo>
                  <a:pt x="109" y="720"/>
                </a:lnTo>
                <a:lnTo>
                  <a:pt x="109" y="719"/>
                </a:lnTo>
                <a:lnTo>
                  <a:pt x="109" y="718"/>
                </a:lnTo>
                <a:lnTo>
                  <a:pt x="108" y="718"/>
                </a:lnTo>
                <a:lnTo>
                  <a:pt x="107" y="718"/>
                </a:lnTo>
                <a:lnTo>
                  <a:pt x="107" y="717"/>
                </a:lnTo>
                <a:lnTo>
                  <a:pt x="106" y="717"/>
                </a:lnTo>
                <a:lnTo>
                  <a:pt x="106" y="716"/>
                </a:lnTo>
                <a:lnTo>
                  <a:pt x="105" y="716"/>
                </a:lnTo>
                <a:lnTo>
                  <a:pt x="105" y="716"/>
                </a:lnTo>
                <a:lnTo>
                  <a:pt x="105" y="715"/>
                </a:lnTo>
                <a:lnTo>
                  <a:pt x="104" y="715"/>
                </a:lnTo>
                <a:lnTo>
                  <a:pt x="103" y="715"/>
                </a:lnTo>
                <a:lnTo>
                  <a:pt x="103" y="714"/>
                </a:lnTo>
                <a:lnTo>
                  <a:pt x="102" y="714"/>
                </a:lnTo>
                <a:lnTo>
                  <a:pt x="102" y="713"/>
                </a:lnTo>
                <a:lnTo>
                  <a:pt x="101" y="713"/>
                </a:lnTo>
                <a:lnTo>
                  <a:pt x="101" y="712"/>
                </a:lnTo>
                <a:lnTo>
                  <a:pt x="100" y="712"/>
                </a:lnTo>
                <a:lnTo>
                  <a:pt x="99" y="712"/>
                </a:lnTo>
                <a:lnTo>
                  <a:pt x="99" y="711"/>
                </a:lnTo>
                <a:lnTo>
                  <a:pt x="98" y="711"/>
                </a:lnTo>
                <a:lnTo>
                  <a:pt x="97" y="711"/>
                </a:lnTo>
                <a:lnTo>
                  <a:pt x="96" y="711"/>
                </a:lnTo>
                <a:lnTo>
                  <a:pt x="96" y="710"/>
                </a:lnTo>
                <a:lnTo>
                  <a:pt x="95" y="710"/>
                </a:lnTo>
                <a:lnTo>
                  <a:pt x="95" y="709"/>
                </a:lnTo>
                <a:lnTo>
                  <a:pt x="94" y="708"/>
                </a:lnTo>
                <a:lnTo>
                  <a:pt x="93" y="708"/>
                </a:lnTo>
                <a:lnTo>
                  <a:pt x="93" y="707"/>
                </a:lnTo>
                <a:lnTo>
                  <a:pt x="93" y="707"/>
                </a:lnTo>
                <a:lnTo>
                  <a:pt x="92" y="707"/>
                </a:lnTo>
                <a:lnTo>
                  <a:pt x="92" y="706"/>
                </a:lnTo>
                <a:lnTo>
                  <a:pt x="91" y="706"/>
                </a:lnTo>
                <a:lnTo>
                  <a:pt x="91" y="705"/>
                </a:lnTo>
                <a:lnTo>
                  <a:pt x="90" y="705"/>
                </a:lnTo>
                <a:lnTo>
                  <a:pt x="89" y="704"/>
                </a:lnTo>
                <a:lnTo>
                  <a:pt x="89" y="703"/>
                </a:lnTo>
                <a:lnTo>
                  <a:pt x="88" y="703"/>
                </a:lnTo>
                <a:lnTo>
                  <a:pt x="88" y="702"/>
                </a:lnTo>
                <a:lnTo>
                  <a:pt x="87" y="702"/>
                </a:lnTo>
                <a:lnTo>
                  <a:pt x="86" y="702"/>
                </a:lnTo>
                <a:lnTo>
                  <a:pt x="86" y="701"/>
                </a:lnTo>
                <a:lnTo>
                  <a:pt x="86" y="700"/>
                </a:lnTo>
                <a:lnTo>
                  <a:pt x="85" y="700"/>
                </a:lnTo>
                <a:lnTo>
                  <a:pt x="84" y="700"/>
                </a:lnTo>
                <a:lnTo>
                  <a:pt x="83" y="700"/>
                </a:lnTo>
                <a:lnTo>
                  <a:pt x="83" y="699"/>
                </a:lnTo>
                <a:lnTo>
                  <a:pt x="82" y="699"/>
                </a:lnTo>
                <a:lnTo>
                  <a:pt x="82" y="698"/>
                </a:lnTo>
                <a:lnTo>
                  <a:pt x="81" y="698"/>
                </a:lnTo>
                <a:lnTo>
                  <a:pt x="81" y="698"/>
                </a:lnTo>
                <a:lnTo>
                  <a:pt x="81" y="697"/>
                </a:lnTo>
                <a:lnTo>
                  <a:pt x="81" y="697"/>
                </a:lnTo>
                <a:lnTo>
                  <a:pt x="80" y="697"/>
                </a:lnTo>
                <a:lnTo>
                  <a:pt x="80" y="696"/>
                </a:lnTo>
                <a:lnTo>
                  <a:pt x="79" y="696"/>
                </a:lnTo>
                <a:lnTo>
                  <a:pt x="78" y="696"/>
                </a:lnTo>
                <a:lnTo>
                  <a:pt x="78" y="695"/>
                </a:lnTo>
                <a:lnTo>
                  <a:pt x="77" y="695"/>
                </a:lnTo>
                <a:lnTo>
                  <a:pt x="77" y="694"/>
                </a:lnTo>
                <a:lnTo>
                  <a:pt x="76" y="694"/>
                </a:lnTo>
                <a:lnTo>
                  <a:pt x="76" y="693"/>
                </a:lnTo>
                <a:lnTo>
                  <a:pt x="75" y="693"/>
                </a:lnTo>
                <a:lnTo>
                  <a:pt x="74" y="693"/>
                </a:lnTo>
                <a:lnTo>
                  <a:pt x="74" y="692"/>
                </a:lnTo>
                <a:lnTo>
                  <a:pt x="73" y="692"/>
                </a:lnTo>
                <a:lnTo>
                  <a:pt x="73" y="691"/>
                </a:lnTo>
                <a:lnTo>
                  <a:pt x="72" y="691"/>
                </a:lnTo>
                <a:lnTo>
                  <a:pt x="71" y="691"/>
                </a:lnTo>
                <a:lnTo>
                  <a:pt x="71" y="690"/>
                </a:lnTo>
                <a:lnTo>
                  <a:pt x="70" y="690"/>
                </a:lnTo>
                <a:lnTo>
                  <a:pt x="70" y="689"/>
                </a:lnTo>
                <a:lnTo>
                  <a:pt x="69" y="689"/>
                </a:lnTo>
                <a:lnTo>
                  <a:pt x="69" y="688"/>
                </a:lnTo>
                <a:lnTo>
                  <a:pt x="69" y="687"/>
                </a:lnTo>
                <a:lnTo>
                  <a:pt x="68" y="687"/>
                </a:lnTo>
                <a:lnTo>
                  <a:pt x="68" y="686"/>
                </a:lnTo>
                <a:lnTo>
                  <a:pt x="69" y="686"/>
                </a:lnTo>
                <a:lnTo>
                  <a:pt x="68" y="686"/>
                </a:lnTo>
                <a:lnTo>
                  <a:pt x="68" y="686"/>
                </a:lnTo>
                <a:lnTo>
                  <a:pt x="67" y="686"/>
                </a:lnTo>
                <a:lnTo>
                  <a:pt x="68" y="686"/>
                </a:lnTo>
                <a:lnTo>
                  <a:pt x="67" y="685"/>
                </a:lnTo>
                <a:lnTo>
                  <a:pt x="66" y="685"/>
                </a:lnTo>
                <a:lnTo>
                  <a:pt x="66" y="684"/>
                </a:lnTo>
                <a:lnTo>
                  <a:pt x="65" y="683"/>
                </a:lnTo>
                <a:lnTo>
                  <a:pt x="64" y="683"/>
                </a:lnTo>
                <a:lnTo>
                  <a:pt x="63" y="682"/>
                </a:lnTo>
                <a:lnTo>
                  <a:pt x="62" y="682"/>
                </a:lnTo>
                <a:lnTo>
                  <a:pt x="62" y="681"/>
                </a:lnTo>
                <a:lnTo>
                  <a:pt x="61" y="681"/>
                </a:lnTo>
                <a:lnTo>
                  <a:pt x="61" y="680"/>
                </a:lnTo>
                <a:lnTo>
                  <a:pt x="61" y="679"/>
                </a:lnTo>
                <a:lnTo>
                  <a:pt x="60" y="679"/>
                </a:lnTo>
                <a:lnTo>
                  <a:pt x="60" y="678"/>
                </a:lnTo>
                <a:lnTo>
                  <a:pt x="59" y="678"/>
                </a:lnTo>
                <a:lnTo>
                  <a:pt x="59" y="677"/>
                </a:lnTo>
                <a:lnTo>
                  <a:pt x="58" y="677"/>
                </a:lnTo>
                <a:lnTo>
                  <a:pt x="58" y="676"/>
                </a:lnTo>
                <a:lnTo>
                  <a:pt x="58" y="675"/>
                </a:lnTo>
                <a:lnTo>
                  <a:pt x="57" y="675"/>
                </a:lnTo>
                <a:lnTo>
                  <a:pt x="57" y="675"/>
                </a:lnTo>
                <a:lnTo>
                  <a:pt x="57" y="674"/>
                </a:lnTo>
                <a:lnTo>
                  <a:pt x="56" y="674"/>
                </a:lnTo>
                <a:lnTo>
                  <a:pt x="56" y="674"/>
                </a:lnTo>
                <a:lnTo>
                  <a:pt x="56" y="673"/>
                </a:lnTo>
                <a:lnTo>
                  <a:pt x="55" y="673"/>
                </a:lnTo>
                <a:lnTo>
                  <a:pt x="55" y="672"/>
                </a:lnTo>
                <a:lnTo>
                  <a:pt x="55" y="671"/>
                </a:lnTo>
                <a:lnTo>
                  <a:pt x="54" y="671"/>
                </a:lnTo>
                <a:lnTo>
                  <a:pt x="54" y="670"/>
                </a:lnTo>
                <a:lnTo>
                  <a:pt x="53" y="670"/>
                </a:lnTo>
                <a:lnTo>
                  <a:pt x="52" y="669"/>
                </a:lnTo>
                <a:lnTo>
                  <a:pt x="52" y="668"/>
                </a:lnTo>
                <a:lnTo>
                  <a:pt x="51" y="668"/>
                </a:lnTo>
                <a:lnTo>
                  <a:pt x="51" y="667"/>
                </a:lnTo>
                <a:lnTo>
                  <a:pt x="50" y="666"/>
                </a:lnTo>
                <a:lnTo>
                  <a:pt x="49" y="665"/>
                </a:lnTo>
                <a:lnTo>
                  <a:pt x="48" y="665"/>
                </a:lnTo>
                <a:lnTo>
                  <a:pt x="48" y="664"/>
                </a:lnTo>
                <a:lnTo>
                  <a:pt x="48" y="663"/>
                </a:lnTo>
                <a:lnTo>
                  <a:pt x="47" y="663"/>
                </a:lnTo>
                <a:lnTo>
                  <a:pt x="47" y="662"/>
                </a:lnTo>
                <a:lnTo>
                  <a:pt x="46" y="662"/>
                </a:lnTo>
                <a:lnTo>
                  <a:pt x="47" y="662"/>
                </a:lnTo>
                <a:lnTo>
                  <a:pt x="46" y="662"/>
                </a:lnTo>
                <a:lnTo>
                  <a:pt x="45" y="662"/>
                </a:lnTo>
                <a:lnTo>
                  <a:pt x="45" y="662"/>
                </a:lnTo>
                <a:lnTo>
                  <a:pt x="45" y="662"/>
                </a:lnTo>
                <a:lnTo>
                  <a:pt x="44" y="661"/>
                </a:lnTo>
                <a:lnTo>
                  <a:pt x="44" y="660"/>
                </a:lnTo>
                <a:lnTo>
                  <a:pt x="43" y="660"/>
                </a:lnTo>
                <a:lnTo>
                  <a:pt x="42" y="660"/>
                </a:lnTo>
                <a:lnTo>
                  <a:pt x="42" y="659"/>
                </a:lnTo>
                <a:lnTo>
                  <a:pt x="42" y="660"/>
                </a:lnTo>
                <a:lnTo>
                  <a:pt x="41" y="659"/>
                </a:lnTo>
                <a:lnTo>
                  <a:pt x="42" y="659"/>
                </a:lnTo>
                <a:lnTo>
                  <a:pt x="42" y="658"/>
                </a:lnTo>
                <a:lnTo>
                  <a:pt x="41" y="658"/>
                </a:lnTo>
                <a:lnTo>
                  <a:pt x="40" y="658"/>
                </a:lnTo>
                <a:lnTo>
                  <a:pt x="40" y="657"/>
                </a:lnTo>
                <a:lnTo>
                  <a:pt x="39" y="657"/>
                </a:lnTo>
                <a:lnTo>
                  <a:pt x="39" y="656"/>
                </a:lnTo>
                <a:lnTo>
                  <a:pt x="38" y="656"/>
                </a:lnTo>
                <a:lnTo>
                  <a:pt x="38" y="655"/>
                </a:lnTo>
                <a:lnTo>
                  <a:pt x="38" y="656"/>
                </a:lnTo>
                <a:lnTo>
                  <a:pt x="38" y="655"/>
                </a:lnTo>
                <a:lnTo>
                  <a:pt x="37" y="655"/>
                </a:lnTo>
                <a:lnTo>
                  <a:pt x="37" y="654"/>
                </a:lnTo>
                <a:lnTo>
                  <a:pt x="36" y="654"/>
                </a:lnTo>
                <a:lnTo>
                  <a:pt x="36" y="653"/>
                </a:lnTo>
                <a:lnTo>
                  <a:pt x="36" y="652"/>
                </a:lnTo>
                <a:lnTo>
                  <a:pt x="35" y="652"/>
                </a:lnTo>
                <a:lnTo>
                  <a:pt x="35" y="651"/>
                </a:lnTo>
                <a:lnTo>
                  <a:pt x="34" y="651"/>
                </a:lnTo>
                <a:lnTo>
                  <a:pt x="34" y="650"/>
                </a:lnTo>
                <a:lnTo>
                  <a:pt x="35" y="650"/>
                </a:lnTo>
                <a:lnTo>
                  <a:pt x="35" y="650"/>
                </a:lnTo>
                <a:lnTo>
                  <a:pt x="34" y="650"/>
                </a:lnTo>
                <a:lnTo>
                  <a:pt x="34" y="649"/>
                </a:lnTo>
                <a:lnTo>
                  <a:pt x="33" y="649"/>
                </a:lnTo>
                <a:lnTo>
                  <a:pt x="33" y="648"/>
                </a:lnTo>
                <a:lnTo>
                  <a:pt x="33" y="647"/>
                </a:lnTo>
                <a:lnTo>
                  <a:pt x="33" y="646"/>
                </a:lnTo>
                <a:lnTo>
                  <a:pt x="33" y="645"/>
                </a:lnTo>
                <a:lnTo>
                  <a:pt x="33" y="644"/>
                </a:lnTo>
                <a:lnTo>
                  <a:pt x="33" y="643"/>
                </a:lnTo>
                <a:lnTo>
                  <a:pt x="33" y="642"/>
                </a:lnTo>
                <a:lnTo>
                  <a:pt x="33" y="641"/>
                </a:lnTo>
                <a:lnTo>
                  <a:pt x="33" y="640"/>
                </a:lnTo>
                <a:lnTo>
                  <a:pt x="32" y="640"/>
                </a:lnTo>
                <a:lnTo>
                  <a:pt x="32" y="639"/>
                </a:lnTo>
                <a:lnTo>
                  <a:pt x="31" y="639"/>
                </a:lnTo>
                <a:lnTo>
                  <a:pt x="31" y="638"/>
                </a:lnTo>
                <a:lnTo>
                  <a:pt x="31" y="638"/>
                </a:lnTo>
                <a:lnTo>
                  <a:pt x="30" y="638"/>
                </a:lnTo>
                <a:lnTo>
                  <a:pt x="30" y="637"/>
                </a:lnTo>
                <a:lnTo>
                  <a:pt x="29" y="637"/>
                </a:lnTo>
                <a:lnTo>
                  <a:pt x="29" y="636"/>
                </a:lnTo>
                <a:lnTo>
                  <a:pt x="28" y="635"/>
                </a:lnTo>
                <a:lnTo>
                  <a:pt x="28" y="634"/>
                </a:lnTo>
                <a:lnTo>
                  <a:pt x="27" y="634"/>
                </a:lnTo>
                <a:lnTo>
                  <a:pt x="27" y="633"/>
                </a:lnTo>
                <a:lnTo>
                  <a:pt x="26" y="633"/>
                </a:lnTo>
                <a:lnTo>
                  <a:pt x="26" y="632"/>
                </a:lnTo>
                <a:lnTo>
                  <a:pt x="26" y="631"/>
                </a:lnTo>
                <a:lnTo>
                  <a:pt x="25" y="631"/>
                </a:lnTo>
                <a:lnTo>
                  <a:pt x="25" y="630"/>
                </a:lnTo>
                <a:lnTo>
                  <a:pt x="24" y="630"/>
                </a:lnTo>
                <a:lnTo>
                  <a:pt x="24" y="629"/>
                </a:lnTo>
                <a:lnTo>
                  <a:pt x="24" y="628"/>
                </a:lnTo>
                <a:lnTo>
                  <a:pt x="23" y="628"/>
                </a:lnTo>
                <a:lnTo>
                  <a:pt x="23" y="627"/>
                </a:lnTo>
                <a:lnTo>
                  <a:pt x="22" y="627"/>
                </a:lnTo>
                <a:lnTo>
                  <a:pt x="22" y="626"/>
                </a:lnTo>
                <a:lnTo>
                  <a:pt x="21" y="626"/>
                </a:lnTo>
                <a:lnTo>
                  <a:pt x="21" y="625"/>
                </a:lnTo>
                <a:lnTo>
                  <a:pt x="21" y="625"/>
                </a:lnTo>
                <a:lnTo>
                  <a:pt x="21" y="624"/>
                </a:lnTo>
                <a:lnTo>
                  <a:pt x="20" y="623"/>
                </a:lnTo>
                <a:lnTo>
                  <a:pt x="20" y="622"/>
                </a:lnTo>
                <a:lnTo>
                  <a:pt x="19" y="622"/>
                </a:lnTo>
                <a:lnTo>
                  <a:pt x="19" y="621"/>
                </a:lnTo>
                <a:lnTo>
                  <a:pt x="18" y="621"/>
                </a:lnTo>
                <a:lnTo>
                  <a:pt x="18" y="620"/>
                </a:lnTo>
                <a:lnTo>
                  <a:pt x="18" y="619"/>
                </a:lnTo>
                <a:lnTo>
                  <a:pt x="17" y="619"/>
                </a:lnTo>
                <a:lnTo>
                  <a:pt x="17" y="618"/>
                </a:lnTo>
                <a:lnTo>
                  <a:pt x="16" y="618"/>
                </a:lnTo>
                <a:lnTo>
                  <a:pt x="16" y="617"/>
                </a:lnTo>
                <a:lnTo>
                  <a:pt x="16" y="616"/>
                </a:lnTo>
                <a:lnTo>
                  <a:pt x="15" y="616"/>
                </a:lnTo>
                <a:lnTo>
                  <a:pt x="15" y="615"/>
                </a:lnTo>
                <a:lnTo>
                  <a:pt x="14" y="615"/>
                </a:lnTo>
                <a:lnTo>
                  <a:pt x="14" y="614"/>
                </a:lnTo>
                <a:lnTo>
                  <a:pt x="13" y="614"/>
                </a:lnTo>
                <a:lnTo>
                  <a:pt x="13" y="614"/>
                </a:lnTo>
                <a:lnTo>
                  <a:pt x="13" y="613"/>
                </a:lnTo>
                <a:lnTo>
                  <a:pt x="12" y="613"/>
                </a:lnTo>
                <a:lnTo>
                  <a:pt x="12" y="612"/>
                </a:lnTo>
                <a:lnTo>
                  <a:pt x="11" y="612"/>
                </a:lnTo>
                <a:lnTo>
                  <a:pt x="11" y="611"/>
                </a:lnTo>
                <a:lnTo>
                  <a:pt x="11" y="610"/>
                </a:lnTo>
                <a:lnTo>
                  <a:pt x="10" y="610"/>
                </a:lnTo>
                <a:lnTo>
                  <a:pt x="10" y="609"/>
                </a:lnTo>
                <a:lnTo>
                  <a:pt x="9" y="609"/>
                </a:lnTo>
                <a:lnTo>
                  <a:pt x="9" y="608"/>
                </a:lnTo>
                <a:lnTo>
                  <a:pt x="9" y="607"/>
                </a:lnTo>
                <a:lnTo>
                  <a:pt x="9" y="607"/>
                </a:lnTo>
                <a:lnTo>
                  <a:pt x="9" y="606"/>
                </a:lnTo>
                <a:lnTo>
                  <a:pt x="8" y="606"/>
                </a:lnTo>
                <a:lnTo>
                  <a:pt x="8" y="605"/>
                </a:lnTo>
                <a:lnTo>
                  <a:pt x="7" y="604"/>
                </a:lnTo>
                <a:lnTo>
                  <a:pt x="7" y="603"/>
                </a:lnTo>
                <a:lnTo>
                  <a:pt x="6" y="603"/>
                </a:lnTo>
                <a:lnTo>
                  <a:pt x="6" y="602"/>
                </a:lnTo>
                <a:lnTo>
                  <a:pt x="5" y="602"/>
                </a:lnTo>
                <a:lnTo>
                  <a:pt x="5" y="601"/>
                </a:lnTo>
                <a:lnTo>
                  <a:pt x="4" y="601"/>
                </a:lnTo>
                <a:lnTo>
                  <a:pt x="4" y="600"/>
                </a:lnTo>
                <a:lnTo>
                  <a:pt x="3" y="600"/>
                </a:lnTo>
                <a:lnTo>
                  <a:pt x="3" y="599"/>
                </a:lnTo>
                <a:lnTo>
                  <a:pt x="2" y="598"/>
                </a:lnTo>
                <a:lnTo>
                  <a:pt x="2" y="597"/>
                </a:lnTo>
                <a:lnTo>
                  <a:pt x="1" y="597"/>
                </a:lnTo>
                <a:lnTo>
                  <a:pt x="1" y="596"/>
                </a:lnTo>
                <a:lnTo>
                  <a:pt x="0" y="59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956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5F6F-49EF-F3FF-43AE-8BBE8379A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Detroit City in Michigan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04F63D30-B4F2-1861-4998-B66384003EB1}"/>
              </a:ext>
            </a:extLst>
          </p:cNvPr>
          <p:cNvSpPr>
            <a:spLocks noEditPoints="1"/>
          </p:cNvSpPr>
          <p:nvPr/>
        </p:nvSpPr>
        <p:spPr bwMode="auto">
          <a:xfrm>
            <a:off x="479108" y="1228870"/>
            <a:ext cx="4452848" cy="2304256"/>
          </a:xfrm>
          <a:custGeom>
            <a:avLst/>
            <a:gdLst>
              <a:gd name="T0" fmla="*/ 134 w 2031"/>
              <a:gd name="T1" fmla="*/ 37 h 1051"/>
              <a:gd name="T2" fmla="*/ 260 w 2031"/>
              <a:gd name="T3" fmla="*/ 34 h 1051"/>
              <a:gd name="T4" fmla="*/ 352 w 2031"/>
              <a:gd name="T5" fmla="*/ 32 h 1051"/>
              <a:gd name="T6" fmla="*/ 436 w 2031"/>
              <a:gd name="T7" fmla="*/ 30 h 1051"/>
              <a:gd name="T8" fmla="*/ 481 w 2031"/>
              <a:gd name="T9" fmla="*/ 28 h 1051"/>
              <a:gd name="T10" fmla="*/ 555 w 2031"/>
              <a:gd name="T11" fmla="*/ 27 h 1051"/>
              <a:gd name="T12" fmla="*/ 662 w 2031"/>
              <a:gd name="T13" fmla="*/ 24 h 1051"/>
              <a:gd name="T14" fmla="*/ 730 w 2031"/>
              <a:gd name="T15" fmla="*/ 22 h 1051"/>
              <a:gd name="T16" fmla="*/ 793 w 2031"/>
              <a:gd name="T17" fmla="*/ 21 h 1051"/>
              <a:gd name="T18" fmla="*/ 888 w 2031"/>
              <a:gd name="T19" fmla="*/ 20 h 1051"/>
              <a:gd name="T20" fmla="*/ 990 w 2031"/>
              <a:gd name="T21" fmla="*/ 17 h 1051"/>
              <a:gd name="T22" fmla="*/ 1067 w 2031"/>
              <a:gd name="T23" fmla="*/ 18 h 1051"/>
              <a:gd name="T24" fmla="*/ 1150 w 2031"/>
              <a:gd name="T25" fmla="*/ 17 h 1051"/>
              <a:gd name="T26" fmla="*/ 1195 w 2031"/>
              <a:gd name="T27" fmla="*/ 16 h 1051"/>
              <a:gd name="T28" fmla="*/ 1264 w 2031"/>
              <a:gd name="T29" fmla="*/ 15 h 1051"/>
              <a:gd name="T30" fmla="*/ 1337 w 2031"/>
              <a:gd name="T31" fmla="*/ 13 h 1051"/>
              <a:gd name="T32" fmla="*/ 1433 w 2031"/>
              <a:gd name="T33" fmla="*/ 10 h 1051"/>
              <a:gd name="T34" fmla="*/ 1511 w 2031"/>
              <a:gd name="T35" fmla="*/ 8 h 1051"/>
              <a:gd name="T36" fmla="*/ 1590 w 2031"/>
              <a:gd name="T37" fmla="*/ 6 h 1051"/>
              <a:gd name="T38" fmla="*/ 1673 w 2031"/>
              <a:gd name="T39" fmla="*/ 4 h 1051"/>
              <a:gd name="T40" fmla="*/ 1739 w 2031"/>
              <a:gd name="T41" fmla="*/ 2 h 1051"/>
              <a:gd name="T42" fmla="*/ 1828 w 2031"/>
              <a:gd name="T43" fmla="*/ 0 h 1051"/>
              <a:gd name="T44" fmla="*/ 1835 w 2031"/>
              <a:gd name="T45" fmla="*/ 39 h 1051"/>
              <a:gd name="T46" fmla="*/ 1902 w 2031"/>
              <a:gd name="T47" fmla="*/ 115 h 1051"/>
              <a:gd name="T48" fmla="*/ 2014 w 2031"/>
              <a:gd name="T49" fmla="*/ 162 h 1051"/>
              <a:gd name="T50" fmla="*/ 2013 w 2031"/>
              <a:gd name="T51" fmla="*/ 217 h 1051"/>
              <a:gd name="T52" fmla="*/ 1954 w 2031"/>
              <a:gd name="T53" fmla="*/ 303 h 1051"/>
              <a:gd name="T54" fmla="*/ 1863 w 2031"/>
              <a:gd name="T55" fmla="*/ 333 h 1051"/>
              <a:gd name="T56" fmla="*/ 1877 w 2031"/>
              <a:gd name="T57" fmla="*/ 405 h 1051"/>
              <a:gd name="T58" fmla="*/ 1871 w 2031"/>
              <a:gd name="T59" fmla="*/ 547 h 1051"/>
              <a:gd name="T60" fmla="*/ 1127 w 2031"/>
              <a:gd name="T61" fmla="*/ 764 h 1051"/>
              <a:gd name="T62" fmla="*/ 906 w 2031"/>
              <a:gd name="T63" fmla="*/ 887 h 1051"/>
              <a:gd name="T64" fmla="*/ 812 w 2031"/>
              <a:gd name="T65" fmla="*/ 902 h 1051"/>
              <a:gd name="T66" fmla="*/ 679 w 2031"/>
              <a:gd name="T67" fmla="*/ 1048 h 1051"/>
              <a:gd name="T68" fmla="*/ 651 w 2031"/>
              <a:gd name="T69" fmla="*/ 1017 h 1051"/>
              <a:gd name="T70" fmla="*/ 678 w 2031"/>
              <a:gd name="T71" fmla="*/ 949 h 1051"/>
              <a:gd name="T72" fmla="*/ 665 w 2031"/>
              <a:gd name="T73" fmla="*/ 880 h 1051"/>
              <a:gd name="T74" fmla="*/ 692 w 2031"/>
              <a:gd name="T75" fmla="*/ 852 h 1051"/>
              <a:gd name="T76" fmla="*/ 717 w 2031"/>
              <a:gd name="T77" fmla="*/ 833 h 1051"/>
              <a:gd name="T78" fmla="*/ 753 w 2031"/>
              <a:gd name="T79" fmla="*/ 849 h 1051"/>
              <a:gd name="T80" fmla="*/ 787 w 2031"/>
              <a:gd name="T81" fmla="*/ 833 h 1051"/>
              <a:gd name="T82" fmla="*/ 792 w 2031"/>
              <a:gd name="T83" fmla="*/ 766 h 1051"/>
              <a:gd name="T84" fmla="*/ 706 w 2031"/>
              <a:gd name="T85" fmla="*/ 659 h 1051"/>
              <a:gd name="T86" fmla="*/ 745 w 2031"/>
              <a:gd name="T87" fmla="*/ 586 h 1051"/>
              <a:gd name="T88" fmla="*/ 654 w 2031"/>
              <a:gd name="T89" fmla="*/ 531 h 1051"/>
              <a:gd name="T90" fmla="*/ 491 w 2031"/>
              <a:gd name="T91" fmla="*/ 541 h 1051"/>
              <a:gd name="T92" fmla="*/ 428 w 2031"/>
              <a:gd name="T93" fmla="*/ 613 h 1051"/>
              <a:gd name="T94" fmla="*/ 389 w 2031"/>
              <a:gd name="T95" fmla="*/ 653 h 1051"/>
              <a:gd name="T96" fmla="*/ 284 w 2031"/>
              <a:gd name="T97" fmla="*/ 643 h 1051"/>
              <a:gd name="T98" fmla="*/ 177 w 2031"/>
              <a:gd name="T99" fmla="*/ 584 h 1051"/>
              <a:gd name="T100" fmla="*/ 117 w 2031"/>
              <a:gd name="T101" fmla="*/ 491 h 1051"/>
              <a:gd name="T102" fmla="*/ 68 w 2031"/>
              <a:gd name="T103" fmla="*/ 346 h 1051"/>
              <a:gd name="T104" fmla="*/ 7 w 2031"/>
              <a:gd name="T105" fmla="*/ 220 h 1051"/>
              <a:gd name="T106" fmla="*/ 905 w 2031"/>
              <a:gd name="T107" fmla="*/ 193 h 1051"/>
              <a:gd name="T108" fmla="*/ 965 w 2031"/>
              <a:gd name="T109" fmla="*/ 282 h 1051"/>
              <a:gd name="T110" fmla="*/ 1023 w 2031"/>
              <a:gd name="T111" fmla="*/ 325 h 1051"/>
              <a:gd name="T112" fmla="*/ 1216 w 2031"/>
              <a:gd name="T113" fmla="*/ 322 h 1051"/>
              <a:gd name="T114" fmla="*/ 1316 w 2031"/>
              <a:gd name="T115" fmla="*/ 323 h 1051"/>
              <a:gd name="T116" fmla="*/ 1280 w 2031"/>
              <a:gd name="T117" fmla="*/ 247 h 1051"/>
              <a:gd name="T118" fmla="*/ 1179 w 2031"/>
              <a:gd name="T119" fmla="*/ 245 h 1051"/>
              <a:gd name="T120" fmla="*/ 1093 w 2031"/>
              <a:gd name="T121" fmla="*/ 205 h 1051"/>
              <a:gd name="T122" fmla="*/ 942 w 2031"/>
              <a:gd name="T123" fmla="*/ 17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31" h="1051">
                <a:moveTo>
                  <a:pt x="0" y="41"/>
                </a:moveTo>
                <a:lnTo>
                  <a:pt x="1" y="41"/>
                </a:lnTo>
                <a:lnTo>
                  <a:pt x="2" y="41"/>
                </a:lnTo>
                <a:lnTo>
                  <a:pt x="5" y="41"/>
                </a:lnTo>
                <a:lnTo>
                  <a:pt x="14" y="41"/>
                </a:lnTo>
                <a:lnTo>
                  <a:pt x="32" y="40"/>
                </a:lnTo>
                <a:lnTo>
                  <a:pt x="35" y="40"/>
                </a:lnTo>
                <a:lnTo>
                  <a:pt x="37" y="40"/>
                </a:lnTo>
                <a:lnTo>
                  <a:pt x="38" y="40"/>
                </a:lnTo>
                <a:lnTo>
                  <a:pt x="42" y="40"/>
                </a:lnTo>
                <a:lnTo>
                  <a:pt x="47" y="40"/>
                </a:lnTo>
                <a:lnTo>
                  <a:pt x="50" y="40"/>
                </a:lnTo>
                <a:lnTo>
                  <a:pt x="51" y="40"/>
                </a:lnTo>
                <a:lnTo>
                  <a:pt x="52" y="40"/>
                </a:lnTo>
                <a:lnTo>
                  <a:pt x="56" y="40"/>
                </a:lnTo>
                <a:lnTo>
                  <a:pt x="58" y="40"/>
                </a:lnTo>
                <a:lnTo>
                  <a:pt x="59" y="39"/>
                </a:lnTo>
                <a:lnTo>
                  <a:pt x="66" y="39"/>
                </a:lnTo>
                <a:lnTo>
                  <a:pt x="78" y="39"/>
                </a:lnTo>
                <a:lnTo>
                  <a:pt x="79" y="39"/>
                </a:lnTo>
                <a:lnTo>
                  <a:pt x="95" y="38"/>
                </a:lnTo>
                <a:lnTo>
                  <a:pt x="100" y="38"/>
                </a:lnTo>
                <a:lnTo>
                  <a:pt x="104" y="38"/>
                </a:lnTo>
                <a:lnTo>
                  <a:pt x="115" y="38"/>
                </a:lnTo>
                <a:lnTo>
                  <a:pt x="121" y="38"/>
                </a:lnTo>
                <a:lnTo>
                  <a:pt x="124" y="37"/>
                </a:lnTo>
                <a:lnTo>
                  <a:pt x="125" y="37"/>
                </a:lnTo>
                <a:lnTo>
                  <a:pt x="134" y="37"/>
                </a:lnTo>
                <a:lnTo>
                  <a:pt x="144" y="37"/>
                </a:lnTo>
                <a:lnTo>
                  <a:pt x="145" y="37"/>
                </a:lnTo>
                <a:lnTo>
                  <a:pt x="156" y="37"/>
                </a:lnTo>
                <a:lnTo>
                  <a:pt x="165" y="36"/>
                </a:lnTo>
                <a:lnTo>
                  <a:pt x="168" y="36"/>
                </a:lnTo>
                <a:lnTo>
                  <a:pt x="169" y="36"/>
                </a:lnTo>
                <a:lnTo>
                  <a:pt x="170" y="36"/>
                </a:lnTo>
                <a:lnTo>
                  <a:pt x="175" y="36"/>
                </a:lnTo>
                <a:lnTo>
                  <a:pt x="176" y="36"/>
                </a:lnTo>
                <a:lnTo>
                  <a:pt x="201" y="35"/>
                </a:lnTo>
                <a:lnTo>
                  <a:pt x="202" y="35"/>
                </a:lnTo>
                <a:lnTo>
                  <a:pt x="208" y="35"/>
                </a:lnTo>
                <a:lnTo>
                  <a:pt x="210" y="35"/>
                </a:lnTo>
                <a:lnTo>
                  <a:pt x="214" y="35"/>
                </a:lnTo>
                <a:lnTo>
                  <a:pt x="221" y="35"/>
                </a:lnTo>
                <a:lnTo>
                  <a:pt x="222" y="35"/>
                </a:lnTo>
                <a:lnTo>
                  <a:pt x="224" y="35"/>
                </a:lnTo>
                <a:lnTo>
                  <a:pt x="225" y="35"/>
                </a:lnTo>
                <a:lnTo>
                  <a:pt x="227" y="35"/>
                </a:lnTo>
                <a:lnTo>
                  <a:pt x="228" y="35"/>
                </a:lnTo>
                <a:lnTo>
                  <a:pt x="235" y="34"/>
                </a:lnTo>
                <a:lnTo>
                  <a:pt x="241" y="34"/>
                </a:lnTo>
                <a:lnTo>
                  <a:pt x="243" y="34"/>
                </a:lnTo>
                <a:lnTo>
                  <a:pt x="244" y="34"/>
                </a:lnTo>
                <a:lnTo>
                  <a:pt x="248" y="34"/>
                </a:lnTo>
                <a:lnTo>
                  <a:pt x="249" y="34"/>
                </a:lnTo>
                <a:lnTo>
                  <a:pt x="254" y="34"/>
                </a:lnTo>
                <a:lnTo>
                  <a:pt x="260" y="34"/>
                </a:lnTo>
                <a:lnTo>
                  <a:pt x="267" y="33"/>
                </a:lnTo>
                <a:lnTo>
                  <a:pt x="272" y="33"/>
                </a:lnTo>
                <a:lnTo>
                  <a:pt x="273" y="33"/>
                </a:lnTo>
                <a:lnTo>
                  <a:pt x="277" y="33"/>
                </a:lnTo>
                <a:lnTo>
                  <a:pt x="279" y="33"/>
                </a:lnTo>
                <a:lnTo>
                  <a:pt x="281" y="33"/>
                </a:lnTo>
                <a:lnTo>
                  <a:pt x="284" y="33"/>
                </a:lnTo>
                <a:lnTo>
                  <a:pt x="286" y="33"/>
                </a:lnTo>
                <a:lnTo>
                  <a:pt x="290" y="33"/>
                </a:lnTo>
                <a:lnTo>
                  <a:pt x="294" y="33"/>
                </a:lnTo>
                <a:lnTo>
                  <a:pt x="296" y="33"/>
                </a:lnTo>
                <a:lnTo>
                  <a:pt x="299" y="33"/>
                </a:lnTo>
                <a:lnTo>
                  <a:pt x="318" y="32"/>
                </a:lnTo>
                <a:lnTo>
                  <a:pt x="320" y="32"/>
                </a:lnTo>
                <a:lnTo>
                  <a:pt x="321" y="32"/>
                </a:lnTo>
                <a:lnTo>
                  <a:pt x="326" y="32"/>
                </a:lnTo>
                <a:lnTo>
                  <a:pt x="327" y="32"/>
                </a:lnTo>
                <a:lnTo>
                  <a:pt x="332" y="32"/>
                </a:lnTo>
                <a:lnTo>
                  <a:pt x="332" y="32"/>
                </a:lnTo>
                <a:lnTo>
                  <a:pt x="335" y="32"/>
                </a:lnTo>
                <a:lnTo>
                  <a:pt x="336" y="32"/>
                </a:lnTo>
                <a:lnTo>
                  <a:pt x="339" y="32"/>
                </a:lnTo>
                <a:lnTo>
                  <a:pt x="340" y="32"/>
                </a:lnTo>
                <a:lnTo>
                  <a:pt x="344" y="32"/>
                </a:lnTo>
                <a:lnTo>
                  <a:pt x="345" y="32"/>
                </a:lnTo>
                <a:lnTo>
                  <a:pt x="348" y="32"/>
                </a:lnTo>
                <a:lnTo>
                  <a:pt x="349" y="32"/>
                </a:lnTo>
                <a:lnTo>
                  <a:pt x="352" y="32"/>
                </a:lnTo>
                <a:lnTo>
                  <a:pt x="357" y="32"/>
                </a:lnTo>
                <a:lnTo>
                  <a:pt x="364" y="32"/>
                </a:lnTo>
                <a:lnTo>
                  <a:pt x="365" y="32"/>
                </a:lnTo>
                <a:lnTo>
                  <a:pt x="366" y="32"/>
                </a:lnTo>
                <a:lnTo>
                  <a:pt x="367" y="32"/>
                </a:lnTo>
                <a:lnTo>
                  <a:pt x="368" y="32"/>
                </a:lnTo>
                <a:lnTo>
                  <a:pt x="379" y="32"/>
                </a:lnTo>
                <a:lnTo>
                  <a:pt x="380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7" y="32"/>
                </a:lnTo>
                <a:lnTo>
                  <a:pt x="392" y="31"/>
                </a:lnTo>
                <a:lnTo>
                  <a:pt x="395" y="31"/>
                </a:lnTo>
                <a:lnTo>
                  <a:pt x="399" y="31"/>
                </a:lnTo>
                <a:lnTo>
                  <a:pt x="400" y="31"/>
                </a:lnTo>
                <a:lnTo>
                  <a:pt x="404" y="31"/>
                </a:lnTo>
                <a:lnTo>
                  <a:pt x="411" y="31"/>
                </a:lnTo>
                <a:lnTo>
                  <a:pt x="412" y="31"/>
                </a:lnTo>
                <a:lnTo>
                  <a:pt x="414" y="31"/>
                </a:lnTo>
                <a:lnTo>
                  <a:pt x="415" y="31"/>
                </a:lnTo>
                <a:lnTo>
                  <a:pt x="415" y="31"/>
                </a:lnTo>
                <a:lnTo>
                  <a:pt x="417" y="31"/>
                </a:lnTo>
                <a:lnTo>
                  <a:pt x="421" y="31"/>
                </a:lnTo>
                <a:lnTo>
                  <a:pt x="424" y="31"/>
                </a:lnTo>
                <a:lnTo>
                  <a:pt x="429" y="30"/>
                </a:lnTo>
                <a:lnTo>
                  <a:pt x="430" y="30"/>
                </a:lnTo>
                <a:lnTo>
                  <a:pt x="436" y="30"/>
                </a:lnTo>
                <a:lnTo>
                  <a:pt x="440" y="30"/>
                </a:lnTo>
                <a:lnTo>
                  <a:pt x="444" y="30"/>
                </a:lnTo>
                <a:lnTo>
                  <a:pt x="446" y="30"/>
                </a:lnTo>
                <a:lnTo>
                  <a:pt x="448" y="30"/>
                </a:lnTo>
                <a:lnTo>
                  <a:pt x="449" y="30"/>
                </a:lnTo>
                <a:lnTo>
                  <a:pt x="451" y="30"/>
                </a:lnTo>
                <a:lnTo>
                  <a:pt x="452" y="30"/>
                </a:lnTo>
                <a:lnTo>
                  <a:pt x="453" y="30"/>
                </a:lnTo>
                <a:lnTo>
                  <a:pt x="454" y="30"/>
                </a:lnTo>
                <a:lnTo>
                  <a:pt x="455" y="30"/>
                </a:lnTo>
                <a:lnTo>
                  <a:pt x="456" y="30"/>
                </a:lnTo>
                <a:lnTo>
                  <a:pt x="457" y="30"/>
                </a:lnTo>
                <a:lnTo>
                  <a:pt x="458" y="30"/>
                </a:lnTo>
                <a:lnTo>
                  <a:pt x="459" y="30"/>
                </a:lnTo>
                <a:lnTo>
                  <a:pt x="461" y="30"/>
                </a:lnTo>
                <a:lnTo>
                  <a:pt x="465" y="29"/>
                </a:lnTo>
                <a:lnTo>
                  <a:pt x="467" y="29"/>
                </a:lnTo>
                <a:lnTo>
                  <a:pt x="468" y="29"/>
                </a:lnTo>
                <a:lnTo>
                  <a:pt x="470" y="29"/>
                </a:lnTo>
                <a:lnTo>
                  <a:pt x="472" y="29"/>
                </a:lnTo>
                <a:lnTo>
                  <a:pt x="473" y="29"/>
                </a:lnTo>
                <a:lnTo>
                  <a:pt x="474" y="29"/>
                </a:lnTo>
                <a:lnTo>
                  <a:pt x="475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80" y="29"/>
                </a:lnTo>
                <a:lnTo>
                  <a:pt x="481" y="28"/>
                </a:lnTo>
                <a:lnTo>
                  <a:pt x="482" y="28"/>
                </a:lnTo>
                <a:lnTo>
                  <a:pt x="483" y="28"/>
                </a:lnTo>
                <a:lnTo>
                  <a:pt x="487" y="28"/>
                </a:lnTo>
                <a:lnTo>
                  <a:pt x="488" y="28"/>
                </a:lnTo>
                <a:lnTo>
                  <a:pt x="489" y="28"/>
                </a:lnTo>
                <a:lnTo>
                  <a:pt x="490" y="28"/>
                </a:lnTo>
                <a:lnTo>
                  <a:pt x="491" y="28"/>
                </a:lnTo>
                <a:lnTo>
                  <a:pt x="492" y="28"/>
                </a:lnTo>
                <a:lnTo>
                  <a:pt x="493" y="28"/>
                </a:lnTo>
                <a:lnTo>
                  <a:pt x="494" y="28"/>
                </a:lnTo>
                <a:lnTo>
                  <a:pt x="495" y="28"/>
                </a:lnTo>
                <a:lnTo>
                  <a:pt x="496" y="28"/>
                </a:lnTo>
                <a:lnTo>
                  <a:pt x="497" y="28"/>
                </a:lnTo>
                <a:lnTo>
                  <a:pt x="502" y="28"/>
                </a:lnTo>
                <a:lnTo>
                  <a:pt x="503" y="28"/>
                </a:lnTo>
                <a:lnTo>
                  <a:pt x="509" y="28"/>
                </a:lnTo>
                <a:lnTo>
                  <a:pt x="510" y="28"/>
                </a:lnTo>
                <a:lnTo>
                  <a:pt x="516" y="28"/>
                </a:lnTo>
                <a:lnTo>
                  <a:pt x="522" y="27"/>
                </a:lnTo>
                <a:lnTo>
                  <a:pt x="523" y="27"/>
                </a:lnTo>
                <a:lnTo>
                  <a:pt x="528" y="27"/>
                </a:lnTo>
                <a:lnTo>
                  <a:pt x="529" y="27"/>
                </a:lnTo>
                <a:lnTo>
                  <a:pt x="535" y="27"/>
                </a:lnTo>
                <a:lnTo>
                  <a:pt x="536" y="27"/>
                </a:lnTo>
                <a:lnTo>
                  <a:pt x="541" y="27"/>
                </a:lnTo>
                <a:lnTo>
                  <a:pt x="542" y="27"/>
                </a:lnTo>
                <a:lnTo>
                  <a:pt x="548" y="27"/>
                </a:lnTo>
                <a:lnTo>
                  <a:pt x="555" y="27"/>
                </a:lnTo>
                <a:lnTo>
                  <a:pt x="561" y="27"/>
                </a:lnTo>
                <a:lnTo>
                  <a:pt x="563" y="27"/>
                </a:lnTo>
                <a:lnTo>
                  <a:pt x="568" y="26"/>
                </a:lnTo>
                <a:lnTo>
                  <a:pt x="569" y="26"/>
                </a:lnTo>
                <a:lnTo>
                  <a:pt x="575" y="26"/>
                </a:lnTo>
                <a:lnTo>
                  <a:pt x="587" y="26"/>
                </a:lnTo>
                <a:lnTo>
                  <a:pt x="597" y="26"/>
                </a:lnTo>
                <a:lnTo>
                  <a:pt x="601" y="26"/>
                </a:lnTo>
                <a:lnTo>
                  <a:pt x="604" y="26"/>
                </a:lnTo>
                <a:lnTo>
                  <a:pt x="609" y="26"/>
                </a:lnTo>
                <a:lnTo>
                  <a:pt x="610" y="26"/>
                </a:lnTo>
                <a:lnTo>
                  <a:pt x="615" y="25"/>
                </a:lnTo>
                <a:lnTo>
                  <a:pt x="616" y="25"/>
                </a:lnTo>
                <a:lnTo>
                  <a:pt x="620" y="25"/>
                </a:lnTo>
                <a:lnTo>
                  <a:pt x="621" y="25"/>
                </a:lnTo>
                <a:lnTo>
                  <a:pt x="627" y="25"/>
                </a:lnTo>
                <a:lnTo>
                  <a:pt x="631" y="25"/>
                </a:lnTo>
                <a:lnTo>
                  <a:pt x="631" y="25"/>
                </a:lnTo>
                <a:lnTo>
                  <a:pt x="633" y="25"/>
                </a:lnTo>
                <a:lnTo>
                  <a:pt x="638" y="25"/>
                </a:lnTo>
                <a:lnTo>
                  <a:pt x="639" y="25"/>
                </a:lnTo>
                <a:lnTo>
                  <a:pt x="640" y="25"/>
                </a:lnTo>
                <a:lnTo>
                  <a:pt x="644" y="25"/>
                </a:lnTo>
                <a:lnTo>
                  <a:pt x="645" y="25"/>
                </a:lnTo>
                <a:lnTo>
                  <a:pt x="650" y="24"/>
                </a:lnTo>
                <a:lnTo>
                  <a:pt x="651" y="24"/>
                </a:lnTo>
                <a:lnTo>
                  <a:pt x="656" y="24"/>
                </a:lnTo>
                <a:lnTo>
                  <a:pt x="662" y="24"/>
                </a:lnTo>
                <a:lnTo>
                  <a:pt x="663" y="24"/>
                </a:lnTo>
                <a:lnTo>
                  <a:pt x="667" y="24"/>
                </a:lnTo>
                <a:lnTo>
                  <a:pt x="668" y="24"/>
                </a:lnTo>
                <a:lnTo>
                  <a:pt x="673" y="24"/>
                </a:lnTo>
                <a:lnTo>
                  <a:pt x="674" y="24"/>
                </a:lnTo>
                <a:lnTo>
                  <a:pt x="679" y="24"/>
                </a:lnTo>
                <a:lnTo>
                  <a:pt x="685" y="24"/>
                </a:lnTo>
                <a:lnTo>
                  <a:pt x="691" y="23"/>
                </a:lnTo>
                <a:lnTo>
                  <a:pt x="691" y="23"/>
                </a:lnTo>
                <a:lnTo>
                  <a:pt x="692" y="23"/>
                </a:lnTo>
                <a:lnTo>
                  <a:pt x="694" y="23"/>
                </a:lnTo>
                <a:lnTo>
                  <a:pt x="695" y="23"/>
                </a:lnTo>
                <a:lnTo>
                  <a:pt x="697" y="23"/>
                </a:lnTo>
                <a:lnTo>
                  <a:pt x="699" y="23"/>
                </a:lnTo>
                <a:lnTo>
                  <a:pt x="701" y="23"/>
                </a:lnTo>
                <a:lnTo>
                  <a:pt x="703" y="23"/>
                </a:lnTo>
                <a:lnTo>
                  <a:pt x="705" y="23"/>
                </a:lnTo>
                <a:lnTo>
                  <a:pt x="706" y="23"/>
                </a:lnTo>
                <a:lnTo>
                  <a:pt x="709" y="23"/>
                </a:lnTo>
                <a:lnTo>
                  <a:pt x="710" y="23"/>
                </a:lnTo>
                <a:lnTo>
                  <a:pt x="713" y="23"/>
                </a:lnTo>
                <a:lnTo>
                  <a:pt x="715" y="23"/>
                </a:lnTo>
                <a:lnTo>
                  <a:pt x="720" y="23"/>
                </a:lnTo>
                <a:lnTo>
                  <a:pt x="722" y="23"/>
                </a:lnTo>
                <a:lnTo>
                  <a:pt x="724" y="23"/>
                </a:lnTo>
                <a:lnTo>
                  <a:pt x="728" y="23"/>
                </a:lnTo>
                <a:lnTo>
                  <a:pt x="728" y="22"/>
                </a:lnTo>
                <a:lnTo>
                  <a:pt x="730" y="22"/>
                </a:lnTo>
                <a:lnTo>
                  <a:pt x="731" y="22"/>
                </a:lnTo>
                <a:lnTo>
                  <a:pt x="732" y="22"/>
                </a:lnTo>
                <a:lnTo>
                  <a:pt x="737" y="22"/>
                </a:lnTo>
                <a:lnTo>
                  <a:pt x="738" y="22"/>
                </a:lnTo>
                <a:lnTo>
                  <a:pt x="745" y="22"/>
                </a:lnTo>
                <a:lnTo>
                  <a:pt x="753" y="22"/>
                </a:lnTo>
                <a:lnTo>
                  <a:pt x="754" y="22"/>
                </a:lnTo>
                <a:lnTo>
                  <a:pt x="757" y="22"/>
                </a:lnTo>
                <a:lnTo>
                  <a:pt x="758" y="22"/>
                </a:lnTo>
                <a:lnTo>
                  <a:pt x="762" y="22"/>
                </a:lnTo>
                <a:lnTo>
                  <a:pt x="763" y="22"/>
                </a:lnTo>
                <a:lnTo>
                  <a:pt x="767" y="22"/>
                </a:lnTo>
                <a:lnTo>
                  <a:pt x="768" y="22"/>
                </a:lnTo>
                <a:lnTo>
                  <a:pt x="769" y="22"/>
                </a:lnTo>
                <a:lnTo>
                  <a:pt x="770" y="21"/>
                </a:lnTo>
                <a:lnTo>
                  <a:pt x="771" y="21"/>
                </a:lnTo>
                <a:lnTo>
                  <a:pt x="773" y="21"/>
                </a:lnTo>
                <a:lnTo>
                  <a:pt x="774" y="21"/>
                </a:lnTo>
                <a:lnTo>
                  <a:pt x="776" y="21"/>
                </a:lnTo>
                <a:lnTo>
                  <a:pt x="778" y="21"/>
                </a:lnTo>
                <a:lnTo>
                  <a:pt x="780" y="21"/>
                </a:lnTo>
                <a:lnTo>
                  <a:pt x="784" y="21"/>
                </a:lnTo>
                <a:lnTo>
                  <a:pt x="785" y="21"/>
                </a:lnTo>
                <a:lnTo>
                  <a:pt x="787" y="21"/>
                </a:lnTo>
                <a:lnTo>
                  <a:pt x="788" y="21"/>
                </a:lnTo>
                <a:lnTo>
                  <a:pt x="790" y="21"/>
                </a:lnTo>
                <a:lnTo>
                  <a:pt x="791" y="21"/>
                </a:lnTo>
                <a:lnTo>
                  <a:pt x="793" y="21"/>
                </a:lnTo>
                <a:lnTo>
                  <a:pt x="794" y="21"/>
                </a:lnTo>
                <a:lnTo>
                  <a:pt x="796" y="21"/>
                </a:lnTo>
                <a:lnTo>
                  <a:pt x="797" y="21"/>
                </a:lnTo>
                <a:lnTo>
                  <a:pt x="799" y="21"/>
                </a:lnTo>
                <a:lnTo>
                  <a:pt x="799" y="21"/>
                </a:lnTo>
                <a:lnTo>
                  <a:pt x="801" y="21"/>
                </a:lnTo>
                <a:lnTo>
                  <a:pt x="805" y="21"/>
                </a:lnTo>
                <a:lnTo>
                  <a:pt x="808" y="21"/>
                </a:lnTo>
                <a:lnTo>
                  <a:pt x="810" y="21"/>
                </a:lnTo>
                <a:lnTo>
                  <a:pt x="814" y="20"/>
                </a:lnTo>
                <a:lnTo>
                  <a:pt x="820" y="20"/>
                </a:lnTo>
                <a:lnTo>
                  <a:pt x="832" y="20"/>
                </a:lnTo>
                <a:lnTo>
                  <a:pt x="833" y="20"/>
                </a:lnTo>
                <a:lnTo>
                  <a:pt x="836" y="20"/>
                </a:lnTo>
                <a:lnTo>
                  <a:pt x="840" y="20"/>
                </a:lnTo>
                <a:lnTo>
                  <a:pt x="847" y="20"/>
                </a:lnTo>
                <a:lnTo>
                  <a:pt x="852" y="20"/>
                </a:lnTo>
                <a:lnTo>
                  <a:pt x="862" y="20"/>
                </a:lnTo>
                <a:lnTo>
                  <a:pt x="869" y="20"/>
                </a:lnTo>
                <a:lnTo>
                  <a:pt x="873" y="20"/>
                </a:lnTo>
                <a:lnTo>
                  <a:pt x="874" y="20"/>
                </a:lnTo>
                <a:lnTo>
                  <a:pt x="875" y="20"/>
                </a:lnTo>
                <a:lnTo>
                  <a:pt x="876" y="20"/>
                </a:lnTo>
                <a:lnTo>
                  <a:pt x="877" y="20"/>
                </a:lnTo>
                <a:lnTo>
                  <a:pt x="878" y="20"/>
                </a:lnTo>
                <a:lnTo>
                  <a:pt x="879" y="20"/>
                </a:lnTo>
                <a:lnTo>
                  <a:pt x="887" y="20"/>
                </a:lnTo>
                <a:lnTo>
                  <a:pt x="888" y="20"/>
                </a:lnTo>
                <a:lnTo>
                  <a:pt x="889" y="20"/>
                </a:lnTo>
                <a:lnTo>
                  <a:pt x="895" y="20"/>
                </a:lnTo>
                <a:lnTo>
                  <a:pt x="896" y="20"/>
                </a:lnTo>
                <a:lnTo>
                  <a:pt x="897" y="20"/>
                </a:lnTo>
                <a:lnTo>
                  <a:pt x="899" y="20"/>
                </a:lnTo>
                <a:lnTo>
                  <a:pt x="900" y="20"/>
                </a:lnTo>
                <a:lnTo>
                  <a:pt x="906" y="19"/>
                </a:lnTo>
                <a:lnTo>
                  <a:pt x="906" y="19"/>
                </a:lnTo>
                <a:lnTo>
                  <a:pt x="917" y="19"/>
                </a:lnTo>
                <a:lnTo>
                  <a:pt x="941" y="19"/>
                </a:lnTo>
                <a:lnTo>
                  <a:pt x="942" y="19"/>
                </a:lnTo>
                <a:lnTo>
                  <a:pt x="944" y="19"/>
                </a:lnTo>
                <a:lnTo>
                  <a:pt x="945" y="19"/>
                </a:lnTo>
                <a:lnTo>
                  <a:pt x="947" y="19"/>
                </a:lnTo>
                <a:lnTo>
                  <a:pt x="948" y="19"/>
                </a:lnTo>
                <a:lnTo>
                  <a:pt x="957" y="18"/>
                </a:lnTo>
                <a:lnTo>
                  <a:pt x="959" y="18"/>
                </a:lnTo>
                <a:lnTo>
                  <a:pt x="960" y="18"/>
                </a:lnTo>
                <a:lnTo>
                  <a:pt x="962" y="18"/>
                </a:lnTo>
                <a:lnTo>
                  <a:pt x="964" y="18"/>
                </a:lnTo>
                <a:lnTo>
                  <a:pt x="966" y="18"/>
                </a:lnTo>
                <a:lnTo>
                  <a:pt x="967" y="18"/>
                </a:lnTo>
                <a:lnTo>
                  <a:pt x="971" y="17"/>
                </a:lnTo>
                <a:lnTo>
                  <a:pt x="977" y="17"/>
                </a:lnTo>
                <a:lnTo>
                  <a:pt x="981" y="17"/>
                </a:lnTo>
                <a:lnTo>
                  <a:pt x="982" y="17"/>
                </a:lnTo>
                <a:lnTo>
                  <a:pt x="989" y="17"/>
                </a:lnTo>
                <a:lnTo>
                  <a:pt x="990" y="17"/>
                </a:lnTo>
                <a:lnTo>
                  <a:pt x="995" y="17"/>
                </a:lnTo>
                <a:lnTo>
                  <a:pt x="1001" y="17"/>
                </a:lnTo>
                <a:lnTo>
                  <a:pt x="1002" y="17"/>
                </a:lnTo>
                <a:lnTo>
                  <a:pt x="1007" y="17"/>
                </a:lnTo>
                <a:lnTo>
                  <a:pt x="1008" y="18"/>
                </a:lnTo>
                <a:lnTo>
                  <a:pt x="1011" y="18"/>
                </a:lnTo>
                <a:lnTo>
                  <a:pt x="1012" y="18"/>
                </a:lnTo>
                <a:lnTo>
                  <a:pt x="1013" y="18"/>
                </a:lnTo>
                <a:lnTo>
                  <a:pt x="1014" y="18"/>
                </a:lnTo>
                <a:lnTo>
                  <a:pt x="1015" y="18"/>
                </a:lnTo>
                <a:lnTo>
                  <a:pt x="1019" y="18"/>
                </a:lnTo>
                <a:lnTo>
                  <a:pt x="1020" y="18"/>
                </a:lnTo>
                <a:lnTo>
                  <a:pt x="1025" y="19"/>
                </a:lnTo>
                <a:lnTo>
                  <a:pt x="1032" y="19"/>
                </a:lnTo>
                <a:lnTo>
                  <a:pt x="1033" y="19"/>
                </a:lnTo>
                <a:lnTo>
                  <a:pt x="1035" y="19"/>
                </a:lnTo>
                <a:lnTo>
                  <a:pt x="1036" y="19"/>
                </a:lnTo>
                <a:lnTo>
                  <a:pt x="1038" y="18"/>
                </a:lnTo>
                <a:lnTo>
                  <a:pt x="1039" y="18"/>
                </a:lnTo>
                <a:lnTo>
                  <a:pt x="1041" y="18"/>
                </a:lnTo>
                <a:lnTo>
                  <a:pt x="1043" y="18"/>
                </a:lnTo>
                <a:lnTo>
                  <a:pt x="1048" y="18"/>
                </a:lnTo>
                <a:lnTo>
                  <a:pt x="1053" y="18"/>
                </a:lnTo>
                <a:lnTo>
                  <a:pt x="1056" y="18"/>
                </a:lnTo>
                <a:lnTo>
                  <a:pt x="1058" y="18"/>
                </a:lnTo>
                <a:lnTo>
                  <a:pt x="1059" y="18"/>
                </a:lnTo>
                <a:lnTo>
                  <a:pt x="1063" y="18"/>
                </a:lnTo>
                <a:lnTo>
                  <a:pt x="1067" y="18"/>
                </a:lnTo>
                <a:lnTo>
                  <a:pt x="1069" y="18"/>
                </a:lnTo>
                <a:lnTo>
                  <a:pt x="1071" y="17"/>
                </a:lnTo>
                <a:lnTo>
                  <a:pt x="1074" y="17"/>
                </a:lnTo>
                <a:lnTo>
                  <a:pt x="1080" y="17"/>
                </a:lnTo>
                <a:lnTo>
                  <a:pt x="1082" y="17"/>
                </a:lnTo>
                <a:lnTo>
                  <a:pt x="1084" y="17"/>
                </a:lnTo>
                <a:lnTo>
                  <a:pt x="1085" y="17"/>
                </a:lnTo>
                <a:lnTo>
                  <a:pt x="1086" y="17"/>
                </a:lnTo>
                <a:lnTo>
                  <a:pt x="1088" y="17"/>
                </a:lnTo>
                <a:lnTo>
                  <a:pt x="1094" y="17"/>
                </a:lnTo>
                <a:lnTo>
                  <a:pt x="1098" y="17"/>
                </a:lnTo>
                <a:lnTo>
                  <a:pt x="1100" y="17"/>
                </a:lnTo>
                <a:lnTo>
                  <a:pt x="1111" y="17"/>
                </a:lnTo>
                <a:lnTo>
                  <a:pt x="1112" y="17"/>
                </a:lnTo>
                <a:lnTo>
                  <a:pt x="1117" y="17"/>
                </a:lnTo>
                <a:lnTo>
                  <a:pt x="1120" y="17"/>
                </a:lnTo>
                <a:lnTo>
                  <a:pt x="1121" y="17"/>
                </a:lnTo>
                <a:lnTo>
                  <a:pt x="1123" y="17"/>
                </a:lnTo>
                <a:lnTo>
                  <a:pt x="1125" y="17"/>
                </a:lnTo>
                <a:lnTo>
                  <a:pt x="1129" y="17"/>
                </a:lnTo>
                <a:lnTo>
                  <a:pt x="1130" y="17"/>
                </a:lnTo>
                <a:lnTo>
                  <a:pt x="1131" y="17"/>
                </a:lnTo>
                <a:lnTo>
                  <a:pt x="1134" y="17"/>
                </a:lnTo>
                <a:lnTo>
                  <a:pt x="1136" y="17"/>
                </a:lnTo>
                <a:lnTo>
                  <a:pt x="1143" y="17"/>
                </a:lnTo>
                <a:lnTo>
                  <a:pt x="1145" y="17"/>
                </a:lnTo>
                <a:lnTo>
                  <a:pt x="1149" y="17"/>
                </a:lnTo>
                <a:lnTo>
                  <a:pt x="1150" y="17"/>
                </a:lnTo>
                <a:lnTo>
                  <a:pt x="1153" y="17"/>
                </a:lnTo>
                <a:lnTo>
                  <a:pt x="1155" y="17"/>
                </a:lnTo>
                <a:lnTo>
                  <a:pt x="1156" y="17"/>
                </a:lnTo>
                <a:lnTo>
                  <a:pt x="1157" y="17"/>
                </a:lnTo>
                <a:lnTo>
                  <a:pt x="1158" y="17"/>
                </a:lnTo>
                <a:lnTo>
                  <a:pt x="1159" y="17"/>
                </a:lnTo>
                <a:lnTo>
                  <a:pt x="1161" y="17"/>
                </a:lnTo>
                <a:lnTo>
                  <a:pt x="1162" y="17"/>
                </a:lnTo>
                <a:lnTo>
                  <a:pt x="1164" y="17"/>
                </a:lnTo>
                <a:lnTo>
                  <a:pt x="1167" y="17"/>
                </a:lnTo>
                <a:lnTo>
                  <a:pt x="1168" y="17"/>
                </a:lnTo>
                <a:lnTo>
                  <a:pt x="1169" y="17"/>
                </a:lnTo>
                <a:lnTo>
                  <a:pt x="1170" y="17"/>
                </a:lnTo>
                <a:lnTo>
                  <a:pt x="1172" y="17"/>
                </a:lnTo>
                <a:lnTo>
                  <a:pt x="1175" y="17"/>
                </a:lnTo>
                <a:lnTo>
                  <a:pt x="1176" y="17"/>
                </a:lnTo>
                <a:lnTo>
                  <a:pt x="1177" y="16"/>
                </a:lnTo>
                <a:lnTo>
                  <a:pt x="1179" y="16"/>
                </a:lnTo>
                <a:lnTo>
                  <a:pt x="1181" y="16"/>
                </a:lnTo>
                <a:lnTo>
                  <a:pt x="1182" y="16"/>
                </a:lnTo>
                <a:lnTo>
                  <a:pt x="1182" y="16"/>
                </a:lnTo>
                <a:lnTo>
                  <a:pt x="1185" y="16"/>
                </a:lnTo>
                <a:lnTo>
                  <a:pt x="1187" y="16"/>
                </a:lnTo>
                <a:lnTo>
                  <a:pt x="1189" y="16"/>
                </a:lnTo>
                <a:lnTo>
                  <a:pt x="1191" y="16"/>
                </a:lnTo>
                <a:lnTo>
                  <a:pt x="1192" y="16"/>
                </a:lnTo>
                <a:lnTo>
                  <a:pt x="1194" y="16"/>
                </a:lnTo>
                <a:lnTo>
                  <a:pt x="1195" y="16"/>
                </a:lnTo>
                <a:lnTo>
                  <a:pt x="1198" y="16"/>
                </a:lnTo>
                <a:lnTo>
                  <a:pt x="1199" y="16"/>
                </a:lnTo>
                <a:lnTo>
                  <a:pt x="1205" y="16"/>
                </a:lnTo>
                <a:lnTo>
                  <a:pt x="1210" y="16"/>
                </a:lnTo>
                <a:lnTo>
                  <a:pt x="1211" y="16"/>
                </a:lnTo>
                <a:lnTo>
                  <a:pt x="1212" y="16"/>
                </a:lnTo>
                <a:lnTo>
                  <a:pt x="1214" y="16"/>
                </a:lnTo>
                <a:lnTo>
                  <a:pt x="1215" y="16"/>
                </a:lnTo>
                <a:lnTo>
                  <a:pt x="1217" y="16"/>
                </a:lnTo>
                <a:lnTo>
                  <a:pt x="1218" y="16"/>
                </a:lnTo>
                <a:lnTo>
                  <a:pt x="1218" y="16"/>
                </a:lnTo>
                <a:lnTo>
                  <a:pt x="1221" y="16"/>
                </a:lnTo>
                <a:lnTo>
                  <a:pt x="1224" y="16"/>
                </a:lnTo>
                <a:lnTo>
                  <a:pt x="1227" y="16"/>
                </a:lnTo>
                <a:lnTo>
                  <a:pt x="1230" y="15"/>
                </a:lnTo>
                <a:lnTo>
                  <a:pt x="1230" y="15"/>
                </a:lnTo>
                <a:lnTo>
                  <a:pt x="1233" y="15"/>
                </a:lnTo>
                <a:lnTo>
                  <a:pt x="1234" y="15"/>
                </a:lnTo>
                <a:lnTo>
                  <a:pt x="1235" y="15"/>
                </a:lnTo>
                <a:lnTo>
                  <a:pt x="1240" y="15"/>
                </a:lnTo>
                <a:lnTo>
                  <a:pt x="1241" y="15"/>
                </a:lnTo>
                <a:lnTo>
                  <a:pt x="1246" y="15"/>
                </a:lnTo>
                <a:lnTo>
                  <a:pt x="1248" y="15"/>
                </a:lnTo>
                <a:lnTo>
                  <a:pt x="1254" y="15"/>
                </a:lnTo>
                <a:lnTo>
                  <a:pt x="1258" y="15"/>
                </a:lnTo>
                <a:lnTo>
                  <a:pt x="1259" y="15"/>
                </a:lnTo>
                <a:lnTo>
                  <a:pt x="1261" y="15"/>
                </a:lnTo>
                <a:lnTo>
                  <a:pt x="1264" y="15"/>
                </a:lnTo>
                <a:lnTo>
                  <a:pt x="1266" y="14"/>
                </a:lnTo>
                <a:lnTo>
                  <a:pt x="1267" y="14"/>
                </a:lnTo>
                <a:lnTo>
                  <a:pt x="1269" y="14"/>
                </a:lnTo>
                <a:lnTo>
                  <a:pt x="1272" y="14"/>
                </a:lnTo>
                <a:lnTo>
                  <a:pt x="1273" y="14"/>
                </a:lnTo>
                <a:lnTo>
                  <a:pt x="1274" y="14"/>
                </a:lnTo>
                <a:lnTo>
                  <a:pt x="1276" y="14"/>
                </a:lnTo>
                <a:lnTo>
                  <a:pt x="1278" y="14"/>
                </a:lnTo>
                <a:lnTo>
                  <a:pt x="1280" y="14"/>
                </a:lnTo>
                <a:lnTo>
                  <a:pt x="1281" y="14"/>
                </a:lnTo>
                <a:lnTo>
                  <a:pt x="1282" y="14"/>
                </a:lnTo>
                <a:lnTo>
                  <a:pt x="1287" y="14"/>
                </a:lnTo>
                <a:lnTo>
                  <a:pt x="1292" y="14"/>
                </a:lnTo>
                <a:lnTo>
                  <a:pt x="1296" y="14"/>
                </a:lnTo>
                <a:lnTo>
                  <a:pt x="1298" y="14"/>
                </a:lnTo>
                <a:lnTo>
                  <a:pt x="1299" y="14"/>
                </a:lnTo>
                <a:lnTo>
                  <a:pt x="1301" y="14"/>
                </a:lnTo>
                <a:lnTo>
                  <a:pt x="1304" y="13"/>
                </a:lnTo>
                <a:lnTo>
                  <a:pt x="1311" y="13"/>
                </a:lnTo>
                <a:lnTo>
                  <a:pt x="1312" y="13"/>
                </a:lnTo>
                <a:lnTo>
                  <a:pt x="1313" y="13"/>
                </a:lnTo>
                <a:lnTo>
                  <a:pt x="1315" y="13"/>
                </a:lnTo>
                <a:lnTo>
                  <a:pt x="1318" y="13"/>
                </a:lnTo>
                <a:lnTo>
                  <a:pt x="1321" y="13"/>
                </a:lnTo>
                <a:lnTo>
                  <a:pt x="1322" y="13"/>
                </a:lnTo>
                <a:lnTo>
                  <a:pt x="1323" y="13"/>
                </a:lnTo>
                <a:lnTo>
                  <a:pt x="1333" y="13"/>
                </a:lnTo>
                <a:lnTo>
                  <a:pt x="1337" y="13"/>
                </a:lnTo>
                <a:lnTo>
                  <a:pt x="1348" y="12"/>
                </a:lnTo>
                <a:lnTo>
                  <a:pt x="1350" y="12"/>
                </a:lnTo>
                <a:lnTo>
                  <a:pt x="1351" y="12"/>
                </a:lnTo>
                <a:lnTo>
                  <a:pt x="1362" y="12"/>
                </a:lnTo>
                <a:lnTo>
                  <a:pt x="1363" y="12"/>
                </a:lnTo>
                <a:lnTo>
                  <a:pt x="1370" y="12"/>
                </a:lnTo>
                <a:lnTo>
                  <a:pt x="1372" y="12"/>
                </a:lnTo>
                <a:lnTo>
                  <a:pt x="1373" y="12"/>
                </a:lnTo>
                <a:lnTo>
                  <a:pt x="1376" y="12"/>
                </a:lnTo>
                <a:lnTo>
                  <a:pt x="1383" y="12"/>
                </a:lnTo>
                <a:lnTo>
                  <a:pt x="1384" y="12"/>
                </a:lnTo>
                <a:lnTo>
                  <a:pt x="1389" y="12"/>
                </a:lnTo>
                <a:lnTo>
                  <a:pt x="1390" y="12"/>
                </a:lnTo>
                <a:lnTo>
                  <a:pt x="1396" y="11"/>
                </a:lnTo>
                <a:lnTo>
                  <a:pt x="1399" y="11"/>
                </a:lnTo>
                <a:lnTo>
                  <a:pt x="1400" y="11"/>
                </a:lnTo>
                <a:lnTo>
                  <a:pt x="1402" y="11"/>
                </a:lnTo>
                <a:lnTo>
                  <a:pt x="1405" y="11"/>
                </a:lnTo>
                <a:lnTo>
                  <a:pt x="1409" y="11"/>
                </a:lnTo>
                <a:lnTo>
                  <a:pt x="1416" y="11"/>
                </a:lnTo>
                <a:lnTo>
                  <a:pt x="1421" y="11"/>
                </a:lnTo>
                <a:lnTo>
                  <a:pt x="1426" y="11"/>
                </a:lnTo>
                <a:lnTo>
                  <a:pt x="1427" y="11"/>
                </a:lnTo>
                <a:lnTo>
                  <a:pt x="1428" y="11"/>
                </a:lnTo>
                <a:lnTo>
                  <a:pt x="1430" y="10"/>
                </a:lnTo>
                <a:lnTo>
                  <a:pt x="1431" y="10"/>
                </a:lnTo>
                <a:lnTo>
                  <a:pt x="1433" y="10"/>
                </a:lnTo>
                <a:lnTo>
                  <a:pt x="1433" y="10"/>
                </a:lnTo>
                <a:lnTo>
                  <a:pt x="1437" y="10"/>
                </a:lnTo>
                <a:lnTo>
                  <a:pt x="1442" y="10"/>
                </a:lnTo>
                <a:lnTo>
                  <a:pt x="1443" y="10"/>
                </a:lnTo>
                <a:lnTo>
                  <a:pt x="1445" y="10"/>
                </a:lnTo>
                <a:lnTo>
                  <a:pt x="1454" y="10"/>
                </a:lnTo>
                <a:lnTo>
                  <a:pt x="1455" y="10"/>
                </a:lnTo>
                <a:lnTo>
                  <a:pt x="1457" y="10"/>
                </a:lnTo>
                <a:lnTo>
                  <a:pt x="1461" y="9"/>
                </a:lnTo>
                <a:lnTo>
                  <a:pt x="1462" y="9"/>
                </a:lnTo>
                <a:lnTo>
                  <a:pt x="1464" y="9"/>
                </a:lnTo>
                <a:lnTo>
                  <a:pt x="1467" y="9"/>
                </a:lnTo>
                <a:lnTo>
                  <a:pt x="1469" y="9"/>
                </a:lnTo>
                <a:lnTo>
                  <a:pt x="1470" y="9"/>
                </a:lnTo>
                <a:lnTo>
                  <a:pt x="1471" y="9"/>
                </a:lnTo>
                <a:lnTo>
                  <a:pt x="1472" y="9"/>
                </a:lnTo>
                <a:lnTo>
                  <a:pt x="1478" y="9"/>
                </a:lnTo>
                <a:lnTo>
                  <a:pt x="1480" y="9"/>
                </a:lnTo>
                <a:lnTo>
                  <a:pt x="1481" y="9"/>
                </a:lnTo>
                <a:lnTo>
                  <a:pt x="1483" y="9"/>
                </a:lnTo>
                <a:lnTo>
                  <a:pt x="1490" y="9"/>
                </a:lnTo>
                <a:lnTo>
                  <a:pt x="1491" y="9"/>
                </a:lnTo>
                <a:lnTo>
                  <a:pt x="1493" y="9"/>
                </a:lnTo>
                <a:lnTo>
                  <a:pt x="1494" y="9"/>
                </a:lnTo>
                <a:lnTo>
                  <a:pt x="1499" y="8"/>
                </a:lnTo>
                <a:lnTo>
                  <a:pt x="1507" y="8"/>
                </a:lnTo>
                <a:lnTo>
                  <a:pt x="1509" y="8"/>
                </a:lnTo>
                <a:lnTo>
                  <a:pt x="1510" y="8"/>
                </a:lnTo>
                <a:lnTo>
                  <a:pt x="1511" y="8"/>
                </a:lnTo>
                <a:lnTo>
                  <a:pt x="1515" y="8"/>
                </a:lnTo>
                <a:lnTo>
                  <a:pt x="1516" y="8"/>
                </a:lnTo>
                <a:lnTo>
                  <a:pt x="1517" y="8"/>
                </a:lnTo>
                <a:lnTo>
                  <a:pt x="1519" y="8"/>
                </a:lnTo>
                <a:lnTo>
                  <a:pt x="1520" y="8"/>
                </a:lnTo>
                <a:lnTo>
                  <a:pt x="1521" y="8"/>
                </a:lnTo>
                <a:lnTo>
                  <a:pt x="1522" y="8"/>
                </a:lnTo>
                <a:lnTo>
                  <a:pt x="1523" y="8"/>
                </a:lnTo>
                <a:lnTo>
                  <a:pt x="1529" y="8"/>
                </a:lnTo>
                <a:lnTo>
                  <a:pt x="1534" y="8"/>
                </a:lnTo>
                <a:lnTo>
                  <a:pt x="1535" y="8"/>
                </a:lnTo>
                <a:lnTo>
                  <a:pt x="1542" y="8"/>
                </a:lnTo>
                <a:lnTo>
                  <a:pt x="1544" y="7"/>
                </a:lnTo>
                <a:lnTo>
                  <a:pt x="1545" y="7"/>
                </a:lnTo>
                <a:lnTo>
                  <a:pt x="1547" y="7"/>
                </a:lnTo>
                <a:lnTo>
                  <a:pt x="1548" y="7"/>
                </a:lnTo>
                <a:lnTo>
                  <a:pt x="1553" y="7"/>
                </a:lnTo>
                <a:lnTo>
                  <a:pt x="1554" y="7"/>
                </a:lnTo>
                <a:lnTo>
                  <a:pt x="1556" y="7"/>
                </a:lnTo>
                <a:lnTo>
                  <a:pt x="1560" y="7"/>
                </a:lnTo>
                <a:lnTo>
                  <a:pt x="1566" y="7"/>
                </a:lnTo>
                <a:lnTo>
                  <a:pt x="1567" y="7"/>
                </a:lnTo>
                <a:lnTo>
                  <a:pt x="1573" y="7"/>
                </a:lnTo>
                <a:lnTo>
                  <a:pt x="1577" y="7"/>
                </a:lnTo>
                <a:lnTo>
                  <a:pt x="1580" y="6"/>
                </a:lnTo>
                <a:lnTo>
                  <a:pt x="1584" y="6"/>
                </a:lnTo>
                <a:lnTo>
                  <a:pt x="1587" y="6"/>
                </a:lnTo>
                <a:lnTo>
                  <a:pt x="1590" y="6"/>
                </a:lnTo>
                <a:lnTo>
                  <a:pt x="1591" y="6"/>
                </a:lnTo>
                <a:lnTo>
                  <a:pt x="1593" y="6"/>
                </a:lnTo>
                <a:lnTo>
                  <a:pt x="1599" y="6"/>
                </a:lnTo>
                <a:lnTo>
                  <a:pt x="1600" y="6"/>
                </a:lnTo>
                <a:lnTo>
                  <a:pt x="1601" y="6"/>
                </a:lnTo>
                <a:lnTo>
                  <a:pt x="1605" y="6"/>
                </a:lnTo>
                <a:lnTo>
                  <a:pt x="1606" y="6"/>
                </a:lnTo>
                <a:lnTo>
                  <a:pt x="1613" y="6"/>
                </a:lnTo>
                <a:lnTo>
                  <a:pt x="1613" y="6"/>
                </a:lnTo>
                <a:lnTo>
                  <a:pt x="1614" y="6"/>
                </a:lnTo>
                <a:lnTo>
                  <a:pt x="1615" y="6"/>
                </a:lnTo>
                <a:lnTo>
                  <a:pt x="1619" y="6"/>
                </a:lnTo>
                <a:lnTo>
                  <a:pt x="1625" y="5"/>
                </a:lnTo>
                <a:lnTo>
                  <a:pt x="1637" y="5"/>
                </a:lnTo>
                <a:lnTo>
                  <a:pt x="1637" y="5"/>
                </a:lnTo>
                <a:lnTo>
                  <a:pt x="1639" y="5"/>
                </a:lnTo>
                <a:lnTo>
                  <a:pt x="1648" y="5"/>
                </a:lnTo>
                <a:lnTo>
                  <a:pt x="1651" y="5"/>
                </a:lnTo>
                <a:lnTo>
                  <a:pt x="1652" y="5"/>
                </a:lnTo>
                <a:lnTo>
                  <a:pt x="1655" y="5"/>
                </a:lnTo>
                <a:lnTo>
                  <a:pt x="1656" y="5"/>
                </a:lnTo>
                <a:lnTo>
                  <a:pt x="1662" y="4"/>
                </a:lnTo>
                <a:lnTo>
                  <a:pt x="1665" y="4"/>
                </a:lnTo>
                <a:lnTo>
                  <a:pt x="1666" y="4"/>
                </a:lnTo>
                <a:lnTo>
                  <a:pt x="1668" y="4"/>
                </a:lnTo>
                <a:lnTo>
                  <a:pt x="1669" y="4"/>
                </a:lnTo>
                <a:lnTo>
                  <a:pt x="1672" y="4"/>
                </a:lnTo>
                <a:lnTo>
                  <a:pt x="1673" y="4"/>
                </a:lnTo>
                <a:lnTo>
                  <a:pt x="1676" y="4"/>
                </a:lnTo>
                <a:lnTo>
                  <a:pt x="1679" y="4"/>
                </a:lnTo>
                <a:lnTo>
                  <a:pt x="1685" y="4"/>
                </a:lnTo>
                <a:lnTo>
                  <a:pt x="1687" y="4"/>
                </a:lnTo>
                <a:lnTo>
                  <a:pt x="1690" y="4"/>
                </a:lnTo>
                <a:lnTo>
                  <a:pt x="1691" y="4"/>
                </a:lnTo>
                <a:lnTo>
                  <a:pt x="1692" y="4"/>
                </a:lnTo>
                <a:lnTo>
                  <a:pt x="1693" y="4"/>
                </a:lnTo>
                <a:lnTo>
                  <a:pt x="1695" y="3"/>
                </a:lnTo>
                <a:lnTo>
                  <a:pt x="1697" y="3"/>
                </a:lnTo>
                <a:lnTo>
                  <a:pt x="1698" y="3"/>
                </a:lnTo>
                <a:lnTo>
                  <a:pt x="1699" y="3"/>
                </a:lnTo>
                <a:lnTo>
                  <a:pt x="1701" y="3"/>
                </a:lnTo>
                <a:lnTo>
                  <a:pt x="1702" y="3"/>
                </a:lnTo>
                <a:lnTo>
                  <a:pt x="1703" y="3"/>
                </a:lnTo>
                <a:lnTo>
                  <a:pt x="1705" y="3"/>
                </a:lnTo>
                <a:lnTo>
                  <a:pt x="1707" y="3"/>
                </a:lnTo>
                <a:lnTo>
                  <a:pt x="1710" y="3"/>
                </a:lnTo>
                <a:lnTo>
                  <a:pt x="1711" y="3"/>
                </a:lnTo>
                <a:lnTo>
                  <a:pt x="1715" y="2"/>
                </a:lnTo>
                <a:lnTo>
                  <a:pt x="1717" y="2"/>
                </a:lnTo>
                <a:lnTo>
                  <a:pt x="1720" y="2"/>
                </a:lnTo>
                <a:lnTo>
                  <a:pt x="1721" y="2"/>
                </a:lnTo>
                <a:lnTo>
                  <a:pt x="1722" y="2"/>
                </a:lnTo>
                <a:lnTo>
                  <a:pt x="1731" y="2"/>
                </a:lnTo>
                <a:lnTo>
                  <a:pt x="1737" y="2"/>
                </a:lnTo>
                <a:lnTo>
                  <a:pt x="1738" y="2"/>
                </a:lnTo>
                <a:lnTo>
                  <a:pt x="1739" y="2"/>
                </a:lnTo>
                <a:lnTo>
                  <a:pt x="1743" y="2"/>
                </a:lnTo>
                <a:lnTo>
                  <a:pt x="1745" y="2"/>
                </a:lnTo>
                <a:lnTo>
                  <a:pt x="1745" y="2"/>
                </a:lnTo>
                <a:lnTo>
                  <a:pt x="1746" y="2"/>
                </a:lnTo>
                <a:lnTo>
                  <a:pt x="1752" y="1"/>
                </a:lnTo>
                <a:lnTo>
                  <a:pt x="1758" y="1"/>
                </a:lnTo>
                <a:lnTo>
                  <a:pt x="1763" y="1"/>
                </a:lnTo>
                <a:lnTo>
                  <a:pt x="1769" y="1"/>
                </a:lnTo>
                <a:lnTo>
                  <a:pt x="1771" y="1"/>
                </a:lnTo>
                <a:lnTo>
                  <a:pt x="1776" y="1"/>
                </a:lnTo>
                <a:lnTo>
                  <a:pt x="1781" y="1"/>
                </a:lnTo>
                <a:lnTo>
                  <a:pt x="1782" y="1"/>
                </a:lnTo>
                <a:lnTo>
                  <a:pt x="1784" y="1"/>
                </a:lnTo>
                <a:lnTo>
                  <a:pt x="1785" y="1"/>
                </a:lnTo>
                <a:lnTo>
                  <a:pt x="1788" y="1"/>
                </a:lnTo>
                <a:lnTo>
                  <a:pt x="1791" y="1"/>
                </a:lnTo>
                <a:lnTo>
                  <a:pt x="1796" y="1"/>
                </a:lnTo>
                <a:lnTo>
                  <a:pt x="1797" y="1"/>
                </a:lnTo>
                <a:lnTo>
                  <a:pt x="1803" y="0"/>
                </a:lnTo>
                <a:lnTo>
                  <a:pt x="1805" y="0"/>
                </a:lnTo>
                <a:lnTo>
                  <a:pt x="1809" y="0"/>
                </a:lnTo>
                <a:lnTo>
                  <a:pt x="1810" y="0"/>
                </a:lnTo>
                <a:lnTo>
                  <a:pt x="1811" y="0"/>
                </a:lnTo>
                <a:lnTo>
                  <a:pt x="1819" y="0"/>
                </a:lnTo>
                <a:lnTo>
                  <a:pt x="1820" y="0"/>
                </a:lnTo>
                <a:lnTo>
                  <a:pt x="1824" y="0"/>
                </a:lnTo>
                <a:lnTo>
                  <a:pt x="1826" y="0"/>
                </a:lnTo>
                <a:lnTo>
                  <a:pt x="1828" y="0"/>
                </a:lnTo>
                <a:lnTo>
                  <a:pt x="1830" y="0"/>
                </a:lnTo>
                <a:lnTo>
                  <a:pt x="1837" y="0"/>
                </a:lnTo>
                <a:lnTo>
                  <a:pt x="1838" y="0"/>
                </a:lnTo>
                <a:lnTo>
                  <a:pt x="1839" y="0"/>
                </a:lnTo>
                <a:lnTo>
                  <a:pt x="1841" y="0"/>
                </a:lnTo>
                <a:lnTo>
                  <a:pt x="1843" y="0"/>
                </a:lnTo>
                <a:lnTo>
                  <a:pt x="1852" y="0"/>
                </a:lnTo>
                <a:lnTo>
                  <a:pt x="1853" y="0"/>
                </a:lnTo>
                <a:lnTo>
                  <a:pt x="1855" y="0"/>
                </a:lnTo>
                <a:lnTo>
                  <a:pt x="1857" y="0"/>
                </a:lnTo>
                <a:lnTo>
                  <a:pt x="1859" y="0"/>
                </a:lnTo>
                <a:lnTo>
                  <a:pt x="1860" y="0"/>
                </a:lnTo>
                <a:lnTo>
                  <a:pt x="1863" y="0"/>
                </a:lnTo>
                <a:lnTo>
                  <a:pt x="1865" y="0"/>
                </a:lnTo>
                <a:lnTo>
                  <a:pt x="1860" y="6"/>
                </a:lnTo>
                <a:lnTo>
                  <a:pt x="1856" y="9"/>
                </a:lnTo>
                <a:lnTo>
                  <a:pt x="1855" y="10"/>
                </a:lnTo>
                <a:lnTo>
                  <a:pt x="1853" y="14"/>
                </a:lnTo>
                <a:lnTo>
                  <a:pt x="1853" y="15"/>
                </a:lnTo>
                <a:lnTo>
                  <a:pt x="1852" y="15"/>
                </a:lnTo>
                <a:lnTo>
                  <a:pt x="1849" y="20"/>
                </a:lnTo>
                <a:lnTo>
                  <a:pt x="1848" y="20"/>
                </a:lnTo>
                <a:lnTo>
                  <a:pt x="1844" y="25"/>
                </a:lnTo>
                <a:lnTo>
                  <a:pt x="1841" y="29"/>
                </a:lnTo>
                <a:lnTo>
                  <a:pt x="1840" y="32"/>
                </a:lnTo>
                <a:lnTo>
                  <a:pt x="1839" y="33"/>
                </a:lnTo>
                <a:lnTo>
                  <a:pt x="1837" y="35"/>
                </a:lnTo>
                <a:lnTo>
                  <a:pt x="1835" y="39"/>
                </a:lnTo>
                <a:lnTo>
                  <a:pt x="1834" y="39"/>
                </a:lnTo>
                <a:lnTo>
                  <a:pt x="1834" y="40"/>
                </a:lnTo>
                <a:lnTo>
                  <a:pt x="1832" y="43"/>
                </a:lnTo>
                <a:lnTo>
                  <a:pt x="1830" y="45"/>
                </a:lnTo>
                <a:lnTo>
                  <a:pt x="1829" y="47"/>
                </a:lnTo>
                <a:lnTo>
                  <a:pt x="1827" y="50"/>
                </a:lnTo>
                <a:lnTo>
                  <a:pt x="1825" y="53"/>
                </a:lnTo>
                <a:lnTo>
                  <a:pt x="1823" y="55"/>
                </a:lnTo>
                <a:lnTo>
                  <a:pt x="1821" y="57"/>
                </a:lnTo>
                <a:lnTo>
                  <a:pt x="1819" y="60"/>
                </a:lnTo>
                <a:lnTo>
                  <a:pt x="1818" y="61"/>
                </a:lnTo>
                <a:lnTo>
                  <a:pt x="1816" y="65"/>
                </a:lnTo>
                <a:lnTo>
                  <a:pt x="1812" y="69"/>
                </a:lnTo>
                <a:lnTo>
                  <a:pt x="1810" y="72"/>
                </a:lnTo>
                <a:lnTo>
                  <a:pt x="1808" y="75"/>
                </a:lnTo>
                <a:lnTo>
                  <a:pt x="1809" y="75"/>
                </a:lnTo>
                <a:lnTo>
                  <a:pt x="1812" y="75"/>
                </a:lnTo>
                <a:lnTo>
                  <a:pt x="1810" y="78"/>
                </a:lnTo>
                <a:lnTo>
                  <a:pt x="1818" y="80"/>
                </a:lnTo>
                <a:lnTo>
                  <a:pt x="1829" y="85"/>
                </a:lnTo>
                <a:lnTo>
                  <a:pt x="1841" y="90"/>
                </a:lnTo>
                <a:lnTo>
                  <a:pt x="1853" y="94"/>
                </a:lnTo>
                <a:lnTo>
                  <a:pt x="1867" y="101"/>
                </a:lnTo>
                <a:lnTo>
                  <a:pt x="1869" y="102"/>
                </a:lnTo>
                <a:lnTo>
                  <a:pt x="1871" y="103"/>
                </a:lnTo>
                <a:lnTo>
                  <a:pt x="1873" y="103"/>
                </a:lnTo>
                <a:lnTo>
                  <a:pt x="1886" y="108"/>
                </a:lnTo>
                <a:lnTo>
                  <a:pt x="1902" y="115"/>
                </a:lnTo>
                <a:lnTo>
                  <a:pt x="1913" y="120"/>
                </a:lnTo>
                <a:lnTo>
                  <a:pt x="1925" y="125"/>
                </a:lnTo>
                <a:lnTo>
                  <a:pt x="1936" y="129"/>
                </a:lnTo>
                <a:lnTo>
                  <a:pt x="1938" y="130"/>
                </a:lnTo>
                <a:lnTo>
                  <a:pt x="1939" y="130"/>
                </a:lnTo>
                <a:lnTo>
                  <a:pt x="1940" y="131"/>
                </a:lnTo>
                <a:lnTo>
                  <a:pt x="1941" y="131"/>
                </a:lnTo>
                <a:lnTo>
                  <a:pt x="1944" y="133"/>
                </a:lnTo>
                <a:lnTo>
                  <a:pt x="1948" y="135"/>
                </a:lnTo>
                <a:lnTo>
                  <a:pt x="1953" y="137"/>
                </a:lnTo>
                <a:lnTo>
                  <a:pt x="1959" y="139"/>
                </a:lnTo>
                <a:lnTo>
                  <a:pt x="1963" y="141"/>
                </a:lnTo>
                <a:lnTo>
                  <a:pt x="1969" y="143"/>
                </a:lnTo>
                <a:lnTo>
                  <a:pt x="1974" y="145"/>
                </a:lnTo>
                <a:lnTo>
                  <a:pt x="1980" y="148"/>
                </a:lnTo>
                <a:lnTo>
                  <a:pt x="1986" y="151"/>
                </a:lnTo>
                <a:lnTo>
                  <a:pt x="1990" y="152"/>
                </a:lnTo>
                <a:lnTo>
                  <a:pt x="1993" y="153"/>
                </a:lnTo>
                <a:lnTo>
                  <a:pt x="1999" y="155"/>
                </a:lnTo>
                <a:lnTo>
                  <a:pt x="2000" y="156"/>
                </a:lnTo>
                <a:lnTo>
                  <a:pt x="2004" y="157"/>
                </a:lnTo>
                <a:lnTo>
                  <a:pt x="2005" y="157"/>
                </a:lnTo>
                <a:lnTo>
                  <a:pt x="2007" y="159"/>
                </a:lnTo>
                <a:lnTo>
                  <a:pt x="2008" y="159"/>
                </a:lnTo>
                <a:lnTo>
                  <a:pt x="2009" y="159"/>
                </a:lnTo>
                <a:lnTo>
                  <a:pt x="2010" y="159"/>
                </a:lnTo>
                <a:lnTo>
                  <a:pt x="2014" y="161"/>
                </a:lnTo>
                <a:lnTo>
                  <a:pt x="2014" y="162"/>
                </a:lnTo>
                <a:lnTo>
                  <a:pt x="2015" y="162"/>
                </a:lnTo>
                <a:lnTo>
                  <a:pt x="2019" y="164"/>
                </a:lnTo>
                <a:lnTo>
                  <a:pt x="2030" y="168"/>
                </a:lnTo>
                <a:lnTo>
                  <a:pt x="2031" y="168"/>
                </a:lnTo>
                <a:lnTo>
                  <a:pt x="2031" y="169"/>
                </a:lnTo>
                <a:lnTo>
                  <a:pt x="2031" y="171"/>
                </a:lnTo>
                <a:lnTo>
                  <a:pt x="2030" y="174"/>
                </a:lnTo>
                <a:lnTo>
                  <a:pt x="2030" y="175"/>
                </a:lnTo>
                <a:lnTo>
                  <a:pt x="2030" y="177"/>
                </a:lnTo>
                <a:lnTo>
                  <a:pt x="2030" y="178"/>
                </a:lnTo>
                <a:lnTo>
                  <a:pt x="2029" y="179"/>
                </a:lnTo>
                <a:lnTo>
                  <a:pt x="2029" y="181"/>
                </a:lnTo>
                <a:lnTo>
                  <a:pt x="2028" y="184"/>
                </a:lnTo>
                <a:lnTo>
                  <a:pt x="2027" y="188"/>
                </a:lnTo>
                <a:lnTo>
                  <a:pt x="2026" y="188"/>
                </a:lnTo>
                <a:lnTo>
                  <a:pt x="2023" y="194"/>
                </a:lnTo>
                <a:lnTo>
                  <a:pt x="2021" y="198"/>
                </a:lnTo>
                <a:lnTo>
                  <a:pt x="2020" y="200"/>
                </a:lnTo>
                <a:lnTo>
                  <a:pt x="2020" y="201"/>
                </a:lnTo>
                <a:lnTo>
                  <a:pt x="2020" y="203"/>
                </a:lnTo>
                <a:lnTo>
                  <a:pt x="2019" y="205"/>
                </a:lnTo>
                <a:lnTo>
                  <a:pt x="2019" y="206"/>
                </a:lnTo>
                <a:lnTo>
                  <a:pt x="2018" y="207"/>
                </a:lnTo>
                <a:lnTo>
                  <a:pt x="2018" y="208"/>
                </a:lnTo>
                <a:lnTo>
                  <a:pt x="2017" y="209"/>
                </a:lnTo>
                <a:lnTo>
                  <a:pt x="2016" y="211"/>
                </a:lnTo>
                <a:lnTo>
                  <a:pt x="2015" y="212"/>
                </a:lnTo>
                <a:lnTo>
                  <a:pt x="2013" y="217"/>
                </a:lnTo>
                <a:lnTo>
                  <a:pt x="2012" y="219"/>
                </a:lnTo>
                <a:lnTo>
                  <a:pt x="2009" y="225"/>
                </a:lnTo>
                <a:lnTo>
                  <a:pt x="2007" y="231"/>
                </a:lnTo>
                <a:lnTo>
                  <a:pt x="2003" y="239"/>
                </a:lnTo>
                <a:lnTo>
                  <a:pt x="2001" y="242"/>
                </a:lnTo>
                <a:lnTo>
                  <a:pt x="1999" y="247"/>
                </a:lnTo>
                <a:lnTo>
                  <a:pt x="1996" y="251"/>
                </a:lnTo>
                <a:lnTo>
                  <a:pt x="1996" y="252"/>
                </a:lnTo>
                <a:lnTo>
                  <a:pt x="1995" y="255"/>
                </a:lnTo>
                <a:lnTo>
                  <a:pt x="1992" y="261"/>
                </a:lnTo>
                <a:lnTo>
                  <a:pt x="1988" y="268"/>
                </a:lnTo>
                <a:lnTo>
                  <a:pt x="1986" y="273"/>
                </a:lnTo>
                <a:lnTo>
                  <a:pt x="1985" y="273"/>
                </a:lnTo>
                <a:lnTo>
                  <a:pt x="1984" y="276"/>
                </a:lnTo>
                <a:lnTo>
                  <a:pt x="1983" y="278"/>
                </a:lnTo>
                <a:lnTo>
                  <a:pt x="1981" y="281"/>
                </a:lnTo>
                <a:lnTo>
                  <a:pt x="1978" y="284"/>
                </a:lnTo>
                <a:lnTo>
                  <a:pt x="1977" y="285"/>
                </a:lnTo>
                <a:lnTo>
                  <a:pt x="1973" y="291"/>
                </a:lnTo>
                <a:lnTo>
                  <a:pt x="1972" y="294"/>
                </a:lnTo>
                <a:lnTo>
                  <a:pt x="1971" y="295"/>
                </a:lnTo>
                <a:lnTo>
                  <a:pt x="1970" y="296"/>
                </a:lnTo>
                <a:lnTo>
                  <a:pt x="1969" y="297"/>
                </a:lnTo>
                <a:lnTo>
                  <a:pt x="1967" y="297"/>
                </a:lnTo>
                <a:lnTo>
                  <a:pt x="1966" y="298"/>
                </a:lnTo>
                <a:lnTo>
                  <a:pt x="1960" y="300"/>
                </a:lnTo>
                <a:lnTo>
                  <a:pt x="1955" y="302"/>
                </a:lnTo>
                <a:lnTo>
                  <a:pt x="1954" y="303"/>
                </a:lnTo>
                <a:lnTo>
                  <a:pt x="1950" y="304"/>
                </a:lnTo>
                <a:lnTo>
                  <a:pt x="1948" y="305"/>
                </a:lnTo>
                <a:lnTo>
                  <a:pt x="1944" y="307"/>
                </a:lnTo>
                <a:lnTo>
                  <a:pt x="1943" y="307"/>
                </a:lnTo>
                <a:lnTo>
                  <a:pt x="1940" y="309"/>
                </a:lnTo>
                <a:lnTo>
                  <a:pt x="1937" y="309"/>
                </a:lnTo>
                <a:lnTo>
                  <a:pt x="1930" y="312"/>
                </a:lnTo>
                <a:lnTo>
                  <a:pt x="1924" y="315"/>
                </a:lnTo>
                <a:lnTo>
                  <a:pt x="1917" y="318"/>
                </a:lnTo>
                <a:lnTo>
                  <a:pt x="1915" y="319"/>
                </a:lnTo>
                <a:lnTo>
                  <a:pt x="1912" y="320"/>
                </a:lnTo>
                <a:lnTo>
                  <a:pt x="1907" y="321"/>
                </a:lnTo>
                <a:lnTo>
                  <a:pt x="1901" y="323"/>
                </a:lnTo>
                <a:lnTo>
                  <a:pt x="1901" y="323"/>
                </a:lnTo>
                <a:lnTo>
                  <a:pt x="1897" y="325"/>
                </a:lnTo>
                <a:lnTo>
                  <a:pt x="1896" y="325"/>
                </a:lnTo>
                <a:lnTo>
                  <a:pt x="1892" y="326"/>
                </a:lnTo>
                <a:lnTo>
                  <a:pt x="1891" y="327"/>
                </a:lnTo>
                <a:lnTo>
                  <a:pt x="1887" y="328"/>
                </a:lnTo>
                <a:lnTo>
                  <a:pt x="1886" y="328"/>
                </a:lnTo>
                <a:lnTo>
                  <a:pt x="1884" y="329"/>
                </a:lnTo>
                <a:lnTo>
                  <a:pt x="1880" y="330"/>
                </a:lnTo>
                <a:lnTo>
                  <a:pt x="1876" y="331"/>
                </a:lnTo>
                <a:lnTo>
                  <a:pt x="1875" y="331"/>
                </a:lnTo>
                <a:lnTo>
                  <a:pt x="1874" y="331"/>
                </a:lnTo>
                <a:lnTo>
                  <a:pt x="1868" y="332"/>
                </a:lnTo>
                <a:lnTo>
                  <a:pt x="1866" y="333"/>
                </a:lnTo>
                <a:lnTo>
                  <a:pt x="1863" y="333"/>
                </a:lnTo>
                <a:lnTo>
                  <a:pt x="1860" y="333"/>
                </a:lnTo>
                <a:lnTo>
                  <a:pt x="1858" y="334"/>
                </a:lnTo>
                <a:lnTo>
                  <a:pt x="1857" y="334"/>
                </a:lnTo>
                <a:lnTo>
                  <a:pt x="1856" y="334"/>
                </a:lnTo>
                <a:lnTo>
                  <a:pt x="1853" y="334"/>
                </a:lnTo>
                <a:lnTo>
                  <a:pt x="1850" y="335"/>
                </a:lnTo>
                <a:lnTo>
                  <a:pt x="1848" y="335"/>
                </a:lnTo>
                <a:lnTo>
                  <a:pt x="1841" y="337"/>
                </a:lnTo>
                <a:lnTo>
                  <a:pt x="1837" y="338"/>
                </a:lnTo>
                <a:lnTo>
                  <a:pt x="1836" y="338"/>
                </a:lnTo>
                <a:lnTo>
                  <a:pt x="1835" y="340"/>
                </a:lnTo>
                <a:lnTo>
                  <a:pt x="1839" y="345"/>
                </a:lnTo>
                <a:lnTo>
                  <a:pt x="1839" y="346"/>
                </a:lnTo>
                <a:lnTo>
                  <a:pt x="1841" y="349"/>
                </a:lnTo>
                <a:lnTo>
                  <a:pt x="1842" y="353"/>
                </a:lnTo>
                <a:lnTo>
                  <a:pt x="1851" y="365"/>
                </a:lnTo>
                <a:lnTo>
                  <a:pt x="1855" y="372"/>
                </a:lnTo>
                <a:lnTo>
                  <a:pt x="1856" y="372"/>
                </a:lnTo>
                <a:lnTo>
                  <a:pt x="1858" y="374"/>
                </a:lnTo>
                <a:lnTo>
                  <a:pt x="1859" y="376"/>
                </a:lnTo>
                <a:lnTo>
                  <a:pt x="1858" y="376"/>
                </a:lnTo>
                <a:lnTo>
                  <a:pt x="1865" y="386"/>
                </a:lnTo>
                <a:lnTo>
                  <a:pt x="1872" y="397"/>
                </a:lnTo>
                <a:lnTo>
                  <a:pt x="1873" y="399"/>
                </a:lnTo>
                <a:lnTo>
                  <a:pt x="1873" y="400"/>
                </a:lnTo>
                <a:lnTo>
                  <a:pt x="1874" y="400"/>
                </a:lnTo>
                <a:lnTo>
                  <a:pt x="1875" y="400"/>
                </a:lnTo>
                <a:lnTo>
                  <a:pt x="1877" y="405"/>
                </a:lnTo>
                <a:lnTo>
                  <a:pt x="1878" y="406"/>
                </a:lnTo>
                <a:lnTo>
                  <a:pt x="1886" y="417"/>
                </a:lnTo>
                <a:lnTo>
                  <a:pt x="1896" y="432"/>
                </a:lnTo>
                <a:lnTo>
                  <a:pt x="1899" y="437"/>
                </a:lnTo>
                <a:lnTo>
                  <a:pt x="1906" y="449"/>
                </a:lnTo>
                <a:lnTo>
                  <a:pt x="1912" y="458"/>
                </a:lnTo>
                <a:lnTo>
                  <a:pt x="1922" y="472"/>
                </a:lnTo>
                <a:lnTo>
                  <a:pt x="1923" y="473"/>
                </a:lnTo>
                <a:lnTo>
                  <a:pt x="1924" y="474"/>
                </a:lnTo>
                <a:lnTo>
                  <a:pt x="1920" y="476"/>
                </a:lnTo>
                <a:lnTo>
                  <a:pt x="1922" y="477"/>
                </a:lnTo>
                <a:lnTo>
                  <a:pt x="1924" y="481"/>
                </a:lnTo>
                <a:lnTo>
                  <a:pt x="1925" y="483"/>
                </a:lnTo>
                <a:lnTo>
                  <a:pt x="1925" y="484"/>
                </a:lnTo>
                <a:lnTo>
                  <a:pt x="1933" y="495"/>
                </a:lnTo>
                <a:lnTo>
                  <a:pt x="1934" y="496"/>
                </a:lnTo>
                <a:lnTo>
                  <a:pt x="1933" y="496"/>
                </a:lnTo>
                <a:lnTo>
                  <a:pt x="1937" y="501"/>
                </a:lnTo>
                <a:lnTo>
                  <a:pt x="1940" y="504"/>
                </a:lnTo>
                <a:lnTo>
                  <a:pt x="1940" y="505"/>
                </a:lnTo>
                <a:lnTo>
                  <a:pt x="1951" y="520"/>
                </a:lnTo>
                <a:lnTo>
                  <a:pt x="1957" y="527"/>
                </a:lnTo>
                <a:lnTo>
                  <a:pt x="1958" y="528"/>
                </a:lnTo>
                <a:lnTo>
                  <a:pt x="1955" y="528"/>
                </a:lnTo>
                <a:lnTo>
                  <a:pt x="1948" y="530"/>
                </a:lnTo>
                <a:lnTo>
                  <a:pt x="1946" y="531"/>
                </a:lnTo>
                <a:lnTo>
                  <a:pt x="1916" y="537"/>
                </a:lnTo>
                <a:lnTo>
                  <a:pt x="1871" y="547"/>
                </a:lnTo>
                <a:lnTo>
                  <a:pt x="1866" y="549"/>
                </a:lnTo>
                <a:lnTo>
                  <a:pt x="1863" y="549"/>
                </a:lnTo>
                <a:lnTo>
                  <a:pt x="1842" y="553"/>
                </a:lnTo>
                <a:lnTo>
                  <a:pt x="1828" y="561"/>
                </a:lnTo>
                <a:lnTo>
                  <a:pt x="1765" y="593"/>
                </a:lnTo>
                <a:lnTo>
                  <a:pt x="1747" y="598"/>
                </a:lnTo>
                <a:lnTo>
                  <a:pt x="1662" y="620"/>
                </a:lnTo>
                <a:lnTo>
                  <a:pt x="1607" y="634"/>
                </a:lnTo>
                <a:lnTo>
                  <a:pt x="1549" y="636"/>
                </a:lnTo>
                <a:lnTo>
                  <a:pt x="1529" y="637"/>
                </a:lnTo>
                <a:lnTo>
                  <a:pt x="1505" y="638"/>
                </a:lnTo>
                <a:lnTo>
                  <a:pt x="1473" y="640"/>
                </a:lnTo>
                <a:lnTo>
                  <a:pt x="1457" y="643"/>
                </a:lnTo>
                <a:lnTo>
                  <a:pt x="1446" y="644"/>
                </a:lnTo>
                <a:lnTo>
                  <a:pt x="1420" y="650"/>
                </a:lnTo>
                <a:lnTo>
                  <a:pt x="1408" y="653"/>
                </a:lnTo>
                <a:lnTo>
                  <a:pt x="1338" y="675"/>
                </a:lnTo>
                <a:lnTo>
                  <a:pt x="1337" y="676"/>
                </a:lnTo>
                <a:lnTo>
                  <a:pt x="1330" y="679"/>
                </a:lnTo>
                <a:lnTo>
                  <a:pt x="1329" y="680"/>
                </a:lnTo>
                <a:lnTo>
                  <a:pt x="1305" y="686"/>
                </a:lnTo>
                <a:lnTo>
                  <a:pt x="1280" y="694"/>
                </a:lnTo>
                <a:lnTo>
                  <a:pt x="1215" y="715"/>
                </a:lnTo>
                <a:lnTo>
                  <a:pt x="1206" y="718"/>
                </a:lnTo>
                <a:lnTo>
                  <a:pt x="1154" y="750"/>
                </a:lnTo>
                <a:lnTo>
                  <a:pt x="1138" y="757"/>
                </a:lnTo>
                <a:lnTo>
                  <a:pt x="1128" y="763"/>
                </a:lnTo>
                <a:lnTo>
                  <a:pt x="1127" y="764"/>
                </a:lnTo>
                <a:lnTo>
                  <a:pt x="1123" y="766"/>
                </a:lnTo>
                <a:lnTo>
                  <a:pt x="1118" y="770"/>
                </a:lnTo>
                <a:lnTo>
                  <a:pt x="1061" y="828"/>
                </a:lnTo>
                <a:lnTo>
                  <a:pt x="1023" y="864"/>
                </a:lnTo>
                <a:lnTo>
                  <a:pt x="1017" y="883"/>
                </a:lnTo>
                <a:lnTo>
                  <a:pt x="1004" y="878"/>
                </a:lnTo>
                <a:lnTo>
                  <a:pt x="990" y="874"/>
                </a:lnTo>
                <a:lnTo>
                  <a:pt x="966" y="867"/>
                </a:lnTo>
                <a:lnTo>
                  <a:pt x="961" y="866"/>
                </a:lnTo>
                <a:lnTo>
                  <a:pt x="951" y="865"/>
                </a:lnTo>
                <a:lnTo>
                  <a:pt x="945" y="864"/>
                </a:lnTo>
                <a:lnTo>
                  <a:pt x="937" y="863"/>
                </a:lnTo>
                <a:lnTo>
                  <a:pt x="932" y="862"/>
                </a:lnTo>
                <a:lnTo>
                  <a:pt x="931" y="862"/>
                </a:lnTo>
                <a:lnTo>
                  <a:pt x="925" y="862"/>
                </a:lnTo>
                <a:lnTo>
                  <a:pt x="924" y="862"/>
                </a:lnTo>
                <a:lnTo>
                  <a:pt x="923" y="862"/>
                </a:lnTo>
                <a:lnTo>
                  <a:pt x="921" y="862"/>
                </a:lnTo>
                <a:lnTo>
                  <a:pt x="918" y="863"/>
                </a:lnTo>
                <a:lnTo>
                  <a:pt x="914" y="863"/>
                </a:lnTo>
                <a:lnTo>
                  <a:pt x="912" y="864"/>
                </a:lnTo>
                <a:lnTo>
                  <a:pt x="906" y="867"/>
                </a:lnTo>
                <a:lnTo>
                  <a:pt x="906" y="869"/>
                </a:lnTo>
                <a:lnTo>
                  <a:pt x="905" y="871"/>
                </a:lnTo>
                <a:lnTo>
                  <a:pt x="904" y="873"/>
                </a:lnTo>
                <a:lnTo>
                  <a:pt x="904" y="875"/>
                </a:lnTo>
                <a:lnTo>
                  <a:pt x="904" y="882"/>
                </a:lnTo>
                <a:lnTo>
                  <a:pt x="906" y="887"/>
                </a:lnTo>
                <a:lnTo>
                  <a:pt x="906" y="888"/>
                </a:lnTo>
                <a:lnTo>
                  <a:pt x="906" y="890"/>
                </a:lnTo>
                <a:lnTo>
                  <a:pt x="906" y="893"/>
                </a:lnTo>
                <a:lnTo>
                  <a:pt x="908" y="899"/>
                </a:lnTo>
                <a:lnTo>
                  <a:pt x="908" y="900"/>
                </a:lnTo>
                <a:lnTo>
                  <a:pt x="915" y="910"/>
                </a:lnTo>
                <a:lnTo>
                  <a:pt x="916" y="914"/>
                </a:lnTo>
                <a:lnTo>
                  <a:pt x="916" y="916"/>
                </a:lnTo>
                <a:lnTo>
                  <a:pt x="915" y="918"/>
                </a:lnTo>
                <a:lnTo>
                  <a:pt x="915" y="919"/>
                </a:lnTo>
                <a:lnTo>
                  <a:pt x="914" y="920"/>
                </a:lnTo>
                <a:lnTo>
                  <a:pt x="912" y="921"/>
                </a:lnTo>
                <a:lnTo>
                  <a:pt x="909" y="921"/>
                </a:lnTo>
                <a:lnTo>
                  <a:pt x="906" y="921"/>
                </a:lnTo>
                <a:lnTo>
                  <a:pt x="893" y="920"/>
                </a:lnTo>
                <a:lnTo>
                  <a:pt x="856" y="912"/>
                </a:lnTo>
                <a:lnTo>
                  <a:pt x="847" y="911"/>
                </a:lnTo>
                <a:lnTo>
                  <a:pt x="841" y="909"/>
                </a:lnTo>
                <a:lnTo>
                  <a:pt x="834" y="907"/>
                </a:lnTo>
                <a:lnTo>
                  <a:pt x="826" y="904"/>
                </a:lnTo>
                <a:lnTo>
                  <a:pt x="819" y="901"/>
                </a:lnTo>
                <a:lnTo>
                  <a:pt x="818" y="902"/>
                </a:lnTo>
                <a:lnTo>
                  <a:pt x="817" y="902"/>
                </a:lnTo>
                <a:lnTo>
                  <a:pt x="817" y="903"/>
                </a:lnTo>
                <a:lnTo>
                  <a:pt x="816" y="903"/>
                </a:lnTo>
                <a:lnTo>
                  <a:pt x="815" y="903"/>
                </a:lnTo>
                <a:lnTo>
                  <a:pt x="814" y="903"/>
                </a:lnTo>
                <a:lnTo>
                  <a:pt x="812" y="902"/>
                </a:lnTo>
                <a:lnTo>
                  <a:pt x="809" y="901"/>
                </a:lnTo>
                <a:lnTo>
                  <a:pt x="808" y="902"/>
                </a:lnTo>
                <a:lnTo>
                  <a:pt x="806" y="904"/>
                </a:lnTo>
                <a:lnTo>
                  <a:pt x="802" y="909"/>
                </a:lnTo>
                <a:lnTo>
                  <a:pt x="794" y="919"/>
                </a:lnTo>
                <a:lnTo>
                  <a:pt x="792" y="921"/>
                </a:lnTo>
                <a:lnTo>
                  <a:pt x="791" y="922"/>
                </a:lnTo>
                <a:lnTo>
                  <a:pt x="784" y="931"/>
                </a:lnTo>
                <a:lnTo>
                  <a:pt x="776" y="939"/>
                </a:lnTo>
                <a:lnTo>
                  <a:pt x="771" y="947"/>
                </a:lnTo>
                <a:lnTo>
                  <a:pt x="762" y="957"/>
                </a:lnTo>
                <a:lnTo>
                  <a:pt x="752" y="968"/>
                </a:lnTo>
                <a:lnTo>
                  <a:pt x="743" y="979"/>
                </a:lnTo>
                <a:lnTo>
                  <a:pt x="734" y="989"/>
                </a:lnTo>
                <a:lnTo>
                  <a:pt x="726" y="1000"/>
                </a:lnTo>
                <a:lnTo>
                  <a:pt x="715" y="1012"/>
                </a:lnTo>
                <a:lnTo>
                  <a:pt x="709" y="1019"/>
                </a:lnTo>
                <a:lnTo>
                  <a:pt x="705" y="1024"/>
                </a:lnTo>
                <a:lnTo>
                  <a:pt x="693" y="1038"/>
                </a:lnTo>
                <a:lnTo>
                  <a:pt x="684" y="1049"/>
                </a:lnTo>
                <a:lnTo>
                  <a:pt x="683" y="1050"/>
                </a:lnTo>
                <a:lnTo>
                  <a:pt x="682" y="1051"/>
                </a:lnTo>
                <a:lnTo>
                  <a:pt x="681" y="1051"/>
                </a:lnTo>
                <a:lnTo>
                  <a:pt x="681" y="1050"/>
                </a:lnTo>
                <a:lnTo>
                  <a:pt x="680" y="1050"/>
                </a:lnTo>
                <a:lnTo>
                  <a:pt x="679" y="1049"/>
                </a:lnTo>
                <a:lnTo>
                  <a:pt x="679" y="1048"/>
                </a:lnTo>
                <a:lnTo>
                  <a:pt x="679" y="1048"/>
                </a:lnTo>
                <a:lnTo>
                  <a:pt x="677" y="1045"/>
                </a:lnTo>
                <a:lnTo>
                  <a:pt x="673" y="1041"/>
                </a:lnTo>
                <a:lnTo>
                  <a:pt x="673" y="1040"/>
                </a:lnTo>
                <a:lnTo>
                  <a:pt x="671" y="1039"/>
                </a:lnTo>
                <a:lnTo>
                  <a:pt x="670" y="1038"/>
                </a:lnTo>
                <a:lnTo>
                  <a:pt x="669" y="1037"/>
                </a:lnTo>
                <a:lnTo>
                  <a:pt x="667" y="1036"/>
                </a:lnTo>
                <a:lnTo>
                  <a:pt x="667" y="1035"/>
                </a:lnTo>
                <a:lnTo>
                  <a:pt x="664" y="1033"/>
                </a:lnTo>
                <a:lnTo>
                  <a:pt x="662" y="1032"/>
                </a:lnTo>
                <a:lnTo>
                  <a:pt x="659" y="1031"/>
                </a:lnTo>
                <a:lnTo>
                  <a:pt x="658" y="1030"/>
                </a:lnTo>
                <a:lnTo>
                  <a:pt x="657" y="1030"/>
                </a:lnTo>
                <a:lnTo>
                  <a:pt x="656" y="1029"/>
                </a:lnTo>
                <a:lnTo>
                  <a:pt x="655" y="1028"/>
                </a:lnTo>
                <a:lnTo>
                  <a:pt x="654" y="1027"/>
                </a:lnTo>
                <a:lnTo>
                  <a:pt x="654" y="1026"/>
                </a:lnTo>
                <a:lnTo>
                  <a:pt x="653" y="1025"/>
                </a:lnTo>
                <a:lnTo>
                  <a:pt x="653" y="1024"/>
                </a:lnTo>
                <a:lnTo>
                  <a:pt x="652" y="1024"/>
                </a:lnTo>
                <a:lnTo>
                  <a:pt x="652" y="1023"/>
                </a:lnTo>
                <a:lnTo>
                  <a:pt x="652" y="1022"/>
                </a:lnTo>
                <a:lnTo>
                  <a:pt x="652" y="1021"/>
                </a:lnTo>
                <a:lnTo>
                  <a:pt x="652" y="1020"/>
                </a:lnTo>
                <a:lnTo>
                  <a:pt x="652" y="1019"/>
                </a:lnTo>
                <a:lnTo>
                  <a:pt x="652" y="1019"/>
                </a:lnTo>
                <a:lnTo>
                  <a:pt x="651" y="1018"/>
                </a:lnTo>
                <a:lnTo>
                  <a:pt x="651" y="1017"/>
                </a:lnTo>
                <a:lnTo>
                  <a:pt x="651" y="1016"/>
                </a:lnTo>
                <a:lnTo>
                  <a:pt x="651" y="1014"/>
                </a:lnTo>
                <a:lnTo>
                  <a:pt x="650" y="1013"/>
                </a:lnTo>
                <a:lnTo>
                  <a:pt x="649" y="1012"/>
                </a:lnTo>
                <a:lnTo>
                  <a:pt x="646" y="1007"/>
                </a:lnTo>
                <a:lnTo>
                  <a:pt x="644" y="1004"/>
                </a:lnTo>
                <a:lnTo>
                  <a:pt x="643" y="1003"/>
                </a:lnTo>
                <a:lnTo>
                  <a:pt x="643" y="1002"/>
                </a:lnTo>
                <a:lnTo>
                  <a:pt x="642" y="1001"/>
                </a:lnTo>
                <a:lnTo>
                  <a:pt x="641" y="1001"/>
                </a:lnTo>
                <a:lnTo>
                  <a:pt x="641" y="1000"/>
                </a:lnTo>
                <a:lnTo>
                  <a:pt x="640" y="1000"/>
                </a:lnTo>
                <a:lnTo>
                  <a:pt x="639" y="1000"/>
                </a:lnTo>
                <a:lnTo>
                  <a:pt x="638" y="1000"/>
                </a:lnTo>
                <a:lnTo>
                  <a:pt x="637" y="1000"/>
                </a:lnTo>
                <a:lnTo>
                  <a:pt x="634" y="999"/>
                </a:lnTo>
                <a:lnTo>
                  <a:pt x="635" y="998"/>
                </a:lnTo>
                <a:lnTo>
                  <a:pt x="636" y="998"/>
                </a:lnTo>
                <a:lnTo>
                  <a:pt x="636" y="997"/>
                </a:lnTo>
                <a:lnTo>
                  <a:pt x="640" y="993"/>
                </a:lnTo>
                <a:lnTo>
                  <a:pt x="641" y="992"/>
                </a:lnTo>
                <a:lnTo>
                  <a:pt x="642" y="991"/>
                </a:lnTo>
                <a:lnTo>
                  <a:pt x="643" y="990"/>
                </a:lnTo>
                <a:lnTo>
                  <a:pt x="644" y="989"/>
                </a:lnTo>
                <a:lnTo>
                  <a:pt x="645" y="988"/>
                </a:lnTo>
                <a:lnTo>
                  <a:pt x="648" y="984"/>
                </a:lnTo>
                <a:lnTo>
                  <a:pt x="660" y="970"/>
                </a:lnTo>
                <a:lnTo>
                  <a:pt x="678" y="949"/>
                </a:lnTo>
                <a:lnTo>
                  <a:pt x="679" y="947"/>
                </a:lnTo>
                <a:lnTo>
                  <a:pt x="680" y="946"/>
                </a:lnTo>
                <a:lnTo>
                  <a:pt x="681" y="944"/>
                </a:lnTo>
                <a:lnTo>
                  <a:pt x="683" y="941"/>
                </a:lnTo>
                <a:lnTo>
                  <a:pt x="685" y="939"/>
                </a:lnTo>
                <a:lnTo>
                  <a:pt x="696" y="924"/>
                </a:lnTo>
                <a:lnTo>
                  <a:pt x="697" y="923"/>
                </a:lnTo>
                <a:lnTo>
                  <a:pt x="695" y="921"/>
                </a:lnTo>
                <a:lnTo>
                  <a:pt x="694" y="920"/>
                </a:lnTo>
                <a:lnTo>
                  <a:pt x="690" y="915"/>
                </a:lnTo>
                <a:lnTo>
                  <a:pt x="684" y="911"/>
                </a:lnTo>
                <a:lnTo>
                  <a:pt x="683" y="910"/>
                </a:lnTo>
                <a:lnTo>
                  <a:pt x="679" y="906"/>
                </a:lnTo>
                <a:lnTo>
                  <a:pt x="679" y="904"/>
                </a:lnTo>
                <a:lnTo>
                  <a:pt x="678" y="904"/>
                </a:lnTo>
                <a:lnTo>
                  <a:pt x="677" y="902"/>
                </a:lnTo>
                <a:lnTo>
                  <a:pt x="676" y="901"/>
                </a:lnTo>
                <a:lnTo>
                  <a:pt x="676" y="900"/>
                </a:lnTo>
                <a:lnTo>
                  <a:pt x="675" y="899"/>
                </a:lnTo>
                <a:lnTo>
                  <a:pt x="672" y="892"/>
                </a:lnTo>
                <a:lnTo>
                  <a:pt x="671" y="891"/>
                </a:lnTo>
                <a:lnTo>
                  <a:pt x="671" y="890"/>
                </a:lnTo>
                <a:lnTo>
                  <a:pt x="670" y="888"/>
                </a:lnTo>
                <a:lnTo>
                  <a:pt x="669" y="888"/>
                </a:lnTo>
                <a:lnTo>
                  <a:pt x="667" y="884"/>
                </a:lnTo>
                <a:lnTo>
                  <a:pt x="667" y="883"/>
                </a:lnTo>
                <a:lnTo>
                  <a:pt x="666" y="880"/>
                </a:lnTo>
                <a:lnTo>
                  <a:pt x="665" y="880"/>
                </a:lnTo>
                <a:lnTo>
                  <a:pt x="665" y="879"/>
                </a:lnTo>
                <a:lnTo>
                  <a:pt x="663" y="878"/>
                </a:lnTo>
                <a:lnTo>
                  <a:pt x="661" y="876"/>
                </a:lnTo>
                <a:lnTo>
                  <a:pt x="659" y="875"/>
                </a:lnTo>
                <a:lnTo>
                  <a:pt x="657" y="873"/>
                </a:lnTo>
                <a:lnTo>
                  <a:pt x="654" y="870"/>
                </a:lnTo>
                <a:lnTo>
                  <a:pt x="653" y="869"/>
                </a:lnTo>
                <a:lnTo>
                  <a:pt x="652" y="868"/>
                </a:lnTo>
                <a:lnTo>
                  <a:pt x="651" y="867"/>
                </a:lnTo>
                <a:lnTo>
                  <a:pt x="650" y="865"/>
                </a:lnTo>
                <a:lnTo>
                  <a:pt x="650" y="864"/>
                </a:lnTo>
                <a:lnTo>
                  <a:pt x="655" y="863"/>
                </a:lnTo>
                <a:lnTo>
                  <a:pt x="659" y="863"/>
                </a:lnTo>
                <a:lnTo>
                  <a:pt x="663" y="861"/>
                </a:lnTo>
                <a:lnTo>
                  <a:pt x="665" y="859"/>
                </a:lnTo>
                <a:lnTo>
                  <a:pt x="667" y="859"/>
                </a:lnTo>
                <a:lnTo>
                  <a:pt x="669" y="857"/>
                </a:lnTo>
                <a:lnTo>
                  <a:pt x="670" y="856"/>
                </a:lnTo>
                <a:lnTo>
                  <a:pt x="671" y="856"/>
                </a:lnTo>
                <a:lnTo>
                  <a:pt x="673" y="855"/>
                </a:lnTo>
                <a:lnTo>
                  <a:pt x="676" y="854"/>
                </a:lnTo>
                <a:lnTo>
                  <a:pt x="679" y="852"/>
                </a:lnTo>
                <a:lnTo>
                  <a:pt x="680" y="852"/>
                </a:lnTo>
                <a:lnTo>
                  <a:pt x="681" y="852"/>
                </a:lnTo>
                <a:lnTo>
                  <a:pt x="682" y="852"/>
                </a:lnTo>
                <a:lnTo>
                  <a:pt x="685" y="852"/>
                </a:lnTo>
                <a:lnTo>
                  <a:pt x="689" y="852"/>
                </a:lnTo>
                <a:lnTo>
                  <a:pt x="692" y="852"/>
                </a:lnTo>
                <a:lnTo>
                  <a:pt x="695" y="851"/>
                </a:lnTo>
                <a:lnTo>
                  <a:pt x="697" y="851"/>
                </a:lnTo>
                <a:lnTo>
                  <a:pt x="698" y="851"/>
                </a:lnTo>
                <a:lnTo>
                  <a:pt x="699" y="850"/>
                </a:lnTo>
                <a:lnTo>
                  <a:pt x="700" y="850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5"/>
                </a:lnTo>
                <a:lnTo>
                  <a:pt x="699" y="844"/>
                </a:lnTo>
                <a:lnTo>
                  <a:pt x="699" y="843"/>
                </a:lnTo>
                <a:lnTo>
                  <a:pt x="698" y="842"/>
                </a:lnTo>
                <a:lnTo>
                  <a:pt x="697" y="841"/>
                </a:lnTo>
                <a:lnTo>
                  <a:pt x="697" y="840"/>
                </a:lnTo>
                <a:lnTo>
                  <a:pt x="697" y="839"/>
                </a:lnTo>
                <a:lnTo>
                  <a:pt x="698" y="838"/>
                </a:lnTo>
                <a:lnTo>
                  <a:pt x="699" y="837"/>
                </a:lnTo>
                <a:lnTo>
                  <a:pt x="700" y="836"/>
                </a:lnTo>
                <a:lnTo>
                  <a:pt x="702" y="835"/>
                </a:lnTo>
                <a:lnTo>
                  <a:pt x="703" y="835"/>
                </a:lnTo>
                <a:lnTo>
                  <a:pt x="703" y="834"/>
                </a:lnTo>
                <a:lnTo>
                  <a:pt x="704" y="834"/>
                </a:lnTo>
                <a:lnTo>
                  <a:pt x="706" y="834"/>
                </a:lnTo>
                <a:lnTo>
                  <a:pt x="709" y="834"/>
                </a:lnTo>
                <a:lnTo>
                  <a:pt x="712" y="833"/>
                </a:lnTo>
                <a:lnTo>
                  <a:pt x="713" y="833"/>
                </a:lnTo>
                <a:lnTo>
                  <a:pt x="715" y="832"/>
                </a:lnTo>
                <a:lnTo>
                  <a:pt x="717" y="833"/>
                </a:lnTo>
                <a:lnTo>
                  <a:pt x="719" y="832"/>
                </a:lnTo>
                <a:lnTo>
                  <a:pt x="722" y="832"/>
                </a:lnTo>
                <a:lnTo>
                  <a:pt x="732" y="828"/>
                </a:lnTo>
                <a:lnTo>
                  <a:pt x="734" y="828"/>
                </a:lnTo>
                <a:lnTo>
                  <a:pt x="735" y="828"/>
                </a:lnTo>
                <a:lnTo>
                  <a:pt x="735" y="829"/>
                </a:lnTo>
                <a:lnTo>
                  <a:pt x="736" y="829"/>
                </a:lnTo>
                <a:lnTo>
                  <a:pt x="737" y="829"/>
                </a:lnTo>
                <a:lnTo>
                  <a:pt x="739" y="829"/>
                </a:lnTo>
                <a:lnTo>
                  <a:pt x="739" y="830"/>
                </a:lnTo>
                <a:lnTo>
                  <a:pt x="741" y="831"/>
                </a:lnTo>
                <a:lnTo>
                  <a:pt x="743" y="832"/>
                </a:lnTo>
                <a:lnTo>
                  <a:pt x="743" y="833"/>
                </a:lnTo>
                <a:lnTo>
                  <a:pt x="743" y="834"/>
                </a:lnTo>
                <a:lnTo>
                  <a:pt x="744" y="836"/>
                </a:lnTo>
                <a:lnTo>
                  <a:pt x="744" y="837"/>
                </a:lnTo>
                <a:lnTo>
                  <a:pt x="744" y="839"/>
                </a:lnTo>
                <a:lnTo>
                  <a:pt x="744" y="839"/>
                </a:lnTo>
                <a:lnTo>
                  <a:pt x="745" y="840"/>
                </a:lnTo>
                <a:lnTo>
                  <a:pt x="746" y="842"/>
                </a:lnTo>
                <a:lnTo>
                  <a:pt x="746" y="843"/>
                </a:lnTo>
                <a:lnTo>
                  <a:pt x="747" y="844"/>
                </a:lnTo>
                <a:lnTo>
                  <a:pt x="748" y="845"/>
                </a:lnTo>
                <a:lnTo>
                  <a:pt x="749" y="846"/>
                </a:lnTo>
                <a:lnTo>
                  <a:pt x="750" y="847"/>
                </a:lnTo>
                <a:lnTo>
                  <a:pt x="751" y="848"/>
                </a:lnTo>
                <a:lnTo>
                  <a:pt x="752" y="849"/>
                </a:lnTo>
                <a:lnTo>
                  <a:pt x="753" y="849"/>
                </a:lnTo>
                <a:lnTo>
                  <a:pt x="754" y="849"/>
                </a:lnTo>
                <a:lnTo>
                  <a:pt x="755" y="849"/>
                </a:lnTo>
                <a:lnTo>
                  <a:pt x="756" y="849"/>
                </a:lnTo>
                <a:lnTo>
                  <a:pt x="757" y="848"/>
                </a:lnTo>
                <a:lnTo>
                  <a:pt x="758" y="848"/>
                </a:lnTo>
                <a:lnTo>
                  <a:pt x="760" y="847"/>
                </a:lnTo>
                <a:lnTo>
                  <a:pt x="761" y="847"/>
                </a:lnTo>
                <a:lnTo>
                  <a:pt x="762" y="847"/>
                </a:lnTo>
                <a:lnTo>
                  <a:pt x="763" y="846"/>
                </a:lnTo>
                <a:lnTo>
                  <a:pt x="764" y="846"/>
                </a:lnTo>
                <a:lnTo>
                  <a:pt x="767" y="845"/>
                </a:lnTo>
                <a:lnTo>
                  <a:pt x="771" y="843"/>
                </a:lnTo>
                <a:lnTo>
                  <a:pt x="772" y="843"/>
                </a:lnTo>
                <a:lnTo>
                  <a:pt x="774" y="842"/>
                </a:lnTo>
                <a:lnTo>
                  <a:pt x="774" y="840"/>
                </a:lnTo>
                <a:lnTo>
                  <a:pt x="774" y="839"/>
                </a:lnTo>
                <a:lnTo>
                  <a:pt x="775" y="839"/>
                </a:lnTo>
                <a:lnTo>
                  <a:pt x="775" y="839"/>
                </a:lnTo>
                <a:lnTo>
                  <a:pt x="776" y="839"/>
                </a:lnTo>
                <a:lnTo>
                  <a:pt x="778" y="839"/>
                </a:lnTo>
                <a:lnTo>
                  <a:pt x="779" y="839"/>
                </a:lnTo>
                <a:lnTo>
                  <a:pt x="780" y="839"/>
                </a:lnTo>
                <a:lnTo>
                  <a:pt x="781" y="839"/>
                </a:lnTo>
                <a:lnTo>
                  <a:pt x="782" y="838"/>
                </a:lnTo>
                <a:lnTo>
                  <a:pt x="783" y="837"/>
                </a:lnTo>
                <a:lnTo>
                  <a:pt x="786" y="835"/>
                </a:lnTo>
                <a:lnTo>
                  <a:pt x="787" y="834"/>
                </a:lnTo>
                <a:lnTo>
                  <a:pt x="787" y="833"/>
                </a:lnTo>
                <a:lnTo>
                  <a:pt x="788" y="830"/>
                </a:lnTo>
                <a:lnTo>
                  <a:pt x="790" y="827"/>
                </a:lnTo>
                <a:lnTo>
                  <a:pt x="792" y="825"/>
                </a:lnTo>
                <a:lnTo>
                  <a:pt x="793" y="821"/>
                </a:lnTo>
                <a:lnTo>
                  <a:pt x="793" y="814"/>
                </a:lnTo>
                <a:lnTo>
                  <a:pt x="793" y="811"/>
                </a:lnTo>
                <a:lnTo>
                  <a:pt x="791" y="807"/>
                </a:lnTo>
                <a:lnTo>
                  <a:pt x="787" y="800"/>
                </a:lnTo>
                <a:lnTo>
                  <a:pt x="787" y="797"/>
                </a:lnTo>
                <a:lnTo>
                  <a:pt x="785" y="789"/>
                </a:lnTo>
                <a:lnTo>
                  <a:pt x="785" y="787"/>
                </a:lnTo>
                <a:lnTo>
                  <a:pt x="784" y="783"/>
                </a:lnTo>
                <a:lnTo>
                  <a:pt x="783" y="782"/>
                </a:lnTo>
                <a:lnTo>
                  <a:pt x="782" y="780"/>
                </a:lnTo>
                <a:lnTo>
                  <a:pt x="782" y="779"/>
                </a:lnTo>
                <a:lnTo>
                  <a:pt x="782" y="778"/>
                </a:lnTo>
                <a:lnTo>
                  <a:pt x="783" y="777"/>
                </a:lnTo>
                <a:lnTo>
                  <a:pt x="784" y="776"/>
                </a:lnTo>
                <a:lnTo>
                  <a:pt x="788" y="774"/>
                </a:lnTo>
                <a:lnTo>
                  <a:pt x="789" y="774"/>
                </a:lnTo>
                <a:lnTo>
                  <a:pt x="790" y="774"/>
                </a:lnTo>
                <a:lnTo>
                  <a:pt x="791" y="773"/>
                </a:lnTo>
                <a:lnTo>
                  <a:pt x="792" y="773"/>
                </a:lnTo>
                <a:lnTo>
                  <a:pt x="792" y="772"/>
                </a:lnTo>
                <a:lnTo>
                  <a:pt x="792" y="770"/>
                </a:lnTo>
                <a:lnTo>
                  <a:pt x="791" y="768"/>
                </a:lnTo>
                <a:lnTo>
                  <a:pt x="791" y="767"/>
                </a:lnTo>
                <a:lnTo>
                  <a:pt x="792" y="766"/>
                </a:lnTo>
                <a:lnTo>
                  <a:pt x="793" y="766"/>
                </a:lnTo>
                <a:lnTo>
                  <a:pt x="795" y="765"/>
                </a:lnTo>
                <a:lnTo>
                  <a:pt x="796" y="764"/>
                </a:lnTo>
                <a:lnTo>
                  <a:pt x="797" y="763"/>
                </a:lnTo>
                <a:lnTo>
                  <a:pt x="797" y="762"/>
                </a:lnTo>
                <a:lnTo>
                  <a:pt x="797" y="761"/>
                </a:lnTo>
                <a:lnTo>
                  <a:pt x="797" y="760"/>
                </a:lnTo>
                <a:lnTo>
                  <a:pt x="793" y="754"/>
                </a:lnTo>
                <a:lnTo>
                  <a:pt x="793" y="754"/>
                </a:lnTo>
                <a:lnTo>
                  <a:pt x="792" y="753"/>
                </a:lnTo>
                <a:lnTo>
                  <a:pt x="792" y="752"/>
                </a:lnTo>
                <a:lnTo>
                  <a:pt x="792" y="751"/>
                </a:lnTo>
                <a:lnTo>
                  <a:pt x="791" y="749"/>
                </a:lnTo>
                <a:lnTo>
                  <a:pt x="786" y="742"/>
                </a:lnTo>
                <a:lnTo>
                  <a:pt x="777" y="730"/>
                </a:lnTo>
                <a:lnTo>
                  <a:pt x="773" y="724"/>
                </a:lnTo>
                <a:lnTo>
                  <a:pt x="763" y="710"/>
                </a:lnTo>
                <a:lnTo>
                  <a:pt x="762" y="708"/>
                </a:lnTo>
                <a:lnTo>
                  <a:pt x="759" y="705"/>
                </a:lnTo>
                <a:lnTo>
                  <a:pt x="758" y="704"/>
                </a:lnTo>
                <a:lnTo>
                  <a:pt x="758" y="703"/>
                </a:lnTo>
                <a:lnTo>
                  <a:pt x="757" y="702"/>
                </a:lnTo>
                <a:lnTo>
                  <a:pt x="745" y="685"/>
                </a:lnTo>
                <a:lnTo>
                  <a:pt x="726" y="659"/>
                </a:lnTo>
                <a:lnTo>
                  <a:pt x="725" y="658"/>
                </a:lnTo>
                <a:lnTo>
                  <a:pt x="715" y="659"/>
                </a:lnTo>
                <a:lnTo>
                  <a:pt x="706" y="662"/>
                </a:lnTo>
                <a:lnTo>
                  <a:pt x="706" y="659"/>
                </a:lnTo>
                <a:lnTo>
                  <a:pt x="706" y="658"/>
                </a:lnTo>
                <a:lnTo>
                  <a:pt x="706" y="657"/>
                </a:lnTo>
                <a:lnTo>
                  <a:pt x="705" y="655"/>
                </a:lnTo>
                <a:lnTo>
                  <a:pt x="705" y="654"/>
                </a:lnTo>
                <a:lnTo>
                  <a:pt x="705" y="653"/>
                </a:lnTo>
                <a:lnTo>
                  <a:pt x="705" y="650"/>
                </a:lnTo>
                <a:lnTo>
                  <a:pt x="705" y="647"/>
                </a:lnTo>
                <a:lnTo>
                  <a:pt x="704" y="626"/>
                </a:lnTo>
                <a:lnTo>
                  <a:pt x="704" y="610"/>
                </a:lnTo>
                <a:lnTo>
                  <a:pt x="710" y="610"/>
                </a:lnTo>
                <a:lnTo>
                  <a:pt x="714" y="609"/>
                </a:lnTo>
                <a:lnTo>
                  <a:pt x="718" y="609"/>
                </a:lnTo>
                <a:lnTo>
                  <a:pt x="721" y="608"/>
                </a:lnTo>
                <a:lnTo>
                  <a:pt x="725" y="606"/>
                </a:lnTo>
                <a:lnTo>
                  <a:pt x="729" y="604"/>
                </a:lnTo>
                <a:lnTo>
                  <a:pt x="732" y="602"/>
                </a:lnTo>
                <a:lnTo>
                  <a:pt x="736" y="599"/>
                </a:lnTo>
                <a:lnTo>
                  <a:pt x="737" y="599"/>
                </a:lnTo>
                <a:lnTo>
                  <a:pt x="740" y="595"/>
                </a:lnTo>
                <a:lnTo>
                  <a:pt x="741" y="595"/>
                </a:lnTo>
                <a:lnTo>
                  <a:pt x="741" y="594"/>
                </a:lnTo>
                <a:lnTo>
                  <a:pt x="742" y="593"/>
                </a:lnTo>
                <a:lnTo>
                  <a:pt x="743" y="592"/>
                </a:lnTo>
                <a:lnTo>
                  <a:pt x="743" y="591"/>
                </a:lnTo>
                <a:lnTo>
                  <a:pt x="743" y="590"/>
                </a:lnTo>
                <a:lnTo>
                  <a:pt x="744" y="589"/>
                </a:lnTo>
                <a:lnTo>
                  <a:pt x="744" y="587"/>
                </a:lnTo>
                <a:lnTo>
                  <a:pt x="745" y="586"/>
                </a:lnTo>
                <a:lnTo>
                  <a:pt x="746" y="580"/>
                </a:lnTo>
                <a:lnTo>
                  <a:pt x="746" y="578"/>
                </a:lnTo>
                <a:lnTo>
                  <a:pt x="748" y="571"/>
                </a:lnTo>
                <a:lnTo>
                  <a:pt x="750" y="568"/>
                </a:lnTo>
                <a:lnTo>
                  <a:pt x="752" y="553"/>
                </a:lnTo>
                <a:lnTo>
                  <a:pt x="754" y="544"/>
                </a:lnTo>
                <a:lnTo>
                  <a:pt x="755" y="540"/>
                </a:lnTo>
                <a:lnTo>
                  <a:pt x="754" y="536"/>
                </a:lnTo>
                <a:lnTo>
                  <a:pt x="754" y="533"/>
                </a:lnTo>
                <a:lnTo>
                  <a:pt x="754" y="531"/>
                </a:lnTo>
                <a:lnTo>
                  <a:pt x="754" y="529"/>
                </a:lnTo>
                <a:lnTo>
                  <a:pt x="749" y="529"/>
                </a:lnTo>
                <a:lnTo>
                  <a:pt x="744" y="529"/>
                </a:lnTo>
                <a:lnTo>
                  <a:pt x="739" y="529"/>
                </a:lnTo>
                <a:lnTo>
                  <a:pt x="733" y="529"/>
                </a:lnTo>
                <a:lnTo>
                  <a:pt x="727" y="530"/>
                </a:lnTo>
                <a:lnTo>
                  <a:pt x="720" y="530"/>
                </a:lnTo>
                <a:lnTo>
                  <a:pt x="714" y="530"/>
                </a:lnTo>
                <a:lnTo>
                  <a:pt x="707" y="530"/>
                </a:lnTo>
                <a:lnTo>
                  <a:pt x="701" y="530"/>
                </a:lnTo>
                <a:lnTo>
                  <a:pt x="695" y="530"/>
                </a:lnTo>
                <a:lnTo>
                  <a:pt x="689" y="530"/>
                </a:lnTo>
                <a:lnTo>
                  <a:pt x="683" y="531"/>
                </a:lnTo>
                <a:lnTo>
                  <a:pt x="677" y="531"/>
                </a:lnTo>
                <a:lnTo>
                  <a:pt x="667" y="531"/>
                </a:lnTo>
                <a:lnTo>
                  <a:pt x="661" y="531"/>
                </a:lnTo>
                <a:lnTo>
                  <a:pt x="655" y="531"/>
                </a:lnTo>
                <a:lnTo>
                  <a:pt x="654" y="531"/>
                </a:lnTo>
                <a:lnTo>
                  <a:pt x="648" y="531"/>
                </a:lnTo>
                <a:lnTo>
                  <a:pt x="642" y="532"/>
                </a:lnTo>
                <a:lnTo>
                  <a:pt x="636" y="532"/>
                </a:lnTo>
                <a:lnTo>
                  <a:pt x="634" y="532"/>
                </a:lnTo>
                <a:lnTo>
                  <a:pt x="627" y="532"/>
                </a:lnTo>
                <a:lnTo>
                  <a:pt x="620" y="532"/>
                </a:lnTo>
                <a:lnTo>
                  <a:pt x="614" y="532"/>
                </a:lnTo>
                <a:lnTo>
                  <a:pt x="607" y="532"/>
                </a:lnTo>
                <a:lnTo>
                  <a:pt x="602" y="532"/>
                </a:lnTo>
                <a:lnTo>
                  <a:pt x="595" y="533"/>
                </a:lnTo>
                <a:lnTo>
                  <a:pt x="589" y="533"/>
                </a:lnTo>
                <a:lnTo>
                  <a:pt x="583" y="533"/>
                </a:lnTo>
                <a:lnTo>
                  <a:pt x="570" y="533"/>
                </a:lnTo>
                <a:lnTo>
                  <a:pt x="569" y="533"/>
                </a:lnTo>
                <a:lnTo>
                  <a:pt x="556" y="534"/>
                </a:lnTo>
                <a:lnTo>
                  <a:pt x="549" y="534"/>
                </a:lnTo>
                <a:lnTo>
                  <a:pt x="544" y="534"/>
                </a:lnTo>
                <a:lnTo>
                  <a:pt x="543" y="534"/>
                </a:lnTo>
                <a:lnTo>
                  <a:pt x="536" y="534"/>
                </a:lnTo>
                <a:lnTo>
                  <a:pt x="530" y="534"/>
                </a:lnTo>
                <a:lnTo>
                  <a:pt x="525" y="534"/>
                </a:lnTo>
                <a:lnTo>
                  <a:pt x="520" y="534"/>
                </a:lnTo>
                <a:lnTo>
                  <a:pt x="514" y="534"/>
                </a:lnTo>
                <a:lnTo>
                  <a:pt x="508" y="535"/>
                </a:lnTo>
                <a:lnTo>
                  <a:pt x="502" y="535"/>
                </a:lnTo>
                <a:lnTo>
                  <a:pt x="497" y="535"/>
                </a:lnTo>
                <a:lnTo>
                  <a:pt x="491" y="535"/>
                </a:lnTo>
                <a:lnTo>
                  <a:pt x="491" y="541"/>
                </a:lnTo>
                <a:lnTo>
                  <a:pt x="491" y="548"/>
                </a:lnTo>
                <a:lnTo>
                  <a:pt x="492" y="554"/>
                </a:lnTo>
                <a:lnTo>
                  <a:pt x="492" y="561"/>
                </a:lnTo>
                <a:lnTo>
                  <a:pt x="492" y="564"/>
                </a:lnTo>
                <a:lnTo>
                  <a:pt x="492" y="567"/>
                </a:lnTo>
                <a:lnTo>
                  <a:pt x="492" y="568"/>
                </a:lnTo>
                <a:lnTo>
                  <a:pt x="492" y="573"/>
                </a:lnTo>
                <a:lnTo>
                  <a:pt x="493" y="574"/>
                </a:lnTo>
                <a:lnTo>
                  <a:pt x="493" y="574"/>
                </a:lnTo>
                <a:lnTo>
                  <a:pt x="493" y="583"/>
                </a:lnTo>
                <a:lnTo>
                  <a:pt x="493" y="593"/>
                </a:lnTo>
                <a:lnTo>
                  <a:pt x="493" y="595"/>
                </a:lnTo>
                <a:lnTo>
                  <a:pt x="494" y="597"/>
                </a:lnTo>
                <a:lnTo>
                  <a:pt x="494" y="603"/>
                </a:lnTo>
                <a:lnTo>
                  <a:pt x="495" y="612"/>
                </a:lnTo>
                <a:lnTo>
                  <a:pt x="493" y="612"/>
                </a:lnTo>
                <a:lnTo>
                  <a:pt x="487" y="612"/>
                </a:lnTo>
                <a:lnTo>
                  <a:pt x="482" y="612"/>
                </a:lnTo>
                <a:lnTo>
                  <a:pt x="481" y="612"/>
                </a:lnTo>
                <a:lnTo>
                  <a:pt x="480" y="612"/>
                </a:lnTo>
                <a:lnTo>
                  <a:pt x="475" y="612"/>
                </a:lnTo>
                <a:lnTo>
                  <a:pt x="468" y="613"/>
                </a:lnTo>
                <a:lnTo>
                  <a:pt x="462" y="613"/>
                </a:lnTo>
                <a:lnTo>
                  <a:pt x="454" y="613"/>
                </a:lnTo>
                <a:lnTo>
                  <a:pt x="448" y="613"/>
                </a:lnTo>
                <a:lnTo>
                  <a:pt x="441" y="613"/>
                </a:lnTo>
                <a:lnTo>
                  <a:pt x="435" y="613"/>
                </a:lnTo>
                <a:lnTo>
                  <a:pt x="428" y="613"/>
                </a:lnTo>
                <a:lnTo>
                  <a:pt x="421" y="613"/>
                </a:lnTo>
                <a:lnTo>
                  <a:pt x="415" y="613"/>
                </a:lnTo>
                <a:lnTo>
                  <a:pt x="408" y="614"/>
                </a:lnTo>
                <a:lnTo>
                  <a:pt x="404" y="614"/>
                </a:lnTo>
                <a:lnTo>
                  <a:pt x="403" y="614"/>
                </a:lnTo>
                <a:lnTo>
                  <a:pt x="403" y="614"/>
                </a:lnTo>
                <a:lnTo>
                  <a:pt x="402" y="614"/>
                </a:lnTo>
                <a:lnTo>
                  <a:pt x="399" y="616"/>
                </a:lnTo>
                <a:lnTo>
                  <a:pt x="398" y="615"/>
                </a:lnTo>
                <a:lnTo>
                  <a:pt x="397" y="615"/>
                </a:lnTo>
                <a:lnTo>
                  <a:pt x="396" y="615"/>
                </a:lnTo>
                <a:lnTo>
                  <a:pt x="395" y="614"/>
                </a:lnTo>
                <a:lnTo>
                  <a:pt x="393" y="614"/>
                </a:lnTo>
                <a:lnTo>
                  <a:pt x="392" y="614"/>
                </a:lnTo>
                <a:lnTo>
                  <a:pt x="391" y="614"/>
                </a:lnTo>
                <a:lnTo>
                  <a:pt x="390" y="614"/>
                </a:lnTo>
                <a:lnTo>
                  <a:pt x="390" y="622"/>
                </a:lnTo>
                <a:lnTo>
                  <a:pt x="390" y="628"/>
                </a:lnTo>
                <a:lnTo>
                  <a:pt x="390" y="629"/>
                </a:lnTo>
                <a:lnTo>
                  <a:pt x="390" y="631"/>
                </a:lnTo>
                <a:lnTo>
                  <a:pt x="391" y="635"/>
                </a:lnTo>
                <a:lnTo>
                  <a:pt x="391" y="637"/>
                </a:lnTo>
                <a:lnTo>
                  <a:pt x="391" y="638"/>
                </a:lnTo>
                <a:lnTo>
                  <a:pt x="390" y="646"/>
                </a:lnTo>
                <a:lnTo>
                  <a:pt x="390" y="648"/>
                </a:lnTo>
                <a:lnTo>
                  <a:pt x="390" y="652"/>
                </a:lnTo>
                <a:lnTo>
                  <a:pt x="390" y="653"/>
                </a:lnTo>
                <a:lnTo>
                  <a:pt x="389" y="653"/>
                </a:lnTo>
                <a:lnTo>
                  <a:pt x="388" y="653"/>
                </a:lnTo>
                <a:lnTo>
                  <a:pt x="387" y="653"/>
                </a:lnTo>
                <a:lnTo>
                  <a:pt x="386" y="653"/>
                </a:lnTo>
                <a:lnTo>
                  <a:pt x="381" y="653"/>
                </a:lnTo>
                <a:lnTo>
                  <a:pt x="378" y="653"/>
                </a:lnTo>
                <a:lnTo>
                  <a:pt x="375" y="653"/>
                </a:lnTo>
                <a:lnTo>
                  <a:pt x="365" y="654"/>
                </a:lnTo>
                <a:lnTo>
                  <a:pt x="364" y="654"/>
                </a:lnTo>
                <a:lnTo>
                  <a:pt x="363" y="654"/>
                </a:lnTo>
                <a:lnTo>
                  <a:pt x="357" y="654"/>
                </a:lnTo>
                <a:lnTo>
                  <a:pt x="351" y="654"/>
                </a:lnTo>
                <a:lnTo>
                  <a:pt x="344" y="655"/>
                </a:lnTo>
                <a:lnTo>
                  <a:pt x="339" y="655"/>
                </a:lnTo>
                <a:lnTo>
                  <a:pt x="338" y="654"/>
                </a:lnTo>
                <a:lnTo>
                  <a:pt x="337" y="654"/>
                </a:lnTo>
                <a:lnTo>
                  <a:pt x="336" y="653"/>
                </a:lnTo>
                <a:lnTo>
                  <a:pt x="335" y="650"/>
                </a:lnTo>
                <a:lnTo>
                  <a:pt x="331" y="644"/>
                </a:lnTo>
                <a:lnTo>
                  <a:pt x="323" y="634"/>
                </a:lnTo>
                <a:lnTo>
                  <a:pt x="322" y="634"/>
                </a:lnTo>
                <a:lnTo>
                  <a:pt x="320" y="634"/>
                </a:lnTo>
                <a:lnTo>
                  <a:pt x="317" y="635"/>
                </a:lnTo>
                <a:lnTo>
                  <a:pt x="310" y="637"/>
                </a:lnTo>
                <a:lnTo>
                  <a:pt x="305" y="640"/>
                </a:lnTo>
                <a:lnTo>
                  <a:pt x="298" y="643"/>
                </a:lnTo>
                <a:lnTo>
                  <a:pt x="286" y="648"/>
                </a:lnTo>
                <a:lnTo>
                  <a:pt x="284" y="648"/>
                </a:lnTo>
                <a:lnTo>
                  <a:pt x="284" y="643"/>
                </a:lnTo>
                <a:lnTo>
                  <a:pt x="284" y="636"/>
                </a:lnTo>
                <a:lnTo>
                  <a:pt x="284" y="635"/>
                </a:lnTo>
                <a:lnTo>
                  <a:pt x="284" y="633"/>
                </a:lnTo>
                <a:lnTo>
                  <a:pt x="284" y="631"/>
                </a:lnTo>
                <a:lnTo>
                  <a:pt x="284" y="624"/>
                </a:lnTo>
                <a:lnTo>
                  <a:pt x="284" y="616"/>
                </a:lnTo>
                <a:lnTo>
                  <a:pt x="282" y="616"/>
                </a:lnTo>
                <a:lnTo>
                  <a:pt x="277" y="616"/>
                </a:lnTo>
                <a:lnTo>
                  <a:pt x="272" y="616"/>
                </a:lnTo>
                <a:lnTo>
                  <a:pt x="271" y="616"/>
                </a:lnTo>
                <a:lnTo>
                  <a:pt x="270" y="597"/>
                </a:lnTo>
                <a:lnTo>
                  <a:pt x="269" y="576"/>
                </a:lnTo>
                <a:lnTo>
                  <a:pt x="262" y="577"/>
                </a:lnTo>
                <a:lnTo>
                  <a:pt x="258" y="577"/>
                </a:lnTo>
                <a:lnTo>
                  <a:pt x="257" y="577"/>
                </a:lnTo>
                <a:lnTo>
                  <a:pt x="250" y="577"/>
                </a:lnTo>
                <a:lnTo>
                  <a:pt x="244" y="577"/>
                </a:lnTo>
                <a:lnTo>
                  <a:pt x="241" y="577"/>
                </a:lnTo>
                <a:lnTo>
                  <a:pt x="240" y="577"/>
                </a:lnTo>
                <a:lnTo>
                  <a:pt x="237" y="577"/>
                </a:lnTo>
                <a:lnTo>
                  <a:pt x="235" y="578"/>
                </a:lnTo>
                <a:lnTo>
                  <a:pt x="233" y="578"/>
                </a:lnTo>
                <a:lnTo>
                  <a:pt x="210" y="580"/>
                </a:lnTo>
                <a:lnTo>
                  <a:pt x="192" y="583"/>
                </a:lnTo>
                <a:lnTo>
                  <a:pt x="190" y="583"/>
                </a:lnTo>
                <a:lnTo>
                  <a:pt x="184" y="583"/>
                </a:lnTo>
                <a:lnTo>
                  <a:pt x="183" y="584"/>
                </a:lnTo>
                <a:lnTo>
                  <a:pt x="177" y="584"/>
                </a:lnTo>
                <a:lnTo>
                  <a:pt x="171" y="584"/>
                </a:lnTo>
                <a:lnTo>
                  <a:pt x="164" y="584"/>
                </a:lnTo>
                <a:lnTo>
                  <a:pt x="158" y="584"/>
                </a:lnTo>
                <a:lnTo>
                  <a:pt x="151" y="584"/>
                </a:lnTo>
                <a:lnTo>
                  <a:pt x="145" y="585"/>
                </a:lnTo>
                <a:lnTo>
                  <a:pt x="144" y="585"/>
                </a:lnTo>
                <a:lnTo>
                  <a:pt x="138" y="584"/>
                </a:lnTo>
                <a:lnTo>
                  <a:pt x="137" y="584"/>
                </a:lnTo>
                <a:lnTo>
                  <a:pt x="133" y="584"/>
                </a:lnTo>
                <a:lnTo>
                  <a:pt x="129" y="585"/>
                </a:lnTo>
                <a:lnTo>
                  <a:pt x="128" y="585"/>
                </a:lnTo>
                <a:lnTo>
                  <a:pt x="128" y="584"/>
                </a:lnTo>
                <a:lnTo>
                  <a:pt x="128" y="582"/>
                </a:lnTo>
                <a:lnTo>
                  <a:pt x="128" y="579"/>
                </a:lnTo>
                <a:lnTo>
                  <a:pt x="127" y="578"/>
                </a:lnTo>
                <a:lnTo>
                  <a:pt x="127" y="576"/>
                </a:lnTo>
                <a:lnTo>
                  <a:pt x="126" y="575"/>
                </a:lnTo>
                <a:lnTo>
                  <a:pt x="127" y="574"/>
                </a:lnTo>
                <a:lnTo>
                  <a:pt x="126" y="570"/>
                </a:lnTo>
                <a:lnTo>
                  <a:pt x="125" y="560"/>
                </a:lnTo>
                <a:lnTo>
                  <a:pt x="124" y="545"/>
                </a:lnTo>
                <a:lnTo>
                  <a:pt x="122" y="530"/>
                </a:lnTo>
                <a:lnTo>
                  <a:pt x="121" y="520"/>
                </a:lnTo>
                <a:lnTo>
                  <a:pt x="120" y="513"/>
                </a:lnTo>
                <a:lnTo>
                  <a:pt x="119" y="501"/>
                </a:lnTo>
                <a:lnTo>
                  <a:pt x="117" y="501"/>
                </a:lnTo>
                <a:lnTo>
                  <a:pt x="117" y="493"/>
                </a:lnTo>
                <a:lnTo>
                  <a:pt x="117" y="491"/>
                </a:lnTo>
                <a:lnTo>
                  <a:pt x="117" y="474"/>
                </a:lnTo>
                <a:lnTo>
                  <a:pt x="116" y="469"/>
                </a:lnTo>
                <a:lnTo>
                  <a:pt x="116" y="466"/>
                </a:lnTo>
                <a:lnTo>
                  <a:pt x="116" y="463"/>
                </a:lnTo>
                <a:lnTo>
                  <a:pt x="116" y="450"/>
                </a:lnTo>
                <a:lnTo>
                  <a:pt x="116" y="448"/>
                </a:lnTo>
                <a:lnTo>
                  <a:pt x="116" y="447"/>
                </a:lnTo>
                <a:lnTo>
                  <a:pt x="116" y="437"/>
                </a:lnTo>
                <a:lnTo>
                  <a:pt x="115" y="424"/>
                </a:lnTo>
                <a:lnTo>
                  <a:pt x="115" y="408"/>
                </a:lnTo>
                <a:lnTo>
                  <a:pt x="115" y="402"/>
                </a:lnTo>
                <a:lnTo>
                  <a:pt x="114" y="401"/>
                </a:lnTo>
                <a:lnTo>
                  <a:pt x="114" y="397"/>
                </a:lnTo>
                <a:lnTo>
                  <a:pt x="114" y="393"/>
                </a:lnTo>
                <a:lnTo>
                  <a:pt x="114" y="390"/>
                </a:lnTo>
                <a:lnTo>
                  <a:pt x="114" y="386"/>
                </a:lnTo>
                <a:lnTo>
                  <a:pt x="114" y="385"/>
                </a:lnTo>
                <a:lnTo>
                  <a:pt x="114" y="384"/>
                </a:lnTo>
                <a:lnTo>
                  <a:pt x="111" y="384"/>
                </a:lnTo>
                <a:lnTo>
                  <a:pt x="104" y="385"/>
                </a:lnTo>
                <a:lnTo>
                  <a:pt x="69" y="385"/>
                </a:lnTo>
                <a:lnTo>
                  <a:pt x="69" y="379"/>
                </a:lnTo>
                <a:lnTo>
                  <a:pt x="68" y="373"/>
                </a:lnTo>
                <a:lnTo>
                  <a:pt x="68" y="360"/>
                </a:lnTo>
                <a:lnTo>
                  <a:pt x="68" y="352"/>
                </a:lnTo>
                <a:lnTo>
                  <a:pt x="68" y="350"/>
                </a:lnTo>
                <a:lnTo>
                  <a:pt x="68" y="348"/>
                </a:lnTo>
                <a:lnTo>
                  <a:pt x="68" y="346"/>
                </a:lnTo>
                <a:lnTo>
                  <a:pt x="68" y="332"/>
                </a:lnTo>
                <a:lnTo>
                  <a:pt x="68" y="323"/>
                </a:lnTo>
                <a:lnTo>
                  <a:pt x="67" y="313"/>
                </a:lnTo>
                <a:lnTo>
                  <a:pt x="67" y="311"/>
                </a:lnTo>
                <a:lnTo>
                  <a:pt x="66" y="297"/>
                </a:lnTo>
                <a:lnTo>
                  <a:pt x="66" y="280"/>
                </a:lnTo>
                <a:lnTo>
                  <a:pt x="65" y="270"/>
                </a:lnTo>
                <a:lnTo>
                  <a:pt x="65" y="261"/>
                </a:lnTo>
                <a:lnTo>
                  <a:pt x="65" y="250"/>
                </a:lnTo>
                <a:lnTo>
                  <a:pt x="65" y="241"/>
                </a:lnTo>
                <a:lnTo>
                  <a:pt x="64" y="231"/>
                </a:lnTo>
                <a:lnTo>
                  <a:pt x="60" y="231"/>
                </a:lnTo>
                <a:lnTo>
                  <a:pt x="57" y="231"/>
                </a:lnTo>
                <a:lnTo>
                  <a:pt x="53" y="231"/>
                </a:lnTo>
                <a:lnTo>
                  <a:pt x="49" y="231"/>
                </a:lnTo>
                <a:lnTo>
                  <a:pt x="45" y="231"/>
                </a:lnTo>
                <a:lnTo>
                  <a:pt x="42" y="232"/>
                </a:lnTo>
                <a:lnTo>
                  <a:pt x="38" y="232"/>
                </a:lnTo>
                <a:lnTo>
                  <a:pt x="34" y="232"/>
                </a:lnTo>
                <a:lnTo>
                  <a:pt x="33" y="232"/>
                </a:lnTo>
                <a:lnTo>
                  <a:pt x="32" y="232"/>
                </a:lnTo>
                <a:lnTo>
                  <a:pt x="30" y="232"/>
                </a:lnTo>
                <a:lnTo>
                  <a:pt x="27" y="232"/>
                </a:lnTo>
                <a:lnTo>
                  <a:pt x="23" y="232"/>
                </a:lnTo>
                <a:lnTo>
                  <a:pt x="16" y="233"/>
                </a:lnTo>
                <a:lnTo>
                  <a:pt x="12" y="233"/>
                </a:lnTo>
                <a:lnTo>
                  <a:pt x="8" y="233"/>
                </a:lnTo>
                <a:lnTo>
                  <a:pt x="7" y="220"/>
                </a:lnTo>
                <a:lnTo>
                  <a:pt x="7" y="207"/>
                </a:lnTo>
                <a:lnTo>
                  <a:pt x="6" y="194"/>
                </a:lnTo>
                <a:lnTo>
                  <a:pt x="6" y="191"/>
                </a:lnTo>
                <a:lnTo>
                  <a:pt x="6" y="181"/>
                </a:lnTo>
                <a:lnTo>
                  <a:pt x="5" y="167"/>
                </a:lnTo>
                <a:lnTo>
                  <a:pt x="4" y="155"/>
                </a:lnTo>
                <a:lnTo>
                  <a:pt x="4" y="145"/>
                </a:lnTo>
                <a:lnTo>
                  <a:pt x="4" y="136"/>
                </a:lnTo>
                <a:lnTo>
                  <a:pt x="3" y="132"/>
                </a:lnTo>
                <a:lnTo>
                  <a:pt x="3" y="126"/>
                </a:lnTo>
                <a:lnTo>
                  <a:pt x="3" y="121"/>
                </a:lnTo>
                <a:lnTo>
                  <a:pt x="3" y="118"/>
                </a:lnTo>
                <a:lnTo>
                  <a:pt x="3" y="116"/>
                </a:lnTo>
                <a:lnTo>
                  <a:pt x="3" y="114"/>
                </a:lnTo>
                <a:lnTo>
                  <a:pt x="2" y="97"/>
                </a:lnTo>
                <a:lnTo>
                  <a:pt x="2" y="82"/>
                </a:lnTo>
                <a:lnTo>
                  <a:pt x="1" y="77"/>
                </a:lnTo>
                <a:lnTo>
                  <a:pt x="1" y="68"/>
                </a:lnTo>
                <a:lnTo>
                  <a:pt x="1" y="58"/>
                </a:lnTo>
                <a:lnTo>
                  <a:pt x="1" y="57"/>
                </a:lnTo>
                <a:lnTo>
                  <a:pt x="0" y="44"/>
                </a:lnTo>
                <a:lnTo>
                  <a:pt x="0" y="43"/>
                </a:lnTo>
                <a:lnTo>
                  <a:pt x="0" y="42"/>
                </a:lnTo>
                <a:lnTo>
                  <a:pt x="0" y="41"/>
                </a:lnTo>
                <a:close/>
                <a:moveTo>
                  <a:pt x="895" y="180"/>
                </a:moveTo>
                <a:lnTo>
                  <a:pt x="898" y="185"/>
                </a:lnTo>
                <a:lnTo>
                  <a:pt x="901" y="189"/>
                </a:lnTo>
                <a:lnTo>
                  <a:pt x="905" y="193"/>
                </a:lnTo>
                <a:lnTo>
                  <a:pt x="907" y="198"/>
                </a:lnTo>
                <a:lnTo>
                  <a:pt x="910" y="201"/>
                </a:lnTo>
                <a:lnTo>
                  <a:pt x="913" y="206"/>
                </a:lnTo>
                <a:lnTo>
                  <a:pt x="916" y="211"/>
                </a:lnTo>
                <a:lnTo>
                  <a:pt x="917" y="212"/>
                </a:lnTo>
                <a:lnTo>
                  <a:pt x="918" y="214"/>
                </a:lnTo>
                <a:lnTo>
                  <a:pt x="920" y="217"/>
                </a:lnTo>
                <a:lnTo>
                  <a:pt x="922" y="220"/>
                </a:lnTo>
                <a:lnTo>
                  <a:pt x="926" y="226"/>
                </a:lnTo>
                <a:lnTo>
                  <a:pt x="935" y="239"/>
                </a:lnTo>
                <a:lnTo>
                  <a:pt x="939" y="245"/>
                </a:lnTo>
                <a:lnTo>
                  <a:pt x="939" y="246"/>
                </a:lnTo>
                <a:lnTo>
                  <a:pt x="940" y="246"/>
                </a:lnTo>
                <a:lnTo>
                  <a:pt x="945" y="253"/>
                </a:lnTo>
                <a:lnTo>
                  <a:pt x="945" y="254"/>
                </a:lnTo>
                <a:lnTo>
                  <a:pt x="948" y="258"/>
                </a:lnTo>
                <a:lnTo>
                  <a:pt x="951" y="261"/>
                </a:lnTo>
                <a:lnTo>
                  <a:pt x="954" y="265"/>
                </a:lnTo>
                <a:lnTo>
                  <a:pt x="955" y="269"/>
                </a:lnTo>
                <a:lnTo>
                  <a:pt x="957" y="272"/>
                </a:lnTo>
                <a:lnTo>
                  <a:pt x="958" y="273"/>
                </a:lnTo>
                <a:lnTo>
                  <a:pt x="960" y="275"/>
                </a:lnTo>
                <a:lnTo>
                  <a:pt x="961" y="276"/>
                </a:lnTo>
                <a:lnTo>
                  <a:pt x="962" y="277"/>
                </a:lnTo>
                <a:lnTo>
                  <a:pt x="962" y="278"/>
                </a:lnTo>
                <a:lnTo>
                  <a:pt x="963" y="279"/>
                </a:lnTo>
                <a:lnTo>
                  <a:pt x="964" y="281"/>
                </a:lnTo>
                <a:lnTo>
                  <a:pt x="965" y="282"/>
                </a:lnTo>
                <a:lnTo>
                  <a:pt x="967" y="286"/>
                </a:lnTo>
                <a:lnTo>
                  <a:pt x="969" y="288"/>
                </a:lnTo>
                <a:lnTo>
                  <a:pt x="972" y="293"/>
                </a:lnTo>
                <a:lnTo>
                  <a:pt x="973" y="295"/>
                </a:lnTo>
                <a:lnTo>
                  <a:pt x="974" y="297"/>
                </a:lnTo>
                <a:lnTo>
                  <a:pt x="975" y="299"/>
                </a:lnTo>
                <a:lnTo>
                  <a:pt x="976" y="300"/>
                </a:lnTo>
                <a:lnTo>
                  <a:pt x="977" y="302"/>
                </a:lnTo>
                <a:lnTo>
                  <a:pt x="977" y="303"/>
                </a:lnTo>
                <a:lnTo>
                  <a:pt x="978" y="304"/>
                </a:lnTo>
                <a:lnTo>
                  <a:pt x="978" y="305"/>
                </a:lnTo>
                <a:lnTo>
                  <a:pt x="978" y="308"/>
                </a:lnTo>
                <a:lnTo>
                  <a:pt x="981" y="310"/>
                </a:lnTo>
                <a:lnTo>
                  <a:pt x="984" y="315"/>
                </a:lnTo>
                <a:lnTo>
                  <a:pt x="987" y="319"/>
                </a:lnTo>
                <a:lnTo>
                  <a:pt x="988" y="320"/>
                </a:lnTo>
                <a:lnTo>
                  <a:pt x="990" y="323"/>
                </a:lnTo>
                <a:lnTo>
                  <a:pt x="991" y="324"/>
                </a:lnTo>
                <a:lnTo>
                  <a:pt x="992" y="326"/>
                </a:lnTo>
                <a:lnTo>
                  <a:pt x="993" y="327"/>
                </a:lnTo>
                <a:lnTo>
                  <a:pt x="994" y="329"/>
                </a:lnTo>
                <a:lnTo>
                  <a:pt x="995" y="329"/>
                </a:lnTo>
                <a:lnTo>
                  <a:pt x="997" y="332"/>
                </a:lnTo>
                <a:lnTo>
                  <a:pt x="997" y="333"/>
                </a:lnTo>
                <a:lnTo>
                  <a:pt x="999" y="334"/>
                </a:lnTo>
                <a:lnTo>
                  <a:pt x="1000" y="333"/>
                </a:lnTo>
                <a:lnTo>
                  <a:pt x="1007" y="331"/>
                </a:lnTo>
                <a:lnTo>
                  <a:pt x="1023" y="325"/>
                </a:lnTo>
                <a:lnTo>
                  <a:pt x="1039" y="319"/>
                </a:lnTo>
                <a:lnTo>
                  <a:pt x="1055" y="313"/>
                </a:lnTo>
                <a:lnTo>
                  <a:pt x="1072" y="308"/>
                </a:lnTo>
                <a:lnTo>
                  <a:pt x="1087" y="301"/>
                </a:lnTo>
                <a:lnTo>
                  <a:pt x="1104" y="296"/>
                </a:lnTo>
                <a:lnTo>
                  <a:pt x="1119" y="290"/>
                </a:lnTo>
                <a:lnTo>
                  <a:pt x="1120" y="289"/>
                </a:lnTo>
                <a:lnTo>
                  <a:pt x="1128" y="286"/>
                </a:lnTo>
                <a:lnTo>
                  <a:pt x="1139" y="282"/>
                </a:lnTo>
                <a:lnTo>
                  <a:pt x="1141" y="281"/>
                </a:lnTo>
                <a:lnTo>
                  <a:pt x="1144" y="280"/>
                </a:lnTo>
                <a:lnTo>
                  <a:pt x="1152" y="277"/>
                </a:lnTo>
                <a:lnTo>
                  <a:pt x="1152" y="278"/>
                </a:lnTo>
                <a:lnTo>
                  <a:pt x="1155" y="280"/>
                </a:lnTo>
                <a:lnTo>
                  <a:pt x="1166" y="294"/>
                </a:lnTo>
                <a:lnTo>
                  <a:pt x="1176" y="307"/>
                </a:lnTo>
                <a:lnTo>
                  <a:pt x="1177" y="308"/>
                </a:lnTo>
                <a:lnTo>
                  <a:pt x="1178" y="309"/>
                </a:lnTo>
                <a:lnTo>
                  <a:pt x="1179" y="309"/>
                </a:lnTo>
                <a:lnTo>
                  <a:pt x="1182" y="313"/>
                </a:lnTo>
                <a:lnTo>
                  <a:pt x="1187" y="320"/>
                </a:lnTo>
                <a:lnTo>
                  <a:pt x="1191" y="325"/>
                </a:lnTo>
                <a:lnTo>
                  <a:pt x="1192" y="325"/>
                </a:lnTo>
                <a:lnTo>
                  <a:pt x="1193" y="325"/>
                </a:lnTo>
                <a:lnTo>
                  <a:pt x="1203" y="321"/>
                </a:lnTo>
                <a:lnTo>
                  <a:pt x="1206" y="321"/>
                </a:lnTo>
                <a:lnTo>
                  <a:pt x="1213" y="318"/>
                </a:lnTo>
                <a:lnTo>
                  <a:pt x="1216" y="322"/>
                </a:lnTo>
                <a:lnTo>
                  <a:pt x="1223" y="333"/>
                </a:lnTo>
                <a:lnTo>
                  <a:pt x="1227" y="338"/>
                </a:lnTo>
                <a:lnTo>
                  <a:pt x="1228" y="340"/>
                </a:lnTo>
                <a:lnTo>
                  <a:pt x="1230" y="343"/>
                </a:lnTo>
                <a:lnTo>
                  <a:pt x="1236" y="352"/>
                </a:lnTo>
                <a:lnTo>
                  <a:pt x="1236" y="353"/>
                </a:lnTo>
                <a:lnTo>
                  <a:pt x="1237" y="353"/>
                </a:lnTo>
                <a:lnTo>
                  <a:pt x="1238" y="355"/>
                </a:lnTo>
                <a:lnTo>
                  <a:pt x="1245" y="366"/>
                </a:lnTo>
                <a:lnTo>
                  <a:pt x="1246" y="368"/>
                </a:lnTo>
                <a:lnTo>
                  <a:pt x="1247" y="369"/>
                </a:lnTo>
                <a:lnTo>
                  <a:pt x="1249" y="371"/>
                </a:lnTo>
                <a:lnTo>
                  <a:pt x="1249" y="372"/>
                </a:lnTo>
                <a:lnTo>
                  <a:pt x="1253" y="378"/>
                </a:lnTo>
                <a:lnTo>
                  <a:pt x="1254" y="379"/>
                </a:lnTo>
                <a:lnTo>
                  <a:pt x="1254" y="381"/>
                </a:lnTo>
                <a:lnTo>
                  <a:pt x="1305" y="361"/>
                </a:lnTo>
                <a:lnTo>
                  <a:pt x="1330" y="353"/>
                </a:lnTo>
                <a:lnTo>
                  <a:pt x="1331" y="352"/>
                </a:lnTo>
                <a:lnTo>
                  <a:pt x="1324" y="342"/>
                </a:lnTo>
                <a:lnTo>
                  <a:pt x="1321" y="339"/>
                </a:lnTo>
                <a:lnTo>
                  <a:pt x="1320" y="337"/>
                </a:lnTo>
                <a:lnTo>
                  <a:pt x="1319" y="336"/>
                </a:lnTo>
                <a:lnTo>
                  <a:pt x="1319" y="335"/>
                </a:lnTo>
                <a:lnTo>
                  <a:pt x="1315" y="331"/>
                </a:lnTo>
                <a:lnTo>
                  <a:pt x="1313" y="327"/>
                </a:lnTo>
                <a:lnTo>
                  <a:pt x="1310" y="323"/>
                </a:lnTo>
                <a:lnTo>
                  <a:pt x="1316" y="323"/>
                </a:lnTo>
                <a:lnTo>
                  <a:pt x="1321" y="323"/>
                </a:lnTo>
                <a:lnTo>
                  <a:pt x="1321" y="321"/>
                </a:lnTo>
                <a:lnTo>
                  <a:pt x="1321" y="317"/>
                </a:lnTo>
                <a:lnTo>
                  <a:pt x="1321" y="313"/>
                </a:lnTo>
                <a:lnTo>
                  <a:pt x="1321" y="310"/>
                </a:lnTo>
                <a:lnTo>
                  <a:pt x="1321" y="308"/>
                </a:lnTo>
                <a:lnTo>
                  <a:pt x="1321" y="303"/>
                </a:lnTo>
                <a:lnTo>
                  <a:pt x="1321" y="299"/>
                </a:lnTo>
                <a:lnTo>
                  <a:pt x="1321" y="297"/>
                </a:lnTo>
                <a:lnTo>
                  <a:pt x="1320" y="292"/>
                </a:lnTo>
                <a:lnTo>
                  <a:pt x="1320" y="288"/>
                </a:lnTo>
                <a:lnTo>
                  <a:pt x="1320" y="285"/>
                </a:lnTo>
                <a:lnTo>
                  <a:pt x="1320" y="284"/>
                </a:lnTo>
                <a:lnTo>
                  <a:pt x="1320" y="283"/>
                </a:lnTo>
                <a:lnTo>
                  <a:pt x="1320" y="280"/>
                </a:lnTo>
                <a:lnTo>
                  <a:pt x="1320" y="277"/>
                </a:lnTo>
                <a:lnTo>
                  <a:pt x="1320" y="274"/>
                </a:lnTo>
                <a:lnTo>
                  <a:pt x="1320" y="270"/>
                </a:lnTo>
                <a:lnTo>
                  <a:pt x="1320" y="268"/>
                </a:lnTo>
                <a:lnTo>
                  <a:pt x="1320" y="264"/>
                </a:lnTo>
                <a:lnTo>
                  <a:pt x="1320" y="263"/>
                </a:lnTo>
                <a:lnTo>
                  <a:pt x="1320" y="262"/>
                </a:lnTo>
                <a:lnTo>
                  <a:pt x="1320" y="247"/>
                </a:lnTo>
                <a:lnTo>
                  <a:pt x="1313" y="247"/>
                </a:lnTo>
                <a:lnTo>
                  <a:pt x="1307" y="247"/>
                </a:lnTo>
                <a:lnTo>
                  <a:pt x="1299" y="247"/>
                </a:lnTo>
                <a:lnTo>
                  <a:pt x="1294" y="247"/>
                </a:lnTo>
                <a:lnTo>
                  <a:pt x="1280" y="247"/>
                </a:lnTo>
                <a:lnTo>
                  <a:pt x="1278" y="247"/>
                </a:lnTo>
                <a:lnTo>
                  <a:pt x="1266" y="247"/>
                </a:lnTo>
                <a:lnTo>
                  <a:pt x="1258" y="247"/>
                </a:lnTo>
                <a:lnTo>
                  <a:pt x="1257" y="245"/>
                </a:lnTo>
                <a:lnTo>
                  <a:pt x="1254" y="241"/>
                </a:lnTo>
                <a:lnTo>
                  <a:pt x="1253" y="237"/>
                </a:lnTo>
                <a:lnTo>
                  <a:pt x="1250" y="234"/>
                </a:lnTo>
                <a:lnTo>
                  <a:pt x="1249" y="234"/>
                </a:lnTo>
                <a:lnTo>
                  <a:pt x="1247" y="230"/>
                </a:lnTo>
                <a:lnTo>
                  <a:pt x="1245" y="226"/>
                </a:lnTo>
                <a:lnTo>
                  <a:pt x="1242" y="224"/>
                </a:lnTo>
                <a:lnTo>
                  <a:pt x="1242" y="222"/>
                </a:lnTo>
                <a:lnTo>
                  <a:pt x="1237" y="224"/>
                </a:lnTo>
                <a:lnTo>
                  <a:pt x="1231" y="225"/>
                </a:lnTo>
                <a:lnTo>
                  <a:pt x="1227" y="227"/>
                </a:lnTo>
                <a:lnTo>
                  <a:pt x="1224" y="228"/>
                </a:lnTo>
                <a:lnTo>
                  <a:pt x="1222" y="229"/>
                </a:lnTo>
                <a:lnTo>
                  <a:pt x="1219" y="230"/>
                </a:lnTo>
                <a:lnTo>
                  <a:pt x="1218" y="231"/>
                </a:lnTo>
                <a:lnTo>
                  <a:pt x="1215" y="232"/>
                </a:lnTo>
                <a:lnTo>
                  <a:pt x="1213" y="233"/>
                </a:lnTo>
                <a:lnTo>
                  <a:pt x="1210" y="234"/>
                </a:lnTo>
                <a:lnTo>
                  <a:pt x="1208" y="235"/>
                </a:lnTo>
                <a:lnTo>
                  <a:pt x="1203" y="236"/>
                </a:lnTo>
                <a:lnTo>
                  <a:pt x="1194" y="239"/>
                </a:lnTo>
                <a:lnTo>
                  <a:pt x="1190" y="241"/>
                </a:lnTo>
                <a:lnTo>
                  <a:pt x="1185" y="243"/>
                </a:lnTo>
                <a:lnTo>
                  <a:pt x="1179" y="245"/>
                </a:lnTo>
                <a:lnTo>
                  <a:pt x="1176" y="246"/>
                </a:lnTo>
                <a:lnTo>
                  <a:pt x="1171" y="248"/>
                </a:lnTo>
                <a:lnTo>
                  <a:pt x="1166" y="249"/>
                </a:lnTo>
                <a:lnTo>
                  <a:pt x="1160" y="252"/>
                </a:lnTo>
                <a:lnTo>
                  <a:pt x="1158" y="252"/>
                </a:lnTo>
                <a:lnTo>
                  <a:pt x="1158" y="253"/>
                </a:lnTo>
                <a:lnTo>
                  <a:pt x="1156" y="254"/>
                </a:lnTo>
                <a:lnTo>
                  <a:pt x="1154" y="255"/>
                </a:lnTo>
                <a:lnTo>
                  <a:pt x="1150" y="256"/>
                </a:lnTo>
                <a:lnTo>
                  <a:pt x="1149" y="256"/>
                </a:lnTo>
                <a:lnTo>
                  <a:pt x="1147" y="257"/>
                </a:lnTo>
                <a:lnTo>
                  <a:pt x="1145" y="258"/>
                </a:lnTo>
                <a:lnTo>
                  <a:pt x="1143" y="259"/>
                </a:lnTo>
                <a:lnTo>
                  <a:pt x="1139" y="260"/>
                </a:lnTo>
                <a:lnTo>
                  <a:pt x="1138" y="261"/>
                </a:lnTo>
                <a:lnTo>
                  <a:pt x="1137" y="259"/>
                </a:lnTo>
                <a:lnTo>
                  <a:pt x="1136" y="258"/>
                </a:lnTo>
                <a:lnTo>
                  <a:pt x="1129" y="249"/>
                </a:lnTo>
                <a:lnTo>
                  <a:pt x="1124" y="244"/>
                </a:lnTo>
                <a:lnTo>
                  <a:pt x="1113" y="229"/>
                </a:lnTo>
                <a:lnTo>
                  <a:pt x="1112" y="228"/>
                </a:lnTo>
                <a:lnTo>
                  <a:pt x="1110" y="226"/>
                </a:lnTo>
                <a:lnTo>
                  <a:pt x="1110" y="225"/>
                </a:lnTo>
                <a:lnTo>
                  <a:pt x="1109" y="224"/>
                </a:lnTo>
                <a:lnTo>
                  <a:pt x="1106" y="221"/>
                </a:lnTo>
                <a:lnTo>
                  <a:pt x="1104" y="218"/>
                </a:lnTo>
                <a:lnTo>
                  <a:pt x="1096" y="208"/>
                </a:lnTo>
                <a:lnTo>
                  <a:pt x="1093" y="205"/>
                </a:lnTo>
                <a:lnTo>
                  <a:pt x="1092" y="203"/>
                </a:lnTo>
                <a:lnTo>
                  <a:pt x="1088" y="200"/>
                </a:lnTo>
                <a:lnTo>
                  <a:pt x="1081" y="190"/>
                </a:lnTo>
                <a:lnTo>
                  <a:pt x="1069" y="174"/>
                </a:lnTo>
                <a:lnTo>
                  <a:pt x="1068" y="173"/>
                </a:lnTo>
                <a:lnTo>
                  <a:pt x="1066" y="173"/>
                </a:lnTo>
                <a:lnTo>
                  <a:pt x="1057" y="173"/>
                </a:lnTo>
                <a:lnTo>
                  <a:pt x="1051" y="173"/>
                </a:lnTo>
                <a:lnTo>
                  <a:pt x="1049" y="173"/>
                </a:lnTo>
                <a:lnTo>
                  <a:pt x="1046" y="173"/>
                </a:lnTo>
                <a:lnTo>
                  <a:pt x="1043" y="173"/>
                </a:lnTo>
                <a:lnTo>
                  <a:pt x="1041" y="173"/>
                </a:lnTo>
                <a:lnTo>
                  <a:pt x="1038" y="174"/>
                </a:lnTo>
                <a:lnTo>
                  <a:pt x="1036" y="174"/>
                </a:lnTo>
                <a:lnTo>
                  <a:pt x="1030" y="174"/>
                </a:lnTo>
                <a:lnTo>
                  <a:pt x="1025" y="174"/>
                </a:lnTo>
                <a:lnTo>
                  <a:pt x="1024" y="174"/>
                </a:lnTo>
                <a:lnTo>
                  <a:pt x="1019" y="174"/>
                </a:lnTo>
                <a:lnTo>
                  <a:pt x="1005" y="175"/>
                </a:lnTo>
                <a:lnTo>
                  <a:pt x="1001" y="175"/>
                </a:lnTo>
                <a:lnTo>
                  <a:pt x="994" y="175"/>
                </a:lnTo>
                <a:lnTo>
                  <a:pt x="986" y="175"/>
                </a:lnTo>
                <a:lnTo>
                  <a:pt x="984" y="175"/>
                </a:lnTo>
                <a:lnTo>
                  <a:pt x="982" y="175"/>
                </a:lnTo>
                <a:lnTo>
                  <a:pt x="967" y="175"/>
                </a:lnTo>
                <a:lnTo>
                  <a:pt x="959" y="175"/>
                </a:lnTo>
                <a:lnTo>
                  <a:pt x="953" y="176"/>
                </a:lnTo>
                <a:lnTo>
                  <a:pt x="942" y="176"/>
                </a:lnTo>
                <a:lnTo>
                  <a:pt x="937" y="176"/>
                </a:lnTo>
                <a:lnTo>
                  <a:pt x="927" y="176"/>
                </a:lnTo>
                <a:lnTo>
                  <a:pt x="922" y="176"/>
                </a:lnTo>
                <a:lnTo>
                  <a:pt x="908" y="176"/>
                </a:lnTo>
                <a:lnTo>
                  <a:pt x="899" y="176"/>
                </a:lnTo>
                <a:lnTo>
                  <a:pt x="893" y="176"/>
                </a:lnTo>
                <a:lnTo>
                  <a:pt x="895" y="180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2588C62F-9990-D279-3429-DD771990AE5E}"/>
              </a:ext>
            </a:extLst>
          </p:cNvPr>
          <p:cNvSpPr>
            <a:spLocks noEditPoints="1"/>
          </p:cNvSpPr>
          <p:nvPr/>
        </p:nvSpPr>
        <p:spPr bwMode="auto">
          <a:xfrm>
            <a:off x="4355976" y="2571750"/>
            <a:ext cx="4452848" cy="2304256"/>
          </a:xfrm>
          <a:custGeom>
            <a:avLst/>
            <a:gdLst>
              <a:gd name="T0" fmla="*/ 134 w 2031"/>
              <a:gd name="T1" fmla="*/ 37 h 1051"/>
              <a:gd name="T2" fmla="*/ 260 w 2031"/>
              <a:gd name="T3" fmla="*/ 34 h 1051"/>
              <a:gd name="T4" fmla="*/ 352 w 2031"/>
              <a:gd name="T5" fmla="*/ 32 h 1051"/>
              <a:gd name="T6" fmla="*/ 436 w 2031"/>
              <a:gd name="T7" fmla="*/ 30 h 1051"/>
              <a:gd name="T8" fmla="*/ 481 w 2031"/>
              <a:gd name="T9" fmla="*/ 28 h 1051"/>
              <a:gd name="T10" fmla="*/ 555 w 2031"/>
              <a:gd name="T11" fmla="*/ 27 h 1051"/>
              <a:gd name="T12" fmla="*/ 662 w 2031"/>
              <a:gd name="T13" fmla="*/ 24 h 1051"/>
              <a:gd name="T14" fmla="*/ 730 w 2031"/>
              <a:gd name="T15" fmla="*/ 22 h 1051"/>
              <a:gd name="T16" fmla="*/ 793 w 2031"/>
              <a:gd name="T17" fmla="*/ 21 h 1051"/>
              <a:gd name="T18" fmla="*/ 888 w 2031"/>
              <a:gd name="T19" fmla="*/ 20 h 1051"/>
              <a:gd name="T20" fmla="*/ 990 w 2031"/>
              <a:gd name="T21" fmla="*/ 17 h 1051"/>
              <a:gd name="T22" fmla="*/ 1067 w 2031"/>
              <a:gd name="T23" fmla="*/ 18 h 1051"/>
              <a:gd name="T24" fmla="*/ 1150 w 2031"/>
              <a:gd name="T25" fmla="*/ 17 h 1051"/>
              <a:gd name="T26" fmla="*/ 1195 w 2031"/>
              <a:gd name="T27" fmla="*/ 16 h 1051"/>
              <a:gd name="T28" fmla="*/ 1264 w 2031"/>
              <a:gd name="T29" fmla="*/ 15 h 1051"/>
              <a:gd name="T30" fmla="*/ 1337 w 2031"/>
              <a:gd name="T31" fmla="*/ 13 h 1051"/>
              <a:gd name="T32" fmla="*/ 1433 w 2031"/>
              <a:gd name="T33" fmla="*/ 10 h 1051"/>
              <a:gd name="T34" fmla="*/ 1511 w 2031"/>
              <a:gd name="T35" fmla="*/ 8 h 1051"/>
              <a:gd name="T36" fmla="*/ 1590 w 2031"/>
              <a:gd name="T37" fmla="*/ 6 h 1051"/>
              <a:gd name="T38" fmla="*/ 1673 w 2031"/>
              <a:gd name="T39" fmla="*/ 4 h 1051"/>
              <a:gd name="T40" fmla="*/ 1739 w 2031"/>
              <a:gd name="T41" fmla="*/ 2 h 1051"/>
              <a:gd name="T42" fmla="*/ 1828 w 2031"/>
              <a:gd name="T43" fmla="*/ 0 h 1051"/>
              <a:gd name="T44" fmla="*/ 1835 w 2031"/>
              <a:gd name="T45" fmla="*/ 39 h 1051"/>
              <a:gd name="T46" fmla="*/ 1902 w 2031"/>
              <a:gd name="T47" fmla="*/ 115 h 1051"/>
              <a:gd name="T48" fmla="*/ 2014 w 2031"/>
              <a:gd name="T49" fmla="*/ 162 h 1051"/>
              <a:gd name="T50" fmla="*/ 2013 w 2031"/>
              <a:gd name="T51" fmla="*/ 217 h 1051"/>
              <a:gd name="T52" fmla="*/ 1954 w 2031"/>
              <a:gd name="T53" fmla="*/ 303 h 1051"/>
              <a:gd name="T54" fmla="*/ 1863 w 2031"/>
              <a:gd name="T55" fmla="*/ 333 h 1051"/>
              <a:gd name="T56" fmla="*/ 1877 w 2031"/>
              <a:gd name="T57" fmla="*/ 405 h 1051"/>
              <a:gd name="T58" fmla="*/ 1871 w 2031"/>
              <a:gd name="T59" fmla="*/ 547 h 1051"/>
              <a:gd name="T60" fmla="*/ 1127 w 2031"/>
              <a:gd name="T61" fmla="*/ 764 h 1051"/>
              <a:gd name="T62" fmla="*/ 906 w 2031"/>
              <a:gd name="T63" fmla="*/ 887 h 1051"/>
              <a:gd name="T64" fmla="*/ 812 w 2031"/>
              <a:gd name="T65" fmla="*/ 902 h 1051"/>
              <a:gd name="T66" fmla="*/ 679 w 2031"/>
              <a:gd name="T67" fmla="*/ 1048 h 1051"/>
              <a:gd name="T68" fmla="*/ 651 w 2031"/>
              <a:gd name="T69" fmla="*/ 1017 h 1051"/>
              <a:gd name="T70" fmla="*/ 678 w 2031"/>
              <a:gd name="T71" fmla="*/ 949 h 1051"/>
              <a:gd name="T72" fmla="*/ 665 w 2031"/>
              <a:gd name="T73" fmla="*/ 880 h 1051"/>
              <a:gd name="T74" fmla="*/ 692 w 2031"/>
              <a:gd name="T75" fmla="*/ 852 h 1051"/>
              <a:gd name="T76" fmla="*/ 717 w 2031"/>
              <a:gd name="T77" fmla="*/ 833 h 1051"/>
              <a:gd name="T78" fmla="*/ 753 w 2031"/>
              <a:gd name="T79" fmla="*/ 849 h 1051"/>
              <a:gd name="T80" fmla="*/ 787 w 2031"/>
              <a:gd name="T81" fmla="*/ 833 h 1051"/>
              <a:gd name="T82" fmla="*/ 792 w 2031"/>
              <a:gd name="T83" fmla="*/ 766 h 1051"/>
              <a:gd name="T84" fmla="*/ 706 w 2031"/>
              <a:gd name="T85" fmla="*/ 659 h 1051"/>
              <a:gd name="T86" fmla="*/ 745 w 2031"/>
              <a:gd name="T87" fmla="*/ 586 h 1051"/>
              <a:gd name="T88" fmla="*/ 654 w 2031"/>
              <a:gd name="T89" fmla="*/ 531 h 1051"/>
              <a:gd name="T90" fmla="*/ 491 w 2031"/>
              <a:gd name="T91" fmla="*/ 541 h 1051"/>
              <a:gd name="T92" fmla="*/ 428 w 2031"/>
              <a:gd name="T93" fmla="*/ 613 h 1051"/>
              <a:gd name="T94" fmla="*/ 389 w 2031"/>
              <a:gd name="T95" fmla="*/ 653 h 1051"/>
              <a:gd name="T96" fmla="*/ 284 w 2031"/>
              <a:gd name="T97" fmla="*/ 643 h 1051"/>
              <a:gd name="T98" fmla="*/ 177 w 2031"/>
              <a:gd name="T99" fmla="*/ 584 h 1051"/>
              <a:gd name="T100" fmla="*/ 117 w 2031"/>
              <a:gd name="T101" fmla="*/ 491 h 1051"/>
              <a:gd name="T102" fmla="*/ 68 w 2031"/>
              <a:gd name="T103" fmla="*/ 346 h 1051"/>
              <a:gd name="T104" fmla="*/ 7 w 2031"/>
              <a:gd name="T105" fmla="*/ 220 h 1051"/>
              <a:gd name="T106" fmla="*/ 905 w 2031"/>
              <a:gd name="T107" fmla="*/ 193 h 1051"/>
              <a:gd name="T108" fmla="*/ 965 w 2031"/>
              <a:gd name="T109" fmla="*/ 282 h 1051"/>
              <a:gd name="T110" fmla="*/ 1023 w 2031"/>
              <a:gd name="T111" fmla="*/ 325 h 1051"/>
              <a:gd name="T112" fmla="*/ 1216 w 2031"/>
              <a:gd name="T113" fmla="*/ 322 h 1051"/>
              <a:gd name="T114" fmla="*/ 1316 w 2031"/>
              <a:gd name="T115" fmla="*/ 323 h 1051"/>
              <a:gd name="T116" fmla="*/ 1280 w 2031"/>
              <a:gd name="T117" fmla="*/ 247 h 1051"/>
              <a:gd name="T118" fmla="*/ 1179 w 2031"/>
              <a:gd name="T119" fmla="*/ 245 h 1051"/>
              <a:gd name="T120" fmla="*/ 1093 w 2031"/>
              <a:gd name="T121" fmla="*/ 205 h 1051"/>
              <a:gd name="T122" fmla="*/ 942 w 2031"/>
              <a:gd name="T123" fmla="*/ 17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31" h="1051">
                <a:moveTo>
                  <a:pt x="0" y="41"/>
                </a:moveTo>
                <a:lnTo>
                  <a:pt x="1" y="41"/>
                </a:lnTo>
                <a:lnTo>
                  <a:pt x="2" y="41"/>
                </a:lnTo>
                <a:lnTo>
                  <a:pt x="5" y="41"/>
                </a:lnTo>
                <a:lnTo>
                  <a:pt x="14" y="41"/>
                </a:lnTo>
                <a:lnTo>
                  <a:pt x="32" y="40"/>
                </a:lnTo>
                <a:lnTo>
                  <a:pt x="35" y="40"/>
                </a:lnTo>
                <a:lnTo>
                  <a:pt x="37" y="40"/>
                </a:lnTo>
                <a:lnTo>
                  <a:pt x="38" y="40"/>
                </a:lnTo>
                <a:lnTo>
                  <a:pt x="42" y="40"/>
                </a:lnTo>
                <a:lnTo>
                  <a:pt x="47" y="40"/>
                </a:lnTo>
                <a:lnTo>
                  <a:pt x="50" y="40"/>
                </a:lnTo>
                <a:lnTo>
                  <a:pt x="51" y="40"/>
                </a:lnTo>
                <a:lnTo>
                  <a:pt x="52" y="40"/>
                </a:lnTo>
                <a:lnTo>
                  <a:pt x="56" y="40"/>
                </a:lnTo>
                <a:lnTo>
                  <a:pt x="58" y="40"/>
                </a:lnTo>
                <a:lnTo>
                  <a:pt x="59" y="39"/>
                </a:lnTo>
                <a:lnTo>
                  <a:pt x="66" y="39"/>
                </a:lnTo>
                <a:lnTo>
                  <a:pt x="78" y="39"/>
                </a:lnTo>
                <a:lnTo>
                  <a:pt x="79" y="39"/>
                </a:lnTo>
                <a:lnTo>
                  <a:pt x="95" y="38"/>
                </a:lnTo>
                <a:lnTo>
                  <a:pt x="100" y="38"/>
                </a:lnTo>
                <a:lnTo>
                  <a:pt x="104" y="38"/>
                </a:lnTo>
                <a:lnTo>
                  <a:pt x="115" y="38"/>
                </a:lnTo>
                <a:lnTo>
                  <a:pt x="121" y="38"/>
                </a:lnTo>
                <a:lnTo>
                  <a:pt x="124" y="37"/>
                </a:lnTo>
                <a:lnTo>
                  <a:pt x="125" y="37"/>
                </a:lnTo>
                <a:lnTo>
                  <a:pt x="134" y="37"/>
                </a:lnTo>
                <a:lnTo>
                  <a:pt x="144" y="37"/>
                </a:lnTo>
                <a:lnTo>
                  <a:pt x="145" y="37"/>
                </a:lnTo>
                <a:lnTo>
                  <a:pt x="156" y="37"/>
                </a:lnTo>
                <a:lnTo>
                  <a:pt x="165" y="36"/>
                </a:lnTo>
                <a:lnTo>
                  <a:pt x="168" y="36"/>
                </a:lnTo>
                <a:lnTo>
                  <a:pt x="169" y="36"/>
                </a:lnTo>
                <a:lnTo>
                  <a:pt x="170" y="36"/>
                </a:lnTo>
                <a:lnTo>
                  <a:pt x="175" y="36"/>
                </a:lnTo>
                <a:lnTo>
                  <a:pt x="176" y="36"/>
                </a:lnTo>
                <a:lnTo>
                  <a:pt x="201" y="35"/>
                </a:lnTo>
                <a:lnTo>
                  <a:pt x="202" y="35"/>
                </a:lnTo>
                <a:lnTo>
                  <a:pt x="208" y="35"/>
                </a:lnTo>
                <a:lnTo>
                  <a:pt x="210" y="35"/>
                </a:lnTo>
                <a:lnTo>
                  <a:pt x="214" y="35"/>
                </a:lnTo>
                <a:lnTo>
                  <a:pt x="221" y="35"/>
                </a:lnTo>
                <a:lnTo>
                  <a:pt x="222" y="35"/>
                </a:lnTo>
                <a:lnTo>
                  <a:pt x="224" y="35"/>
                </a:lnTo>
                <a:lnTo>
                  <a:pt x="225" y="35"/>
                </a:lnTo>
                <a:lnTo>
                  <a:pt x="227" y="35"/>
                </a:lnTo>
                <a:lnTo>
                  <a:pt x="228" y="35"/>
                </a:lnTo>
                <a:lnTo>
                  <a:pt x="235" y="34"/>
                </a:lnTo>
                <a:lnTo>
                  <a:pt x="241" y="34"/>
                </a:lnTo>
                <a:lnTo>
                  <a:pt x="243" y="34"/>
                </a:lnTo>
                <a:lnTo>
                  <a:pt x="244" y="34"/>
                </a:lnTo>
                <a:lnTo>
                  <a:pt x="248" y="34"/>
                </a:lnTo>
                <a:lnTo>
                  <a:pt x="249" y="34"/>
                </a:lnTo>
                <a:lnTo>
                  <a:pt x="254" y="34"/>
                </a:lnTo>
                <a:lnTo>
                  <a:pt x="260" y="34"/>
                </a:lnTo>
                <a:lnTo>
                  <a:pt x="267" y="33"/>
                </a:lnTo>
                <a:lnTo>
                  <a:pt x="272" y="33"/>
                </a:lnTo>
                <a:lnTo>
                  <a:pt x="273" y="33"/>
                </a:lnTo>
                <a:lnTo>
                  <a:pt x="277" y="33"/>
                </a:lnTo>
                <a:lnTo>
                  <a:pt x="279" y="33"/>
                </a:lnTo>
                <a:lnTo>
                  <a:pt x="281" y="33"/>
                </a:lnTo>
                <a:lnTo>
                  <a:pt x="284" y="33"/>
                </a:lnTo>
                <a:lnTo>
                  <a:pt x="286" y="33"/>
                </a:lnTo>
                <a:lnTo>
                  <a:pt x="290" y="33"/>
                </a:lnTo>
                <a:lnTo>
                  <a:pt x="294" y="33"/>
                </a:lnTo>
                <a:lnTo>
                  <a:pt x="296" y="33"/>
                </a:lnTo>
                <a:lnTo>
                  <a:pt x="299" y="33"/>
                </a:lnTo>
                <a:lnTo>
                  <a:pt x="318" y="32"/>
                </a:lnTo>
                <a:lnTo>
                  <a:pt x="320" y="32"/>
                </a:lnTo>
                <a:lnTo>
                  <a:pt x="321" y="32"/>
                </a:lnTo>
                <a:lnTo>
                  <a:pt x="326" y="32"/>
                </a:lnTo>
                <a:lnTo>
                  <a:pt x="327" y="32"/>
                </a:lnTo>
                <a:lnTo>
                  <a:pt x="332" y="32"/>
                </a:lnTo>
                <a:lnTo>
                  <a:pt x="332" y="32"/>
                </a:lnTo>
                <a:lnTo>
                  <a:pt x="335" y="32"/>
                </a:lnTo>
                <a:lnTo>
                  <a:pt x="336" y="32"/>
                </a:lnTo>
                <a:lnTo>
                  <a:pt x="339" y="32"/>
                </a:lnTo>
                <a:lnTo>
                  <a:pt x="340" y="32"/>
                </a:lnTo>
                <a:lnTo>
                  <a:pt x="344" y="32"/>
                </a:lnTo>
                <a:lnTo>
                  <a:pt x="345" y="32"/>
                </a:lnTo>
                <a:lnTo>
                  <a:pt x="348" y="32"/>
                </a:lnTo>
                <a:lnTo>
                  <a:pt x="349" y="32"/>
                </a:lnTo>
                <a:lnTo>
                  <a:pt x="352" y="32"/>
                </a:lnTo>
                <a:lnTo>
                  <a:pt x="357" y="32"/>
                </a:lnTo>
                <a:lnTo>
                  <a:pt x="364" y="32"/>
                </a:lnTo>
                <a:lnTo>
                  <a:pt x="365" y="32"/>
                </a:lnTo>
                <a:lnTo>
                  <a:pt x="366" y="32"/>
                </a:lnTo>
                <a:lnTo>
                  <a:pt x="367" y="32"/>
                </a:lnTo>
                <a:lnTo>
                  <a:pt x="368" y="32"/>
                </a:lnTo>
                <a:lnTo>
                  <a:pt x="379" y="32"/>
                </a:lnTo>
                <a:lnTo>
                  <a:pt x="380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7" y="32"/>
                </a:lnTo>
                <a:lnTo>
                  <a:pt x="392" y="31"/>
                </a:lnTo>
                <a:lnTo>
                  <a:pt x="395" y="31"/>
                </a:lnTo>
                <a:lnTo>
                  <a:pt x="399" y="31"/>
                </a:lnTo>
                <a:lnTo>
                  <a:pt x="400" y="31"/>
                </a:lnTo>
                <a:lnTo>
                  <a:pt x="404" y="31"/>
                </a:lnTo>
                <a:lnTo>
                  <a:pt x="411" y="31"/>
                </a:lnTo>
                <a:lnTo>
                  <a:pt x="412" y="31"/>
                </a:lnTo>
                <a:lnTo>
                  <a:pt x="414" y="31"/>
                </a:lnTo>
                <a:lnTo>
                  <a:pt x="415" y="31"/>
                </a:lnTo>
                <a:lnTo>
                  <a:pt x="415" y="31"/>
                </a:lnTo>
                <a:lnTo>
                  <a:pt x="417" y="31"/>
                </a:lnTo>
                <a:lnTo>
                  <a:pt x="421" y="31"/>
                </a:lnTo>
                <a:lnTo>
                  <a:pt x="424" y="31"/>
                </a:lnTo>
                <a:lnTo>
                  <a:pt x="429" y="30"/>
                </a:lnTo>
                <a:lnTo>
                  <a:pt x="430" y="30"/>
                </a:lnTo>
                <a:lnTo>
                  <a:pt x="436" y="30"/>
                </a:lnTo>
                <a:lnTo>
                  <a:pt x="440" y="30"/>
                </a:lnTo>
                <a:lnTo>
                  <a:pt x="444" y="30"/>
                </a:lnTo>
                <a:lnTo>
                  <a:pt x="446" y="30"/>
                </a:lnTo>
                <a:lnTo>
                  <a:pt x="448" y="30"/>
                </a:lnTo>
                <a:lnTo>
                  <a:pt x="449" y="30"/>
                </a:lnTo>
                <a:lnTo>
                  <a:pt x="451" y="30"/>
                </a:lnTo>
                <a:lnTo>
                  <a:pt x="452" y="30"/>
                </a:lnTo>
                <a:lnTo>
                  <a:pt x="453" y="30"/>
                </a:lnTo>
                <a:lnTo>
                  <a:pt x="454" y="30"/>
                </a:lnTo>
                <a:lnTo>
                  <a:pt x="455" y="30"/>
                </a:lnTo>
                <a:lnTo>
                  <a:pt x="456" y="30"/>
                </a:lnTo>
                <a:lnTo>
                  <a:pt x="457" y="30"/>
                </a:lnTo>
                <a:lnTo>
                  <a:pt x="458" y="30"/>
                </a:lnTo>
                <a:lnTo>
                  <a:pt x="459" y="30"/>
                </a:lnTo>
                <a:lnTo>
                  <a:pt x="461" y="30"/>
                </a:lnTo>
                <a:lnTo>
                  <a:pt x="465" y="29"/>
                </a:lnTo>
                <a:lnTo>
                  <a:pt x="467" y="29"/>
                </a:lnTo>
                <a:lnTo>
                  <a:pt x="468" y="29"/>
                </a:lnTo>
                <a:lnTo>
                  <a:pt x="470" y="29"/>
                </a:lnTo>
                <a:lnTo>
                  <a:pt x="472" y="29"/>
                </a:lnTo>
                <a:lnTo>
                  <a:pt x="473" y="29"/>
                </a:lnTo>
                <a:lnTo>
                  <a:pt x="474" y="29"/>
                </a:lnTo>
                <a:lnTo>
                  <a:pt x="475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80" y="29"/>
                </a:lnTo>
                <a:lnTo>
                  <a:pt x="481" y="28"/>
                </a:lnTo>
                <a:lnTo>
                  <a:pt x="482" y="28"/>
                </a:lnTo>
                <a:lnTo>
                  <a:pt x="483" y="28"/>
                </a:lnTo>
                <a:lnTo>
                  <a:pt x="487" y="28"/>
                </a:lnTo>
                <a:lnTo>
                  <a:pt x="488" y="28"/>
                </a:lnTo>
                <a:lnTo>
                  <a:pt x="489" y="28"/>
                </a:lnTo>
                <a:lnTo>
                  <a:pt x="490" y="28"/>
                </a:lnTo>
                <a:lnTo>
                  <a:pt x="491" y="28"/>
                </a:lnTo>
                <a:lnTo>
                  <a:pt x="492" y="28"/>
                </a:lnTo>
                <a:lnTo>
                  <a:pt x="493" y="28"/>
                </a:lnTo>
                <a:lnTo>
                  <a:pt x="494" y="28"/>
                </a:lnTo>
                <a:lnTo>
                  <a:pt x="495" y="28"/>
                </a:lnTo>
                <a:lnTo>
                  <a:pt x="496" y="28"/>
                </a:lnTo>
                <a:lnTo>
                  <a:pt x="497" y="28"/>
                </a:lnTo>
                <a:lnTo>
                  <a:pt x="502" y="28"/>
                </a:lnTo>
                <a:lnTo>
                  <a:pt x="503" y="28"/>
                </a:lnTo>
                <a:lnTo>
                  <a:pt x="509" y="28"/>
                </a:lnTo>
                <a:lnTo>
                  <a:pt x="510" y="28"/>
                </a:lnTo>
                <a:lnTo>
                  <a:pt x="516" y="28"/>
                </a:lnTo>
                <a:lnTo>
                  <a:pt x="522" y="27"/>
                </a:lnTo>
                <a:lnTo>
                  <a:pt x="523" y="27"/>
                </a:lnTo>
                <a:lnTo>
                  <a:pt x="528" y="27"/>
                </a:lnTo>
                <a:lnTo>
                  <a:pt x="529" y="27"/>
                </a:lnTo>
                <a:lnTo>
                  <a:pt x="535" y="27"/>
                </a:lnTo>
                <a:lnTo>
                  <a:pt x="536" y="27"/>
                </a:lnTo>
                <a:lnTo>
                  <a:pt x="541" y="27"/>
                </a:lnTo>
                <a:lnTo>
                  <a:pt x="542" y="27"/>
                </a:lnTo>
                <a:lnTo>
                  <a:pt x="548" y="27"/>
                </a:lnTo>
                <a:lnTo>
                  <a:pt x="555" y="27"/>
                </a:lnTo>
                <a:lnTo>
                  <a:pt x="561" y="27"/>
                </a:lnTo>
                <a:lnTo>
                  <a:pt x="563" y="27"/>
                </a:lnTo>
                <a:lnTo>
                  <a:pt x="568" y="26"/>
                </a:lnTo>
                <a:lnTo>
                  <a:pt x="569" y="26"/>
                </a:lnTo>
                <a:lnTo>
                  <a:pt x="575" y="26"/>
                </a:lnTo>
                <a:lnTo>
                  <a:pt x="587" y="26"/>
                </a:lnTo>
                <a:lnTo>
                  <a:pt x="597" y="26"/>
                </a:lnTo>
                <a:lnTo>
                  <a:pt x="601" y="26"/>
                </a:lnTo>
                <a:lnTo>
                  <a:pt x="604" y="26"/>
                </a:lnTo>
                <a:lnTo>
                  <a:pt x="609" y="26"/>
                </a:lnTo>
                <a:lnTo>
                  <a:pt x="610" y="26"/>
                </a:lnTo>
                <a:lnTo>
                  <a:pt x="615" y="25"/>
                </a:lnTo>
                <a:lnTo>
                  <a:pt x="616" y="25"/>
                </a:lnTo>
                <a:lnTo>
                  <a:pt x="620" y="25"/>
                </a:lnTo>
                <a:lnTo>
                  <a:pt x="621" y="25"/>
                </a:lnTo>
                <a:lnTo>
                  <a:pt x="627" y="25"/>
                </a:lnTo>
                <a:lnTo>
                  <a:pt x="631" y="25"/>
                </a:lnTo>
                <a:lnTo>
                  <a:pt x="631" y="25"/>
                </a:lnTo>
                <a:lnTo>
                  <a:pt x="633" y="25"/>
                </a:lnTo>
                <a:lnTo>
                  <a:pt x="638" y="25"/>
                </a:lnTo>
                <a:lnTo>
                  <a:pt x="639" y="25"/>
                </a:lnTo>
                <a:lnTo>
                  <a:pt x="640" y="25"/>
                </a:lnTo>
                <a:lnTo>
                  <a:pt x="644" y="25"/>
                </a:lnTo>
                <a:lnTo>
                  <a:pt x="645" y="25"/>
                </a:lnTo>
                <a:lnTo>
                  <a:pt x="650" y="24"/>
                </a:lnTo>
                <a:lnTo>
                  <a:pt x="651" y="24"/>
                </a:lnTo>
                <a:lnTo>
                  <a:pt x="656" y="24"/>
                </a:lnTo>
                <a:lnTo>
                  <a:pt x="662" y="24"/>
                </a:lnTo>
                <a:lnTo>
                  <a:pt x="663" y="24"/>
                </a:lnTo>
                <a:lnTo>
                  <a:pt x="667" y="24"/>
                </a:lnTo>
                <a:lnTo>
                  <a:pt x="668" y="24"/>
                </a:lnTo>
                <a:lnTo>
                  <a:pt x="673" y="24"/>
                </a:lnTo>
                <a:lnTo>
                  <a:pt x="674" y="24"/>
                </a:lnTo>
                <a:lnTo>
                  <a:pt x="679" y="24"/>
                </a:lnTo>
                <a:lnTo>
                  <a:pt x="685" y="24"/>
                </a:lnTo>
                <a:lnTo>
                  <a:pt x="691" y="23"/>
                </a:lnTo>
                <a:lnTo>
                  <a:pt x="691" y="23"/>
                </a:lnTo>
                <a:lnTo>
                  <a:pt x="692" y="23"/>
                </a:lnTo>
                <a:lnTo>
                  <a:pt x="694" y="23"/>
                </a:lnTo>
                <a:lnTo>
                  <a:pt x="695" y="23"/>
                </a:lnTo>
                <a:lnTo>
                  <a:pt x="697" y="23"/>
                </a:lnTo>
                <a:lnTo>
                  <a:pt x="699" y="23"/>
                </a:lnTo>
                <a:lnTo>
                  <a:pt x="701" y="23"/>
                </a:lnTo>
                <a:lnTo>
                  <a:pt x="703" y="23"/>
                </a:lnTo>
                <a:lnTo>
                  <a:pt x="705" y="23"/>
                </a:lnTo>
                <a:lnTo>
                  <a:pt x="706" y="23"/>
                </a:lnTo>
                <a:lnTo>
                  <a:pt x="709" y="23"/>
                </a:lnTo>
                <a:lnTo>
                  <a:pt x="710" y="23"/>
                </a:lnTo>
                <a:lnTo>
                  <a:pt x="713" y="23"/>
                </a:lnTo>
                <a:lnTo>
                  <a:pt x="715" y="23"/>
                </a:lnTo>
                <a:lnTo>
                  <a:pt x="720" y="23"/>
                </a:lnTo>
                <a:lnTo>
                  <a:pt x="722" y="23"/>
                </a:lnTo>
                <a:lnTo>
                  <a:pt x="724" y="23"/>
                </a:lnTo>
                <a:lnTo>
                  <a:pt x="728" y="23"/>
                </a:lnTo>
                <a:lnTo>
                  <a:pt x="728" y="22"/>
                </a:lnTo>
                <a:lnTo>
                  <a:pt x="730" y="22"/>
                </a:lnTo>
                <a:lnTo>
                  <a:pt x="731" y="22"/>
                </a:lnTo>
                <a:lnTo>
                  <a:pt x="732" y="22"/>
                </a:lnTo>
                <a:lnTo>
                  <a:pt x="737" y="22"/>
                </a:lnTo>
                <a:lnTo>
                  <a:pt x="738" y="22"/>
                </a:lnTo>
                <a:lnTo>
                  <a:pt x="745" y="22"/>
                </a:lnTo>
                <a:lnTo>
                  <a:pt x="753" y="22"/>
                </a:lnTo>
                <a:lnTo>
                  <a:pt x="754" y="22"/>
                </a:lnTo>
                <a:lnTo>
                  <a:pt x="757" y="22"/>
                </a:lnTo>
                <a:lnTo>
                  <a:pt x="758" y="22"/>
                </a:lnTo>
                <a:lnTo>
                  <a:pt x="762" y="22"/>
                </a:lnTo>
                <a:lnTo>
                  <a:pt x="763" y="22"/>
                </a:lnTo>
                <a:lnTo>
                  <a:pt x="767" y="22"/>
                </a:lnTo>
                <a:lnTo>
                  <a:pt x="768" y="22"/>
                </a:lnTo>
                <a:lnTo>
                  <a:pt x="769" y="22"/>
                </a:lnTo>
                <a:lnTo>
                  <a:pt x="770" y="21"/>
                </a:lnTo>
                <a:lnTo>
                  <a:pt x="771" y="21"/>
                </a:lnTo>
                <a:lnTo>
                  <a:pt x="773" y="21"/>
                </a:lnTo>
                <a:lnTo>
                  <a:pt x="774" y="21"/>
                </a:lnTo>
                <a:lnTo>
                  <a:pt x="776" y="21"/>
                </a:lnTo>
                <a:lnTo>
                  <a:pt x="778" y="21"/>
                </a:lnTo>
                <a:lnTo>
                  <a:pt x="780" y="21"/>
                </a:lnTo>
                <a:lnTo>
                  <a:pt x="784" y="21"/>
                </a:lnTo>
                <a:lnTo>
                  <a:pt x="785" y="21"/>
                </a:lnTo>
                <a:lnTo>
                  <a:pt x="787" y="21"/>
                </a:lnTo>
                <a:lnTo>
                  <a:pt x="788" y="21"/>
                </a:lnTo>
                <a:lnTo>
                  <a:pt x="790" y="21"/>
                </a:lnTo>
                <a:lnTo>
                  <a:pt x="791" y="21"/>
                </a:lnTo>
                <a:lnTo>
                  <a:pt x="793" y="21"/>
                </a:lnTo>
                <a:lnTo>
                  <a:pt x="794" y="21"/>
                </a:lnTo>
                <a:lnTo>
                  <a:pt x="796" y="21"/>
                </a:lnTo>
                <a:lnTo>
                  <a:pt x="797" y="21"/>
                </a:lnTo>
                <a:lnTo>
                  <a:pt x="799" y="21"/>
                </a:lnTo>
                <a:lnTo>
                  <a:pt x="799" y="21"/>
                </a:lnTo>
                <a:lnTo>
                  <a:pt x="801" y="21"/>
                </a:lnTo>
                <a:lnTo>
                  <a:pt x="805" y="21"/>
                </a:lnTo>
                <a:lnTo>
                  <a:pt x="808" y="21"/>
                </a:lnTo>
                <a:lnTo>
                  <a:pt x="810" y="21"/>
                </a:lnTo>
                <a:lnTo>
                  <a:pt x="814" y="20"/>
                </a:lnTo>
                <a:lnTo>
                  <a:pt x="820" y="20"/>
                </a:lnTo>
                <a:lnTo>
                  <a:pt x="832" y="20"/>
                </a:lnTo>
                <a:lnTo>
                  <a:pt x="833" y="20"/>
                </a:lnTo>
                <a:lnTo>
                  <a:pt x="836" y="20"/>
                </a:lnTo>
                <a:lnTo>
                  <a:pt x="840" y="20"/>
                </a:lnTo>
                <a:lnTo>
                  <a:pt x="847" y="20"/>
                </a:lnTo>
                <a:lnTo>
                  <a:pt x="852" y="20"/>
                </a:lnTo>
                <a:lnTo>
                  <a:pt x="862" y="20"/>
                </a:lnTo>
                <a:lnTo>
                  <a:pt x="869" y="20"/>
                </a:lnTo>
                <a:lnTo>
                  <a:pt x="873" y="20"/>
                </a:lnTo>
                <a:lnTo>
                  <a:pt x="874" y="20"/>
                </a:lnTo>
                <a:lnTo>
                  <a:pt x="875" y="20"/>
                </a:lnTo>
                <a:lnTo>
                  <a:pt x="876" y="20"/>
                </a:lnTo>
                <a:lnTo>
                  <a:pt x="877" y="20"/>
                </a:lnTo>
                <a:lnTo>
                  <a:pt x="878" y="20"/>
                </a:lnTo>
                <a:lnTo>
                  <a:pt x="879" y="20"/>
                </a:lnTo>
                <a:lnTo>
                  <a:pt x="887" y="20"/>
                </a:lnTo>
                <a:lnTo>
                  <a:pt x="888" y="20"/>
                </a:lnTo>
                <a:lnTo>
                  <a:pt x="889" y="20"/>
                </a:lnTo>
                <a:lnTo>
                  <a:pt x="895" y="20"/>
                </a:lnTo>
                <a:lnTo>
                  <a:pt x="896" y="20"/>
                </a:lnTo>
                <a:lnTo>
                  <a:pt x="897" y="20"/>
                </a:lnTo>
                <a:lnTo>
                  <a:pt x="899" y="20"/>
                </a:lnTo>
                <a:lnTo>
                  <a:pt x="900" y="20"/>
                </a:lnTo>
                <a:lnTo>
                  <a:pt x="906" y="19"/>
                </a:lnTo>
                <a:lnTo>
                  <a:pt x="906" y="19"/>
                </a:lnTo>
                <a:lnTo>
                  <a:pt x="917" y="19"/>
                </a:lnTo>
                <a:lnTo>
                  <a:pt x="941" y="19"/>
                </a:lnTo>
                <a:lnTo>
                  <a:pt x="942" y="19"/>
                </a:lnTo>
                <a:lnTo>
                  <a:pt x="944" y="19"/>
                </a:lnTo>
                <a:lnTo>
                  <a:pt x="945" y="19"/>
                </a:lnTo>
                <a:lnTo>
                  <a:pt x="947" y="19"/>
                </a:lnTo>
                <a:lnTo>
                  <a:pt x="948" y="19"/>
                </a:lnTo>
                <a:lnTo>
                  <a:pt x="957" y="18"/>
                </a:lnTo>
                <a:lnTo>
                  <a:pt x="959" y="18"/>
                </a:lnTo>
                <a:lnTo>
                  <a:pt x="960" y="18"/>
                </a:lnTo>
                <a:lnTo>
                  <a:pt x="962" y="18"/>
                </a:lnTo>
                <a:lnTo>
                  <a:pt x="964" y="18"/>
                </a:lnTo>
                <a:lnTo>
                  <a:pt x="966" y="18"/>
                </a:lnTo>
                <a:lnTo>
                  <a:pt x="967" y="18"/>
                </a:lnTo>
                <a:lnTo>
                  <a:pt x="971" y="17"/>
                </a:lnTo>
                <a:lnTo>
                  <a:pt x="977" y="17"/>
                </a:lnTo>
                <a:lnTo>
                  <a:pt x="981" y="17"/>
                </a:lnTo>
                <a:lnTo>
                  <a:pt x="982" y="17"/>
                </a:lnTo>
                <a:lnTo>
                  <a:pt x="989" y="17"/>
                </a:lnTo>
                <a:lnTo>
                  <a:pt x="990" y="17"/>
                </a:lnTo>
                <a:lnTo>
                  <a:pt x="995" y="17"/>
                </a:lnTo>
                <a:lnTo>
                  <a:pt x="1001" y="17"/>
                </a:lnTo>
                <a:lnTo>
                  <a:pt x="1002" y="17"/>
                </a:lnTo>
                <a:lnTo>
                  <a:pt x="1007" y="17"/>
                </a:lnTo>
                <a:lnTo>
                  <a:pt x="1008" y="18"/>
                </a:lnTo>
                <a:lnTo>
                  <a:pt x="1011" y="18"/>
                </a:lnTo>
                <a:lnTo>
                  <a:pt x="1012" y="18"/>
                </a:lnTo>
                <a:lnTo>
                  <a:pt x="1013" y="18"/>
                </a:lnTo>
                <a:lnTo>
                  <a:pt x="1014" y="18"/>
                </a:lnTo>
                <a:lnTo>
                  <a:pt x="1015" y="18"/>
                </a:lnTo>
                <a:lnTo>
                  <a:pt x="1019" y="18"/>
                </a:lnTo>
                <a:lnTo>
                  <a:pt x="1020" y="18"/>
                </a:lnTo>
                <a:lnTo>
                  <a:pt x="1025" y="19"/>
                </a:lnTo>
                <a:lnTo>
                  <a:pt x="1032" y="19"/>
                </a:lnTo>
                <a:lnTo>
                  <a:pt x="1033" y="19"/>
                </a:lnTo>
                <a:lnTo>
                  <a:pt x="1035" y="19"/>
                </a:lnTo>
                <a:lnTo>
                  <a:pt x="1036" y="19"/>
                </a:lnTo>
                <a:lnTo>
                  <a:pt x="1038" y="18"/>
                </a:lnTo>
                <a:lnTo>
                  <a:pt x="1039" y="18"/>
                </a:lnTo>
                <a:lnTo>
                  <a:pt x="1041" y="18"/>
                </a:lnTo>
                <a:lnTo>
                  <a:pt x="1043" y="18"/>
                </a:lnTo>
                <a:lnTo>
                  <a:pt x="1048" y="18"/>
                </a:lnTo>
                <a:lnTo>
                  <a:pt x="1053" y="18"/>
                </a:lnTo>
                <a:lnTo>
                  <a:pt x="1056" y="18"/>
                </a:lnTo>
                <a:lnTo>
                  <a:pt x="1058" y="18"/>
                </a:lnTo>
                <a:lnTo>
                  <a:pt x="1059" y="18"/>
                </a:lnTo>
                <a:lnTo>
                  <a:pt x="1063" y="18"/>
                </a:lnTo>
                <a:lnTo>
                  <a:pt x="1067" y="18"/>
                </a:lnTo>
                <a:lnTo>
                  <a:pt x="1069" y="18"/>
                </a:lnTo>
                <a:lnTo>
                  <a:pt x="1071" y="17"/>
                </a:lnTo>
                <a:lnTo>
                  <a:pt x="1074" y="17"/>
                </a:lnTo>
                <a:lnTo>
                  <a:pt x="1080" y="17"/>
                </a:lnTo>
                <a:lnTo>
                  <a:pt x="1082" y="17"/>
                </a:lnTo>
                <a:lnTo>
                  <a:pt x="1084" y="17"/>
                </a:lnTo>
                <a:lnTo>
                  <a:pt x="1085" y="17"/>
                </a:lnTo>
                <a:lnTo>
                  <a:pt x="1086" y="17"/>
                </a:lnTo>
                <a:lnTo>
                  <a:pt x="1088" y="17"/>
                </a:lnTo>
                <a:lnTo>
                  <a:pt x="1094" y="17"/>
                </a:lnTo>
                <a:lnTo>
                  <a:pt x="1098" y="17"/>
                </a:lnTo>
                <a:lnTo>
                  <a:pt x="1100" y="17"/>
                </a:lnTo>
                <a:lnTo>
                  <a:pt x="1111" y="17"/>
                </a:lnTo>
                <a:lnTo>
                  <a:pt x="1112" y="17"/>
                </a:lnTo>
                <a:lnTo>
                  <a:pt x="1117" y="17"/>
                </a:lnTo>
                <a:lnTo>
                  <a:pt x="1120" y="17"/>
                </a:lnTo>
                <a:lnTo>
                  <a:pt x="1121" y="17"/>
                </a:lnTo>
                <a:lnTo>
                  <a:pt x="1123" y="17"/>
                </a:lnTo>
                <a:lnTo>
                  <a:pt x="1125" y="17"/>
                </a:lnTo>
                <a:lnTo>
                  <a:pt x="1129" y="17"/>
                </a:lnTo>
                <a:lnTo>
                  <a:pt x="1130" y="17"/>
                </a:lnTo>
                <a:lnTo>
                  <a:pt x="1131" y="17"/>
                </a:lnTo>
                <a:lnTo>
                  <a:pt x="1134" y="17"/>
                </a:lnTo>
                <a:lnTo>
                  <a:pt x="1136" y="17"/>
                </a:lnTo>
                <a:lnTo>
                  <a:pt x="1143" y="17"/>
                </a:lnTo>
                <a:lnTo>
                  <a:pt x="1145" y="17"/>
                </a:lnTo>
                <a:lnTo>
                  <a:pt x="1149" y="17"/>
                </a:lnTo>
                <a:lnTo>
                  <a:pt x="1150" y="17"/>
                </a:lnTo>
                <a:lnTo>
                  <a:pt x="1153" y="17"/>
                </a:lnTo>
                <a:lnTo>
                  <a:pt x="1155" y="17"/>
                </a:lnTo>
                <a:lnTo>
                  <a:pt x="1156" y="17"/>
                </a:lnTo>
                <a:lnTo>
                  <a:pt x="1157" y="17"/>
                </a:lnTo>
                <a:lnTo>
                  <a:pt x="1158" y="17"/>
                </a:lnTo>
                <a:lnTo>
                  <a:pt x="1159" y="17"/>
                </a:lnTo>
                <a:lnTo>
                  <a:pt x="1161" y="17"/>
                </a:lnTo>
                <a:lnTo>
                  <a:pt x="1162" y="17"/>
                </a:lnTo>
                <a:lnTo>
                  <a:pt x="1164" y="17"/>
                </a:lnTo>
                <a:lnTo>
                  <a:pt x="1167" y="17"/>
                </a:lnTo>
                <a:lnTo>
                  <a:pt x="1168" y="17"/>
                </a:lnTo>
                <a:lnTo>
                  <a:pt x="1169" y="17"/>
                </a:lnTo>
                <a:lnTo>
                  <a:pt x="1170" y="17"/>
                </a:lnTo>
                <a:lnTo>
                  <a:pt x="1172" y="17"/>
                </a:lnTo>
                <a:lnTo>
                  <a:pt x="1175" y="17"/>
                </a:lnTo>
                <a:lnTo>
                  <a:pt x="1176" y="17"/>
                </a:lnTo>
                <a:lnTo>
                  <a:pt x="1177" y="16"/>
                </a:lnTo>
                <a:lnTo>
                  <a:pt x="1179" y="16"/>
                </a:lnTo>
                <a:lnTo>
                  <a:pt x="1181" y="16"/>
                </a:lnTo>
                <a:lnTo>
                  <a:pt x="1182" y="16"/>
                </a:lnTo>
                <a:lnTo>
                  <a:pt x="1182" y="16"/>
                </a:lnTo>
                <a:lnTo>
                  <a:pt x="1185" y="16"/>
                </a:lnTo>
                <a:lnTo>
                  <a:pt x="1187" y="16"/>
                </a:lnTo>
                <a:lnTo>
                  <a:pt x="1189" y="16"/>
                </a:lnTo>
                <a:lnTo>
                  <a:pt x="1191" y="16"/>
                </a:lnTo>
                <a:lnTo>
                  <a:pt x="1192" y="16"/>
                </a:lnTo>
                <a:lnTo>
                  <a:pt x="1194" y="16"/>
                </a:lnTo>
                <a:lnTo>
                  <a:pt x="1195" y="16"/>
                </a:lnTo>
                <a:lnTo>
                  <a:pt x="1198" y="16"/>
                </a:lnTo>
                <a:lnTo>
                  <a:pt x="1199" y="16"/>
                </a:lnTo>
                <a:lnTo>
                  <a:pt x="1205" y="16"/>
                </a:lnTo>
                <a:lnTo>
                  <a:pt x="1210" y="16"/>
                </a:lnTo>
                <a:lnTo>
                  <a:pt x="1211" y="16"/>
                </a:lnTo>
                <a:lnTo>
                  <a:pt x="1212" y="16"/>
                </a:lnTo>
                <a:lnTo>
                  <a:pt x="1214" y="16"/>
                </a:lnTo>
                <a:lnTo>
                  <a:pt x="1215" y="16"/>
                </a:lnTo>
                <a:lnTo>
                  <a:pt x="1217" y="16"/>
                </a:lnTo>
                <a:lnTo>
                  <a:pt x="1218" y="16"/>
                </a:lnTo>
                <a:lnTo>
                  <a:pt x="1218" y="16"/>
                </a:lnTo>
                <a:lnTo>
                  <a:pt x="1221" y="16"/>
                </a:lnTo>
                <a:lnTo>
                  <a:pt x="1224" y="16"/>
                </a:lnTo>
                <a:lnTo>
                  <a:pt x="1227" y="16"/>
                </a:lnTo>
                <a:lnTo>
                  <a:pt x="1230" y="15"/>
                </a:lnTo>
                <a:lnTo>
                  <a:pt x="1230" y="15"/>
                </a:lnTo>
                <a:lnTo>
                  <a:pt x="1233" y="15"/>
                </a:lnTo>
                <a:lnTo>
                  <a:pt x="1234" y="15"/>
                </a:lnTo>
                <a:lnTo>
                  <a:pt x="1235" y="15"/>
                </a:lnTo>
                <a:lnTo>
                  <a:pt x="1240" y="15"/>
                </a:lnTo>
                <a:lnTo>
                  <a:pt x="1241" y="15"/>
                </a:lnTo>
                <a:lnTo>
                  <a:pt x="1246" y="15"/>
                </a:lnTo>
                <a:lnTo>
                  <a:pt x="1248" y="15"/>
                </a:lnTo>
                <a:lnTo>
                  <a:pt x="1254" y="15"/>
                </a:lnTo>
                <a:lnTo>
                  <a:pt x="1258" y="15"/>
                </a:lnTo>
                <a:lnTo>
                  <a:pt x="1259" y="15"/>
                </a:lnTo>
                <a:lnTo>
                  <a:pt x="1261" y="15"/>
                </a:lnTo>
                <a:lnTo>
                  <a:pt x="1264" y="15"/>
                </a:lnTo>
                <a:lnTo>
                  <a:pt x="1266" y="14"/>
                </a:lnTo>
                <a:lnTo>
                  <a:pt x="1267" y="14"/>
                </a:lnTo>
                <a:lnTo>
                  <a:pt x="1269" y="14"/>
                </a:lnTo>
                <a:lnTo>
                  <a:pt x="1272" y="14"/>
                </a:lnTo>
                <a:lnTo>
                  <a:pt x="1273" y="14"/>
                </a:lnTo>
                <a:lnTo>
                  <a:pt x="1274" y="14"/>
                </a:lnTo>
                <a:lnTo>
                  <a:pt x="1276" y="14"/>
                </a:lnTo>
                <a:lnTo>
                  <a:pt x="1278" y="14"/>
                </a:lnTo>
                <a:lnTo>
                  <a:pt x="1280" y="14"/>
                </a:lnTo>
                <a:lnTo>
                  <a:pt x="1281" y="14"/>
                </a:lnTo>
                <a:lnTo>
                  <a:pt x="1282" y="14"/>
                </a:lnTo>
                <a:lnTo>
                  <a:pt x="1287" y="14"/>
                </a:lnTo>
                <a:lnTo>
                  <a:pt x="1292" y="14"/>
                </a:lnTo>
                <a:lnTo>
                  <a:pt x="1296" y="14"/>
                </a:lnTo>
                <a:lnTo>
                  <a:pt x="1298" y="14"/>
                </a:lnTo>
                <a:lnTo>
                  <a:pt x="1299" y="14"/>
                </a:lnTo>
                <a:lnTo>
                  <a:pt x="1301" y="14"/>
                </a:lnTo>
                <a:lnTo>
                  <a:pt x="1304" y="13"/>
                </a:lnTo>
                <a:lnTo>
                  <a:pt x="1311" y="13"/>
                </a:lnTo>
                <a:lnTo>
                  <a:pt x="1312" y="13"/>
                </a:lnTo>
                <a:lnTo>
                  <a:pt x="1313" y="13"/>
                </a:lnTo>
                <a:lnTo>
                  <a:pt x="1315" y="13"/>
                </a:lnTo>
                <a:lnTo>
                  <a:pt x="1318" y="13"/>
                </a:lnTo>
                <a:lnTo>
                  <a:pt x="1321" y="13"/>
                </a:lnTo>
                <a:lnTo>
                  <a:pt x="1322" y="13"/>
                </a:lnTo>
                <a:lnTo>
                  <a:pt x="1323" y="13"/>
                </a:lnTo>
                <a:lnTo>
                  <a:pt x="1333" y="13"/>
                </a:lnTo>
                <a:lnTo>
                  <a:pt x="1337" y="13"/>
                </a:lnTo>
                <a:lnTo>
                  <a:pt x="1348" y="12"/>
                </a:lnTo>
                <a:lnTo>
                  <a:pt x="1350" y="12"/>
                </a:lnTo>
                <a:lnTo>
                  <a:pt x="1351" y="12"/>
                </a:lnTo>
                <a:lnTo>
                  <a:pt x="1362" y="12"/>
                </a:lnTo>
                <a:lnTo>
                  <a:pt x="1363" y="12"/>
                </a:lnTo>
                <a:lnTo>
                  <a:pt x="1370" y="12"/>
                </a:lnTo>
                <a:lnTo>
                  <a:pt x="1372" y="12"/>
                </a:lnTo>
                <a:lnTo>
                  <a:pt x="1373" y="12"/>
                </a:lnTo>
                <a:lnTo>
                  <a:pt x="1376" y="12"/>
                </a:lnTo>
                <a:lnTo>
                  <a:pt x="1383" y="12"/>
                </a:lnTo>
                <a:lnTo>
                  <a:pt x="1384" y="12"/>
                </a:lnTo>
                <a:lnTo>
                  <a:pt x="1389" y="12"/>
                </a:lnTo>
                <a:lnTo>
                  <a:pt x="1390" y="12"/>
                </a:lnTo>
                <a:lnTo>
                  <a:pt x="1396" y="11"/>
                </a:lnTo>
                <a:lnTo>
                  <a:pt x="1399" y="11"/>
                </a:lnTo>
                <a:lnTo>
                  <a:pt x="1400" y="11"/>
                </a:lnTo>
                <a:lnTo>
                  <a:pt x="1402" y="11"/>
                </a:lnTo>
                <a:lnTo>
                  <a:pt x="1405" y="11"/>
                </a:lnTo>
                <a:lnTo>
                  <a:pt x="1409" y="11"/>
                </a:lnTo>
                <a:lnTo>
                  <a:pt x="1416" y="11"/>
                </a:lnTo>
                <a:lnTo>
                  <a:pt x="1421" y="11"/>
                </a:lnTo>
                <a:lnTo>
                  <a:pt x="1426" y="11"/>
                </a:lnTo>
                <a:lnTo>
                  <a:pt x="1427" y="11"/>
                </a:lnTo>
                <a:lnTo>
                  <a:pt x="1428" y="11"/>
                </a:lnTo>
                <a:lnTo>
                  <a:pt x="1430" y="10"/>
                </a:lnTo>
                <a:lnTo>
                  <a:pt x="1431" y="10"/>
                </a:lnTo>
                <a:lnTo>
                  <a:pt x="1433" y="10"/>
                </a:lnTo>
                <a:lnTo>
                  <a:pt x="1433" y="10"/>
                </a:lnTo>
                <a:lnTo>
                  <a:pt x="1437" y="10"/>
                </a:lnTo>
                <a:lnTo>
                  <a:pt x="1442" y="10"/>
                </a:lnTo>
                <a:lnTo>
                  <a:pt x="1443" y="10"/>
                </a:lnTo>
                <a:lnTo>
                  <a:pt x="1445" y="10"/>
                </a:lnTo>
                <a:lnTo>
                  <a:pt x="1454" y="10"/>
                </a:lnTo>
                <a:lnTo>
                  <a:pt x="1455" y="10"/>
                </a:lnTo>
                <a:lnTo>
                  <a:pt x="1457" y="10"/>
                </a:lnTo>
                <a:lnTo>
                  <a:pt x="1461" y="9"/>
                </a:lnTo>
                <a:lnTo>
                  <a:pt x="1462" y="9"/>
                </a:lnTo>
                <a:lnTo>
                  <a:pt x="1464" y="9"/>
                </a:lnTo>
                <a:lnTo>
                  <a:pt x="1467" y="9"/>
                </a:lnTo>
                <a:lnTo>
                  <a:pt x="1469" y="9"/>
                </a:lnTo>
                <a:lnTo>
                  <a:pt x="1470" y="9"/>
                </a:lnTo>
                <a:lnTo>
                  <a:pt x="1471" y="9"/>
                </a:lnTo>
                <a:lnTo>
                  <a:pt x="1472" y="9"/>
                </a:lnTo>
                <a:lnTo>
                  <a:pt x="1478" y="9"/>
                </a:lnTo>
                <a:lnTo>
                  <a:pt x="1480" y="9"/>
                </a:lnTo>
                <a:lnTo>
                  <a:pt x="1481" y="9"/>
                </a:lnTo>
                <a:lnTo>
                  <a:pt x="1483" y="9"/>
                </a:lnTo>
                <a:lnTo>
                  <a:pt x="1490" y="9"/>
                </a:lnTo>
                <a:lnTo>
                  <a:pt x="1491" y="9"/>
                </a:lnTo>
                <a:lnTo>
                  <a:pt x="1493" y="9"/>
                </a:lnTo>
                <a:lnTo>
                  <a:pt x="1494" y="9"/>
                </a:lnTo>
                <a:lnTo>
                  <a:pt x="1499" y="8"/>
                </a:lnTo>
                <a:lnTo>
                  <a:pt x="1507" y="8"/>
                </a:lnTo>
                <a:lnTo>
                  <a:pt x="1509" y="8"/>
                </a:lnTo>
                <a:lnTo>
                  <a:pt x="1510" y="8"/>
                </a:lnTo>
                <a:lnTo>
                  <a:pt x="1511" y="8"/>
                </a:lnTo>
                <a:lnTo>
                  <a:pt x="1515" y="8"/>
                </a:lnTo>
                <a:lnTo>
                  <a:pt x="1516" y="8"/>
                </a:lnTo>
                <a:lnTo>
                  <a:pt x="1517" y="8"/>
                </a:lnTo>
                <a:lnTo>
                  <a:pt x="1519" y="8"/>
                </a:lnTo>
                <a:lnTo>
                  <a:pt x="1520" y="8"/>
                </a:lnTo>
                <a:lnTo>
                  <a:pt x="1521" y="8"/>
                </a:lnTo>
                <a:lnTo>
                  <a:pt x="1522" y="8"/>
                </a:lnTo>
                <a:lnTo>
                  <a:pt x="1523" y="8"/>
                </a:lnTo>
                <a:lnTo>
                  <a:pt x="1529" y="8"/>
                </a:lnTo>
                <a:lnTo>
                  <a:pt x="1534" y="8"/>
                </a:lnTo>
                <a:lnTo>
                  <a:pt x="1535" y="8"/>
                </a:lnTo>
                <a:lnTo>
                  <a:pt x="1542" y="8"/>
                </a:lnTo>
                <a:lnTo>
                  <a:pt x="1544" y="7"/>
                </a:lnTo>
                <a:lnTo>
                  <a:pt x="1545" y="7"/>
                </a:lnTo>
                <a:lnTo>
                  <a:pt x="1547" y="7"/>
                </a:lnTo>
                <a:lnTo>
                  <a:pt x="1548" y="7"/>
                </a:lnTo>
                <a:lnTo>
                  <a:pt x="1553" y="7"/>
                </a:lnTo>
                <a:lnTo>
                  <a:pt x="1554" y="7"/>
                </a:lnTo>
                <a:lnTo>
                  <a:pt x="1556" y="7"/>
                </a:lnTo>
                <a:lnTo>
                  <a:pt x="1560" y="7"/>
                </a:lnTo>
                <a:lnTo>
                  <a:pt x="1566" y="7"/>
                </a:lnTo>
                <a:lnTo>
                  <a:pt x="1567" y="7"/>
                </a:lnTo>
                <a:lnTo>
                  <a:pt x="1573" y="7"/>
                </a:lnTo>
                <a:lnTo>
                  <a:pt x="1577" y="7"/>
                </a:lnTo>
                <a:lnTo>
                  <a:pt x="1580" y="6"/>
                </a:lnTo>
                <a:lnTo>
                  <a:pt x="1584" y="6"/>
                </a:lnTo>
                <a:lnTo>
                  <a:pt x="1587" y="6"/>
                </a:lnTo>
                <a:lnTo>
                  <a:pt x="1590" y="6"/>
                </a:lnTo>
                <a:lnTo>
                  <a:pt x="1591" y="6"/>
                </a:lnTo>
                <a:lnTo>
                  <a:pt x="1593" y="6"/>
                </a:lnTo>
                <a:lnTo>
                  <a:pt x="1599" y="6"/>
                </a:lnTo>
                <a:lnTo>
                  <a:pt x="1600" y="6"/>
                </a:lnTo>
                <a:lnTo>
                  <a:pt x="1601" y="6"/>
                </a:lnTo>
                <a:lnTo>
                  <a:pt x="1605" y="6"/>
                </a:lnTo>
                <a:lnTo>
                  <a:pt x="1606" y="6"/>
                </a:lnTo>
                <a:lnTo>
                  <a:pt x="1613" y="6"/>
                </a:lnTo>
                <a:lnTo>
                  <a:pt x="1613" y="6"/>
                </a:lnTo>
                <a:lnTo>
                  <a:pt x="1614" y="6"/>
                </a:lnTo>
                <a:lnTo>
                  <a:pt x="1615" y="6"/>
                </a:lnTo>
                <a:lnTo>
                  <a:pt x="1619" y="6"/>
                </a:lnTo>
                <a:lnTo>
                  <a:pt x="1625" y="5"/>
                </a:lnTo>
                <a:lnTo>
                  <a:pt x="1637" y="5"/>
                </a:lnTo>
                <a:lnTo>
                  <a:pt x="1637" y="5"/>
                </a:lnTo>
                <a:lnTo>
                  <a:pt x="1639" y="5"/>
                </a:lnTo>
                <a:lnTo>
                  <a:pt x="1648" y="5"/>
                </a:lnTo>
                <a:lnTo>
                  <a:pt x="1651" y="5"/>
                </a:lnTo>
                <a:lnTo>
                  <a:pt x="1652" y="5"/>
                </a:lnTo>
                <a:lnTo>
                  <a:pt x="1655" y="5"/>
                </a:lnTo>
                <a:lnTo>
                  <a:pt x="1656" y="5"/>
                </a:lnTo>
                <a:lnTo>
                  <a:pt x="1662" y="4"/>
                </a:lnTo>
                <a:lnTo>
                  <a:pt x="1665" y="4"/>
                </a:lnTo>
                <a:lnTo>
                  <a:pt x="1666" y="4"/>
                </a:lnTo>
                <a:lnTo>
                  <a:pt x="1668" y="4"/>
                </a:lnTo>
                <a:lnTo>
                  <a:pt x="1669" y="4"/>
                </a:lnTo>
                <a:lnTo>
                  <a:pt x="1672" y="4"/>
                </a:lnTo>
                <a:lnTo>
                  <a:pt x="1673" y="4"/>
                </a:lnTo>
                <a:lnTo>
                  <a:pt x="1676" y="4"/>
                </a:lnTo>
                <a:lnTo>
                  <a:pt x="1679" y="4"/>
                </a:lnTo>
                <a:lnTo>
                  <a:pt x="1685" y="4"/>
                </a:lnTo>
                <a:lnTo>
                  <a:pt x="1687" y="4"/>
                </a:lnTo>
                <a:lnTo>
                  <a:pt x="1690" y="4"/>
                </a:lnTo>
                <a:lnTo>
                  <a:pt x="1691" y="4"/>
                </a:lnTo>
                <a:lnTo>
                  <a:pt x="1692" y="4"/>
                </a:lnTo>
                <a:lnTo>
                  <a:pt x="1693" y="4"/>
                </a:lnTo>
                <a:lnTo>
                  <a:pt x="1695" y="3"/>
                </a:lnTo>
                <a:lnTo>
                  <a:pt x="1697" y="3"/>
                </a:lnTo>
                <a:lnTo>
                  <a:pt x="1698" y="3"/>
                </a:lnTo>
                <a:lnTo>
                  <a:pt x="1699" y="3"/>
                </a:lnTo>
                <a:lnTo>
                  <a:pt x="1701" y="3"/>
                </a:lnTo>
                <a:lnTo>
                  <a:pt x="1702" y="3"/>
                </a:lnTo>
                <a:lnTo>
                  <a:pt x="1703" y="3"/>
                </a:lnTo>
                <a:lnTo>
                  <a:pt x="1705" y="3"/>
                </a:lnTo>
                <a:lnTo>
                  <a:pt x="1707" y="3"/>
                </a:lnTo>
                <a:lnTo>
                  <a:pt x="1710" y="3"/>
                </a:lnTo>
                <a:lnTo>
                  <a:pt x="1711" y="3"/>
                </a:lnTo>
                <a:lnTo>
                  <a:pt x="1715" y="2"/>
                </a:lnTo>
                <a:lnTo>
                  <a:pt x="1717" y="2"/>
                </a:lnTo>
                <a:lnTo>
                  <a:pt x="1720" y="2"/>
                </a:lnTo>
                <a:lnTo>
                  <a:pt x="1721" y="2"/>
                </a:lnTo>
                <a:lnTo>
                  <a:pt x="1722" y="2"/>
                </a:lnTo>
                <a:lnTo>
                  <a:pt x="1731" y="2"/>
                </a:lnTo>
                <a:lnTo>
                  <a:pt x="1737" y="2"/>
                </a:lnTo>
                <a:lnTo>
                  <a:pt x="1738" y="2"/>
                </a:lnTo>
                <a:lnTo>
                  <a:pt x="1739" y="2"/>
                </a:lnTo>
                <a:lnTo>
                  <a:pt x="1743" y="2"/>
                </a:lnTo>
                <a:lnTo>
                  <a:pt x="1745" y="2"/>
                </a:lnTo>
                <a:lnTo>
                  <a:pt x="1745" y="2"/>
                </a:lnTo>
                <a:lnTo>
                  <a:pt x="1746" y="2"/>
                </a:lnTo>
                <a:lnTo>
                  <a:pt x="1752" y="1"/>
                </a:lnTo>
                <a:lnTo>
                  <a:pt x="1758" y="1"/>
                </a:lnTo>
                <a:lnTo>
                  <a:pt x="1763" y="1"/>
                </a:lnTo>
                <a:lnTo>
                  <a:pt x="1769" y="1"/>
                </a:lnTo>
                <a:lnTo>
                  <a:pt x="1771" y="1"/>
                </a:lnTo>
                <a:lnTo>
                  <a:pt x="1776" y="1"/>
                </a:lnTo>
                <a:lnTo>
                  <a:pt x="1781" y="1"/>
                </a:lnTo>
                <a:lnTo>
                  <a:pt x="1782" y="1"/>
                </a:lnTo>
                <a:lnTo>
                  <a:pt x="1784" y="1"/>
                </a:lnTo>
                <a:lnTo>
                  <a:pt x="1785" y="1"/>
                </a:lnTo>
                <a:lnTo>
                  <a:pt x="1788" y="1"/>
                </a:lnTo>
                <a:lnTo>
                  <a:pt x="1791" y="1"/>
                </a:lnTo>
                <a:lnTo>
                  <a:pt x="1796" y="1"/>
                </a:lnTo>
                <a:lnTo>
                  <a:pt x="1797" y="1"/>
                </a:lnTo>
                <a:lnTo>
                  <a:pt x="1803" y="0"/>
                </a:lnTo>
                <a:lnTo>
                  <a:pt x="1805" y="0"/>
                </a:lnTo>
                <a:lnTo>
                  <a:pt x="1809" y="0"/>
                </a:lnTo>
                <a:lnTo>
                  <a:pt x="1810" y="0"/>
                </a:lnTo>
                <a:lnTo>
                  <a:pt x="1811" y="0"/>
                </a:lnTo>
                <a:lnTo>
                  <a:pt x="1819" y="0"/>
                </a:lnTo>
                <a:lnTo>
                  <a:pt x="1820" y="0"/>
                </a:lnTo>
                <a:lnTo>
                  <a:pt x="1824" y="0"/>
                </a:lnTo>
                <a:lnTo>
                  <a:pt x="1826" y="0"/>
                </a:lnTo>
                <a:lnTo>
                  <a:pt x="1828" y="0"/>
                </a:lnTo>
                <a:lnTo>
                  <a:pt x="1830" y="0"/>
                </a:lnTo>
                <a:lnTo>
                  <a:pt x="1837" y="0"/>
                </a:lnTo>
                <a:lnTo>
                  <a:pt x="1838" y="0"/>
                </a:lnTo>
                <a:lnTo>
                  <a:pt x="1839" y="0"/>
                </a:lnTo>
                <a:lnTo>
                  <a:pt x="1841" y="0"/>
                </a:lnTo>
                <a:lnTo>
                  <a:pt x="1843" y="0"/>
                </a:lnTo>
                <a:lnTo>
                  <a:pt x="1852" y="0"/>
                </a:lnTo>
                <a:lnTo>
                  <a:pt x="1853" y="0"/>
                </a:lnTo>
                <a:lnTo>
                  <a:pt x="1855" y="0"/>
                </a:lnTo>
                <a:lnTo>
                  <a:pt x="1857" y="0"/>
                </a:lnTo>
                <a:lnTo>
                  <a:pt x="1859" y="0"/>
                </a:lnTo>
                <a:lnTo>
                  <a:pt x="1860" y="0"/>
                </a:lnTo>
                <a:lnTo>
                  <a:pt x="1863" y="0"/>
                </a:lnTo>
                <a:lnTo>
                  <a:pt x="1865" y="0"/>
                </a:lnTo>
                <a:lnTo>
                  <a:pt x="1860" y="6"/>
                </a:lnTo>
                <a:lnTo>
                  <a:pt x="1856" y="9"/>
                </a:lnTo>
                <a:lnTo>
                  <a:pt x="1855" y="10"/>
                </a:lnTo>
                <a:lnTo>
                  <a:pt x="1853" y="14"/>
                </a:lnTo>
                <a:lnTo>
                  <a:pt x="1853" y="15"/>
                </a:lnTo>
                <a:lnTo>
                  <a:pt x="1852" y="15"/>
                </a:lnTo>
                <a:lnTo>
                  <a:pt x="1849" y="20"/>
                </a:lnTo>
                <a:lnTo>
                  <a:pt x="1848" y="20"/>
                </a:lnTo>
                <a:lnTo>
                  <a:pt x="1844" y="25"/>
                </a:lnTo>
                <a:lnTo>
                  <a:pt x="1841" y="29"/>
                </a:lnTo>
                <a:lnTo>
                  <a:pt x="1840" y="32"/>
                </a:lnTo>
                <a:lnTo>
                  <a:pt x="1839" y="33"/>
                </a:lnTo>
                <a:lnTo>
                  <a:pt x="1837" y="35"/>
                </a:lnTo>
                <a:lnTo>
                  <a:pt x="1835" y="39"/>
                </a:lnTo>
                <a:lnTo>
                  <a:pt x="1834" y="39"/>
                </a:lnTo>
                <a:lnTo>
                  <a:pt x="1834" y="40"/>
                </a:lnTo>
                <a:lnTo>
                  <a:pt x="1832" y="43"/>
                </a:lnTo>
                <a:lnTo>
                  <a:pt x="1830" y="45"/>
                </a:lnTo>
                <a:lnTo>
                  <a:pt x="1829" y="47"/>
                </a:lnTo>
                <a:lnTo>
                  <a:pt x="1827" y="50"/>
                </a:lnTo>
                <a:lnTo>
                  <a:pt x="1825" y="53"/>
                </a:lnTo>
                <a:lnTo>
                  <a:pt x="1823" y="55"/>
                </a:lnTo>
                <a:lnTo>
                  <a:pt x="1821" y="57"/>
                </a:lnTo>
                <a:lnTo>
                  <a:pt x="1819" y="60"/>
                </a:lnTo>
                <a:lnTo>
                  <a:pt x="1818" y="61"/>
                </a:lnTo>
                <a:lnTo>
                  <a:pt x="1816" y="65"/>
                </a:lnTo>
                <a:lnTo>
                  <a:pt x="1812" y="69"/>
                </a:lnTo>
                <a:lnTo>
                  <a:pt x="1810" y="72"/>
                </a:lnTo>
                <a:lnTo>
                  <a:pt x="1808" y="75"/>
                </a:lnTo>
                <a:lnTo>
                  <a:pt x="1809" y="75"/>
                </a:lnTo>
                <a:lnTo>
                  <a:pt x="1812" y="75"/>
                </a:lnTo>
                <a:lnTo>
                  <a:pt x="1810" y="78"/>
                </a:lnTo>
                <a:lnTo>
                  <a:pt x="1818" y="80"/>
                </a:lnTo>
                <a:lnTo>
                  <a:pt x="1829" y="85"/>
                </a:lnTo>
                <a:lnTo>
                  <a:pt x="1841" y="90"/>
                </a:lnTo>
                <a:lnTo>
                  <a:pt x="1853" y="94"/>
                </a:lnTo>
                <a:lnTo>
                  <a:pt x="1867" y="101"/>
                </a:lnTo>
                <a:lnTo>
                  <a:pt x="1869" y="102"/>
                </a:lnTo>
                <a:lnTo>
                  <a:pt x="1871" y="103"/>
                </a:lnTo>
                <a:lnTo>
                  <a:pt x="1873" y="103"/>
                </a:lnTo>
                <a:lnTo>
                  <a:pt x="1886" y="108"/>
                </a:lnTo>
                <a:lnTo>
                  <a:pt x="1902" y="115"/>
                </a:lnTo>
                <a:lnTo>
                  <a:pt x="1913" y="120"/>
                </a:lnTo>
                <a:lnTo>
                  <a:pt x="1925" y="125"/>
                </a:lnTo>
                <a:lnTo>
                  <a:pt x="1936" y="129"/>
                </a:lnTo>
                <a:lnTo>
                  <a:pt x="1938" y="130"/>
                </a:lnTo>
                <a:lnTo>
                  <a:pt x="1939" y="130"/>
                </a:lnTo>
                <a:lnTo>
                  <a:pt x="1940" y="131"/>
                </a:lnTo>
                <a:lnTo>
                  <a:pt x="1941" y="131"/>
                </a:lnTo>
                <a:lnTo>
                  <a:pt x="1944" y="133"/>
                </a:lnTo>
                <a:lnTo>
                  <a:pt x="1948" y="135"/>
                </a:lnTo>
                <a:lnTo>
                  <a:pt x="1953" y="137"/>
                </a:lnTo>
                <a:lnTo>
                  <a:pt x="1959" y="139"/>
                </a:lnTo>
                <a:lnTo>
                  <a:pt x="1963" y="141"/>
                </a:lnTo>
                <a:lnTo>
                  <a:pt x="1969" y="143"/>
                </a:lnTo>
                <a:lnTo>
                  <a:pt x="1974" y="145"/>
                </a:lnTo>
                <a:lnTo>
                  <a:pt x="1980" y="148"/>
                </a:lnTo>
                <a:lnTo>
                  <a:pt x="1986" y="151"/>
                </a:lnTo>
                <a:lnTo>
                  <a:pt x="1990" y="152"/>
                </a:lnTo>
                <a:lnTo>
                  <a:pt x="1993" y="153"/>
                </a:lnTo>
                <a:lnTo>
                  <a:pt x="1999" y="155"/>
                </a:lnTo>
                <a:lnTo>
                  <a:pt x="2000" y="156"/>
                </a:lnTo>
                <a:lnTo>
                  <a:pt x="2004" y="157"/>
                </a:lnTo>
                <a:lnTo>
                  <a:pt x="2005" y="157"/>
                </a:lnTo>
                <a:lnTo>
                  <a:pt x="2007" y="159"/>
                </a:lnTo>
                <a:lnTo>
                  <a:pt x="2008" y="159"/>
                </a:lnTo>
                <a:lnTo>
                  <a:pt x="2009" y="159"/>
                </a:lnTo>
                <a:lnTo>
                  <a:pt x="2010" y="159"/>
                </a:lnTo>
                <a:lnTo>
                  <a:pt x="2014" y="161"/>
                </a:lnTo>
                <a:lnTo>
                  <a:pt x="2014" y="162"/>
                </a:lnTo>
                <a:lnTo>
                  <a:pt x="2015" y="162"/>
                </a:lnTo>
                <a:lnTo>
                  <a:pt x="2019" y="164"/>
                </a:lnTo>
                <a:lnTo>
                  <a:pt x="2030" y="168"/>
                </a:lnTo>
                <a:lnTo>
                  <a:pt x="2031" y="168"/>
                </a:lnTo>
                <a:lnTo>
                  <a:pt x="2031" y="169"/>
                </a:lnTo>
                <a:lnTo>
                  <a:pt x="2031" y="171"/>
                </a:lnTo>
                <a:lnTo>
                  <a:pt x="2030" y="174"/>
                </a:lnTo>
                <a:lnTo>
                  <a:pt x="2030" y="175"/>
                </a:lnTo>
                <a:lnTo>
                  <a:pt x="2030" y="177"/>
                </a:lnTo>
                <a:lnTo>
                  <a:pt x="2030" y="178"/>
                </a:lnTo>
                <a:lnTo>
                  <a:pt x="2029" y="179"/>
                </a:lnTo>
                <a:lnTo>
                  <a:pt x="2029" y="181"/>
                </a:lnTo>
                <a:lnTo>
                  <a:pt x="2028" y="184"/>
                </a:lnTo>
                <a:lnTo>
                  <a:pt x="2027" y="188"/>
                </a:lnTo>
                <a:lnTo>
                  <a:pt x="2026" y="188"/>
                </a:lnTo>
                <a:lnTo>
                  <a:pt x="2023" y="194"/>
                </a:lnTo>
                <a:lnTo>
                  <a:pt x="2021" y="198"/>
                </a:lnTo>
                <a:lnTo>
                  <a:pt x="2020" y="200"/>
                </a:lnTo>
                <a:lnTo>
                  <a:pt x="2020" y="201"/>
                </a:lnTo>
                <a:lnTo>
                  <a:pt x="2020" y="203"/>
                </a:lnTo>
                <a:lnTo>
                  <a:pt x="2019" y="205"/>
                </a:lnTo>
                <a:lnTo>
                  <a:pt x="2019" y="206"/>
                </a:lnTo>
                <a:lnTo>
                  <a:pt x="2018" y="207"/>
                </a:lnTo>
                <a:lnTo>
                  <a:pt x="2018" y="208"/>
                </a:lnTo>
                <a:lnTo>
                  <a:pt x="2017" y="209"/>
                </a:lnTo>
                <a:lnTo>
                  <a:pt x="2016" y="211"/>
                </a:lnTo>
                <a:lnTo>
                  <a:pt x="2015" y="212"/>
                </a:lnTo>
                <a:lnTo>
                  <a:pt x="2013" y="217"/>
                </a:lnTo>
                <a:lnTo>
                  <a:pt x="2012" y="219"/>
                </a:lnTo>
                <a:lnTo>
                  <a:pt x="2009" y="225"/>
                </a:lnTo>
                <a:lnTo>
                  <a:pt x="2007" y="231"/>
                </a:lnTo>
                <a:lnTo>
                  <a:pt x="2003" y="239"/>
                </a:lnTo>
                <a:lnTo>
                  <a:pt x="2001" y="242"/>
                </a:lnTo>
                <a:lnTo>
                  <a:pt x="1999" y="247"/>
                </a:lnTo>
                <a:lnTo>
                  <a:pt x="1996" y="251"/>
                </a:lnTo>
                <a:lnTo>
                  <a:pt x="1996" y="252"/>
                </a:lnTo>
                <a:lnTo>
                  <a:pt x="1995" y="255"/>
                </a:lnTo>
                <a:lnTo>
                  <a:pt x="1992" y="261"/>
                </a:lnTo>
                <a:lnTo>
                  <a:pt x="1988" y="268"/>
                </a:lnTo>
                <a:lnTo>
                  <a:pt x="1986" y="273"/>
                </a:lnTo>
                <a:lnTo>
                  <a:pt x="1985" y="273"/>
                </a:lnTo>
                <a:lnTo>
                  <a:pt x="1984" y="276"/>
                </a:lnTo>
                <a:lnTo>
                  <a:pt x="1983" y="278"/>
                </a:lnTo>
                <a:lnTo>
                  <a:pt x="1981" y="281"/>
                </a:lnTo>
                <a:lnTo>
                  <a:pt x="1978" y="284"/>
                </a:lnTo>
                <a:lnTo>
                  <a:pt x="1977" y="285"/>
                </a:lnTo>
                <a:lnTo>
                  <a:pt x="1973" y="291"/>
                </a:lnTo>
                <a:lnTo>
                  <a:pt x="1972" y="294"/>
                </a:lnTo>
                <a:lnTo>
                  <a:pt x="1971" y="295"/>
                </a:lnTo>
                <a:lnTo>
                  <a:pt x="1970" y="296"/>
                </a:lnTo>
                <a:lnTo>
                  <a:pt x="1969" y="297"/>
                </a:lnTo>
                <a:lnTo>
                  <a:pt x="1967" y="297"/>
                </a:lnTo>
                <a:lnTo>
                  <a:pt x="1966" y="298"/>
                </a:lnTo>
                <a:lnTo>
                  <a:pt x="1960" y="300"/>
                </a:lnTo>
                <a:lnTo>
                  <a:pt x="1955" y="302"/>
                </a:lnTo>
                <a:lnTo>
                  <a:pt x="1954" y="303"/>
                </a:lnTo>
                <a:lnTo>
                  <a:pt x="1950" y="304"/>
                </a:lnTo>
                <a:lnTo>
                  <a:pt x="1948" y="305"/>
                </a:lnTo>
                <a:lnTo>
                  <a:pt x="1944" y="307"/>
                </a:lnTo>
                <a:lnTo>
                  <a:pt x="1943" y="307"/>
                </a:lnTo>
                <a:lnTo>
                  <a:pt x="1940" y="309"/>
                </a:lnTo>
                <a:lnTo>
                  <a:pt x="1937" y="309"/>
                </a:lnTo>
                <a:lnTo>
                  <a:pt x="1930" y="312"/>
                </a:lnTo>
                <a:lnTo>
                  <a:pt x="1924" y="315"/>
                </a:lnTo>
                <a:lnTo>
                  <a:pt x="1917" y="318"/>
                </a:lnTo>
                <a:lnTo>
                  <a:pt x="1915" y="319"/>
                </a:lnTo>
                <a:lnTo>
                  <a:pt x="1912" y="320"/>
                </a:lnTo>
                <a:lnTo>
                  <a:pt x="1907" y="321"/>
                </a:lnTo>
                <a:lnTo>
                  <a:pt x="1901" y="323"/>
                </a:lnTo>
                <a:lnTo>
                  <a:pt x="1901" y="323"/>
                </a:lnTo>
                <a:lnTo>
                  <a:pt x="1897" y="325"/>
                </a:lnTo>
                <a:lnTo>
                  <a:pt x="1896" y="325"/>
                </a:lnTo>
                <a:lnTo>
                  <a:pt x="1892" y="326"/>
                </a:lnTo>
                <a:lnTo>
                  <a:pt x="1891" y="327"/>
                </a:lnTo>
                <a:lnTo>
                  <a:pt x="1887" y="328"/>
                </a:lnTo>
                <a:lnTo>
                  <a:pt x="1886" y="328"/>
                </a:lnTo>
                <a:lnTo>
                  <a:pt x="1884" y="329"/>
                </a:lnTo>
                <a:lnTo>
                  <a:pt x="1880" y="330"/>
                </a:lnTo>
                <a:lnTo>
                  <a:pt x="1876" y="331"/>
                </a:lnTo>
                <a:lnTo>
                  <a:pt x="1875" y="331"/>
                </a:lnTo>
                <a:lnTo>
                  <a:pt x="1874" y="331"/>
                </a:lnTo>
                <a:lnTo>
                  <a:pt x="1868" y="332"/>
                </a:lnTo>
                <a:lnTo>
                  <a:pt x="1866" y="333"/>
                </a:lnTo>
                <a:lnTo>
                  <a:pt x="1863" y="333"/>
                </a:lnTo>
                <a:lnTo>
                  <a:pt x="1860" y="333"/>
                </a:lnTo>
                <a:lnTo>
                  <a:pt x="1858" y="334"/>
                </a:lnTo>
                <a:lnTo>
                  <a:pt x="1857" y="334"/>
                </a:lnTo>
                <a:lnTo>
                  <a:pt x="1856" y="334"/>
                </a:lnTo>
                <a:lnTo>
                  <a:pt x="1853" y="334"/>
                </a:lnTo>
                <a:lnTo>
                  <a:pt x="1850" y="335"/>
                </a:lnTo>
                <a:lnTo>
                  <a:pt x="1848" y="335"/>
                </a:lnTo>
                <a:lnTo>
                  <a:pt x="1841" y="337"/>
                </a:lnTo>
                <a:lnTo>
                  <a:pt x="1837" y="338"/>
                </a:lnTo>
                <a:lnTo>
                  <a:pt x="1836" y="338"/>
                </a:lnTo>
                <a:lnTo>
                  <a:pt x="1835" y="340"/>
                </a:lnTo>
                <a:lnTo>
                  <a:pt x="1839" y="345"/>
                </a:lnTo>
                <a:lnTo>
                  <a:pt x="1839" y="346"/>
                </a:lnTo>
                <a:lnTo>
                  <a:pt x="1841" y="349"/>
                </a:lnTo>
                <a:lnTo>
                  <a:pt x="1842" y="353"/>
                </a:lnTo>
                <a:lnTo>
                  <a:pt x="1851" y="365"/>
                </a:lnTo>
                <a:lnTo>
                  <a:pt x="1855" y="372"/>
                </a:lnTo>
                <a:lnTo>
                  <a:pt x="1856" y="372"/>
                </a:lnTo>
                <a:lnTo>
                  <a:pt x="1858" y="374"/>
                </a:lnTo>
                <a:lnTo>
                  <a:pt x="1859" y="376"/>
                </a:lnTo>
                <a:lnTo>
                  <a:pt x="1858" y="376"/>
                </a:lnTo>
                <a:lnTo>
                  <a:pt x="1865" y="386"/>
                </a:lnTo>
                <a:lnTo>
                  <a:pt x="1872" y="397"/>
                </a:lnTo>
                <a:lnTo>
                  <a:pt x="1873" y="399"/>
                </a:lnTo>
                <a:lnTo>
                  <a:pt x="1873" y="400"/>
                </a:lnTo>
                <a:lnTo>
                  <a:pt x="1874" y="400"/>
                </a:lnTo>
                <a:lnTo>
                  <a:pt x="1875" y="400"/>
                </a:lnTo>
                <a:lnTo>
                  <a:pt x="1877" y="405"/>
                </a:lnTo>
                <a:lnTo>
                  <a:pt x="1878" y="406"/>
                </a:lnTo>
                <a:lnTo>
                  <a:pt x="1886" y="417"/>
                </a:lnTo>
                <a:lnTo>
                  <a:pt x="1896" y="432"/>
                </a:lnTo>
                <a:lnTo>
                  <a:pt x="1899" y="437"/>
                </a:lnTo>
                <a:lnTo>
                  <a:pt x="1906" y="449"/>
                </a:lnTo>
                <a:lnTo>
                  <a:pt x="1912" y="458"/>
                </a:lnTo>
                <a:lnTo>
                  <a:pt x="1922" y="472"/>
                </a:lnTo>
                <a:lnTo>
                  <a:pt x="1923" y="473"/>
                </a:lnTo>
                <a:lnTo>
                  <a:pt x="1924" y="474"/>
                </a:lnTo>
                <a:lnTo>
                  <a:pt x="1920" y="476"/>
                </a:lnTo>
                <a:lnTo>
                  <a:pt x="1922" y="477"/>
                </a:lnTo>
                <a:lnTo>
                  <a:pt x="1924" y="481"/>
                </a:lnTo>
                <a:lnTo>
                  <a:pt x="1925" y="483"/>
                </a:lnTo>
                <a:lnTo>
                  <a:pt x="1925" y="484"/>
                </a:lnTo>
                <a:lnTo>
                  <a:pt x="1933" y="495"/>
                </a:lnTo>
                <a:lnTo>
                  <a:pt x="1934" y="496"/>
                </a:lnTo>
                <a:lnTo>
                  <a:pt x="1933" y="496"/>
                </a:lnTo>
                <a:lnTo>
                  <a:pt x="1937" y="501"/>
                </a:lnTo>
                <a:lnTo>
                  <a:pt x="1940" y="504"/>
                </a:lnTo>
                <a:lnTo>
                  <a:pt x="1940" y="505"/>
                </a:lnTo>
                <a:lnTo>
                  <a:pt x="1951" y="520"/>
                </a:lnTo>
                <a:lnTo>
                  <a:pt x="1957" y="527"/>
                </a:lnTo>
                <a:lnTo>
                  <a:pt x="1958" y="528"/>
                </a:lnTo>
                <a:lnTo>
                  <a:pt x="1955" y="528"/>
                </a:lnTo>
                <a:lnTo>
                  <a:pt x="1948" y="530"/>
                </a:lnTo>
                <a:lnTo>
                  <a:pt x="1946" y="531"/>
                </a:lnTo>
                <a:lnTo>
                  <a:pt x="1916" y="537"/>
                </a:lnTo>
                <a:lnTo>
                  <a:pt x="1871" y="547"/>
                </a:lnTo>
                <a:lnTo>
                  <a:pt x="1866" y="549"/>
                </a:lnTo>
                <a:lnTo>
                  <a:pt x="1863" y="549"/>
                </a:lnTo>
                <a:lnTo>
                  <a:pt x="1842" y="553"/>
                </a:lnTo>
                <a:lnTo>
                  <a:pt x="1828" y="561"/>
                </a:lnTo>
                <a:lnTo>
                  <a:pt x="1765" y="593"/>
                </a:lnTo>
                <a:lnTo>
                  <a:pt x="1747" y="598"/>
                </a:lnTo>
                <a:lnTo>
                  <a:pt x="1662" y="620"/>
                </a:lnTo>
                <a:lnTo>
                  <a:pt x="1607" y="634"/>
                </a:lnTo>
                <a:lnTo>
                  <a:pt x="1549" y="636"/>
                </a:lnTo>
                <a:lnTo>
                  <a:pt x="1529" y="637"/>
                </a:lnTo>
                <a:lnTo>
                  <a:pt x="1505" y="638"/>
                </a:lnTo>
                <a:lnTo>
                  <a:pt x="1473" y="640"/>
                </a:lnTo>
                <a:lnTo>
                  <a:pt x="1457" y="643"/>
                </a:lnTo>
                <a:lnTo>
                  <a:pt x="1446" y="644"/>
                </a:lnTo>
                <a:lnTo>
                  <a:pt x="1420" y="650"/>
                </a:lnTo>
                <a:lnTo>
                  <a:pt x="1408" y="653"/>
                </a:lnTo>
                <a:lnTo>
                  <a:pt x="1338" y="675"/>
                </a:lnTo>
                <a:lnTo>
                  <a:pt x="1337" y="676"/>
                </a:lnTo>
                <a:lnTo>
                  <a:pt x="1330" y="679"/>
                </a:lnTo>
                <a:lnTo>
                  <a:pt x="1329" y="680"/>
                </a:lnTo>
                <a:lnTo>
                  <a:pt x="1305" y="686"/>
                </a:lnTo>
                <a:lnTo>
                  <a:pt x="1280" y="694"/>
                </a:lnTo>
                <a:lnTo>
                  <a:pt x="1215" y="715"/>
                </a:lnTo>
                <a:lnTo>
                  <a:pt x="1206" y="718"/>
                </a:lnTo>
                <a:lnTo>
                  <a:pt x="1154" y="750"/>
                </a:lnTo>
                <a:lnTo>
                  <a:pt x="1138" y="757"/>
                </a:lnTo>
                <a:lnTo>
                  <a:pt x="1128" y="763"/>
                </a:lnTo>
                <a:lnTo>
                  <a:pt x="1127" y="764"/>
                </a:lnTo>
                <a:lnTo>
                  <a:pt x="1123" y="766"/>
                </a:lnTo>
                <a:lnTo>
                  <a:pt x="1118" y="770"/>
                </a:lnTo>
                <a:lnTo>
                  <a:pt x="1061" y="828"/>
                </a:lnTo>
                <a:lnTo>
                  <a:pt x="1023" y="864"/>
                </a:lnTo>
                <a:lnTo>
                  <a:pt x="1017" y="883"/>
                </a:lnTo>
                <a:lnTo>
                  <a:pt x="1004" y="878"/>
                </a:lnTo>
                <a:lnTo>
                  <a:pt x="990" y="874"/>
                </a:lnTo>
                <a:lnTo>
                  <a:pt x="966" y="867"/>
                </a:lnTo>
                <a:lnTo>
                  <a:pt x="961" y="866"/>
                </a:lnTo>
                <a:lnTo>
                  <a:pt x="951" y="865"/>
                </a:lnTo>
                <a:lnTo>
                  <a:pt x="945" y="864"/>
                </a:lnTo>
                <a:lnTo>
                  <a:pt x="937" y="863"/>
                </a:lnTo>
                <a:lnTo>
                  <a:pt x="932" y="862"/>
                </a:lnTo>
                <a:lnTo>
                  <a:pt x="931" y="862"/>
                </a:lnTo>
                <a:lnTo>
                  <a:pt x="925" y="862"/>
                </a:lnTo>
                <a:lnTo>
                  <a:pt x="924" y="862"/>
                </a:lnTo>
                <a:lnTo>
                  <a:pt x="923" y="862"/>
                </a:lnTo>
                <a:lnTo>
                  <a:pt x="921" y="862"/>
                </a:lnTo>
                <a:lnTo>
                  <a:pt x="918" y="863"/>
                </a:lnTo>
                <a:lnTo>
                  <a:pt x="914" y="863"/>
                </a:lnTo>
                <a:lnTo>
                  <a:pt x="912" y="864"/>
                </a:lnTo>
                <a:lnTo>
                  <a:pt x="906" y="867"/>
                </a:lnTo>
                <a:lnTo>
                  <a:pt x="906" y="869"/>
                </a:lnTo>
                <a:lnTo>
                  <a:pt x="905" y="871"/>
                </a:lnTo>
                <a:lnTo>
                  <a:pt x="904" y="873"/>
                </a:lnTo>
                <a:lnTo>
                  <a:pt x="904" y="875"/>
                </a:lnTo>
                <a:lnTo>
                  <a:pt x="904" y="882"/>
                </a:lnTo>
                <a:lnTo>
                  <a:pt x="906" y="887"/>
                </a:lnTo>
                <a:lnTo>
                  <a:pt x="906" y="888"/>
                </a:lnTo>
                <a:lnTo>
                  <a:pt x="906" y="890"/>
                </a:lnTo>
                <a:lnTo>
                  <a:pt x="906" y="893"/>
                </a:lnTo>
                <a:lnTo>
                  <a:pt x="908" y="899"/>
                </a:lnTo>
                <a:lnTo>
                  <a:pt x="908" y="900"/>
                </a:lnTo>
                <a:lnTo>
                  <a:pt x="915" y="910"/>
                </a:lnTo>
                <a:lnTo>
                  <a:pt x="916" y="914"/>
                </a:lnTo>
                <a:lnTo>
                  <a:pt x="916" y="916"/>
                </a:lnTo>
                <a:lnTo>
                  <a:pt x="915" y="918"/>
                </a:lnTo>
                <a:lnTo>
                  <a:pt x="915" y="919"/>
                </a:lnTo>
                <a:lnTo>
                  <a:pt x="914" y="920"/>
                </a:lnTo>
                <a:lnTo>
                  <a:pt x="912" y="921"/>
                </a:lnTo>
                <a:lnTo>
                  <a:pt x="909" y="921"/>
                </a:lnTo>
                <a:lnTo>
                  <a:pt x="906" y="921"/>
                </a:lnTo>
                <a:lnTo>
                  <a:pt x="893" y="920"/>
                </a:lnTo>
                <a:lnTo>
                  <a:pt x="856" y="912"/>
                </a:lnTo>
                <a:lnTo>
                  <a:pt x="847" y="911"/>
                </a:lnTo>
                <a:lnTo>
                  <a:pt x="841" y="909"/>
                </a:lnTo>
                <a:lnTo>
                  <a:pt x="834" y="907"/>
                </a:lnTo>
                <a:lnTo>
                  <a:pt x="826" y="904"/>
                </a:lnTo>
                <a:lnTo>
                  <a:pt x="819" y="901"/>
                </a:lnTo>
                <a:lnTo>
                  <a:pt x="818" y="902"/>
                </a:lnTo>
                <a:lnTo>
                  <a:pt x="817" y="902"/>
                </a:lnTo>
                <a:lnTo>
                  <a:pt x="817" y="903"/>
                </a:lnTo>
                <a:lnTo>
                  <a:pt x="816" y="903"/>
                </a:lnTo>
                <a:lnTo>
                  <a:pt x="815" y="903"/>
                </a:lnTo>
                <a:lnTo>
                  <a:pt x="814" y="903"/>
                </a:lnTo>
                <a:lnTo>
                  <a:pt x="812" y="902"/>
                </a:lnTo>
                <a:lnTo>
                  <a:pt x="809" y="901"/>
                </a:lnTo>
                <a:lnTo>
                  <a:pt x="808" y="902"/>
                </a:lnTo>
                <a:lnTo>
                  <a:pt x="806" y="904"/>
                </a:lnTo>
                <a:lnTo>
                  <a:pt x="802" y="909"/>
                </a:lnTo>
                <a:lnTo>
                  <a:pt x="794" y="919"/>
                </a:lnTo>
                <a:lnTo>
                  <a:pt x="792" y="921"/>
                </a:lnTo>
                <a:lnTo>
                  <a:pt x="791" y="922"/>
                </a:lnTo>
                <a:lnTo>
                  <a:pt x="784" y="931"/>
                </a:lnTo>
                <a:lnTo>
                  <a:pt x="776" y="939"/>
                </a:lnTo>
                <a:lnTo>
                  <a:pt x="771" y="947"/>
                </a:lnTo>
                <a:lnTo>
                  <a:pt x="762" y="957"/>
                </a:lnTo>
                <a:lnTo>
                  <a:pt x="752" y="968"/>
                </a:lnTo>
                <a:lnTo>
                  <a:pt x="743" y="979"/>
                </a:lnTo>
                <a:lnTo>
                  <a:pt x="734" y="989"/>
                </a:lnTo>
                <a:lnTo>
                  <a:pt x="726" y="1000"/>
                </a:lnTo>
                <a:lnTo>
                  <a:pt x="715" y="1012"/>
                </a:lnTo>
                <a:lnTo>
                  <a:pt x="709" y="1019"/>
                </a:lnTo>
                <a:lnTo>
                  <a:pt x="705" y="1024"/>
                </a:lnTo>
                <a:lnTo>
                  <a:pt x="693" y="1038"/>
                </a:lnTo>
                <a:lnTo>
                  <a:pt x="684" y="1049"/>
                </a:lnTo>
                <a:lnTo>
                  <a:pt x="683" y="1050"/>
                </a:lnTo>
                <a:lnTo>
                  <a:pt x="682" y="1051"/>
                </a:lnTo>
                <a:lnTo>
                  <a:pt x="681" y="1051"/>
                </a:lnTo>
                <a:lnTo>
                  <a:pt x="681" y="1050"/>
                </a:lnTo>
                <a:lnTo>
                  <a:pt x="680" y="1050"/>
                </a:lnTo>
                <a:lnTo>
                  <a:pt x="679" y="1049"/>
                </a:lnTo>
                <a:lnTo>
                  <a:pt x="679" y="1048"/>
                </a:lnTo>
                <a:lnTo>
                  <a:pt x="679" y="1048"/>
                </a:lnTo>
                <a:lnTo>
                  <a:pt x="677" y="1045"/>
                </a:lnTo>
                <a:lnTo>
                  <a:pt x="673" y="1041"/>
                </a:lnTo>
                <a:lnTo>
                  <a:pt x="673" y="1040"/>
                </a:lnTo>
                <a:lnTo>
                  <a:pt x="671" y="1039"/>
                </a:lnTo>
                <a:lnTo>
                  <a:pt x="670" y="1038"/>
                </a:lnTo>
                <a:lnTo>
                  <a:pt x="669" y="1037"/>
                </a:lnTo>
                <a:lnTo>
                  <a:pt x="667" y="1036"/>
                </a:lnTo>
                <a:lnTo>
                  <a:pt x="667" y="1035"/>
                </a:lnTo>
                <a:lnTo>
                  <a:pt x="664" y="1033"/>
                </a:lnTo>
                <a:lnTo>
                  <a:pt x="662" y="1032"/>
                </a:lnTo>
                <a:lnTo>
                  <a:pt x="659" y="1031"/>
                </a:lnTo>
                <a:lnTo>
                  <a:pt x="658" y="1030"/>
                </a:lnTo>
                <a:lnTo>
                  <a:pt x="657" y="1030"/>
                </a:lnTo>
                <a:lnTo>
                  <a:pt x="656" y="1029"/>
                </a:lnTo>
                <a:lnTo>
                  <a:pt x="655" y="1028"/>
                </a:lnTo>
                <a:lnTo>
                  <a:pt x="654" y="1027"/>
                </a:lnTo>
                <a:lnTo>
                  <a:pt x="654" y="1026"/>
                </a:lnTo>
                <a:lnTo>
                  <a:pt x="653" y="1025"/>
                </a:lnTo>
                <a:lnTo>
                  <a:pt x="653" y="1024"/>
                </a:lnTo>
                <a:lnTo>
                  <a:pt x="652" y="1024"/>
                </a:lnTo>
                <a:lnTo>
                  <a:pt x="652" y="1023"/>
                </a:lnTo>
                <a:lnTo>
                  <a:pt x="652" y="1022"/>
                </a:lnTo>
                <a:lnTo>
                  <a:pt x="652" y="1021"/>
                </a:lnTo>
                <a:lnTo>
                  <a:pt x="652" y="1020"/>
                </a:lnTo>
                <a:lnTo>
                  <a:pt x="652" y="1019"/>
                </a:lnTo>
                <a:lnTo>
                  <a:pt x="652" y="1019"/>
                </a:lnTo>
                <a:lnTo>
                  <a:pt x="651" y="1018"/>
                </a:lnTo>
                <a:lnTo>
                  <a:pt x="651" y="1017"/>
                </a:lnTo>
                <a:lnTo>
                  <a:pt x="651" y="1016"/>
                </a:lnTo>
                <a:lnTo>
                  <a:pt x="651" y="1014"/>
                </a:lnTo>
                <a:lnTo>
                  <a:pt x="650" y="1013"/>
                </a:lnTo>
                <a:lnTo>
                  <a:pt x="649" y="1012"/>
                </a:lnTo>
                <a:lnTo>
                  <a:pt x="646" y="1007"/>
                </a:lnTo>
                <a:lnTo>
                  <a:pt x="644" y="1004"/>
                </a:lnTo>
                <a:lnTo>
                  <a:pt x="643" y="1003"/>
                </a:lnTo>
                <a:lnTo>
                  <a:pt x="643" y="1002"/>
                </a:lnTo>
                <a:lnTo>
                  <a:pt x="642" y="1001"/>
                </a:lnTo>
                <a:lnTo>
                  <a:pt x="641" y="1001"/>
                </a:lnTo>
                <a:lnTo>
                  <a:pt x="641" y="1000"/>
                </a:lnTo>
                <a:lnTo>
                  <a:pt x="640" y="1000"/>
                </a:lnTo>
                <a:lnTo>
                  <a:pt x="639" y="1000"/>
                </a:lnTo>
                <a:lnTo>
                  <a:pt x="638" y="1000"/>
                </a:lnTo>
                <a:lnTo>
                  <a:pt x="637" y="1000"/>
                </a:lnTo>
                <a:lnTo>
                  <a:pt x="634" y="999"/>
                </a:lnTo>
                <a:lnTo>
                  <a:pt x="635" y="998"/>
                </a:lnTo>
                <a:lnTo>
                  <a:pt x="636" y="998"/>
                </a:lnTo>
                <a:lnTo>
                  <a:pt x="636" y="997"/>
                </a:lnTo>
                <a:lnTo>
                  <a:pt x="640" y="993"/>
                </a:lnTo>
                <a:lnTo>
                  <a:pt x="641" y="992"/>
                </a:lnTo>
                <a:lnTo>
                  <a:pt x="642" y="991"/>
                </a:lnTo>
                <a:lnTo>
                  <a:pt x="643" y="990"/>
                </a:lnTo>
                <a:lnTo>
                  <a:pt x="644" y="989"/>
                </a:lnTo>
                <a:lnTo>
                  <a:pt x="645" y="988"/>
                </a:lnTo>
                <a:lnTo>
                  <a:pt x="648" y="984"/>
                </a:lnTo>
                <a:lnTo>
                  <a:pt x="660" y="970"/>
                </a:lnTo>
                <a:lnTo>
                  <a:pt x="678" y="949"/>
                </a:lnTo>
                <a:lnTo>
                  <a:pt x="679" y="947"/>
                </a:lnTo>
                <a:lnTo>
                  <a:pt x="680" y="946"/>
                </a:lnTo>
                <a:lnTo>
                  <a:pt x="681" y="944"/>
                </a:lnTo>
                <a:lnTo>
                  <a:pt x="683" y="941"/>
                </a:lnTo>
                <a:lnTo>
                  <a:pt x="685" y="939"/>
                </a:lnTo>
                <a:lnTo>
                  <a:pt x="696" y="924"/>
                </a:lnTo>
                <a:lnTo>
                  <a:pt x="697" y="923"/>
                </a:lnTo>
                <a:lnTo>
                  <a:pt x="695" y="921"/>
                </a:lnTo>
                <a:lnTo>
                  <a:pt x="694" y="920"/>
                </a:lnTo>
                <a:lnTo>
                  <a:pt x="690" y="915"/>
                </a:lnTo>
                <a:lnTo>
                  <a:pt x="684" y="911"/>
                </a:lnTo>
                <a:lnTo>
                  <a:pt x="683" y="910"/>
                </a:lnTo>
                <a:lnTo>
                  <a:pt x="679" y="906"/>
                </a:lnTo>
                <a:lnTo>
                  <a:pt x="679" y="904"/>
                </a:lnTo>
                <a:lnTo>
                  <a:pt x="678" y="904"/>
                </a:lnTo>
                <a:lnTo>
                  <a:pt x="677" y="902"/>
                </a:lnTo>
                <a:lnTo>
                  <a:pt x="676" y="901"/>
                </a:lnTo>
                <a:lnTo>
                  <a:pt x="676" y="900"/>
                </a:lnTo>
                <a:lnTo>
                  <a:pt x="675" y="899"/>
                </a:lnTo>
                <a:lnTo>
                  <a:pt x="672" y="892"/>
                </a:lnTo>
                <a:lnTo>
                  <a:pt x="671" y="891"/>
                </a:lnTo>
                <a:lnTo>
                  <a:pt x="671" y="890"/>
                </a:lnTo>
                <a:lnTo>
                  <a:pt x="670" y="888"/>
                </a:lnTo>
                <a:lnTo>
                  <a:pt x="669" y="888"/>
                </a:lnTo>
                <a:lnTo>
                  <a:pt x="667" y="884"/>
                </a:lnTo>
                <a:lnTo>
                  <a:pt x="667" y="883"/>
                </a:lnTo>
                <a:lnTo>
                  <a:pt x="666" y="880"/>
                </a:lnTo>
                <a:lnTo>
                  <a:pt x="665" y="880"/>
                </a:lnTo>
                <a:lnTo>
                  <a:pt x="665" y="879"/>
                </a:lnTo>
                <a:lnTo>
                  <a:pt x="663" y="878"/>
                </a:lnTo>
                <a:lnTo>
                  <a:pt x="661" y="876"/>
                </a:lnTo>
                <a:lnTo>
                  <a:pt x="659" y="875"/>
                </a:lnTo>
                <a:lnTo>
                  <a:pt x="657" y="873"/>
                </a:lnTo>
                <a:lnTo>
                  <a:pt x="654" y="870"/>
                </a:lnTo>
                <a:lnTo>
                  <a:pt x="653" y="869"/>
                </a:lnTo>
                <a:lnTo>
                  <a:pt x="652" y="868"/>
                </a:lnTo>
                <a:lnTo>
                  <a:pt x="651" y="867"/>
                </a:lnTo>
                <a:lnTo>
                  <a:pt x="650" y="865"/>
                </a:lnTo>
                <a:lnTo>
                  <a:pt x="650" y="864"/>
                </a:lnTo>
                <a:lnTo>
                  <a:pt x="655" y="863"/>
                </a:lnTo>
                <a:lnTo>
                  <a:pt x="659" y="863"/>
                </a:lnTo>
                <a:lnTo>
                  <a:pt x="663" y="861"/>
                </a:lnTo>
                <a:lnTo>
                  <a:pt x="665" y="859"/>
                </a:lnTo>
                <a:lnTo>
                  <a:pt x="667" y="859"/>
                </a:lnTo>
                <a:lnTo>
                  <a:pt x="669" y="857"/>
                </a:lnTo>
                <a:lnTo>
                  <a:pt x="670" y="856"/>
                </a:lnTo>
                <a:lnTo>
                  <a:pt x="671" y="856"/>
                </a:lnTo>
                <a:lnTo>
                  <a:pt x="673" y="855"/>
                </a:lnTo>
                <a:lnTo>
                  <a:pt x="676" y="854"/>
                </a:lnTo>
                <a:lnTo>
                  <a:pt x="679" y="852"/>
                </a:lnTo>
                <a:lnTo>
                  <a:pt x="680" y="852"/>
                </a:lnTo>
                <a:lnTo>
                  <a:pt x="681" y="852"/>
                </a:lnTo>
                <a:lnTo>
                  <a:pt x="682" y="852"/>
                </a:lnTo>
                <a:lnTo>
                  <a:pt x="685" y="852"/>
                </a:lnTo>
                <a:lnTo>
                  <a:pt x="689" y="852"/>
                </a:lnTo>
                <a:lnTo>
                  <a:pt x="692" y="852"/>
                </a:lnTo>
                <a:lnTo>
                  <a:pt x="695" y="851"/>
                </a:lnTo>
                <a:lnTo>
                  <a:pt x="697" y="851"/>
                </a:lnTo>
                <a:lnTo>
                  <a:pt x="698" y="851"/>
                </a:lnTo>
                <a:lnTo>
                  <a:pt x="699" y="850"/>
                </a:lnTo>
                <a:lnTo>
                  <a:pt x="700" y="850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5"/>
                </a:lnTo>
                <a:lnTo>
                  <a:pt x="699" y="844"/>
                </a:lnTo>
                <a:lnTo>
                  <a:pt x="699" y="843"/>
                </a:lnTo>
                <a:lnTo>
                  <a:pt x="698" y="842"/>
                </a:lnTo>
                <a:lnTo>
                  <a:pt x="697" y="841"/>
                </a:lnTo>
                <a:lnTo>
                  <a:pt x="697" y="840"/>
                </a:lnTo>
                <a:lnTo>
                  <a:pt x="697" y="839"/>
                </a:lnTo>
                <a:lnTo>
                  <a:pt x="698" y="838"/>
                </a:lnTo>
                <a:lnTo>
                  <a:pt x="699" y="837"/>
                </a:lnTo>
                <a:lnTo>
                  <a:pt x="700" y="836"/>
                </a:lnTo>
                <a:lnTo>
                  <a:pt x="702" y="835"/>
                </a:lnTo>
                <a:lnTo>
                  <a:pt x="703" y="835"/>
                </a:lnTo>
                <a:lnTo>
                  <a:pt x="703" y="834"/>
                </a:lnTo>
                <a:lnTo>
                  <a:pt x="704" y="834"/>
                </a:lnTo>
                <a:lnTo>
                  <a:pt x="706" y="834"/>
                </a:lnTo>
                <a:lnTo>
                  <a:pt x="709" y="834"/>
                </a:lnTo>
                <a:lnTo>
                  <a:pt x="712" y="833"/>
                </a:lnTo>
                <a:lnTo>
                  <a:pt x="713" y="833"/>
                </a:lnTo>
                <a:lnTo>
                  <a:pt x="715" y="832"/>
                </a:lnTo>
                <a:lnTo>
                  <a:pt x="717" y="833"/>
                </a:lnTo>
                <a:lnTo>
                  <a:pt x="719" y="832"/>
                </a:lnTo>
                <a:lnTo>
                  <a:pt x="722" y="832"/>
                </a:lnTo>
                <a:lnTo>
                  <a:pt x="732" y="828"/>
                </a:lnTo>
                <a:lnTo>
                  <a:pt x="734" y="828"/>
                </a:lnTo>
                <a:lnTo>
                  <a:pt x="735" y="828"/>
                </a:lnTo>
                <a:lnTo>
                  <a:pt x="735" y="829"/>
                </a:lnTo>
                <a:lnTo>
                  <a:pt x="736" y="829"/>
                </a:lnTo>
                <a:lnTo>
                  <a:pt x="737" y="829"/>
                </a:lnTo>
                <a:lnTo>
                  <a:pt x="739" y="829"/>
                </a:lnTo>
                <a:lnTo>
                  <a:pt x="739" y="830"/>
                </a:lnTo>
                <a:lnTo>
                  <a:pt x="741" y="831"/>
                </a:lnTo>
                <a:lnTo>
                  <a:pt x="743" y="832"/>
                </a:lnTo>
                <a:lnTo>
                  <a:pt x="743" y="833"/>
                </a:lnTo>
                <a:lnTo>
                  <a:pt x="743" y="834"/>
                </a:lnTo>
                <a:lnTo>
                  <a:pt x="744" y="836"/>
                </a:lnTo>
                <a:lnTo>
                  <a:pt x="744" y="837"/>
                </a:lnTo>
                <a:lnTo>
                  <a:pt x="744" y="839"/>
                </a:lnTo>
                <a:lnTo>
                  <a:pt x="744" y="839"/>
                </a:lnTo>
                <a:lnTo>
                  <a:pt x="745" y="840"/>
                </a:lnTo>
                <a:lnTo>
                  <a:pt x="746" y="842"/>
                </a:lnTo>
                <a:lnTo>
                  <a:pt x="746" y="843"/>
                </a:lnTo>
                <a:lnTo>
                  <a:pt x="747" y="844"/>
                </a:lnTo>
                <a:lnTo>
                  <a:pt x="748" y="845"/>
                </a:lnTo>
                <a:lnTo>
                  <a:pt x="749" y="846"/>
                </a:lnTo>
                <a:lnTo>
                  <a:pt x="750" y="847"/>
                </a:lnTo>
                <a:lnTo>
                  <a:pt x="751" y="848"/>
                </a:lnTo>
                <a:lnTo>
                  <a:pt x="752" y="849"/>
                </a:lnTo>
                <a:lnTo>
                  <a:pt x="753" y="849"/>
                </a:lnTo>
                <a:lnTo>
                  <a:pt x="754" y="849"/>
                </a:lnTo>
                <a:lnTo>
                  <a:pt x="755" y="849"/>
                </a:lnTo>
                <a:lnTo>
                  <a:pt x="756" y="849"/>
                </a:lnTo>
                <a:lnTo>
                  <a:pt x="757" y="848"/>
                </a:lnTo>
                <a:lnTo>
                  <a:pt x="758" y="848"/>
                </a:lnTo>
                <a:lnTo>
                  <a:pt x="760" y="847"/>
                </a:lnTo>
                <a:lnTo>
                  <a:pt x="761" y="847"/>
                </a:lnTo>
                <a:lnTo>
                  <a:pt x="762" y="847"/>
                </a:lnTo>
                <a:lnTo>
                  <a:pt x="763" y="846"/>
                </a:lnTo>
                <a:lnTo>
                  <a:pt x="764" y="846"/>
                </a:lnTo>
                <a:lnTo>
                  <a:pt x="767" y="845"/>
                </a:lnTo>
                <a:lnTo>
                  <a:pt x="771" y="843"/>
                </a:lnTo>
                <a:lnTo>
                  <a:pt x="772" y="843"/>
                </a:lnTo>
                <a:lnTo>
                  <a:pt x="774" y="842"/>
                </a:lnTo>
                <a:lnTo>
                  <a:pt x="774" y="840"/>
                </a:lnTo>
                <a:lnTo>
                  <a:pt x="774" y="839"/>
                </a:lnTo>
                <a:lnTo>
                  <a:pt x="775" y="839"/>
                </a:lnTo>
                <a:lnTo>
                  <a:pt x="775" y="839"/>
                </a:lnTo>
                <a:lnTo>
                  <a:pt x="776" y="839"/>
                </a:lnTo>
                <a:lnTo>
                  <a:pt x="778" y="839"/>
                </a:lnTo>
                <a:lnTo>
                  <a:pt x="779" y="839"/>
                </a:lnTo>
                <a:lnTo>
                  <a:pt x="780" y="839"/>
                </a:lnTo>
                <a:lnTo>
                  <a:pt x="781" y="839"/>
                </a:lnTo>
                <a:lnTo>
                  <a:pt x="782" y="838"/>
                </a:lnTo>
                <a:lnTo>
                  <a:pt x="783" y="837"/>
                </a:lnTo>
                <a:lnTo>
                  <a:pt x="786" y="835"/>
                </a:lnTo>
                <a:lnTo>
                  <a:pt x="787" y="834"/>
                </a:lnTo>
                <a:lnTo>
                  <a:pt x="787" y="833"/>
                </a:lnTo>
                <a:lnTo>
                  <a:pt x="788" y="830"/>
                </a:lnTo>
                <a:lnTo>
                  <a:pt x="790" y="827"/>
                </a:lnTo>
                <a:lnTo>
                  <a:pt x="792" y="825"/>
                </a:lnTo>
                <a:lnTo>
                  <a:pt x="793" y="821"/>
                </a:lnTo>
                <a:lnTo>
                  <a:pt x="793" y="814"/>
                </a:lnTo>
                <a:lnTo>
                  <a:pt x="793" y="811"/>
                </a:lnTo>
                <a:lnTo>
                  <a:pt x="791" y="807"/>
                </a:lnTo>
                <a:lnTo>
                  <a:pt x="787" y="800"/>
                </a:lnTo>
                <a:lnTo>
                  <a:pt x="787" y="797"/>
                </a:lnTo>
                <a:lnTo>
                  <a:pt x="785" y="789"/>
                </a:lnTo>
                <a:lnTo>
                  <a:pt x="785" y="787"/>
                </a:lnTo>
                <a:lnTo>
                  <a:pt x="784" y="783"/>
                </a:lnTo>
                <a:lnTo>
                  <a:pt x="783" y="782"/>
                </a:lnTo>
                <a:lnTo>
                  <a:pt x="782" y="780"/>
                </a:lnTo>
                <a:lnTo>
                  <a:pt x="782" y="779"/>
                </a:lnTo>
                <a:lnTo>
                  <a:pt x="782" y="778"/>
                </a:lnTo>
                <a:lnTo>
                  <a:pt x="783" y="777"/>
                </a:lnTo>
                <a:lnTo>
                  <a:pt x="784" y="776"/>
                </a:lnTo>
                <a:lnTo>
                  <a:pt x="788" y="774"/>
                </a:lnTo>
                <a:lnTo>
                  <a:pt x="789" y="774"/>
                </a:lnTo>
                <a:lnTo>
                  <a:pt x="790" y="774"/>
                </a:lnTo>
                <a:lnTo>
                  <a:pt x="791" y="773"/>
                </a:lnTo>
                <a:lnTo>
                  <a:pt x="792" y="773"/>
                </a:lnTo>
                <a:lnTo>
                  <a:pt x="792" y="772"/>
                </a:lnTo>
                <a:lnTo>
                  <a:pt x="792" y="770"/>
                </a:lnTo>
                <a:lnTo>
                  <a:pt x="791" y="768"/>
                </a:lnTo>
                <a:lnTo>
                  <a:pt x="791" y="767"/>
                </a:lnTo>
                <a:lnTo>
                  <a:pt x="792" y="766"/>
                </a:lnTo>
                <a:lnTo>
                  <a:pt x="793" y="766"/>
                </a:lnTo>
                <a:lnTo>
                  <a:pt x="795" y="765"/>
                </a:lnTo>
                <a:lnTo>
                  <a:pt x="796" y="764"/>
                </a:lnTo>
                <a:lnTo>
                  <a:pt x="797" y="763"/>
                </a:lnTo>
                <a:lnTo>
                  <a:pt x="797" y="762"/>
                </a:lnTo>
                <a:lnTo>
                  <a:pt x="797" y="761"/>
                </a:lnTo>
                <a:lnTo>
                  <a:pt x="797" y="760"/>
                </a:lnTo>
                <a:lnTo>
                  <a:pt x="793" y="754"/>
                </a:lnTo>
                <a:lnTo>
                  <a:pt x="793" y="754"/>
                </a:lnTo>
                <a:lnTo>
                  <a:pt x="792" y="753"/>
                </a:lnTo>
                <a:lnTo>
                  <a:pt x="792" y="752"/>
                </a:lnTo>
                <a:lnTo>
                  <a:pt x="792" y="751"/>
                </a:lnTo>
                <a:lnTo>
                  <a:pt x="791" y="749"/>
                </a:lnTo>
                <a:lnTo>
                  <a:pt x="786" y="742"/>
                </a:lnTo>
                <a:lnTo>
                  <a:pt x="777" y="730"/>
                </a:lnTo>
                <a:lnTo>
                  <a:pt x="773" y="724"/>
                </a:lnTo>
                <a:lnTo>
                  <a:pt x="763" y="710"/>
                </a:lnTo>
                <a:lnTo>
                  <a:pt x="762" y="708"/>
                </a:lnTo>
                <a:lnTo>
                  <a:pt x="759" y="705"/>
                </a:lnTo>
                <a:lnTo>
                  <a:pt x="758" y="704"/>
                </a:lnTo>
                <a:lnTo>
                  <a:pt x="758" y="703"/>
                </a:lnTo>
                <a:lnTo>
                  <a:pt x="757" y="702"/>
                </a:lnTo>
                <a:lnTo>
                  <a:pt x="745" y="685"/>
                </a:lnTo>
                <a:lnTo>
                  <a:pt x="726" y="659"/>
                </a:lnTo>
                <a:lnTo>
                  <a:pt x="725" y="658"/>
                </a:lnTo>
                <a:lnTo>
                  <a:pt x="715" y="659"/>
                </a:lnTo>
                <a:lnTo>
                  <a:pt x="706" y="662"/>
                </a:lnTo>
                <a:lnTo>
                  <a:pt x="706" y="659"/>
                </a:lnTo>
                <a:lnTo>
                  <a:pt x="706" y="658"/>
                </a:lnTo>
                <a:lnTo>
                  <a:pt x="706" y="657"/>
                </a:lnTo>
                <a:lnTo>
                  <a:pt x="705" y="655"/>
                </a:lnTo>
                <a:lnTo>
                  <a:pt x="705" y="654"/>
                </a:lnTo>
                <a:lnTo>
                  <a:pt x="705" y="653"/>
                </a:lnTo>
                <a:lnTo>
                  <a:pt x="705" y="650"/>
                </a:lnTo>
                <a:lnTo>
                  <a:pt x="705" y="647"/>
                </a:lnTo>
                <a:lnTo>
                  <a:pt x="704" y="626"/>
                </a:lnTo>
                <a:lnTo>
                  <a:pt x="704" y="610"/>
                </a:lnTo>
                <a:lnTo>
                  <a:pt x="710" y="610"/>
                </a:lnTo>
                <a:lnTo>
                  <a:pt x="714" y="609"/>
                </a:lnTo>
                <a:lnTo>
                  <a:pt x="718" y="609"/>
                </a:lnTo>
                <a:lnTo>
                  <a:pt x="721" y="608"/>
                </a:lnTo>
                <a:lnTo>
                  <a:pt x="725" y="606"/>
                </a:lnTo>
                <a:lnTo>
                  <a:pt x="729" y="604"/>
                </a:lnTo>
                <a:lnTo>
                  <a:pt x="732" y="602"/>
                </a:lnTo>
                <a:lnTo>
                  <a:pt x="736" y="599"/>
                </a:lnTo>
                <a:lnTo>
                  <a:pt x="737" y="599"/>
                </a:lnTo>
                <a:lnTo>
                  <a:pt x="740" y="595"/>
                </a:lnTo>
                <a:lnTo>
                  <a:pt x="741" y="595"/>
                </a:lnTo>
                <a:lnTo>
                  <a:pt x="741" y="594"/>
                </a:lnTo>
                <a:lnTo>
                  <a:pt x="742" y="593"/>
                </a:lnTo>
                <a:lnTo>
                  <a:pt x="743" y="592"/>
                </a:lnTo>
                <a:lnTo>
                  <a:pt x="743" y="591"/>
                </a:lnTo>
                <a:lnTo>
                  <a:pt x="743" y="590"/>
                </a:lnTo>
                <a:lnTo>
                  <a:pt x="744" y="589"/>
                </a:lnTo>
                <a:lnTo>
                  <a:pt x="744" y="587"/>
                </a:lnTo>
                <a:lnTo>
                  <a:pt x="745" y="586"/>
                </a:lnTo>
                <a:lnTo>
                  <a:pt x="746" y="580"/>
                </a:lnTo>
                <a:lnTo>
                  <a:pt x="746" y="578"/>
                </a:lnTo>
                <a:lnTo>
                  <a:pt x="748" y="571"/>
                </a:lnTo>
                <a:lnTo>
                  <a:pt x="750" y="568"/>
                </a:lnTo>
                <a:lnTo>
                  <a:pt x="752" y="553"/>
                </a:lnTo>
                <a:lnTo>
                  <a:pt x="754" y="544"/>
                </a:lnTo>
                <a:lnTo>
                  <a:pt x="755" y="540"/>
                </a:lnTo>
                <a:lnTo>
                  <a:pt x="754" y="536"/>
                </a:lnTo>
                <a:lnTo>
                  <a:pt x="754" y="533"/>
                </a:lnTo>
                <a:lnTo>
                  <a:pt x="754" y="531"/>
                </a:lnTo>
                <a:lnTo>
                  <a:pt x="754" y="529"/>
                </a:lnTo>
                <a:lnTo>
                  <a:pt x="749" y="529"/>
                </a:lnTo>
                <a:lnTo>
                  <a:pt x="744" y="529"/>
                </a:lnTo>
                <a:lnTo>
                  <a:pt x="739" y="529"/>
                </a:lnTo>
                <a:lnTo>
                  <a:pt x="733" y="529"/>
                </a:lnTo>
                <a:lnTo>
                  <a:pt x="727" y="530"/>
                </a:lnTo>
                <a:lnTo>
                  <a:pt x="720" y="530"/>
                </a:lnTo>
                <a:lnTo>
                  <a:pt x="714" y="530"/>
                </a:lnTo>
                <a:lnTo>
                  <a:pt x="707" y="530"/>
                </a:lnTo>
                <a:lnTo>
                  <a:pt x="701" y="530"/>
                </a:lnTo>
                <a:lnTo>
                  <a:pt x="695" y="530"/>
                </a:lnTo>
                <a:lnTo>
                  <a:pt x="689" y="530"/>
                </a:lnTo>
                <a:lnTo>
                  <a:pt x="683" y="531"/>
                </a:lnTo>
                <a:lnTo>
                  <a:pt x="677" y="531"/>
                </a:lnTo>
                <a:lnTo>
                  <a:pt x="667" y="531"/>
                </a:lnTo>
                <a:lnTo>
                  <a:pt x="661" y="531"/>
                </a:lnTo>
                <a:lnTo>
                  <a:pt x="655" y="531"/>
                </a:lnTo>
                <a:lnTo>
                  <a:pt x="654" y="531"/>
                </a:lnTo>
                <a:lnTo>
                  <a:pt x="648" y="531"/>
                </a:lnTo>
                <a:lnTo>
                  <a:pt x="642" y="532"/>
                </a:lnTo>
                <a:lnTo>
                  <a:pt x="636" y="532"/>
                </a:lnTo>
                <a:lnTo>
                  <a:pt x="634" y="532"/>
                </a:lnTo>
                <a:lnTo>
                  <a:pt x="627" y="532"/>
                </a:lnTo>
                <a:lnTo>
                  <a:pt x="620" y="532"/>
                </a:lnTo>
                <a:lnTo>
                  <a:pt x="614" y="532"/>
                </a:lnTo>
                <a:lnTo>
                  <a:pt x="607" y="532"/>
                </a:lnTo>
                <a:lnTo>
                  <a:pt x="602" y="532"/>
                </a:lnTo>
                <a:lnTo>
                  <a:pt x="595" y="533"/>
                </a:lnTo>
                <a:lnTo>
                  <a:pt x="589" y="533"/>
                </a:lnTo>
                <a:lnTo>
                  <a:pt x="583" y="533"/>
                </a:lnTo>
                <a:lnTo>
                  <a:pt x="570" y="533"/>
                </a:lnTo>
                <a:lnTo>
                  <a:pt x="569" y="533"/>
                </a:lnTo>
                <a:lnTo>
                  <a:pt x="556" y="534"/>
                </a:lnTo>
                <a:lnTo>
                  <a:pt x="549" y="534"/>
                </a:lnTo>
                <a:lnTo>
                  <a:pt x="544" y="534"/>
                </a:lnTo>
                <a:lnTo>
                  <a:pt x="543" y="534"/>
                </a:lnTo>
                <a:lnTo>
                  <a:pt x="536" y="534"/>
                </a:lnTo>
                <a:lnTo>
                  <a:pt x="530" y="534"/>
                </a:lnTo>
                <a:lnTo>
                  <a:pt x="525" y="534"/>
                </a:lnTo>
                <a:lnTo>
                  <a:pt x="520" y="534"/>
                </a:lnTo>
                <a:lnTo>
                  <a:pt x="514" y="534"/>
                </a:lnTo>
                <a:lnTo>
                  <a:pt x="508" y="535"/>
                </a:lnTo>
                <a:lnTo>
                  <a:pt x="502" y="535"/>
                </a:lnTo>
                <a:lnTo>
                  <a:pt x="497" y="535"/>
                </a:lnTo>
                <a:lnTo>
                  <a:pt x="491" y="535"/>
                </a:lnTo>
                <a:lnTo>
                  <a:pt x="491" y="541"/>
                </a:lnTo>
                <a:lnTo>
                  <a:pt x="491" y="548"/>
                </a:lnTo>
                <a:lnTo>
                  <a:pt x="492" y="554"/>
                </a:lnTo>
                <a:lnTo>
                  <a:pt x="492" y="561"/>
                </a:lnTo>
                <a:lnTo>
                  <a:pt x="492" y="564"/>
                </a:lnTo>
                <a:lnTo>
                  <a:pt x="492" y="567"/>
                </a:lnTo>
                <a:lnTo>
                  <a:pt x="492" y="568"/>
                </a:lnTo>
                <a:lnTo>
                  <a:pt x="492" y="573"/>
                </a:lnTo>
                <a:lnTo>
                  <a:pt x="493" y="574"/>
                </a:lnTo>
                <a:lnTo>
                  <a:pt x="493" y="574"/>
                </a:lnTo>
                <a:lnTo>
                  <a:pt x="493" y="583"/>
                </a:lnTo>
                <a:lnTo>
                  <a:pt x="493" y="593"/>
                </a:lnTo>
                <a:lnTo>
                  <a:pt x="493" y="595"/>
                </a:lnTo>
                <a:lnTo>
                  <a:pt x="494" y="597"/>
                </a:lnTo>
                <a:lnTo>
                  <a:pt x="494" y="603"/>
                </a:lnTo>
                <a:lnTo>
                  <a:pt x="495" y="612"/>
                </a:lnTo>
                <a:lnTo>
                  <a:pt x="493" y="612"/>
                </a:lnTo>
                <a:lnTo>
                  <a:pt x="487" y="612"/>
                </a:lnTo>
                <a:lnTo>
                  <a:pt x="482" y="612"/>
                </a:lnTo>
                <a:lnTo>
                  <a:pt x="481" y="612"/>
                </a:lnTo>
                <a:lnTo>
                  <a:pt x="480" y="612"/>
                </a:lnTo>
                <a:lnTo>
                  <a:pt x="475" y="612"/>
                </a:lnTo>
                <a:lnTo>
                  <a:pt x="468" y="613"/>
                </a:lnTo>
                <a:lnTo>
                  <a:pt x="462" y="613"/>
                </a:lnTo>
                <a:lnTo>
                  <a:pt x="454" y="613"/>
                </a:lnTo>
                <a:lnTo>
                  <a:pt x="448" y="613"/>
                </a:lnTo>
                <a:lnTo>
                  <a:pt x="441" y="613"/>
                </a:lnTo>
                <a:lnTo>
                  <a:pt x="435" y="613"/>
                </a:lnTo>
                <a:lnTo>
                  <a:pt x="428" y="613"/>
                </a:lnTo>
                <a:lnTo>
                  <a:pt x="421" y="613"/>
                </a:lnTo>
                <a:lnTo>
                  <a:pt x="415" y="613"/>
                </a:lnTo>
                <a:lnTo>
                  <a:pt x="408" y="614"/>
                </a:lnTo>
                <a:lnTo>
                  <a:pt x="404" y="614"/>
                </a:lnTo>
                <a:lnTo>
                  <a:pt x="403" y="614"/>
                </a:lnTo>
                <a:lnTo>
                  <a:pt x="403" y="614"/>
                </a:lnTo>
                <a:lnTo>
                  <a:pt x="402" y="614"/>
                </a:lnTo>
                <a:lnTo>
                  <a:pt x="399" y="616"/>
                </a:lnTo>
                <a:lnTo>
                  <a:pt x="398" y="615"/>
                </a:lnTo>
                <a:lnTo>
                  <a:pt x="397" y="615"/>
                </a:lnTo>
                <a:lnTo>
                  <a:pt x="396" y="615"/>
                </a:lnTo>
                <a:lnTo>
                  <a:pt x="395" y="614"/>
                </a:lnTo>
                <a:lnTo>
                  <a:pt x="393" y="614"/>
                </a:lnTo>
                <a:lnTo>
                  <a:pt x="392" y="614"/>
                </a:lnTo>
                <a:lnTo>
                  <a:pt x="391" y="614"/>
                </a:lnTo>
                <a:lnTo>
                  <a:pt x="390" y="614"/>
                </a:lnTo>
                <a:lnTo>
                  <a:pt x="390" y="622"/>
                </a:lnTo>
                <a:lnTo>
                  <a:pt x="390" y="628"/>
                </a:lnTo>
                <a:lnTo>
                  <a:pt x="390" y="629"/>
                </a:lnTo>
                <a:lnTo>
                  <a:pt x="390" y="631"/>
                </a:lnTo>
                <a:lnTo>
                  <a:pt x="391" y="635"/>
                </a:lnTo>
                <a:lnTo>
                  <a:pt x="391" y="637"/>
                </a:lnTo>
                <a:lnTo>
                  <a:pt x="391" y="638"/>
                </a:lnTo>
                <a:lnTo>
                  <a:pt x="390" y="646"/>
                </a:lnTo>
                <a:lnTo>
                  <a:pt x="390" y="648"/>
                </a:lnTo>
                <a:lnTo>
                  <a:pt x="390" y="652"/>
                </a:lnTo>
                <a:lnTo>
                  <a:pt x="390" y="653"/>
                </a:lnTo>
                <a:lnTo>
                  <a:pt x="389" y="653"/>
                </a:lnTo>
                <a:lnTo>
                  <a:pt x="388" y="653"/>
                </a:lnTo>
                <a:lnTo>
                  <a:pt x="387" y="653"/>
                </a:lnTo>
                <a:lnTo>
                  <a:pt x="386" y="653"/>
                </a:lnTo>
                <a:lnTo>
                  <a:pt x="381" y="653"/>
                </a:lnTo>
                <a:lnTo>
                  <a:pt x="378" y="653"/>
                </a:lnTo>
                <a:lnTo>
                  <a:pt x="375" y="653"/>
                </a:lnTo>
                <a:lnTo>
                  <a:pt x="365" y="654"/>
                </a:lnTo>
                <a:lnTo>
                  <a:pt x="364" y="654"/>
                </a:lnTo>
                <a:lnTo>
                  <a:pt x="363" y="654"/>
                </a:lnTo>
                <a:lnTo>
                  <a:pt x="357" y="654"/>
                </a:lnTo>
                <a:lnTo>
                  <a:pt x="351" y="654"/>
                </a:lnTo>
                <a:lnTo>
                  <a:pt x="344" y="655"/>
                </a:lnTo>
                <a:lnTo>
                  <a:pt x="339" y="655"/>
                </a:lnTo>
                <a:lnTo>
                  <a:pt x="338" y="654"/>
                </a:lnTo>
                <a:lnTo>
                  <a:pt x="337" y="654"/>
                </a:lnTo>
                <a:lnTo>
                  <a:pt x="336" y="653"/>
                </a:lnTo>
                <a:lnTo>
                  <a:pt x="335" y="650"/>
                </a:lnTo>
                <a:lnTo>
                  <a:pt x="331" y="644"/>
                </a:lnTo>
                <a:lnTo>
                  <a:pt x="323" y="634"/>
                </a:lnTo>
                <a:lnTo>
                  <a:pt x="322" y="634"/>
                </a:lnTo>
                <a:lnTo>
                  <a:pt x="320" y="634"/>
                </a:lnTo>
                <a:lnTo>
                  <a:pt x="317" y="635"/>
                </a:lnTo>
                <a:lnTo>
                  <a:pt x="310" y="637"/>
                </a:lnTo>
                <a:lnTo>
                  <a:pt x="305" y="640"/>
                </a:lnTo>
                <a:lnTo>
                  <a:pt x="298" y="643"/>
                </a:lnTo>
                <a:lnTo>
                  <a:pt x="286" y="648"/>
                </a:lnTo>
                <a:lnTo>
                  <a:pt x="284" y="648"/>
                </a:lnTo>
                <a:lnTo>
                  <a:pt x="284" y="643"/>
                </a:lnTo>
                <a:lnTo>
                  <a:pt x="284" y="636"/>
                </a:lnTo>
                <a:lnTo>
                  <a:pt x="284" y="635"/>
                </a:lnTo>
                <a:lnTo>
                  <a:pt x="284" y="633"/>
                </a:lnTo>
                <a:lnTo>
                  <a:pt x="284" y="631"/>
                </a:lnTo>
                <a:lnTo>
                  <a:pt x="284" y="624"/>
                </a:lnTo>
                <a:lnTo>
                  <a:pt x="284" y="616"/>
                </a:lnTo>
                <a:lnTo>
                  <a:pt x="282" y="616"/>
                </a:lnTo>
                <a:lnTo>
                  <a:pt x="277" y="616"/>
                </a:lnTo>
                <a:lnTo>
                  <a:pt x="272" y="616"/>
                </a:lnTo>
                <a:lnTo>
                  <a:pt x="271" y="616"/>
                </a:lnTo>
                <a:lnTo>
                  <a:pt x="270" y="597"/>
                </a:lnTo>
                <a:lnTo>
                  <a:pt x="269" y="576"/>
                </a:lnTo>
                <a:lnTo>
                  <a:pt x="262" y="577"/>
                </a:lnTo>
                <a:lnTo>
                  <a:pt x="258" y="577"/>
                </a:lnTo>
                <a:lnTo>
                  <a:pt x="257" y="577"/>
                </a:lnTo>
                <a:lnTo>
                  <a:pt x="250" y="577"/>
                </a:lnTo>
                <a:lnTo>
                  <a:pt x="244" y="577"/>
                </a:lnTo>
                <a:lnTo>
                  <a:pt x="241" y="577"/>
                </a:lnTo>
                <a:lnTo>
                  <a:pt x="240" y="577"/>
                </a:lnTo>
                <a:lnTo>
                  <a:pt x="237" y="577"/>
                </a:lnTo>
                <a:lnTo>
                  <a:pt x="235" y="578"/>
                </a:lnTo>
                <a:lnTo>
                  <a:pt x="233" y="578"/>
                </a:lnTo>
                <a:lnTo>
                  <a:pt x="210" y="580"/>
                </a:lnTo>
                <a:lnTo>
                  <a:pt x="192" y="583"/>
                </a:lnTo>
                <a:lnTo>
                  <a:pt x="190" y="583"/>
                </a:lnTo>
                <a:lnTo>
                  <a:pt x="184" y="583"/>
                </a:lnTo>
                <a:lnTo>
                  <a:pt x="183" y="584"/>
                </a:lnTo>
                <a:lnTo>
                  <a:pt x="177" y="584"/>
                </a:lnTo>
                <a:lnTo>
                  <a:pt x="171" y="584"/>
                </a:lnTo>
                <a:lnTo>
                  <a:pt x="164" y="584"/>
                </a:lnTo>
                <a:lnTo>
                  <a:pt x="158" y="584"/>
                </a:lnTo>
                <a:lnTo>
                  <a:pt x="151" y="584"/>
                </a:lnTo>
                <a:lnTo>
                  <a:pt x="145" y="585"/>
                </a:lnTo>
                <a:lnTo>
                  <a:pt x="144" y="585"/>
                </a:lnTo>
                <a:lnTo>
                  <a:pt x="138" y="584"/>
                </a:lnTo>
                <a:lnTo>
                  <a:pt x="137" y="584"/>
                </a:lnTo>
                <a:lnTo>
                  <a:pt x="133" y="584"/>
                </a:lnTo>
                <a:lnTo>
                  <a:pt x="129" y="585"/>
                </a:lnTo>
                <a:lnTo>
                  <a:pt x="128" y="585"/>
                </a:lnTo>
                <a:lnTo>
                  <a:pt x="128" y="584"/>
                </a:lnTo>
                <a:lnTo>
                  <a:pt x="128" y="582"/>
                </a:lnTo>
                <a:lnTo>
                  <a:pt x="128" y="579"/>
                </a:lnTo>
                <a:lnTo>
                  <a:pt x="127" y="578"/>
                </a:lnTo>
                <a:lnTo>
                  <a:pt x="127" y="576"/>
                </a:lnTo>
                <a:lnTo>
                  <a:pt x="126" y="575"/>
                </a:lnTo>
                <a:lnTo>
                  <a:pt x="127" y="574"/>
                </a:lnTo>
                <a:lnTo>
                  <a:pt x="126" y="570"/>
                </a:lnTo>
                <a:lnTo>
                  <a:pt x="125" y="560"/>
                </a:lnTo>
                <a:lnTo>
                  <a:pt x="124" y="545"/>
                </a:lnTo>
                <a:lnTo>
                  <a:pt x="122" y="530"/>
                </a:lnTo>
                <a:lnTo>
                  <a:pt x="121" y="520"/>
                </a:lnTo>
                <a:lnTo>
                  <a:pt x="120" y="513"/>
                </a:lnTo>
                <a:lnTo>
                  <a:pt x="119" y="501"/>
                </a:lnTo>
                <a:lnTo>
                  <a:pt x="117" y="501"/>
                </a:lnTo>
                <a:lnTo>
                  <a:pt x="117" y="493"/>
                </a:lnTo>
                <a:lnTo>
                  <a:pt x="117" y="491"/>
                </a:lnTo>
                <a:lnTo>
                  <a:pt x="117" y="474"/>
                </a:lnTo>
                <a:lnTo>
                  <a:pt x="116" y="469"/>
                </a:lnTo>
                <a:lnTo>
                  <a:pt x="116" y="466"/>
                </a:lnTo>
                <a:lnTo>
                  <a:pt x="116" y="463"/>
                </a:lnTo>
                <a:lnTo>
                  <a:pt x="116" y="450"/>
                </a:lnTo>
                <a:lnTo>
                  <a:pt x="116" y="448"/>
                </a:lnTo>
                <a:lnTo>
                  <a:pt x="116" y="447"/>
                </a:lnTo>
                <a:lnTo>
                  <a:pt x="116" y="437"/>
                </a:lnTo>
                <a:lnTo>
                  <a:pt x="115" y="424"/>
                </a:lnTo>
                <a:lnTo>
                  <a:pt x="115" y="408"/>
                </a:lnTo>
                <a:lnTo>
                  <a:pt x="115" y="402"/>
                </a:lnTo>
                <a:lnTo>
                  <a:pt x="114" y="401"/>
                </a:lnTo>
                <a:lnTo>
                  <a:pt x="114" y="397"/>
                </a:lnTo>
                <a:lnTo>
                  <a:pt x="114" y="393"/>
                </a:lnTo>
                <a:lnTo>
                  <a:pt x="114" y="390"/>
                </a:lnTo>
                <a:lnTo>
                  <a:pt x="114" y="386"/>
                </a:lnTo>
                <a:lnTo>
                  <a:pt x="114" y="385"/>
                </a:lnTo>
                <a:lnTo>
                  <a:pt x="114" y="384"/>
                </a:lnTo>
                <a:lnTo>
                  <a:pt x="111" y="384"/>
                </a:lnTo>
                <a:lnTo>
                  <a:pt x="104" y="385"/>
                </a:lnTo>
                <a:lnTo>
                  <a:pt x="69" y="385"/>
                </a:lnTo>
                <a:lnTo>
                  <a:pt x="69" y="379"/>
                </a:lnTo>
                <a:lnTo>
                  <a:pt x="68" y="373"/>
                </a:lnTo>
                <a:lnTo>
                  <a:pt x="68" y="360"/>
                </a:lnTo>
                <a:lnTo>
                  <a:pt x="68" y="352"/>
                </a:lnTo>
                <a:lnTo>
                  <a:pt x="68" y="350"/>
                </a:lnTo>
                <a:lnTo>
                  <a:pt x="68" y="348"/>
                </a:lnTo>
                <a:lnTo>
                  <a:pt x="68" y="346"/>
                </a:lnTo>
                <a:lnTo>
                  <a:pt x="68" y="332"/>
                </a:lnTo>
                <a:lnTo>
                  <a:pt x="68" y="323"/>
                </a:lnTo>
                <a:lnTo>
                  <a:pt x="67" y="313"/>
                </a:lnTo>
                <a:lnTo>
                  <a:pt x="67" y="311"/>
                </a:lnTo>
                <a:lnTo>
                  <a:pt x="66" y="297"/>
                </a:lnTo>
                <a:lnTo>
                  <a:pt x="66" y="280"/>
                </a:lnTo>
                <a:lnTo>
                  <a:pt x="65" y="270"/>
                </a:lnTo>
                <a:lnTo>
                  <a:pt x="65" y="261"/>
                </a:lnTo>
                <a:lnTo>
                  <a:pt x="65" y="250"/>
                </a:lnTo>
                <a:lnTo>
                  <a:pt x="65" y="241"/>
                </a:lnTo>
                <a:lnTo>
                  <a:pt x="64" y="231"/>
                </a:lnTo>
                <a:lnTo>
                  <a:pt x="60" y="231"/>
                </a:lnTo>
                <a:lnTo>
                  <a:pt x="57" y="231"/>
                </a:lnTo>
                <a:lnTo>
                  <a:pt x="53" y="231"/>
                </a:lnTo>
                <a:lnTo>
                  <a:pt x="49" y="231"/>
                </a:lnTo>
                <a:lnTo>
                  <a:pt x="45" y="231"/>
                </a:lnTo>
                <a:lnTo>
                  <a:pt x="42" y="232"/>
                </a:lnTo>
                <a:lnTo>
                  <a:pt x="38" y="232"/>
                </a:lnTo>
                <a:lnTo>
                  <a:pt x="34" y="232"/>
                </a:lnTo>
                <a:lnTo>
                  <a:pt x="33" y="232"/>
                </a:lnTo>
                <a:lnTo>
                  <a:pt x="32" y="232"/>
                </a:lnTo>
                <a:lnTo>
                  <a:pt x="30" y="232"/>
                </a:lnTo>
                <a:lnTo>
                  <a:pt x="27" y="232"/>
                </a:lnTo>
                <a:lnTo>
                  <a:pt x="23" y="232"/>
                </a:lnTo>
                <a:lnTo>
                  <a:pt x="16" y="233"/>
                </a:lnTo>
                <a:lnTo>
                  <a:pt x="12" y="233"/>
                </a:lnTo>
                <a:lnTo>
                  <a:pt x="8" y="233"/>
                </a:lnTo>
                <a:lnTo>
                  <a:pt x="7" y="220"/>
                </a:lnTo>
                <a:lnTo>
                  <a:pt x="7" y="207"/>
                </a:lnTo>
                <a:lnTo>
                  <a:pt x="6" y="194"/>
                </a:lnTo>
                <a:lnTo>
                  <a:pt x="6" y="191"/>
                </a:lnTo>
                <a:lnTo>
                  <a:pt x="6" y="181"/>
                </a:lnTo>
                <a:lnTo>
                  <a:pt x="5" y="167"/>
                </a:lnTo>
                <a:lnTo>
                  <a:pt x="4" y="155"/>
                </a:lnTo>
                <a:lnTo>
                  <a:pt x="4" y="145"/>
                </a:lnTo>
                <a:lnTo>
                  <a:pt x="4" y="136"/>
                </a:lnTo>
                <a:lnTo>
                  <a:pt x="3" y="132"/>
                </a:lnTo>
                <a:lnTo>
                  <a:pt x="3" y="126"/>
                </a:lnTo>
                <a:lnTo>
                  <a:pt x="3" y="121"/>
                </a:lnTo>
                <a:lnTo>
                  <a:pt x="3" y="118"/>
                </a:lnTo>
                <a:lnTo>
                  <a:pt x="3" y="116"/>
                </a:lnTo>
                <a:lnTo>
                  <a:pt x="3" y="114"/>
                </a:lnTo>
                <a:lnTo>
                  <a:pt x="2" y="97"/>
                </a:lnTo>
                <a:lnTo>
                  <a:pt x="2" y="82"/>
                </a:lnTo>
                <a:lnTo>
                  <a:pt x="1" y="77"/>
                </a:lnTo>
                <a:lnTo>
                  <a:pt x="1" y="68"/>
                </a:lnTo>
                <a:lnTo>
                  <a:pt x="1" y="58"/>
                </a:lnTo>
                <a:lnTo>
                  <a:pt x="1" y="57"/>
                </a:lnTo>
                <a:lnTo>
                  <a:pt x="0" y="44"/>
                </a:lnTo>
                <a:lnTo>
                  <a:pt x="0" y="43"/>
                </a:lnTo>
                <a:lnTo>
                  <a:pt x="0" y="42"/>
                </a:lnTo>
                <a:lnTo>
                  <a:pt x="0" y="41"/>
                </a:lnTo>
                <a:close/>
                <a:moveTo>
                  <a:pt x="895" y="180"/>
                </a:moveTo>
                <a:lnTo>
                  <a:pt x="898" y="185"/>
                </a:lnTo>
                <a:lnTo>
                  <a:pt x="901" y="189"/>
                </a:lnTo>
                <a:lnTo>
                  <a:pt x="905" y="193"/>
                </a:lnTo>
                <a:lnTo>
                  <a:pt x="907" y="198"/>
                </a:lnTo>
                <a:lnTo>
                  <a:pt x="910" y="201"/>
                </a:lnTo>
                <a:lnTo>
                  <a:pt x="913" y="206"/>
                </a:lnTo>
                <a:lnTo>
                  <a:pt x="916" y="211"/>
                </a:lnTo>
                <a:lnTo>
                  <a:pt x="917" y="212"/>
                </a:lnTo>
                <a:lnTo>
                  <a:pt x="918" y="214"/>
                </a:lnTo>
                <a:lnTo>
                  <a:pt x="920" y="217"/>
                </a:lnTo>
                <a:lnTo>
                  <a:pt x="922" y="220"/>
                </a:lnTo>
                <a:lnTo>
                  <a:pt x="926" y="226"/>
                </a:lnTo>
                <a:lnTo>
                  <a:pt x="935" y="239"/>
                </a:lnTo>
                <a:lnTo>
                  <a:pt x="939" y="245"/>
                </a:lnTo>
                <a:lnTo>
                  <a:pt x="939" y="246"/>
                </a:lnTo>
                <a:lnTo>
                  <a:pt x="940" y="246"/>
                </a:lnTo>
                <a:lnTo>
                  <a:pt x="945" y="253"/>
                </a:lnTo>
                <a:lnTo>
                  <a:pt x="945" y="254"/>
                </a:lnTo>
                <a:lnTo>
                  <a:pt x="948" y="258"/>
                </a:lnTo>
                <a:lnTo>
                  <a:pt x="951" y="261"/>
                </a:lnTo>
                <a:lnTo>
                  <a:pt x="954" y="265"/>
                </a:lnTo>
                <a:lnTo>
                  <a:pt x="955" y="269"/>
                </a:lnTo>
                <a:lnTo>
                  <a:pt x="957" y="272"/>
                </a:lnTo>
                <a:lnTo>
                  <a:pt x="958" y="273"/>
                </a:lnTo>
                <a:lnTo>
                  <a:pt x="960" y="275"/>
                </a:lnTo>
                <a:lnTo>
                  <a:pt x="961" y="276"/>
                </a:lnTo>
                <a:lnTo>
                  <a:pt x="962" y="277"/>
                </a:lnTo>
                <a:lnTo>
                  <a:pt x="962" y="278"/>
                </a:lnTo>
                <a:lnTo>
                  <a:pt x="963" y="279"/>
                </a:lnTo>
                <a:lnTo>
                  <a:pt x="964" y="281"/>
                </a:lnTo>
                <a:lnTo>
                  <a:pt x="965" y="282"/>
                </a:lnTo>
                <a:lnTo>
                  <a:pt x="967" y="286"/>
                </a:lnTo>
                <a:lnTo>
                  <a:pt x="969" y="288"/>
                </a:lnTo>
                <a:lnTo>
                  <a:pt x="972" y="293"/>
                </a:lnTo>
                <a:lnTo>
                  <a:pt x="973" y="295"/>
                </a:lnTo>
                <a:lnTo>
                  <a:pt x="974" y="297"/>
                </a:lnTo>
                <a:lnTo>
                  <a:pt x="975" y="299"/>
                </a:lnTo>
                <a:lnTo>
                  <a:pt x="976" y="300"/>
                </a:lnTo>
                <a:lnTo>
                  <a:pt x="977" y="302"/>
                </a:lnTo>
                <a:lnTo>
                  <a:pt x="977" y="303"/>
                </a:lnTo>
                <a:lnTo>
                  <a:pt x="978" y="304"/>
                </a:lnTo>
                <a:lnTo>
                  <a:pt x="978" y="305"/>
                </a:lnTo>
                <a:lnTo>
                  <a:pt x="978" y="308"/>
                </a:lnTo>
                <a:lnTo>
                  <a:pt x="981" y="310"/>
                </a:lnTo>
                <a:lnTo>
                  <a:pt x="984" y="315"/>
                </a:lnTo>
                <a:lnTo>
                  <a:pt x="987" y="319"/>
                </a:lnTo>
                <a:lnTo>
                  <a:pt x="988" y="320"/>
                </a:lnTo>
                <a:lnTo>
                  <a:pt x="990" y="323"/>
                </a:lnTo>
                <a:lnTo>
                  <a:pt x="991" y="324"/>
                </a:lnTo>
                <a:lnTo>
                  <a:pt x="992" y="326"/>
                </a:lnTo>
                <a:lnTo>
                  <a:pt x="993" y="327"/>
                </a:lnTo>
                <a:lnTo>
                  <a:pt x="994" y="329"/>
                </a:lnTo>
                <a:lnTo>
                  <a:pt x="995" y="329"/>
                </a:lnTo>
                <a:lnTo>
                  <a:pt x="997" y="332"/>
                </a:lnTo>
                <a:lnTo>
                  <a:pt x="997" y="333"/>
                </a:lnTo>
                <a:lnTo>
                  <a:pt x="999" y="334"/>
                </a:lnTo>
                <a:lnTo>
                  <a:pt x="1000" y="333"/>
                </a:lnTo>
                <a:lnTo>
                  <a:pt x="1007" y="331"/>
                </a:lnTo>
                <a:lnTo>
                  <a:pt x="1023" y="325"/>
                </a:lnTo>
                <a:lnTo>
                  <a:pt x="1039" y="319"/>
                </a:lnTo>
                <a:lnTo>
                  <a:pt x="1055" y="313"/>
                </a:lnTo>
                <a:lnTo>
                  <a:pt x="1072" y="308"/>
                </a:lnTo>
                <a:lnTo>
                  <a:pt x="1087" y="301"/>
                </a:lnTo>
                <a:lnTo>
                  <a:pt x="1104" y="296"/>
                </a:lnTo>
                <a:lnTo>
                  <a:pt x="1119" y="290"/>
                </a:lnTo>
                <a:lnTo>
                  <a:pt x="1120" y="289"/>
                </a:lnTo>
                <a:lnTo>
                  <a:pt x="1128" y="286"/>
                </a:lnTo>
                <a:lnTo>
                  <a:pt x="1139" y="282"/>
                </a:lnTo>
                <a:lnTo>
                  <a:pt x="1141" y="281"/>
                </a:lnTo>
                <a:lnTo>
                  <a:pt x="1144" y="280"/>
                </a:lnTo>
                <a:lnTo>
                  <a:pt x="1152" y="277"/>
                </a:lnTo>
                <a:lnTo>
                  <a:pt x="1152" y="278"/>
                </a:lnTo>
                <a:lnTo>
                  <a:pt x="1155" y="280"/>
                </a:lnTo>
                <a:lnTo>
                  <a:pt x="1166" y="294"/>
                </a:lnTo>
                <a:lnTo>
                  <a:pt x="1176" y="307"/>
                </a:lnTo>
                <a:lnTo>
                  <a:pt x="1177" y="308"/>
                </a:lnTo>
                <a:lnTo>
                  <a:pt x="1178" y="309"/>
                </a:lnTo>
                <a:lnTo>
                  <a:pt x="1179" y="309"/>
                </a:lnTo>
                <a:lnTo>
                  <a:pt x="1182" y="313"/>
                </a:lnTo>
                <a:lnTo>
                  <a:pt x="1187" y="320"/>
                </a:lnTo>
                <a:lnTo>
                  <a:pt x="1191" y="325"/>
                </a:lnTo>
                <a:lnTo>
                  <a:pt x="1192" y="325"/>
                </a:lnTo>
                <a:lnTo>
                  <a:pt x="1193" y="325"/>
                </a:lnTo>
                <a:lnTo>
                  <a:pt x="1203" y="321"/>
                </a:lnTo>
                <a:lnTo>
                  <a:pt x="1206" y="321"/>
                </a:lnTo>
                <a:lnTo>
                  <a:pt x="1213" y="318"/>
                </a:lnTo>
                <a:lnTo>
                  <a:pt x="1216" y="322"/>
                </a:lnTo>
                <a:lnTo>
                  <a:pt x="1223" y="333"/>
                </a:lnTo>
                <a:lnTo>
                  <a:pt x="1227" y="338"/>
                </a:lnTo>
                <a:lnTo>
                  <a:pt x="1228" y="340"/>
                </a:lnTo>
                <a:lnTo>
                  <a:pt x="1230" y="343"/>
                </a:lnTo>
                <a:lnTo>
                  <a:pt x="1236" y="352"/>
                </a:lnTo>
                <a:lnTo>
                  <a:pt x="1236" y="353"/>
                </a:lnTo>
                <a:lnTo>
                  <a:pt x="1237" y="353"/>
                </a:lnTo>
                <a:lnTo>
                  <a:pt x="1238" y="355"/>
                </a:lnTo>
                <a:lnTo>
                  <a:pt x="1245" y="366"/>
                </a:lnTo>
                <a:lnTo>
                  <a:pt x="1246" y="368"/>
                </a:lnTo>
                <a:lnTo>
                  <a:pt x="1247" y="369"/>
                </a:lnTo>
                <a:lnTo>
                  <a:pt x="1249" y="371"/>
                </a:lnTo>
                <a:lnTo>
                  <a:pt x="1249" y="372"/>
                </a:lnTo>
                <a:lnTo>
                  <a:pt x="1253" y="378"/>
                </a:lnTo>
                <a:lnTo>
                  <a:pt x="1254" y="379"/>
                </a:lnTo>
                <a:lnTo>
                  <a:pt x="1254" y="381"/>
                </a:lnTo>
                <a:lnTo>
                  <a:pt x="1305" y="361"/>
                </a:lnTo>
                <a:lnTo>
                  <a:pt x="1330" y="353"/>
                </a:lnTo>
                <a:lnTo>
                  <a:pt x="1331" y="352"/>
                </a:lnTo>
                <a:lnTo>
                  <a:pt x="1324" y="342"/>
                </a:lnTo>
                <a:lnTo>
                  <a:pt x="1321" y="339"/>
                </a:lnTo>
                <a:lnTo>
                  <a:pt x="1320" y="337"/>
                </a:lnTo>
                <a:lnTo>
                  <a:pt x="1319" y="336"/>
                </a:lnTo>
                <a:lnTo>
                  <a:pt x="1319" y="335"/>
                </a:lnTo>
                <a:lnTo>
                  <a:pt x="1315" y="331"/>
                </a:lnTo>
                <a:lnTo>
                  <a:pt x="1313" y="327"/>
                </a:lnTo>
                <a:lnTo>
                  <a:pt x="1310" y="323"/>
                </a:lnTo>
                <a:lnTo>
                  <a:pt x="1316" y="323"/>
                </a:lnTo>
                <a:lnTo>
                  <a:pt x="1321" y="323"/>
                </a:lnTo>
                <a:lnTo>
                  <a:pt x="1321" y="321"/>
                </a:lnTo>
                <a:lnTo>
                  <a:pt x="1321" y="317"/>
                </a:lnTo>
                <a:lnTo>
                  <a:pt x="1321" y="313"/>
                </a:lnTo>
                <a:lnTo>
                  <a:pt x="1321" y="310"/>
                </a:lnTo>
                <a:lnTo>
                  <a:pt x="1321" y="308"/>
                </a:lnTo>
                <a:lnTo>
                  <a:pt x="1321" y="303"/>
                </a:lnTo>
                <a:lnTo>
                  <a:pt x="1321" y="299"/>
                </a:lnTo>
                <a:lnTo>
                  <a:pt x="1321" y="297"/>
                </a:lnTo>
                <a:lnTo>
                  <a:pt x="1320" y="292"/>
                </a:lnTo>
                <a:lnTo>
                  <a:pt x="1320" y="288"/>
                </a:lnTo>
                <a:lnTo>
                  <a:pt x="1320" y="285"/>
                </a:lnTo>
                <a:lnTo>
                  <a:pt x="1320" y="284"/>
                </a:lnTo>
                <a:lnTo>
                  <a:pt x="1320" y="283"/>
                </a:lnTo>
                <a:lnTo>
                  <a:pt x="1320" y="280"/>
                </a:lnTo>
                <a:lnTo>
                  <a:pt x="1320" y="277"/>
                </a:lnTo>
                <a:lnTo>
                  <a:pt x="1320" y="274"/>
                </a:lnTo>
                <a:lnTo>
                  <a:pt x="1320" y="270"/>
                </a:lnTo>
                <a:lnTo>
                  <a:pt x="1320" y="268"/>
                </a:lnTo>
                <a:lnTo>
                  <a:pt x="1320" y="264"/>
                </a:lnTo>
                <a:lnTo>
                  <a:pt x="1320" y="263"/>
                </a:lnTo>
                <a:lnTo>
                  <a:pt x="1320" y="262"/>
                </a:lnTo>
                <a:lnTo>
                  <a:pt x="1320" y="247"/>
                </a:lnTo>
                <a:lnTo>
                  <a:pt x="1313" y="247"/>
                </a:lnTo>
                <a:lnTo>
                  <a:pt x="1307" y="247"/>
                </a:lnTo>
                <a:lnTo>
                  <a:pt x="1299" y="247"/>
                </a:lnTo>
                <a:lnTo>
                  <a:pt x="1294" y="247"/>
                </a:lnTo>
                <a:lnTo>
                  <a:pt x="1280" y="247"/>
                </a:lnTo>
                <a:lnTo>
                  <a:pt x="1278" y="247"/>
                </a:lnTo>
                <a:lnTo>
                  <a:pt x="1266" y="247"/>
                </a:lnTo>
                <a:lnTo>
                  <a:pt x="1258" y="247"/>
                </a:lnTo>
                <a:lnTo>
                  <a:pt x="1257" y="245"/>
                </a:lnTo>
                <a:lnTo>
                  <a:pt x="1254" y="241"/>
                </a:lnTo>
                <a:lnTo>
                  <a:pt x="1253" y="237"/>
                </a:lnTo>
                <a:lnTo>
                  <a:pt x="1250" y="234"/>
                </a:lnTo>
                <a:lnTo>
                  <a:pt x="1249" y="234"/>
                </a:lnTo>
                <a:lnTo>
                  <a:pt x="1247" y="230"/>
                </a:lnTo>
                <a:lnTo>
                  <a:pt x="1245" y="226"/>
                </a:lnTo>
                <a:lnTo>
                  <a:pt x="1242" y="224"/>
                </a:lnTo>
                <a:lnTo>
                  <a:pt x="1242" y="222"/>
                </a:lnTo>
                <a:lnTo>
                  <a:pt x="1237" y="224"/>
                </a:lnTo>
                <a:lnTo>
                  <a:pt x="1231" y="225"/>
                </a:lnTo>
                <a:lnTo>
                  <a:pt x="1227" y="227"/>
                </a:lnTo>
                <a:lnTo>
                  <a:pt x="1224" y="228"/>
                </a:lnTo>
                <a:lnTo>
                  <a:pt x="1222" y="229"/>
                </a:lnTo>
                <a:lnTo>
                  <a:pt x="1219" y="230"/>
                </a:lnTo>
                <a:lnTo>
                  <a:pt x="1218" y="231"/>
                </a:lnTo>
                <a:lnTo>
                  <a:pt x="1215" y="232"/>
                </a:lnTo>
                <a:lnTo>
                  <a:pt x="1213" y="233"/>
                </a:lnTo>
                <a:lnTo>
                  <a:pt x="1210" y="234"/>
                </a:lnTo>
                <a:lnTo>
                  <a:pt x="1208" y="235"/>
                </a:lnTo>
                <a:lnTo>
                  <a:pt x="1203" y="236"/>
                </a:lnTo>
                <a:lnTo>
                  <a:pt x="1194" y="239"/>
                </a:lnTo>
                <a:lnTo>
                  <a:pt x="1190" y="241"/>
                </a:lnTo>
                <a:lnTo>
                  <a:pt x="1185" y="243"/>
                </a:lnTo>
                <a:lnTo>
                  <a:pt x="1179" y="245"/>
                </a:lnTo>
                <a:lnTo>
                  <a:pt x="1176" y="246"/>
                </a:lnTo>
                <a:lnTo>
                  <a:pt x="1171" y="248"/>
                </a:lnTo>
                <a:lnTo>
                  <a:pt x="1166" y="249"/>
                </a:lnTo>
                <a:lnTo>
                  <a:pt x="1160" y="252"/>
                </a:lnTo>
                <a:lnTo>
                  <a:pt x="1158" y="252"/>
                </a:lnTo>
                <a:lnTo>
                  <a:pt x="1158" y="253"/>
                </a:lnTo>
                <a:lnTo>
                  <a:pt x="1156" y="254"/>
                </a:lnTo>
                <a:lnTo>
                  <a:pt x="1154" y="255"/>
                </a:lnTo>
                <a:lnTo>
                  <a:pt x="1150" y="256"/>
                </a:lnTo>
                <a:lnTo>
                  <a:pt x="1149" y="256"/>
                </a:lnTo>
                <a:lnTo>
                  <a:pt x="1147" y="257"/>
                </a:lnTo>
                <a:lnTo>
                  <a:pt x="1145" y="258"/>
                </a:lnTo>
                <a:lnTo>
                  <a:pt x="1143" y="259"/>
                </a:lnTo>
                <a:lnTo>
                  <a:pt x="1139" y="260"/>
                </a:lnTo>
                <a:lnTo>
                  <a:pt x="1138" y="261"/>
                </a:lnTo>
                <a:lnTo>
                  <a:pt x="1137" y="259"/>
                </a:lnTo>
                <a:lnTo>
                  <a:pt x="1136" y="258"/>
                </a:lnTo>
                <a:lnTo>
                  <a:pt x="1129" y="249"/>
                </a:lnTo>
                <a:lnTo>
                  <a:pt x="1124" y="244"/>
                </a:lnTo>
                <a:lnTo>
                  <a:pt x="1113" y="229"/>
                </a:lnTo>
                <a:lnTo>
                  <a:pt x="1112" y="228"/>
                </a:lnTo>
                <a:lnTo>
                  <a:pt x="1110" y="226"/>
                </a:lnTo>
                <a:lnTo>
                  <a:pt x="1110" y="225"/>
                </a:lnTo>
                <a:lnTo>
                  <a:pt x="1109" y="224"/>
                </a:lnTo>
                <a:lnTo>
                  <a:pt x="1106" y="221"/>
                </a:lnTo>
                <a:lnTo>
                  <a:pt x="1104" y="218"/>
                </a:lnTo>
                <a:lnTo>
                  <a:pt x="1096" y="208"/>
                </a:lnTo>
                <a:lnTo>
                  <a:pt x="1093" y="205"/>
                </a:lnTo>
                <a:lnTo>
                  <a:pt x="1092" y="203"/>
                </a:lnTo>
                <a:lnTo>
                  <a:pt x="1088" y="200"/>
                </a:lnTo>
                <a:lnTo>
                  <a:pt x="1081" y="190"/>
                </a:lnTo>
                <a:lnTo>
                  <a:pt x="1069" y="174"/>
                </a:lnTo>
                <a:lnTo>
                  <a:pt x="1068" y="173"/>
                </a:lnTo>
                <a:lnTo>
                  <a:pt x="1066" y="173"/>
                </a:lnTo>
                <a:lnTo>
                  <a:pt x="1057" y="173"/>
                </a:lnTo>
                <a:lnTo>
                  <a:pt x="1051" y="173"/>
                </a:lnTo>
                <a:lnTo>
                  <a:pt x="1049" y="173"/>
                </a:lnTo>
                <a:lnTo>
                  <a:pt x="1046" y="173"/>
                </a:lnTo>
                <a:lnTo>
                  <a:pt x="1043" y="173"/>
                </a:lnTo>
                <a:lnTo>
                  <a:pt x="1041" y="173"/>
                </a:lnTo>
                <a:lnTo>
                  <a:pt x="1038" y="174"/>
                </a:lnTo>
                <a:lnTo>
                  <a:pt x="1036" y="174"/>
                </a:lnTo>
                <a:lnTo>
                  <a:pt x="1030" y="174"/>
                </a:lnTo>
                <a:lnTo>
                  <a:pt x="1025" y="174"/>
                </a:lnTo>
                <a:lnTo>
                  <a:pt x="1024" y="174"/>
                </a:lnTo>
                <a:lnTo>
                  <a:pt x="1019" y="174"/>
                </a:lnTo>
                <a:lnTo>
                  <a:pt x="1005" y="175"/>
                </a:lnTo>
                <a:lnTo>
                  <a:pt x="1001" y="175"/>
                </a:lnTo>
                <a:lnTo>
                  <a:pt x="994" y="175"/>
                </a:lnTo>
                <a:lnTo>
                  <a:pt x="986" y="175"/>
                </a:lnTo>
                <a:lnTo>
                  <a:pt x="984" y="175"/>
                </a:lnTo>
                <a:lnTo>
                  <a:pt x="982" y="175"/>
                </a:lnTo>
                <a:lnTo>
                  <a:pt x="967" y="175"/>
                </a:lnTo>
                <a:lnTo>
                  <a:pt x="959" y="175"/>
                </a:lnTo>
                <a:lnTo>
                  <a:pt x="953" y="176"/>
                </a:lnTo>
                <a:lnTo>
                  <a:pt x="942" y="176"/>
                </a:lnTo>
                <a:lnTo>
                  <a:pt x="937" y="176"/>
                </a:lnTo>
                <a:lnTo>
                  <a:pt x="927" y="176"/>
                </a:lnTo>
                <a:lnTo>
                  <a:pt x="922" y="176"/>
                </a:lnTo>
                <a:lnTo>
                  <a:pt x="908" y="176"/>
                </a:lnTo>
                <a:lnTo>
                  <a:pt x="899" y="176"/>
                </a:lnTo>
                <a:lnTo>
                  <a:pt x="893" y="176"/>
                </a:lnTo>
                <a:lnTo>
                  <a:pt x="895" y="18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135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F6E1D-B3C1-F011-86A7-CB246BFA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Baltimore City in Maryland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21AF24A-78C8-5888-8E07-12D08988A748}"/>
              </a:ext>
            </a:extLst>
          </p:cNvPr>
          <p:cNvSpPr>
            <a:spLocks/>
          </p:cNvSpPr>
          <p:nvPr/>
        </p:nvSpPr>
        <p:spPr bwMode="auto">
          <a:xfrm>
            <a:off x="827584" y="1275606"/>
            <a:ext cx="3224213" cy="3097213"/>
          </a:xfrm>
          <a:custGeom>
            <a:avLst/>
            <a:gdLst>
              <a:gd name="T0" fmla="*/ 96 w 2031"/>
              <a:gd name="T1" fmla="*/ 0 h 1951"/>
              <a:gd name="T2" fmla="*/ 311 w 2031"/>
              <a:gd name="T3" fmla="*/ 1 h 1951"/>
              <a:gd name="T4" fmla="*/ 366 w 2031"/>
              <a:gd name="T5" fmla="*/ 0 h 1951"/>
              <a:gd name="T6" fmla="*/ 620 w 2031"/>
              <a:gd name="T7" fmla="*/ 0 h 1951"/>
              <a:gd name="T8" fmla="*/ 720 w 2031"/>
              <a:gd name="T9" fmla="*/ 1 h 1951"/>
              <a:gd name="T10" fmla="*/ 1002 w 2031"/>
              <a:gd name="T11" fmla="*/ 0 h 1951"/>
              <a:gd name="T12" fmla="*/ 1178 w 2031"/>
              <a:gd name="T13" fmla="*/ 1 h 1951"/>
              <a:gd name="T14" fmla="*/ 1378 w 2031"/>
              <a:gd name="T15" fmla="*/ 2 h 1951"/>
              <a:gd name="T16" fmla="*/ 1556 w 2031"/>
              <a:gd name="T17" fmla="*/ 0 h 1951"/>
              <a:gd name="T18" fmla="*/ 1771 w 2031"/>
              <a:gd name="T19" fmla="*/ 0 h 1951"/>
              <a:gd name="T20" fmla="*/ 1949 w 2031"/>
              <a:gd name="T21" fmla="*/ 0 h 1951"/>
              <a:gd name="T22" fmla="*/ 2027 w 2031"/>
              <a:gd name="T23" fmla="*/ 66 h 1951"/>
              <a:gd name="T24" fmla="*/ 2027 w 2031"/>
              <a:gd name="T25" fmla="*/ 181 h 1951"/>
              <a:gd name="T26" fmla="*/ 2027 w 2031"/>
              <a:gd name="T27" fmla="*/ 335 h 1951"/>
              <a:gd name="T28" fmla="*/ 2028 w 2031"/>
              <a:gd name="T29" fmla="*/ 510 h 1951"/>
              <a:gd name="T30" fmla="*/ 2028 w 2031"/>
              <a:gd name="T31" fmla="*/ 583 h 1951"/>
              <a:gd name="T32" fmla="*/ 2027 w 2031"/>
              <a:gd name="T33" fmla="*/ 661 h 1951"/>
              <a:gd name="T34" fmla="*/ 2028 w 2031"/>
              <a:gd name="T35" fmla="*/ 744 h 1951"/>
              <a:gd name="T36" fmla="*/ 2030 w 2031"/>
              <a:gd name="T37" fmla="*/ 836 h 1951"/>
              <a:gd name="T38" fmla="*/ 2029 w 2031"/>
              <a:gd name="T39" fmla="*/ 910 h 1951"/>
              <a:gd name="T40" fmla="*/ 2027 w 2031"/>
              <a:gd name="T41" fmla="*/ 1028 h 1951"/>
              <a:gd name="T42" fmla="*/ 2028 w 2031"/>
              <a:gd name="T43" fmla="*/ 1137 h 1951"/>
              <a:gd name="T44" fmla="*/ 2027 w 2031"/>
              <a:gd name="T45" fmla="*/ 1224 h 1951"/>
              <a:gd name="T46" fmla="*/ 2028 w 2031"/>
              <a:gd name="T47" fmla="*/ 1273 h 1951"/>
              <a:gd name="T48" fmla="*/ 2031 w 2031"/>
              <a:gd name="T49" fmla="*/ 1396 h 1951"/>
              <a:gd name="T50" fmla="*/ 2029 w 2031"/>
              <a:gd name="T51" fmla="*/ 1725 h 1951"/>
              <a:gd name="T52" fmla="*/ 1998 w 2031"/>
              <a:gd name="T53" fmla="*/ 1831 h 1951"/>
              <a:gd name="T54" fmla="*/ 1918 w 2031"/>
              <a:gd name="T55" fmla="*/ 1879 h 1951"/>
              <a:gd name="T56" fmla="*/ 1794 w 2031"/>
              <a:gd name="T57" fmla="*/ 1950 h 1951"/>
              <a:gd name="T58" fmla="*/ 1608 w 2031"/>
              <a:gd name="T59" fmla="*/ 1897 h 1951"/>
              <a:gd name="T60" fmla="*/ 1572 w 2031"/>
              <a:gd name="T61" fmla="*/ 1880 h 1951"/>
              <a:gd name="T62" fmla="*/ 1460 w 2031"/>
              <a:gd name="T63" fmla="*/ 1846 h 1951"/>
              <a:gd name="T64" fmla="*/ 1425 w 2031"/>
              <a:gd name="T65" fmla="*/ 1835 h 1951"/>
              <a:gd name="T66" fmla="*/ 1397 w 2031"/>
              <a:gd name="T67" fmla="*/ 1807 h 1951"/>
              <a:gd name="T68" fmla="*/ 1366 w 2031"/>
              <a:gd name="T69" fmla="*/ 1776 h 1951"/>
              <a:gd name="T70" fmla="*/ 1322 w 2031"/>
              <a:gd name="T71" fmla="*/ 1735 h 1951"/>
              <a:gd name="T72" fmla="*/ 1267 w 2031"/>
              <a:gd name="T73" fmla="*/ 1684 h 1951"/>
              <a:gd name="T74" fmla="*/ 1199 w 2031"/>
              <a:gd name="T75" fmla="*/ 1618 h 1951"/>
              <a:gd name="T76" fmla="*/ 1178 w 2031"/>
              <a:gd name="T77" fmla="*/ 1598 h 1951"/>
              <a:gd name="T78" fmla="*/ 1153 w 2031"/>
              <a:gd name="T79" fmla="*/ 1574 h 1951"/>
              <a:gd name="T80" fmla="*/ 1124 w 2031"/>
              <a:gd name="T81" fmla="*/ 1546 h 1951"/>
              <a:gd name="T82" fmla="*/ 1074 w 2031"/>
              <a:gd name="T83" fmla="*/ 1519 h 1951"/>
              <a:gd name="T84" fmla="*/ 1046 w 2031"/>
              <a:gd name="T85" fmla="*/ 1508 h 1951"/>
              <a:gd name="T86" fmla="*/ 980 w 2031"/>
              <a:gd name="T87" fmla="*/ 1479 h 1951"/>
              <a:gd name="T88" fmla="*/ 810 w 2031"/>
              <a:gd name="T89" fmla="*/ 1404 h 1951"/>
              <a:gd name="T90" fmla="*/ 639 w 2031"/>
              <a:gd name="T91" fmla="*/ 1328 h 1951"/>
              <a:gd name="T92" fmla="*/ 493 w 2031"/>
              <a:gd name="T93" fmla="*/ 1264 h 1951"/>
              <a:gd name="T94" fmla="*/ 388 w 2031"/>
              <a:gd name="T95" fmla="*/ 1217 h 1951"/>
              <a:gd name="T96" fmla="*/ 300 w 2031"/>
              <a:gd name="T97" fmla="*/ 1180 h 1951"/>
              <a:gd name="T98" fmla="*/ 190 w 2031"/>
              <a:gd name="T99" fmla="*/ 1131 h 1951"/>
              <a:gd name="T100" fmla="*/ 69 w 2031"/>
              <a:gd name="T101" fmla="*/ 1079 h 1951"/>
              <a:gd name="T102" fmla="*/ 3 w 2031"/>
              <a:gd name="T103" fmla="*/ 1036 h 1951"/>
              <a:gd name="T104" fmla="*/ 5 w 2031"/>
              <a:gd name="T105" fmla="*/ 930 h 1951"/>
              <a:gd name="T106" fmla="*/ 4 w 2031"/>
              <a:gd name="T107" fmla="*/ 807 h 1951"/>
              <a:gd name="T108" fmla="*/ 4 w 2031"/>
              <a:gd name="T109" fmla="*/ 751 h 1951"/>
              <a:gd name="T110" fmla="*/ 5 w 2031"/>
              <a:gd name="T111" fmla="*/ 658 h 1951"/>
              <a:gd name="T112" fmla="*/ 1 w 2031"/>
              <a:gd name="T113" fmla="*/ 527 h 1951"/>
              <a:gd name="T114" fmla="*/ 6 w 2031"/>
              <a:gd name="T115" fmla="*/ 400 h 1951"/>
              <a:gd name="T116" fmla="*/ 2 w 2031"/>
              <a:gd name="T117" fmla="*/ 222 h 1951"/>
              <a:gd name="T118" fmla="*/ 3 w 2031"/>
              <a:gd name="T119" fmla="*/ 147 h 1951"/>
              <a:gd name="T120" fmla="*/ 0 w 2031"/>
              <a:gd name="T121" fmla="*/ 71 h 1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31" h="1951">
                <a:moveTo>
                  <a:pt x="0" y="66"/>
                </a:moveTo>
                <a:lnTo>
                  <a:pt x="0" y="65"/>
                </a:lnTo>
                <a:lnTo>
                  <a:pt x="0" y="62"/>
                </a:lnTo>
                <a:lnTo>
                  <a:pt x="0" y="61"/>
                </a:lnTo>
                <a:lnTo>
                  <a:pt x="0" y="60"/>
                </a:lnTo>
                <a:lnTo>
                  <a:pt x="0" y="59"/>
                </a:lnTo>
                <a:lnTo>
                  <a:pt x="1" y="49"/>
                </a:lnTo>
                <a:lnTo>
                  <a:pt x="2" y="42"/>
                </a:lnTo>
                <a:lnTo>
                  <a:pt x="3" y="28"/>
                </a:lnTo>
                <a:lnTo>
                  <a:pt x="2" y="15"/>
                </a:lnTo>
                <a:lnTo>
                  <a:pt x="2" y="2"/>
                </a:lnTo>
                <a:lnTo>
                  <a:pt x="36" y="1"/>
                </a:lnTo>
                <a:lnTo>
                  <a:pt x="70" y="1"/>
                </a:lnTo>
                <a:lnTo>
                  <a:pt x="96" y="0"/>
                </a:lnTo>
                <a:lnTo>
                  <a:pt x="124" y="1"/>
                </a:lnTo>
                <a:lnTo>
                  <a:pt x="128" y="1"/>
                </a:lnTo>
                <a:lnTo>
                  <a:pt x="157" y="1"/>
                </a:lnTo>
                <a:lnTo>
                  <a:pt x="164" y="1"/>
                </a:lnTo>
                <a:lnTo>
                  <a:pt x="212" y="1"/>
                </a:lnTo>
                <a:lnTo>
                  <a:pt x="224" y="1"/>
                </a:lnTo>
                <a:lnTo>
                  <a:pt x="236" y="1"/>
                </a:lnTo>
                <a:lnTo>
                  <a:pt x="255" y="1"/>
                </a:lnTo>
                <a:lnTo>
                  <a:pt x="266" y="1"/>
                </a:lnTo>
                <a:lnTo>
                  <a:pt x="291" y="1"/>
                </a:lnTo>
                <a:lnTo>
                  <a:pt x="294" y="1"/>
                </a:lnTo>
                <a:lnTo>
                  <a:pt x="299" y="1"/>
                </a:lnTo>
                <a:lnTo>
                  <a:pt x="308" y="1"/>
                </a:lnTo>
                <a:lnTo>
                  <a:pt x="311" y="1"/>
                </a:lnTo>
                <a:lnTo>
                  <a:pt x="313" y="0"/>
                </a:lnTo>
                <a:lnTo>
                  <a:pt x="314" y="0"/>
                </a:lnTo>
                <a:lnTo>
                  <a:pt x="316" y="0"/>
                </a:lnTo>
                <a:lnTo>
                  <a:pt x="318" y="0"/>
                </a:lnTo>
                <a:lnTo>
                  <a:pt x="320" y="0"/>
                </a:lnTo>
                <a:lnTo>
                  <a:pt x="322" y="0"/>
                </a:lnTo>
                <a:lnTo>
                  <a:pt x="325" y="0"/>
                </a:lnTo>
                <a:lnTo>
                  <a:pt x="333" y="0"/>
                </a:lnTo>
                <a:lnTo>
                  <a:pt x="339" y="0"/>
                </a:lnTo>
                <a:lnTo>
                  <a:pt x="349" y="0"/>
                </a:lnTo>
                <a:lnTo>
                  <a:pt x="351" y="0"/>
                </a:lnTo>
                <a:lnTo>
                  <a:pt x="357" y="0"/>
                </a:lnTo>
                <a:lnTo>
                  <a:pt x="363" y="0"/>
                </a:lnTo>
                <a:lnTo>
                  <a:pt x="366" y="0"/>
                </a:lnTo>
                <a:lnTo>
                  <a:pt x="368" y="0"/>
                </a:lnTo>
                <a:lnTo>
                  <a:pt x="372" y="1"/>
                </a:lnTo>
                <a:lnTo>
                  <a:pt x="398" y="0"/>
                </a:lnTo>
                <a:lnTo>
                  <a:pt x="427" y="1"/>
                </a:lnTo>
                <a:lnTo>
                  <a:pt x="443" y="0"/>
                </a:lnTo>
                <a:lnTo>
                  <a:pt x="451" y="0"/>
                </a:lnTo>
                <a:lnTo>
                  <a:pt x="455" y="0"/>
                </a:lnTo>
                <a:lnTo>
                  <a:pt x="466" y="0"/>
                </a:lnTo>
                <a:lnTo>
                  <a:pt x="506" y="1"/>
                </a:lnTo>
                <a:lnTo>
                  <a:pt x="508" y="1"/>
                </a:lnTo>
                <a:lnTo>
                  <a:pt x="559" y="0"/>
                </a:lnTo>
                <a:lnTo>
                  <a:pt x="575" y="0"/>
                </a:lnTo>
                <a:lnTo>
                  <a:pt x="599" y="1"/>
                </a:lnTo>
                <a:lnTo>
                  <a:pt x="620" y="0"/>
                </a:lnTo>
                <a:lnTo>
                  <a:pt x="622" y="0"/>
                </a:lnTo>
                <a:lnTo>
                  <a:pt x="631" y="0"/>
                </a:lnTo>
                <a:lnTo>
                  <a:pt x="633" y="0"/>
                </a:lnTo>
                <a:lnTo>
                  <a:pt x="652" y="0"/>
                </a:lnTo>
                <a:lnTo>
                  <a:pt x="654" y="0"/>
                </a:lnTo>
                <a:lnTo>
                  <a:pt x="655" y="0"/>
                </a:lnTo>
                <a:lnTo>
                  <a:pt x="658" y="0"/>
                </a:lnTo>
                <a:lnTo>
                  <a:pt x="659" y="0"/>
                </a:lnTo>
                <a:lnTo>
                  <a:pt x="660" y="0"/>
                </a:lnTo>
                <a:lnTo>
                  <a:pt x="665" y="0"/>
                </a:lnTo>
                <a:lnTo>
                  <a:pt x="689" y="0"/>
                </a:lnTo>
                <a:lnTo>
                  <a:pt x="697" y="0"/>
                </a:lnTo>
                <a:lnTo>
                  <a:pt x="705" y="0"/>
                </a:lnTo>
                <a:lnTo>
                  <a:pt x="720" y="1"/>
                </a:lnTo>
                <a:lnTo>
                  <a:pt x="733" y="0"/>
                </a:lnTo>
                <a:lnTo>
                  <a:pt x="740" y="1"/>
                </a:lnTo>
                <a:lnTo>
                  <a:pt x="772" y="1"/>
                </a:lnTo>
                <a:lnTo>
                  <a:pt x="819" y="0"/>
                </a:lnTo>
                <a:lnTo>
                  <a:pt x="822" y="0"/>
                </a:lnTo>
                <a:lnTo>
                  <a:pt x="827" y="1"/>
                </a:lnTo>
                <a:lnTo>
                  <a:pt x="855" y="1"/>
                </a:lnTo>
                <a:lnTo>
                  <a:pt x="865" y="1"/>
                </a:lnTo>
                <a:lnTo>
                  <a:pt x="877" y="1"/>
                </a:lnTo>
                <a:lnTo>
                  <a:pt x="891" y="5"/>
                </a:lnTo>
                <a:lnTo>
                  <a:pt x="952" y="1"/>
                </a:lnTo>
                <a:lnTo>
                  <a:pt x="970" y="0"/>
                </a:lnTo>
                <a:lnTo>
                  <a:pt x="983" y="0"/>
                </a:lnTo>
                <a:lnTo>
                  <a:pt x="1002" y="0"/>
                </a:lnTo>
                <a:lnTo>
                  <a:pt x="1004" y="0"/>
                </a:lnTo>
                <a:lnTo>
                  <a:pt x="1005" y="0"/>
                </a:lnTo>
                <a:lnTo>
                  <a:pt x="1025" y="2"/>
                </a:lnTo>
                <a:lnTo>
                  <a:pt x="1039" y="1"/>
                </a:lnTo>
                <a:lnTo>
                  <a:pt x="1053" y="0"/>
                </a:lnTo>
                <a:lnTo>
                  <a:pt x="1071" y="0"/>
                </a:lnTo>
                <a:lnTo>
                  <a:pt x="1089" y="4"/>
                </a:lnTo>
                <a:lnTo>
                  <a:pt x="1122" y="0"/>
                </a:lnTo>
                <a:lnTo>
                  <a:pt x="1128" y="0"/>
                </a:lnTo>
                <a:lnTo>
                  <a:pt x="1134" y="0"/>
                </a:lnTo>
                <a:lnTo>
                  <a:pt x="1135" y="0"/>
                </a:lnTo>
                <a:lnTo>
                  <a:pt x="1136" y="0"/>
                </a:lnTo>
                <a:lnTo>
                  <a:pt x="1161" y="0"/>
                </a:lnTo>
                <a:lnTo>
                  <a:pt x="1178" y="1"/>
                </a:lnTo>
                <a:lnTo>
                  <a:pt x="1194" y="0"/>
                </a:lnTo>
                <a:lnTo>
                  <a:pt x="1206" y="0"/>
                </a:lnTo>
                <a:lnTo>
                  <a:pt x="1212" y="1"/>
                </a:lnTo>
                <a:lnTo>
                  <a:pt x="1213" y="1"/>
                </a:lnTo>
                <a:lnTo>
                  <a:pt x="1231" y="2"/>
                </a:lnTo>
                <a:lnTo>
                  <a:pt x="1267" y="3"/>
                </a:lnTo>
                <a:lnTo>
                  <a:pt x="1277" y="3"/>
                </a:lnTo>
                <a:lnTo>
                  <a:pt x="1301" y="2"/>
                </a:lnTo>
                <a:lnTo>
                  <a:pt x="1353" y="2"/>
                </a:lnTo>
                <a:lnTo>
                  <a:pt x="1370" y="2"/>
                </a:lnTo>
                <a:lnTo>
                  <a:pt x="1374" y="2"/>
                </a:lnTo>
                <a:lnTo>
                  <a:pt x="1375" y="2"/>
                </a:lnTo>
                <a:lnTo>
                  <a:pt x="1377" y="2"/>
                </a:lnTo>
                <a:lnTo>
                  <a:pt x="1378" y="2"/>
                </a:lnTo>
                <a:lnTo>
                  <a:pt x="1379" y="3"/>
                </a:lnTo>
                <a:lnTo>
                  <a:pt x="1381" y="4"/>
                </a:lnTo>
                <a:lnTo>
                  <a:pt x="1405" y="1"/>
                </a:lnTo>
                <a:lnTo>
                  <a:pt x="1409" y="1"/>
                </a:lnTo>
                <a:lnTo>
                  <a:pt x="1420" y="0"/>
                </a:lnTo>
                <a:lnTo>
                  <a:pt x="1426" y="0"/>
                </a:lnTo>
                <a:lnTo>
                  <a:pt x="1428" y="0"/>
                </a:lnTo>
                <a:lnTo>
                  <a:pt x="1431" y="0"/>
                </a:lnTo>
                <a:lnTo>
                  <a:pt x="1440" y="0"/>
                </a:lnTo>
                <a:lnTo>
                  <a:pt x="1443" y="0"/>
                </a:lnTo>
                <a:lnTo>
                  <a:pt x="1445" y="0"/>
                </a:lnTo>
                <a:lnTo>
                  <a:pt x="1478" y="0"/>
                </a:lnTo>
                <a:lnTo>
                  <a:pt x="1489" y="0"/>
                </a:lnTo>
                <a:lnTo>
                  <a:pt x="1556" y="0"/>
                </a:lnTo>
                <a:lnTo>
                  <a:pt x="1578" y="0"/>
                </a:lnTo>
                <a:lnTo>
                  <a:pt x="1581" y="0"/>
                </a:lnTo>
                <a:lnTo>
                  <a:pt x="1586" y="0"/>
                </a:lnTo>
                <a:lnTo>
                  <a:pt x="1609" y="0"/>
                </a:lnTo>
                <a:lnTo>
                  <a:pt x="1618" y="0"/>
                </a:lnTo>
                <a:lnTo>
                  <a:pt x="1670" y="0"/>
                </a:lnTo>
                <a:lnTo>
                  <a:pt x="1697" y="0"/>
                </a:lnTo>
                <a:lnTo>
                  <a:pt x="1698" y="0"/>
                </a:lnTo>
                <a:lnTo>
                  <a:pt x="1706" y="0"/>
                </a:lnTo>
                <a:lnTo>
                  <a:pt x="1723" y="0"/>
                </a:lnTo>
                <a:lnTo>
                  <a:pt x="1745" y="1"/>
                </a:lnTo>
                <a:lnTo>
                  <a:pt x="1751" y="0"/>
                </a:lnTo>
                <a:lnTo>
                  <a:pt x="1760" y="0"/>
                </a:lnTo>
                <a:lnTo>
                  <a:pt x="1771" y="0"/>
                </a:lnTo>
                <a:lnTo>
                  <a:pt x="1793" y="0"/>
                </a:lnTo>
                <a:lnTo>
                  <a:pt x="1809" y="0"/>
                </a:lnTo>
                <a:lnTo>
                  <a:pt x="1817" y="0"/>
                </a:lnTo>
                <a:lnTo>
                  <a:pt x="1836" y="0"/>
                </a:lnTo>
                <a:lnTo>
                  <a:pt x="1855" y="0"/>
                </a:lnTo>
                <a:lnTo>
                  <a:pt x="1865" y="0"/>
                </a:lnTo>
                <a:lnTo>
                  <a:pt x="1873" y="0"/>
                </a:lnTo>
                <a:lnTo>
                  <a:pt x="1875" y="0"/>
                </a:lnTo>
                <a:lnTo>
                  <a:pt x="1886" y="0"/>
                </a:lnTo>
                <a:lnTo>
                  <a:pt x="1908" y="0"/>
                </a:lnTo>
                <a:lnTo>
                  <a:pt x="1914" y="0"/>
                </a:lnTo>
                <a:lnTo>
                  <a:pt x="1929" y="0"/>
                </a:lnTo>
                <a:lnTo>
                  <a:pt x="1941" y="0"/>
                </a:lnTo>
                <a:lnTo>
                  <a:pt x="1949" y="0"/>
                </a:lnTo>
                <a:lnTo>
                  <a:pt x="1957" y="0"/>
                </a:lnTo>
                <a:lnTo>
                  <a:pt x="1966" y="0"/>
                </a:lnTo>
                <a:lnTo>
                  <a:pt x="1998" y="0"/>
                </a:lnTo>
                <a:lnTo>
                  <a:pt x="2027" y="0"/>
                </a:lnTo>
                <a:lnTo>
                  <a:pt x="2027" y="6"/>
                </a:lnTo>
                <a:lnTo>
                  <a:pt x="2027" y="21"/>
                </a:lnTo>
                <a:lnTo>
                  <a:pt x="2027" y="23"/>
                </a:lnTo>
                <a:lnTo>
                  <a:pt x="2027" y="32"/>
                </a:lnTo>
                <a:lnTo>
                  <a:pt x="2027" y="37"/>
                </a:lnTo>
                <a:lnTo>
                  <a:pt x="2027" y="38"/>
                </a:lnTo>
                <a:lnTo>
                  <a:pt x="2027" y="48"/>
                </a:lnTo>
                <a:lnTo>
                  <a:pt x="2027" y="48"/>
                </a:lnTo>
                <a:lnTo>
                  <a:pt x="2027" y="56"/>
                </a:lnTo>
                <a:lnTo>
                  <a:pt x="2027" y="66"/>
                </a:lnTo>
                <a:lnTo>
                  <a:pt x="2028" y="72"/>
                </a:lnTo>
                <a:lnTo>
                  <a:pt x="2027" y="93"/>
                </a:lnTo>
                <a:lnTo>
                  <a:pt x="2027" y="102"/>
                </a:lnTo>
                <a:lnTo>
                  <a:pt x="2027" y="109"/>
                </a:lnTo>
                <a:lnTo>
                  <a:pt x="2027" y="113"/>
                </a:lnTo>
                <a:lnTo>
                  <a:pt x="2028" y="122"/>
                </a:lnTo>
                <a:lnTo>
                  <a:pt x="2027" y="135"/>
                </a:lnTo>
                <a:lnTo>
                  <a:pt x="2027" y="140"/>
                </a:lnTo>
                <a:lnTo>
                  <a:pt x="2027" y="151"/>
                </a:lnTo>
                <a:lnTo>
                  <a:pt x="2027" y="162"/>
                </a:lnTo>
                <a:lnTo>
                  <a:pt x="2027" y="168"/>
                </a:lnTo>
                <a:lnTo>
                  <a:pt x="2027" y="174"/>
                </a:lnTo>
                <a:lnTo>
                  <a:pt x="2027" y="180"/>
                </a:lnTo>
                <a:lnTo>
                  <a:pt x="2027" y="181"/>
                </a:lnTo>
                <a:lnTo>
                  <a:pt x="2027" y="185"/>
                </a:lnTo>
                <a:lnTo>
                  <a:pt x="2027" y="187"/>
                </a:lnTo>
                <a:lnTo>
                  <a:pt x="2027" y="205"/>
                </a:lnTo>
                <a:lnTo>
                  <a:pt x="2027" y="217"/>
                </a:lnTo>
                <a:lnTo>
                  <a:pt x="2027" y="228"/>
                </a:lnTo>
                <a:lnTo>
                  <a:pt x="2031" y="239"/>
                </a:lnTo>
                <a:lnTo>
                  <a:pt x="2031" y="242"/>
                </a:lnTo>
                <a:lnTo>
                  <a:pt x="2029" y="250"/>
                </a:lnTo>
                <a:lnTo>
                  <a:pt x="2028" y="260"/>
                </a:lnTo>
                <a:lnTo>
                  <a:pt x="2027" y="271"/>
                </a:lnTo>
                <a:lnTo>
                  <a:pt x="2028" y="275"/>
                </a:lnTo>
                <a:lnTo>
                  <a:pt x="2027" y="289"/>
                </a:lnTo>
                <a:lnTo>
                  <a:pt x="2027" y="299"/>
                </a:lnTo>
                <a:lnTo>
                  <a:pt x="2027" y="335"/>
                </a:lnTo>
                <a:lnTo>
                  <a:pt x="2027" y="349"/>
                </a:lnTo>
                <a:lnTo>
                  <a:pt x="2027" y="351"/>
                </a:lnTo>
                <a:lnTo>
                  <a:pt x="2028" y="373"/>
                </a:lnTo>
                <a:lnTo>
                  <a:pt x="2028" y="393"/>
                </a:lnTo>
                <a:lnTo>
                  <a:pt x="2028" y="396"/>
                </a:lnTo>
                <a:lnTo>
                  <a:pt x="2028" y="401"/>
                </a:lnTo>
                <a:lnTo>
                  <a:pt x="2028" y="411"/>
                </a:lnTo>
                <a:lnTo>
                  <a:pt x="2028" y="434"/>
                </a:lnTo>
                <a:lnTo>
                  <a:pt x="2028" y="458"/>
                </a:lnTo>
                <a:lnTo>
                  <a:pt x="2028" y="467"/>
                </a:lnTo>
                <a:lnTo>
                  <a:pt x="2028" y="481"/>
                </a:lnTo>
                <a:lnTo>
                  <a:pt x="2028" y="500"/>
                </a:lnTo>
                <a:lnTo>
                  <a:pt x="2028" y="506"/>
                </a:lnTo>
                <a:lnTo>
                  <a:pt x="2028" y="510"/>
                </a:lnTo>
                <a:lnTo>
                  <a:pt x="2027" y="515"/>
                </a:lnTo>
                <a:lnTo>
                  <a:pt x="2028" y="522"/>
                </a:lnTo>
                <a:lnTo>
                  <a:pt x="2028" y="528"/>
                </a:lnTo>
                <a:lnTo>
                  <a:pt x="2028" y="531"/>
                </a:lnTo>
                <a:lnTo>
                  <a:pt x="2028" y="532"/>
                </a:lnTo>
                <a:lnTo>
                  <a:pt x="2028" y="542"/>
                </a:lnTo>
                <a:lnTo>
                  <a:pt x="2028" y="544"/>
                </a:lnTo>
                <a:lnTo>
                  <a:pt x="2028" y="545"/>
                </a:lnTo>
                <a:lnTo>
                  <a:pt x="2028" y="547"/>
                </a:lnTo>
                <a:lnTo>
                  <a:pt x="2028" y="548"/>
                </a:lnTo>
                <a:lnTo>
                  <a:pt x="2028" y="549"/>
                </a:lnTo>
                <a:lnTo>
                  <a:pt x="2028" y="552"/>
                </a:lnTo>
                <a:lnTo>
                  <a:pt x="2028" y="555"/>
                </a:lnTo>
                <a:lnTo>
                  <a:pt x="2028" y="583"/>
                </a:lnTo>
                <a:lnTo>
                  <a:pt x="2028" y="585"/>
                </a:lnTo>
                <a:lnTo>
                  <a:pt x="2025" y="587"/>
                </a:lnTo>
                <a:lnTo>
                  <a:pt x="2025" y="588"/>
                </a:lnTo>
                <a:lnTo>
                  <a:pt x="2025" y="606"/>
                </a:lnTo>
                <a:lnTo>
                  <a:pt x="2028" y="606"/>
                </a:lnTo>
                <a:lnTo>
                  <a:pt x="2028" y="610"/>
                </a:lnTo>
                <a:lnTo>
                  <a:pt x="2025" y="610"/>
                </a:lnTo>
                <a:lnTo>
                  <a:pt x="2025" y="614"/>
                </a:lnTo>
                <a:lnTo>
                  <a:pt x="2028" y="614"/>
                </a:lnTo>
                <a:lnTo>
                  <a:pt x="2029" y="618"/>
                </a:lnTo>
                <a:lnTo>
                  <a:pt x="2027" y="624"/>
                </a:lnTo>
                <a:lnTo>
                  <a:pt x="2027" y="645"/>
                </a:lnTo>
                <a:lnTo>
                  <a:pt x="2027" y="652"/>
                </a:lnTo>
                <a:lnTo>
                  <a:pt x="2027" y="661"/>
                </a:lnTo>
                <a:lnTo>
                  <a:pt x="2027" y="665"/>
                </a:lnTo>
                <a:lnTo>
                  <a:pt x="2027" y="675"/>
                </a:lnTo>
                <a:lnTo>
                  <a:pt x="2027" y="689"/>
                </a:lnTo>
                <a:lnTo>
                  <a:pt x="2027" y="691"/>
                </a:lnTo>
                <a:lnTo>
                  <a:pt x="2027" y="692"/>
                </a:lnTo>
                <a:lnTo>
                  <a:pt x="2027" y="695"/>
                </a:lnTo>
                <a:lnTo>
                  <a:pt x="2027" y="698"/>
                </a:lnTo>
                <a:lnTo>
                  <a:pt x="2027" y="699"/>
                </a:lnTo>
                <a:lnTo>
                  <a:pt x="2027" y="706"/>
                </a:lnTo>
                <a:lnTo>
                  <a:pt x="2027" y="710"/>
                </a:lnTo>
                <a:lnTo>
                  <a:pt x="2028" y="719"/>
                </a:lnTo>
                <a:lnTo>
                  <a:pt x="2028" y="733"/>
                </a:lnTo>
                <a:lnTo>
                  <a:pt x="2028" y="738"/>
                </a:lnTo>
                <a:lnTo>
                  <a:pt x="2028" y="744"/>
                </a:lnTo>
                <a:lnTo>
                  <a:pt x="2028" y="752"/>
                </a:lnTo>
                <a:lnTo>
                  <a:pt x="2028" y="753"/>
                </a:lnTo>
                <a:lnTo>
                  <a:pt x="2029" y="772"/>
                </a:lnTo>
                <a:lnTo>
                  <a:pt x="2029" y="775"/>
                </a:lnTo>
                <a:lnTo>
                  <a:pt x="2029" y="791"/>
                </a:lnTo>
                <a:lnTo>
                  <a:pt x="2027" y="810"/>
                </a:lnTo>
                <a:lnTo>
                  <a:pt x="2027" y="811"/>
                </a:lnTo>
                <a:lnTo>
                  <a:pt x="2027" y="815"/>
                </a:lnTo>
                <a:lnTo>
                  <a:pt x="2027" y="818"/>
                </a:lnTo>
                <a:lnTo>
                  <a:pt x="2027" y="819"/>
                </a:lnTo>
                <a:lnTo>
                  <a:pt x="2028" y="822"/>
                </a:lnTo>
                <a:lnTo>
                  <a:pt x="2029" y="825"/>
                </a:lnTo>
                <a:lnTo>
                  <a:pt x="2030" y="835"/>
                </a:lnTo>
                <a:lnTo>
                  <a:pt x="2030" y="836"/>
                </a:lnTo>
                <a:lnTo>
                  <a:pt x="2030" y="838"/>
                </a:lnTo>
                <a:lnTo>
                  <a:pt x="2030" y="839"/>
                </a:lnTo>
                <a:lnTo>
                  <a:pt x="2030" y="840"/>
                </a:lnTo>
                <a:lnTo>
                  <a:pt x="2030" y="841"/>
                </a:lnTo>
                <a:lnTo>
                  <a:pt x="2030" y="843"/>
                </a:lnTo>
                <a:lnTo>
                  <a:pt x="2030" y="853"/>
                </a:lnTo>
                <a:lnTo>
                  <a:pt x="2029" y="854"/>
                </a:lnTo>
                <a:lnTo>
                  <a:pt x="2029" y="861"/>
                </a:lnTo>
                <a:lnTo>
                  <a:pt x="2029" y="866"/>
                </a:lnTo>
                <a:lnTo>
                  <a:pt x="2028" y="867"/>
                </a:lnTo>
                <a:lnTo>
                  <a:pt x="2027" y="885"/>
                </a:lnTo>
                <a:lnTo>
                  <a:pt x="2028" y="895"/>
                </a:lnTo>
                <a:lnTo>
                  <a:pt x="2028" y="905"/>
                </a:lnTo>
                <a:lnTo>
                  <a:pt x="2029" y="910"/>
                </a:lnTo>
                <a:lnTo>
                  <a:pt x="2031" y="915"/>
                </a:lnTo>
                <a:lnTo>
                  <a:pt x="2030" y="919"/>
                </a:lnTo>
                <a:lnTo>
                  <a:pt x="2030" y="924"/>
                </a:lnTo>
                <a:lnTo>
                  <a:pt x="2029" y="928"/>
                </a:lnTo>
                <a:lnTo>
                  <a:pt x="2028" y="937"/>
                </a:lnTo>
                <a:lnTo>
                  <a:pt x="2028" y="938"/>
                </a:lnTo>
                <a:lnTo>
                  <a:pt x="2029" y="965"/>
                </a:lnTo>
                <a:lnTo>
                  <a:pt x="2029" y="974"/>
                </a:lnTo>
                <a:lnTo>
                  <a:pt x="2029" y="981"/>
                </a:lnTo>
                <a:lnTo>
                  <a:pt x="2025" y="994"/>
                </a:lnTo>
                <a:lnTo>
                  <a:pt x="2027" y="1007"/>
                </a:lnTo>
                <a:lnTo>
                  <a:pt x="2027" y="1011"/>
                </a:lnTo>
                <a:lnTo>
                  <a:pt x="2027" y="1022"/>
                </a:lnTo>
                <a:lnTo>
                  <a:pt x="2027" y="1028"/>
                </a:lnTo>
                <a:lnTo>
                  <a:pt x="2027" y="1033"/>
                </a:lnTo>
                <a:lnTo>
                  <a:pt x="2027" y="1038"/>
                </a:lnTo>
                <a:lnTo>
                  <a:pt x="2027" y="1044"/>
                </a:lnTo>
                <a:lnTo>
                  <a:pt x="2027" y="1053"/>
                </a:lnTo>
                <a:lnTo>
                  <a:pt x="2027" y="1063"/>
                </a:lnTo>
                <a:lnTo>
                  <a:pt x="2027" y="1071"/>
                </a:lnTo>
                <a:lnTo>
                  <a:pt x="2027" y="1084"/>
                </a:lnTo>
                <a:lnTo>
                  <a:pt x="2027" y="1096"/>
                </a:lnTo>
                <a:lnTo>
                  <a:pt x="2027" y="1097"/>
                </a:lnTo>
                <a:lnTo>
                  <a:pt x="2027" y="1103"/>
                </a:lnTo>
                <a:lnTo>
                  <a:pt x="2027" y="1105"/>
                </a:lnTo>
                <a:lnTo>
                  <a:pt x="2028" y="1109"/>
                </a:lnTo>
                <a:lnTo>
                  <a:pt x="2029" y="1114"/>
                </a:lnTo>
                <a:lnTo>
                  <a:pt x="2028" y="1137"/>
                </a:lnTo>
                <a:lnTo>
                  <a:pt x="2028" y="1138"/>
                </a:lnTo>
                <a:lnTo>
                  <a:pt x="2028" y="1140"/>
                </a:lnTo>
                <a:lnTo>
                  <a:pt x="2027" y="1143"/>
                </a:lnTo>
                <a:lnTo>
                  <a:pt x="2027" y="1153"/>
                </a:lnTo>
                <a:lnTo>
                  <a:pt x="2027" y="1154"/>
                </a:lnTo>
                <a:lnTo>
                  <a:pt x="2027" y="1160"/>
                </a:lnTo>
                <a:lnTo>
                  <a:pt x="2027" y="1170"/>
                </a:lnTo>
                <a:lnTo>
                  <a:pt x="2027" y="1178"/>
                </a:lnTo>
                <a:lnTo>
                  <a:pt x="2027" y="1195"/>
                </a:lnTo>
                <a:lnTo>
                  <a:pt x="2027" y="1198"/>
                </a:lnTo>
                <a:lnTo>
                  <a:pt x="2027" y="1203"/>
                </a:lnTo>
                <a:lnTo>
                  <a:pt x="2027" y="1206"/>
                </a:lnTo>
                <a:lnTo>
                  <a:pt x="2027" y="1217"/>
                </a:lnTo>
                <a:lnTo>
                  <a:pt x="2027" y="1224"/>
                </a:lnTo>
                <a:lnTo>
                  <a:pt x="2027" y="1229"/>
                </a:lnTo>
                <a:lnTo>
                  <a:pt x="2027" y="1233"/>
                </a:lnTo>
                <a:lnTo>
                  <a:pt x="2027" y="1238"/>
                </a:lnTo>
                <a:lnTo>
                  <a:pt x="2027" y="1242"/>
                </a:lnTo>
                <a:lnTo>
                  <a:pt x="2027" y="1243"/>
                </a:lnTo>
                <a:lnTo>
                  <a:pt x="2027" y="1246"/>
                </a:lnTo>
                <a:lnTo>
                  <a:pt x="2027" y="1252"/>
                </a:lnTo>
                <a:lnTo>
                  <a:pt x="2027" y="1256"/>
                </a:lnTo>
                <a:lnTo>
                  <a:pt x="2027" y="1261"/>
                </a:lnTo>
                <a:lnTo>
                  <a:pt x="2027" y="1264"/>
                </a:lnTo>
                <a:lnTo>
                  <a:pt x="2027" y="1265"/>
                </a:lnTo>
                <a:lnTo>
                  <a:pt x="2028" y="1265"/>
                </a:lnTo>
                <a:lnTo>
                  <a:pt x="2028" y="1270"/>
                </a:lnTo>
                <a:lnTo>
                  <a:pt x="2028" y="1273"/>
                </a:lnTo>
                <a:lnTo>
                  <a:pt x="2027" y="1278"/>
                </a:lnTo>
                <a:lnTo>
                  <a:pt x="2027" y="1285"/>
                </a:lnTo>
                <a:lnTo>
                  <a:pt x="2027" y="1292"/>
                </a:lnTo>
                <a:lnTo>
                  <a:pt x="2027" y="1299"/>
                </a:lnTo>
                <a:lnTo>
                  <a:pt x="2027" y="1304"/>
                </a:lnTo>
                <a:lnTo>
                  <a:pt x="2027" y="1306"/>
                </a:lnTo>
                <a:lnTo>
                  <a:pt x="2027" y="1322"/>
                </a:lnTo>
                <a:lnTo>
                  <a:pt x="2027" y="1329"/>
                </a:lnTo>
                <a:lnTo>
                  <a:pt x="2027" y="1337"/>
                </a:lnTo>
                <a:lnTo>
                  <a:pt x="2028" y="1348"/>
                </a:lnTo>
                <a:lnTo>
                  <a:pt x="2029" y="1358"/>
                </a:lnTo>
                <a:lnTo>
                  <a:pt x="2030" y="1377"/>
                </a:lnTo>
                <a:lnTo>
                  <a:pt x="2030" y="1383"/>
                </a:lnTo>
                <a:lnTo>
                  <a:pt x="2031" y="1396"/>
                </a:lnTo>
                <a:lnTo>
                  <a:pt x="2029" y="1411"/>
                </a:lnTo>
                <a:lnTo>
                  <a:pt x="2030" y="1428"/>
                </a:lnTo>
                <a:lnTo>
                  <a:pt x="2030" y="1429"/>
                </a:lnTo>
                <a:lnTo>
                  <a:pt x="2031" y="1429"/>
                </a:lnTo>
                <a:lnTo>
                  <a:pt x="2031" y="1433"/>
                </a:lnTo>
                <a:lnTo>
                  <a:pt x="2029" y="1444"/>
                </a:lnTo>
                <a:lnTo>
                  <a:pt x="2031" y="1457"/>
                </a:lnTo>
                <a:lnTo>
                  <a:pt x="2030" y="1465"/>
                </a:lnTo>
                <a:lnTo>
                  <a:pt x="2030" y="1466"/>
                </a:lnTo>
                <a:lnTo>
                  <a:pt x="2030" y="1470"/>
                </a:lnTo>
                <a:lnTo>
                  <a:pt x="2030" y="1494"/>
                </a:lnTo>
                <a:lnTo>
                  <a:pt x="2031" y="1715"/>
                </a:lnTo>
                <a:lnTo>
                  <a:pt x="2030" y="1718"/>
                </a:lnTo>
                <a:lnTo>
                  <a:pt x="2029" y="1725"/>
                </a:lnTo>
                <a:lnTo>
                  <a:pt x="2028" y="1728"/>
                </a:lnTo>
                <a:lnTo>
                  <a:pt x="2029" y="1731"/>
                </a:lnTo>
                <a:lnTo>
                  <a:pt x="2029" y="1740"/>
                </a:lnTo>
                <a:lnTo>
                  <a:pt x="2029" y="1743"/>
                </a:lnTo>
                <a:lnTo>
                  <a:pt x="2029" y="1745"/>
                </a:lnTo>
                <a:lnTo>
                  <a:pt x="2029" y="1762"/>
                </a:lnTo>
                <a:lnTo>
                  <a:pt x="2027" y="1810"/>
                </a:lnTo>
                <a:lnTo>
                  <a:pt x="2019" y="1817"/>
                </a:lnTo>
                <a:lnTo>
                  <a:pt x="2002" y="1828"/>
                </a:lnTo>
                <a:lnTo>
                  <a:pt x="2002" y="1829"/>
                </a:lnTo>
                <a:lnTo>
                  <a:pt x="2001" y="1829"/>
                </a:lnTo>
                <a:lnTo>
                  <a:pt x="2000" y="1830"/>
                </a:lnTo>
                <a:lnTo>
                  <a:pt x="1999" y="1830"/>
                </a:lnTo>
                <a:lnTo>
                  <a:pt x="1998" y="1831"/>
                </a:lnTo>
                <a:lnTo>
                  <a:pt x="1994" y="1833"/>
                </a:lnTo>
                <a:lnTo>
                  <a:pt x="1993" y="1834"/>
                </a:lnTo>
                <a:lnTo>
                  <a:pt x="1983" y="1841"/>
                </a:lnTo>
                <a:lnTo>
                  <a:pt x="1979" y="1843"/>
                </a:lnTo>
                <a:lnTo>
                  <a:pt x="1965" y="1851"/>
                </a:lnTo>
                <a:lnTo>
                  <a:pt x="1961" y="1853"/>
                </a:lnTo>
                <a:lnTo>
                  <a:pt x="1959" y="1855"/>
                </a:lnTo>
                <a:lnTo>
                  <a:pt x="1952" y="1859"/>
                </a:lnTo>
                <a:lnTo>
                  <a:pt x="1950" y="1860"/>
                </a:lnTo>
                <a:lnTo>
                  <a:pt x="1942" y="1865"/>
                </a:lnTo>
                <a:lnTo>
                  <a:pt x="1936" y="1868"/>
                </a:lnTo>
                <a:lnTo>
                  <a:pt x="1934" y="1869"/>
                </a:lnTo>
                <a:lnTo>
                  <a:pt x="1930" y="1871"/>
                </a:lnTo>
                <a:lnTo>
                  <a:pt x="1918" y="1879"/>
                </a:lnTo>
                <a:lnTo>
                  <a:pt x="1912" y="1883"/>
                </a:lnTo>
                <a:lnTo>
                  <a:pt x="1906" y="1887"/>
                </a:lnTo>
                <a:lnTo>
                  <a:pt x="1905" y="1887"/>
                </a:lnTo>
                <a:lnTo>
                  <a:pt x="1904" y="1888"/>
                </a:lnTo>
                <a:lnTo>
                  <a:pt x="1899" y="1891"/>
                </a:lnTo>
                <a:lnTo>
                  <a:pt x="1883" y="1901"/>
                </a:lnTo>
                <a:lnTo>
                  <a:pt x="1877" y="1903"/>
                </a:lnTo>
                <a:lnTo>
                  <a:pt x="1876" y="1906"/>
                </a:lnTo>
                <a:lnTo>
                  <a:pt x="1872" y="1908"/>
                </a:lnTo>
                <a:lnTo>
                  <a:pt x="1853" y="1920"/>
                </a:lnTo>
                <a:lnTo>
                  <a:pt x="1847" y="1925"/>
                </a:lnTo>
                <a:lnTo>
                  <a:pt x="1804" y="1950"/>
                </a:lnTo>
                <a:lnTo>
                  <a:pt x="1801" y="1951"/>
                </a:lnTo>
                <a:lnTo>
                  <a:pt x="1794" y="1950"/>
                </a:lnTo>
                <a:lnTo>
                  <a:pt x="1781" y="1945"/>
                </a:lnTo>
                <a:lnTo>
                  <a:pt x="1744" y="1933"/>
                </a:lnTo>
                <a:lnTo>
                  <a:pt x="1743" y="1933"/>
                </a:lnTo>
                <a:lnTo>
                  <a:pt x="1742" y="1933"/>
                </a:lnTo>
                <a:lnTo>
                  <a:pt x="1740" y="1932"/>
                </a:lnTo>
                <a:lnTo>
                  <a:pt x="1662" y="1909"/>
                </a:lnTo>
                <a:lnTo>
                  <a:pt x="1661" y="1909"/>
                </a:lnTo>
                <a:lnTo>
                  <a:pt x="1648" y="1905"/>
                </a:lnTo>
                <a:lnTo>
                  <a:pt x="1641" y="1903"/>
                </a:lnTo>
                <a:lnTo>
                  <a:pt x="1623" y="1900"/>
                </a:lnTo>
                <a:lnTo>
                  <a:pt x="1616" y="1899"/>
                </a:lnTo>
                <a:lnTo>
                  <a:pt x="1614" y="1898"/>
                </a:lnTo>
                <a:lnTo>
                  <a:pt x="1609" y="1897"/>
                </a:lnTo>
                <a:lnTo>
                  <a:pt x="1608" y="1897"/>
                </a:lnTo>
                <a:lnTo>
                  <a:pt x="1607" y="1897"/>
                </a:lnTo>
                <a:lnTo>
                  <a:pt x="1604" y="1895"/>
                </a:lnTo>
                <a:lnTo>
                  <a:pt x="1593" y="1889"/>
                </a:lnTo>
                <a:lnTo>
                  <a:pt x="1589" y="1887"/>
                </a:lnTo>
                <a:lnTo>
                  <a:pt x="1589" y="1887"/>
                </a:lnTo>
                <a:lnTo>
                  <a:pt x="1589" y="1886"/>
                </a:lnTo>
                <a:lnTo>
                  <a:pt x="1588" y="1886"/>
                </a:lnTo>
                <a:lnTo>
                  <a:pt x="1587" y="1886"/>
                </a:lnTo>
                <a:lnTo>
                  <a:pt x="1586" y="1886"/>
                </a:lnTo>
                <a:lnTo>
                  <a:pt x="1582" y="1884"/>
                </a:lnTo>
                <a:lnTo>
                  <a:pt x="1581" y="1884"/>
                </a:lnTo>
                <a:lnTo>
                  <a:pt x="1579" y="1883"/>
                </a:lnTo>
                <a:lnTo>
                  <a:pt x="1574" y="1880"/>
                </a:lnTo>
                <a:lnTo>
                  <a:pt x="1572" y="1880"/>
                </a:lnTo>
                <a:lnTo>
                  <a:pt x="1571" y="1879"/>
                </a:lnTo>
                <a:lnTo>
                  <a:pt x="1567" y="1879"/>
                </a:lnTo>
                <a:lnTo>
                  <a:pt x="1566" y="1879"/>
                </a:lnTo>
                <a:lnTo>
                  <a:pt x="1560" y="1877"/>
                </a:lnTo>
                <a:lnTo>
                  <a:pt x="1542" y="1872"/>
                </a:lnTo>
                <a:lnTo>
                  <a:pt x="1537" y="1870"/>
                </a:lnTo>
                <a:lnTo>
                  <a:pt x="1529" y="1867"/>
                </a:lnTo>
                <a:lnTo>
                  <a:pt x="1505" y="1861"/>
                </a:lnTo>
                <a:lnTo>
                  <a:pt x="1500" y="1859"/>
                </a:lnTo>
                <a:lnTo>
                  <a:pt x="1497" y="1858"/>
                </a:lnTo>
                <a:lnTo>
                  <a:pt x="1491" y="1856"/>
                </a:lnTo>
                <a:lnTo>
                  <a:pt x="1470" y="1849"/>
                </a:lnTo>
                <a:lnTo>
                  <a:pt x="1464" y="1847"/>
                </a:lnTo>
                <a:lnTo>
                  <a:pt x="1460" y="1846"/>
                </a:lnTo>
                <a:lnTo>
                  <a:pt x="1459" y="1846"/>
                </a:lnTo>
                <a:lnTo>
                  <a:pt x="1457" y="1845"/>
                </a:lnTo>
                <a:lnTo>
                  <a:pt x="1450" y="1843"/>
                </a:lnTo>
                <a:lnTo>
                  <a:pt x="1445" y="1843"/>
                </a:lnTo>
                <a:lnTo>
                  <a:pt x="1444" y="1842"/>
                </a:lnTo>
                <a:lnTo>
                  <a:pt x="1443" y="1842"/>
                </a:lnTo>
                <a:lnTo>
                  <a:pt x="1441" y="1841"/>
                </a:lnTo>
                <a:lnTo>
                  <a:pt x="1440" y="1841"/>
                </a:lnTo>
                <a:lnTo>
                  <a:pt x="1438" y="1841"/>
                </a:lnTo>
                <a:lnTo>
                  <a:pt x="1433" y="1839"/>
                </a:lnTo>
                <a:lnTo>
                  <a:pt x="1431" y="1838"/>
                </a:lnTo>
                <a:lnTo>
                  <a:pt x="1429" y="1837"/>
                </a:lnTo>
                <a:lnTo>
                  <a:pt x="1426" y="1835"/>
                </a:lnTo>
                <a:lnTo>
                  <a:pt x="1425" y="1835"/>
                </a:lnTo>
                <a:lnTo>
                  <a:pt x="1422" y="1833"/>
                </a:lnTo>
                <a:lnTo>
                  <a:pt x="1421" y="1832"/>
                </a:lnTo>
                <a:lnTo>
                  <a:pt x="1419" y="1830"/>
                </a:lnTo>
                <a:lnTo>
                  <a:pt x="1415" y="1826"/>
                </a:lnTo>
                <a:lnTo>
                  <a:pt x="1411" y="1821"/>
                </a:lnTo>
                <a:lnTo>
                  <a:pt x="1409" y="1819"/>
                </a:lnTo>
                <a:lnTo>
                  <a:pt x="1409" y="1819"/>
                </a:lnTo>
                <a:lnTo>
                  <a:pt x="1408" y="1818"/>
                </a:lnTo>
                <a:lnTo>
                  <a:pt x="1407" y="1817"/>
                </a:lnTo>
                <a:lnTo>
                  <a:pt x="1405" y="1815"/>
                </a:lnTo>
                <a:lnTo>
                  <a:pt x="1405" y="1814"/>
                </a:lnTo>
                <a:lnTo>
                  <a:pt x="1404" y="1814"/>
                </a:lnTo>
                <a:lnTo>
                  <a:pt x="1402" y="1811"/>
                </a:lnTo>
                <a:lnTo>
                  <a:pt x="1397" y="1807"/>
                </a:lnTo>
                <a:lnTo>
                  <a:pt x="1391" y="1801"/>
                </a:lnTo>
                <a:lnTo>
                  <a:pt x="1385" y="1795"/>
                </a:lnTo>
                <a:lnTo>
                  <a:pt x="1381" y="1790"/>
                </a:lnTo>
                <a:lnTo>
                  <a:pt x="1381" y="1789"/>
                </a:lnTo>
                <a:lnTo>
                  <a:pt x="1380" y="1789"/>
                </a:lnTo>
                <a:lnTo>
                  <a:pt x="1378" y="1787"/>
                </a:lnTo>
                <a:lnTo>
                  <a:pt x="1375" y="1784"/>
                </a:lnTo>
                <a:lnTo>
                  <a:pt x="1373" y="1782"/>
                </a:lnTo>
                <a:lnTo>
                  <a:pt x="1371" y="1780"/>
                </a:lnTo>
                <a:lnTo>
                  <a:pt x="1370" y="1779"/>
                </a:lnTo>
                <a:lnTo>
                  <a:pt x="1369" y="1779"/>
                </a:lnTo>
                <a:lnTo>
                  <a:pt x="1367" y="1777"/>
                </a:lnTo>
                <a:lnTo>
                  <a:pt x="1367" y="1776"/>
                </a:lnTo>
                <a:lnTo>
                  <a:pt x="1366" y="1776"/>
                </a:lnTo>
                <a:lnTo>
                  <a:pt x="1365" y="1775"/>
                </a:lnTo>
                <a:lnTo>
                  <a:pt x="1365" y="1774"/>
                </a:lnTo>
                <a:lnTo>
                  <a:pt x="1364" y="1774"/>
                </a:lnTo>
                <a:lnTo>
                  <a:pt x="1362" y="1772"/>
                </a:lnTo>
                <a:lnTo>
                  <a:pt x="1362" y="1771"/>
                </a:lnTo>
                <a:lnTo>
                  <a:pt x="1361" y="1771"/>
                </a:lnTo>
                <a:lnTo>
                  <a:pt x="1357" y="1767"/>
                </a:lnTo>
                <a:lnTo>
                  <a:pt x="1355" y="1765"/>
                </a:lnTo>
                <a:lnTo>
                  <a:pt x="1348" y="1759"/>
                </a:lnTo>
                <a:lnTo>
                  <a:pt x="1347" y="1758"/>
                </a:lnTo>
                <a:lnTo>
                  <a:pt x="1343" y="1756"/>
                </a:lnTo>
                <a:lnTo>
                  <a:pt x="1342" y="1755"/>
                </a:lnTo>
                <a:lnTo>
                  <a:pt x="1338" y="1749"/>
                </a:lnTo>
                <a:lnTo>
                  <a:pt x="1322" y="1735"/>
                </a:lnTo>
                <a:lnTo>
                  <a:pt x="1317" y="1731"/>
                </a:lnTo>
                <a:lnTo>
                  <a:pt x="1316" y="1730"/>
                </a:lnTo>
                <a:lnTo>
                  <a:pt x="1314" y="1728"/>
                </a:lnTo>
                <a:lnTo>
                  <a:pt x="1309" y="1722"/>
                </a:lnTo>
                <a:lnTo>
                  <a:pt x="1308" y="1722"/>
                </a:lnTo>
                <a:lnTo>
                  <a:pt x="1302" y="1716"/>
                </a:lnTo>
                <a:lnTo>
                  <a:pt x="1293" y="1709"/>
                </a:lnTo>
                <a:lnTo>
                  <a:pt x="1290" y="1706"/>
                </a:lnTo>
                <a:lnTo>
                  <a:pt x="1285" y="1700"/>
                </a:lnTo>
                <a:lnTo>
                  <a:pt x="1284" y="1699"/>
                </a:lnTo>
                <a:lnTo>
                  <a:pt x="1281" y="1697"/>
                </a:lnTo>
                <a:lnTo>
                  <a:pt x="1273" y="1688"/>
                </a:lnTo>
                <a:lnTo>
                  <a:pt x="1270" y="1686"/>
                </a:lnTo>
                <a:lnTo>
                  <a:pt x="1267" y="1684"/>
                </a:lnTo>
                <a:lnTo>
                  <a:pt x="1261" y="1678"/>
                </a:lnTo>
                <a:lnTo>
                  <a:pt x="1242" y="1662"/>
                </a:lnTo>
                <a:lnTo>
                  <a:pt x="1237" y="1656"/>
                </a:lnTo>
                <a:lnTo>
                  <a:pt x="1234" y="1653"/>
                </a:lnTo>
                <a:lnTo>
                  <a:pt x="1226" y="1645"/>
                </a:lnTo>
                <a:lnTo>
                  <a:pt x="1223" y="1642"/>
                </a:lnTo>
                <a:lnTo>
                  <a:pt x="1219" y="1638"/>
                </a:lnTo>
                <a:lnTo>
                  <a:pt x="1207" y="1626"/>
                </a:lnTo>
                <a:lnTo>
                  <a:pt x="1203" y="1623"/>
                </a:lnTo>
                <a:lnTo>
                  <a:pt x="1203" y="1622"/>
                </a:lnTo>
                <a:lnTo>
                  <a:pt x="1201" y="1621"/>
                </a:lnTo>
                <a:lnTo>
                  <a:pt x="1201" y="1620"/>
                </a:lnTo>
                <a:lnTo>
                  <a:pt x="1200" y="1619"/>
                </a:lnTo>
                <a:lnTo>
                  <a:pt x="1199" y="1618"/>
                </a:lnTo>
                <a:lnTo>
                  <a:pt x="1195" y="1614"/>
                </a:lnTo>
                <a:lnTo>
                  <a:pt x="1194" y="1612"/>
                </a:lnTo>
                <a:lnTo>
                  <a:pt x="1191" y="1609"/>
                </a:lnTo>
                <a:lnTo>
                  <a:pt x="1188" y="1606"/>
                </a:lnTo>
                <a:lnTo>
                  <a:pt x="1187" y="1606"/>
                </a:lnTo>
                <a:lnTo>
                  <a:pt x="1186" y="1605"/>
                </a:lnTo>
                <a:lnTo>
                  <a:pt x="1183" y="1603"/>
                </a:lnTo>
                <a:lnTo>
                  <a:pt x="1182" y="1602"/>
                </a:lnTo>
                <a:lnTo>
                  <a:pt x="1182" y="1602"/>
                </a:lnTo>
                <a:lnTo>
                  <a:pt x="1181" y="1601"/>
                </a:lnTo>
                <a:lnTo>
                  <a:pt x="1179" y="1600"/>
                </a:lnTo>
                <a:lnTo>
                  <a:pt x="1179" y="1599"/>
                </a:lnTo>
                <a:lnTo>
                  <a:pt x="1178" y="1599"/>
                </a:lnTo>
                <a:lnTo>
                  <a:pt x="1178" y="1598"/>
                </a:lnTo>
                <a:lnTo>
                  <a:pt x="1175" y="1596"/>
                </a:lnTo>
                <a:lnTo>
                  <a:pt x="1174" y="1596"/>
                </a:lnTo>
                <a:lnTo>
                  <a:pt x="1174" y="1595"/>
                </a:lnTo>
                <a:lnTo>
                  <a:pt x="1171" y="1593"/>
                </a:lnTo>
                <a:lnTo>
                  <a:pt x="1170" y="1592"/>
                </a:lnTo>
                <a:lnTo>
                  <a:pt x="1170" y="1591"/>
                </a:lnTo>
                <a:lnTo>
                  <a:pt x="1168" y="1590"/>
                </a:lnTo>
                <a:lnTo>
                  <a:pt x="1167" y="1589"/>
                </a:lnTo>
                <a:lnTo>
                  <a:pt x="1166" y="1587"/>
                </a:lnTo>
                <a:lnTo>
                  <a:pt x="1162" y="1582"/>
                </a:lnTo>
                <a:lnTo>
                  <a:pt x="1161" y="1581"/>
                </a:lnTo>
                <a:lnTo>
                  <a:pt x="1159" y="1579"/>
                </a:lnTo>
                <a:lnTo>
                  <a:pt x="1154" y="1575"/>
                </a:lnTo>
                <a:lnTo>
                  <a:pt x="1153" y="1574"/>
                </a:lnTo>
                <a:lnTo>
                  <a:pt x="1152" y="1573"/>
                </a:lnTo>
                <a:lnTo>
                  <a:pt x="1151" y="1571"/>
                </a:lnTo>
                <a:lnTo>
                  <a:pt x="1150" y="1570"/>
                </a:lnTo>
                <a:lnTo>
                  <a:pt x="1149" y="1569"/>
                </a:lnTo>
                <a:lnTo>
                  <a:pt x="1146" y="1566"/>
                </a:lnTo>
                <a:lnTo>
                  <a:pt x="1145" y="1566"/>
                </a:lnTo>
                <a:lnTo>
                  <a:pt x="1143" y="1564"/>
                </a:lnTo>
                <a:lnTo>
                  <a:pt x="1141" y="1562"/>
                </a:lnTo>
                <a:lnTo>
                  <a:pt x="1138" y="1558"/>
                </a:lnTo>
                <a:lnTo>
                  <a:pt x="1136" y="1557"/>
                </a:lnTo>
                <a:lnTo>
                  <a:pt x="1136" y="1556"/>
                </a:lnTo>
                <a:lnTo>
                  <a:pt x="1134" y="1554"/>
                </a:lnTo>
                <a:lnTo>
                  <a:pt x="1127" y="1549"/>
                </a:lnTo>
                <a:lnTo>
                  <a:pt x="1124" y="1546"/>
                </a:lnTo>
                <a:lnTo>
                  <a:pt x="1123" y="1545"/>
                </a:lnTo>
                <a:lnTo>
                  <a:pt x="1122" y="1545"/>
                </a:lnTo>
                <a:lnTo>
                  <a:pt x="1121" y="1543"/>
                </a:lnTo>
                <a:lnTo>
                  <a:pt x="1116" y="1539"/>
                </a:lnTo>
                <a:lnTo>
                  <a:pt x="1114" y="1537"/>
                </a:lnTo>
                <a:lnTo>
                  <a:pt x="1113" y="1537"/>
                </a:lnTo>
                <a:lnTo>
                  <a:pt x="1112" y="1536"/>
                </a:lnTo>
                <a:lnTo>
                  <a:pt x="1111" y="1536"/>
                </a:lnTo>
                <a:lnTo>
                  <a:pt x="1107" y="1534"/>
                </a:lnTo>
                <a:lnTo>
                  <a:pt x="1104" y="1532"/>
                </a:lnTo>
                <a:lnTo>
                  <a:pt x="1089" y="1526"/>
                </a:lnTo>
                <a:lnTo>
                  <a:pt x="1083" y="1523"/>
                </a:lnTo>
                <a:lnTo>
                  <a:pt x="1074" y="1519"/>
                </a:lnTo>
                <a:lnTo>
                  <a:pt x="1074" y="1519"/>
                </a:lnTo>
                <a:lnTo>
                  <a:pt x="1072" y="1518"/>
                </a:lnTo>
                <a:lnTo>
                  <a:pt x="1071" y="1518"/>
                </a:lnTo>
                <a:lnTo>
                  <a:pt x="1063" y="1515"/>
                </a:lnTo>
                <a:lnTo>
                  <a:pt x="1059" y="1513"/>
                </a:lnTo>
                <a:lnTo>
                  <a:pt x="1054" y="1512"/>
                </a:lnTo>
                <a:lnTo>
                  <a:pt x="1053" y="1511"/>
                </a:lnTo>
                <a:lnTo>
                  <a:pt x="1052" y="1511"/>
                </a:lnTo>
                <a:lnTo>
                  <a:pt x="1050" y="1510"/>
                </a:lnTo>
                <a:lnTo>
                  <a:pt x="1050" y="1509"/>
                </a:lnTo>
                <a:lnTo>
                  <a:pt x="1049" y="1509"/>
                </a:lnTo>
                <a:lnTo>
                  <a:pt x="1048" y="1509"/>
                </a:lnTo>
                <a:lnTo>
                  <a:pt x="1048" y="1508"/>
                </a:lnTo>
                <a:lnTo>
                  <a:pt x="1047" y="1508"/>
                </a:lnTo>
                <a:lnTo>
                  <a:pt x="1046" y="1508"/>
                </a:lnTo>
                <a:lnTo>
                  <a:pt x="1046" y="1507"/>
                </a:lnTo>
                <a:lnTo>
                  <a:pt x="1045" y="1507"/>
                </a:lnTo>
                <a:lnTo>
                  <a:pt x="1044" y="1507"/>
                </a:lnTo>
                <a:lnTo>
                  <a:pt x="1044" y="1506"/>
                </a:lnTo>
                <a:lnTo>
                  <a:pt x="1042" y="1506"/>
                </a:lnTo>
                <a:lnTo>
                  <a:pt x="1041" y="1506"/>
                </a:lnTo>
                <a:lnTo>
                  <a:pt x="1038" y="1505"/>
                </a:lnTo>
                <a:lnTo>
                  <a:pt x="1038" y="1504"/>
                </a:lnTo>
                <a:lnTo>
                  <a:pt x="1037" y="1504"/>
                </a:lnTo>
                <a:lnTo>
                  <a:pt x="1036" y="1503"/>
                </a:lnTo>
                <a:lnTo>
                  <a:pt x="1031" y="1500"/>
                </a:lnTo>
                <a:lnTo>
                  <a:pt x="1007" y="1490"/>
                </a:lnTo>
                <a:lnTo>
                  <a:pt x="992" y="1483"/>
                </a:lnTo>
                <a:lnTo>
                  <a:pt x="980" y="1479"/>
                </a:lnTo>
                <a:lnTo>
                  <a:pt x="946" y="1464"/>
                </a:lnTo>
                <a:lnTo>
                  <a:pt x="917" y="1451"/>
                </a:lnTo>
                <a:lnTo>
                  <a:pt x="912" y="1449"/>
                </a:lnTo>
                <a:lnTo>
                  <a:pt x="911" y="1448"/>
                </a:lnTo>
                <a:lnTo>
                  <a:pt x="909" y="1447"/>
                </a:lnTo>
                <a:lnTo>
                  <a:pt x="901" y="1444"/>
                </a:lnTo>
                <a:lnTo>
                  <a:pt x="898" y="1443"/>
                </a:lnTo>
                <a:lnTo>
                  <a:pt x="896" y="1442"/>
                </a:lnTo>
                <a:lnTo>
                  <a:pt x="881" y="1436"/>
                </a:lnTo>
                <a:lnTo>
                  <a:pt x="871" y="1433"/>
                </a:lnTo>
                <a:lnTo>
                  <a:pt x="849" y="1421"/>
                </a:lnTo>
                <a:lnTo>
                  <a:pt x="828" y="1411"/>
                </a:lnTo>
                <a:lnTo>
                  <a:pt x="814" y="1406"/>
                </a:lnTo>
                <a:lnTo>
                  <a:pt x="810" y="1404"/>
                </a:lnTo>
                <a:lnTo>
                  <a:pt x="804" y="1401"/>
                </a:lnTo>
                <a:lnTo>
                  <a:pt x="794" y="1396"/>
                </a:lnTo>
                <a:lnTo>
                  <a:pt x="786" y="1392"/>
                </a:lnTo>
                <a:lnTo>
                  <a:pt x="784" y="1391"/>
                </a:lnTo>
                <a:lnTo>
                  <a:pt x="777" y="1387"/>
                </a:lnTo>
                <a:lnTo>
                  <a:pt x="772" y="1385"/>
                </a:lnTo>
                <a:lnTo>
                  <a:pt x="753" y="1376"/>
                </a:lnTo>
                <a:lnTo>
                  <a:pt x="752" y="1375"/>
                </a:lnTo>
                <a:lnTo>
                  <a:pt x="751" y="1374"/>
                </a:lnTo>
                <a:lnTo>
                  <a:pt x="716" y="1362"/>
                </a:lnTo>
                <a:lnTo>
                  <a:pt x="669" y="1340"/>
                </a:lnTo>
                <a:lnTo>
                  <a:pt x="658" y="1337"/>
                </a:lnTo>
                <a:lnTo>
                  <a:pt x="648" y="1333"/>
                </a:lnTo>
                <a:lnTo>
                  <a:pt x="639" y="1328"/>
                </a:lnTo>
                <a:lnTo>
                  <a:pt x="630" y="1324"/>
                </a:lnTo>
                <a:lnTo>
                  <a:pt x="624" y="1322"/>
                </a:lnTo>
                <a:lnTo>
                  <a:pt x="611" y="1316"/>
                </a:lnTo>
                <a:lnTo>
                  <a:pt x="576" y="1301"/>
                </a:lnTo>
                <a:lnTo>
                  <a:pt x="559" y="1294"/>
                </a:lnTo>
                <a:lnTo>
                  <a:pt x="546" y="1287"/>
                </a:lnTo>
                <a:lnTo>
                  <a:pt x="539" y="1285"/>
                </a:lnTo>
                <a:lnTo>
                  <a:pt x="533" y="1282"/>
                </a:lnTo>
                <a:lnTo>
                  <a:pt x="532" y="1282"/>
                </a:lnTo>
                <a:lnTo>
                  <a:pt x="530" y="1281"/>
                </a:lnTo>
                <a:lnTo>
                  <a:pt x="526" y="1279"/>
                </a:lnTo>
                <a:lnTo>
                  <a:pt x="525" y="1279"/>
                </a:lnTo>
                <a:lnTo>
                  <a:pt x="512" y="1274"/>
                </a:lnTo>
                <a:lnTo>
                  <a:pt x="493" y="1264"/>
                </a:lnTo>
                <a:lnTo>
                  <a:pt x="474" y="1256"/>
                </a:lnTo>
                <a:lnTo>
                  <a:pt x="465" y="1253"/>
                </a:lnTo>
                <a:lnTo>
                  <a:pt x="454" y="1249"/>
                </a:lnTo>
                <a:lnTo>
                  <a:pt x="447" y="1246"/>
                </a:lnTo>
                <a:lnTo>
                  <a:pt x="445" y="1245"/>
                </a:lnTo>
                <a:lnTo>
                  <a:pt x="444" y="1245"/>
                </a:lnTo>
                <a:lnTo>
                  <a:pt x="428" y="1239"/>
                </a:lnTo>
                <a:lnTo>
                  <a:pt x="427" y="1238"/>
                </a:lnTo>
                <a:lnTo>
                  <a:pt x="425" y="1237"/>
                </a:lnTo>
                <a:lnTo>
                  <a:pt x="419" y="1234"/>
                </a:lnTo>
                <a:lnTo>
                  <a:pt x="416" y="1233"/>
                </a:lnTo>
                <a:lnTo>
                  <a:pt x="403" y="1226"/>
                </a:lnTo>
                <a:lnTo>
                  <a:pt x="396" y="1222"/>
                </a:lnTo>
                <a:lnTo>
                  <a:pt x="388" y="1217"/>
                </a:lnTo>
                <a:lnTo>
                  <a:pt x="383" y="1215"/>
                </a:lnTo>
                <a:lnTo>
                  <a:pt x="382" y="1214"/>
                </a:lnTo>
                <a:lnTo>
                  <a:pt x="377" y="1212"/>
                </a:lnTo>
                <a:lnTo>
                  <a:pt x="365" y="1206"/>
                </a:lnTo>
                <a:lnTo>
                  <a:pt x="351" y="1202"/>
                </a:lnTo>
                <a:lnTo>
                  <a:pt x="333" y="1195"/>
                </a:lnTo>
                <a:lnTo>
                  <a:pt x="327" y="1192"/>
                </a:lnTo>
                <a:lnTo>
                  <a:pt x="324" y="1191"/>
                </a:lnTo>
                <a:lnTo>
                  <a:pt x="321" y="1190"/>
                </a:lnTo>
                <a:lnTo>
                  <a:pt x="318" y="1188"/>
                </a:lnTo>
                <a:lnTo>
                  <a:pt x="312" y="1186"/>
                </a:lnTo>
                <a:lnTo>
                  <a:pt x="302" y="1180"/>
                </a:lnTo>
                <a:lnTo>
                  <a:pt x="301" y="1180"/>
                </a:lnTo>
                <a:lnTo>
                  <a:pt x="300" y="1180"/>
                </a:lnTo>
                <a:lnTo>
                  <a:pt x="299" y="1179"/>
                </a:lnTo>
                <a:lnTo>
                  <a:pt x="295" y="1177"/>
                </a:lnTo>
                <a:lnTo>
                  <a:pt x="290" y="1176"/>
                </a:lnTo>
                <a:lnTo>
                  <a:pt x="284" y="1174"/>
                </a:lnTo>
                <a:lnTo>
                  <a:pt x="274" y="1169"/>
                </a:lnTo>
                <a:lnTo>
                  <a:pt x="271" y="1168"/>
                </a:lnTo>
                <a:lnTo>
                  <a:pt x="256" y="1160"/>
                </a:lnTo>
                <a:lnTo>
                  <a:pt x="255" y="1160"/>
                </a:lnTo>
                <a:lnTo>
                  <a:pt x="241" y="1154"/>
                </a:lnTo>
                <a:lnTo>
                  <a:pt x="226" y="1147"/>
                </a:lnTo>
                <a:lnTo>
                  <a:pt x="219" y="1144"/>
                </a:lnTo>
                <a:lnTo>
                  <a:pt x="210" y="1140"/>
                </a:lnTo>
                <a:lnTo>
                  <a:pt x="203" y="1136"/>
                </a:lnTo>
                <a:lnTo>
                  <a:pt x="190" y="1131"/>
                </a:lnTo>
                <a:lnTo>
                  <a:pt x="176" y="1126"/>
                </a:lnTo>
                <a:lnTo>
                  <a:pt x="164" y="1119"/>
                </a:lnTo>
                <a:lnTo>
                  <a:pt x="158" y="1115"/>
                </a:lnTo>
                <a:lnTo>
                  <a:pt x="140" y="1109"/>
                </a:lnTo>
                <a:lnTo>
                  <a:pt x="134" y="1107"/>
                </a:lnTo>
                <a:lnTo>
                  <a:pt x="124" y="1102"/>
                </a:lnTo>
                <a:lnTo>
                  <a:pt x="119" y="1100"/>
                </a:lnTo>
                <a:lnTo>
                  <a:pt x="116" y="1098"/>
                </a:lnTo>
                <a:lnTo>
                  <a:pt x="111" y="1096"/>
                </a:lnTo>
                <a:lnTo>
                  <a:pt x="92" y="1089"/>
                </a:lnTo>
                <a:lnTo>
                  <a:pt x="79" y="1083"/>
                </a:lnTo>
                <a:lnTo>
                  <a:pt x="75" y="1082"/>
                </a:lnTo>
                <a:lnTo>
                  <a:pt x="72" y="1080"/>
                </a:lnTo>
                <a:lnTo>
                  <a:pt x="69" y="1079"/>
                </a:lnTo>
                <a:lnTo>
                  <a:pt x="58" y="1074"/>
                </a:lnTo>
                <a:lnTo>
                  <a:pt x="56" y="1073"/>
                </a:lnTo>
                <a:lnTo>
                  <a:pt x="44" y="1069"/>
                </a:lnTo>
                <a:lnTo>
                  <a:pt x="44" y="1068"/>
                </a:lnTo>
                <a:lnTo>
                  <a:pt x="43" y="1068"/>
                </a:lnTo>
                <a:lnTo>
                  <a:pt x="36" y="1065"/>
                </a:lnTo>
                <a:lnTo>
                  <a:pt x="27" y="1061"/>
                </a:lnTo>
                <a:lnTo>
                  <a:pt x="11" y="1054"/>
                </a:lnTo>
                <a:lnTo>
                  <a:pt x="5" y="1051"/>
                </a:lnTo>
                <a:lnTo>
                  <a:pt x="5" y="1048"/>
                </a:lnTo>
                <a:lnTo>
                  <a:pt x="4" y="1046"/>
                </a:lnTo>
                <a:lnTo>
                  <a:pt x="3" y="1043"/>
                </a:lnTo>
                <a:lnTo>
                  <a:pt x="3" y="1041"/>
                </a:lnTo>
                <a:lnTo>
                  <a:pt x="3" y="1036"/>
                </a:lnTo>
                <a:lnTo>
                  <a:pt x="4" y="1031"/>
                </a:lnTo>
                <a:lnTo>
                  <a:pt x="4" y="1029"/>
                </a:lnTo>
                <a:lnTo>
                  <a:pt x="4" y="1020"/>
                </a:lnTo>
                <a:lnTo>
                  <a:pt x="4" y="1008"/>
                </a:lnTo>
                <a:lnTo>
                  <a:pt x="4" y="1003"/>
                </a:lnTo>
                <a:lnTo>
                  <a:pt x="4" y="988"/>
                </a:lnTo>
                <a:lnTo>
                  <a:pt x="4" y="968"/>
                </a:lnTo>
                <a:lnTo>
                  <a:pt x="4" y="962"/>
                </a:lnTo>
                <a:lnTo>
                  <a:pt x="4" y="950"/>
                </a:lnTo>
                <a:lnTo>
                  <a:pt x="4" y="946"/>
                </a:lnTo>
                <a:lnTo>
                  <a:pt x="4" y="942"/>
                </a:lnTo>
                <a:lnTo>
                  <a:pt x="5" y="938"/>
                </a:lnTo>
                <a:lnTo>
                  <a:pt x="5" y="934"/>
                </a:lnTo>
                <a:lnTo>
                  <a:pt x="5" y="930"/>
                </a:lnTo>
                <a:lnTo>
                  <a:pt x="6" y="921"/>
                </a:lnTo>
                <a:lnTo>
                  <a:pt x="4" y="899"/>
                </a:lnTo>
                <a:lnTo>
                  <a:pt x="4" y="897"/>
                </a:lnTo>
                <a:lnTo>
                  <a:pt x="4" y="862"/>
                </a:lnTo>
                <a:lnTo>
                  <a:pt x="1" y="841"/>
                </a:lnTo>
                <a:lnTo>
                  <a:pt x="3" y="834"/>
                </a:lnTo>
                <a:lnTo>
                  <a:pt x="3" y="830"/>
                </a:lnTo>
                <a:lnTo>
                  <a:pt x="4" y="825"/>
                </a:lnTo>
                <a:lnTo>
                  <a:pt x="3" y="819"/>
                </a:lnTo>
                <a:lnTo>
                  <a:pt x="3" y="819"/>
                </a:lnTo>
                <a:lnTo>
                  <a:pt x="3" y="815"/>
                </a:lnTo>
                <a:lnTo>
                  <a:pt x="3" y="814"/>
                </a:lnTo>
                <a:lnTo>
                  <a:pt x="4" y="807"/>
                </a:lnTo>
                <a:lnTo>
                  <a:pt x="4" y="807"/>
                </a:lnTo>
                <a:lnTo>
                  <a:pt x="4" y="805"/>
                </a:lnTo>
                <a:lnTo>
                  <a:pt x="4" y="799"/>
                </a:lnTo>
                <a:lnTo>
                  <a:pt x="4" y="798"/>
                </a:lnTo>
                <a:lnTo>
                  <a:pt x="4" y="793"/>
                </a:lnTo>
                <a:lnTo>
                  <a:pt x="4" y="792"/>
                </a:lnTo>
                <a:lnTo>
                  <a:pt x="4" y="791"/>
                </a:lnTo>
                <a:lnTo>
                  <a:pt x="4" y="788"/>
                </a:lnTo>
                <a:lnTo>
                  <a:pt x="4" y="786"/>
                </a:lnTo>
                <a:lnTo>
                  <a:pt x="4" y="785"/>
                </a:lnTo>
                <a:lnTo>
                  <a:pt x="4" y="782"/>
                </a:lnTo>
                <a:lnTo>
                  <a:pt x="4" y="771"/>
                </a:lnTo>
                <a:lnTo>
                  <a:pt x="4" y="767"/>
                </a:lnTo>
                <a:lnTo>
                  <a:pt x="4" y="752"/>
                </a:lnTo>
                <a:lnTo>
                  <a:pt x="4" y="751"/>
                </a:lnTo>
                <a:lnTo>
                  <a:pt x="4" y="750"/>
                </a:lnTo>
                <a:lnTo>
                  <a:pt x="4" y="748"/>
                </a:lnTo>
                <a:lnTo>
                  <a:pt x="4" y="746"/>
                </a:lnTo>
                <a:lnTo>
                  <a:pt x="4" y="731"/>
                </a:lnTo>
                <a:lnTo>
                  <a:pt x="4" y="726"/>
                </a:lnTo>
                <a:lnTo>
                  <a:pt x="4" y="720"/>
                </a:lnTo>
                <a:lnTo>
                  <a:pt x="2" y="711"/>
                </a:lnTo>
                <a:lnTo>
                  <a:pt x="3" y="701"/>
                </a:lnTo>
                <a:lnTo>
                  <a:pt x="4" y="692"/>
                </a:lnTo>
                <a:lnTo>
                  <a:pt x="4" y="682"/>
                </a:lnTo>
                <a:lnTo>
                  <a:pt x="4" y="678"/>
                </a:lnTo>
                <a:lnTo>
                  <a:pt x="3" y="674"/>
                </a:lnTo>
                <a:lnTo>
                  <a:pt x="5" y="665"/>
                </a:lnTo>
                <a:lnTo>
                  <a:pt x="5" y="658"/>
                </a:lnTo>
                <a:lnTo>
                  <a:pt x="5" y="657"/>
                </a:lnTo>
                <a:lnTo>
                  <a:pt x="5" y="656"/>
                </a:lnTo>
                <a:lnTo>
                  <a:pt x="5" y="655"/>
                </a:lnTo>
                <a:lnTo>
                  <a:pt x="5" y="640"/>
                </a:lnTo>
                <a:lnTo>
                  <a:pt x="6" y="594"/>
                </a:lnTo>
                <a:lnTo>
                  <a:pt x="0" y="573"/>
                </a:lnTo>
                <a:lnTo>
                  <a:pt x="0" y="571"/>
                </a:lnTo>
                <a:lnTo>
                  <a:pt x="1" y="559"/>
                </a:lnTo>
                <a:lnTo>
                  <a:pt x="1" y="558"/>
                </a:lnTo>
                <a:lnTo>
                  <a:pt x="1" y="553"/>
                </a:lnTo>
                <a:lnTo>
                  <a:pt x="1" y="549"/>
                </a:lnTo>
                <a:lnTo>
                  <a:pt x="1" y="543"/>
                </a:lnTo>
                <a:lnTo>
                  <a:pt x="1" y="541"/>
                </a:lnTo>
                <a:lnTo>
                  <a:pt x="1" y="527"/>
                </a:lnTo>
                <a:lnTo>
                  <a:pt x="1" y="515"/>
                </a:lnTo>
                <a:lnTo>
                  <a:pt x="1" y="504"/>
                </a:lnTo>
                <a:lnTo>
                  <a:pt x="1" y="503"/>
                </a:lnTo>
                <a:lnTo>
                  <a:pt x="1" y="501"/>
                </a:lnTo>
                <a:lnTo>
                  <a:pt x="1" y="495"/>
                </a:lnTo>
                <a:lnTo>
                  <a:pt x="1" y="492"/>
                </a:lnTo>
                <a:lnTo>
                  <a:pt x="1" y="488"/>
                </a:lnTo>
                <a:lnTo>
                  <a:pt x="1" y="476"/>
                </a:lnTo>
                <a:lnTo>
                  <a:pt x="1" y="458"/>
                </a:lnTo>
                <a:lnTo>
                  <a:pt x="0" y="451"/>
                </a:lnTo>
                <a:lnTo>
                  <a:pt x="0" y="450"/>
                </a:lnTo>
                <a:lnTo>
                  <a:pt x="0" y="428"/>
                </a:lnTo>
                <a:lnTo>
                  <a:pt x="1" y="419"/>
                </a:lnTo>
                <a:lnTo>
                  <a:pt x="6" y="400"/>
                </a:lnTo>
                <a:lnTo>
                  <a:pt x="6" y="399"/>
                </a:lnTo>
                <a:lnTo>
                  <a:pt x="6" y="398"/>
                </a:lnTo>
                <a:lnTo>
                  <a:pt x="6" y="394"/>
                </a:lnTo>
                <a:lnTo>
                  <a:pt x="4" y="354"/>
                </a:lnTo>
                <a:lnTo>
                  <a:pt x="4" y="332"/>
                </a:lnTo>
                <a:lnTo>
                  <a:pt x="4" y="318"/>
                </a:lnTo>
                <a:lnTo>
                  <a:pt x="4" y="305"/>
                </a:lnTo>
                <a:lnTo>
                  <a:pt x="3" y="284"/>
                </a:lnTo>
                <a:lnTo>
                  <a:pt x="3" y="265"/>
                </a:lnTo>
                <a:lnTo>
                  <a:pt x="1" y="253"/>
                </a:lnTo>
                <a:lnTo>
                  <a:pt x="2" y="247"/>
                </a:lnTo>
                <a:lnTo>
                  <a:pt x="4" y="236"/>
                </a:lnTo>
                <a:lnTo>
                  <a:pt x="2" y="229"/>
                </a:lnTo>
                <a:lnTo>
                  <a:pt x="2" y="222"/>
                </a:lnTo>
                <a:lnTo>
                  <a:pt x="3" y="210"/>
                </a:lnTo>
                <a:lnTo>
                  <a:pt x="4" y="205"/>
                </a:lnTo>
                <a:lnTo>
                  <a:pt x="4" y="200"/>
                </a:lnTo>
                <a:lnTo>
                  <a:pt x="4" y="198"/>
                </a:lnTo>
                <a:lnTo>
                  <a:pt x="4" y="188"/>
                </a:lnTo>
                <a:lnTo>
                  <a:pt x="4" y="187"/>
                </a:lnTo>
                <a:lnTo>
                  <a:pt x="4" y="183"/>
                </a:lnTo>
                <a:lnTo>
                  <a:pt x="4" y="182"/>
                </a:lnTo>
                <a:lnTo>
                  <a:pt x="3" y="178"/>
                </a:lnTo>
                <a:lnTo>
                  <a:pt x="2" y="171"/>
                </a:lnTo>
                <a:lnTo>
                  <a:pt x="2" y="166"/>
                </a:lnTo>
                <a:lnTo>
                  <a:pt x="2" y="158"/>
                </a:lnTo>
                <a:lnTo>
                  <a:pt x="4" y="150"/>
                </a:lnTo>
                <a:lnTo>
                  <a:pt x="3" y="147"/>
                </a:lnTo>
                <a:lnTo>
                  <a:pt x="1" y="141"/>
                </a:lnTo>
                <a:lnTo>
                  <a:pt x="3" y="130"/>
                </a:lnTo>
                <a:lnTo>
                  <a:pt x="2" y="121"/>
                </a:lnTo>
                <a:lnTo>
                  <a:pt x="3" y="116"/>
                </a:lnTo>
                <a:lnTo>
                  <a:pt x="3" y="109"/>
                </a:lnTo>
                <a:lnTo>
                  <a:pt x="4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0"/>
                </a:lnTo>
                <a:lnTo>
                  <a:pt x="3" y="95"/>
                </a:lnTo>
                <a:lnTo>
                  <a:pt x="1" y="86"/>
                </a:lnTo>
                <a:lnTo>
                  <a:pt x="1" y="84"/>
                </a:lnTo>
                <a:lnTo>
                  <a:pt x="0" y="71"/>
                </a:lnTo>
                <a:lnTo>
                  <a:pt x="0" y="66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230596E-157A-84AA-A28A-979F5E6BC6F0}"/>
              </a:ext>
            </a:extLst>
          </p:cNvPr>
          <p:cNvSpPr>
            <a:spLocks/>
          </p:cNvSpPr>
          <p:nvPr/>
        </p:nvSpPr>
        <p:spPr bwMode="auto">
          <a:xfrm>
            <a:off x="5004048" y="1275606"/>
            <a:ext cx="3224213" cy="3097213"/>
          </a:xfrm>
          <a:custGeom>
            <a:avLst/>
            <a:gdLst>
              <a:gd name="T0" fmla="*/ 96 w 2031"/>
              <a:gd name="T1" fmla="*/ 0 h 1951"/>
              <a:gd name="T2" fmla="*/ 311 w 2031"/>
              <a:gd name="T3" fmla="*/ 1 h 1951"/>
              <a:gd name="T4" fmla="*/ 366 w 2031"/>
              <a:gd name="T5" fmla="*/ 0 h 1951"/>
              <a:gd name="T6" fmla="*/ 620 w 2031"/>
              <a:gd name="T7" fmla="*/ 0 h 1951"/>
              <a:gd name="T8" fmla="*/ 720 w 2031"/>
              <a:gd name="T9" fmla="*/ 1 h 1951"/>
              <a:gd name="T10" fmla="*/ 1002 w 2031"/>
              <a:gd name="T11" fmla="*/ 0 h 1951"/>
              <a:gd name="T12" fmla="*/ 1178 w 2031"/>
              <a:gd name="T13" fmla="*/ 1 h 1951"/>
              <a:gd name="T14" fmla="*/ 1378 w 2031"/>
              <a:gd name="T15" fmla="*/ 2 h 1951"/>
              <a:gd name="T16" fmla="*/ 1556 w 2031"/>
              <a:gd name="T17" fmla="*/ 0 h 1951"/>
              <a:gd name="T18" fmla="*/ 1771 w 2031"/>
              <a:gd name="T19" fmla="*/ 0 h 1951"/>
              <a:gd name="T20" fmla="*/ 1949 w 2031"/>
              <a:gd name="T21" fmla="*/ 0 h 1951"/>
              <a:gd name="T22" fmla="*/ 2027 w 2031"/>
              <a:gd name="T23" fmla="*/ 66 h 1951"/>
              <a:gd name="T24" fmla="*/ 2027 w 2031"/>
              <a:gd name="T25" fmla="*/ 181 h 1951"/>
              <a:gd name="T26" fmla="*/ 2027 w 2031"/>
              <a:gd name="T27" fmla="*/ 335 h 1951"/>
              <a:gd name="T28" fmla="*/ 2028 w 2031"/>
              <a:gd name="T29" fmla="*/ 510 h 1951"/>
              <a:gd name="T30" fmla="*/ 2028 w 2031"/>
              <a:gd name="T31" fmla="*/ 583 h 1951"/>
              <a:gd name="T32" fmla="*/ 2027 w 2031"/>
              <a:gd name="T33" fmla="*/ 661 h 1951"/>
              <a:gd name="T34" fmla="*/ 2028 w 2031"/>
              <a:gd name="T35" fmla="*/ 744 h 1951"/>
              <a:gd name="T36" fmla="*/ 2030 w 2031"/>
              <a:gd name="T37" fmla="*/ 836 h 1951"/>
              <a:gd name="T38" fmla="*/ 2029 w 2031"/>
              <a:gd name="T39" fmla="*/ 910 h 1951"/>
              <a:gd name="T40" fmla="*/ 2027 w 2031"/>
              <a:gd name="T41" fmla="*/ 1028 h 1951"/>
              <a:gd name="T42" fmla="*/ 2028 w 2031"/>
              <a:gd name="T43" fmla="*/ 1137 h 1951"/>
              <a:gd name="T44" fmla="*/ 2027 w 2031"/>
              <a:gd name="T45" fmla="*/ 1224 h 1951"/>
              <a:gd name="T46" fmla="*/ 2028 w 2031"/>
              <a:gd name="T47" fmla="*/ 1273 h 1951"/>
              <a:gd name="T48" fmla="*/ 2031 w 2031"/>
              <a:gd name="T49" fmla="*/ 1396 h 1951"/>
              <a:gd name="T50" fmla="*/ 2029 w 2031"/>
              <a:gd name="T51" fmla="*/ 1725 h 1951"/>
              <a:gd name="T52" fmla="*/ 1998 w 2031"/>
              <a:gd name="T53" fmla="*/ 1831 h 1951"/>
              <a:gd name="T54" fmla="*/ 1918 w 2031"/>
              <a:gd name="T55" fmla="*/ 1879 h 1951"/>
              <a:gd name="T56" fmla="*/ 1794 w 2031"/>
              <a:gd name="T57" fmla="*/ 1950 h 1951"/>
              <a:gd name="T58" fmla="*/ 1608 w 2031"/>
              <a:gd name="T59" fmla="*/ 1897 h 1951"/>
              <a:gd name="T60" fmla="*/ 1572 w 2031"/>
              <a:gd name="T61" fmla="*/ 1880 h 1951"/>
              <a:gd name="T62" fmla="*/ 1460 w 2031"/>
              <a:gd name="T63" fmla="*/ 1846 h 1951"/>
              <a:gd name="T64" fmla="*/ 1425 w 2031"/>
              <a:gd name="T65" fmla="*/ 1835 h 1951"/>
              <a:gd name="T66" fmla="*/ 1397 w 2031"/>
              <a:gd name="T67" fmla="*/ 1807 h 1951"/>
              <a:gd name="T68" fmla="*/ 1366 w 2031"/>
              <a:gd name="T69" fmla="*/ 1776 h 1951"/>
              <a:gd name="T70" fmla="*/ 1322 w 2031"/>
              <a:gd name="T71" fmla="*/ 1735 h 1951"/>
              <a:gd name="T72" fmla="*/ 1267 w 2031"/>
              <a:gd name="T73" fmla="*/ 1684 h 1951"/>
              <a:gd name="T74" fmla="*/ 1199 w 2031"/>
              <a:gd name="T75" fmla="*/ 1618 h 1951"/>
              <a:gd name="T76" fmla="*/ 1178 w 2031"/>
              <a:gd name="T77" fmla="*/ 1598 h 1951"/>
              <a:gd name="T78" fmla="*/ 1153 w 2031"/>
              <a:gd name="T79" fmla="*/ 1574 h 1951"/>
              <a:gd name="T80" fmla="*/ 1124 w 2031"/>
              <a:gd name="T81" fmla="*/ 1546 h 1951"/>
              <a:gd name="T82" fmla="*/ 1074 w 2031"/>
              <a:gd name="T83" fmla="*/ 1519 h 1951"/>
              <a:gd name="T84" fmla="*/ 1046 w 2031"/>
              <a:gd name="T85" fmla="*/ 1508 h 1951"/>
              <a:gd name="T86" fmla="*/ 980 w 2031"/>
              <a:gd name="T87" fmla="*/ 1479 h 1951"/>
              <a:gd name="T88" fmla="*/ 810 w 2031"/>
              <a:gd name="T89" fmla="*/ 1404 h 1951"/>
              <a:gd name="T90" fmla="*/ 639 w 2031"/>
              <a:gd name="T91" fmla="*/ 1328 h 1951"/>
              <a:gd name="T92" fmla="*/ 493 w 2031"/>
              <a:gd name="T93" fmla="*/ 1264 h 1951"/>
              <a:gd name="T94" fmla="*/ 388 w 2031"/>
              <a:gd name="T95" fmla="*/ 1217 h 1951"/>
              <a:gd name="T96" fmla="*/ 300 w 2031"/>
              <a:gd name="T97" fmla="*/ 1180 h 1951"/>
              <a:gd name="T98" fmla="*/ 190 w 2031"/>
              <a:gd name="T99" fmla="*/ 1131 h 1951"/>
              <a:gd name="T100" fmla="*/ 69 w 2031"/>
              <a:gd name="T101" fmla="*/ 1079 h 1951"/>
              <a:gd name="T102" fmla="*/ 3 w 2031"/>
              <a:gd name="T103" fmla="*/ 1036 h 1951"/>
              <a:gd name="T104" fmla="*/ 5 w 2031"/>
              <a:gd name="T105" fmla="*/ 930 h 1951"/>
              <a:gd name="T106" fmla="*/ 4 w 2031"/>
              <a:gd name="T107" fmla="*/ 807 h 1951"/>
              <a:gd name="T108" fmla="*/ 4 w 2031"/>
              <a:gd name="T109" fmla="*/ 751 h 1951"/>
              <a:gd name="T110" fmla="*/ 5 w 2031"/>
              <a:gd name="T111" fmla="*/ 658 h 1951"/>
              <a:gd name="T112" fmla="*/ 1 w 2031"/>
              <a:gd name="T113" fmla="*/ 527 h 1951"/>
              <a:gd name="T114" fmla="*/ 6 w 2031"/>
              <a:gd name="T115" fmla="*/ 400 h 1951"/>
              <a:gd name="T116" fmla="*/ 2 w 2031"/>
              <a:gd name="T117" fmla="*/ 222 h 1951"/>
              <a:gd name="T118" fmla="*/ 3 w 2031"/>
              <a:gd name="T119" fmla="*/ 147 h 1951"/>
              <a:gd name="T120" fmla="*/ 0 w 2031"/>
              <a:gd name="T121" fmla="*/ 71 h 1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31" h="1951">
                <a:moveTo>
                  <a:pt x="0" y="66"/>
                </a:moveTo>
                <a:lnTo>
                  <a:pt x="0" y="65"/>
                </a:lnTo>
                <a:lnTo>
                  <a:pt x="0" y="62"/>
                </a:lnTo>
                <a:lnTo>
                  <a:pt x="0" y="61"/>
                </a:lnTo>
                <a:lnTo>
                  <a:pt x="0" y="60"/>
                </a:lnTo>
                <a:lnTo>
                  <a:pt x="0" y="59"/>
                </a:lnTo>
                <a:lnTo>
                  <a:pt x="1" y="49"/>
                </a:lnTo>
                <a:lnTo>
                  <a:pt x="2" y="42"/>
                </a:lnTo>
                <a:lnTo>
                  <a:pt x="3" y="28"/>
                </a:lnTo>
                <a:lnTo>
                  <a:pt x="2" y="15"/>
                </a:lnTo>
                <a:lnTo>
                  <a:pt x="2" y="2"/>
                </a:lnTo>
                <a:lnTo>
                  <a:pt x="36" y="1"/>
                </a:lnTo>
                <a:lnTo>
                  <a:pt x="70" y="1"/>
                </a:lnTo>
                <a:lnTo>
                  <a:pt x="96" y="0"/>
                </a:lnTo>
                <a:lnTo>
                  <a:pt x="124" y="1"/>
                </a:lnTo>
                <a:lnTo>
                  <a:pt x="128" y="1"/>
                </a:lnTo>
                <a:lnTo>
                  <a:pt x="157" y="1"/>
                </a:lnTo>
                <a:lnTo>
                  <a:pt x="164" y="1"/>
                </a:lnTo>
                <a:lnTo>
                  <a:pt x="212" y="1"/>
                </a:lnTo>
                <a:lnTo>
                  <a:pt x="224" y="1"/>
                </a:lnTo>
                <a:lnTo>
                  <a:pt x="236" y="1"/>
                </a:lnTo>
                <a:lnTo>
                  <a:pt x="255" y="1"/>
                </a:lnTo>
                <a:lnTo>
                  <a:pt x="266" y="1"/>
                </a:lnTo>
                <a:lnTo>
                  <a:pt x="291" y="1"/>
                </a:lnTo>
                <a:lnTo>
                  <a:pt x="294" y="1"/>
                </a:lnTo>
                <a:lnTo>
                  <a:pt x="299" y="1"/>
                </a:lnTo>
                <a:lnTo>
                  <a:pt x="308" y="1"/>
                </a:lnTo>
                <a:lnTo>
                  <a:pt x="311" y="1"/>
                </a:lnTo>
                <a:lnTo>
                  <a:pt x="313" y="0"/>
                </a:lnTo>
                <a:lnTo>
                  <a:pt x="314" y="0"/>
                </a:lnTo>
                <a:lnTo>
                  <a:pt x="316" y="0"/>
                </a:lnTo>
                <a:lnTo>
                  <a:pt x="318" y="0"/>
                </a:lnTo>
                <a:lnTo>
                  <a:pt x="320" y="0"/>
                </a:lnTo>
                <a:lnTo>
                  <a:pt x="322" y="0"/>
                </a:lnTo>
                <a:lnTo>
                  <a:pt x="325" y="0"/>
                </a:lnTo>
                <a:lnTo>
                  <a:pt x="333" y="0"/>
                </a:lnTo>
                <a:lnTo>
                  <a:pt x="339" y="0"/>
                </a:lnTo>
                <a:lnTo>
                  <a:pt x="349" y="0"/>
                </a:lnTo>
                <a:lnTo>
                  <a:pt x="351" y="0"/>
                </a:lnTo>
                <a:lnTo>
                  <a:pt x="357" y="0"/>
                </a:lnTo>
                <a:lnTo>
                  <a:pt x="363" y="0"/>
                </a:lnTo>
                <a:lnTo>
                  <a:pt x="366" y="0"/>
                </a:lnTo>
                <a:lnTo>
                  <a:pt x="368" y="0"/>
                </a:lnTo>
                <a:lnTo>
                  <a:pt x="372" y="1"/>
                </a:lnTo>
                <a:lnTo>
                  <a:pt x="398" y="0"/>
                </a:lnTo>
                <a:lnTo>
                  <a:pt x="427" y="1"/>
                </a:lnTo>
                <a:lnTo>
                  <a:pt x="443" y="0"/>
                </a:lnTo>
                <a:lnTo>
                  <a:pt x="451" y="0"/>
                </a:lnTo>
                <a:lnTo>
                  <a:pt x="455" y="0"/>
                </a:lnTo>
                <a:lnTo>
                  <a:pt x="466" y="0"/>
                </a:lnTo>
                <a:lnTo>
                  <a:pt x="506" y="1"/>
                </a:lnTo>
                <a:lnTo>
                  <a:pt x="508" y="1"/>
                </a:lnTo>
                <a:lnTo>
                  <a:pt x="559" y="0"/>
                </a:lnTo>
                <a:lnTo>
                  <a:pt x="575" y="0"/>
                </a:lnTo>
                <a:lnTo>
                  <a:pt x="599" y="1"/>
                </a:lnTo>
                <a:lnTo>
                  <a:pt x="620" y="0"/>
                </a:lnTo>
                <a:lnTo>
                  <a:pt x="622" y="0"/>
                </a:lnTo>
                <a:lnTo>
                  <a:pt x="631" y="0"/>
                </a:lnTo>
                <a:lnTo>
                  <a:pt x="633" y="0"/>
                </a:lnTo>
                <a:lnTo>
                  <a:pt x="652" y="0"/>
                </a:lnTo>
                <a:lnTo>
                  <a:pt x="654" y="0"/>
                </a:lnTo>
                <a:lnTo>
                  <a:pt x="655" y="0"/>
                </a:lnTo>
                <a:lnTo>
                  <a:pt x="658" y="0"/>
                </a:lnTo>
                <a:lnTo>
                  <a:pt x="659" y="0"/>
                </a:lnTo>
                <a:lnTo>
                  <a:pt x="660" y="0"/>
                </a:lnTo>
                <a:lnTo>
                  <a:pt x="665" y="0"/>
                </a:lnTo>
                <a:lnTo>
                  <a:pt x="689" y="0"/>
                </a:lnTo>
                <a:lnTo>
                  <a:pt x="697" y="0"/>
                </a:lnTo>
                <a:lnTo>
                  <a:pt x="705" y="0"/>
                </a:lnTo>
                <a:lnTo>
                  <a:pt x="720" y="1"/>
                </a:lnTo>
                <a:lnTo>
                  <a:pt x="733" y="0"/>
                </a:lnTo>
                <a:lnTo>
                  <a:pt x="740" y="1"/>
                </a:lnTo>
                <a:lnTo>
                  <a:pt x="772" y="1"/>
                </a:lnTo>
                <a:lnTo>
                  <a:pt x="819" y="0"/>
                </a:lnTo>
                <a:lnTo>
                  <a:pt x="822" y="0"/>
                </a:lnTo>
                <a:lnTo>
                  <a:pt x="827" y="1"/>
                </a:lnTo>
                <a:lnTo>
                  <a:pt x="855" y="1"/>
                </a:lnTo>
                <a:lnTo>
                  <a:pt x="865" y="1"/>
                </a:lnTo>
                <a:lnTo>
                  <a:pt x="877" y="1"/>
                </a:lnTo>
                <a:lnTo>
                  <a:pt x="891" y="5"/>
                </a:lnTo>
                <a:lnTo>
                  <a:pt x="952" y="1"/>
                </a:lnTo>
                <a:lnTo>
                  <a:pt x="970" y="0"/>
                </a:lnTo>
                <a:lnTo>
                  <a:pt x="983" y="0"/>
                </a:lnTo>
                <a:lnTo>
                  <a:pt x="1002" y="0"/>
                </a:lnTo>
                <a:lnTo>
                  <a:pt x="1004" y="0"/>
                </a:lnTo>
                <a:lnTo>
                  <a:pt x="1005" y="0"/>
                </a:lnTo>
                <a:lnTo>
                  <a:pt x="1025" y="2"/>
                </a:lnTo>
                <a:lnTo>
                  <a:pt x="1039" y="1"/>
                </a:lnTo>
                <a:lnTo>
                  <a:pt x="1053" y="0"/>
                </a:lnTo>
                <a:lnTo>
                  <a:pt x="1071" y="0"/>
                </a:lnTo>
                <a:lnTo>
                  <a:pt x="1089" y="4"/>
                </a:lnTo>
                <a:lnTo>
                  <a:pt x="1122" y="0"/>
                </a:lnTo>
                <a:lnTo>
                  <a:pt x="1128" y="0"/>
                </a:lnTo>
                <a:lnTo>
                  <a:pt x="1134" y="0"/>
                </a:lnTo>
                <a:lnTo>
                  <a:pt x="1135" y="0"/>
                </a:lnTo>
                <a:lnTo>
                  <a:pt x="1136" y="0"/>
                </a:lnTo>
                <a:lnTo>
                  <a:pt x="1161" y="0"/>
                </a:lnTo>
                <a:lnTo>
                  <a:pt x="1178" y="1"/>
                </a:lnTo>
                <a:lnTo>
                  <a:pt x="1194" y="0"/>
                </a:lnTo>
                <a:lnTo>
                  <a:pt x="1206" y="0"/>
                </a:lnTo>
                <a:lnTo>
                  <a:pt x="1212" y="1"/>
                </a:lnTo>
                <a:lnTo>
                  <a:pt x="1213" y="1"/>
                </a:lnTo>
                <a:lnTo>
                  <a:pt x="1231" y="2"/>
                </a:lnTo>
                <a:lnTo>
                  <a:pt x="1267" y="3"/>
                </a:lnTo>
                <a:lnTo>
                  <a:pt x="1277" y="3"/>
                </a:lnTo>
                <a:lnTo>
                  <a:pt x="1301" y="2"/>
                </a:lnTo>
                <a:lnTo>
                  <a:pt x="1353" y="2"/>
                </a:lnTo>
                <a:lnTo>
                  <a:pt x="1370" y="2"/>
                </a:lnTo>
                <a:lnTo>
                  <a:pt x="1374" y="2"/>
                </a:lnTo>
                <a:lnTo>
                  <a:pt x="1375" y="2"/>
                </a:lnTo>
                <a:lnTo>
                  <a:pt x="1377" y="2"/>
                </a:lnTo>
                <a:lnTo>
                  <a:pt x="1378" y="2"/>
                </a:lnTo>
                <a:lnTo>
                  <a:pt x="1379" y="3"/>
                </a:lnTo>
                <a:lnTo>
                  <a:pt x="1381" y="4"/>
                </a:lnTo>
                <a:lnTo>
                  <a:pt x="1405" y="1"/>
                </a:lnTo>
                <a:lnTo>
                  <a:pt x="1409" y="1"/>
                </a:lnTo>
                <a:lnTo>
                  <a:pt x="1420" y="0"/>
                </a:lnTo>
                <a:lnTo>
                  <a:pt x="1426" y="0"/>
                </a:lnTo>
                <a:lnTo>
                  <a:pt x="1428" y="0"/>
                </a:lnTo>
                <a:lnTo>
                  <a:pt x="1431" y="0"/>
                </a:lnTo>
                <a:lnTo>
                  <a:pt x="1440" y="0"/>
                </a:lnTo>
                <a:lnTo>
                  <a:pt x="1443" y="0"/>
                </a:lnTo>
                <a:lnTo>
                  <a:pt x="1445" y="0"/>
                </a:lnTo>
                <a:lnTo>
                  <a:pt x="1478" y="0"/>
                </a:lnTo>
                <a:lnTo>
                  <a:pt x="1489" y="0"/>
                </a:lnTo>
                <a:lnTo>
                  <a:pt x="1556" y="0"/>
                </a:lnTo>
                <a:lnTo>
                  <a:pt x="1578" y="0"/>
                </a:lnTo>
                <a:lnTo>
                  <a:pt x="1581" y="0"/>
                </a:lnTo>
                <a:lnTo>
                  <a:pt x="1586" y="0"/>
                </a:lnTo>
                <a:lnTo>
                  <a:pt x="1609" y="0"/>
                </a:lnTo>
                <a:lnTo>
                  <a:pt x="1618" y="0"/>
                </a:lnTo>
                <a:lnTo>
                  <a:pt x="1670" y="0"/>
                </a:lnTo>
                <a:lnTo>
                  <a:pt x="1697" y="0"/>
                </a:lnTo>
                <a:lnTo>
                  <a:pt x="1698" y="0"/>
                </a:lnTo>
                <a:lnTo>
                  <a:pt x="1706" y="0"/>
                </a:lnTo>
                <a:lnTo>
                  <a:pt x="1723" y="0"/>
                </a:lnTo>
                <a:lnTo>
                  <a:pt x="1745" y="1"/>
                </a:lnTo>
                <a:lnTo>
                  <a:pt x="1751" y="0"/>
                </a:lnTo>
                <a:lnTo>
                  <a:pt x="1760" y="0"/>
                </a:lnTo>
                <a:lnTo>
                  <a:pt x="1771" y="0"/>
                </a:lnTo>
                <a:lnTo>
                  <a:pt x="1793" y="0"/>
                </a:lnTo>
                <a:lnTo>
                  <a:pt x="1809" y="0"/>
                </a:lnTo>
                <a:lnTo>
                  <a:pt x="1817" y="0"/>
                </a:lnTo>
                <a:lnTo>
                  <a:pt x="1836" y="0"/>
                </a:lnTo>
                <a:lnTo>
                  <a:pt x="1855" y="0"/>
                </a:lnTo>
                <a:lnTo>
                  <a:pt x="1865" y="0"/>
                </a:lnTo>
                <a:lnTo>
                  <a:pt x="1873" y="0"/>
                </a:lnTo>
                <a:lnTo>
                  <a:pt x="1875" y="0"/>
                </a:lnTo>
                <a:lnTo>
                  <a:pt x="1886" y="0"/>
                </a:lnTo>
                <a:lnTo>
                  <a:pt x="1908" y="0"/>
                </a:lnTo>
                <a:lnTo>
                  <a:pt x="1914" y="0"/>
                </a:lnTo>
                <a:lnTo>
                  <a:pt x="1929" y="0"/>
                </a:lnTo>
                <a:lnTo>
                  <a:pt x="1941" y="0"/>
                </a:lnTo>
                <a:lnTo>
                  <a:pt x="1949" y="0"/>
                </a:lnTo>
                <a:lnTo>
                  <a:pt x="1957" y="0"/>
                </a:lnTo>
                <a:lnTo>
                  <a:pt x="1966" y="0"/>
                </a:lnTo>
                <a:lnTo>
                  <a:pt x="1998" y="0"/>
                </a:lnTo>
                <a:lnTo>
                  <a:pt x="2027" y="0"/>
                </a:lnTo>
                <a:lnTo>
                  <a:pt x="2027" y="6"/>
                </a:lnTo>
                <a:lnTo>
                  <a:pt x="2027" y="21"/>
                </a:lnTo>
                <a:lnTo>
                  <a:pt x="2027" y="23"/>
                </a:lnTo>
                <a:lnTo>
                  <a:pt x="2027" y="32"/>
                </a:lnTo>
                <a:lnTo>
                  <a:pt x="2027" y="37"/>
                </a:lnTo>
                <a:lnTo>
                  <a:pt x="2027" y="38"/>
                </a:lnTo>
                <a:lnTo>
                  <a:pt x="2027" y="48"/>
                </a:lnTo>
                <a:lnTo>
                  <a:pt x="2027" y="48"/>
                </a:lnTo>
                <a:lnTo>
                  <a:pt x="2027" y="56"/>
                </a:lnTo>
                <a:lnTo>
                  <a:pt x="2027" y="66"/>
                </a:lnTo>
                <a:lnTo>
                  <a:pt x="2028" y="72"/>
                </a:lnTo>
                <a:lnTo>
                  <a:pt x="2027" y="93"/>
                </a:lnTo>
                <a:lnTo>
                  <a:pt x="2027" y="102"/>
                </a:lnTo>
                <a:lnTo>
                  <a:pt x="2027" y="109"/>
                </a:lnTo>
                <a:lnTo>
                  <a:pt x="2027" y="113"/>
                </a:lnTo>
                <a:lnTo>
                  <a:pt x="2028" y="122"/>
                </a:lnTo>
                <a:lnTo>
                  <a:pt x="2027" y="135"/>
                </a:lnTo>
                <a:lnTo>
                  <a:pt x="2027" y="140"/>
                </a:lnTo>
                <a:lnTo>
                  <a:pt x="2027" y="151"/>
                </a:lnTo>
                <a:lnTo>
                  <a:pt x="2027" y="162"/>
                </a:lnTo>
                <a:lnTo>
                  <a:pt x="2027" y="168"/>
                </a:lnTo>
                <a:lnTo>
                  <a:pt x="2027" y="174"/>
                </a:lnTo>
                <a:lnTo>
                  <a:pt x="2027" y="180"/>
                </a:lnTo>
                <a:lnTo>
                  <a:pt x="2027" y="181"/>
                </a:lnTo>
                <a:lnTo>
                  <a:pt x="2027" y="185"/>
                </a:lnTo>
                <a:lnTo>
                  <a:pt x="2027" y="187"/>
                </a:lnTo>
                <a:lnTo>
                  <a:pt x="2027" y="205"/>
                </a:lnTo>
                <a:lnTo>
                  <a:pt x="2027" y="217"/>
                </a:lnTo>
                <a:lnTo>
                  <a:pt x="2027" y="228"/>
                </a:lnTo>
                <a:lnTo>
                  <a:pt x="2031" y="239"/>
                </a:lnTo>
                <a:lnTo>
                  <a:pt x="2031" y="242"/>
                </a:lnTo>
                <a:lnTo>
                  <a:pt x="2029" y="250"/>
                </a:lnTo>
                <a:lnTo>
                  <a:pt x="2028" y="260"/>
                </a:lnTo>
                <a:lnTo>
                  <a:pt x="2027" y="271"/>
                </a:lnTo>
                <a:lnTo>
                  <a:pt x="2028" y="275"/>
                </a:lnTo>
                <a:lnTo>
                  <a:pt x="2027" y="289"/>
                </a:lnTo>
                <a:lnTo>
                  <a:pt x="2027" y="299"/>
                </a:lnTo>
                <a:lnTo>
                  <a:pt x="2027" y="335"/>
                </a:lnTo>
                <a:lnTo>
                  <a:pt x="2027" y="349"/>
                </a:lnTo>
                <a:lnTo>
                  <a:pt x="2027" y="351"/>
                </a:lnTo>
                <a:lnTo>
                  <a:pt x="2028" y="373"/>
                </a:lnTo>
                <a:lnTo>
                  <a:pt x="2028" y="393"/>
                </a:lnTo>
                <a:lnTo>
                  <a:pt x="2028" y="396"/>
                </a:lnTo>
                <a:lnTo>
                  <a:pt x="2028" y="401"/>
                </a:lnTo>
                <a:lnTo>
                  <a:pt x="2028" y="411"/>
                </a:lnTo>
                <a:lnTo>
                  <a:pt x="2028" y="434"/>
                </a:lnTo>
                <a:lnTo>
                  <a:pt x="2028" y="458"/>
                </a:lnTo>
                <a:lnTo>
                  <a:pt x="2028" y="467"/>
                </a:lnTo>
                <a:lnTo>
                  <a:pt x="2028" y="481"/>
                </a:lnTo>
                <a:lnTo>
                  <a:pt x="2028" y="500"/>
                </a:lnTo>
                <a:lnTo>
                  <a:pt x="2028" y="506"/>
                </a:lnTo>
                <a:lnTo>
                  <a:pt x="2028" y="510"/>
                </a:lnTo>
                <a:lnTo>
                  <a:pt x="2027" y="515"/>
                </a:lnTo>
                <a:lnTo>
                  <a:pt x="2028" y="522"/>
                </a:lnTo>
                <a:lnTo>
                  <a:pt x="2028" y="528"/>
                </a:lnTo>
                <a:lnTo>
                  <a:pt x="2028" y="531"/>
                </a:lnTo>
                <a:lnTo>
                  <a:pt x="2028" y="532"/>
                </a:lnTo>
                <a:lnTo>
                  <a:pt x="2028" y="542"/>
                </a:lnTo>
                <a:lnTo>
                  <a:pt x="2028" y="544"/>
                </a:lnTo>
                <a:lnTo>
                  <a:pt x="2028" y="545"/>
                </a:lnTo>
                <a:lnTo>
                  <a:pt x="2028" y="547"/>
                </a:lnTo>
                <a:lnTo>
                  <a:pt x="2028" y="548"/>
                </a:lnTo>
                <a:lnTo>
                  <a:pt x="2028" y="549"/>
                </a:lnTo>
                <a:lnTo>
                  <a:pt x="2028" y="552"/>
                </a:lnTo>
                <a:lnTo>
                  <a:pt x="2028" y="555"/>
                </a:lnTo>
                <a:lnTo>
                  <a:pt x="2028" y="583"/>
                </a:lnTo>
                <a:lnTo>
                  <a:pt x="2028" y="585"/>
                </a:lnTo>
                <a:lnTo>
                  <a:pt x="2025" y="587"/>
                </a:lnTo>
                <a:lnTo>
                  <a:pt x="2025" y="588"/>
                </a:lnTo>
                <a:lnTo>
                  <a:pt x="2025" y="606"/>
                </a:lnTo>
                <a:lnTo>
                  <a:pt x="2028" y="606"/>
                </a:lnTo>
                <a:lnTo>
                  <a:pt x="2028" y="610"/>
                </a:lnTo>
                <a:lnTo>
                  <a:pt x="2025" y="610"/>
                </a:lnTo>
                <a:lnTo>
                  <a:pt x="2025" y="614"/>
                </a:lnTo>
                <a:lnTo>
                  <a:pt x="2028" y="614"/>
                </a:lnTo>
                <a:lnTo>
                  <a:pt x="2029" y="618"/>
                </a:lnTo>
                <a:lnTo>
                  <a:pt x="2027" y="624"/>
                </a:lnTo>
                <a:lnTo>
                  <a:pt x="2027" y="645"/>
                </a:lnTo>
                <a:lnTo>
                  <a:pt x="2027" y="652"/>
                </a:lnTo>
                <a:lnTo>
                  <a:pt x="2027" y="661"/>
                </a:lnTo>
                <a:lnTo>
                  <a:pt x="2027" y="665"/>
                </a:lnTo>
                <a:lnTo>
                  <a:pt x="2027" y="675"/>
                </a:lnTo>
                <a:lnTo>
                  <a:pt x="2027" y="689"/>
                </a:lnTo>
                <a:lnTo>
                  <a:pt x="2027" y="691"/>
                </a:lnTo>
                <a:lnTo>
                  <a:pt x="2027" y="692"/>
                </a:lnTo>
                <a:lnTo>
                  <a:pt x="2027" y="695"/>
                </a:lnTo>
                <a:lnTo>
                  <a:pt x="2027" y="698"/>
                </a:lnTo>
                <a:lnTo>
                  <a:pt x="2027" y="699"/>
                </a:lnTo>
                <a:lnTo>
                  <a:pt x="2027" y="706"/>
                </a:lnTo>
                <a:lnTo>
                  <a:pt x="2027" y="710"/>
                </a:lnTo>
                <a:lnTo>
                  <a:pt x="2028" y="719"/>
                </a:lnTo>
                <a:lnTo>
                  <a:pt x="2028" y="733"/>
                </a:lnTo>
                <a:lnTo>
                  <a:pt x="2028" y="738"/>
                </a:lnTo>
                <a:lnTo>
                  <a:pt x="2028" y="744"/>
                </a:lnTo>
                <a:lnTo>
                  <a:pt x="2028" y="752"/>
                </a:lnTo>
                <a:lnTo>
                  <a:pt x="2028" y="753"/>
                </a:lnTo>
                <a:lnTo>
                  <a:pt x="2029" y="772"/>
                </a:lnTo>
                <a:lnTo>
                  <a:pt x="2029" y="775"/>
                </a:lnTo>
                <a:lnTo>
                  <a:pt x="2029" y="791"/>
                </a:lnTo>
                <a:lnTo>
                  <a:pt x="2027" y="810"/>
                </a:lnTo>
                <a:lnTo>
                  <a:pt x="2027" y="811"/>
                </a:lnTo>
                <a:lnTo>
                  <a:pt x="2027" y="815"/>
                </a:lnTo>
                <a:lnTo>
                  <a:pt x="2027" y="818"/>
                </a:lnTo>
                <a:lnTo>
                  <a:pt x="2027" y="819"/>
                </a:lnTo>
                <a:lnTo>
                  <a:pt x="2028" y="822"/>
                </a:lnTo>
                <a:lnTo>
                  <a:pt x="2029" y="825"/>
                </a:lnTo>
                <a:lnTo>
                  <a:pt x="2030" y="835"/>
                </a:lnTo>
                <a:lnTo>
                  <a:pt x="2030" y="836"/>
                </a:lnTo>
                <a:lnTo>
                  <a:pt x="2030" y="838"/>
                </a:lnTo>
                <a:lnTo>
                  <a:pt x="2030" y="839"/>
                </a:lnTo>
                <a:lnTo>
                  <a:pt x="2030" y="840"/>
                </a:lnTo>
                <a:lnTo>
                  <a:pt x="2030" y="841"/>
                </a:lnTo>
                <a:lnTo>
                  <a:pt x="2030" y="843"/>
                </a:lnTo>
                <a:lnTo>
                  <a:pt x="2030" y="853"/>
                </a:lnTo>
                <a:lnTo>
                  <a:pt x="2029" y="854"/>
                </a:lnTo>
                <a:lnTo>
                  <a:pt x="2029" y="861"/>
                </a:lnTo>
                <a:lnTo>
                  <a:pt x="2029" y="866"/>
                </a:lnTo>
                <a:lnTo>
                  <a:pt x="2028" y="867"/>
                </a:lnTo>
                <a:lnTo>
                  <a:pt x="2027" y="885"/>
                </a:lnTo>
                <a:lnTo>
                  <a:pt x="2028" y="895"/>
                </a:lnTo>
                <a:lnTo>
                  <a:pt x="2028" y="905"/>
                </a:lnTo>
                <a:lnTo>
                  <a:pt x="2029" y="910"/>
                </a:lnTo>
                <a:lnTo>
                  <a:pt x="2031" y="915"/>
                </a:lnTo>
                <a:lnTo>
                  <a:pt x="2030" y="919"/>
                </a:lnTo>
                <a:lnTo>
                  <a:pt x="2030" y="924"/>
                </a:lnTo>
                <a:lnTo>
                  <a:pt x="2029" y="928"/>
                </a:lnTo>
                <a:lnTo>
                  <a:pt x="2028" y="937"/>
                </a:lnTo>
                <a:lnTo>
                  <a:pt x="2028" y="938"/>
                </a:lnTo>
                <a:lnTo>
                  <a:pt x="2029" y="965"/>
                </a:lnTo>
                <a:lnTo>
                  <a:pt x="2029" y="974"/>
                </a:lnTo>
                <a:lnTo>
                  <a:pt x="2029" y="981"/>
                </a:lnTo>
                <a:lnTo>
                  <a:pt x="2025" y="994"/>
                </a:lnTo>
                <a:lnTo>
                  <a:pt x="2027" y="1007"/>
                </a:lnTo>
                <a:lnTo>
                  <a:pt x="2027" y="1011"/>
                </a:lnTo>
                <a:lnTo>
                  <a:pt x="2027" y="1022"/>
                </a:lnTo>
                <a:lnTo>
                  <a:pt x="2027" y="1028"/>
                </a:lnTo>
                <a:lnTo>
                  <a:pt x="2027" y="1033"/>
                </a:lnTo>
                <a:lnTo>
                  <a:pt x="2027" y="1038"/>
                </a:lnTo>
                <a:lnTo>
                  <a:pt x="2027" y="1044"/>
                </a:lnTo>
                <a:lnTo>
                  <a:pt x="2027" y="1053"/>
                </a:lnTo>
                <a:lnTo>
                  <a:pt x="2027" y="1063"/>
                </a:lnTo>
                <a:lnTo>
                  <a:pt x="2027" y="1071"/>
                </a:lnTo>
                <a:lnTo>
                  <a:pt x="2027" y="1084"/>
                </a:lnTo>
                <a:lnTo>
                  <a:pt x="2027" y="1096"/>
                </a:lnTo>
                <a:lnTo>
                  <a:pt x="2027" y="1097"/>
                </a:lnTo>
                <a:lnTo>
                  <a:pt x="2027" y="1103"/>
                </a:lnTo>
                <a:lnTo>
                  <a:pt x="2027" y="1105"/>
                </a:lnTo>
                <a:lnTo>
                  <a:pt x="2028" y="1109"/>
                </a:lnTo>
                <a:lnTo>
                  <a:pt x="2029" y="1114"/>
                </a:lnTo>
                <a:lnTo>
                  <a:pt x="2028" y="1137"/>
                </a:lnTo>
                <a:lnTo>
                  <a:pt x="2028" y="1138"/>
                </a:lnTo>
                <a:lnTo>
                  <a:pt x="2028" y="1140"/>
                </a:lnTo>
                <a:lnTo>
                  <a:pt x="2027" y="1143"/>
                </a:lnTo>
                <a:lnTo>
                  <a:pt x="2027" y="1153"/>
                </a:lnTo>
                <a:lnTo>
                  <a:pt x="2027" y="1154"/>
                </a:lnTo>
                <a:lnTo>
                  <a:pt x="2027" y="1160"/>
                </a:lnTo>
                <a:lnTo>
                  <a:pt x="2027" y="1170"/>
                </a:lnTo>
                <a:lnTo>
                  <a:pt x="2027" y="1178"/>
                </a:lnTo>
                <a:lnTo>
                  <a:pt x="2027" y="1195"/>
                </a:lnTo>
                <a:lnTo>
                  <a:pt x="2027" y="1198"/>
                </a:lnTo>
                <a:lnTo>
                  <a:pt x="2027" y="1203"/>
                </a:lnTo>
                <a:lnTo>
                  <a:pt x="2027" y="1206"/>
                </a:lnTo>
                <a:lnTo>
                  <a:pt x="2027" y="1217"/>
                </a:lnTo>
                <a:lnTo>
                  <a:pt x="2027" y="1224"/>
                </a:lnTo>
                <a:lnTo>
                  <a:pt x="2027" y="1229"/>
                </a:lnTo>
                <a:lnTo>
                  <a:pt x="2027" y="1233"/>
                </a:lnTo>
                <a:lnTo>
                  <a:pt x="2027" y="1238"/>
                </a:lnTo>
                <a:lnTo>
                  <a:pt x="2027" y="1242"/>
                </a:lnTo>
                <a:lnTo>
                  <a:pt x="2027" y="1243"/>
                </a:lnTo>
                <a:lnTo>
                  <a:pt x="2027" y="1246"/>
                </a:lnTo>
                <a:lnTo>
                  <a:pt x="2027" y="1252"/>
                </a:lnTo>
                <a:lnTo>
                  <a:pt x="2027" y="1256"/>
                </a:lnTo>
                <a:lnTo>
                  <a:pt x="2027" y="1261"/>
                </a:lnTo>
                <a:lnTo>
                  <a:pt x="2027" y="1264"/>
                </a:lnTo>
                <a:lnTo>
                  <a:pt x="2027" y="1265"/>
                </a:lnTo>
                <a:lnTo>
                  <a:pt x="2028" y="1265"/>
                </a:lnTo>
                <a:lnTo>
                  <a:pt x="2028" y="1270"/>
                </a:lnTo>
                <a:lnTo>
                  <a:pt x="2028" y="1273"/>
                </a:lnTo>
                <a:lnTo>
                  <a:pt x="2027" y="1278"/>
                </a:lnTo>
                <a:lnTo>
                  <a:pt x="2027" y="1285"/>
                </a:lnTo>
                <a:lnTo>
                  <a:pt x="2027" y="1292"/>
                </a:lnTo>
                <a:lnTo>
                  <a:pt x="2027" y="1299"/>
                </a:lnTo>
                <a:lnTo>
                  <a:pt x="2027" y="1304"/>
                </a:lnTo>
                <a:lnTo>
                  <a:pt x="2027" y="1306"/>
                </a:lnTo>
                <a:lnTo>
                  <a:pt x="2027" y="1322"/>
                </a:lnTo>
                <a:lnTo>
                  <a:pt x="2027" y="1329"/>
                </a:lnTo>
                <a:lnTo>
                  <a:pt x="2027" y="1337"/>
                </a:lnTo>
                <a:lnTo>
                  <a:pt x="2028" y="1348"/>
                </a:lnTo>
                <a:lnTo>
                  <a:pt x="2029" y="1358"/>
                </a:lnTo>
                <a:lnTo>
                  <a:pt x="2030" y="1377"/>
                </a:lnTo>
                <a:lnTo>
                  <a:pt x="2030" y="1383"/>
                </a:lnTo>
                <a:lnTo>
                  <a:pt x="2031" y="1396"/>
                </a:lnTo>
                <a:lnTo>
                  <a:pt x="2029" y="1411"/>
                </a:lnTo>
                <a:lnTo>
                  <a:pt x="2030" y="1428"/>
                </a:lnTo>
                <a:lnTo>
                  <a:pt x="2030" y="1429"/>
                </a:lnTo>
                <a:lnTo>
                  <a:pt x="2031" y="1429"/>
                </a:lnTo>
                <a:lnTo>
                  <a:pt x="2031" y="1433"/>
                </a:lnTo>
                <a:lnTo>
                  <a:pt x="2029" y="1444"/>
                </a:lnTo>
                <a:lnTo>
                  <a:pt x="2031" y="1457"/>
                </a:lnTo>
                <a:lnTo>
                  <a:pt x="2030" y="1465"/>
                </a:lnTo>
                <a:lnTo>
                  <a:pt x="2030" y="1466"/>
                </a:lnTo>
                <a:lnTo>
                  <a:pt x="2030" y="1470"/>
                </a:lnTo>
                <a:lnTo>
                  <a:pt x="2030" y="1494"/>
                </a:lnTo>
                <a:lnTo>
                  <a:pt x="2031" y="1715"/>
                </a:lnTo>
                <a:lnTo>
                  <a:pt x="2030" y="1718"/>
                </a:lnTo>
                <a:lnTo>
                  <a:pt x="2029" y="1725"/>
                </a:lnTo>
                <a:lnTo>
                  <a:pt x="2028" y="1728"/>
                </a:lnTo>
                <a:lnTo>
                  <a:pt x="2029" y="1731"/>
                </a:lnTo>
                <a:lnTo>
                  <a:pt x="2029" y="1740"/>
                </a:lnTo>
                <a:lnTo>
                  <a:pt x="2029" y="1743"/>
                </a:lnTo>
                <a:lnTo>
                  <a:pt x="2029" y="1745"/>
                </a:lnTo>
                <a:lnTo>
                  <a:pt x="2029" y="1762"/>
                </a:lnTo>
                <a:lnTo>
                  <a:pt x="2027" y="1810"/>
                </a:lnTo>
                <a:lnTo>
                  <a:pt x="2019" y="1817"/>
                </a:lnTo>
                <a:lnTo>
                  <a:pt x="2002" y="1828"/>
                </a:lnTo>
                <a:lnTo>
                  <a:pt x="2002" y="1829"/>
                </a:lnTo>
                <a:lnTo>
                  <a:pt x="2001" y="1829"/>
                </a:lnTo>
                <a:lnTo>
                  <a:pt x="2000" y="1830"/>
                </a:lnTo>
                <a:lnTo>
                  <a:pt x="1999" y="1830"/>
                </a:lnTo>
                <a:lnTo>
                  <a:pt x="1998" y="1831"/>
                </a:lnTo>
                <a:lnTo>
                  <a:pt x="1994" y="1833"/>
                </a:lnTo>
                <a:lnTo>
                  <a:pt x="1993" y="1834"/>
                </a:lnTo>
                <a:lnTo>
                  <a:pt x="1983" y="1841"/>
                </a:lnTo>
                <a:lnTo>
                  <a:pt x="1979" y="1843"/>
                </a:lnTo>
                <a:lnTo>
                  <a:pt x="1965" y="1851"/>
                </a:lnTo>
                <a:lnTo>
                  <a:pt x="1961" y="1853"/>
                </a:lnTo>
                <a:lnTo>
                  <a:pt x="1959" y="1855"/>
                </a:lnTo>
                <a:lnTo>
                  <a:pt x="1952" y="1859"/>
                </a:lnTo>
                <a:lnTo>
                  <a:pt x="1950" y="1860"/>
                </a:lnTo>
                <a:lnTo>
                  <a:pt x="1942" y="1865"/>
                </a:lnTo>
                <a:lnTo>
                  <a:pt x="1936" y="1868"/>
                </a:lnTo>
                <a:lnTo>
                  <a:pt x="1934" y="1869"/>
                </a:lnTo>
                <a:lnTo>
                  <a:pt x="1930" y="1871"/>
                </a:lnTo>
                <a:lnTo>
                  <a:pt x="1918" y="1879"/>
                </a:lnTo>
                <a:lnTo>
                  <a:pt x="1912" y="1883"/>
                </a:lnTo>
                <a:lnTo>
                  <a:pt x="1906" y="1887"/>
                </a:lnTo>
                <a:lnTo>
                  <a:pt x="1905" y="1887"/>
                </a:lnTo>
                <a:lnTo>
                  <a:pt x="1904" y="1888"/>
                </a:lnTo>
                <a:lnTo>
                  <a:pt x="1899" y="1891"/>
                </a:lnTo>
                <a:lnTo>
                  <a:pt x="1883" y="1901"/>
                </a:lnTo>
                <a:lnTo>
                  <a:pt x="1877" y="1903"/>
                </a:lnTo>
                <a:lnTo>
                  <a:pt x="1876" y="1906"/>
                </a:lnTo>
                <a:lnTo>
                  <a:pt x="1872" y="1908"/>
                </a:lnTo>
                <a:lnTo>
                  <a:pt x="1853" y="1920"/>
                </a:lnTo>
                <a:lnTo>
                  <a:pt x="1847" y="1925"/>
                </a:lnTo>
                <a:lnTo>
                  <a:pt x="1804" y="1950"/>
                </a:lnTo>
                <a:lnTo>
                  <a:pt x="1801" y="1951"/>
                </a:lnTo>
                <a:lnTo>
                  <a:pt x="1794" y="1950"/>
                </a:lnTo>
                <a:lnTo>
                  <a:pt x="1781" y="1945"/>
                </a:lnTo>
                <a:lnTo>
                  <a:pt x="1744" y="1933"/>
                </a:lnTo>
                <a:lnTo>
                  <a:pt x="1743" y="1933"/>
                </a:lnTo>
                <a:lnTo>
                  <a:pt x="1742" y="1933"/>
                </a:lnTo>
                <a:lnTo>
                  <a:pt x="1740" y="1932"/>
                </a:lnTo>
                <a:lnTo>
                  <a:pt x="1662" y="1909"/>
                </a:lnTo>
                <a:lnTo>
                  <a:pt x="1661" y="1909"/>
                </a:lnTo>
                <a:lnTo>
                  <a:pt x="1648" y="1905"/>
                </a:lnTo>
                <a:lnTo>
                  <a:pt x="1641" y="1903"/>
                </a:lnTo>
                <a:lnTo>
                  <a:pt x="1623" y="1900"/>
                </a:lnTo>
                <a:lnTo>
                  <a:pt x="1616" y="1899"/>
                </a:lnTo>
                <a:lnTo>
                  <a:pt x="1614" y="1898"/>
                </a:lnTo>
                <a:lnTo>
                  <a:pt x="1609" y="1897"/>
                </a:lnTo>
                <a:lnTo>
                  <a:pt x="1608" y="1897"/>
                </a:lnTo>
                <a:lnTo>
                  <a:pt x="1607" y="1897"/>
                </a:lnTo>
                <a:lnTo>
                  <a:pt x="1604" y="1895"/>
                </a:lnTo>
                <a:lnTo>
                  <a:pt x="1593" y="1889"/>
                </a:lnTo>
                <a:lnTo>
                  <a:pt x="1589" y="1887"/>
                </a:lnTo>
                <a:lnTo>
                  <a:pt x="1589" y="1887"/>
                </a:lnTo>
                <a:lnTo>
                  <a:pt x="1589" y="1886"/>
                </a:lnTo>
                <a:lnTo>
                  <a:pt x="1588" y="1886"/>
                </a:lnTo>
                <a:lnTo>
                  <a:pt x="1587" y="1886"/>
                </a:lnTo>
                <a:lnTo>
                  <a:pt x="1586" y="1886"/>
                </a:lnTo>
                <a:lnTo>
                  <a:pt x="1582" y="1884"/>
                </a:lnTo>
                <a:lnTo>
                  <a:pt x="1581" y="1884"/>
                </a:lnTo>
                <a:lnTo>
                  <a:pt x="1579" y="1883"/>
                </a:lnTo>
                <a:lnTo>
                  <a:pt x="1574" y="1880"/>
                </a:lnTo>
                <a:lnTo>
                  <a:pt x="1572" y="1880"/>
                </a:lnTo>
                <a:lnTo>
                  <a:pt x="1571" y="1879"/>
                </a:lnTo>
                <a:lnTo>
                  <a:pt x="1567" y="1879"/>
                </a:lnTo>
                <a:lnTo>
                  <a:pt x="1566" y="1879"/>
                </a:lnTo>
                <a:lnTo>
                  <a:pt x="1560" y="1877"/>
                </a:lnTo>
                <a:lnTo>
                  <a:pt x="1542" y="1872"/>
                </a:lnTo>
                <a:lnTo>
                  <a:pt x="1537" y="1870"/>
                </a:lnTo>
                <a:lnTo>
                  <a:pt x="1529" y="1867"/>
                </a:lnTo>
                <a:lnTo>
                  <a:pt x="1505" y="1861"/>
                </a:lnTo>
                <a:lnTo>
                  <a:pt x="1500" y="1859"/>
                </a:lnTo>
                <a:lnTo>
                  <a:pt x="1497" y="1858"/>
                </a:lnTo>
                <a:lnTo>
                  <a:pt x="1491" y="1856"/>
                </a:lnTo>
                <a:lnTo>
                  <a:pt x="1470" y="1849"/>
                </a:lnTo>
                <a:lnTo>
                  <a:pt x="1464" y="1847"/>
                </a:lnTo>
                <a:lnTo>
                  <a:pt x="1460" y="1846"/>
                </a:lnTo>
                <a:lnTo>
                  <a:pt x="1459" y="1846"/>
                </a:lnTo>
                <a:lnTo>
                  <a:pt x="1457" y="1845"/>
                </a:lnTo>
                <a:lnTo>
                  <a:pt x="1450" y="1843"/>
                </a:lnTo>
                <a:lnTo>
                  <a:pt x="1445" y="1843"/>
                </a:lnTo>
                <a:lnTo>
                  <a:pt x="1444" y="1842"/>
                </a:lnTo>
                <a:lnTo>
                  <a:pt x="1443" y="1842"/>
                </a:lnTo>
                <a:lnTo>
                  <a:pt x="1441" y="1841"/>
                </a:lnTo>
                <a:lnTo>
                  <a:pt x="1440" y="1841"/>
                </a:lnTo>
                <a:lnTo>
                  <a:pt x="1438" y="1841"/>
                </a:lnTo>
                <a:lnTo>
                  <a:pt x="1433" y="1839"/>
                </a:lnTo>
                <a:lnTo>
                  <a:pt x="1431" y="1838"/>
                </a:lnTo>
                <a:lnTo>
                  <a:pt x="1429" y="1837"/>
                </a:lnTo>
                <a:lnTo>
                  <a:pt x="1426" y="1835"/>
                </a:lnTo>
                <a:lnTo>
                  <a:pt x="1425" y="1835"/>
                </a:lnTo>
                <a:lnTo>
                  <a:pt x="1422" y="1833"/>
                </a:lnTo>
                <a:lnTo>
                  <a:pt x="1421" y="1832"/>
                </a:lnTo>
                <a:lnTo>
                  <a:pt x="1419" y="1830"/>
                </a:lnTo>
                <a:lnTo>
                  <a:pt x="1415" y="1826"/>
                </a:lnTo>
                <a:lnTo>
                  <a:pt x="1411" y="1821"/>
                </a:lnTo>
                <a:lnTo>
                  <a:pt x="1409" y="1819"/>
                </a:lnTo>
                <a:lnTo>
                  <a:pt x="1409" y="1819"/>
                </a:lnTo>
                <a:lnTo>
                  <a:pt x="1408" y="1818"/>
                </a:lnTo>
                <a:lnTo>
                  <a:pt x="1407" y="1817"/>
                </a:lnTo>
                <a:lnTo>
                  <a:pt x="1405" y="1815"/>
                </a:lnTo>
                <a:lnTo>
                  <a:pt x="1405" y="1814"/>
                </a:lnTo>
                <a:lnTo>
                  <a:pt x="1404" y="1814"/>
                </a:lnTo>
                <a:lnTo>
                  <a:pt x="1402" y="1811"/>
                </a:lnTo>
                <a:lnTo>
                  <a:pt x="1397" y="1807"/>
                </a:lnTo>
                <a:lnTo>
                  <a:pt x="1391" y="1801"/>
                </a:lnTo>
                <a:lnTo>
                  <a:pt x="1385" y="1795"/>
                </a:lnTo>
                <a:lnTo>
                  <a:pt x="1381" y="1790"/>
                </a:lnTo>
                <a:lnTo>
                  <a:pt x="1381" y="1789"/>
                </a:lnTo>
                <a:lnTo>
                  <a:pt x="1380" y="1789"/>
                </a:lnTo>
                <a:lnTo>
                  <a:pt x="1378" y="1787"/>
                </a:lnTo>
                <a:lnTo>
                  <a:pt x="1375" y="1784"/>
                </a:lnTo>
                <a:lnTo>
                  <a:pt x="1373" y="1782"/>
                </a:lnTo>
                <a:lnTo>
                  <a:pt x="1371" y="1780"/>
                </a:lnTo>
                <a:lnTo>
                  <a:pt x="1370" y="1779"/>
                </a:lnTo>
                <a:lnTo>
                  <a:pt x="1369" y="1779"/>
                </a:lnTo>
                <a:lnTo>
                  <a:pt x="1367" y="1777"/>
                </a:lnTo>
                <a:lnTo>
                  <a:pt x="1367" y="1776"/>
                </a:lnTo>
                <a:lnTo>
                  <a:pt x="1366" y="1776"/>
                </a:lnTo>
                <a:lnTo>
                  <a:pt x="1365" y="1775"/>
                </a:lnTo>
                <a:lnTo>
                  <a:pt x="1365" y="1774"/>
                </a:lnTo>
                <a:lnTo>
                  <a:pt x="1364" y="1774"/>
                </a:lnTo>
                <a:lnTo>
                  <a:pt x="1362" y="1772"/>
                </a:lnTo>
                <a:lnTo>
                  <a:pt x="1362" y="1771"/>
                </a:lnTo>
                <a:lnTo>
                  <a:pt x="1361" y="1771"/>
                </a:lnTo>
                <a:lnTo>
                  <a:pt x="1357" y="1767"/>
                </a:lnTo>
                <a:lnTo>
                  <a:pt x="1355" y="1765"/>
                </a:lnTo>
                <a:lnTo>
                  <a:pt x="1348" y="1759"/>
                </a:lnTo>
                <a:lnTo>
                  <a:pt x="1347" y="1758"/>
                </a:lnTo>
                <a:lnTo>
                  <a:pt x="1343" y="1756"/>
                </a:lnTo>
                <a:lnTo>
                  <a:pt x="1342" y="1755"/>
                </a:lnTo>
                <a:lnTo>
                  <a:pt x="1338" y="1749"/>
                </a:lnTo>
                <a:lnTo>
                  <a:pt x="1322" y="1735"/>
                </a:lnTo>
                <a:lnTo>
                  <a:pt x="1317" y="1731"/>
                </a:lnTo>
                <a:lnTo>
                  <a:pt x="1316" y="1730"/>
                </a:lnTo>
                <a:lnTo>
                  <a:pt x="1314" y="1728"/>
                </a:lnTo>
                <a:lnTo>
                  <a:pt x="1309" y="1722"/>
                </a:lnTo>
                <a:lnTo>
                  <a:pt x="1308" y="1722"/>
                </a:lnTo>
                <a:lnTo>
                  <a:pt x="1302" y="1716"/>
                </a:lnTo>
                <a:lnTo>
                  <a:pt x="1293" y="1709"/>
                </a:lnTo>
                <a:lnTo>
                  <a:pt x="1290" y="1706"/>
                </a:lnTo>
                <a:lnTo>
                  <a:pt x="1285" y="1700"/>
                </a:lnTo>
                <a:lnTo>
                  <a:pt x="1284" y="1699"/>
                </a:lnTo>
                <a:lnTo>
                  <a:pt x="1281" y="1697"/>
                </a:lnTo>
                <a:lnTo>
                  <a:pt x="1273" y="1688"/>
                </a:lnTo>
                <a:lnTo>
                  <a:pt x="1270" y="1686"/>
                </a:lnTo>
                <a:lnTo>
                  <a:pt x="1267" y="1684"/>
                </a:lnTo>
                <a:lnTo>
                  <a:pt x="1261" y="1678"/>
                </a:lnTo>
                <a:lnTo>
                  <a:pt x="1242" y="1662"/>
                </a:lnTo>
                <a:lnTo>
                  <a:pt x="1237" y="1656"/>
                </a:lnTo>
                <a:lnTo>
                  <a:pt x="1234" y="1653"/>
                </a:lnTo>
                <a:lnTo>
                  <a:pt x="1226" y="1645"/>
                </a:lnTo>
                <a:lnTo>
                  <a:pt x="1223" y="1642"/>
                </a:lnTo>
                <a:lnTo>
                  <a:pt x="1219" y="1638"/>
                </a:lnTo>
                <a:lnTo>
                  <a:pt x="1207" y="1626"/>
                </a:lnTo>
                <a:lnTo>
                  <a:pt x="1203" y="1623"/>
                </a:lnTo>
                <a:lnTo>
                  <a:pt x="1203" y="1622"/>
                </a:lnTo>
                <a:lnTo>
                  <a:pt x="1201" y="1621"/>
                </a:lnTo>
                <a:lnTo>
                  <a:pt x="1201" y="1620"/>
                </a:lnTo>
                <a:lnTo>
                  <a:pt x="1200" y="1619"/>
                </a:lnTo>
                <a:lnTo>
                  <a:pt x="1199" y="1618"/>
                </a:lnTo>
                <a:lnTo>
                  <a:pt x="1195" y="1614"/>
                </a:lnTo>
                <a:lnTo>
                  <a:pt x="1194" y="1612"/>
                </a:lnTo>
                <a:lnTo>
                  <a:pt x="1191" y="1609"/>
                </a:lnTo>
                <a:lnTo>
                  <a:pt x="1188" y="1606"/>
                </a:lnTo>
                <a:lnTo>
                  <a:pt x="1187" y="1606"/>
                </a:lnTo>
                <a:lnTo>
                  <a:pt x="1186" y="1605"/>
                </a:lnTo>
                <a:lnTo>
                  <a:pt x="1183" y="1603"/>
                </a:lnTo>
                <a:lnTo>
                  <a:pt x="1182" y="1602"/>
                </a:lnTo>
                <a:lnTo>
                  <a:pt x="1182" y="1602"/>
                </a:lnTo>
                <a:lnTo>
                  <a:pt x="1181" y="1601"/>
                </a:lnTo>
                <a:lnTo>
                  <a:pt x="1179" y="1600"/>
                </a:lnTo>
                <a:lnTo>
                  <a:pt x="1179" y="1599"/>
                </a:lnTo>
                <a:lnTo>
                  <a:pt x="1178" y="1599"/>
                </a:lnTo>
                <a:lnTo>
                  <a:pt x="1178" y="1598"/>
                </a:lnTo>
                <a:lnTo>
                  <a:pt x="1175" y="1596"/>
                </a:lnTo>
                <a:lnTo>
                  <a:pt x="1174" y="1596"/>
                </a:lnTo>
                <a:lnTo>
                  <a:pt x="1174" y="1595"/>
                </a:lnTo>
                <a:lnTo>
                  <a:pt x="1171" y="1593"/>
                </a:lnTo>
                <a:lnTo>
                  <a:pt x="1170" y="1592"/>
                </a:lnTo>
                <a:lnTo>
                  <a:pt x="1170" y="1591"/>
                </a:lnTo>
                <a:lnTo>
                  <a:pt x="1168" y="1590"/>
                </a:lnTo>
                <a:lnTo>
                  <a:pt x="1167" y="1589"/>
                </a:lnTo>
                <a:lnTo>
                  <a:pt x="1166" y="1587"/>
                </a:lnTo>
                <a:lnTo>
                  <a:pt x="1162" y="1582"/>
                </a:lnTo>
                <a:lnTo>
                  <a:pt x="1161" y="1581"/>
                </a:lnTo>
                <a:lnTo>
                  <a:pt x="1159" y="1579"/>
                </a:lnTo>
                <a:lnTo>
                  <a:pt x="1154" y="1575"/>
                </a:lnTo>
                <a:lnTo>
                  <a:pt x="1153" y="1574"/>
                </a:lnTo>
                <a:lnTo>
                  <a:pt x="1152" y="1573"/>
                </a:lnTo>
                <a:lnTo>
                  <a:pt x="1151" y="1571"/>
                </a:lnTo>
                <a:lnTo>
                  <a:pt x="1150" y="1570"/>
                </a:lnTo>
                <a:lnTo>
                  <a:pt x="1149" y="1569"/>
                </a:lnTo>
                <a:lnTo>
                  <a:pt x="1146" y="1566"/>
                </a:lnTo>
                <a:lnTo>
                  <a:pt x="1145" y="1566"/>
                </a:lnTo>
                <a:lnTo>
                  <a:pt x="1143" y="1564"/>
                </a:lnTo>
                <a:lnTo>
                  <a:pt x="1141" y="1562"/>
                </a:lnTo>
                <a:lnTo>
                  <a:pt x="1138" y="1558"/>
                </a:lnTo>
                <a:lnTo>
                  <a:pt x="1136" y="1557"/>
                </a:lnTo>
                <a:lnTo>
                  <a:pt x="1136" y="1556"/>
                </a:lnTo>
                <a:lnTo>
                  <a:pt x="1134" y="1554"/>
                </a:lnTo>
                <a:lnTo>
                  <a:pt x="1127" y="1549"/>
                </a:lnTo>
                <a:lnTo>
                  <a:pt x="1124" y="1546"/>
                </a:lnTo>
                <a:lnTo>
                  <a:pt x="1123" y="1545"/>
                </a:lnTo>
                <a:lnTo>
                  <a:pt x="1122" y="1545"/>
                </a:lnTo>
                <a:lnTo>
                  <a:pt x="1121" y="1543"/>
                </a:lnTo>
                <a:lnTo>
                  <a:pt x="1116" y="1539"/>
                </a:lnTo>
                <a:lnTo>
                  <a:pt x="1114" y="1537"/>
                </a:lnTo>
                <a:lnTo>
                  <a:pt x="1113" y="1537"/>
                </a:lnTo>
                <a:lnTo>
                  <a:pt x="1112" y="1536"/>
                </a:lnTo>
                <a:lnTo>
                  <a:pt x="1111" y="1536"/>
                </a:lnTo>
                <a:lnTo>
                  <a:pt x="1107" y="1534"/>
                </a:lnTo>
                <a:lnTo>
                  <a:pt x="1104" y="1532"/>
                </a:lnTo>
                <a:lnTo>
                  <a:pt x="1089" y="1526"/>
                </a:lnTo>
                <a:lnTo>
                  <a:pt x="1083" y="1523"/>
                </a:lnTo>
                <a:lnTo>
                  <a:pt x="1074" y="1519"/>
                </a:lnTo>
                <a:lnTo>
                  <a:pt x="1074" y="1519"/>
                </a:lnTo>
                <a:lnTo>
                  <a:pt x="1072" y="1518"/>
                </a:lnTo>
                <a:lnTo>
                  <a:pt x="1071" y="1518"/>
                </a:lnTo>
                <a:lnTo>
                  <a:pt x="1063" y="1515"/>
                </a:lnTo>
                <a:lnTo>
                  <a:pt x="1059" y="1513"/>
                </a:lnTo>
                <a:lnTo>
                  <a:pt x="1054" y="1512"/>
                </a:lnTo>
                <a:lnTo>
                  <a:pt x="1053" y="1511"/>
                </a:lnTo>
                <a:lnTo>
                  <a:pt x="1052" y="1511"/>
                </a:lnTo>
                <a:lnTo>
                  <a:pt x="1050" y="1510"/>
                </a:lnTo>
                <a:lnTo>
                  <a:pt x="1050" y="1509"/>
                </a:lnTo>
                <a:lnTo>
                  <a:pt x="1049" y="1509"/>
                </a:lnTo>
                <a:lnTo>
                  <a:pt x="1048" y="1509"/>
                </a:lnTo>
                <a:lnTo>
                  <a:pt x="1048" y="1508"/>
                </a:lnTo>
                <a:lnTo>
                  <a:pt x="1047" y="1508"/>
                </a:lnTo>
                <a:lnTo>
                  <a:pt x="1046" y="1508"/>
                </a:lnTo>
                <a:lnTo>
                  <a:pt x="1046" y="1507"/>
                </a:lnTo>
                <a:lnTo>
                  <a:pt x="1045" y="1507"/>
                </a:lnTo>
                <a:lnTo>
                  <a:pt x="1044" y="1507"/>
                </a:lnTo>
                <a:lnTo>
                  <a:pt x="1044" y="1506"/>
                </a:lnTo>
                <a:lnTo>
                  <a:pt x="1042" y="1506"/>
                </a:lnTo>
                <a:lnTo>
                  <a:pt x="1041" y="1506"/>
                </a:lnTo>
                <a:lnTo>
                  <a:pt x="1038" y="1505"/>
                </a:lnTo>
                <a:lnTo>
                  <a:pt x="1038" y="1504"/>
                </a:lnTo>
                <a:lnTo>
                  <a:pt x="1037" y="1504"/>
                </a:lnTo>
                <a:lnTo>
                  <a:pt x="1036" y="1503"/>
                </a:lnTo>
                <a:lnTo>
                  <a:pt x="1031" y="1500"/>
                </a:lnTo>
                <a:lnTo>
                  <a:pt x="1007" y="1490"/>
                </a:lnTo>
                <a:lnTo>
                  <a:pt x="992" y="1483"/>
                </a:lnTo>
                <a:lnTo>
                  <a:pt x="980" y="1479"/>
                </a:lnTo>
                <a:lnTo>
                  <a:pt x="946" y="1464"/>
                </a:lnTo>
                <a:lnTo>
                  <a:pt x="917" y="1451"/>
                </a:lnTo>
                <a:lnTo>
                  <a:pt x="912" y="1449"/>
                </a:lnTo>
                <a:lnTo>
                  <a:pt x="911" y="1448"/>
                </a:lnTo>
                <a:lnTo>
                  <a:pt x="909" y="1447"/>
                </a:lnTo>
                <a:lnTo>
                  <a:pt x="901" y="1444"/>
                </a:lnTo>
                <a:lnTo>
                  <a:pt x="898" y="1443"/>
                </a:lnTo>
                <a:lnTo>
                  <a:pt x="896" y="1442"/>
                </a:lnTo>
                <a:lnTo>
                  <a:pt x="881" y="1436"/>
                </a:lnTo>
                <a:lnTo>
                  <a:pt x="871" y="1433"/>
                </a:lnTo>
                <a:lnTo>
                  <a:pt x="849" y="1421"/>
                </a:lnTo>
                <a:lnTo>
                  <a:pt x="828" y="1411"/>
                </a:lnTo>
                <a:lnTo>
                  <a:pt x="814" y="1406"/>
                </a:lnTo>
                <a:lnTo>
                  <a:pt x="810" y="1404"/>
                </a:lnTo>
                <a:lnTo>
                  <a:pt x="804" y="1401"/>
                </a:lnTo>
                <a:lnTo>
                  <a:pt x="794" y="1396"/>
                </a:lnTo>
                <a:lnTo>
                  <a:pt x="786" y="1392"/>
                </a:lnTo>
                <a:lnTo>
                  <a:pt x="784" y="1391"/>
                </a:lnTo>
                <a:lnTo>
                  <a:pt x="777" y="1387"/>
                </a:lnTo>
                <a:lnTo>
                  <a:pt x="772" y="1385"/>
                </a:lnTo>
                <a:lnTo>
                  <a:pt x="753" y="1376"/>
                </a:lnTo>
                <a:lnTo>
                  <a:pt x="752" y="1375"/>
                </a:lnTo>
                <a:lnTo>
                  <a:pt x="751" y="1374"/>
                </a:lnTo>
                <a:lnTo>
                  <a:pt x="716" y="1362"/>
                </a:lnTo>
                <a:lnTo>
                  <a:pt x="669" y="1340"/>
                </a:lnTo>
                <a:lnTo>
                  <a:pt x="658" y="1337"/>
                </a:lnTo>
                <a:lnTo>
                  <a:pt x="648" y="1333"/>
                </a:lnTo>
                <a:lnTo>
                  <a:pt x="639" y="1328"/>
                </a:lnTo>
                <a:lnTo>
                  <a:pt x="630" y="1324"/>
                </a:lnTo>
                <a:lnTo>
                  <a:pt x="624" y="1322"/>
                </a:lnTo>
                <a:lnTo>
                  <a:pt x="611" y="1316"/>
                </a:lnTo>
                <a:lnTo>
                  <a:pt x="576" y="1301"/>
                </a:lnTo>
                <a:lnTo>
                  <a:pt x="559" y="1294"/>
                </a:lnTo>
                <a:lnTo>
                  <a:pt x="546" y="1287"/>
                </a:lnTo>
                <a:lnTo>
                  <a:pt x="539" y="1285"/>
                </a:lnTo>
                <a:lnTo>
                  <a:pt x="533" y="1282"/>
                </a:lnTo>
                <a:lnTo>
                  <a:pt x="532" y="1282"/>
                </a:lnTo>
                <a:lnTo>
                  <a:pt x="530" y="1281"/>
                </a:lnTo>
                <a:lnTo>
                  <a:pt x="526" y="1279"/>
                </a:lnTo>
                <a:lnTo>
                  <a:pt x="525" y="1279"/>
                </a:lnTo>
                <a:lnTo>
                  <a:pt x="512" y="1274"/>
                </a:lnTo>
                <a:lnTo>
                  <a:pt x="493" y="1264"/>
                </a:lnTo>
                <a:lnTo>
                  <a:pt x="474" y="1256"/>
                </a:lnTo>
                <a:lnTo>
                  <a:pt x="465" y="1253"/>
                </a:lnTo>
                <a:lnTo>
                  <a:pt x="454" y="1249"/>
                </a:lnTo>
                <a:lnTo>
                  <a:pt x="447" y="1246"/>
                </a:lnTo>
                <a:lnTo>
                  <a:pt x="445" y="1245"/>
                </a:lnTo>
                <a:lnTo>
                  <a:pt x="444" y="1245"/>
                </a:lnTo>
                <a:lnTo>
                  <a:pt x="428" y="1239"/>
                </a:lnTo>
                <a:lnTo>
                  <a:pt x="427" y="1238"/>
                </a:lnTo>
                <a:lnTo>
                  <a:pt x="425" y="1237"/>
                </a:lnTo>
                <a:lnTo>
                  <a:pt x="419" y="1234"/>
                </a:lnTo>
                <a:lnTo>
                  <a:pt x="416" y="1233"/>
                </a:lnTo>
                <a:lnTo>
                  <a:pt x="403" y="1226"/>
                </a:lnTo>
                <a:lnTo>
                  <a:pt x="396" y="1222"/>
                </a:lnTo>
                <a:lnTo>
                  <a:pt x="388" y="1217"/>
                </a:lnTo>
                <a:lnTo>
                  <a:pt x="383" y="1215"/>
                </a:lnTo>
                <a:lnTo>
                  <a:pt x="382" y="1214"/>
                </a:lnTo>
                <a:lnTo>
                  <a:pt x="377" y="1212"/>
                </a:lnTo>
                <a:lnTo>
                  <a:pt x="365" y="1206"/>
                </a:lnTo>
                <a:lnTo>
                  <a:pt x="351" y="1202"/>
                </a:lnTo>
                <a:lnTo>
                  <a:pt x="333" y="1195"/>
                </a:lnTo>
                <a:lnTo>
                  <a:pt x="327" y="1192"/>
                </a:lnTo>
                <a:lnTo>
                  <a:pt x="324" y="1191"/>
                </a:lnTo>
                <a:lnTo>
                  <a:pt x="321" y="1190"/>
                </a:lnTo>
                <a:lnTo>
                  <a:pt x="318" y="1188"/>
                </a:lnTo>
                <a:lnTo>
                  <a:pt x="312" y="1186"/>
                </a:lnTo>
                <a:lnTo>
                  <a:pt x="302" y="1180"/>
                </a:lnTo>
                <a:lnTo>
                  <a:pt x="301" y="1180"/>
                </a:lnTo>
                <a:lnTo>
                  <a:pt x="300" y="1180"/>
                </a:lnTo>
                <a:lnTo>
                  <a:pt x="299" y="1179"/>
                </a:lnTo>
                <a:lnTo>
                  <a:pt x="295" y="1177"/>
                </a:lnTo>
                <a:lnTo>
                  <a:pt x="290" y="1176"/>
                </a:lnTo>
                <a:lnTo>
                  <a:pt x="284" y="1174"/>
                </a:lnTo>
                <a:lnTo>
                  <a:pt x="274" y="1169"/>
                </a:lnTo>
                <a:lnTo>
                  <a:pt x="271" y="1168"/>
                </a:lnTo>
                <a:lnTo>
                  <a:pt x="256" y="1160"/>
                </a:lnTo>
                <a:lnTo>
                  <a:pt x="255" y="1160"/>
                </a:lnTo>
                <a:lnTo>
                  <a:pt x="241" y="1154"/>
                </a:lnTo>
                <a:lnTo>
                  <a:pt x="226" y="1147"/>
                </a:lnTo>
                <a:lnTo>
                  <a:pt x="219" y="1144"/>
                </a:lnTo>
                <a:lnTo>
                  <a:pt x="210" y="1140"/>
                </a:lnTo>
                <a:lnTo>
                  <a:pt x="203" y="1136"/>
                </a:lnTo>
                <a:lnTo>
                  <a:pt x="190" y="1131"/>
                </a:lnTo>
                <a:lnTo>
                  <a:pt x="176" y="1126"/>
                </a:lnTo>
                <a:lnTo>
                  <a:pt x="164" y="1119"/>
                </a:lnTo>
                <a:lnTo>
                  <a:pt x="158" y="1115"/>
                </a:lnTo>
                <a:lnTo>
                  <a:pt x="140" y="1109"/>
                </a:lnTo>
                <a:lnTo>
                  <a:pt x="134" y="1107"/>
                </a:lnTo>
                <a:lnTo>
                  <a:pt x="124" y="1102"/>
                </a:lnTo>
                <a:lnTo>
                  <a:pt x="119" y="1100"/>
                </a:lnTo>
                <a:lnTo>
                  <a:pt x="116" y="1098"/>
                </a:lnTo>
                <a:lnTo>
                  <a:pt x="111" y="1096"/>
                </a:lnTo>
                <a:lnTo>
                  <a:pt x="92" y="1089"/>
                </a:lnTo>
                <a:lnTo>
                  <a:pt x="79" y="1083"/>
                </a:lnTo>
                <a:lnTo>
                  <a:pt x="75" y="1082"/>
                </a:lnTo>
                <a:lnTo>
                  <a:pt x="72" y="1080"/>
                </a:lnTo>
                <a:lnTo>
                  <a:pt x="69" y="1079"/>
                </a:lnTo>
                <a:lnTo>
                  <a:pt x="58" y="1074"/>
                </a:lnTo>
                <a:lnTo>
                  <a:pt x="56" y="1073"/>
                </a:lnTo>
                <a:lnTo>
                  <a:pt x="44" y="1069"/>
                </a:lnTo>
                <a:lnTo>
                  <a:pt x="44" y="1068"/>
                </a:lnTo>
                <a:lnTo>
                  <a:pt x="43" y="1068"/>
                </a:lnTo>
                <a:lnTo>
                  <a:pt x="36" y="1065"/>
                </a:lnTo>
                <a:lnTo>
                  <a:pt x="27" y="1061"/>
                </a:lnTo>
                <a:lnTo>
                  <a:pt x="11" y="1054"/>
                </a:lnTo>
                <a:lnTo>
                  <a:pt x="5" y="1051"/>
                </a:lnTo>
                <a:lnTo>
                  <a:pt x="5" y="1048"/>
                </a:lnTo>
                <a:lnTo>
                  <a:pt x="4" y="1046"/>
                </a:lnTo>
                <a:lnTo>
                  <a:pt x="3" y="1043"/>
                </a:lnTo>
                <a:lnTo>
                  <a:pt x="3" y="1041"/>
                </a:lnTo>
                <a:lnTo>
                  <a:pt x="3" y="1036"/>
                </a:lnTo>
                <a:lnTo>
                  <a:pt x="4" y="1031"/>
                </a:lnTo>
                <a:lnTo>
                  <a:pt x="4" y="1029"/>
                </a:lnTo>
                <a:lnTo>
                  <a:pt x="4" y="1020"/>
                </a:lnTo>
                <a:lnTo>
                  <a:pt x="4" y="1008"/>
                </a:lnTo>
                <a:lnTo>
                  <a:pt x="4" y="1003"/>
                </a:lnTo>
                <a:lnTo>
                  <a:pt x="4" y="988"/>
                </a:lnTo>
                <a:lnTo>
                  <a:pt x="4" y="968"/>
                </a:lnTo>
                <a:lnTo>
                  <a:pt x="4" y="962"/>
                </a:lnTo>
                <a:lnTo>
                  <a:pt x="4" y="950"/>
                </a:lnTo>
                <a:lnTo>
                  <a:pt x="4" y="946"/>
                </a:lnTo>
                <a:lnTo>
                  <a:pt x="4" y="942"/>
                </a:lnTo>
                <a:lnTo>
                  <a:pt x="5" y="938"/>
                </a:lnTo>
                <a:lnTo>
                  <a:pt x="5" y="934"/>
                </a:lnTo>
                <a:lnTo>
                  <a:pt x="5" y="930"/>
                </a:lnTo>
                <a:lnTo>
                  <a:pt x="6" y="921"/>
                </a:lnTo>
                <a:lnTo>
                  <a:pt x="4" y="899"/>
                </a:lnTo>
                <a:lnTo>
                  <a:pt x="4" y="897"/>
                </a:lnTo>
                <a:lnTo>
                  <a:pt x="4" y="862"/>
                </a:lnTo>
                <a:lnTo>
                  <a:pt x="1" y="841"/>
                </a:lnTo>
                <a:lnTo>
                  <a:pt x="3" y="834"/>
                </a:lnTo>
                <a:lnTo>
                  <a:pt x="3" y="830"/>
                </a:lnTo>
                <a:lnTo>
                  <a:pt x="4" y="825"/>
                </a:lnTo>
                <a:lnTo>
                  <a:pt x="3" y="819"/>
                </a:lnTo>
                <a:lnTo>
                  <a:pt x="3" y="819"/>
                </a:lnTo>
                <a:lnTo>
                  <a:pt x="3" y="815"/>
                </a:lnTo>
                <a:lnTo>
                  <a:pt x="3" y="814"/>
                </a:lnTo>
                <a:lnTo>
                  <a:pt x="4" y="807"/>
                </a:lnTo>
                <a:lnTo>
                  <a:pt x="4" y="807"/>
                </a:lnTo>
                <a:lnTo>
                  <a:pt x="4" y="805"/>
                </a:lnTo>
                <a:lnTo>
                  <a:pt x="4" y="799"/>
                </a:lnTo>
                <a:lnTo>
                  <a:pt x="4" y="798"/>
                </a:lnTo>
                <a:lnTo>
                  <a:pt x="4" y="793"/>
                </a:lnTo>
                <a:lnTo>
                  <a:pt x="4" y="792"/>
                </a:lnTo>
                <a:lnTo>
                  <a:pt x="4" y="791"/>
                </a:lnTo>
                <a:lnTo>
                  <a:pt x="4" y="788"/>
                </a:lnTo>
                <a:lnTo>
                  <a:pt x="4" y="786"/>
                </a:lnTo>
                <a:lnTo>
                  <a:pt x="4" y="785"/>
                </a:lnTo>
                <a:lnTo>
                  <a:pt x="4" y="782"/>
                </a:lnTo>
                <a:lnTo>
                  <a:pt x="4" y="771"/>
                </a:lnTo>
                <a:lnTo>
                  <a:pt x="4" y="767"/>
                </a:lnTo>
                <a:lnTo>
                  <a:pt x="4" y="752"/>
                </a:lnTo>
                <a:lnTo>
                  <a:pt x="4" y="751"/>
                </a:lnTo>
                <a:lnTo>
                  <a:pt x="4" y="750"/>
                </a:lnTo>
                <a:lnTo>
                  <a:pt x="4" y="748"/>
                </a:lnTo>
                <a:lnTo>
                  <a:pt x="4" y="746"/>
                </a:lnTo>
                <a:lnTo>
                  <a:pt x="4" y="731"/>
                </a:lnTo>
                <a:lnTo>
                  <a:pt x="4" y="726"/>
                </a:lnTo>
                <a:lnTo>
                  <a:pt x="4" y="720"/>
                </a:lnTo>
                <a:lnTo>
                  <a:pt x="2" y="711"/>
                </a:lnTo>
                <a:lnTo>
                  <a:pt x="3" y="701"/>
                </a:lnTo>
                <a:lnTo>
                  <a:pt x="4" y="692"/>
                </a:lnTo>
                <a:lnTo>
                  <a:pt x="4" y="682"/>
                </a:lnTo>
                <a:lnTo>
                  <a:pt x="4" y="678"/>
                </a:lnTo>
                <a:lnTo>
                  <a:pt x="3" y="674"/>
                </a:lnTo>
                <a:lnTo>
                  <a:pt x="5" y="665"/>
                </a:lnTo>
                <a:lnTo>
                  <a:pt x="5" y="658"/>
                </a:lnTo>
                <a:lnTo>
                  <a:pt x="5" y="657"/>
                </a:lnTo>
                <a:lnTo>
                  <a:pt x="5" y="656"/>
                </a:lnTo>
                <a:lnTo>
                  <a:pt x="5" y="655"/>
                </a:lnTo>
                <a:lnTo>
                  <a:pt x="5" y="640"/>
                </a:lnTo>
                <a:lnTo>
                  <a:pt x="6" y="594"/>
                </a:lnTo>
                <a:lnTo>
                  <a:pt x="0" y="573"/>
                </a:lnTo>
                <a:lnTo>
                  <a:pt x="0" y="571"/>
                </a:lnTo>
                <a:lnTo>
                  <a:pt x="1" y="559"/>
                </a:lnTo>
                <a:lnTo>
                  <a:pt x="1" y="558"/>
                </a:lnTo>
                <a:lnTo>
                  <a:pt x="1" y="553"/>
                </a:lnTo>
                <a:lnTo>
                  <a:pt x="1" y="549"/>
                </a:lnTo>
                <a:lnTo>
                  <a:pt x="1" y="543"/>
                </a:lnTo>
                <a:lnTo>
                  <a:pt x="1" y="541"/>
                </a:lnTo>
                <a:lnTo>
                  <a:pt x="1" y="527"/>
                </a:lnTo>
                <a:lnTo>
                  <a:pt x="1" y="515"/>
                </a:lnTo>
                <a:lnTo>
                  <a:pt x="1" y="504"/>
                </a:lnTo>
                <a:lnTo>
                  <a:pt x="1" y="503"/>
                </a:lnTo>
                <a:lnTo>
                  <a:pt x="1" y="501"/>
                </a:lnTo>
                <a:lnTo>
                  <a:pt x="1" y="495"/>
                </a:lnTo>
                <a:lnTo>
                  <a:pt x="1" y="492"/>
                </a:lnTo>
                <a:lnTo>
                  <a:pt x="1" y="488"/>
                </a:lnTo>
                <a:lnTo>
                  <a:pt x="1" y="476"/>
                </a:lnTo>
                <a:lnTo>
                  <a:pt x="1" y="458"/>
                </a:lnTo>
                <a:lnTo>
                  <a:pt x="0" y="451"/>
                </a:lnTo>
                <a:lnTo>
                  <a:pt x="0" y="450"/>
                </a:lnTo>
                <a:lnTo>
                  <a:pt x="0" y="428"/>
                </a:lnTo>
                <a:lnTo>
                  <a:pt x="1" y="419"/>
                </a:lnTo>
                <a:lnTo>
                  <a:pt x="6" y="400"/>
                </a:lnTo>
                <a:lnTo>
                  <a:pt x="6" y="399"/>
                </a:lnTo>
                <a:lnTo>
                  <a:pt x="6" y="398"/>
                </a:lnTo>
                <a:lnTo>
                  <a:pt x="6" y="394"/>
                </a:lnTo>
                <a:lnTo>
                  <a:pt x="4" y="354"/>
                </a:lnTo>
                <a:lnTo>
                  <a:pt x="4" y="332"/>
                </a:lnTo>
                <a:lnTo>
                  <a:pt x="4" y="318"/>
                </a:lnTo>
                <a:lnTo>
                  <a:pt x="4" y="305"/>
                </a:lnTo>
                <a:lnTo>
                  <a:pt x="3" y="284"/>
                </a:lnTo>
                <a:lnTo>
                  <a:pt x="3" y="265"/>
                </a:lnTo>
                <a:lnTo>
                  <a:pt x="1" y="253"/>
                </a:lnTo>
                <a:lnTo>
                  <a:pt x="2" y="247"/>
                </a:lnTo>
                <a:lnTo>
                  <a:pt x="4" y="236"/>
                </a:lnTo>
                <a:lnTo>
                  <a:pt x="2" y="229"/>
                </a:lnTo>
                <a:lnTo>
                  <a:pt x="2" y="222"/>
                </a:lnTo>
                <a:lnTo>
                  <a:pt x="3" y="210"/>
                </a:lnTo>
                <a:lnTo>
                  <a:pt x="4" y="205"/>
                </a:lnTo>
                <a:lnTo>
                  <a:pt x="4" y="200"/>
                </a:lnTo>
                <a:lnTo>
                  <a:pt x="4" y="198"/>
                </a:lnTo>
                <a:lnTo>
                  <a:pt x="4" y="188"/>
                </a:lnTo>
                <a:lnTo>
                  <a:pt x="4" y="187"/>
                </a:lnTo>
                <a:lnTo>
                  <a:pt x="4" y="183"/>
                </a:lnTo>
                <a:lnTo>
                  <a:pt x="4" y="182"/>
                </a:lnTo>
                <a:lnTo>
                  <a:pt x="3" y="178"/>
                </a:lnTo>
                <a:lnTo>
                  <a:pt x="2" y="171"/>
                </a:lnTo>
                <a:lnTo>
                  <a:pt x="2" y="166"/>
                </a:lnTo>
                <a:lnTo>
                  <a:pt x="2" y="158"/>
                </a:lnTo>
                <a:lnTo>
                  <a:pt x="4" y="150"/>
                </a:lnTo>
                <a:lnTo>
                  <a:pt x="3" y="147"/>
                </a:lnTo>
                <a:lnTo>
                  <a:pt x="1" y="141"/>
                </a:lnTo>
                <a:lnTo>
                  <a:pt x="3" y="130"/>
                </a:lnTo>
                <a:lnTo>
                  <a:pt x="2" y="121"/>
                </a:lnTo>
                <a:lnTo>
                  <a:pt x="3" y="116"/>
                </a:lnTo>
                <a:lnTo>
                  <a:pt x="3" y="109"/>
                </a:lnTo>
                <a:lnTo>
                  <a:pt x="4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0"/>
                </a:lnTo>
                <a:lnTo>
                  <a:pt x="3" y="95"/>
                </a:lnTo>
                <a:lnTo>
                  <a:pt x="1" y="86"/>
                </a:lnTo>
                <a:lnTo>
                  <a:pt x="1" y="84"/>
                </a:lnTo>
                <a:lnTo>
                  <a:pt x="0" y="71"/>
                </a:lnTo>
                <a:lnTo>
                  <a:pt x="0" y="6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476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1A70-09B8-4BBC-5FFF-C99C8DF3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Kansas City in Missouri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B81FEA1D-C186-27FF-A52C-66D736E44244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203598"/>
            <a:ext cx="2558460" cy="3580334"/>
          </a:xfrm>
          <a:custGeom>
            <a:avLst/>
            <a:gdLst>
              <a:gd name="T0" fmla="*/ 71 w 2033"/>
              <a:gd name="T1" fmla="*/ 103 h 2845"/>
              <a:gd name="T2" fmla="*/ 377 w 2033"/>
              <a:gd name="T3" fmla="*/ 7 h 2845"/>
              <a:gd name="T4" fmla="*/ 1096 w 2033"/>
              <a:gd name="T5" fmla="*/ 165 h 2845"/>
              <a:gd name="T6" fmla="*/ 1757 w 2033"/>
              <a:gd name="T7" fmla="*/ 364 h 2845"/>
              <a:gd name="T8" fmla="*/ 1632 w 2033"/>
              <a:gd name="T9" fmla="*/ 626 h 2845"/>
              <a:gd name="T10" fmla="*/ 1407 w 2033"/>
              <a:gd name="T11" fmla="*/ 795 h 2845"/>
              <a:gd name="T12" fmla="*/ 1458 w 2033"/>
              <a:gd name="T13" fmla="*/ 844 h 2845"/>
              <a:gd name="T14" fmla="*/ 1594 w 2033"/>
              <a:gd name="T15" fmla="*/ 887 h 2845"/>
              <a:gd name="T16" fmla="*/ 1650 w 2033"/>
              <a:gd name="T17" fmla="*/ 934 h 2845"/>
              <a:gd name="T18" fmla="*/ 1703 w 2033"/>
              <a:gd name="T19" fmla="*/ 937 h 2845"/>
              <a:gd name="T20" fmla="*/ 1763 w 2033"/>
              <a:gd name="T21" fmla="*/ 873 h 2845"/>
              <a:gd name="T22" fmla="*/ 1847 w 2033"/>
              <a:gd name="T23" fmla="*/ 887 h 2845"/>
              <a:gd name="T24" fmla="*/ 1848 w 2033"/>
              <a:gd name="T25" fmla="*/ 1109 h 2845"/>
              <a:gd name="T26" fmla="*/ 1594 w 2033"/>
              <a:gd name="T27" fmla="*/ 1249 h 2845"/>
              <a:gd name="T28" fmla="*/ 1536 w 2033"/>
              <a:gd name="T29" fmla="*/ 1310 h 2845"/>
              <a:gd name="T30" fmla="*/ 1490 w 2033"/>
              <a:gd name="T31" fmla="*/ 1407 h 2845"/>
              <a:gd name="T32" fmla="*/ 1555 w 2033"/>
              <a:gd name="T33" fmla="*/ 1562 h 2845"/>
              <a:gd name="T34" fmla="*/ 1722 w 2033"/>
              <a:gd name="T35" fmla="*/ 1656 h 2845"/>
              <a:gd name="T36" fmla="*/ 1764 w 2033"/>
              <a:gd name="T37" fmla="*/ 1701 h 2845"/>
              <a:gd name="T38" fmla="*/ 1584 w 2033"/>
              <a:gd name="T39" fmla="*/ 1758 h 2845"/>
              <a:gd name="T40" fmla="*/ 1506 w 2033"/>
              <a:gd name="T41" fmla="*/ 1968 h 2845"/>
              <a:gd name="T42" fmla="*/ 1715 w 2033"/>
              <a:gd name="T43" fmla="*/ 2099 h 2845"/>
              <a:gd name="T44" fmla="*/ 1722 w 2033"/>
              <a:gd name="T45" fmla="*/ 1786 h 2845"/>
              <a:gd name="T46" fmla="*/ 1913 w 2033"/>
              <a:gd name="T47" fmla="*/ 1712 h 2845"/>
              <a:gd name="T48" fmla="*/ 2029 w 2033"/>
              <a:gd name="T49" fmla="*/ 1817 h 2845"/>
              <a:gd name="T50" fmla="*/ 2017 w 2033"/>
              <a:gd name="T51" fmla="*/ 1993 h 2845"/>
              <a:gd name="T52" fmla="*/ 1929 w 2033"/>
              <a:gd name="T53" fmla="*/ 2088 h 2845"/>
              <a:gd name="T54" fmla="*/ 1798 w 2033"/>
              <a:gd name="T55" fmla="*/ 2217 h 2845"/>
              <a:gd name="T56" fmla="*/ 1663 w 2033"/>
              <a:gd name="T57" fmla="*/ 2372 h 2845"/>
              <a:gd name="T58" fmla="*/ 1734 w 2033"/>
              <a:gd name="T59" fmla="*/ 2761 h 2845"/>
              <a:gd name="T60" fmla="*/ 1395 w 2033"/>
              <a:gd name="T61" fmla="*/ 2398 h 2845"/>
              <a:gd name="T62" fmla="*/ 1097 w 2033"/>
              <a:gd name="T63" fmla="*/ 2617 h 2845"/>
              <a:gd name="T64" fmla="*/ 1176 w 2033"/>
              <a:gd name="T65" fmla="*/ 2787 h 2845"/>
              <a:gd name="T66" fmla="*/ 1067 w 2033"/>
              <a:gd name="T67" fmla="*/ 2829 h 2845"/>
              <a:gd name="T68" fmla="*/ 843 w 2033"/>
              <a:gd name="T69" fmla="*/ 2648 h 2845"/>
              <a:gd name="T70" fmla="*/ 843 w 2033"/>
              <a:gd name="T71" fmla="*/ 2410 h 2845"/>
              <a:gd name="T72" fmla="*/ 843 w 2033"/>
              <a:gd name="T73" fmla="*/ 2242 h 2845"/>
              <a:gd name="T74" fmla="*/ 841 w 2033"/>
              <a:gd name="T75" fmla="*/ 2044 h 2845"/>
              <a:gd name="T76" fmla="*/ 844 w 2033"/>
              <a:gd name="T77" fmla="*/ 1889 h 2845"/>
              <a:gd name="T78" fmla="*/ 846 w 2033"/>
              <a:gd name="T79" fmla="*/ 1708 h 2845"/>
              <a:gd name="T80" fmla="*/ 847 w 2033"/>
              <a:gd name="T81" fmla="*/ 1510 h 2845"/>
              <a:gd name="T82" fmla="*/ 847 w 2033"/>
              <a:gd name="T83" fmla="*/ 1317 h 2845"/>
              <a:gd name="T84" fmla="*/ 888 w 2033"/>
              <a:gd name="T85" fmla="*/ 1056 h 2845"/>
              <a:gd name="T86" fmla="*/ 824 w 2033"/>
              <a:gd name="T87" fmla="*/ 892 h 2845"/>
              <a:gd name="T88" fmla="*/ 636 w 2033"/>
              <a:gd name="T89" fmla="*/ 898 h 2845"/>
              <a:gd name="T90" fmla="*/ 576 w 2033"/>
              <a:gd name="T91" fmla="*/ 739 h 2845"/>
              <a:gd name="T92" fmla="*/ 466 w 2033"/>
              <a:gd name="T93" fmla="*/ 759 h 2845"/>
              <a:gd name="T94" fmla="*/ 356 w 2033"/>
              <a:gd name="T95" fmla="*/ 586 h 2845"/>
              <a:gd name="T96" fmla="*/ 47 w 2033"/>
              <a:gd name="T97" fmla="*/ 435 h 2845"/>
              <a:gd name="T98" fmla="*/ 524 w 2033"/>
              <a:gd name="T99" fmla="*/ 202 h 2845"/>
              <a:gd name="T100" fmla="*/ 719 w 2033"/>
              <a:gd name="T101" fmla="*/ 695 h 2845"/>
              <a:gd name="T102" fmla="*/ 593 w 2033"/>
              <a:gd name="T103" fmla="*/ 660 h 2845"/>
              <a:gd name="T104" fmla="*/ 784 w 2033"/>
              <a:gd name="T105" fmla="*/ 868 h 2845"/>
              <a:gd name="T106" fmla="*/ 1000 w 2033"/>
              <a:gd name="T107" fmla="*/ 858 h 2845"/>
              <a:gd name="T108" fmla="*/ 1258 w 2033"/>
              <a:gd name="T109" fmla="*/ 841 h 2845"/>
              <a:gd name="T110" fmla="*/ 1208 w 2033"/>
              <a:gd name="T111" fmla="*/ 655 h 2845"/>
              <a:gd name="T112" fmla="*/ 960 w 2033"/>
              <a:gd name="T113" fmla="*/ 651 h 2845"/>
              <a:gd name="T114" fmla="*/ 931 w 2033"/>
              <a:gd name="T115" fmla="*/ 926 h 2845"/>
              <a:gd name="T116" fmla="*/ 1238 w 2033"/>
              <a:gd name="T117" fmla="*/ 1124 h 2845"/>
              <a:gd name="T118" fmla="*/ 1163 w 2033"/>
              <a:gd name="T119" fmla="*/ 1088 h 2845"/>
              <a:gd name="T120" fmla="*/ 1006 w 2033"/>
              <a:gd name="T121" fmla="*/ 1090 h 2845"/>
              <a:gd name="T122" fmla="*/ 1467 w 2033"/>
              <a:gd name="T123" fmla="*/ 1097 h 2845"/>
              <a:gd name="T124" fmla="*/ 1653 w 2033"/>
              <a:gd name="T125" fmla="*/ 1037 h 2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2845">
                <a:moveTo>
                  <a:pt x="0" y="354"/>
                </a:moveTo>
                <a:lnTo>
                  <a:pt x="1" y="352"/>
                </a:lnTo>
                <a:lnTo>
                  <a:pt x="4" y="343"/>
                </a:lnTo>
                <a:lnTo>
                  <a:pt x="5" y="342"/>
                </a:lnTo>
                <a:lnTo>
                  <a:pt x="6" y="341"/>
                </a:lnTo>
                <a:lnTo>
                  <a:pt x="11" y="326"/>
                </a:lnTo>
                <a:lnTo>
                  <a:pt x="13" y="321"/>
                </a:lnTo>
                <a:lnTo>
                  <a:pt x="13" y="319"/>
                </a:lnTo>
                <a:lnTo>
                  <a:pt x="22" y="293"/>
                </a:lnTo>
                <a:lnTo>
                  <a:pt x="23" y="292"/>
                </a:lnTo>
                <a:lnTo>
                  <a:pt x="25" y="288"/>
                </a:lnTo>
                <a:lnTo>
                  <a:pt x="29" y="282"/>
                </a:lnTo>
                <a:lnTo>
                  <a:pt x="31" y="278"/>
                </a:lnTo>
                <a:lnTo>
                  <a:pt x="33" y="274"/>
                </a:lnTo>
                <a:lnTo>
                  <a:pt x="37" y="266"/>
                </a:lnTo>
                <a:lnTo>
                  <a:pt x="38" y="261"/>
                </a:lnTo>
                <a:lnTo>
                  <a:pt x="43" y="255"/>
                </a:lnTo>
                <a:lnTo>
                  <a:pt x="45" y="253"/>
                </a:lnTo>
                <a:lnTo>
                  <a:pt x="45" y="252"/>
                </a:lnTo>
                <a:lnTo>
                  <a:pt x="46" y="250"/>
                </a:lnTo>
                <a:lnTo>
                  <a:pt x="48" y="247"/>
                </a:lnTo>
                <a:lnTo>
                  <a:pt x="49" y="246"/>
                </a:lnTo>
                <a:lnTo>
                  <a:pt x="50" y="246"/>
                </a:lnTo>
                <a:lnTo>
                  <a:pt x="57" y="245"/>
                </a:lnTo>
                <a:lnTo>
                  <a:pt x="57" y="243"/>
                </a:lnTo>
                <a:lnTo>
                  <a:pt x="57" y="242"/>
                </a:lnTo>
                <a:lnTo>
                  <a:pt x="50" y="238"/>
                </a:lnTo>
                <a:lnTo>
                  <a:pt x="47" y="235"/>
                </a:lnTo>
                <a:lnTo>
                  <a:pt x="47" y="228"/>
                </a:lnTo>
                <a:lnTo>
                  <a:pt x="48" y="224"/>
                </a:lnTo>
                <a:lnTo>
                  <a:pt x="49" y="220"/>
                </a:lnTo>
                <a:lnTo>
                  <a:pt x="50" y="219"/>
                </a:lnTo>
                <a:lnTo>
                  <a:pt x="50" y="218"/>
                </a:lnTo>
                <a:lnTo>
                  <a:pt x="48" y="217"/>
                </a:lnTo>
                <a:lnTo>
                  <a:pt x="50" y="205"/>
                </a:lnTo>
                <a:lnTo>
                  <a:pt x="53" y="193"/>
                </a:lnTo>
                <a:lnTo>
                  <a:pt x="55" y="185"/>
                </a:lnTo>
                <a:lnTo>
                  <a:pt x="57" y="179"/>
                </a:lnTo>
                <a:lnTo>
                  <a:pt x="57" y="172"/>
                </a:lnTo>
                <a:lnTo>
                  <a:pt x="59" y="166"/>
                </a:lnTo>
                <a:lnTo>
                  <a:pt x="60" y="158"/>
                </a:lnTo>
                <a:lnTo>
                  <a:pt x="60" y="157"/>
                </a:lnTo>
                <a:lnTo>
                  <a:pt x="61" y="152"/>
                </a:lnTo>
                <a:lnTo>
                  <a:pt x="62" y="146"/>
                </a:lnTo>
                <a:lnTo>
                  <a:pt x="63" y="144"/>
                </a:lnTo>
                <a:lnTo>
                  <a:pt x="64" y="140"/>
                </a:lnTo>
                <a:lnTo>
                  <a:pt x="66" y="137"/>
                </a:lnTo>
                <a:lnTo>
                  <a:pt x="67" y="134"/>
                </a:lnTo>
                <a:lnTo>
                  <a:pt x="68" y="131"/>
                </a:lnTo>
                <a:lnTo>
                  <a:pt x="67" y="126"/>
                </a:lnTo>
                <a:lnTo>
                  <a:pt x="71" y="103"/>
                </a:lnTo>
                <a:lnTo>
                  <a:pt x="73" y="98"/>
                </a:lnTo>
                <a:lnTo>
                  <a:pt x="74" y="93"/>
                </a:lnTo>
                <a:lnTo>
                  <a:pt x="75" y="91"/>
                </a:lnTo>
                <a:lnTo>
                  <a:pt x="79" y="91"/>
                </a:lnTo>
                <a:lnTo>
                  <a:pt x="80" y="91"/>
                </a:lnTo>
                <a:lnTo>
                  <a:pt x="81" y="92"/>
                </a:lnTo>
                <a:lnTo>
                  <a:pt x="82" y="91"/>
                </a:lnTo>
                <a:lnTo>
                  <a:pt x="84" y="91"/>
                </a:lnTo>
                <a:lnTo>
                  <a:pt x="86" y="91"/>
                </a:lnTo>
                <a:lnTo>
                  <a:pt x="93" y="89"/>
                </a:lnTo>
                <a:lnTo>
                  <a:pt x="93" y="89"/>
                </a:lnTo>
                <a:lnTo>
                  <a:pt x="95" y="88"/>
                </a:lnTo>
                <a:lnTo>
                  <a:pt x="97" y="88"/>
                </a:lnTo>
                <a:lnTo>
                  <a:pt x="99" y="88"/>
                </a:lnTo>
                <a:lnTo>
                  <a:pt x="117" y="88"/>
                </a:lnTo>
                <a:lnTo>
                  <a:pt x="119" y="88"/>
                </a:lnTo>
                <a:lnTo>
                  <a:pt x="120" y="88"/>
                </a:lnTo>
                <a:lnTo>
                  <a:pt x="120" y="82"/>
                </a:lnTo>
                <a:lnTo>
                  <a:pt x="120" y="75"/>
                </a:lnTo>
                <a:lnTo>
                  <a:pt x="120" y="73"/>
                </a:lnTo>
                <a:lnTo>
                  <a:pt x="120" y="73"/>
                </a:lnTo>
                <a:lnTo>
                  <a:pt x="120" y="72"/>
                </a:lnTo>
                <a:lnTo>
                  <a:pt x="120" y="71"/>
                </a:lnTo>
                <a:lnTo>
                  <a:pt x="120" y="70"/>
                </a:lnTo>
                <a:lnTo>
                  <a:pt x="120" y="67"/>
                </a:lnTo>
                <a:lnTo>
                  <a:pt x="121" y="67"/>
                </a:lnTo>
                <a:lnTo>
                  <a:pt x="122" y="67"/>
                </a:lnTo>
                <a:lnTo>
                  <a:pt x="125" y="66"/>
                </a:lnTo>
                <a:lnTo>
                  <a:pt x="127" y="66"/>
                </a:lnTo>
                <a:lnTo>
                  <a:pt x="129" y="66"/>
                </a:lnTo>
                <a:lnTo>
                  <a:pt x="139" y="66"/>
                </a:lnTo>
                <a:lnTo>
                  <a:pt x="168" y="66"/>
                </a:lnTo>
                <a:lnTo>
                  <a:pt x="172" y="66"/>
                </a:lnTo>
                <a:lnTo>
                  <a:pt x="175" y="66"/>
                </a:lnTo>
                <a:lnTo>
                  <a:pt x="175" y="65"/>
                </a:lnTo>
                <a:lnTo>
                  <a:pt x="175" y="37"/>
                </a:lnTo>
                <a:lnTo>
                  <a:pt x="175" y="34"/>
                </a:lnTo>
                <a:lnTo>
                  <a:pt x="175" y="11"/>
                </a:lnTo>
                <a:lnTo>
                  <a:pt x="176" y="11"/>
                </a:lnTo>
                <a:lnTo>
                  <a:pt x="176" y="10"/>
                </a:lnTo>
                <a:lnTo>
                  <a:pt x="172" y="10"/>
                </a:lnTo>
                <a:lnTo>
                  <a:pt x="172" y="8"/>
                </a:lnTo>
                <a:lnTo>
                  <a:pt x="175" y="8"/>
                </a:lnTo>
                <a:lnTo>
                  <a:pt x="176" y="8"/>
                </a:lnTo>
                <a:lnTo>
                  <a:pt x="246" y="8"/>
                </a:lnTo>
                <a:lnTo>
                  <a:pt x="251" y="8"/>
                </a:lnTo>
                <a:lnTo>
                  <a:pt x="275" y="8"/>
                </a:lnTo>
                <a:lnTo>
                  <a:pt x="347" y="7"/>
                </a:lnTo>
                <a:lnTo>
                  <a:pt x="352" y="7"/>
                </a:lnTo>
                <a:lnTo>
                  <a:pt x="376" y="7"/>
                </a:lnTo>
                <a:lnTo>
                  <a:pt x="377" y="7"/>
                </a:lnTo>
                <a:lnTo>
                  <a:pt x="381" y="7"/>
                </a:lnTo>
                <a:lnTo>
                  <a:pt x="417" y="7"/>
                </a:lnTo>
                <a:lnTo>
                  <a:pt x="464" y="7"/>
                </a:lnTo>
                <a:lnTo>
                  <a:pt x="477" y="7"/>
                </a:lnTo>
                <a:lnTo>
                  <a:pt x="477" y="0"/>
                </a:lnTo>
                <a:lnTo>
                  <a:pt x="478" y="0"/>
                </a:lnTo>
                <a:lnTo>
                  <a:pt x="481" y="0"/>
                </a:lnTo>
                <a:lnTo>
                  <a:pt x="483" y="0"/>
                </a:lnTo>
                <a:lnTo>
                  <a:pt x="483" y="6"/>
                </a:lnTo>
                <a:lnTo>
                  <a:pt x="483" y="7"/>
                </a:lnTo>
                <a:lnTo>
                  <a:pt x="521" y="8"/>
                </a:lnTo>
                <a:lnTo>
                  <a:pt x="524" y="8"/>
                </a:lnTo>
                <a:lnTo>
                  <a:pt x="526" y="8"/>
                </a:lnTo>
                <a:lnTo>
                  <a:pt x="554" y="8"/>
                </a:lnTo>
                <a:lnTo>
                  <a:pt x="554" y="12"/>
                </a:lnTo>
                <a:lnTo>
                  <a:pt x="555" y="33"/>
                </a:lnTo>
                <a:lnTo>
                  <a:pt x="555" y="55"/>
                </a:lnTo>
                <a:lnTo>
                  <a:pt x="555" y="85"/>
                </a:lnTo>
                <a:lnTo>
                  <a:pt x="556" y="98"/>
                </a:lnTo>
                <a:lnTo>
                  <a:pt x="556" y="122"/>
                </a:lnTo>
                <a:lnTo>
                  <a:pt x="625" y="122"/>
                </a:lnTo>
                <a:lnTo>
                  <a:pt x="706" y="123"/>
                </a:lnTo>
                <a:lnTo>
                  <a:pt x="714" y="123"/>
                </a:lnTo>
                <a:lnTo>
                  <a:pt x="727" y="123"/>
                </a:lnTo>
                <a:lnTo>
                  <a:pt x="774" y="123"/>
                </a:lnTo>
                <a:lnTo>
                  <a:pt x="825" y="123"/>
                </a:lnTo>
                <a:lnTo>
                  <a:pt x="882" y="123"/>
                </a:lnTo>
                <a:lnTo>
                  <a:pt x="882" y="122"/>
                </a:lnTo>
                <a:lnTo>
                  <a:pt x="907" y="122"/>
                </a:lnTo>
                <a:lnTo>
                  <a:pt x="964" y="122"/>
                </a:lnTo>
                <a:lnTo>
                  <a:pt x="968" y="122"/>
                </a:lnTo>
                <a:lnTo>
                  <a:pt x="969" y="122"/>
                </a:lnTo>
                <a:lnTo>
                  <a:pt x="972" y="122"/>
                </a:lnTo>
                <a:lnTo>
                  <a:pt x="1022" y="123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3"/>
                </a:lnTo>
                <a:lnTo>
                  <a:pt x="1045" y="123"/>
                </a:lnTo>
                <a:lnTo>
                  <a:pt x="1051" y="123"/>
                </a:lnTo>
                <a:lnTo>
                  <a:pt x="1063" y="123"/>
                </a:lnTo>
                <a:lnTo>
                  <a:pt x="1067" y="123"/>
                </a:lnTo>
                <a:lnTo>
                  <a:pt x="1085" y="123"/>
                </a:lnTo>
                <a:lnTo>
                  <a:pt x="1086" y="123"/>
                </a:lnTo>
                <a:lnTo>
                  <a:pt x="1093" y="123"/>
                </a:lnTo>
                <a:lnTo>
                  <a:pt x="1096" y="123"/>
                </a:lnTo>
                <a:lnTo>
                  <a:pt x="1097" y="126"/>
                </a:lnTo>
                <a:lnTo>
                  <a:pt x="1096" y="135"/>
                </a:lnTo>
                <a:lnTo>
                  <a:pt x="1096" y="149"/>
                </a:lnTo>
                <a:lnTo>
                  <a:pt x="1096" y="158"/>
                </a:lnTo>
                <a:lnTo>
                  <a:pt x="1096" y="163"/>
                </a:lnTo>
                <a:lnTo>
                  <a:pt x="1096" y="165"/>
                </a:lnTo>
                <a:lnTo>
                  <a:pt x="1096" y="172"/>
                </a:lnTo>
                <a:lnTo>
                  <a:pt x="1096" y="182"/>
                </a:lnTo>
                <a:lnTo>
                  <a:pt x="1104" y="182"/>
                </a:lnTo>
                <a:lnTo>
                  <a:pt x="1116" y="182"/>
                </a:lnTo>
                <a:lnTo>
                  <a:pt x="1122" y="182"/>
                </a:lnTo>
                <a:lnTo>
                  <a:pt x="1122" y="184"/>
                </a:lnTo>
                <a:lnTo>
                  <a:pt x="1122" y="201"/>
                </a:lnTo>
                <a:lnTo>
                  <a:pt x="1167" y="201"/>
                </a:lnTo>
                <a:lnTo>
                  <a:pt x="1167" y="202"/>
                </a:lnTo>
                <a:lnTo>
                  <a:pt x="1191" y="202"/>
                </a:lnTo>
                <a:lnTo>
                  <a:pt x="1207" y="202"/>
                </a:lnTo>
                <a:lnTo>
                  <a:pt x="1261" y="203"/>
                </a:lnTo>
                <a:lnTo>
                  <a:pt x="1346" y="203"/>
                </a:lnTo>
                <a:lnTo>
                  <a:pt x="1463" y="205"/>
                </a:lnTo>
                <a:lnTo>
                  <a:pt x="1464" y="205"/>
                </a:lnTo>
                <a:lnTo>
                  <a:pt x="1466" y="205"/>
                </a:lnTo>
                <a:lnTo>
                  <a:pt x="1466" y="216"/>
                </a:lnTo>
                <a:lnTo>
                  <a:pt x="1466" y="224"/>
                </a:lnTo>
                <a:lnTo>
                  <a:pt x="1516" y="225"/>
                </a:lnTo>
                <a:lnTo>
                  <a:pt x="1517" y="241"/>
                </a:lnTo>
                <a:lnTo>
                  <a:pt x="1517" y="244"/>
                </a:lnTo>
                <a:lnTo>
                  <a:pt x="1563" y="244"/>
                </a:lnTo>
                <a:lnTo>
                  <a:pt x="1563" y="241"/>
                </a:lnTo>
                <a:lnTo>
                  <a:pt x="1563" y="239"/>
                </a:lnTo>
                <a:lnTo>
                  <a:pt x="1590" y="239"/>
                </a:lnTo>
                <a:lnTo>
                  <a:pt x="1592" y="241"/>
                </a:lnTo>
                <a:lnTo>
                  <a:pt x="1594" y="242"/>
                </a:lnTo>
                <a:lnTo>
                  <a:pt x="1604" y="244"/>
                </a:lnTo>
                <a:lnTo>
                  <a:pt x="1607" y="245"/>
                </a:lnTo>
                <a:lnTo>
                  <a:pt x="1611" y="247"/>
                </a:lnTo>
                <a:lnTo>
                  <a:pt x="1611" y="248"/>
                </a:lnTo>
                <a:lnTo>
                  <a:pt x="1611" y="249"/>
                </a:lnTo>
                <a:lnTo>
                  <a:pt x="1611" y="252"/>
                </a:lnTo>
                <a:lnTo>
                  <a:pt x="1613" y="252"/>
                </a:lnTo>
                <a:lnTo>
                  <a:pt x="1613" y="266"/>
                </a:lnTo>
                <a:lnTo>
                  <a:pt x="1612" y="276"/>
                </a:lnTo>
                <a:lnTo>
                  <a:pt x="1612" y="278"/>
                </a:lnTo>
                <a:lnTo>
                  <a:pt x="1612" y="278"/>
                </a:lnTo>
                <a:lnTo>
                  <a:pt x="1612" y="283"/>
                </a:lnTo>
                <a:lnTo>
                  <a:pt x="1615" y="283"/>
                </a:lnTo>
                <a:lnTo>
                  <a:pt x="1638" y="283"/>
                </a:lnTo>
                <a:lnTo>
                  <a:pt x="1690" y="284"/>
                </a:lnTo>
                <a:lnTo>
                  <a:pt x="1712" y="284"/>
                </a:lnTo>
                <a:lnTo>
                  <a:pt x="1715" y="284"/>
                </a:lnTo>
                <a:lnTo>
                  <a:pt x="1715" y="322"/>
                </a:lnTo>
                <a:lnTo>
                  <a:pt x="1715" y="325"/>
                </a:lnTo>
                <a:lnTo>
                  <a:pt x="1714" y="362"/>
                </a:lnTo>
                <a:lnTo>
                  <a:pt x="1727" y="362"/>
                </a:lnTo>
                <a:lnTo>
                  <a:pt x="1734" y="362"/>
                </a:lnTo>
                <a:lnTo>
                  <a:pt x="1734" y="364"/>
                </a:lnTo>
                <a:lnTo>
                  <a:pt x="1757" y="364"/>
                </a:lnTo>
                <a:lnTo>
                  <a:pt x="1756" y="365"/>
                </a:lnTo>
                <a:lnTo>
                  <a:pt x="1757" y="365"/>
                </a:lnTo>
                <a:lnTo>
                  <a:pt x="1757" y="371"/>
                </a:lnTo>
                <a:lnTo>
                  <a:pt x="1756" y="399"/>
                </a:lnTo>
                <a:lnTo>
                  <a:pt x="1756" y="402"/>
                </a:lnTo>
                <a:lnTo>
                  <a:pt x="1719" y="402"/>
                </a:lnTo>
                <a:lnTo>
                  <a:pt x="1713" y="402"/>
                </a:lnTo>
                <a:lnTo>
                  <a:pt x="1712" y="402"/>
                </a:lnTo>
                <a:lnTo>
                  <a:pt x="1710" y="436"/>
                </a:lnTo>
                <a:lnTo>
                  <a:pt x="1710" y="437"/>
                </a:lnTo>
                <a:lnTo>
                  <a:pt x="1710" y="439"/>
                </a:lnTo>
                <a:lnTo>
                  <a:pt x="1710" y="441"/>
                </a:lnTo>
                <a:lnTo>
                  <a:pt x="1708" y="441"/>
                </a:lnTo>
                <a:lnTo>
                  <a:pt x="1708" y="443"/>
                </a:lnTo>
                <a:lnTo>
                  <a:pt x="1708" y="459"/>
                </a:lnTo>
                <a:lnTo>
                  <a:pt x="1705" y="459"/>
                </a:lnTo>
                <a:lnTo>
                  <a:pt x="1705" y="460"/>
                </a:lnTo>
                <a:lnTo>
                  <a:pt x="1702" y="479"/>
                </a:lnTo>
                <a:lnTo>
                  <a:pt x="1702" y="480"/>
                </a:lnTo>
                <a:lnTo>
                  <a:pt x="1701" y="480"/>
                </a:lnTo>
                <a:lnTo>
                  <a:pt x="1701" y="483"/>
                </a:lnTo>
                <a:lnTo>
                  <a:pt x="1699" y="483"/>
                </a:lnTo>
                <a:lnTo>
                  <a:pt x="1698" y="482"/>
                </a:lnTo>
                <a:lnTo>
                  <a:pt x="1696" y="481"/>
                </a:lnTo>
                <a:lnTo>
                  <a:pt x="1694" y="480"/>
                </a:lnTo>
                <a:lnTo>
                  <a:pt x="1693" y="479"/>
                </a:lnTo>
                <a:lnTo>
                  <a:pt x="1689" y="478"/>
                </a:lnTo>
                <a:lnTo>
                  <a:pt x="1686" y="477"/>
                </a:lnTo>
                <a:lnTo>
                  <a:pt x="1677" y="473"/>
                </a:lnTo>
                <a:lnTo>
                  <a:pt x="1667" y="470"/>
                </a:lnTo>
                <a:lnTo>
                  <a:pt x="1665" y="469"/>
                </a:lnTo>
                <a:lnTo>
                  <a:pt x="1663" y="468"/>
                </a:lnTo>
                <a:lnTo>
                  <a:pt x="1663" y="477"/>
                </a:lnTo>
                <a:lnTo>
                  <a:pt x="1663" y="479"/>
                </a:lnTo>
                <a:lnTo>
                  <a:pt x="1661" y="479"/>
                </a:lnTo>
                <a:lnTo>
                  <a:pt x="1659" y="479"/>
                </a:lnTo>
                <a:lnTo>
                  <a:pt x="1659" y="480"/>
                </a:lnTo>
                <a:lnTo>
                  <a:pt x="1656" y="480"/>
                </a:lnTo>
                <a:lnTo>
                  <a:pt x="1656" y="516"/>
                </a:lnTo>
                <a:lnTo>
                  <a:pt x="1655" y="531"/>
                </a:lnTo>
                <a:lnTo>
                  <a:pt x="1655" y="557"/>
                </a:lnTo>
                <a:lnTo>
                  <a:pt x="1655" y="564"/>
                </a:lnTo>
                <a:lnTo>
                  <a:pt x="1655" y="566"/>
                </a:lnTo>
                <a:lnTo>
                  <a:pt x="1655" y="580"/>
                </a:lnTo>
                <a:lnTo>
                  <a:pt x="1654" y="589"/>
                </a:lnTo>
                <a:lnTo>
                  <a:pt x="1653" y="589"/>
                </a:lnTo>
                <a:lnTo>
                  <a:pt x="1652" y="589"/>
                </a:lnTo>
                <a:lnTo>
                  <a:pt x="1651" y="589"/>
                </a:lnTo>
                <a:lnTo>
                  <a:pt x="1650" y="589"/>
                </a:lnTo>
                <a:lnTo>
                  <a:pt x="1649" y="596"/>
                </a:lnTo>
                <a:lnTo>
                  <a:pt x="1632" y="626"/>
                </a:lnTo>
                <a:lnTo>
                  <a:pt x="1630" y="628"/>
                </a:lnTo>
                <a:lnTo>
                  <a:pt x="1622" y="641"/>
                </a:lnTo>
                <a:lnTo>
                  <a:pt x="1601" y="672"/>
                </a:lnTo>
                <a:lnTo>
                  <a:pt x="1593" y="682"/>
                </a:lnTo>
                <a:lnTo>
                  <a:pt x="1592" y="683"/>
                </a:lnTo>
                <a:lnTo>
                  <a:pt x="1589" y="688"/>
                </a:lnTo>
                <a:lnTo>
                  <a:pt x="1587" y="691"/>
                </a:lnTo>
                <a:lnTo>
                  <a:pt x="1578" y="703"/>
                </a:lnTo>
                <a:lnTo>
                  <a:pt x="1573" y="710"/>
                </a:lnTo>
                <a:lnTo>
                  <a:pt x="1572" y="710"/>
                </a:lnTo>
                <a:lnTo>
                  <a:pt x="1566" y="710"/>
                </a:lnTo>
                <a:lnTo>
                  <a:pt x="1561" y="710"/>
                </a:lnTo>
                <a:lnTo>
                  <a:pt x="1555" y="710"/>
                </a:lnTo>
                <a:lnTo>
                  <a:pt x="1550" y="710"/>
                </a:lnTo>
                <a:lnTo>
                  <a:pt x="1531" y="710"/>
                </a:lnTo>
                <a:lnTo>
                  <a:pt x="1526" y="710"/>
                </a:lnTo>
                <a:lnTo>
                  <a:pt x="1518" y="710"/>
                </a:lnTo>
                <a:lnTo>
                  <a:pt x="1515" y="710"/>
                </a:lnTo>
                <a:lnTo>
                  <a:pt x="1506" y="710"/>
                </a:lnTo>
                <a:lnTo>
                  <a:pt x="1496" y="710"/>
                </a:lnTo>
                <a:lnTo>
                  <a:pt x="1478" y="710"/>
                </a:lnTo>
                <a:lnTo>
                  <a:pt x="1458" y="710"/>
                </a:lnTo>
                <a:lnTo>
                  <a:pt x="1458" y="724"/>
                </a:lnTo>
                <a:lnTo>
                  <a:pt x="1458" y="738"/>
                </a:lnTo>
                <a:lnTo>
                  <a:pt x="1458" y="743"/>
                </a:lnTo>
                <a:lnTo>
                  <a:pt x="1458" y="747"/>
                </a:lnTo>
                <a:lnTo>
                  <a:pt x="1458" y="748"/>
                </a:lnTo>
                <a:lnTo>
                  <a:pt x="1457" y="764"/>
                </a:lnTo>
                <a:lnTo>
                  <a:pt x="1457" y="767"/>
                </a:lnTo>
                <a:lnTo>
                  <a:pt x="1457" y="770"/>
                </a:lnTo>
                <a:lnTo>
                  <a:pt x="1457" y="783"/>
                </a:lnTo>
                <a:lnTo>
                  <a:pt x="1457" y="785"/>
                </a:lnTo>
                <a:lnTo>
                  <a:pt x="1457" y="786"/>
                </a:lnTo>
                <a:lnTo>
                  <a:pt x="1435" y="786"/>
                </a:lnTo>
                <a:lnTo>
                  <a:pt x="1431" y="786"/>
                </a:lnTo>
                <a:lnTo>
                  <a:pt x="1430" y="787"/>
                </a:lnTo>
                <a:lnTo>
                  <a:pt x="1427" y="788"/>
                </a:lnTo>
                <a:lnTo>
                  <a:pt x="1426" y="788"/>
                </a:lnTo>
                <a:lnTo>
                  <a:pt x="1425" y="789"/>
                </a:lnTo>
                <a:lnTo>
                  <a:pt x="1425" y="792"/>
                </a:lnTo>
                <a:lnTo>
                  <a:pt x="1425" y="793"/>
                </a:lnTo>
                <a:lnTo>
                  <a:pt x="1424" y="794"/>
                </a:lnTo>
                <a:lnTo>
                  <a:pt x="1422" y="795"/>
                </a:lnTo>
                <a:lnTo>
                  <a:pt x="1421" y="796"/>
                </a:lnTo>
                <a:lnTo>
                  <a:pt x="1419" y="795"/>
                </a:lnTo>
                <a:lnTo>
                  <a:pt x="1417" y="794"/>
                </a:lnTo>
                <a:lnTo>
                  <a:pt x="1416" y="793"/>
                </a:lnTo>
                <a:lnTo>
                  <a:pt x="1414" y="793"/>
                </a:lnTo>
                <a:lnTo>
                  <a:pt x="1412" y="793"/>
                </a:lnTo>
                <a:lnTo>
                  <a:pt x="1410" y="793"/>
                </a:lnTo>
                <a:lnTo>
                  <a:pt x="1407" y="795"/>
                </a:lnTo>
                <a:lnTo>
                  <a:pt x="1404" y="796"/>
                </a:lnTo>
                <a:lnTo>
                  <a:pt x="1403" y="796"/>
                </a:lnTo>
                <a:lnTo>
                  <a:pt x="1400" y="796"/>
                </a:lnTo>
                <a:lnTo>
                  <a:pt x="1398" y="795"/>
                </a:lnTo>
                <a:lnTo>
                  <a:pt x="1398" y="794"/>
                </a:lnTo>
                <a:lnTo>
                  <a:pt x="1398" y="793"/>
                </a:lnTo>
                <a:lnTo>
                  <a:pt x="1398" y="790"/>
                </a:lnTo>
                <a:lnTo>
                  <a:pt x="1398" y="789"/>
                </a:lnTo>
                <a:lnTo>
                  <a:pt x="1398" y="788"/>
                </a:lnTo>
                <a:lnTo>
                  <a:pt x="1396" y="787"/>
                </a:lnTo>
                <a:lnTo>
                  <a:pt x="1394" y="787"/>
                </a:lnTo>
                <a:lnTo>
                  <a:pt x="1392" y="787"/>
                </a:lnTo>
                <a:lnTo>
                  <a:pt x="1391" y="788"/>
                </a:lnTo>
                <a:lnTo>
                  <a:pt x="1388" y="788"/>
                </a:lnTo>
                <a:lnTo>
                  <a:pt x="1386" y="788"/>
                </a:lnTo>
                <a:lnTo>
                  <a:pt x="1385" y="787"/>
                </a:lnTo>
                <a:lnTo>
                  <a:pt x="1383" y="788"/>
                </a:lnTo>
                <a:lnTo>
                  <a:pt x="1381" y="787"/>
                </a:lnTo>
                <a:lnTo>
                  <a:pt x="1382" y="799"/>
                </a:lnTo>
                <a:lnTo>
                  <a:pt x="1382" y="800"/>
                </a:lnTo>
                <a:lnTo>
                  <a:pt x="1381" y="801"/>
                </a:lnTo>
                <a:lnTo>
                  <a:pt x="1381" y="802"/>
                </a:lnTo>
                <a:lnTo>
                  <a:pt x="1382" y="805"/>
                </a:lnTo>
                <a:lnTo>
                  <a:pt x="1382" y="808"/>
                </a:lnTo>
                <a:lnTo>
                  <a:pt x="1382" y="809"/>
                </a:lnTo>
                <a:lnTo>
                  <a:pt x="1382" y="811"/>
                </a:lnTo>
                <a:lnTo>
                  <a:pt x="1382" y="813"/>
                </a:lnTo>
                <a:lnTo>
                  <a:pt x="1382" y="823"/>
                </a:lnTo>
                <a:lnTo>
                  <a:pt x="1382" y="828"/>
                </a:lnTo>
                <a:lnTo>
                  <a:pt x="1381" y="831"/>
                </a:lnTo>
                <a:lnTo>
                  <a:pt x="1382" y="832"/>
                </a:lnTo>
                <a:lnTo>
                  <a:pt x="1381" y="833"/>
                </a:lnTo>
                <a:lnTo>
                  <a:pt x="1381" y="835"/>
                </a:lnTo>
                <a:lnTo>
                  <a:pt x="1382" y="838"/>
                </a:lnTo>
                <a:lnTo>
                  <a:pt x="1382" y="840"/>
                </a:lnTo>
                <a:lnTo>
                  <a:pt x="1381" y="847"/>
                </a:lnTo>
                <a:lnTo>
                  <a:pt x="1381" y="856"/>
                </a:lnTo>
                <a:lnTo>
                  <a:pt x="1381" y="861"/>
                </a:lnTo>
                <a:lnTo>
                  <a:pt x="1381" y="862"/>
                </a:lnTo>
                <a:lnTo>
                  <a:pt x="1398" y="862"/>
                </a:lnTo>
                <a:lnTo>
                  <a:pt x="1405" y="862"/>
                </a:lnTo>
                <a:lnTo>
                  <a:pt x="1406" y="862"/>
                </a:lnTo>
                <a:lnTo>
                  <a:pt x="1408" y="862"/>
                </a:lnTo>
                <a:lnTo>
                  <a:pt x="1431" y="861"/>
                </a:lnTo>
                <a:lnTo>
                  <a:pt x="1443" y="861"/>
                </a:lnTo>
                <a:lnTo>
                  <a:pt x="1456" y="861"/>
                </a:lnTo>
                <a:lnTo>
                  <a:pt x="1456" y="852"/>
                </a:lnTo>
                <a:lnTo>
                  <a:pt x="1456" y="848"/>
                </a:lnTo>
                <a:lnTo>
                  <a:pt x="1456" y="844"/>
                </a:lnTo>
                <a:lnTo>
                  <a:pt x="1456" y="844"/>
                </a:lnTo>
                <a:lnTo>
                  <a:pt x="1458" y="844"/>
                </a:lnTo>
                <a:lnTo>
                  <a:pt x="1459" y="844"/>
                </a:lnTo>
                <a:lnTo>
                  <a:pt x="1464" y="844"/>
                </a:lnTo>
                <a:lnTo>
                  <a:pt x="1468" y="844"/>
                </a:lnTo>
                <a:lnTo>
                  <a:pt x="1473" y="844"/>
                </a:lnTo>
                <a:lnTo>
                  <a:pt x="1476" y="844"/>
                </a:lnTo>
                <a:lnTo>
                  <a:pt x="1479" y="844"/>
                </a:lnTo>
                <a:lnTo>
                  <a:pt x="1480" y="844"/>
                </a:lnTo>
                <a:lnTo>
                  <a:pt x="1504" y="844"/>
                </a:lnTo>
                <a:lnTo>
                  <a:pt x="1504" y="846"/>
                </a:lnTo>
                <a:lnTo>
                  <a:pt x="1503" y="862"/>
                </a:lnTo>
                <a:lnTo>
                  <a:pt x="1515" y="862"/>
                </a:lnTo>
                <a:lnTo>
                  <a:pt x="1521" y="862"/>
                </a:lnTo>
                <a:lnTo>
                  <a:pt x="1526" y="863"/>
                </a:lnTo>
                <a:lnTo>
                  <a:pt x="1529" y="863"/>
                </a:lnTo>
                <a:lnTo>
                  <a:pt x="1530" y="863"/>
                </a:lnTo>
                <a:lnTo>
                  <a:pt x="1532" y="863"/>
                </a:lnTo>
                <a:lnTo>
                  <a:pt x="1540" y="863"/>
                </a:lnTo>
                <a:lnTo>
                  <a:pt x="1553" y="863"/>
                </a:lnTo>
                <a:lnTo>
                  <a:pt x="1561" y="863"/>
                </a:lnTo>
                <a:lnTo>
                  <a:pt x="1564" y="863"/>
                </a:lnTo>
                <a:lnTo>
                  <a:pt x="1567" y="863"/>
                </a:lnTo>
                <a:lnTo>
                  <a:pt x="1570" y="863"/>
                </a:lnTo>
                <a:lnTo>
                  <a:pt x="1586" y="863"/>
                </a:lnTo>
                <a:lnTo>
                  <a:pt x="1586" y="864"/>
                </a:lnTo>
                <a:lnTo>
                  <a:pt x="1586" y="865"/>
                </a:lnTo>
                <a:lnTo>
                  <a:pt x="1586" y="866"/>
                </a:lnTo>
                <a:lnTo>
                  <a:pt x="1586" y="867"/>
                </a:lnTo>
                <a:lnTo>
                  <a:pt x="1585" y="868"/>
                </a:lnTo>
                <a:lnTo>
                  <a:pt x="1585" y="869"/>
                </a:lnTo>
                <a:lnTo>
                  <a:pt x="1584" y="870"/>
                </a:lnTo>
                <a:lnTo>
                  <a:pt x="1584" y="871"/>
                </a:lnTo>
                <a:lnTo>
                  <a:pt x="1583" y="872"/>
                </a:lnTo>
                <a:lnTo>
                  <a:pt x="1582" y="874"/>
                </a:lnTo>
                <a:lnTo>
                  <a:pt x="1581" y="874"/>
                </a:lnTo>
                <a:lnTo>
                  <a:pt x="1580" y="875"/>
                </a:lnTo>
                <a:lnTo>
                  <a:pt x="1579" y="876"/>
                </a:lnTo>
                <a:lnTo>
                  <a:pt x="1579" y="877"/>
                </a:lnTo>
                <a:lnTo>
                  <a:pt x="1579" y="878"/>
                </a:lnTo>
                <a:lnTo>
                  <a:pt x="1579" y="879"/>
                </a:lnTo>
                <a:lnTo>
                  <a:pt x="1579" y="880"/>
                </a:lnTo>
                <a:lnTo>
                  <a:pt x="1580" y="881"/>
                </a:lnTo>
                <a:lnTo>
                  <a:pt x="1581" y="881"/>
                </a:lnTo>
                <a:lnTo>
                  <a:pt x="1582" y="881"/>
                </a:lnTo>
                <a:lnTo>
                  <a:pt x="1584" y="882"/>
                </a:lnTo>
                <a:lnTo>
                  <a:pt x="1586" y="882"/>
                </a:lnTo>
                <a:lnTo>
                  <a:pt x="1588" y="882"/>
                </a:lnTo>
                <a:lnTo>
                  <a:pt x="1589" y="883"/>
                </a:lnTo>
                <a:lnTo>
                  <a:pt x="1590" y="884"/>
                </a:lnTo>
                <a:lnTo>
                  <a:pt x="1591" y="885"/>
                </a:lnTo>
                <a:lnTo>
                  <a:pt x="1593" y="886"/>
                </a:lnTo>
                <a:lnTo>
                  <a:pt x="1594" y="887"/>
                </a:lnTo>
                <a:lnTo>
                  <a:pt x="1597" y="888"/>
                </a:lnTo>
                <a:lnTo>
                  <a:pt x="1598" y="889"/>
                </a:lnTo>
                <a:lnTo>
                  <a:pt x="1600" y="890"/>
                </a:lnTo>
                <a:lnTo>
                  <a:pt x="1602" y="891"/>
                </a:lnTo>
                <a:lnTo>
                  <a:pt x="1603" y="892"/>
                </a:lnTo>
                <a:lnTo>
                  <a:pt x="1605" y="893"/>
                </a:lnTo>
                <a:lnTo>
                  <a:pt x="1607" y="894"/>
                </a:lnTo>
                <a:lnTo>
                  <a:pt x="1608" y="895"/>
                </a:lnTo>
                <a:lnTo>
                  <a:pt x="1609" y="895"/>
                </a:lnTo>
                <a:lnTo>
                  <a:pt x="1610" y="895"/>
                </a:lnTo>
                <a:lnTo>
                  <a:pt x="1612" y="894"/>
                </a:lnTo>
                <a:lnTo>
                  <a:pt x="1613" y="894"/>
                </a:lnTo>
                <a:lnTo>
                  <a:pt x="1614" y="894"/>
                </a:lnTo>
                <a:lnTo>
                  <a:pt x="1615" y="894"/>
                </a:lnTo>
                <a:lnTo>
                  <a:pt x="1616" y="894"/>
                </a:lnTo>
                <a:lnTo>
                  <a:pt x="1617" y="895"/>
                </a:lnTo>
                <a:lnTo>
                  <a:pt x="1618" y="898"/>
                </a:lnTo>
                <a:lnTo>
                  <a:pt x="1619" y="899"/>
                </a:lnTo>
                <a:lnTo>
                  <a:pt x="1619" y="901"/>
                </a:lnTo>
                <a:lnTo>
                  <a:pt x="1620" y="902"/>
                </a:lnTo>
                <a:lnTo>
                  <a:pt x="1620" y="903"/>
                </a:lnTo>
                <a:lnTo>
                  <a:pt x="1622" y="904"/>
                </a:lnTo>
                <a:lnTo>
                  <a:pt x="1624" y="905"/>
                </a:lnTo>
                <a:lnTo>
                  <a:pt x="1628" y="905"/>
                </a:lnTo>
                <a:lnTo>
                  <a:pt x="1629" y="905"/>
                </a:lnTo>
                <a:lnTo>
                  <a:pt x="1629" y="906"/>
                </a:lnTo>
                <a:lnTo>
                  <a:pt x="1630" y="906"/>
                </a:lnTo>
                <a:lnTo>
                  <a:pt x="1630" y="908"/>
                </a:lnTo>
                <a:lnTo>
                  <a:pt x="1629" y="909"/>
                </a:lnTo>
                <a:lnTo>
                  <a:pt x="1629" y="910"/>
                </a:lnTo>
                <a:lnTo>
                  <a:pt x="1629" y="911"/>
                </a:lnTo>
                <a:lnTo>
                  <a:pt x="1629" y="912"/>
                </a:lnTo>
                <a:lnTo>
                  <a:pt x="1629" y="913"/>
                </a:lnTo>
                <a:lnTo>
                  <a:pt x="1630" y="914"/>
                </a:lnTo>
                <a:lnTo>
                  <a:pt x="1630" y="915"/>
                </a:lnTo>
                <a:lnTo>
                  <a:pt x="1631" y="916"/>
                </a:lnTo>
                <a:lnTo>
                  <a:pt x="1631" y="917"/>
                </a:lnTo>
                <a:lnTo>
                  <a:pt x="1632" y="918"/>
                </a:lnTo>
                <a:lnTo>
                  <a:pt x="1634" y="920"/>
                </a:lnTo>
                <a:lnTo>
                  <a:pt x="1635" y="921"/>
                </a:lnTo>
                <a:lnTo>
                  <a:pt x="1636" y="921"/>
                </a:lnTo>
                <a:lnTo>
                  <a:pt x="1637" y="922"/>
                </a:lnTo>
                <a:lnTo>
                  <a:pt x="1638" y="923"/>
                </a:lnTo>
                <a:lnTo>
                  <a:pt x="1640" y="924"/>
                </a:lnTo>
                <a:lnTo>
                  <a:pt x="1641" y="926"/>
                </a:lnTo>
                <a:lnTo>
                  <a:pt x="1642" y="928"/>
                </a:lnTo>
                <a:lnTo>
                  <a:pt x="1643" y="929"/>
                </a:lnTo>
                <a:lnTo>
                  <a:pt x="1643" y="931"/>
                </a:lnTo>
                <a:lnTo>
                  <a:pt x="1644" y="932"/>
                </a:lnTo>
                <a:lnTo>
                  <a:pt x="1646" y="933"/>
                </a:lnTo>
                <a:lnTo>
                  <a:pt x="1650" y="934"/>
                </a:lnTo>
                <a:lnTo>
                  <a:pt x="1650" y="936"/>
                </a:lnTo>
                <a:lnTo>
                  <a:pt x="1653" y="936"/>
                </a:lnTo>
                <a:lnTo>
                  <a:pt x="1653" y="937"/>
                </a:lnTo>
                <a:lnTo>
                  <a:pt x="1654" y="937"/>
                </a:lnTo>
                <a:lnTo>
                  <a:pt x="1658" y="939"/>
                </a:lnTo>
                <a:lnTo>
                  <a:pt x="1675" y="947"/>
                </a:lnTo>
                <a:lnTo>
                  <a:pt x="1675" y="946"/>
                </a:lnTo>
                <a:lnTo>
                  <a:pt x="1676" y="947"/>
                </a:lnTo>
                <a:lnTo>
                  <a:pt x="1677" y="948"/>
                </a:lnTo>
                <a:lnTo>
                  <a:pt x="1678" y="948"/>
                </a:lnTo>
                <a:lnTo>
                  <a:pt x="1680" y="949"/>
                </a:lnTo>
                <a:lnTo>
                  <a:pt x="1681" y="950"/>
                </a:lnTo>
                <a:lnTo>
                  <a:pt x="1683" y="951"/>
                </a:lnTo>
                <a:lnTo>
                  <a:pt x="1684" y="951"/>
                </a:lnTo>
                <a:lnTo>
                  <a:pt x="1686" y="953"/>
                </a:lnTo>
                <a:lnTo>
                  <a:pt x="1687" y="953"/>
                </a:lnTo>
                <a:lnTo>
                  <a:pt x="1689" y="955"/>
                </a:lnTo>
                <a:lnTo>
                  <a:pt x="1689" y="956"/>
                </a:lnTo>
                <a:lnTo>
                  <a:pt x="1690" y="958"/>
                </a:lnTo>
                <a:lnTo>
                  <a:pt x="1692" y="961"/>
                </a:lnTo>
                <a:lnTo>
                  <a:pt x="1693" y="963"/>
                </a:lnTo>
                <a:lnTo>
                  <a:pt x="1693" y="964"/>
                </a:lnTo>
                <a:lnTo>
                  <a:pt x="1694" y="965"/>
                </a:lnTo>
                <a:lnTo>
                  <a:pt x="1695" y="965"/>
                </a:lnTo>
                <a:lnTo>
                  <a:pt x="1696" y="965"/>
                </a:lnTo>
                <a:lnTo>
                  <a:pt x="1698" y="965"/>
                </a:lnTo>
                <a:lnTo>
                  <a:pt x="1698" y="965"/>
                </a:lnTo>
                <a:lnTo>
                  <a:pt x="1699" y="965"/>
                </a:lnTo>
                <a:lnTo>
                  <a:pt x="1699" y="964"/>
                </a:lnTo>
                <a:lnTo>
                  <a:pt x="1700" y="963"/>
                </a:lnTo>
                <a:lnTo>
                  <a:pt x="1700" y="962"/>
                </a:lnTo>
                <a:lnTo>
                  <a:pt x="1700" y="959"/>
                </a:lnTo>
                <a:lnTo>
                  <a:pt x="1700" y="957"/>
                </a:lnTo>
                <a:lnTo>
                  <a:pt x="1701" y="954"/>
                </a:lnTo>
                <a:lnTo>
                  <a:pt x="1701" y="953"/>
                </a:lnTo>
                <a:lnTo>
                  <a:pt x="1701" y="952"/>
                </a:lnTo>
                <a:lnTo>
                  <a:pt x="1701" y="950"/>
                </a:lnTo>
                <a:lnTo>
                  <a:pt x="1702" y="948"/>
                </a:lnTo>
                <a:lnTo>
                  <a:pt x="1703" y="947"/>
                </a:lnTo>
                <a:lnTo>
                  <a:pt x="1703" y="946"/>
                </a:lnTo>
                <a:lnTo>
                  <a:pt x="1703" y="945"/>
                </a:lnTo>
                <a:lnTo>
                  <a:pt x="1702" y="945"/>
                </a:lnTo>
                <a:lnTo>
                  <a:pt x="1702" y="944"/>
                </a:lnTo>
                <a:lnTo>
                  <a:pt x="1702" y="943"/>
                </a:lnTo>
                <a:lnTo>
                  <a:pt x="1703" y="943"/>
                </a:lnTo>
                <a:lnTo>
                  <a:pt x="1703" y="941"/>
                </a:lnTo>
                <a:lnTo>
                  <a:pt x="1703" y="941"/>
                </a:lnTo>
                <a:lnTo>
                  <a:pt x="1703" y="940"/>
                </a:lnTo>
                <a:lnTo>
                  <a:pt x="1703" y="939"/>
                </a:lnTo>
                <a:lnTo>
                  <a:pt x="1703" y="938"/>
                </a:lnTo>
                <a:lnTo>
                  <a:pt x="1703" y="937"/>
                </a:lnTo>
                <a:lnTo>
                  <a:pt x="1703" y="936"/>
                </a:lnTo>
                <a:lnTo>
                  <a:pt x="1702" y="934"/>
                </a:lnTo>
                <a:lnTo>
                  <a:pt x="1703" y="932"/>
                </a:lnTo>
                <a:lnTo>
                  <a:pt x="1704" y="930"/>
                </a:lnTo>
                <a:lnTo>
                  <a:pt x="1705" y="929"/>
                </a:lnTo>
                <a:lnTo>
                  <a:pt x="1706" y="929"/>
                </a:lnTo>
                <a:lnTo>
                  <a:pt x="1706" y="928"/>
                </a:lnTo>
                <a:lnTo>
                  <a:pt x="1706" y="926"/>
                </a:lnTo>
                <a:lnTo>
                  <a:pt x="1706" y="925"/>
                </a:lnTo>
                <a:lnTo>
                  <a:pt x="1706" y="923"/>
                </a:lnTo>
                <a:lnTo>
                  <a:pt x="1706" y="921"/>
                </a:lnTo>
                <a:lnTo>
                  <a:pt x="1707" y="919"/>
                </a:lnTo>
                <a:lnTo>
                  <a:pt x="1707" y="917"/>
                </a:lnTo>
                <a:lnTo>
                  <a:pt x="1708" y="916"/>
                </a:lnTo>
                <a:lnTo>
                  <a:pt x="1708" y="915"/>
                </a:lnTo>
                <a:lnTo>
                  <a:pt x="1709" y="914"/>
                </a:lnTo>
                <a:lnTo>
                  <a:pt x="1709" y="913"/>
                </a:lnTo>
                <a:lnTo>
                  <a:pt x="1711" y="912"/>
                </a:lnTo>
                <a:lnTo>
                  <a:pt x="1713" y="910"/>
                </a:lnTo>
                <a:lnTo>
                  <a:pt x="1715" y="909"/>
                </a:lnTo>
                <a:lnTo>
                  <a:pt x="1718" y="907"/>
                </a:lnTo>
                <a:lnTo>
                  <a:pt x="1721" y="906"/>
                </a:lnTo>
                <a:lnTo>
                  <a:pt x="1722" y="905"/>
                </a:lnTo>
                <a:lnTo>
                  <a:pt x="1722" y="903"/>
                </a:lnTo>
                <a:lnTo>
                  <a:pt x="1722" y="901"/>
                </a:lnTo>
                <a:lnTo>
                  <a:pt x="1723" y="900"/>
                </a:lnTo>
                <a:lnTo>
                  <a:pt x="1724" y="898"/>
                </a:lnTo>
                <a:lnTo>
                  <a:pt x="1725" y="896"/>
                </a:lnTo>
                <a:lnTo>
                  <a:pt x="1726" y="895"/>
                </a:lnTo>
                <a:lnTo>
                  <a:pt x="1730" y="895"/>
                </a:lnTo>
                <a:lnTo>
                  <a:pt x="1731" y="894"/>
                </a:lnTo>
                <a:lnTo>
                  <a:pt x="1733" y="893"/>
                </a:lnTo>
                <a:lnTo>
                  <a:pt x="1734" y="893"/>
                </a:lnTo>
                <a:lnTo>
                  <a:pt x="1735" y="893"/>
                </a:lnTo>
                <a:lnTo>
                  <a:pt x="1737" y="892"/>
                </a:lnTo>
                <a:lnTo>
                  <a:pt x="1741" y="890"/>
                </a:lnTo>
                <a:lnTo>
                  <a:pt x="1743" y="889"/>
                </a:lnTo>
                <a:lnTo>
                  <a:pt x="1746" y="888"/>
                </a:lnTo>
                <a:lnTo>
                  <a:pt x="1749" y="887"/>
                </a:lnTo>
                <a:lnTo>
                  <a:pt x="1751" y="886"/>
                </a:lnTo>
                <a:lnTo>
                  <a:pt x="1753" y="885"/>
                </a:lnTo>
                <a:lnTo>
                  <a:pt x="1754" y="884"/>
                </a:lnTo>
                <a:lnTo>
                  <a:pt x="1756" y="883"/>
                </a:lnTo>
                <a:lnTo>
                  <a:pt x="1758" y="881"/>
                </a:lnTo>
                <a:lnTo>
                  <a:pt x="1759" y="881"/>
                </a:lnTo>
                <a:lnTo>
                  <a:pt x="1759" y="880"/>
                </a:lnTo>
                <a:lnTo>
                  <a:pt x="1760" y="878"/>
                </a:lnTo>
                <a:lnTo>
                  <a:pt x="1761" y="877"/>
                </a:lnTo>
                <a:lnTo>
                  <a:pt x="1761" y="875"/>
                </a:lnTo>
                <a:lnTo>
                  <a:pt x="1762" y="875"/>
                </a:lnTo>
                <a:lnTo>
                  <a:pt x="1763" y="873"/>
                </a:lnTo>
                <a:lnTo>
                  <a:pt x="1764" y="873"/>
                </a:lnTo>
                <a:lnTo>
                  <a:pt x="1765" y="871"/>
                </a:lnTo>
                <a:lnTo>
                  <a:pt x="1766" y="870"/>
                </a:lnTo>
                <a:lnTo>
                  <a:pt x="1768" y="869"/>
                </a:lnTo>
                <a:lnTo>
                  <a:pt x="1770" y="868"/>
                </a:lnTo>
                <a:lnTo>
                  <a:pt x="1771" y="868"/>
                </a:lnTo>
                <a:lnTo>
                  <a:pt x="1774" y="868"/>
                </a:lnTo>
                <a:lnTo>
                  <a:pt x="1776" y="867"/>
                </a:lnTo>
                <a:lnTo>
                  <a:pt x="1779" y="866"/>
                </a:lnTo>
                <a:lnTo>
                  <a:pt x="1783" y="865"/>
                </a:lnTo>
                <a:lnTo>
                  <a:pt x="1786" y="864"/>
                </a:lnTo>
                <a:lnTo>
                  <a:pt x="1789" y="864"/>
                </a:lnTo>
                <a:lnTo>
                  <a:pt x="1792" y="864"/>
                </a:lnTo>
                <a:lnTo>
                  <a:pt x="1795" y="864"/>
                </a:lnTo>
                <a:lnTo>
                  <a:pt x="1798" y="864"/>
                </a:lnTo>
                <a:lnTo>
                  <a:pt x="1799" y="865"/>
                </a:lnTo>
                <a:lnTo>
                  <a:pt x="1800" y="865"/>
                </a:lnTo>
                <a:lnTo>
                  <a:pt x="1800" y="867"/>
                </a:lnTo>
                <a:lnTo>
                  <a:pt x="1801" y="868"/>
                </a:lnTo>
                <a:lnTo>
                  <a:pt x="1802" y="868"/>
                </a:lnTo>
                <a:lnTo>
                  <a:pt x="1805" y="868"/>
                </a:lnTo>
                <a:lnTo>
                  <a:pt x="1806" y="869"/>
                </a:lnTo>
                <a:lnTo>
                  <a:pt x="1810" y="869"/>
                </a:lnTo>
                <a:lnTo>
                  <a:pt x="1810" y="870"/>
                </a:lnTo>
                <a:lnTo>
                  <a:pt x="1811" y="871"/>
                </a:lnTo>
                <a:lnTo>
                  <a:pt x="1814" y="872"/>
                </a:lnTo>
                <a:lnTo>
                  <a:pt x="1815" y="873"/>
                </a:lnTo>
                <a:lnTo>
                  <a:pt x="1816" y="873"/>
                </a:lnTo>
                <a:lnTo>
                  <a:pt x="1817" y="874"/>
                </a:lnTo>
                <a:lnTo>
                  <a:pt x="1818" y="873"/>
                </a:lnTo>
                <a:lnTo>
                  <a:pt x="1819" y="873"/>
                </a:lnTo>
                <a:lnTo>
                  <a:pt x="1821" y="872"/>
                </a:lnTo>
                <a:lnTo>
                  <a:pt x="1824" y="872"/>
                </a:lnTo>
                <a:lnTo>
                  <a:pt x="1828" y="872"/>
                </a:lnTo>
                <a:lnTo>
                  <a:pt x="1830" y="873"/>
                </a:lnTo>
                <a:lnTo>
                  <a:pt x="1830" y="874"/>
                </a:lnTo>
                <a:lnTo>
                  <a:pt x="1830" y="875"/>
                </a:lnTo>
                <a:lnTo>
                  <a:pt x="1831" y="876"/>
                </a:lnTo>
                <a:lnTo>
                  <a:pt x="1831" y="877"/>
                </a:lnTo>
                <a:lnTo>
                  <a:pt x="1831" y="880"/>
                </a:lnTo>
                <a:lnTo>
                  <a:pt x="1831" y="881"/>
                </a:lnTo>
                <a:lnTo>
                  <a:pt x="1832" y="881"/>
                </a:lnTo>
                <a:lnTo>
                  <a:pt x="1832" y="882"/>
                </a:lnTo>
                <a:lnTo>
                  <a:pt x="1833" y="883"/>
                </a:lnTo>
                <a:lnTo>
                  <a:pt x="1834" y="884"/>
                </a:lnTo>
                <a:lnTo>
                  <a:pt x="1835" y="885"/>
                </a:lnTo>
                <a:lnTo>
                  <a:pt x="1837" y="885"/>
                </a:lnTo>
                <a:lnTo>
                  <a:pt x="1839" y="886"/>
                </a:lnTo>
                <a:lnTo>
                  <a:pt x="1844" y="887"/>
                </a:lnTo>
                <a:lnTo>
                  <a:pt x="1845" y="887"/>
                </a:lnTo>
                <a:lnTo>
                  <a:pt x="1847" y="887"/>
                </a:lnTo>
                <a:lnTo>
                  <a:pt x="1848" y="886"/>
                </a:lnTo>
                <a:lnTo>
                  <a:pt x="1849" y="885"/>
                </a:lnTo>
                <a:lnTo>
                  <a:pt x="1850" y="885"/>
                </a:lnTo>
                <a:lnTo>
                  <a:pt x="1851" y="883"/>
                </a:lnTo>
                <a:lnTo>
                  <a:pt x="1851" y="881"/>
                </a:lnTo>
                <a:lnTo>
                  <a:pt x="1851" y="881"/>
                </a:lnTo>
                <a:lnTo>
                  <a:pt x="1851" y="879"/>
                </a:lnTo>
                <a:lnTo>
                  <a:pt x="1851" y="877"/>
                </a:lnTo>
                <a:lnTo>
                  <a:pt x="1851" y="876"/>
                </a:lnTo>
                <a:lnTo>
                  <a:pt x="1851" y="875"/>
                </a:lnTo>
                <a:lnTo>
                  <a:pt x="1852" y="873"/>
                </a:lnTo>
                <a:lnTo>
                  <a:pt x="1852" y="872"/>
                </a:lnTo>
                <a:lnTo>
                  <a:pt x="1853" y="872"/>
                </a:lnTo>
                <a:lnTo>
                  <a:pt x="1854" y="872"/>
                </a:lnTo>
                <a:lnTo>
                  <a:pt x="1854" y="871"/>
                </a:lnTo>
                <a:lnTo>
                  <a:pt x="1855" y="870"/>
                </a:lnTo>
                <a:lnTo>
                  <a:pt x="1856" y="870"/>
                </a:lnTo>
                <a:lnTo>
                  <a:pt x="1857" y="869"/>
                </a:lnTo>
                <a:lnTo>
                  <a:pt x="1859" y="869"/>
                </a:lnTo>
                <a:lnTo>
                  <a:pt x="1861" y="869"/>
                </a:lnTo>
                <a:lnTo>
                  <a:pt x="1865" y="868"/>
                </a:lnTo>
                <a:lnTo>
                  <a:pt x="1869" y="868"/>
                </a:lnTo>
                <a:lnTo>
                  <a:pt x="1872" y="868"/>
                </a:lnTo>
                <a:lnTo>
                  <a:pt x="1876" y="868"/>
                </a:lnTo>
                <a:lnTo>
                  <a:pt x="1880" y="867"/>
                </a:lnTo>
                <a:lnTo>
                  <a:pt x="1883" y="867"/>
                </a:lnTo>
                <a:lnTo>
                  <a:pt x="1886" y="867"/>
                </a:lnTo>
                <a:lnTo>
                  <a:pt x="1890" y="867"/>
                </a:lnTo>
                <a:lnTo>
                  <a:pt x="1890" y="867"/>
                </a:lnTo>
                <a:lnTo>
                  <a:pt x="1909" y="869"/>
                </a:lnTo>
                <a:lnTo>
                  <a:pt x="1906" y="878"/>
                </a:lnTo>
                <a:lnTo>
                  <a:pt x="1938" y="932"/>
                </a:lnTo>
                <a:lnTo>
                  <a:pt x="1941" y="936"/>
                </a:lnTo>
                <a:lnTo>
                  <a:pt x="1941" y="937"/>
                </a:lnTo>
                <a:lnTo>
                  <a:pt x="1941" y="938"/>
                </a:lnTo>
                <a:lnTo>
                  <a:pt x="1942" y="939"/>
                </a:lnTo>
                <a:lnTo>
                  <a:pt x="1942" y="940"/>
                </a:lnTo>
                <a:lnTo>
                  <a:pt x="1952" y="964"/>
                </a:lnTo>
                <a:lnTo>
                  <a:pt x="1955" y="970"/>
                </a:lnTo>
                <a:lnTo>
                  <a:pt x="1949" y="1007"/>
                </a:lnTo>
                <a:lnTo>
                  <a:pt x="1947" y="1013"/>
                </a:lnTo>
                <a:lnTo>
                  <a:pt x="1942" y="1024"/>
                </a:lnTo>
                <a:lnTo>
                  <a:pt x="1932" y="1029"/>
                </a:lnTo>
                <a:lnTo>
                  <a:pt x="1925" y="1036"/>
                </a:lnTo>
                <a:lnTo>
                  <a:pt x="1907" y="1053"/>
                </a:lnTo>
                <a:lnTo>
                  <a:pt x="1892" y="1065"/>
                </a:lnTo>
                <a:lnTo>
                  <a:pt x="1887" y="1071"/>
                </a:lnTo>
                <a:lnTo>
                  <a:pt x="1871" y="1085"/>
                </a:lnTo>
                <a:lnTo>
                  <a:pt x="1859" y="1097"/>
                </a:lnTo>
                <a:lnTo>
                  <a:pt x="1851" y="1107"/>
                </a:lnTo>
                <a:lnTo>
                  <a:pt x="1848" y="1109"/>
                </a:lnTo>
                <a:lnTo>
                  <a:pt x="1842" y="1116"/>
                </a:lnTo>
                <a:lnTo>
                  <a:pt x="1837" y="1124"/>
                </a:lnTo>
                <a:lnTo>
                  <a:pt x="1830" y="1134"/>
                </a:lnTo>
                <a:lnTo>
                  <a:pt x="1817" y="1146"/>
                </a:lnTo>
                <a:lnTo>
                  <a:pt x="1793" y="1167"/>
                </a:lnTo>
                <a:lnTo>
                  <a:pt x="1786" y="1170"/>
                </a:lnTo>
                <a:lnTo>
                  <a:pt x="1747" y="1198"/>
                </a:lnTo>
                <a:lnTo>
                  <a:pt x="1745" y="1200"/>
                </a:lnTo>
                <a:lnTo>
                  <a:pt x="1737" y="1206"/>
                </a:lnTo>
                <a:lnTo>
                  <a:pt x="1734" y="1207"/>
                </a:lnTo>
                <a:lnTo>
                  <a:pt x="1731" y="1208"/>
                </a:lnTo>
                <a:lnTo>
                  <a:pt x="1726" y="1210"/>
                </a:lnTo>
                <a:lnTo>
                  <a:pt x="1718" y="1213"/>
                </a:lnTo>
                <a:lnTo>
                  <a:pt x="1710" y="1216"/>
                </a:lnTo>
                <a:lnTo>
                  <a:pt x="1704" y="1218"/>
                </a:lnTo>
                <a:lnTo>
                  <a:pt x="1697" y="1218"/>
                </a:lnTo>
                <a:lnTo>
                  <a:pt x="1688" y="1219"/>
                </a:lnTo>
                <a:lnTo>
                  <a:pt x="1679" y="1219"/>
                </a:lnTo>
                <a:lnTo>
                  <a:pt x="1671" y="1219"/>
                </a:lnTo>
                <a:lnTo>
                  <a:pt x="1659" y="1220"/>
                </a:lnTo>
                <a:lnTo>
                  <a:pt x="1650" y="1218"/>
                </a:lnTo>
                <a:lnTo>
                  <a:pt x="1623" y="1214"/>
                </a:lnTo>
                <a:lnTo>
                  <a:pt x="1614" y="1212"/>
                </a:lnTo>
                <a:lnTo>
                  <a:pt x="1612" y="1209"/>
                </a:lnTo>
                <a:lnTo>
                  <a:pt x="1607" y="1207"/>
                </a:lnTo>
                <a:lnTo>
                  <a:pt x="1598" y="1205"/>
                </a:lnTo>
                <a:lnTo>
                  <a:pt x="1598" y="1204"/>
                </a:lnTo>
                <a:lnTo>
                  <a:pt x="1597" y="1204"/>
                </a:lnTo>
                <a:lnTo>
                  <a:pt x="1595" y="1203"/>
                </a:lnTo>
                <a:lnTo>
                  <a:pt x="1594" y="1203"/>
                </a:lnTo>
                <a:lnTo>
                  <a:pt x="1594" y="1212"/>
                </a:lnTo>
                <a:lnTo>
                  <a:pt x="1592" y="1211"/>
                </a:lnTo>
                <a:lnTo>
                  <a:pt x="1590" y="1210"/>
                </a:lnTo>
                <a:lnTo>
                  <a:pt x="1588" y="1209"/>
                </a:lnTo>
                <a:lnTo>
                  <a:pt x="1584" y="1206"/>
                </a:lnTo>
                <a:lnTo>
                  <a:pt x="1584" y="1212"/>
                </a:lnTo>
                <a:lnTo>
                  <a:pt x="1584" y="1213"/>
                </a:lnTo>
                <a:lnTo>
                  <a:pt x="1584" y="1216"/>
                </a:lnTo>
                <a:lnTo>
                  <a:pt x="1585" y="1218"/>
                </a:lnTo>
                <a:lnTo>
                  <a:pt x="1588" y="1227"/>
                </a:lnTo>
                <a:lnTo>
                  <a:pt x="1590" y="1231"/>
                </a:lnTo>
                <a:lnTo>
                  <a:pt x="1590" y="1234"/>
                </a:lnTo>
                <a:lnTo>
                  <a:pt x="1591" y="1235"/>
                </a:lnTo>
                <a:lnTo>
                  <a:pt x="1591" y="1237"/>
                </a:lnTo>
                <a:lnTo>
                  <a:pt x="1593" y="1238"/>
                </a:lnTo>
                <a:lnTo>
                  <a:pt x="1595" y="1238"/>
                </a:lnTo>
                <a:lnTo>
                  <a:pt x="1595" y="1239"/>
                </a:lnTo>
                <a:lnTo>
                  <a:pt x="1595" y="1242"/>
                </a:lnTo>
                <a:lnTo>
                  <a:pt x="1594" y="1247"/>
                </a:lnTo>
                <a:lnTo>
                  <a:pt x="1594" y="1248"/>
                </a:lnTo>
                <a:lnTo>
                  <a:pt x="1594" y="1249"/>
                </a:lnTo>
                <a:lnTo>
                  <a:pt x="1594" y="1252"/>
                </a:lnTo>
                <a:lnTo>
                  <a:pt x="1593" y="1257"/>
                </a:lnTo>
                <a:lnTo>
                  <a:pt x="1593" y="1258"/>
                </a:lnTo>
                <a:lnTo>
                  <a:pt x="1593" y="1259"/>
                </a:lnTo>
                <a:lnTo>
                  <a:pt x="1593" y="1260"/>
                </a:lnTo>
                <a:lnTo>
                  <a:pt x="1593" y="1263"/>
                </a:lnTo>
                <a:lnTo>
                  <a:pt x="1591" y="1275"/>
                </a:lnTo>
                <a:lnTo>
                  <a:pt x="1591" y="1285"/>
                </a:lnTo>
                <a:lnTo>
                  <a:pt x="1591" y="1287"/>
                </a:lnTo>
                <a:lnTo>
                  <a:pt x="1591" y="1288"/>
                </a:lnTo>
                <a:lnTo>
                  <a:pt x="1591" y="1289"/>
                </a:lnTo>
                <a:lnTo>
                  <a:pt x="1591" y="1290"/>
                </a:lnTo>
                <a:lnTo>
                  <a:pt x="1591" y="1290"/>
                </a:lnTo>
                <a:lnTo>
                  <a:pt x="1591" y="1293"/>
                </a:lnTo>
                <a:lnTo>
                  <a:pt x="1591" y="1294"/>
                </a:lnTo>
                <a:lnTo>
                  <a:pt x="1582" y="1294"/>
                </a:lnTo>
                <a:lnTo>
                  <a:pt x="1578" y="1295"/>
                </a:lnTo>
                <a:lnTo>
                  <a:pt x="1578" y="1299"/>
                </a:lnTo>
                <a:lnTo>
                  <a:pt x="1578" y="1300"/>
                </a:lnTo>
                <a:lnTo>
                  <a:pt x="1578" y="1301"/>
                </a:lnTo>
                <a:lnTo>
                  <a:pt x="1578" y="1302"/>
                </a:lnTo>
                <a:lnTo>
                  <a:pt x="1578" y="1304"/>
                </a:lnTo>
                <a:lnTo>
                  <a:pt x="1578" y="1305"/>
                </a:lnTo>
                <a:lnTo>
                  <a:pt x="1578" y="1306"/>
                </a:lnTo>
                <a:lnTo>
                  <a:pt x="1578" y="1307"/>
                </a:lnTo>
                <a:lnTo>
                  <a:pt x="1577" y="1308"/>
                </a:lnTo>
                <a:lnTo>
                  <a:pt x="1576" y="1310"/>
                </a:lnTo>
                <a:lnTo>
                  <a:pt x="1575" y="1311"/>
                </a:lnTo>
                <a:lnTo>
                  <a:pt x="1574" y="1311"/>
                </a:lnTo>
                <a:lnTo>
                  <a:pt x="1570" y="1308"/>
                </a:lnTo>
                <a:lnTo>
                  <a:pt x="1568" y="1308"/>
                </a:lnTo>
                <a:lnTo>
                  <a:pt x="1567" y="1307"/>
                </a:lnTo>
                <a:lnTo>
                  <a:pt x="1566" y="1307"/>
                </a:lnTo>
                <a:lnTo>
                  <a:pt x="1566" y="1307"/>
                </a:lnTo>
                <a:lnTo>
                  <a:pt x="1564" y="1307"/>
                </a:lnTo>
                <a:lnTo>
                  <a:pt x="1563" y="1307"/>
                </a:lnTo>
                <a:lnTo>
                  <a:pt x="1562" y="1307"/>
                </a:lnTo>
                <a:lnTo>
                  <a:pt x="1561" y="1308"/>
                </a:lnTo>
                <a:lnTo>
                  <a:pt x="1560" y="1308"/>
                </a:lnTo>
                <a:lnTo>
                  <a:pt x="1560" y="1309"/>
                </a:lnTo>
                <a:lnTo>
                  <a:pt x="1559" y="1310"/>
                </a:lnTo>
                <a:lnTo>
                  <a:pt x="1548" y="1306"/>
                </a:lnTo>
                <a:lnTo>
                  <a:pt x="1546" y="1306"/>
                </a:lnTo>
                <a:lnTo>
                  <a:pt x="1543" y="1305"/>
                </a:lnTo>
                <a:lnTo>
                  <a:pt x="1542" y="1304"/>
                </a:lnTo>
                <a:lnTo>
                  <a:pt x="1542" y="1305"/>
                </a:lnTo>
                <a:lnTo>
                  <a:pt x="1542" y="1307"/>
                </a:lnTo>
                <a:lnTo>
                  <a:pt x="1542" y="1310"/>
                </a:lnTo>
                <a:lnTo>
                  <a:pt x="1541" y="1310"/>
                </a:lnTo>
                <a:lnTo>
                  <a:pt x="1538" y="1310"/>
                </a:lnTo>
                <a:lnTo>
                  <a:pt x="1536" y="1310"/>
                </a:lnTo>
                <a:lnTo>
                  <a:pt x="1528" y="1310"/>
                </a:lnTo>
                <a:lnTo>
                  <a:pt x="1520" y="1309"/>
                </a:lnTo>
                <a:lnTo>
                  <a:pt x="1520" y="1310"/>
                </a:lnTo>
                <a:lnTo>
                  <a:pt x="1519" y="1319"/>
                </a:lnTo>
                <a:lnTo>
                  <a:pt x="1519" y="1320"/>
                </a:lnTo>
                <a:lnTo>
                  <a:pt x="1519" y="1321"/>
                </a:lnTo>
                <a:lnTo>
                  <a:pt x="1519" y="1327"/>
                </a:lnTo>
                <a:lnTo>
                  <a:pt x="1528" y="1326"/>
                </a:lnTo>
                <a:lnTo>
                  <a:pt x="1529" y="1326"/>
                </a:lnTo>
                <a:lnTo>
                  <a:pt x="1530" y="1325"/>
                </a:lnTo>
                <a:lnTo>
                  <a:pt x="1531" y="1325"/>
                </a:lnTo>
                <a:lnTo>
                  <a:pt x="1532" y="1325"/>
                </a:lnTo>
                <a:lnTo>
                  <a:pt x="1532" y="1328"/>
                </a:lnTo>
                <a:lnTo>
                  <a:pt x="1532" y="1329"/>
                </a:lnTo>
                <a:lnTo>
                  <a:pt x="1532" y="1331"/>
                </a:lnTo>
                <a:lnTo>
                  <a:pt x="1532" y="1332"/>
                </a:lnTo>
                <a:lnTo>
                  <a:pt x="1531" y="1333"/>
                </a:lnTo>
                <a:lnTo>
                  <a:pt x="1531" y="1336"/>
                </a:lnTo>
                <a:lnTo>
                  <a:pt x="1530" y="1338"/>
                </a:lnTo>
                <a:lnTo>
                  <a:pt x="1530" y="1339"/>
                </a:lnTo>
                <a:lnTo>
                  <a:pt x="1530" y="1340"/>
                </a:lnTo>
                <a:lnTo>
                  <a:pt x="1530" y="1341"/>
                </a:lnTo>
                <a:lnTo>
                  <a:pt x="1530" y="1342"/>
                </a:lnTo>
                <a:lnTo>
                  <a:pt x="1530" y="1343"/>
                </a:lnTo>
                <a:lnTo>
                  <a:pt x="1531" y="1343"/>
                </a:lnTo>
                <a:lnTo>
                  <a:pt x="1531" y="1344"/>
                </a:lnTo>
                <a:lnTo>
                  <a:pt x="1532" y="1344"/>
                </a:lnTo>
                <a:lnTo>
                  <a:pt x="1532" y="1345"/>
                </a:lnTo>
                <a:lnTo>
                  <a:pt x="1536" y="1347"/>
                </a:lnTo>
                <a:lnTo>
                  <a:pt x="1537" y="1348"/>
                </a:lnTo>
                <a:lnTo>
                  <a:pt x="1538" y="1349"/>
                </a:lnTo>
                <a:lnTo>
                  <a:pt x="1539" y="1350"/>
                </a:lnTo>
                <a:lnTo>
                  <a:pt x="1540" y="1350"/>
                </a:lnTo>
                <a:lnTo>
                  <a:pt x="1540" y="1350"/>
                </a:lnTo>
                <a:lnTo>
                  <a:pt x="1540" y="1351"/>
                </a:lnTo>
                <a:lnTo>
                  <a:pt x="1544" y="1359"/>
                </a:lnTo>
                <a:lnTo>
                  <a:pt x="1546" y="1362"/>
                </a:lnTo>
                <a:lnTo>
                  <a:pt x="1547" y="1365"/>
                </a:lnTo>
                <a:lnTo>
                  <a:pt x="1547" y="1366"/>
                </a:lnTo>
                <a:lnTo>
                  <a:pt x="1546" y="1367"/>
                </a:lnTo>
                <a:lnTo>
                  <a:pt x="1546" y="1368"/>
                </a:lnTo>
                <a:lnTo>
                  <a:pt x="1542" y="1374"/>
                </a:lnTo>
                <a:lnTo>
                  <a:pt x="1540" y="1374"/>
                </a:lnTo>
                <a:lnTo>
                  <a:pt x="1539" y="1374"/>
                </a:lnTo>
                <a:lnTo>
                  <a:pt x="1539" y="1374"/>
                </a:lnTo>
                <a:lnTo>
                  <a:pt x="1527" y="1373"/>
                </a:lnTo>
                <a:lnTo>
                  <a:pt x="1517" y="1373"/>
                </a:lnTo>
                <a:lnTo>
                  <a:pt x="1506" y="1373"/>
                </a:lnTo>
                <a:lnTo>
                  <a:pt x="1494" y="1373"/>
                </a:lnTo>
                <a:lnTo>
                  <a:pt x="1491" y="1372"/>
                </a:lnTo>
                <a:lnTo>
                  <a:pt x="1490" y="1407"/>
                </a:lnTo>
                <a:lnTo>
                  <a:pt x="1490" y="1408"/>
                </a:lnTo>
                <a:lnTo>
                  <a:pt x="1490" y="1409"/>
                </a:lnTo>
                <a:lnTo>
                  <a:pt x="1490" y="1414"/>
                </a:lnTo>
                <a:lnTo>
                  <a:pt x="1490" y="1416"/>
                </a:lnTo>
                <a:lnTo>
                  <a:pt x="1490" y="1427"/>
                </a:lnTo>
                <a:lnTo>
                  <a:pt x="1490" y="1429"/>
                </a:lnTo>
                <a:lnTo>
                  <a:pt x="1489" y="1459"/>
                </a:lnTo>
                <a:lnTo>
                  <a:pt x="1488" y="1466"/>
                </a:lnTo>
                <a:lnTo>
                  <a:pt x="1491" y="1466"/>
                </a:lnTo>
                <a:lnTo>
                  <a:pt x="1492" y="1466"/>
                </a:lnTo>
                <a:lnTo>
                  <a:pt x="1500" y="1466"/>
                </a:lnTo>
                <a:lnTo>
                  <a:pt x="1503" y="1466"/>
                </a:lnTo>
                <a:lnTo>
                  <a:pt x="1507" y="1466"/>
                </a:lnTo>
                <a:lnTo>
                  <a:pt x="1511" y="1467"/>
                </a:lnTo>
                <a:lnTo>
                  <a:pt x="1520" y="1467"/>
                </a:lnTo>
                <a:lnTo>
                  <a:pt x="1530" y="1467"/>
                </a:lnTo>
                <a:lnTo>
                  <a:pt x="1530" y="1464"/>
                </a:lnTo>
                <a:lnTo>
                  <a:pt x="1533" y="1465"/>
                </a:lnTo>
                <a:lnTo>
                  <a:pt x="1534" y="1465"/>
                </a:lnTo>
                <a:lnTo>
                  <a:pt x="1574" y="1466"/>
                </a:lnTo>
                <a:lnTo>
                  <a:pt x="1574" y="1467"/>
                </a:lnTo>
                <a:lnTo>
                  <a:pt x="1575" y="1467"/>
                </a:lnTo>
                <a:lnTo>
                  <a:pt x="1579" y="1467"/>
                </a:lnTo>
                <a:lnTo>
                  <a:pt x="1579" y="1470"/>
                </a:lnTo>
                <a:lnTo>
                  <a:pt x="1579" y="1471"/>
                </a:lnTo>
                <a:lnTo>
                  <a:pt x="1579" y="1481"/>
                </a:lnTo>
                <a:lnTo>
                  <a:pt x="1578" y="1495"/>
                </a:lnTo>
                <a:lnTo>
                  <a:pt x="1578" y="1508"/>
                </a:lnTo>
                <a:lnTo>
                  <a:pt x="1578" y="1510"/>
                </a:lnTo>
                <a:lnTo>
                  <a:pt x="1578" y="1511"/>
                </a:lnTo>
                <a:lnTo>
                  <a:pt x="1578" y="1511"/>
                </a:lnTo>
                <a:lnTo>
                  <a:pt x="1577" y="1511"/>
                </a:lnTo>
                <a:lnTo>
                  <a:pt x="1577" y="1513"/>
                </a:lnTo>
                <a:lnTo>
                  <a:pt x="1577" y="1516"/>
                </a:lnTo>
                <a:lnTo>
                  <a:pt x="1577" y="1518"/>
                </a:lnTo>
                <a:lnTo>
                  <a:pt x="1577" y="1519"/>
                </a:lnTo>
                <a:lnTo>
                  <a:pt x="1578" y="1523"/>
                </a:lnTo>
                <a:lnTo>
                  <a:pt x="1581" y="1528"/>
                </a:lnTo>
                <a:lnTo>
                  <a:pt x="1581" y="1529"/>
                </a:lnTo>
                <a:lnTo>
                  <a:pt x="1582" y="1529"/>
                </a:lnTo>
                <a:lnTo>
                  <a:pt x="1582" y="1530"/>
                </a:lnTo>
                <a:lnTo>
                  <a:pt x="1587" y="1534"/>
                </a:lnTo>
                <a:lnTo>
                  <a:pt x="1589" y="1537"/>
                </a:lnTo>
                <a:lnTo>
                  <a:pt x="1589" y="1538"/>
                </a:lnTo>
                <a:lnTo>
                  <a:pt x="1589" y="1539"/>
                </a:lnTo>
                <a:lnTo>
                  <a:pt x="1586" y="1548"/>
                </a:lnTo>
                <a:lnTo>
                  <a:pt x="1574" y="1547"/>
                </a:lnTo>
                <a:lnTo>
                  <a:pt x="1567" y="1547"/>
                </a:lnTo>
                <a:lnTo>
                  <a:pt x="1555" y="1546"/>
                </a:lnTo>
                <a:lnTo>
                  <a:pt x="1555" y="1555"/>
                </a:lnTo>
                <a:lnTo>
                  <a:pt x="1555" y="1562"/>
                </a:lnTo>
                <a:lnTo>
                  <a:pt x="1554" y="1575"/>
                </a:lnTo>
                <a:lnTo>
                  <a:pt x="1554" y="1577"/>
                </a:lnTo>
                <a:lnTo>
                  <a:pt x="1554" y="1577"/>
                </a:lnTo>
                <a:lnTo>
                  <a:pt x="1554" y="1580"/>
                </a:lnTo>
                <a:lnTo>
                  <a:pt x="1554" y="1581"/>
                </a:lnTo>
                <a:lnTo>
                  <a:pt x="1554" y="1582"/>
                </a:lnTo>
                <a:lnTo>
                  <a:pt x="1559" y="1585"/>
                </a:lnTo>
                <a:lnTo>
                  <a:pt x="1559" y="1586"/>
                </a:lnTo>
                <a:lnTo>
                  <a:pt x="1564" y="1588"/>
                </a:lnTo>
                <a:lnTo>
                  <a:pt x="1566" y="1589"/>
                </a:lnTo>
                <a:lnTo>
                  <a:pt x="1567" y="1589"/>
                </a:lnTo>
                <a:lnTo>
                  <a:pt x="1574" y="1591"/>
                </a:lnTo>
                <a:lnTo>
                  <a:pt x="1580" y="1594"/>
                </a:lnTo>
                <a:lnTo>
                  <a:pt x="1590" y="1599"/>
                </a:lnTo>
                <a:lnTo>
                  <a:pt x="1602" y="1603"/>
                </a:lnTo>
                <a:lnTo>
                  <a:pt x="1617" y="1609"/>
                </a:lnTo>
                <a:lnTo>
                  <a:pt x="1617" y="1610"/>
                </a:lnTo>
                <a:lnTo>
                  <a:pt x="1625" y="1613"/>
                </a:lnTo>
                <a:lnTo>
                  <a:pt x="1627" y="1614"/>
                </a:lnTo>
                <a:lnTo>
                  <a:pt x="1631" y="1615"/>
                </a:lnTo>
                <a:lnTo>
                  <a:pt x="1634" y="1616"/>
                </a:lnTo>
                <a:lnTo>
                  <a:pt x="1636" y="1616"/>
                </a:lnTo>
                <a:lnTo>
                  <a:pt x="1636" y="1617"/>
                </a:lnTo>
                <a:lnTo>
                  <a:pt x="1637" y="1617"/>
                </a:lnTo>
                <a:lnTo>
                  <a:pt x="1638" y="1617"/>
                </a:lnTo>
                <a:lnTo>
                  <a:pt x="1638" y="1618"/>
                </a:lnTo>
                <a:lnTo>
                  <a:pt x="1640" y="1618"/>
                </a:lnTo>
                <a:lnTo>
                  <a:pt x="1640" y="1619"/>
                </a:lnTo>
                <a:lnTo>
                  <a:pt x="1650" y="1623"/>
                </a:lnTo>
                <a:lnTo>
                  <a:pt x="1651" y="1624"/>
                </a:lnTo>
                <a:lnTo>
                  <a:pt x="1653" y="1624"/>
                </a:lnTo>
                <a:lnTo>
                  <a:pt x="1660" y="1627"/>
                </a:lnTo>
                <a:lnTo>
                  <a:pt x="1662" y="1627"/>
                </a:lnTo>
                <a:lnTo>
                  <a:pt x="1662" y="1627"/>
                </a:lnTo>
                <a:lnTo>
                  <a:pt x="1664" y="1628"/>
                </a:lnTo>
                <a:lnTo>
                  <a:pt x="1674" y="1633"/>
                </a:lnTo>
                <a:lnTo>
                  <a:pt x="1685" y="1639"/>
                </a:lnTo>
                <a:lnTo>
                  <a:pt x="1686" y="1639"/>
                </a:lnTo>
                <a:lnTo>
                  <a:pt x="1694" y="1642"/>
                </a:lnTo>
                <a:lnTo>
                  <a:pt x="1695" y="1643"/>
                </a:lnTo>
                <a:lnTo>
                  <a:pt x="1697" y="1644"/>
                </a:lnTo>
                <a:lnTo>
                  <a:pt x="1699" y="1645"/>
                </a:lnTo>
                <a:lnTo>
                  <a:pt x="1700" y="1646"/>
                </a:lnTo>
                <a:lnTo>
                  <a:pt x="1701" y="1646"/>
                </a:lnTo>
                <a:lnTo>
                  <a:pt x="1708" y="1650"/>
                </a:lnTo>
                <a:lnTo>
                  <a:pt x="1711" y="1651"/>
                </a:lnTo>
                <a:lnTo>
                  <a:pt x="1713" y="1651"/>
                </a:lnTo>
                <a:lnTo>
                  <a:pt x="1715" y="1652"/>
                </a:lnTo>
                <a:lnTo>
                  <a:pt x="1718" y="1654"/>
                </a:lnTo>
                <a:lnTo>
                  <a:pt x="1719" y="1654"/>
                </a:lnTo>
                <a:lnTo>
                  <a:pt x="1722" y="1656"/>
                </a:lnTo>
                <a:lnTo>
                  <a:pt x="1722" y="1657"/>
                </a:lnTo>
                <a:lnTo>
                  <a:pt x="1724" y="1658"/>
                </a:lnTo>
                <a:lnTo>
                  <a:pt x="1725" y="1658"/>
                </a:lnTo>
                <a:lnTo>
                  <a:pt x="1728" y="1660"/>
                </a:lnTo>
                <a:lnTo>
                  <a:pt x="1730" y="1660"/>
                </a:lnTo>
                <a:lnTo>
                  <a:pt x="1731" y="1661"/>
                </a:lnTo>
                <a:lnTo>
                  <a:pt x="1733" y="1662"/>
                </a:lnTo>
                <a:lnTo>
                  <a:pt x="1734" y="1662"/>
                </a:lnTo>
                <a:lnTo>
                  <a:pt x="1735" y="1663"/>
                </a:lnTo>
                <a:lnTo>
                  <a:pt x="1737" y="1663"/>
                </a:lnTo>
                <a:lnTo>
                  <a:pt x="1738" y="1663"/>
                </a:lnTo>
                <a:lnTo>
                  <a:pt x="1739" y="1663"/>
                </a:lnTo>
                <a:lnTo>
                  <a:pt x="1743" y="1665"/>
                </a:lnTo>
                <a:lnTo>
                  <a:pt x="1746" y="1666"/>
                </a:lnTo>
                <a:lnTo>
                  <a:pt x="1747" y="1666"/>
                </a:lnTo>
                <a:lnTo>
                  <a:pt x="1748" y="1666"/>
                </a:lnTo>
                <a:lnTo>
                  <a:pt x="1748" y="1667"/>
                </a:lnTo>
                <a:lnTo>
                  <a:pt x="1749" y="1667"/>
                </a:lnTo>
                <a:lnTo>
                  <a:pt x="1750" y="1667"/>
                </a:lnTo>
                <a:lnTo>
                  <a:pt x="1751" y="1668"/>
                </a:lnTo>
                <a:lnTo>
                  <a:pt x="1752" y="1668"/>
                </a:lnTo>
                <a:lnTo>
                  <a:pt x="1753" y="1668"/>
                </a:lnTo>
                <a:lnTo>
                  <a:pt x="1754" y="1669"/>
                </a:lnTo>
                <a:lnTo>
                  <a:pt x="1755" y="1669"/>
                </a:lnTo>
                <a:lnTo>
                  <a:pt x="1756" y="1670"/>
                </a:lnTo>
                <a:lnTo>
                  <a:pt x="1757" y="1670"/>
                </a:lnTo>
                <a:lnTo>
                  <a:pt x="1758" y="1671"/>
                </a:lnTo>
                <a:lnTo>
                  <a:pt x="1758" y="1671"/>
                </a:lnTo>
                <a:lnTo>
                  <a:pt x="1758" y="1672"/>
                </a:lnTo>
                <a:lnTo>
                  <a:pt x="1759" y="1672"/>
                </a:lnTo>
                <a:lnTo>
                  <a:pt x="1760" y="1672"/>
                </a:lnTo>
                <a:lnTo>
                  <a:pt x="1762" y="1674"/>
                </a:lnTo>
                <a:lnTo>
                  <a:pt x="1763" y="1675"/>
                </a:lnTo>
                <a:lnTo>
                  <a:pt x="1765" y="1676"/>
                </a:lnTo>
                <a:lnTo>
                  <a:pt x="1766" y="1676"/>
                </a:lnTo>
                <a:lnTo>
                  <a:pt x="1772" y="1682"/>
                </a:lnTo>
                <a:lnTo>
                  <a:pt x="1773" y="1683"/>
                </a:lnTo>
                <a:lnTo>
                  <a:pt x="1774" y="1683"/>
                </a:lnTo>
                <a:lnTo>
                  <a:pt x="1776" y="1685"/>
                </a:lnTo>
                <a:lnTo>
                  <a:pt x="1777" y="1686"/>
                </a:lnTo>
                <a:lnTo>
                  <a:pt x="1776" y="1691"/>
                </a:lnTo>
                <a:lnTo>
                  <a:pt x="1776" y="1692"/>
                </a:lnTo>
                <a:lnTo>
                  <a:pt x="1775" y="1692"/>
                </a:lnTo>
                <a:lnTo>
                  <a:pt x="1774" y="1692"/>
                </a:lnTo>
                <a:lnTo>
                  <a:pt x="1773" y="1692"/>
                </a:lnTo>
                <a:lnTo>
                  <a:pt x="1765" y="1692"/>
                </a:lnTo>
                <a:lnTo>
                  <a:pt x="1764" y="1692"/>
                </a:lnTo>
                <a:lnTo>
                  <a:pt x="1764" y="1694"/>
                </a:lnTo>
                <a:lnTo>
                  <a:pt x="1764" y="1696"/>
                </a:lnTo>
                <a:lnTo>
                  <a:pt x="1764" y="1698"/>
                </a:lnTo>
                <a:lnTo>
                  <a:pt x="1764" y="1701"/>
                </a:lnTo>
                <a:lnTo>
                  <a:pt x="1764" y="1702"/>
                </a:lnTo>
                <a:lnTo>
                  <a:pt x="1764" y="1704"/>
                </a:lnTo>
                <a:lnTo>
                  <a:pt x="1764" y="1705"/>
                </a:lnTo>
                <a:lnTo>
                  <a:pt x="1764" y="1706"/>
                </a:lnTo>
                <a:lnTo>
                  <a:pt x="1764" y="1707"/>
                </a:lnTo>
                <a:lnTo>
                  <a:pt x="1763" y="1710"/>
                </a:lnTo>
                <a:lnTo>
                  <a:pt x="1763" y="1711"/>
                </a:lnTo>
                <a:lnTo>
                  <a:pt x="1763" y="1713"/>
                </a:lnTo>
                <a:lnTo>
                  <a:pt x="1758" y="1713"/>
                </a:lnTo>
                <a:lnTo>
                  <a:pt x="1758" y="1712"/>
                </a:lnTo>
                <a:lnTo>
                  <a:pt x="1757" y="1712"/>
                </a:lnTo>
                <a:lnTo>
                  <a:pt x="1756" y="1715"/>
                </a:lnTo>
                <a:lnTo>
                  <a:pt x="1756" y="1716"/>
                </a:lnTo>
                <a:lnTo>
                  <a:pt x="1756" y="1719"/>
                </a:lnTo>
                <a:lnTo>
                  <a:pt x="1756" y="1720"/>
                </a:lnTo>
                <a:lnTo>
                  <a:pt x="1756" y="1725"/>
                </a:lnTo>
                <a:lnTo>
                  <a:pt x="1756" y="1730"/>
                </a:lnTo>
                <a:lnTo>
                  <a:pt x="1756" y="1731"/>
                </a:lnTo>
                <a:lnTo>
                  <a:pt x="1755" y="1734"/>
                </a:lnTo>
                <a:lnTo>
                  <a:pt x="1755" y="1735"/>
                </a:lnTo>
                <a:lnTo>
                  <a:pt x="1755" y="1738"/>
                </a:lnTo>
                <a:lnTo>
                  <a:pt x="1754" y="1743"/>
                </a:lnTo>
                <a:lnTo>
                  <a:pt x="1755" y="1743"/>
                </a:lnTo>
                <a:lnTo>
                  <a:pt x="1755" y="1745"/>
                </a:lnTo>
                <a:lnTo>
                  <a:pt x="1755" y="1748"/>
                </a:lnTo>
                <a:lnTo>
                  <a:pt x="1754" y="1748"/>
                </a:lnTo>
                <a:lnTo>
                  <a:pt x="1749" y="1748"/>
                </a:lnTo>
                <a:lnTo>
                  <a:pt x="1743" y="1748"/>
                </a:lnTo>
                <a:lnTo>
                  <a:pt x="1724" y="1748"/>
                </a:lnTo>
                <a:lnTo>
                  <a:pt x="1723" y="1748"/>
                </a:lnTo>
                <a:lnTo>
                  <a:pt x="1721" y="1748"/>
                </a:lnTo>
                <a:lnTo>
                  <a:pt x="1718" y="1748"/>
                </a:lnTo>
                <a:lnTo>
                  <a:pt x="1716" y="1748"/>
                </a:lnTo>
                <a:lnTo>
                  <a:pt x="1703" y="1748"/>
                </a:lnTo>
                <a:lnTo>
                  <a:pt x="1696" y="1747"/>
                </a:lnTo>
                <a:lnTo>
                  <a:pt x="1691" y="1747"/>
                </a:lnTo>
                <a:lnTo>
                  <a:pt x="1691" y="1748"/>
                </a:lnTo>
                <a:lnTo>
                  <a:pt x="1691" y="1748"/>
                </a:lnTo>
                <a:lnTo>
                  <a:pt x="1690" y="1760"/>
                </a:lnTo>
                <a:lnTo>
                  <a:pt x="1690" y="1762"/>
                </a:lnTo>
                <a:lnTo>
                  <a:pt x="1686" y="1762"/>
                </a:lnTo>
                <a:lnTo>
                  <a:pt x="1679" y="1762"/>
                </a:lnTo>
                <a:lnTo>
                  <a:pt x="1674" y="1762"/>
                </a:lnTo>
                <a:lnTo>
                  <a:pt x="1663" y="1761"/>
                </a:lnTo>
                <a:lnTo>
                  <a:pt x="1657" y="1761"/>
                </a:lnTo>
                <a:lnTo>
                  <a:pt x="1652" y="1761"/>
                </a:lnTo>
                <a:lnTo>
                  <a:pt x="1648" y="1761"/>
                </a:lnTo>
                <a:lnTo>
                  <a:pt x="1645" y="1761"/>
                </a:lnTo>
                <a:lnTo>
                  <a:pt x="1621" y="1760"/>
                </a:lnTo>
                <a:lnTo>
                  <a:pt x="1602" y="1759"/>
                </a:lnTo>
                <a:lnTo>
                  <a:pt x="1584" y="1758"/>
                </a:lnTo>
                <a:lnTo>
                  <a:pt x="1582" y="1758"/>
                </a:lnTo>
                <a:lnTo>
                  <a:pt x="1575" y="1758"/>
                </a:lnTo>
                <a:lnTo>
                  <a:pt x="1573" y="1758"/>
                </a:lnTo>
                <a:lnTo>
                  <a:pt x="1571" y="1758"/>
                </a:lnTo>
                <a:lnTo>
                  <a:pt x="1566" y="1758"/>
                </a:lnTo>
                <a:lnTo>
                  <a:pt x="1562" y="1758"/>
                </a:lnTo>
                <a:lnTo>
                  <a:pt x="1560" y="1758"/>
                </a:lnTo>
                <a:lnTo>
                  <a:pt x="1552" y="1757"/>
                </a:lnTo>
                <a:lnTo>
                  <a:pt x="1540" y="1757"/>
                </a:lnTo>
                <a:lnTo>
                  <a:pt x="1534" y="1757"/>
                </a:lnTo>
                <a:lnTo>
                  <a:pt x="1528" y="1756"/>
                </a:lnTo>
                <a:lnTo>
                  <a:pt x="1527" y="1756"/>
                </a:lnTo>
                <a:lnTo>
                  <a:pt x="1526" y="1756"/>
                </a:lnTo>
                <a:lnTo>
                  <a:pt x="1520" y="1756"/>
                </a:lnTo>
                <a:lnTo>
                  <a:pt x="1518" y="1756"/>
                </a:lnTo>
                <a:lnTo>
                  <a:pt x="1516" y="1756"/>
                </a:lnTo>
                <a:lnTo>
                  <a:pt x="1516" y="1762"/>
                </a:lnTo>
                <a:lnTo>
                  <a:pt x="1516" y="1766"/>
                </a:lnTo>
                <a:lnTo>
                  <a:pt x="1516" y="1778"/>
                </a:lnTo>
                <a:lnTo>
                  <a:pt x="1515" y="1797"/>
                </a:lnTo>
                <a:lnTo>
                  <a:pt x="1514" y="1816"/>
                </a:lnTo>
                <a:lnTo>
                  <a:pt x="1514" y="1827"/>
                </a:lnTo>
                <a:lnTo>
                  <a:pt x="1513" y="1832"/>
                </a:lnTo>
                <a:lnTo>
                  <a:pt x="1513" y="1840"/>
                </a:lnTo>
                <a:lnTo>
                  <a:pt x="1512" y="1854"/>
                </a:lnTo>
                <a:lnTo>
                  <a:pt x="1510" y="1886"/>
                </a:lnTo>
                <a:lnTo>
                  <a:pt x="1510" y="1887"/>
                </a:lnTo>
                <a:lnTo>
                  <a:pt x="1510" y="1892"/>
                </a:lnTo>
                <a:lnTo>
                  <a:pt x="1510" y="1895"/>
                </a:lnTo>
                <a:lnTo>
                  <a:pt x="1510" y="1897"/>
                </a:lnTo>
                <a:lnTo>
                  <a:pt x="1510" y="1899"/>
                </a:lnTo>
                <a:lnTo>
                  <a:pt x="1510" y="1900"/>
                </a:lnTo>
                <a:lnTo>
                  <a:pt x="1509" y="1911"/>
                </a:lnTo>
                <a:lnTo>
                  <a:pt x="1509" y="1921"/>
                </a:lnTo>
                <a:lnTo>
                  <a:pt x="1508" y="1924"/>
                </a:lnTo>
                <a:lnTo>
                  <a:pt x="1508" y="1926"/>
                </a:lnTo>
                <a:lnTo>
                  <a:pt x="1508" y="1928"/>
                </a:lnTo>
                <a:lnTo>
                  <a:pt x="1508" y="1929"/>
                </a:lnTo>
                <a:lnTo>
                  <a:pt x="1509" y="1931"/>
                </a:lnTo>
                <a:lnTo>
                  <a:pt x="1511" y="1939"/>
                </a:lnTo>
                <a:lnTo>
                  <a:pt x="1512" y="1942"/>
                </a:lnTo>
                <a:lnTo>
                  <a:pt x="1512" y="1944"/>
                </a:lnTo>
                <a:lnTo>
                  <a:pt x="1512" y="1945"/>
                </a:lnTo>
                <a:lnTo>
                  <a:pt x="1510" y="1948"/>
                </a:lnTo>
                <a:lnTo>
                  <a:pt x="1509" y="1950"/>
                </a:lnTo>
                <a:lnTo>
                  <a:pt x="1507" y="1954"/>
                </a:lnTo>
                <a:lnTo>
                  <a:pt x="1507" y="1958"/>
                </a:lnTo>
                <a:lnTo>
                  <a:pt x="1506" y="1963"/>
                </a:lnTo>
                <a:lnTo>
                  <a:pt x="1506" y="1965"/>
                </a:lnTo>
                <a:lnTo>
                  <a:pt x="1506" y="1967"/>
                </a:lnTo>
                <a:lnTo>
                  <a:pt x="1506" y="1968"/>
                </a:lnTo>
                <a:lnTo>
                  <a:pt x="1506" y="1970"/>
                </a:lnTo>
                <a:lnTo>
                  <a:pt x="1511" y="1970"/>
                </a:lnTo>
                <a:lnTo>
                  <a:pt x="1514" y="1970"/>
                </a:lnTo>
                <a:lnTo>
                  <a:pt x="1513" y="1977"/>
                </a:lnTo>
                <a:lnTo>
                  <a:pt x="1512" y="1995"/>
                </a:lnTo>
                <a:lnTo>
                  <a:pt x="1509" y="2000"/>
                </a:lnTo>
                <a:lnTo>
                  <a:pt x="1499" y="2009"/>
                </a:lnTo>
                <a:lnTo>
                  <a:pt x="1485" y="2021"/>
                </a:lnTo>
                <a:lnTo>
                  <a:pt x="1478" y="2028"/>
                </a:lnTo>
                <a:lnTo>
                  <a:pt x="1471" y="2034"/>
                </a:lnTo>
                <a:lnTo>
                  <a:pt x="1458" y="2046"/>
                </a:lnTo>
                <a:lnTo>
                  <a:pt x="1448" y="2053"/>
                </a:lnTo>
                <a:lnTo>
                  <a:pt x="1446" y="2059"/>
                </a:lnTo>
                <a:lnTo>
                  <a:pt x="1446" y="2062"/>
                </a:lnTo>
                <a:lnTo>
                  <a:pt x="1446" y="2063"/>
                </a:lnTo>
                <a:lnTo>
                  <a:pt x="1446" y="2067"/>
                </a:lnTo>
                <a:lnTo>
                  <a:pt x="1444" y="2069"/>
                </a:lnTo>
                <a:lnTo>
                  <a:pt x="1442" y="2071"/>
                </a:lnTo>
                <a:lnTo>
                  <a:pt x="1438" y="2074"/>
                </a:lnTo>
                <a:lnTo>
                  <a:pt x="1434" y="2077"/>
                </a:lnTo>
                <a:lnTo>
                  <a:pt x="1428" y="2082"/>
                </a:lnTo>
                <a:lnTo>
                  <a:pt x="1425" y="2085"/>
                </a:lnTo>
                <a:lnTo>
                  <a:pt x="1424" y="2087"/>
                </a:lnTo>
                <a:lnTo>
                  <a:pt x="1431" y="2087"/>
                </a:lnTo>
                <a:lnTo>
                  <a:pt x="1437" y="2087"/>
                </a:lnTo>
                <a:lnTo>
                  <a:pt x="1446" y="2088"/>
                </a:lnTo>
                <a:lnTo>
                  <a:pt x="1448" y="2088"/>
                </a:lnTo>
                <a:lnTo>
                  <a:pt x="1456" y="2088"/>
                </a:lnTo>
                <a:lnTo>
                  <a:pt x="1483" y="2090"/>
                </a:lnTo>
                <a:lnTo>
                  <a:pt x="1490" y="2090"/>
                </a:lnTo>
                <a:lnTo>
                  <a:pt x="1495" y="2090"/>
                </a:lnTo>
                <a:lnTo>
                  <a:pt x="1496" y="2090"/>
                </a:lnTo>
                <a:lnTo>
                  <a:pt x="1502" y="2090"/>
                </a:lnTo>
                <a:lnTo>
                  <a:pt x="1508" y="2090"/>
                </a:lnTo>
                <a:lnTo>
                  <a:pt x="1515" y="2091"/>
                </a:lnTo>
                <a:lnTo>
                  <a:pt x="1520" y="2091"/>
                </a:lnTo>
                <a:lnTo>
                  <a:pt x="1530" y="2092"/>
                </a:lnTo>
                <a:lnTo>
                  <a:pt x="1555" y="2092"/>
                </a:lnTo>
                <a:lnTo>
                  <a:pt x="1567" y="2093"/>
                </a:lnTo>
                <a:lnTo>
                  <a:pt x="1575" y="2093"/>
                </a:lnTo>
                <a:lnTo>
                  <a:pt x="1579" y="2093"/>
                </a:lnTo>
                <a:lnTo>
                  <a:pt x="1580" y="2093"/>
                </a:lnTo>
                <a:lnTo>
                  <a:pt x="1585" y="2094"/>
                </a:lnTo>
                <a:lnTo>
                  <a:pt x="1586" y="2094"/>
                </a:lnTo>
                <a:lnTo>
                  <a:pt x="1602" y="2095"/>
                </a:lnTo>
                <a:lnTo>
                  <a:pt x="1605" y="2095"/>
                </a:lnTo>
                <a:lnTo>
                  <a:pt x="1648" y="2096"/>
                </a:lnTo>
                <a:lnTo>
                  <a:pt x="1674" y="2097"/>
                </a:lnTo>
                <a:lnTo>
                  <a:pt x="1685" y="2097"/>
                </a:lnTo>
                <a:lnTo>
                  <a:pt x="1700" y="2098"/>
                </a:lnTo>
                <a:lnTo>
                  <a:pt x="1715" y="2099"/>
                </a:lnTo>
                <a:lnTo>
                  <a:pt x="1732" y="2099"/>
                </a:lnTo>
                <a:lnTo>
                  <a:pt x="1734" y="2099"/>
                </a:lnTo>
                <a:lnTo>
                  <a:pt x="1734" y="2098"/>
                </a:lnTo>
                <a:lnTo>
                  <a:pt x="1734" y="2095"/>
                </a:lnTo>
                <a:lnTo>
                  <a:pt x="1734" y="2088"/>
                </a:lnTo>
                <a:lnTo>
                  <a:pt x="1735" y="2083"/>
                </a:lnTo>
                <a:lnTo>
                  <a:pt x="1735" y="2063"/>
                </a:lnTo>
                <a:lnTo>
                  <a:pt x="1736" y="2046"/>
                </a:lnTo>
                <a:lnTo>
                  <a:pt x="1736" y="2029"/>
                </a:lnTo>
                <a:lnTo>
                  <a:pt x="1737" y="2012"/>
                </a:lnTo>
                <a:lnTo>
                  <a:pt x="1737" y="2007"/>
                </a:lnTo>
                <a:lnTo>
                  <a:pt x="1737" y="2002"/>
                </a:lnTo>
                <a:lnTo>
                  <a:pt x="1738" y="1992"/>
                </a:lnTo>
                <a:lnTo>
                  <a:pt x="1739" y="1981"/>
                </a:lnTo>
                <a:lnTo>
                  <a:pt x="1739" y="1977"/>
                </a:lnTo>
                <a:lnTo>
                  <a:pt x="1734" y="1977"/>
                </a:lnTo>
                <a:lnTo>
                  <a:pt x="1728" y="1977"/>
                </a:lnTo>
                <a:lnTo>
                  <a:pt x="1727" y="1977"/>
                </a:lnTo>
                <a:lnTo>
                  <a:pt x="1713" y="1977"/>
                </a:lnTo>
                <a:lnTo>
                  <a:pt x="1712" y="1974"/>
                </a:lnTo>
                <a:lnTo>
                  <a:pt x="1713" y="1963"/>
                </a:lnTo>
                <a:lnTo>
                  <a:pt x="1714" y="1955"/>
                </a:lnTo>
                <a:lnTo>
                  <a:pt x="1715" y="1951"/>
                </a:lnTo>
                <a:lnTo>
                  <a:pt x="1715" y="1947"/>
                </a:lnTo>
                <a:lnTo>
                  <a:pt x="1715" y="1945"/>
                </a:lnTo>
                <a:lnTo>
                  <a:pt x="1715" y="1941"/>
                </a:lnTo>
                <a:lnTo>
                  <a:pt x="1715" y="1932"/>
                </a:lnTo>
                <a:lnTo>
                  <a:pt x="1715" y="1930"/>
                </a:lnTo>
                <a:lnTo>
                  <a:pt x="1716" y="1925"/>
                </a:lnTo>
                <a:lnTo>
                  <a:pt x="1717" y="1904"/>
                </a:lnTo>
                <a:lnTo>
                  <a:pt x="1717" y="1902"/>
                </a:lnTo>
                <a:lnTo>
                  <a:pt x="1718" y="1900"/>
                </a:lnTo>
                <a:lnTo>
                  <a:pt x="1718" y="1889"/>
                </a:lnTo>
                <a:lnTo>
                  <a:pt x="1718" y="1887"/>
                </a:lnTo>
                <a:lnTo>
                  <a:pt x="1718" y="1882"/>
                </a:lnTo>
                <a:lnTo>
                  <a:pt x="1718" y="1876"/>
                </a:lnTo>
                <a:lnTo>
                  <a:pt x="1719" y="1864"/>
                </a:lnTo>
                <a:lnTo>
                  <a:pt x="1719" y="1860"/>
                </a:lnTo>
                <a:lnTo>
                  <a:pt x="1719" y="1857"/>
                </a:lnTo>
                <a:lnTo>
                  <a:pt x="1719" y="1856"/>
                </a:lnTo>
                <a:lnTo>
                  <a:pt x="1719" y="1852"/>
                </a:lnTo>
                <a:lnTo>
                  <a:pt x="1720" y="1843"/>
                </a:lnTo>
                <a:lnTo>
                  <a:pt x="1720" y="1839"/>
                </a:lnTo>
                <a:lnTo>
                  <a:pt x="1720" y="1838"/>
                </a:lnTo>
                <a:lnTo>
                  <a:pt x="1720" y="1833"/>
                </a:lnTo>
                <a:lnTo>
                  <a:pt x="1720" y="1831"/>
                </a:lnTo>
                <a:lnTo>
                  <a:pt x="1720" y="1825"/>
                </a:lnTo>
                <a:lnTo>
                  <a:pt x="1720" y="1819"/>
                </a:lnTo>
                <a:lnTo>
                  <a:pt x="1721" y="1813"/>
                </a:lnTo>
                <a:lnTo>
                  <a:pt x="1722" y="1796"/>
                </a:lnTo>
                <a:lnTo>
                  <a:pt x="1722" y="1786"/>
                </a:lnTo>
                <a:lnTo>
                  <a:pt x="1722" y="1775"/>
                </a:lnTo>
                <a:lnTo>
                  <a:pt x="1722" y="1774"/>
                </a:lnTo>
                <a:lnTo>
                  <a:pt x="1729" y="1773"/>
                </a:lnTo>
                <a:lnTo>
                  <a:pt x="1731" y="1772"/>
                </a:lnTo>
                <a:lnTo>
                  <a:pt x="1733" y="1771"/>
                </a:lnTo>
                <a:lnTo>
                  <a:pt x="1734" y="1769"/>
                </a:lnTo>
                <a:lnTo>
                  <a:pt x="1734" y="1767"/>
                </a:lnTo>
                <a:lnTo>
                  <a:pt x="1734" y="1765"/>
                </a:lnTo>
                <a:lnTo>
                  <a:pt x="1735" y="1764"/>
                </a:lnTo>
                <a:lnTo>
                  <a:pt x="1736" y="1762"/>
                </a:lnTo>
                <a:lnTo>
                  <a:pt x="1737" y="1761"/>
                </a:lnTo>
                <a:lnTo>
                  <a:pt x="1739" y="1761"/>
                </a:lnTo>
                <a:lnTo>
                  <a:pt x="1753" y="1762"/>
                </a:lnTo>
                <a:lnTo>
                  <a:pt x="1754" y="1762"/>
                </a:lnTo>
                <a:lnTo>
                  <a:pt x="1758" y="1762"/>
                </a:lnTo>
                <a:lnTo>
                  <a:pt x="1770" y="1762"/>
                </a:lnTo>
                <a:lnTo>
                  <a:pt x="1777" y="1763"/>
                </a:lnTo>
                <a:lnTo>
                  <a:pt x="1794" y="1764"/>
                </a:lnTo>
                <a:lnTo>
                  <a:pt x="1800" y="1763"/>
                </a:lnTo>
                <a:lnTo>
                  <a:pt x="1806" y="1764"/>
                </a:lnTo>
                <a:lnTo>
                  <a:pt x="1813" y="1764"/>
                </a:lnTo>
                <a:lnTo>
                  <a:pt x="1819" y="1764"/>
                </a:lnTo>
                <a:lnTo>
                  <a:pt x="1819" y="1760"/>
                </a:lnTo>
                <a:lnTo>
                  <a:pt x="1819" y="1751"/>
                </a:lnTo>
                <a:lnTo>
                  <a:pt x="1820" y="1751"/>
                </a:lnTo>
                <a:lnTo>
                  <a:pt x="1820" y="1738"/>
                </a:lnTo>
                <a:lnTo>
                  <a:pt x="1820" y="1737"/>
                </a:lnTo>
                <a:lnTo>
                  <a:pt x="1820" y="1736"/>
                </a:lnTo>
                <a:lnTo>
                  <a:pt x="1820" y="1735"/>
                </a:lnTo>
                <a:lnTo>
                  <a:pt x="1820" y="1732"/>
                </a:lnTo>
                <a:lnTo>
                  <a:pt x="1821" y="1728"/>
                </a:lnTo>
                <a:lnTo>
                  <a:pt x="1821" y="1723"/>
                </a:lnTo>
                <a:lnTo>
                  <a:pt x="1821" y="1717"/>
                </a:lnTo>
                <a:lnTo>
                  <a:pt x="1821" y="1716"/>
                </a:lnTo>
                <a:lnTo>
                  <a:pt x="1822" y="1717"/>
                </a:lnTo>
                <a:lnTo>
                  <a:pt x="1823" y="1717"/>
                </a:lnTo>
                <a:lnTo>
                  <a:pt x="1829" y="1717"/>
                </a:lnTo>
                <a:lnTo>
                  <a:pt x="1833" y="1717"/>
                </a:lnTo>
                <a:lnTo>
                  <a:pt x="1834" y="1717"/>
                </a:lnTo>
                <a:lnTo>
                  <a:pt x="1836" y="1717"/>
                </a:lnTo>
                <a:lnTo>
                  <a:pt x="1845" y="1718"/>
                </a:lnTo>
                <a:lnTo>
                  <a:pt x="1870" y="1719"/>
                </a:lnTo>
                <a:lnTo>
                  <a:pt x="1871" y="1719"/>
                </a:lnTo>
                <a:lnTo>
                  <a:pt x="1877" y="1719"/>
                </a:lnTo>
                <a:lnTo>
                  <a:pt x="1877" y="1715"/>
                </a:lnTo>
                <a:lnTo>
                  <a:pt x="1877" y="1714"/>
                </a:lnTo>
                <a:lnTo>
                  <a:pt x="1878" y="1711"/>
                </a:lnTo>
                <a:lnTo>
                  <a:pt x="1887" y="1711"/>
                </a:lnTo>
                <a:lnTo>
                  <a:pt x="1895" y="1712"/>
                </a:lnTo>
                <a:lnTo>
                  <a:pt x="1913" y="1712"/>
                </a:lnTo>
                <a:lnTo>
                  <a:pt x="1913" y="1712"/>
                </a:lnTo>
                <a:lnTo>
                  <a:pt x="1921" y="1712"/>
                </a:lnTo>
                <a:lnTo>
                  <a:pt x="1923" y="1712"/>
                </a:lnTo>
                <a:lnTo>
                  <a:pt x="1937" y="1713"/>
                </a:lnTo>
                <a:lnTo>
                  <a:pt x="1938" y="1713"/>
                </a:lnTo>
                <a:lnTo>
                  <a:pt x="1939" y="1713"/>
                </a:lnTo>
                <a:lnTo>
                  <a:pt x="1942" y="1713"/>
                </a:lnTo>
                <a:lnTo>
                  <a:pt x="1943" y="1713"/>
                </a:lnTo>
                <a:lnTo>
                  <a:pt x="1946" y="1713"/>
                </a:lnTo>
                <a:lnTo>
                  <a:pt x="1949" y="1713"/>
                </a:lnTo>
                <a:lnTo>
                  <a:pt x="1953" y="1713"/>
                </a:lnTo>
                <a:lnTo>
                  <a:pt x="1958" y="1714"/>
                </a:lnTo>
                <a:lnTo>
                  <a:pt x="1981" y="1714"/>
                </a:lnTo>
                <a:lnTo>
                  <a:pt x="2019" y="1716"/>
                </a:lnTo>
                <a:lnTo>
                  <a:pt x="2023" y="1716"/>
                </a:lnTo>
                <a:lnTo>
                  <a:pt x="2023" y="1717"/>
                </a:lnTo>
                <a:lnTo>
                  <a:pt x="2022" y="1721"/>
                </a:lnTo>
                <a:lnTo>
                  <a:pt x="2023" y="1722"/>
                </a:lnTo>
                <a:lnTo>
                  <a:pt x="2023" y="1723"/>
                </a:lnTo>
                <a:lnTo>
                  <a:pt x="2022" y="1733"/>
                </a:lnTo>
                <a:lnTo>
                  <a:pt x="2022" y="1736"/>
                </a:lnTo>
                <a:lnTo>
                  <a:pt x="2022" y="1738"/>
                </a:lnTo>
                <a:lnTo>
                  <a:pt x="2022" y="1746"/>
                </a:lnTo>
                <a:lnTo>
                  <a:pt x="2021" y="1764"/>
                </a:lnTo>
                <a:lnTo>
                  <a:pt x="2021" y="1777"/>
                </a:lnTo>
                <a:lnTo>
                  <a:pt x="2021" y="1778"/>
                </a:lnTo>
                <a:lnTo>
                  <a:pt x="2021" y="1779"/>
                </a:lnTo>
                <a:lnTo>
                  <a:pt x="2021" y="1783"/>
                </a:lnTo>
                <a:lnTo>
                  <a:pt x="2021" y="1784"/>
                </a:lnTo>
                <a:lnTo>
                  <a:pt x="2021" y="1786"/>
                </a:lnTo>
                <a:lnTo>
                  <a:pt x="2020" y="1787"/>
                </a:lnTo>
                <a:lnTo>
                  <a:pt x="2020" y="1789"/>
                </a:lnTo>
                <a:lnTo>
                  <a:pt x="2020" y="1790"/>
                </a:lnTo>
                <a:lnTo>
                  <a:pt x="2020" y="1791"/>
                </a:lnTo>
                <a:lnTo>
                  <a:pt x="2019" y="1792"/>
                </a:lnTo>
                <a:lnTo>
                  <a:pt x="2019" y="1793"/>
                </a:lnTo>
                <a:lnTo>
                  <a:pt x="2019" y="1794"/>
                </a:lnTo>
                <a:lnTo>
                  <a:pt x="2019" y="1795"/>
                </a:lnTo>
                <a:lnTo>
                  <a:pt x="2018" y="1795"/>
                </a:lnTo>
                <a:lnTo>
                  <a:pt x="2018" y="1796"/>
                </a:lnTo>
                <a:lnTo>
                  <a:pt x="2018" y="1796"/>
                </a:lnTo>
                <a:lnTo>
                  <a:pt x="2019" y="1801"/>
                </a:lnTo>
                <a:lnTo>
                  <a:pt x="2021" y="1805"/>
                </a:lnTo>
                <a:lnTo>
                  <a:pt x="2021" y="1806"/>
                </a:lnTo>
                <a:lnTo>
                  <a:pt x="2024" y="1810"/>
                </a:lnTo>
                <a:lnTo>
                  <a:pt x="2024" y="1811"/>
                </a:lnTo>
                <a:lnTo>
                  <a:pt x="2025" y="1811"/>
                </a:lnTo>
                <a:lnTo>
                  <a:pt x="2025" y="1812"/>
                </a:lnTo>
                <a:lnTo>
                  <a:pt x="2026" y="1813"/>
                </a:lnTo>
                <a:lnTo>
                  <a:pt x="2028" y="1816"/>
                </a:lnTo>
                <a:lnTo>
                  <a:pt x="2028" y="1817"/>
                </a:lnTo>
                <a:lnTo>
                  <a:pt x="2029" y="1817"/>
                </a:lnTo>
                <a:lnTo>
                  <a:pt x="2029" y="1818"/>
                </a:lnTo>
                <a:lnTo>
                  <a:pt x="2029" y="1819"/>
                </a:lnTo>
                <a:lnTo>
                  <a:pt x="2030" y="1819"/>
                </a:lnTo>
                <a:lnTo>
                  <a:pt x="2030" y="1820"/>
                </a:lnTo>
                <a:lnTo>
                  <a:pt x="2030" y="1820"/>
                </a:lnTo>
                <a:lnTo>
                  <a:pt x="2030" y="1821"/>
                </a:lnTo>
                <a:lnTo>
                  <a:pt x="2030" y="1822"/>
                </a:lnTo>
                <a:lnTo>
                  <a:pt x="2030" y="1823"/>
                </a:lnTo>
                <a:lnTo>
                  <a:pt x="2030" y="1824"/>
                </a:lnTo>
                <a:lnTo>
                  <a:pt x="2030" y="1825"/>
                </a:lnTo>
                <a:lnTo>
                  <a:pt x="2030" y="1826"/>
                </a:lnTo>
                <a:lnTo>
                  <a:pt x="2030" y="1827"/>
                </a:lnTo>
                <a:lnTo>
                  <a:pt x="2030" y="1828"/>
                </a:lnTo>
                <a:lnTo>
                  <a:pt x="2027" y="1838"/>
                </a:lnTo>
                <a:lnTo>
                  <a:pt x="2024" y="1852"/>
                </a:lnTo>
                <a:lnTo>
                  <a:pt x="2022" y="1862"/>
                </a:lnTo>
                <a:lnTo>
                  <a:pt x="2021" y="1869"/>
                </a:lnTo>
                <a:lnTo>
                  <a:pt x="2018" y="1876"/>
                </a:lnTo>
                <a:lnTo>
                  <a:pt x="2018" y="1877"/>
                </a:lnTo>
                <a:lnTo>
                  <a:pt x="2018" y="1879"/>
                </a:lnTo>
                <a:lnTo>
                  <a:pt x="2018" y="1880"/>
                </a:lnTo>
                <a:lnTo>
                  <a:pt x="2018" y="1880"/>
                </a:lnTo>
                <a:lnTo>
                  <a:pt x="2019" y="1881"/>
                </a:lnTo>
                <a:lnTo>
                  <a:pt x="2019" y="1882"/>
                </a:lnTo>
                <a:lnTo>
                  <a:pt x="2019" y="1883"/>
                </a:lnTo>
                <a:lnTo>
                  <a:pt x="2019" y="1884"/>
                </a:lnTo>
                <a:lnTo>
                  <a:pt x="2020" y="1885"/>
                </a:lnTo>
                <a:lnTo>
                  <a:pt x="2020" y="1886"/>
                </a:lnTo>
                <a:lnTo>
                  <a:pt x="2020" y="1887"/>
                </a:lnTo>
                <a:lnTo>
                  <a:pt x="2020" y="1888"/>
                </a:lnTo>
                <a:lnTo>
                  <a:pt x="2020" y="1889"/>
                </a:lnTo>
                <a:lnTo>
                  <a:pt x="2020" y="1892"/>
                </a:lnTo>
                <a:lnTo>
                  <a:pt x="2020" y="1896"/>
                </a:lnTo>
                <a:lnTo>
                  <a:pt x="2020" y="1897"/>
                </a:lnTo>
                <a:lnTo>
                  <a:pt x="2020" y="1898"/>
                </a:lnTo>
                <a:lnTo>
                  <a:pt x="2019" y="1899"/>
                </a:lnTo>
                <a:lnTo>
                  <a:pt x="2019" y="1900"/>
                </a:lnTo>
                <a:lnTo>
                  <a:pt x="2018" y="1904"/>
                </a:lnTo>
                <a:lnTo>
                  <a:pt x="2015" y="1916"/>
                </a:lnTo>
                <a:lnTo>
                  <a:pt x="2015" y="1916"/>
                </a:lnTo>
                <a:lnTo>
                  <a:pt x="2015" y="1925"/>
                </a:lnTo>
                <a:lnTo>
                  <a:pt x="2014" y="1934"/>
                </a:lnTo>
                <a:lnTo>
                  <a:pt x="2014" y="1936"/>
                </a:lnTo>
                <a:lnTo>
                  <a:pt x="2015" y="1937"/>
                </a:lnTo>
                <a:lnTo>
                  <a:pt x="2015" y="1941"/>
                </a:lnTo>
                <a:lnTo>
                  <a:pt x="2015" y="1944"/>
                </a:lnTo>
                <a:lnTo>
                  <a:pt x="2015" y="1955"/>
                </a:lnTo>
                <a:lnTo>
                  <a:pt x="2016" y="1979"/>
                </a:lnTo>
                <a:lnTo>
                  <a:pt x="2016" y="1988"/>
                </a:lnTo>
                <a:lnTo>
                  <a:pt x="2017" y="1991"/>
                </a:lnTo>
                <a:lnTo>
                  <a:pt x="2017" y="1993"/>
                </a:lnTo>
                <a:lnTo>
                  <a:pt x="2017" y="1994"/>
                </a:lnTo>
                <a:lnTo>
                  <a:pt x="2017" y="1997"/>
                </a:lnTo>
                <a:lnTo>
                  <a:pt x="2017" y="1998"/>
                </a:lnTo>
                <a:lnTo>
                  <a:pt x="2017" y="2000"/>
                </a:lnTo>
                <a:lnTo>
                  <a:pt x="2017" y="2001"/>
                </a:lnTo>
                <a:lnTo>
                  <a:pt x="2017" y="2003"/>
                </a:lnTo>
                <a:lnTo>
                  <a:pt x="2017" y="2004"/>
                </a:lnTo>
                <a:lnTo>
                  <a:pt x="2017" y="2005"/>
                </a:lnTo>
                <a:lnTo>
                  <a:pt x="2016" y="2007"/>
                </a:lnTo>
                <a:lnTo>
                  <a:pt x="2015" y="2013"/>
                </a:lnTo>
                <a:lnTo>
                  <a:pt x="2015" y="2013"/>
                </a:lnTo>
                <a:lnTo>
                  <a:pt x="2015" y="2014"/>
                </a:lnTo>
                <a:lnTo>
                  <a:pt x="2011" y="2032"/>
                </a:lnTo>
                <a:lnTo>
                  <a:pt x="2011" y="2033"/>
                </a:lnTo>
                <a:lnTo>
                  <a:pt x="2009" y="2048"/>
                </a:lnTo>
                <a:lnTo>
                  <a:pt x="2009" y="2049"/>
                </a:lnTo>
                <a:lnTo>
                  <a:pt x="2009" y="2049"/>
                </a:lnTo>
                <a:lnTo>
                  <a:pt x="2012" y="2049"/>
                </a:lnTo>
                <a:lnTo>
                  <a:pt x="2033" y="2050"/>
                </a:lnTo>
                <a:lnTo>
                  <a:pt x="2033" y="2059"/>
                </a:lnTo>
                <a:lnTo>
                  <a:pt x="2033" y="2060"/>
                </a:lnTo>
                <a:lnTo>
                  <a:pt x="2032" y="2072"/>
                </a:lnTo>
                <a:lnTo>
                  <a:pt x="2032" y="2073"/>
                </a:lnTo>
                <a:lnTo>
                  <a:pt x="2032" y="2086"/>
                </a:lnTo>
                <a:lnTo>
                  <a:pt x="2030" y="2108"/>
                </a:lnTo>
                <a:lnTo>
                  <a:pt x="2030" y="2112"/>
                </a:lnTo>
                <a:lnTo>
                  <a:pt x="2030" y="2120"/>
                </a:lnTo>
                <a:lnTo>
                  <a:pt x="2029" y="2125"/>
                </a:lnTo>
                <a:lnTo>
                  <a:pt x="2029" y="2129"/>
                </a:lnTo>
                <a:lnTo>
                  <a:pt x="2016" y="2129"/>
                </a:lnTo>
                <a:lnTo>
                  <a:pt x="2012" y="2130"/>
                </a:lnTo>
                <a:lnTo>
                  <a:pt x="1995" y="2129"/>
                </a:lnTo>
                <a:lnTo>
                  <a:pt x="1979" y="2129"/>
                </a:lnTo>
                <a:lnTo>
                  <a:pt x="1978" y="2129"/>
                </a:lnTo>
                <a:lnTo>
                  <a:pt x="1978" y="2128"/>
                </a:lnTo>
                <a:lnTo>
                  <a:pt x="1978" y="2117"/>
                </a:lnTo>
                <a:lnTo>
                  <a:pt x="1978" y="2114"/>
                </a:lnTo>
                <a:lnTo>
                  <a:pt x="1978" y="2112"/>
                </a:lnTo>
                <a:lnTo>
                  <a:pt x="1954" y="2112"/>
                </a:lnTo>
                <a:lnTo>
                  <a:pt x="1954" y="2111"/>
                </a:lnTo>
                <a:lnTo>
                  <a:pt x="1954" y="2108"/>
                </a:lnTo>
                <a:lnTo>
                  <a:pt x="1951" y="2108"/>
                </a:lnTo>
                <a:lnTo>
                  <a:pt x="1947" y="2107"/>
                </a:lnTo>
                <a:lnTo>
                  <a:pt x="1944" y="2107"/>
                </a:lnTo>
                <a:lnTo>
                  <a:pt x="1943" y="2107"/>
                </a:lnTo>
                <a:lnTo>
                  <a:pt x="1939" y="2101"/>
                </a:lnTo>
                <a:lnTo>
                  <a:pt x="1937" y="2099"/>
                </a:lnTo>
                <a:lnTo>
                  <a:pt x="1936" y="2098"/>
                </a:lnTo>
                <a:lnTo>
                  <a:pt x="1936" y="2097"/>
                </a:lnTo>
                <a:lnTo>
                  <a:pt x="1929" y="2089"/>
                </a:lnTo>
                <a:lnTo>
                  <a:pt x="1929" y="2088"/>
                </a:lnTo>
                <a:lnTo>
                  <a:pt x="1925" y="2088"/>
                </a:lnTo>
                <a:lnTo>
                  <a:pt x="1921" y="2088"/>
                </a:lnTo>
                <a:lnTo>
                  <a:pt x="1917" y="2088"/>
                </a:lnTo>
                <a:lnTo>
                  <a:pt x="1918" y="2092"/>
                </a:lnTo>
                <a:lnTo>
                  <a:pt x="1918" y="2094"/>
                </a:lnTo>
                <a:lnTo>
                  <a:pt x="1918" y="2097"/>
                </a:lnTo>
                <a:lnTo>
                  <a:pt x="1924" y="2097"/>
                </a:lnTo>
                <a:lnTo>
                  <a:pt x="1927" y="2097"/>
                </a:lnTo>
                <a:lnTo>
                  <a:pt x="1930" y="2097"/>
                </a:lnTo>
                <a:lnTo>
                  <a:pt x="1929" y="2108"/>
                </a:lnTo>
                <a:lnTo>
                  <a:pt x="1919" y="2115"/>
                </a:lnTo>
                <a:lnTo>
                  <a:pt x="1914" y="2119"/>
                </a:lnTo>
                <a:lnTo>
                  <a:pt x="1906" y="2126"/>
                </a:lnTo>
                <a:lnTo>
                  <a:pt x="1905" y="2126"/>
                </a:lnTo>
                <a:lnTo>
                  <a:pt x="1905" y="2127"/>
                </a:lnTo>
                <a:lnTo>
                  <a:pt x="1901" y="2126"/>
                </a:lnTo>
                <a:lnTo>
                  <a:pt x="1900" y="2141"/>
                </a:lnTo>
                <a:lnTo>
                  <a:pt x="1900" y="2144"/>
                </a:lnTo>
                <a:lnTo>
                  <a:pt x="1897" y="2144"/>
                </a:lnTo>
                <a:lnTo>
                  <a:pt x="1896" y="2144"/>
                </a:lnTo>
                <a:lnTo>
                  <a:pt x="1878" y="2143"/>
                </a:lnTo>
                <a:lnTo>
                  <a:pt x="1878" y="2144"/>
                </a:lnTo>
                <a:lnTo>
                  <a:pt x="1876" y="2162"/>
                </a:lnTo>
                <a:lnTo>
                  <a:pt x="1876" y="2164"/>
                </a:lnTo>
                <a:lnTo>
                  <a:pt x="1876" y="2166"/>
                </a:lnTo>
                <a:lnTo>
                  <a:pt x="1876" y="2167"/>
                </a:lnTo>
                <a:lnTo>
                  <a:pt x="1880" y="2169"/>
                </a:lnTo>
                <a:lnTo>
                  <a:pt x="1886" y="2173"/>
                </a:lnTo>
                <a:lnTo>
                  <a:pt x="1889" y="2175"/>
                </a:lnTo>
                <a:lnTo>
                  <a:pt x="1893" y="2179"/>
                </a:lnTo>
                <a:lnTo>
                  <a:pt x="1895" y="2181"/>
                </a:lnTo>
                <a:lnTo>
                  <a:pt x="1896" y="2182"/>
                </a:lnTo>
                <a:lnTo>
                  <a:pt x="1898" y="2185"/>
                </a:lnTo>
                <a:lnTo>
                  <a:pt x="1899" y="2187"/>
                </a:lnTo>
                <a:lnTo>
                  <a:pt x="1899" y="2189"/>
                </a:lnTo>
                <a:lnTo>
                  <a:pt x="1901" y="2198"/>
                </a:lnTo>
                <a:lnTo>
                  <a:pt x="1902" y="2200"/>
                </a:lnTo>
                <a:lnTo>
                  <a:pt x="1902" y="2201"/>
                </a:lnTo>
                <a:lnTo>
                  <a:pt x="1903" y="2204"/>
                </a:lnTo>
                <a:lnTo>
                  <a:pt x="1903" y="2206"/>
                </a:lnTo>
                <a:lnTo>
                  <a:pt x="1903" y="2208"/>
                </a:lnTo>
                <a:lnTo>
                  <a:pt x="1904" y="2213"/>
                </a:lnTo>
                <a:lnTo>
                  <a:pt x="1903" y="2214"/>
                </a:lnTo>
                <a:lnTo>
                  <a:pt x="1901" y="2222"/>
                </a:lnTo>
                <a:lnTo>
                  <a:pt x="1867" y="2220"/>
                </a:lnTo>
                <a:lnTo>
                  <a:pt x="1839" y="2219"/>
                </a:lnTo>
                <a:lnTo>
                  <a:pt x="1838" y="2219"/>
                </a:lnTo>
                <a:lnTo>
                  <a:pt x="1828" y="2218"/>
                </a:lnTo>
                <a:lnTo>
                  <a:pt x="1825" y="2218"/>
                </a:lnTo>
                <a:lnTo>
                  <a:pt x="1823" y="2218"/>
                </a:lnTo>
                <a:lnTo>
                  <a:pt x="1798" y="2217"/>
                </a:lnTo>
                <a:lnTo>
                  <a:pt x="1794" y="2217"/>
                </a:lnTo>
                <a:lnTo>
                  <a:pt x="1783" y="2217"/>
                </a:lnTo>
                <a:lnTo>
                  <a:pt x="1780" y="2217"/>
                </a:lnTo>
                <a:lnTo>
                  <a:pt x="1776" y="2216"/>
                </a:lnTo>
                <a:lnTo>
                  <a:pt x="1757" y="2215"/>
                </a:lnTo>
                <a:lnTo>
                  <a:pt x="1751" y="2215"/>
                </a:lnTo>
                <a:lnTo>
                  <a:pt x="1747" y="2215"/>
                </a:lnTo>
                <a:lnTo>
                  <a:pt x="1743" y="2215"/>
                </a:lnTo>
                <a:lnTo>
                  <a:pt x="1698" y="2212"/>
                </a:lnTo>
                <a:lnTo>
                  <a:pt x="1698" y="2214"/>
                </a:lnTo>
                <a:lnTo>
                  <a:pt x="1698" y="2233"/>
                </a:lnTo>
                <a:lnTo>
                  <a:pt x="1698" y="2240"/>
                </a:lnTo>
                <a:lnTo>
                  <a:pt x="1698" y="2242"/>
                </a:lnTo>
                <a:lnTo>
                  <a:pt x="1697" y="2245"/>
                </a:lnTo>
                <a:lnTo>
                  <a:pt x="1697" y="2246"/>
                </a:lnTo>
                <a:lnTo>
                  <a:pt x="1697" y="2249"/>
                </a:lnTo>
                <a:lnTo>
                  <a:pt x="1697" y="2250"/>
                </a:lnTo>
                <a:lnTo>
                  <a:pt x="1697" y="2259"/>
                </a:lnTo>
                <a:lnTo>
                  <a:pt x="1696" y="2261"/>
                </a:lnTo>
                <a:lnTo>
                  <a:pt x="1696" y="2269"/>
                </a:lnTo>
                <a:lnTo>
                  <a:pt x="1696" y="2270"/>
                </a:lnTo>
                <a:lnTo>
                  <a:pt x="1696" y="2271"/>
                </a:lnTo>
                <a:lnTo>
                  <a:pt x="1695" y="2276"/>
                </a:lnTo>
                <a:lnTo>
                  <a:pt x="1695" y="2279"/>
                </a:lnTo>
                <a:lnTo>
                  <a:pt x="1694" y="2290"/>
                </a:lnTo>
                <a:lnTo>
                  <a:pt x="1693" y="2290"/>
                </a:lnTo>
                <a:lnTo>
                  <a:pt x="1689" y="2290"/>
                </a:lnTo>
                <a:lnTo>
                  <a:pt x="1689" y="2290"/>
                </a:lnTo>
                <a:lnTo>
                  <a:pt x="1689" y="2291"/>
                </a:lnTo>
                <a:lnTo>
                  <a:pt x="1689" y="2292"/>
                </a:lnTo>
                <a:lnTo>
                  <a:pt x="1688" y="2297"/>
                </a:lnTo>
                <a:lnTo>
                  <a:pt x="1688" y="2302"/>
                </a:lnTo>
                <a:lnTo>
                  <a:pt x="1687" y="2306"/>
                </a:lnTo>
                <a:lnTo>
                  <a:pt x="1687" y="2312"/>
                </a:lnTo>
                <a:lnTo>
                  <a:pt x="1687" y="2313"/>
                </a:lnTo>
                <a:lnTo>
                  <a:pt x="1686" y="2321"/>
                </a:lnTo>
                <a:lnTo>
                  <a:pt x="1685" y="2339"/>
                </a:lnTo>
                <a:lnTo>
                  <a:pt x="1685" y="2342"/>
                </a:lnTo>
                <a:lnTo>
                  <a:pt x="1685" y="2347"/>
                </a:lnTo>
                <a:lnTo>
                  <a:pt x="1684" y="2350"/>
                </a:lnTo>
                <a:lnTo>
                  <a:pt x="1684" y="2357"/>
                </a:lnTo>
                <a:lnTo>
                  <a:pt x="1683" y="2361"/>
                </a:lnTo>
                <a:lnTo>
                  <a:pt x="1683" y="2362"/>
                </a:lnTo>
                <a:lnTo>
                  <a:pt x="1683" y="2363"/>
                </a:lnTo>
                <a:lnTo>
                  <a:pt x="1683" y="2365"/>
                </a:lnTo>
                <a:lnTo>
                  <a:pt x="1684" y="2370"/>
                </a:lnTo>
                <a:lnTo>
                  <a:pt x="1684" y="2371"/>
                </a:lnTo>
                <a:lnTo>
                  <a:pt x="1684" y="2372"/>
                </a:lnTo>
                <a:lnTo>
                  <a:pt x="1681" y="2372"/>
                </a:lnTo>
                <a:lnTo>
                  <a:pt x="1680" y="2372"/>
                </a:lnTo>
                <a:lnTo>
                  <a:pt x="1663" y="2372"/>
                </a:lnTo>
                <a:lnTo>
                  <a:pt x="1644" y="2371"/>
                </a:lnTo>
                <a:lnTo>
                  <a:pt x="1638" y="2371"/>
                </a:lnTo>
                <a:lnTo>
                  <a:pt x="1612" y="2370"/>
                </a:lnTo>
                <a:lnTo>
                  <a:pt x="1587" y="2369"/>
                </a:lnTo>
                <a:lnTo>
                  <a:pt x="1586" y="2395"/>
                </a:lnTo>
                <a:lnTo>
                  <a:pt x="1585" y="2410"/>
                </a:lnTo>
                <a:lnTo>
                  <a:pt x="1584" y="2416"/>
                </a:lnTo>
                <a:lnTo>
                  <a:pt x="1584" y="2421"/>
                </a:lnTo>
                <a:lnTo>
                  <a:pt x="1583" y="2434"/>
                </a:lnTo>
                <a:lnTo>
                  <a:pt x="1583" y="2435"/>
                </a:lnTo>
                <a:lnTo>
                  <a:pt x="1583" y="2444"/>
                </a:lnTo>
                <a:lnTo>
                  <a:pt x="1582" y="2447"/>
                </a:lnTo>
                <a:lnTo>
                  <a:pt x="1581" y="2465"/>
                </a:lnTo>
                <a:lnTo>
                  <a:pt x="1581" y="2471"/>
                </a:lnTo>
                <a:lnTo>
                  <a:pt x="1581" y="2474"/>
                </a:lnTo>
                <a:lnTo>
                  <a:pt x="1579" y="2503"/>
                </a:lnTo>
                <a:lnTo>
                  <a:pt x="1578" y="2517"/>
                </a:lnTo>
                <a:lnTo>
                  <a:pt x="1575" y="2580"/>
                </a:lnTo>
                <a:lnTo>
                  <a:pt x="1574" y="2597"/>
                </a:lnTo>
                <a:lnTo>
                  <a:pt x="1578" y="2597"/>
                </a:lnTo>
                <a:lnTo>
                  <a:pt x="1619" y="2599"/>
                </a:lnTo>
                <a:lnTo>
                  <a:pt x="1700" y="2602"/>
                </a:lnTo>
                <a:lnTo>
                  <a:pt x="1721" y="2603"/>
                </a:lnTo>
                <a:lnTo>
                  <a:pt x="1727" y="2603"/>
                </a:lnTo>
                <a:lnTo>
                  <a:pt x="1732" y="2603"/>
                </a:lnTo>
                <a:lnTo>
                  <a:pt x="1746" y="2603"/>
                </a:lnTo>
                <a:lnTo>
                  <a:pt x="1749" y="2603"/>
                </a:lnTo>
                <a:lnTo>
                  <a:pt x="1768" y="2604"/>
                </a:lnTo>
                <a:lnTo>
                  <a:pt x="1769" y="2604"/>
                </a:lnTo>
                <a:lnTo>
                  <a:pt x="1782" y="2604"/>
                </a:lnTo>
                <a:lnTo>
                  <a:pt x="1794" y="2604"/>
                </a:lnTo>
                <a:lnTo>
                  <a:pt x="1795" y="2605"/>
                </a:lnTo>
                <a:lnTo>
                  <a:pt x="1796" y="2605"/>
                </a:lnTo>
                <a:lnTo>
                  <a:pt x="1796" y="2607"/>
                </a:lnTo>
                <a:lnTo>
                  <a:pt x="1794" y="2633"/>
                </a:lnTo>
                <a:lnTo>
                  <a:pt x="1794" y="2638"/>
                </a:lnTo>
                <a:lnTo>
                  <a:pt x="1793" y="2676"/>
                </a:lnTo>
                <a:lnTo>
                  <a:pt x="1793" y="2680"/>
                </a:lnTo>
                <a:lnTo>
                  <a:pt x="1793" y="2684"/>
                </a:lnTo>
                <a:lnTo>
                  <a:pt x="1793" y="2685"/>
                </a:lnTo>
                <a:lnTo>
                  <a:pt x="1792" y="2686"/>
                </a:lnTo>
                <a:lnTo>
                  <a:pt x="1792" y="2687"/>
                </a:lnTo>
                <a:lnTo>
                  <a:pt x="1788" y="2763"/>
                </a:lnTo>
                <a:lnTo>
                  <a:pt x="1787" y="2763"/>
                </a:lnTo>
                <a:lnTo>
                  <a:pt x="1782" y="2763"/>
                </a:lnTo>
                <a:lnTo>
                  <a:pt x="1761" y="2762"/>
                </a:lnTo>
                <a:lnTo>
                  <a:pt x="1758" y="2762"/>
                </a:lnTo>
                <a:lnTo>
                  <a:pt x="1758" y="2762"/>
                </a:lnTo>
                <a:lnTo>
                  <a:pt x="1750" y="2762"/>
                </a:lnTo>
                <a:lnTo>
                  <a:pt x="1734" y="2761"/>
                </a:lnTo>
                <a:lnTo>
                  <a:pt x="1734" y="2761"/>
                </a:lnTo>
                <a:lnTo>
                  <a:pt x="1710" y="2760"/>
                </a:lnTo>
                <a:lnTo>
                  <a:pt x="1697" y="2760"/>
                </a:lnTo>
                <a:lnTo>
                  <a:pt x="1661" y="2759"/>
                </a:lnTo>
                <a:lnTo>
                  <a:pt x="1638" y="2758"/>
                </a:lnTo>
                <a:lnTo>
                  <a:pt x="1611" y="2757"/>
                </a:lnTo>
                <a:lnTo>
                  <a:pt x="1610" y="2757"/>
                </a:lnTo>
                <a:lnTo>
                  <a:pt x="1590" y="2756"/>
                </a:lnTo>
                <a:lnTo>
                  <a:pt x="1587" y="2756"/>
                </a:lnTo>
                <a:lnTo>
                  <a:pt x="1584" y="2756"/>
                </a:lnTo>
                <a:lnTo>
                  <a:pt x="1567" y="2755"/>
                </a:lnTo>
                <a:lnTo>
                  <a:pt x="1525" y="2754"/>
                </a:lnTo>
                <a:lnTo>
                  <a:pt x="1523" y="2754"/>
                </a:lnTo>
                <a:lnTo>
                  <a:pt x="1516" y="2753"/>
                </a:lnTo>
                <a:lnTo>
                  <a:pt x="1474" y="2752"/>
                </a:lnTo>
                <a:lnTo>
                  <a:pt x="1473" y="2752"/>
                </a:lnTo>
                <a:lnTo>
                  <a:pt x="1469" y="2752"/>
                </a:lnTo>
                <a:lnTo>
                  <a:pt x="1462" y="2752"/>
                </a:lnTo>
                <a:lnTo>
                  <a:pt x="1466" y="2690"/>
                </a:lnTo>
                <a:lnTo>
                  <a:pt x="1467" y="2676"/>
                </a:lnTo>
                <a:lnTo>
                  <a:pt x="1467" y="2674"/>
                </a:lnTo>
                <a:lnTo>
                  <a:pt x="1467" y="2672"/>
                </a:lnTo>
                <a:lnTo>
                  <a:pt x="1467" y="2671"/>
                </a:lnTo>
                <a:lnTo>
                  <a:pt x="1470" y="2626"/>
                </a:lnTo>
                <a:lnTo>
                  <a:pt x="1470" y="2609"/>
                </a:lnTo>
                <a:lnTo>
                  <a:pt x="1470" y="2604"/>
                </a:lnTo>
                <a:lnTo>
                  <a:pt x="1471" y="2596"/>
                </a:lnTo>
                <a:lnTo>
                  <a:pt x="1472" y="2582"/>
                </a:lnTo>
                <a:lnTo>
                  <a:pt x="1473" y="2555"/>
                </a:lnTo>
                <a:lnTo>
                  <a:pt x="1474" y="2548"/>
                </a:lnTo>
                <a:lnTo>
                  <a:pt x="1474" y="2534"/>
                </a:lnTo>
                <a:lnTo>
                  <a:pt x="1474" y="2531"/>
                </a:lnTo>
                <a:lnTo>
                  <a:pt x="1475" y="2518"/>
                </a:lnTo>
                <a:lnTo>
                  <a:pt x="1475" y="2517"/>
                </a:lnTo>
                <a:lnTo>
                  <a:pt x="1474" y="2503"/>
                </a:lnTo>
                <a:lnTo>
                  <a:pt x="1475" y="2501"/>
                </a:lnTo>
                <a:lnTo>
                  <a:pt x="1475" y="2494"/>
                </a:lnTo>
                <a:lnTo>
                  <a:pt x="1478" y="2454"/>
                </a:lnTo>
                <a:lnTo>
                  <a:pt x="1478" y="2447"/>
                </a:lnTo>
                <a:lnTo>
                  <a:pt x="1479" y="2441"/>
                </a:lnTo>
                <a:lnTo>
                  <a:pt x="1480" y="2431"/>
                </a:lnTo>
                <a:lnTo>
                  <a:pt x="1480" y="2429"/>
                </a:lnTo>
                <a:lnTo>
                  <a:pt x="1480" y="2421"/>
                </a:lnTo>
                <a:lnTo>
                  <a:pt x="1480" y="2418"/>
                </a:lnTo>
                <a:lnTo>
                  <a:pt x="1482" y="2401"/>
                </a:lnTo>
                <a:lnTo>
                  <a:pt x="1435" y="2400"/>
                </a:lnTo>
                <a:lnTo>
                  <a:pt x="1433" y="2400"/>
                </a:lnTo>
                <a:lnTo>
                  <a:pt x="1422" y="2399"/>
                </a:lnTo>
                <a:lnTo>
                  <a:pt x="1414" y="2399"/>
                </a:lnTo>
                <a:lnTo>
                  <a:pt x="1408" y="2399"/>
                </a:lnTo>
                <a:lnTo>
                  <a:pt x="1402" y="2398"/>
                </a:lnTo>
                <a:lnTo>
                  <a:pt x="1395" y="2398"/>
                </a:lnTo>
                <a:lnTo>
                  <a:pt x="1389" y="2398"/>
                </a:lnTo>
                <a:lnTo>
                  <a:pt x="1359" y="2397"/>
                </a:lnTo>
                <a:lnTo>
                  <a:pt x="1343" y="2396"/>
                </a:lnTo>
                <a:lnTo>
                  <a:pt x="1341" y="2396"/>
                </a:lnTo>
                <a:lnTo>
                  <a:pt x="1339" y="2396"/>
                </a:lnTo>
                <a:lnTo>
                  <a:pt x="1335" y="2395"/>
                </a:lnTo>
                <a:lnTo>
                  <a:pt x="1328" y="2395"/>
                </a:lnTo>
                <a:lnTo>
                  <a:pt x="1321" y="2395"/>
                </a:lnTo>
                <a:lnTo>
                  <a:pt x="1314" y="2394"/>
                </a:lnTo>
                <a:lnTo>
                  <a:pt x="1298" y="2393"/>
                </a:lnTo>
                <a:lnTo>
                  <a:pt x="1296" y="2393"/>
                </a:lnTo>
                <a:lnTo>
                  <a:pt x="1293" y="2392"/>
                </a:lnTo>
                <a:lnTo>
                  <a:pt x="1293" y="2390"/>
                </a:lnTo>
                <a:lnTo>
                  <a:pt x="1292" y="2390"/>
                </a:lnTo>
                <a:lnTo>
                  <a:pt x="1291" y="2390"/>
                </a:lnTo>
                <a:lnTo>
                  <a:pt x="1290" y="2390"/>
                </a:lnTo>
                <a:lnTo>
                  <a:pt x="1288" y="2389"/>
                </a:lnTo>
                <a:lnTo>
                  <a:pt x="1282" y="2389"/>
                </a:lnTo>
                <a:lnTo>
                  <a:pt x="1276" y="2389"/>
                </a:lnTo>
                <a:lnTo>
                  <a:pt x="1269" y="2388"/>
                </a:lnTo>
                <a:lnTo>
                  <a:pt x="1242" y="2387"/>
                </a:lnTo>
                <a:lnTo>
                  <a:pt x="1216" y="2386"/>
                </a:lnTo>
                <a:lnTo>
                  <a:pt x="1201" y="2386"/>
                </a:lnTo>
                <a:lnTo>
                  <a:pt x="1197" y="2386"/>
                </a:lnTo>
                <a:lnTo>
                  <a:pt x="1190" y="2386"/>
                </a:lnTo>
                <a:lnTo>
                  <a:pt x="1190" y="2387"/>
                </a:lnTo>
                <a:lnTo>
                  <a:pt x="1190" y="2388"/>
                </a:lnTo>
                <a:lnTo>
                  <a:pt x="1190" y="2390"/>
                </a:lnTo>
                <a:lnTo>
                  <a:pt x="1149" y="2389"/>
                </a:lnTo>
                <a:lnTo>
                  <a:pt x="1147" y="2388"/>
                </a:lnTo>
                <a:lnTo>
                  <a:pt x="1133" y="2388"/>
                </a:lnTo>
                <a:lnTo>
                  <a:pt x="1099" y="2386"/>
                </a:lnTo>
                <a:lnTo>
                  <a:pt x="1095" y="2386"/>
                </a:lnTo>
                <a:lnTo>
                  <a:pt x="1094" y="2401"/>
                </a:lnTo>
                <a:lnTo>
                  <a:pt x="1091" y="2438"/>
                </a:lnTo>
                <a:lnTo>
                  <a:pt x="1091" y="2442"/>
                </a:lnTo>
                <a:lnTo>
                  <a:pt x="1091" y="2444"/>
                </a:lnTo>
                <a:lnTo>
                  <a:pt x="1090" y="2461"/>
                </a:lnTo>
                <a:lnTo>
                  <a:pt x="1089" y="2481"/>
                </a:lnTo>
                <a:lnTo>
                  <a:pt x="1088" y="2483"/>
                </a:lnTo>
                <a:lnTo>
                  <a:pt x="1088" y="2484"/>
                </a:lnTo>
                <a:lnTo>
                  <a:pt x="1087" y="2499"/>
                </a:lnTo>
                <a:lnTo>
                  <a:pt x="1084" y="2560"/>
                </a:lnTo>
                <a:lnTo>
                  <a:pt x="1083" y="2576"/>
                </a:lnTo>
                <a:lnTo>
                  <a:pt x="1083" y="2578"/>
                </a:lnTo>
                <a:lnTo>
                  <a:pt x="1082" y="2591"/>
                </a:lnTo>
                <a:lnTo>
                  <a:pt x="1080" y="2604"/>
                </a:lnTo>
                <a:lnTo>
                  <a:pt x="1079" y="2617"/>
                </a:lnTo>
                <a:lnTo>
                  <a:pt x="1082" y="2616"/>
                </a:lnTo>
                <a:lnTo>
                  <a:pt x="1083" y="2616"/>
                </a:lnTo>
                <a:lnTo>
                  <a:pt x="1097" y="2617"/>
                </a:lnTo>
                <a:lnTo>
                  <a:pt x="1099" y="2617"/>
                </a:lnTo>
                <a:lnTo>
                  <a:pt x="1113" y="2618"/>
                </a:lnTo>
                <a:lnTo>
                  <a:pt x="1114" y="2618"/>
                </a:lnTo>
                <a:lnTo>
                  <a:pt x="1164" y="2620"/>
                </a:lnTo>
                <a:lnTo>
                  <a:pt x="1175" y="2621"/>
                </a:lnTo>
                <a:lnTo>
                  <a:pt x="1237" y="2624"/>
                </a:lnTo>
                <a:lnTo>
                  <a:pt x="1254" y="2625"/>
                </a:lnTo>
                <a:lnTo>
                  <a:pt x="1274" y="2626"/>
                </a:lnTo>
                <a:lnTo>
                  <a:pt x="1276" y="2626"/>
                </a:lnTo>
                <a:lnTo>
                  <a:pt x="1276" y="2630"/>
                </a:lnTo>
                <a:lnTo>
                  <a:pt x="1276" y="2634"/>
                </a:lnTo>
                <a:lnTo>
                  <a:pt x="1275" y="2638"/>
                </a:lnTo>
                <a:lnTo>
                  <a:pt x="1275" y="2639"/>
                </a:lnTo>
                <a:lnTo>
                  <a:pt x="1275" y="2640"/>
                </a:lnTo>
                <a:lnTo>
                  <a:pt x="1274" y="2645"/>
                </a:lnTo>
                <a:lnTo>
                  <a:pt x="1272" y="2654"/>
                </a:lnTo>
                <a:lnTo>
                  <a:pt x="1271" y="2662"/>
                </a:lnTo>
                <a:lnTo>
                  <a:pt x="1270" y="2665"/>
                </a:lnTo>
                <a:lnTo>
                  <a:pt x="1269" y="2666"/>
                </a:lnTo>
                <a:lnTo>
                  <a:pt x="1267" y="2675"/>
                </a:lnTo>
                <a:lnTo>
                  <a:pt x="1267" y="2676"/>
                </a:lnTo>
                <a:lnTo>
                  <a:pt x="1267" y="2686"/>
                </a:lnTo>
                <a:lnTo>
                  <a:pt x="1267" y="2691"/>
                </a:lnTo>
                <a:lnTo>
                  <a:pt x="1263" y="2728"/>
                </a:lnTo>
                <a:lnTo>
                  <a:pt x="1262" y="2741"/>
                </a:lnTo>
                <a:lnTo>
                  <a:pt x="1259" y="2741"/>
                </a:lnTo>
                <a:lnTo>
                  <a:pt x="1256" y="2741"/>
                </a:lnTo>
                <a:lnTo>
                  <a:pt x="1253" y="2741"/>
                </a:lnTo>
                <a:lnTo>
                  <a:pt x="1248" y="2741"/>
                </a:lnTo>
                <a:lnTo>
                  <a:pt x="1245" y="2740"/>
                </a:lnTo>
                <a:lnTo>
                  <a:pt x="1242" y="2740"/>
                </a:lnTo>
                <a:lnTo>
                  <a:pt x="1233" y="2740"/>
                </a:lnTo>
                <a:lnTo>
                  <a:pt x="1218" y="2739"/>
                </a:lnTo>
                <a:lnTo>
                  <a:pt x="1211" y="2739"/>
                </a:lnTo>
                <a:lnTo>
                  <a:pt x="1208" y="2739"/>
                </a:lnTo>
                <a:lnTo>
                  <a:pt x="1207" y="2739"/>
                </a:lnTo>
                <a:lnTo>
                  <a:pt x="1201" y="2740"/>
                </a:lnTo>
                <a:lnTo>
                  <a:pt x="1197" y="2739"/>
                </a:lnTo>
                <a:lnTo>
                  <a:pt x="1196" y="2739"/>
                </a:lnTo>
                <a:lnTo>
                  <a:pt x="1196" y="2746"/>
                </a:lnTo>
                <a:lnTo>
                  <a:pt x="1196" y="2747"/>
                </a:lnTo>
                <a:lnTo>
                  <a:pt x="1196" y="2748"/>
                </a:lnTo>
                <a:lnTo>
                  <a:pt x="1195" y="2772"/>
                </a:lnTo>
                <a:lnTo>
                  <a:pt x="1195" y="2776"/>
                </a:lnTo>
                <a:lnTo>
                  <a:pt x="1195" y="2777"/>
                </a:lnTo>
                <a:lnTo>
                  <a:pt x="1193" y="2784"/>
                </a:lnTo>
                <a:lnTo>
                  <a:pt x="1191" y="2784"/>
                </a:lnTo>
                <a:lnTo>
                  <a:pt x="1189" y="2784"/>
                </a:lnTo>
                <a:lnTo>
                  <a:pt x="1188" y="2784"/>
                </a:lnTo>
                <a:lnTo>
                  <a:pt x="1187" y="2784"/>
                </a:lnTo>
                <a:lnTo>
                  <a:pt x="1176" y="2787"/>
                </a:lnTo>
                <a:lnTo>
                  <a:pt x="1165" y="2790"/>
                </a:lnTo>
                <a:lnTo>
                  <a:pt x="1162" y="2783"/>
                </a:lnTo>
                <a:lnTo>
                  <a:pt x="1161" y="2777"/>
                </a:lnTo>
                <a:lnTo>
                  <a:pt x="1153" y="2779"/>
                </a:lnTo>
                <a:lnTo>
                  <a:pt x="1153" y="2777"/>
                </a:lnTo>
                <a:lnTo>
                  <a:pt x="1152" y="2775"/>
                </a:lnTo>
                <a:lnTo>
                  <a:pt x="1152" y="2773"/>
                </a:lnTo>
                <a:lnTo>
                  <a:pt x="1152" y="2772"/>
                </a:lnTo>
                <a:lnTo>
                  <a:pt x="1151" y="2770"/>
                </a:lnTo>
                <a:lnTo>
                  <a:pt x="1151" y="2768"/>
                </a:lnTo>
                <a:lnTo>
                  <a:pt x="1151" y="2767"/>
                </a:lnTo>
                <a:lnTo>
                  <a:pt x="1151" y="2766"/>
                </a:lnTo>
                <a:lnTo>
                  <a:pt x="1152" y="2765"/>
                </a:lnTo>
                <a:lnTo>
                  <a:pt x="1152" y="2764"/>
                </a:lnTo>
                <a:lnTo>
                  <a:pt x="1153" y="2763"/>
                </a:lnTo>
                <a:lnTo>
                  <a:pt x="1153" y="2762"/>
                </a:lnTo>
                <a:lnTo>
                  <a:pt x="1151" y="2752"/>
                </a:lnTo>
                <a:lnTo>
                  <a:pt x="1144" y="2751"/>
                </a:lnTo>
                <a:lnTo>
                  <a:pt x="1140" y="2752"/>
                </a:lnTo>
                <a:lnTo>
                  <a:pt x="1139" y="2752"/>
                </a:lnTo>
                <a:lnTo>
                  <a:pt x="1139" y="2751"/>
                </a:lnTo>
                <a:lnTo>
                  <a:pt x="1138" y="2751"/>
                </a:lnTo>
                <a:lnTo>
                  <a:pt x="1137" y="2751"/>
                </a:lnTo>
                <a:lnTo>
                  <a:pt x="1136" y="2751"/>
                </a:lnTo>
                <a:lnTo>
                  <a:pt x="1136" y="2753"/>
                </a:lnTo>
                <a:lnTo>
                  <a:pt x="1135" y="2753"/>
                </a:lnTo>
                <a:lnTo>
                  <a:pt x="1131" y="2754"/>
                </a:lnTo>
                <a:lnTo>
                  <a:pt x="1127" y="2754"/>
                </a:lnTo>
                <a:lnTo>
                  <a:pt x="1126" y="2753"/>
                </a:lnTo>
                <a:lnTo>
                  <a:pt x="1126" y="2754"/>
                </a:lnTo>
                <a:lnTo>
                  <a:pt x="1122" y="2774"/>
                </a:lnTo>
                <a:lnTo>
                  <a:pt x="1121" y="2777"/>
                </a:lnTo>
                <a:lnTo>
                  <a:pt x="1121" y="2779"/>
                </a:lnTo>
                <a:lnTo>
                  <a:pt x="1125" y="2798"/>
                </a:lnTo>
                <a:lnTo>
                  <a:pt x="1125" y="2799"/>
                </a:lnTo>
                <a:lnTo>
                  <a:pt x="1125" y="2801"/>
                </a:lnTo>
                <a:lnTo>
                  <a:pt x="1125" y="2803"/>
                </a:lnTo>
                <a:lnTo>
                  <a:pt x="1124" y="2805"/>
                </a:lnTo>
                <a:lnTo>
                  <a:pt x="1123" y="2806"/>
                </a:lnTo>
                <a:lnTo>
                  <a:pt x="1123" y="2808"/>
                </a:lnTo>
                <a:lnTo>
                  <a:pt x="1122" y="2809"/>
                </a:lnTo>
                <a:lnTo>
                  <a:pt x="1121" y="2811"/>
                </a:lnTo>
                <a:lnTo>
                  <a:pt x="1117" y="2811"/>
                </a:lnTo>
                <a:lnTo>
                  <a:pt x="1104" y="2810"/>
                </a:lnTo>
                <a:lnTo>
                  <a:pt x="1099" y="2814"/>
                </a:lnTo>
                <a:lnTo>
                  <a:pt x="1095" y="2827"/>
                </a:lnTo>
                <a:lnTo>
                  <a:pt x="1094" y="2830"/>
                </a:lnTo>
                <a:lnTo>
                  <a:pt x="1089" y="2844"/>
                </a:lnTo>
                <a:lnTo>
                  <a:pt x="1066" y="2845"/>
                </a:lnTo>
                <a:lnTo>
                  <a:pt x="1066" y="2844"/>
                </a:lnTo>
                <a:lnTo>
                  <a:pt x="1067" y="2829"/>
                </a:lnTo>
                <a:lnTo>
                  <a:pt x="1067" y="2827"/>
                </a:lnTo>
                <a:lnTo>
                  <a:pt x="1068" y="2815"/>
                </a:lnTo>
                <a:lnTo>
                  <a:pt x="1070" y="2808"/>
                </a:lnTo>
                <a:lnTo>
                  <a:pt x="1075" y="2791"/>
                </a:lnTo>
                <a:lnTo>
                  <a:pt x="1076" y="2783"/>
                </a:lnTo>
                <a:lnTo>
                  <a:pt x="1081" y="2765"/>
                </a:lnTo>
                <a:lnTo>
                  <a:pt x="1084" y="2754"/>
                </a:lnTo>
                <a:lnTo>
                  <a:pt x="1088" y="2735"/>
                </a:lnTo>
                <a:lnTo>
                  <a:pt x="1087" y="2735"/>
                </a:lnTo>
                <a:lnTo>
                  <a:pt x="1086" y="2735"/>
                </a:lnTo>
                <a:lnTo>
                  <a:pt x="1085" y="2735"/>
                </a:lnTo>
                <a:lnTo>
                  <a:pt x="1084" y="2735"/>
                </a:lnTo>
                <a:lnTo>
                  <a:pt x="1082" y="2734"/>
                </a:lnTo>
                <a:lnTo>
                  <a:pt x="1078" y="2734"/>
                </a:lnTo>
                <a:lnTo>
                  <a:pt x="1075" y="2733"/>
                </a:lnTo>
                <a:lnTo>
                  <a:pt x="1073" y="2733"/>
                </a:lnTo>
                <a:lnTo>
                  <a:pt x="1069" y="2733"/>
                </a:lnTo>
                <a:lnTo>
                  <a:pt x="1067" y="2733"/>
                </a:lnTo>
                <a:lnTo>
                  <a:pt x="1064" y="2733"/>
                </a:lnTo>
                <a:lnTo>
                  <a:pt x="1060" y="2733"/>
                </a:lnTo>
                <a:lnTo>
                  <a:pt x="1050" y="2732"/>
                </a:lnTo>
                <a:lnTo>
                  <a:pt x="1023" y="2731"/>
                </a:lnTo>
                <a:lnTo>
                  <a:pt x="1019" y="2730"/>
                </a:lnTo>
                <a:lnTo>
                  <a:pt x="979" y="2728"/>
                </a:lnTo>
                <a:lnTo>
                  <a:pt x="967" y="2728"/>
                </a:lnTo>
                <a:lnTo>
                  <a:pt x="964" y="2728"/>
                </a:lnTo>
                <a:lnTo>
                  <a:pt x="963" y="2728"/>
                </a:lnTo>
                <a:lnTo>
                  <a:pt x="958" y="2727"/>
                </a:lnTo>
                <a:lnTo>
                  <a:pt x="919" y="2726"/>
                </a:lnTo>
                <a:lnTo>
                  <a:pt x="902" y="2725"/>
                </a:lnTo>
                <a:lnTo>
                  <a:pt x="853" y="2723"/>
                </a:lnTo>
                <a:lnTo>
                  <a:pt x="843" y="2723"/>
                </a:lnTo>
                <a:lnTo>
                  <a:pt x="843" y="2708"/>
                </a:lnTo>
                <a:lnTo>
                  <a:pt x="843" y="2707"/>
                </a:lnTo>
                <a:lnTo>
                  <a:pt x="843" y="2706"/>
                </a:lnTo>
                <a:lnTo>
                  <a:pt x="843" y="2691"/>
                </a:lnTo>
                <a:lnTo>
                  <a:pt x="843" y="2690"/>
                </a:lnTo>
                <a:lnTo>
                  <a:pt x="843" y="2687"/>
                </a:lnTo>
                <a:lnTo>
                  <a:pt x="843" y="2687"/>
                </a:lnTo>
                <a:lnTo>
                  <a:pt x="843" y="2686"/>
                </a:lnTo>
                <a:lnTo>
                  <a:pt x="843" y="2683"/>
                </a:lnTo>
                <a:lnTo>
                  <a:pt x="843" y="2682"/>
                </a:lnTo>
                <a:lnTo>
                  <a:pt x="843" y="2681"/>
                </a:lnTo>
                <a:lnTo>
                  <a:pt x="843" y="2674"/>
                </a:lnTo>
                <a:lnTo>
                  <a:pt x="843" y="2661"/>
                </a:lnTo>
                <a:lnTo>
                  <a:pt x="843" y="2657"/>
                </a:lnTo>
                <a:lnTo>
                  <a:pt x="843" y="2655"/>
                </a:lnTo>
                <a:lnTo>
                  <a:pt x="843" y="2654"/>
                </a:lnTo>
                <a:lnTo>
                  <a:pt x="843" y="2651"/>
                </a:lnTo>
                <a:lnTo>
                  <a:pt x="843" y="2651"/>
                </a:lnTo>
                <a:lnTo>
                  <a:pt x="843" y="2648"/>
                </a:lnTo>
                <a:lnTo>
                  <a:pt x="843" y="2647"/>
                </a:lnTo>
                <a:lnTo>
                  <a:pt x="843" y="2643"/>
                </a:lnTo>
                <a:lnTo>
                  <a:pt x="843" y="2619"/>
                </a:lnTo>
                <a:lnTo>
                  <a:pt x="843" y="2617"/>
                </a:lnTo>
                <a:lnTo>
                  <a:pt x="843" y="2615"/>
                </a:lnTo>
                <a:lnTo>
                  <a:pt x="843" y="2612"/>
                </a:lnTo>
                <a:lnTo>
                  <a:pt x="843" y="2611"/>
                </a:lnTo>
                <a:lnTo>
                  <a:pt x="843" y="2604"/>
                </a:lnTo>
                <a:lnTo>
                  <a:pt x="843" y="2603"/>
                </a:lnTo>
                <a:lnTo>
                  <a:pt x="843" y="2602"/>
                </a:lnTo>
                <a:lnTo>
                  <a:pt x="843" y="2591"/>
                </a:lnTo>
                <a:lnTo>
                  <a:pt x="843" y="2587"/>
                </a:lnTo>
                <a:lnTo>
                  <a:pt x="843" y="2580"/>
                </a:lnTo>
                <a:lnTo>
                  <a:pt x="843" y="2575"/>
                </a:lnTo>
                <a:lnTo>
                  <a:pt x="843" y="2568"/>
                </a:lnTo>
                <a:lnTo>
                  <a:pt x="843" y="2553"/>
                </a:lnTo>
                <a:lnTo>
                  <a:pt x="843" y="2546"/>
                </a:lnTo>
                <a:lnTo>
                  <a:pt x="843" y="2539"/>
                </a:lnTo>
                <a:lnTo>
                  <a:pt x="843" y="2534"/>
                </a:lnTo>
                <a:lnTo>
                  <a:pt x="843" y="2531"/>
                </a:lnTo>
                <a:lnTo>
                  <a:pt x="843" y="2527"/>
                </a:lnTo>
                <a:lnTo>
                  <a:pt x="843" y="2511"/>
                </a:lnTo>
                <a:lnTo>
                  <a:pt x="843" y="2501"/>
                </a:lnTo>
                <a:lnTo>
                  <a:pt x="843" y="2493"/>
                </a:lnTo>
                <a:lnTo>
                  <a:pt x="843" y="2488"/>
                </a:lnTo>
                <a:lnTo>
                  <a:pt x="843" y="2475"/>
                </a:lnTo>
                <a:lnTo>
                  <a:pt x="843" y="2474"/>
                </a:lnTo>
                <a:lnTo>
                  <a:pt x="843" y="2472"/>
                </a:lnTo>
                <a:lnTo>
                  <a:pt x="843" y="2471"/>
                </a:lnTo>
                <a:lnTo>
                  <a:pt x="843" y="2471"/>
                </a:lnTo>
                <a:lnTo>
                  <a:pt x="843" y="2469"/>
                </a:lnTo>
                <a:lnTo>
                  <a:pt x="843" y="2458"/>
                </a:lnTo>
                <a:lnTo>
                  <a:pt x="843" y="2457"/>
                </a:lnTo>
                <a:lnTo>
                  <a:pt x="843" y="2449"/>
                </a:lnTo>
                <a:lnTo>
                  <a:pt x="843" y="2447"/>
                </a:lnTo>
                <a:lnTo>
                  <a:pt x="843" y="2445"/>
                </a:lnTo>
                <a:lnTo>
                  <a:pt x="843" y="2444"/>
                </a:lnTo>
                <a:lnTo>
                  <a:pt x="843" y="2442"/>
                </a:lnTo>
                <a:lnTo>
                  <a:pt x="843" y="2440"/>
                </a:lnTo>
                <a:lnTo>
                  <a:pt x="843" y="2439"/>
                </a:lnTo>
                <a:lnTo>
                  <a:pt x="843" y="2438"/>
                </a:lnTo>
                <a:lnTo>
                  <a:pt x="843" y="2435"/>
                </a:lnTo>
                <a:lnTo>
                  <a:pt x="843" y="2434"/>
                </a:lnTo>
                <a:lnTo>
                  <a:pt x="843" y="2430"/>
                </a:lnTo>
                <a:lnTo>
                  <a:pt x="843" y="2427"/>
                </a:lnTo>
                <a:lnTo>
                  <a:pt x="843" y="2426"/>
                </a:lnTo>
                <a:lnTo>
                  <a:pt x="843" y="2424"/>
                </a:lnTo>
                <a:lnTo>
                  <a:pt x="843" y="2422"/>
                </a:lnTo>
                <a:lnTo>
                  <a:pt x="843" y="2421"/>
                </a:lnTo>
                <a:lnTo>
                  <a:pt x="843" y="2414"/>
                </a:lnTo>
                <a:lnTo>
                  <a:pt x="843" y="2410"/>
                </a:lnTo>
                <a:lnTo>
                  <a:pt x="843" y="2408"/>
                </a:lnTo>
                <a:lnTo>
                  <a:pt x="843" y="2404"/>
                </a:lnTo>
                <a:lnTo>
                  <a:pt x="843" y="2399"/>
                </a:lnTo>
                <a:lnTo>
                  <a:pt x="843" y="2397"/>
                </a:lnTo>
                <a:lnTo>
                  <a:pt x="843" y="2393"/>
                </a:lnTo>
                <a:lnTo>
                  <a:pt x="843" y="2392"/>
                </a:lnTo>
                <a:lnTo>
                  <a:pt x="843" y="2388"/>
                </a:lnTo>
                <a:lnTo>
                  <a:pt x="843" y="2381"/>
                </a:lnTo>
                <a:lnTo>
                  <a:pt x="843" y="2376"/>
                </a:lnTo>
                <a:lnTo>
                  <a:pt x="843" y="2374"/>
                </a:lnTo>
                <a:lnTo>
                  <a:pt x="843" y="2373"/>
                </a:lnTo>
                <a:lnTo>
                  <a:pt x="843" y="2371"/>
                </a:lnTo>
                <a:lnTo>
                  <a:pt x="843" y="2370"/>
                </a:lnTo>
                <a:lnTo>
                  <a:pt x="843" y="2368"/>
                </a:lnTo>
                <a:lnTo>
                  <a:pt x="843" y="2338"/>
                </a:lnTo>
                <a:lnTo>
                  <a:pt x="843" y="2337"/>
                </a:lnTo>
                <a:lnTo>
                  <a:pt x="843" y="2335"/>
                </a:lnTo>
                <a:lnTo>
                  <a:pt x="843" y="2334"/>
                </a:lnTo>
                <a:lnTo>
                  <a:pt x="843" y="2332"/>
                </a:lnTo>
                <a:lnTo>
                  <a:pt x="843" y="2331"/>
                </a:lnTo>
                <a:lnTo>
                  <a:pt x="843" y="2328"/>
                </a:lnTo>
                <a:lnTo>
                  <a:pt x="843" y="2326"/>
                </a:lnTo>
                <a:lnTo>
                  <a:pt x="843" y="2326"/>
                </a:lnTo>
                <a:lnTo>
                  <a:pt x="843" y="2320"/>
                </a:lnTo>
                <a:lnTo>
                  <a:pt x="843" y="2317"/>
                </a:lnTo>
                <a:lnTo>
                  <a:pt x="843" y="2315"/>
                </a:lnTo>
                <a:lnTo>
                  <a:pt x="843" y="2314"/>
                </a:lnTo>
                <a:lnTo>
                  <a:pt x="843" y="2314"/>
                </a:lnTo>
                <a:lnTo>
                  <a:pt x="843" y="2311"/>
                </a:lnTo>
                <a:lnTo>
                  <a:pt x="843" y="2310"/>
                </a:lnTo>
                <a:lnTo>
                  <a:pt x="843" y="2305"/>
                </a:lnTo>
                <a:lnTo>
                  <a:pt x="843" y="2302"/>
                </a:lnTo>
                <a:lnTo>
                  <a:pt x="843" y="2301"/>
                </a:lnTo>
                <a:lnTo>
                  <a:pt x="843" y="2296"/>
                </a:lnTo>
                <a:lnTo>
                  <a:pt x="843" y="2295"/>
                </a:lnTo>
                <a:lnTo>
                  <a:pt x="843" y="2293"/>
                </a:lnTo>
                <a:lnTo>
                  <a:pt x="843" y="2291"/>
                </a:lnTo>
                <a:lnTo>
                  <a:pt x="843" y="2284"/>
                </a:lnTo>
                <a:lnTo>
                  <a:pt x="843" y="2282"/>
                </a:lnTo>
                <a:lnTo>
                  <a:pt x="843" y="2275"/>
                </a:lnTo>
                <a:lnTo>
                  <a:pt x="843" y="2273"/>
                </a:lnTo>
                <a:lnTo>
                  <a:pt x="843" y="2266"/>
                </a:lnTo>
                <a:lnTo>
                  <a:pt x="843" y="2265"/>
                </a:lnTo>
                <a:lnTo>
                  <a:pt x="843" y="2259"/>
                </a:lnTo>
                <a:lnTo>
                  <a:pt x="843" y="2252"/>
                </a:lnTo>
                <a:lnTo>
                  <a:pt x="843" y="2251"/>
                </a:lnTo>
                <a:lnTo>
                  <a:pt x="843" y="2248"/>
                </a:lnTo>
                <a:lnTo>
                  <a:pt x="843" y="2247"/>
                </a:lnTo>
                <a:lnTo>
                  <a:pt x="843" y="2245"/>
                </a:lnTo>
                <a:lnTo>
                  <a:pt x="843" y="2243"/>
                </a:lnTo>
                <a:lnTo>
                  <a:pt x="843" y="2242"/>
                </a:lnTo>
                <a:lnTo>
                  <a:pt x="843" y="2241"/>
                </a:lnTo>
                <a:lnTo>
                  <a:pt x="843" y="2240"/>
                </a:lnTo>
                <a:lnTo>
                  <a:pt x="843" y="2238"/>
                </a:lnTo>
                <a:lnTo>
                  <a:pt x="842" y="2235"/>
                </a:lnTo>
                <a:lnTo>
                  <a:pt x="842" y="2234"/>
                </a:lnTo>
                <a:lnTo>
                  <a:pt x="842" y="2233"/>
                </a:lnTo>
                <a:lnTo>
                  <a:pt x="842" y="2229"/>
                </a:lnTo>
                <a:lnTo>
                  <a:pt x="842" y="2226"/>
                </a:lnTo>
                <a:lnTo>
                  <a:pt x="842" y="2225"/>
                </a:lnTo>
                <a:lnTo>
                  <a:pt x="842" y="2223"/>
                </a:lnTo>
                <a:lnTo>
                  <a:pt x="842" y="2221"/>
                </a:lnTo>
                <a:lnTo>
                  <a:pt x="842" y="2215"/>
                </a:lnTo>
                <a:lnTo>
                  <a:pt x="842" y="2210"/>
                </a:lnTo>
                <a:lnTo>
                  <a:pt x="842" y="2209"/>
                </a:lnTo>
                <a:lnTo>
                  <a:pt x="842" y="2205"/>
                </a:lnTo>
                <a:lnTo>
                  <a:pt x="842" y="2193"/>
                </a:lnTo>
                <a:lnTo>
                  <a:pt x="842" y="2190"/>
                </a:lnTo>
                <a:lnTo>
                  <a:pt x="842" y="2180"/>
                </a:lnTo>
                <a:lnTo>
                  <a:pt x="842" y="2176"/>
                </a:lnTo>
                <a:lnTo>
                  <a:pt x="842" y="2164"/>
                </a:lnTo>
                <a:lnTo>
                  <a:pt x="842" y="2162"/>
                </a:lnTo>
                <a:lnTo>
                  <a:pt x="842" y="2154"/>
                </a:lnTo>
                <a:lnTo>
                  <a:pt x="842" y="2145"/>
                </a:lnTo>
                <a:lnTo>
                  <a:pt x="842" y="2142"/>
                </a:lnTo>
                <a:lnTo>
                  <a:pt x="842" y="2139"/>
                </a:lnTo>
                <a:lnTo>
                  <a:pt x="842" y="2136"/>
                </a:lnTo>
                <a:lnTo>
                  <a:pt x="842" y="2133"/>
                </a:lnTo>
                <a:lnTo>
                  <a:pt x="842" y="2129"/>
                </a:lnTo>
                <a:lnTo>
                  <a:pt x="842" y="2120"/>
                </a:lnTo>
                <a:lnTo>
                  <a:pt x="842" y="2115"/>
                </a:lnTo>
                <a:lnTo>
                  <a:pt x="842" y="2112"/>
                </a:lnTo>
                <a:lnTo>
                  <a:pt x="842" y="2104"/>
                </a:lnTo>
                <a:lnTo>
                  <a:pt x="842" y="2103"/>
                </a:lnTo>
                <a:lnTo>
                  <a:pt x="842" y="2102"/>
                </a:lnTo>
                <a:lnTo>
                  <a:pt x="842" y="2101"/>
                </a:lnTo>
                <a:lnTo>
                  <a:pt x="842" y="2099"/>
                </a:lnTo>
                <a:lnTo>
                  <a:pt x="842" y="2097"/>
                </a:lnTo>
                <a:lnTo>
                  <a:pt x="842" y="2094"/>
                </a:lnTo>
                <a:lnTo>
                  <a:pt x="842" y="2093"/>
                </a:lnTo>
                <a:lnTo>
                  <a:pt x="842" y="2090"/>
                </a:lnTo>
                <a:lnTo>
                  <a:pt x="842" y="2085"/>
                </a:lnTo>
                <a:lnTo>
                  <a:pt x="842" y="2079"/>
                </a:lnTo>
                <a:lnTo>
                  <a:pt x="842" y="2071"/>
                </a:lnTo>
                <a:lnTo>
                  <a:pt x="842" y="2062"/>
                </a:lnTo>
                <a:lnTo>
                  <a:pt x="842" y="2061"/>
                </a:lnTo>
                <a:lnTo>
                  <a:pt x="842" y="2055"/>
                </a:lnTo>
                <a:lnTo>
                  <a:pt x="842" y="2050"/>
                </a:lnTo>
                <a:lnTo>
                  <a:pt x="842" y="2049"/>
                </a:lnTo>
                <a:lnTo>
                  <a:pt x="841" y="2046"/>
                </a:lnTo>
                <a:lnTo>
                  <a:pt x="841" y="2045"/>
                </a:lnTo>
                <a:lnTo>
                  <a:pt x="841" y="2044"/>
                </a:lnTo>
                <a:lnTo>
                  <a:pt x="841" y="2040"/>
                </a:lnTo>
                <a:lnTo>
                  <a:pt x="841" y="2038"/>
                </a:lnTo>
                <a:lnTo>
                  <a:pt x="841" y="2031"/>
                </a:lnTo>
                <a:lnTo>
                  <a:pt x="841" y="2030"/>
                </a:lnTo>
                <a:lnTo>
                  <a:pt x="841" y="2025"/>
                </a:lnTo>
                <a:lnTo>
                  <a:pt x="840" y="2024"/>
                </a:lnTo>
                <a:lnTo>
                  <a:pt x="840" y="2022"/>
                </a:lnTo>
                <a:lnTo>
                  <a:pt x="840" y="2019"/>
                </a:lnTo>
                <a:lnTo>
                  <a:pt x="840" y="2016"/>
                </a:lnTo>
                <a:lnTo>
                  <a:pt x="840" y="2012"/>
                </a:lnTo>
                <a:lnTo>
                  <a:pt x="841" y="2001"/>
                </a:lnTo>
                <a:lnTo>
                  <a:pt x="842" y="1990"/>
                </a:lnTo>
                <a:lnTo>
                  <a:pt x="842" y="1989"/>
                </a:lnTo>
                <a:lnTo>
                  <a:pt x="842" y="1986"/>
                </a:lnTo>
                <a:lnTo>
                  <a:pt x="842" y="1984"/>
                </a:lnTo>
                <a:lnTo>
                  <a:pt x="842" y="1983"/>
                </a:lnTo>
                <a:lnTo>
                  <a:pt x="842" y="1982"/>
                </a:lnTo>
                <a:lnTo>
                  <a:pt x="843" y="1972"/>
                </a:lnTo>
                <a:lnTo>
                  <a:pt x="843" y="1971"/>
                </a:lnTo>
                <a:lnTo>
                  <a:pt x="843" y="1964"/>
                </a:lnTo>
                <a:lnTo>
                  <a:pt x="843" y="1953"/>
                </a:lnTo>
                <a:lnTo>
                  <a:pt x="843" y="1944"/>
                </a:lnTo>
                <a:lnTo>
                  <a:pt x="843" y="1943"/>
                </a:lnTo>
                <a:lnTo>
                  <a:pt x="843" y="1941"/>
                </a:lnTo>
                <a:lnTo>
                  <a:pt x="843" y="1940"/>
                </a:lnTo>
                <a:lnTo>
                  <a:pt x="843" y="1939"/>
                </a:lnTo>
                <a:lnTo>
                  <a:pt x="843" y="1935"/>
                </a:lnTo>
                <a:lnTo>
                  <a:pt x="843" y="1933"/>
                </a:lnTo>
                <a:lnTo>
                  <a:pt x="843" y="1932"/>
                </a:lnTo>
                <a:lnTo>
                  <a:pt x="843" y="1928"/>
                </a:lnTo>
                <a:lnTo>
                  <a:pt x="843" y="1925"/>
                </a:lnTo>
                <a:lnTo>
                  <a:pt x="843" y="1923"/>
                </a:lnTo>
                <a:lnTo>
                  <a:pt x="843" y="1920"/>
                </a:lnTo>
                <a:lnTo>
                  <a:pt x="843" y="1918"/>
                </a:lnTo>
                <a:lnTo>
                  <a:pt x="843" y="1915"/>
                </a:lnTo>
                <a:lnTo>
                  <a:pt x="843" y="1914"/>
                </a:lnTo>
                <a:lnTo>
                  <a:pt x="843" y="1913"/>
                </a:lnTo>
                <a:lnTo>
                  <a:pt x="843" y="1911"/>
                </a:lnTo>
                <a:lnTo>
                  <a:pt x="843" y="1909"/>
                </a:lnTo>
                <a:lnTo>
                  <a:pt x="844" y="1907"/>
                </a:lnTo>
                <a:lnTo>
                  <a:pt x="844" y="1905"/>
                </a:lnTo>
                <a:lnTo>
                  <a:pt x="843" y="1904"/>
                </a:lnTo>
                <a:lnTo>
                  <a:pt x="844" y="1904"/>
                </a:lnTo>
                <a:lnTo>
                  <a:pt x="844" y="1904"/>
                </a:lnTo>
                <a:lnTo>
                  <a:pt x="844" y="1903"/>
                </a:lnTo>
                <a:lnTo>
                  <a:pt x="844" y="1902"/>
                </a:lnTo>
                <a:lnTo>
                  <a:pt x="844" y="1899"/>
                </a:lnTo>
                <a:lnTo>
                  <a:pt x="844" y="1895"/>
                </a:lnTo>
                <a:lnTo>
                  <a:pt x="844" y="1893"/>
                </a:lnTo>
                <a:lnTo>
                  <a:pt x="844" y="1891"/>
                </a:lnTo>
                <a:lnTo>
                  <a:pt x="844" y="1889"/>
                </a:lnTo>
                <a:lnTo>
                  <a:pt x="844" y="1886"/>
                </a:lnTo>
                <a:lnTo>
                  <a:pt x="844" y="1882"/>
                </a:lnTo>
                <a:lnTo>
                  <a:pt x="844" y="1881"/>
                </a:lnTo>
                <a:lnTo>
                  <a:pt x="844" y="1878"/>
                </a:lnTo>
                <a:lnTo>
                  <a:pt x="844" y="1873"/>
                </a:lnTo>
                <a:lnTo>
                  <a:pt x="844" y="1870"/>
                </a:lnTo>
                <a:lnTo>
                  <a:pt x="844" y="1868"/>
                </a:lnTo>
                <a:lnTo>
                  <a:pt x="844" y="1867"/>
                </a:lnTo>
                <a:lnTo>
                  <a:pt x="844" y="1863"/>
                </a:lnTo>
                <a:lnTo>
                  <a:pt x="844" y="1847"/>
                </a:lnTo>
                <a:lnTo>
                  <a:pt x="844" y="1844"/>
                </a:lnTo>
                <a:lnTo>
                  <a:pt x="844" y="1841"/>
                </a:lnTo>
                <a:lnTo>
                  <a:pt x="844" y="1839"/>
                </a:lnTo>
                <a:lnTo>
                  <a:pt x="844" y="1837"/>
                </a:lnTo>
                <a:lnTo>
                  <a:pt x="844" y="1833"/>
                </a:lnTo>
                <a:lnTo>
                  <a:pt x="844" y="1831"/>
                </a:lnTo>
                <a:lnTo>
                  <a:pt x="844" y="1830"/>
                </a:lnTo>
                <a:lnTo>
                  <a:pt x="844" y="1827"/>
                </a:lnTo>
                <a:lnTo>
                  <a:pt x="844" y="1824"/>
                </a:lnTo>
                <a:lnTo>
                  <a:pt x="844" y="1823"/>
                </a:lnTo>
                <a:lnTo>
                  <a:pt x="844" y="1816"/>
                </a:lnTo>
                <a:lnTo>
                  <a:pt x="844" y="1812"/>
                </a:lnTo>
                <a:lnTo>
                  <a:pt x="844" y="1811"/>
                </a:lnTo>
                <a:lnTo>
                  <a:pt x="844" y="1810"/>
                </a:lnTo>
                <a:lnTo>
                  <a:pt x="845" y="1802"/>
                </a:lnTo>
                <a:lnTo>
                  <a:pt x="845" y="1794"/>
                </a:lnTo>
                <a:lnTo>
                  <a:pt x="845" y="1793"/>
                </a:lnTo>
                <a:lnTo>
                  <a:pt x="845" y="1792"/>
                </a:lnTo>
                <a:lnTo>
                  <a:pt x="845" y="1791"/>
                </a:lnTo>
                <a:lnTo>
                  <a:pt x="845" y="1784"/>
                </a:lnTo>
                <a:lnTo>
                  <a:pt x="845" y="1784"/>
                </a:lnTo>
                <a:lnTo>
                  <a:pt x="845" y="1781"/>
                </a:lnTo>
                <a:lnTo>
                  <a:pt x="845" y="1780"/>
                </a:lnTo>
                <a:lnTo>
                  <a:pt x="845" y="1776"/>
                </a:lnTo>
                <a:lnTo>
                  <a:pt x="845" y="1775"/>
                </a:lnTo>
                <a:lnTo>
                  <a:pt x="845" y="1772"/>
                </a:lnTo>
                <a:lnTo>
                  <a:pt x="845" y="1766"/>
                </a:lnTo>
                <a:lnTo>
                  <a:pt x="845" y="1754"/>
                </a:lnTo>
                <a:lnTo>
                  <a:pt x="845" y="1743"/>
                </a:lnTo>
                <a:lnTo>
                  <a:pt x="845" y="1740"/>
                </a:lnTo>
                <a:lnTo>
                  <a:pt x="846" y="1739"/>
                </a:lnTo>
                <a:lnTo>
                  <a:pt x="846" y="1734"/>
                </a:lnTo>
                <a:lnTo>
                  <a:pt x="846" y="1727"/>
                </a:lnTo>
                <a:lnTo>
                  <a:pt x="846" y="1724"/>
                </a:lnTo>
                <a:lnTo>
                  <a:pt x="846" y="1723"/>
                </a:lnTo>
                <a:lnTo>
                  <a:pt x="846" y="1721"/>
                </a:lnTo>
                <a:lnTo>
                  <a:pt x="846" y="1715"/>
                </a:lnTo>
                <a:lnTo>
                  <a:pt x="846" y="1713"/>
                </a:lnTo>
                <a:lnTo>
                  <a:pt x="846" y="1711"/>
                </a:lnTo>
                <a:lnTo>
                  <a:pt x="846" y="1709"/>
                </a:lnTo>
                <a:lnTo>
                  <a:pt x="846" y="1708"/>
                </a:lnTo>
                <a:lnTo>
                  <a:pt x="846" y="1707"/>
                </a:lnTo>
                <a:lnTo>
                  <a:pt x="846" y="1706"/>
                </a:lnTo>
                <a:lnTo>
                  <a:pt x="846" y="1705"/>
                </a:lnTo>
                <a:lnTo>
                  <a:pt x="846" y="1704"/>
                </a:lnTo>
                <a:lnTo>
                  <a:pt x="846" y="1703"/>
                </a:lnTo>
                <a:lnTo>
                  <a:pt x="846" y="1701"/>
                </a:lnTo>
                <a:lnTo>
                  <a:pt x="846" y="1693"/>
                </a:lnTo>
                <a:lnTo>
                  <a:pt x="846" y="1692"/>
                </a:lnTo>
                <a:lnTo>
                  <a:pt x="846" y="1688"/>
                </a:lnTo>
                <a:lnTo>
                  <a:pt x="846" y="1687"/>
                </a:lnTo>
                <a:lnTo>
                  <a:pt x="846" y="1685"/>
                </a:lnTo>
                <a:lnTo>
                  <a:pt x="846" y="1683"/>
                </a:lnTo>
                <a:lnTo>
                  <a:pt x="846" y="1681"/>
                </a:lnTo>
                <a:lnTo>
                  <a:pt x="846" y="1676"/>
                </a:lnTo>
                <a:lnTo>
                  <a:pt x="846" y="1676"/>
                </a:lnTo>
                <a:lnTo>
                  <a:pt x="846" y="1669"/>
                </a:lnTo>
                <a:lnTo>
                  <a:pt x="846" y="1666"/>
                </a:lnTo>
                <a:lnTo>
                  <a:pt x="847" y="1657"/>
                </a:lnTo>
                <a:lnTo>
                  <a:pt x="847" y="1647"/>
                </a:lnTo>
                <a:lnTo>
                  <a:pt x="847" y="1644"/>
                </a:lnTo>
                <a:lnTo>
                  <a:pt x="847" y="1640"/>
                </a:lnTo>
                <a:lnTo>
                  <a:pt x="847" y="1637"/>
                </a:lnTo>
                <a:lnTo>
                  <a:pt x="847" y="1632"/>
                </a:lnTo>
                <a:lnTo>
                  <a:pt x="847" y="1626"/>
                </a:lnTo>
                <a:lnTo>
                  <a:pt x="847" y="1621"/>
                </a:lnTo>
                <a:lnTo>
                  <a:pt x="847" y="1615"/>
                </a:lnTo>
                <a:lnTo>
                  <a:pt x="847" y="1609"/>
                </a:lnTo>
                <a:lnTo>
                  <a:pt x="847" y="1599"/>
                </a:lnTo>
                <a:lnTo>
                  <a:pt x="847" y="1596"/>
                </a:lnTo>
                <a:lnTo>
                  <a:pt x="847" y="1591"/>
                </a:lnTo>
                <a:lnTo>
                  <a:pt x="847" y="1591"/>
                </a:lnTo>
                <a:lnTo>
                  <a:pt x="847" y="1581"/>
                </a:lnTo>
                <a:lnTo>
                  <a:pt x="847" y="1574"/>
                </a:lnTo>
                <a:lnTo>
                  <a:pt x="847" y="1572"/>
                </a:lnTo>
                <a:lnTo>
                  <a:pt x="847" y="1569"/>
                </a:lnTo>
                <a:lnTo>
                  <a:pt x="847" y="1565"/>
                </a:lnTo>
                <a:lnTo>
                  <a:pt x="847" y="1563"/>
                </a:lnTo>
                <a:lnTo>
                  <a:pt x="848" y="1559"/>
                </a:lnTo>
                <a:lnTo>
                  <a:pt x="847" y="1559"/>
                </a:lnTo>
                <a:lnTo>
                  <a:pt x="847" y="1554"/>
                </a:lnTo>
                <a:lnTo>
                  <a:pt x="847" y="1550"/>
                </a:lnTo>
                <a:lnTo>
                  <a:pt x="847" y="1545"/>
                </a:lnTo>
                <a:lnTo>
                  <a:pt x="847" y="1544"/>
                </a:lnTo>
                <a:lnTo>
                  <a:pt x="847" y="1537"/>
                </a:lnTo>
                <a:lnTo>
                  <a:pt x="847" y="1532"/>
                </a:lnTo>
                <a:lnTo>
                  <a:pt x="847" y="1531"/>
                </a:lnTo>
                <a:lnTo>
                  <a:pt x="847" y="1527"/>
                </a:lnTo>
                <a:lnTo>
                  <a:pt x="847" y="1518"/>
                </a:lnTo>
                <a:lnTo>
                  <a:pt x="847" y="1514"/>
                </a:lnTo>
                <a:lnTo>
                  <a:pt x="847" y="1512"/>
                </a:lnTo>
                <a:lnTo>
                  <a:pt x="847" y="1510"/>
                </a:lnTo>
                <a:lnTo>
                  <a:pt x="847" y="1509"/>
                </a:lnTo>
                <a:lnTo>
                  <a:pt x="847" y="1507"/>
                </a:lnTo>
                <a:lnTo>
                  <a:pt x="847" y="1505"/>
                </a:lnTo>
                <a:lnTo>
                  <a:pt x="847" y="1504"/>
                </a:lnTo>
                <a:lnTo>
                  <a:pt x="847" y="1501"/>
                </a:lnTo>
                <a:lnTo>
                  <a:pt x="847" y="1500"/>
                </a:lnTo>
                <a:lnTo>
                  <a:pt x="847" y="1499"/>
                </a:lnTo>
                <a:lnTo>
                  <a:pt x="847" y="1497"/>
                </a:lnTo>
                <a:lnTo>
                  <a:pt x="847" y="1494"/>
                </a:lnTo>
                <a:lnTo>
                  <a:pt x="847" y="1489"/>
                </a:lnTo>
                <a:lnTo>
                  <a:pt x="847" y="1480"/>
                </a:lnTo>
                <a:lnTo>
                  <a:pt x="847" y="1469"/>
                </a:lnTo>
                <a:lnTo>
                  <a:pt x="847" y="1468"/>
                </a:lnTo>
                <a:lnTo>
                  <a:pt x="847" y="1467"/>
                </a:lnTo>
                <a:lnTo>
                  <a:pt x="847" y="1466"/>
                </a:lnTo>
                <a:lnTo>
                  <a:pt x="847" y="1464"/>
                </a:lnTo>
                <a:lnTo>
                  <a:pt x="847" y="1460"/>
                </a:lnTo>
                <a:lnTo>
                  <a:pt x="847" y="1459"/>
                </a:lnTo>
                <a:lnTo>
                  <a:pt x="847" y="1458"/>
                </a:lnTo>
                <a:lnTo>
                  <a:pt x="847" y="1445"/>
                </a:lnTo>
                <a:lnTo>
                  <a:pt x="847" y="1442"/>
                </a:lnTo>
                <a:lnTo>
                  <a:pt x="847" y="1437"/>
                </a:lnTo>
                <a:lnTo>
                  <a:pt x="847" y="1425"/>
                </a:lnTo>
                <a:lnTo>
                  <a:pt x="847" y="1417"/>
                </a:lnTo>
                <a:lnTo>
                  <a:pt x="848" y="1386"/>
                </a:lnTo>
                <a:lnTo>
                  <a:pt x="848" y="1378"/>
                </a:lnTo>
                <a:lnTo>
                  <a:pt x="848" y="1377"/>
                </a:lnTo>
                <a:lnTo>
                  <a:pt x="848" y="1376"/>
                </a:lnTo>
                <a:lnTo>
                  <a:pt x="848" y="1375"/>
                </a:lnTo>
                <a:lnTo>
                  <a:pt x="848" y="1374"/>
                </a:lnTo>
                <a:lnTo>
                  <a:pt x="848" y="1372"/>
                </a:lnTo>
                <a:lnTo>
                  <a:pt x="847" y="1371"/>
                </a:lnTo>
                <a:lnTo>
                  <a:pt x="847" y="1370"/>
                </a:lnTo>
                <a:lnTo>
                  <a:pt x="848" y="1368"/>
                </a:lnTo>
                <a:lnTo>
                  <a:pt x="848" y="1367"/>
                </a:lnTo>
                <a:lnTo>
                  <a:pt x="848" y="1362"/>
                </a:lnTo>
                <a:lnTo>
                  <a:pt x="848" y="1361"/>
                </a:lnTo>
                <a:lnTo>
                  <a:pt x="848" y="1360"/>
                </a:lnTo>
                <a:lnTo>
                  <a:pt x="848" y="1347"/>
                </a:lnTo>
                <a:lnTo>
                  <a:pt x="848" y="1341"/>
                </a:lnTo>
                <a:lnTo>
                  <a:pt x="848" y="1340"/>
                </a:lnTo>
                <a:lnTo>
                  <a:pt x="847" y="1338"/>
                </a:lnTo>
                <a:lnTo>
                  <a:pt x="847" y="1335"/>
                </a:lnTo>
                <a:lnTo>
                  <a:pt x="847" y="1331"/>
                </a:lnTo>
                <a:lnTo>
                  <a:pt x="847" y="1330"/>
                </a:lnTo>
                <a:lnTo>
                  <a:pt x="847" y="1329"/>
                </a:lnTo>
                <a:lnTo>
                  <a:pt x="847" y="1328"/>
                </a:lnTo>
                <a:lnTo>
                  <a:pt x="847" y="1326"/>
                </a:lnTo>
                <a:lnTo>
                  <a:pt x="847" y="1324"/>
                </a:lnTo>
                <a:lnTo>
                  <a:pt x="847" y="1323"/>
                </a:lnTo>
                <a:lnTo>
                  <a:pt x="847" y="1317"/>
                </a:lnTo>
                <a:lnTo>
                  <a:pt x="847" y="1314"/>
                </a:lnTo>
                <a:lnTo>
                  <a:pt x="847" y="1311"/>
                </a:lnTo>
                <a:lnTo>
                  <a:pt x="847" y="1308"/>
                </a:lnTo>
                <a:lnTo>
                  <a:pt x="847" y="1304"/>
                </a:lnTo>
                <a:lnTo>
                  <a:pt x="847" y="1299"/>
                </a:lnTo>
                <a:lnTo>
                  <a:pt x="846" y="1298"/>
                </a:lnTo>
                <a:lnTo>
                  <a:pt x="843" y="1290"/>
                </a:lnTo>
                <a:lnTo>
                  <a:pt x="842" y="1289"/>
                </a:lnTo>
                <a:lnTo>
                  <a:pt x="841" y="1286"/>
                </a:lnTo>
                <a:lnTo>
                  <a:pt x="840" y="1283"/>
                </a:lnTo>
                <a:lnTo>
                  <a:pt x="841" y="1274"/>
                </a:lnTo>
                <a:lnTo>
                  <a:pt x="841" y="1273"/>
                </a:lnTo>
                <a:lnTo>
                  <a:pt x="841" y="1272"/>
                </a:lnTo>
                <a:lnTo>
                  <a:pt x="843" y="1268"/>
                </a:lnTo>
                <a:lnTo>
                  <a:pt x="845" y="1265"/>
                </a:lnTo>
                <a:lnTo>
                  <a:pt x="846" y="1262"/>
                </a:lnTo>
                <a:lnTo>
                  <a:pt x="848" y="1258"/>
                </a:lnTo>
                <a:lnTo>
                  <a:pt x="851" y="1254"/>
                </a:lnTo>
                <a:lnTo>
                  <a:pt x="854" y="1252"/>
                </a:lnTo>
                <a:lnTo>
                  <a:pt x="855" y="1251"/>
                </a:lnTo>
                <a:lnTo>
                  <a:pt x="856" y="1249"/>
                </a:lnTo>
                <a:lnTo>
                  <a:pt x="858" y="1246"/>
                </a:lnTo>
                <a:lnTo>
                  <a:pt x="861" y="1242"/>
                </a:lnTo>
                <a:lnTo>
                  <a:pt x="864" y="1240"/>
                </a:lnTo>
                <a:lnTo>
                  <a:pt x="867" y="1238"/>
                </a:lnTo>
                <a:lnTo>
                  <a:pt x="867" y="1237"/>
                </a:lnTo>
                <a:lnTo>
                  <a:pt x="868" y="1237"/>
                </a:lnTo>
                <a:lnTo>
                  <a:pt x="868" y="1236"/>
                </a:lnTo>
                <a:lnTo>
                  <a:pt x="883" y="1222"/>
                </a:lnTo>
                <a:lnTo>
                  <a:pt x="884" y="1220"/>
                </a:lnTo>
                <a:lnTo>
                  <a:pt x="919" y="1186"/>
                </a:lnTo>
                <a:lnTo>
                  <a:pt x="933" y="1173"/>
                </a:lnTo>
                <a:lnTo>
                  <a:pt x="937" y="1167"/>
                </a:lnTo>
                <a:lnTo>
                  <a:pt x="940" y="1162"/>
                </a:lnTo>
                <a:lnTo>
                  <a:pt x="943" y="1154"/>
                </a:lnTo>
                <a:lnTo>
                  <a:pt x="944" y="1140"/>
                </a:lnTo>
                <a:lnTo>
                  <a:pt x="945" y="1134"/>
                </a:lnTo>
                <a:lnTo>
                  <a:pt x="945" y="1130"/>
                </a:lnTo>
                <a:lnTo>
                  <a:pt x="947" y="1109"/>
                </a:lnTo>
                <a:lnTo>
                  <a:pt x="947" y="1104"/>
                </a:lnTo>
                <a:lnTo>
                  <a:pt x="946" y="1097"/>
                </a:lnTo>
                <a:lnTo>
                  <a:pt x="944" y="1094"/>
                </a:lnTo>
                <a:lnTo>
                  <a:pt x="935" y="1077"/>
                </a:lnTo>
                <a:lnTo>
                  <a:pt x="923" y="1070"/>
                </a:lnTo>
                <a:lnTo>
                  <a:pt x="919" y="1066"/>
                </a:lnTo>
                <a:lnTo>
                  <a:pt x="907" y="1062"/>
                </a:lnTo>
                <a:lnTo>
                  <a:pt x="907" y="1061"/>
                </a:lnTo>
                <a:lnTo>
                  <a:pt x="898" y="1059"/>
                </a:lnTo>
                <a:lnTo>
                  <a:pt x="896" y="1058"/>
                </a:lnTo>
                <a:lnTo>
                  <a:pt x="895" y="1058"/>
                </a:lnTo>
                <a:lnTo>
                  <a:pt x="888" y="1056"/>
                </a:lnTo>
                <a:lnTo>
                  <a:pt x="885" y="1055"/>
                </a:lnTo>
                <a:lnTo>
                  <a:pt x="881" y="1053"/>
                </a:lnTo>
                <a:lnTo>
                  <a:pt x="876" y="1051"/>
                </a:lnTo>
                <a:lnTo>
                  <a:pt x="877" y="1046"/>
                </a:lnTo>
                <a:lnTo>
                  <a:pt x="877" y="1043"/>
                </a:lnTo>
                <a:lnTo>
                  <a:pt x="877" y="1042"/>
                </a:lnTo>
                <a:lnTo>
                  <a:pt x="877" y="1030"/>
                </a:lnTo>
                <a:lnTo>
                  <a:pt x="877" y="1025"/>
                </a:lnTo>
                <a:lnTo>
                  <a:pt x="877" y="1024"/>
                </a:lnTo>
                <a:lnTo>
                  <a:pt x="877" y="1017"/>
                </a:lnTo>
                <a:lnTo>
                  <a:pt x="877" y="1016"/>
                </a:lnTo>
                <a:lnTo>
                  <a:pt x="877" y="1015"/>
                </a:lnTo>
                <a:lnTo>
                  <a:pt x="877" y="1013"/>
                </a:lnTo>
                <a:lnTo>
                  <a:pt x="877" y="1010"/>
                </a:lnTo>
                <a:lnTo>
                  <a:pt x="877" y="1001"/>
                </a:lnTo>
                <a:lnTo>
                  <a:pt x="877" y="978"/>
                </a:lnTo>
                <a:lnTo>
                  <a:pt x="877" y="976"/>
                </a:lnTo>
                <a:lnTo>
                  <a:pt x="877" y="972"/>
                </a:lnTo>
                <a:lnTo>
                  <a:pt x="877" y="957"/>
                </a:lnTo>
                <a:lnTo>
                  <a:pt x="878" y="944"/>
                </a:lnTo>
                <a:lnTo>
                  <a:pt x="878" y="941"/>
                </a:lnTo>
                <a:lnTo>
                  <a:pt x="878" y="937"/>
                </a:lnTo>
                <a:lnTo>
                  <a:pt x="878" y="935"/>
                </a:lnTo>
                <a:lnTo>
                  <a:pt x="878" y="933"/>
                </a:lnTo>
                <a:lnTo>
                  <a:pt x="879" y="929"/>
                </a:lnTo>
                <a:lnTo>
                  <a:pt x="879" y="926"/>
                </a:lnTo>
                <a:lnTo>
                  <a:pt x="879" y="922"/>
                </a:lnTo>
                <a:lnTo>
                  <a:pt x="879" y="917"/>
                </a:lnTo>
                <a:lnTo>
                  <a:pt x="879" y="916"/>
                </a:lnTo>
                <a:lnTo>
                  <a:pt x="879" y="914"/>
                </a:lnTo>
                <a:lnTo>
                  <a:pt x="879" y="912"/>
                </a:lnTo>
                <a:lnTo>
                  <a:pt x="879" y="904"/>
                </a:lnTo>
                <a:lnTo>
                  <a:pt x="879" y="902"/>
                </a:lnTo>
                <a:lnTo>
                  <a:pt x="879" y="901"/>
                </a:lnTo>
                <a:lnTo>
                  <a:pt x="878" y="898"/>
                </a:lnTo>
                <a:lnTo>
                  <a:pt x="878" y="896"/>
                </a:lnTo>
                <a:lnTo>
                  <a:pt x="875" y="896"/>
                </a:lnTo>
                <a:lnTo>
                  <a:pt x="870" y="896"/>
                </a:lnTo>
                <a:lnTo>
                  <a:pt x="863" y="896"/>
                </a:lnTo>
                <a:lnTo>
                  <a:pt x="858" y="896"/>
                </a:lnTo>
                <a:lnTo>
                  <a:pt x="851" y="896"/>
                </a:lnTo>
                <a:lnTo>
                  <a:pt x="847" y="896"/>
                </a:lnTo>
                <a:lnTo>
                  <a:pt x="845" y="895"/>
                </a:lnTo>
                <a:lnTo>
                  <a:pt x="841" y="894"/>
                </a:lnTo>
                <a:lnTo>
                  <a:pt x="834" y="893"/>
                </a:lnTo>
                <a:lnTo>
                  <a:pt x="833" y="893"/>
                </a:lnTo>
                <a:lnTo>
                  <a:pt x="830" y="893"/>
                </a:lnTo>
                <a:lnTo>
                  <a:pt x="828" y="893"/>
                </a:lnTo>
                <a:lnTo>
                  <a:pt x="826" y="893"/>
                </a:lnTo>
                <a:lnTo>
                  <a:pt x="824" y="892"/>
                </a:lnTo>
                <a:lnTo>
                  <a:pt x="824" y="892"/>
                </a:lnTo>
                <a:lnTo>
                  <a:pt x="824" y="893"/>
                </a:lnTo>
                <a:lnTo>
                  <a:pt x="824" y="892"/>
                </a:lnTo>
                <a:lnTo>
                  <a:pt x="821" y="892"/>
                </a:lnTo>
                <a:lnTo>
                  <a:pt x="815" y="892"/>
                </a:lnTo>
                <a:lnTo>
                  <a:pt x="815" y="894"/>
                </a:lnTo>
                <a:lnTo>
                  <a:pt x="815" y="896"/>
                </a:lnTo>
                <a:lnTo>
                  <a:pt x="814" y="896"/>
                </a:lnTo>
                <a:lnTo>
                  <a:pt x="813" y="896"/>
                </a:lnTo>
                <a:lnTo>
                  <a:pt x="812" y="896"/>
                </a:lnTo>
                <a:lnTo>
                  <a:pt x="812" y="895"/>
                </a:lnTo>
                <a:lnTo>
                  <a:pt x="812" y="894"/>
                </a:lnTo>
                <a:lnTo>
                  <a:pt x="811" y="893"/>
                </a:lnTo>
                <a:lnTo>
                  <a:pt x="807" y="893"/>
                </a:lnTo>
                <a:lnTo>
                  <a:pt x="806" y="893"/>
                </a:lnTo>
                <a:lnTo>
                  <a:pt x="805" y="893"/>
                </a:lnTo>
                <a:lnTo>
                  <a:pt x="800" y="895"/>
                </a:lnTo>
                <a:lnTo>
                  <a:pt x="798" y="895"/>
                </a:lnTo>
                <a:lnTo>
                  <a:pt x="794" y="895"/>
                </a:lnTo>
                <a:lnTo>
                  <a:pt x="793" y="895"/>
                </a:lnTo>
                <a:lnTo>
                  <a:pt x="791" y="895"/>
                </a:lnTo>
                <a:lnTo>
                  <a:pt x="789" y="895"/>
                </a:lnTo>
                <a:lnTo>
                  <a:pt x="787" y="895"/>
                </a:lnTo>
                <a:lnTo>
                  <a:pt x="776" y="895"/>
                </a:lnTo>
                <a:lnTo>
                  <a:pt x="770" y="895"/>
                </a:lnTo>
                <a:lnTo>
                  <a:pt x="753" y="895"/>
                </a:lnTo>
                <a:lnTo>
                  <a:pt x="744" y="895"/>
                </a:lnTo>
                <a:lnTo>
                  <a:pt x="743" y="895"/>
                </a:lnTo>
                <a:lnTo>
                  <a:pt x="740" y="895"/>
                </a:lnTo>
                <a:lnTo>
                  <a:pt x="737" y="895"/>
                </a:lnTo>
                <a:lnTo>
                  <a:pt x="734" y="895"/>
                </a:lnTo>
                <a:lnTo>
                  <a:pt x="730" y="895"/>
                </a:lnTo>
                <a:lnTo>
                  <a:pt x="716" y="895"/>
                </a:lnTo>
                <a:lnTo>
                  <a:pt x="716" y="896"/>
                </a:lnTo>
                <a:lnTo>
                  <a:pt x="716" y="898"/>
                </a:lnTo>
                <a:lnTo>
                  <a:pt x="714" y="898"/>
                </a:lnTo>
                <a:lnTo>
                  <a:pt x="709" y="898"/>
                </a:lnTo>
                <a:lnTo>
                  <a:pt x="708" y="898"/>
                </a:lnTo>
                <a:lnTo>
                  <a:pt x="703" y="898"/>
                </a:lnTo>
                <a:lnTo>
                  <a:pt x="699" y="898"/>
                </a:lnTo>
                <a:lnTo>
                  <a:pt x="694" y="897"/>
                </a:lnTo>
                <a:lnTo>
                  <a:pt x="693" y="897"/>
                </a:lnTo>
                <a:lnTo>
                  <a:pt x="691" y="897"/>
                </a:lnTo>
                <a:lnTo>
                  <a:pt x="689" y="897"/>
                </a:lnTo>
                <a:lnTo>
                  <a:pt x="687" y="897"/>
                </a:lnTo>
                <a:lnTo>
                  <a:pt x="667" y="897"/>
                </a:lnTo>
                <a:lnTo>
                  <a:pt x="643" y="897"/>
                </a:lnTo>
                <a:lnTo>
                  <a:pt x="641" y="897"/>
                </a:lnTo>
                <a:lnTo>
                  <a:pt x="636" y="897"/>
                </a:lnTo>
                <a:lnTo>
                  <a:pt x="635" y="897"/>
                </a:lnTo>
                <a:lnTo>
                  <a:pt x="636" y="897"/>
                </a:lnTo>
                <a:lnTo>
                  <a:pt x="636" y="898"/>
                </a:lnTo>
                <a:lnTo>
                  <a:pt x="637" y="899"/>
                </a:lnTo>
                <a:lnTo>
                  <a:pt x="631" y="902"/>
                </a:lnTo>
                <a:lnTo>
                  <a:pt x="629" y="899"/>
                </a:lnTo>
                <a:lnTo>
                  <a:pt x="629" y="898"/>
                </a:lnTo>
                <a:lnTo>
                  <a:pt x="630" y="898"/>
                </a:lnTo>
                <a:lnTo>
                  <a:pt x="631" y="898"/>
                </a:lnTo>
                <a:lnTo>
                  <a:pt x="632" y="897"/>
                </a:lnTo>
                <a:lnTo>
                  <a:pt x="626" y="897"/>
                </a:lnTo>
                <a:lnTo>
                  <a:pt x="625" y="897"/>
                </a:lnTo>
                <a:lnTo>
                  <a:pt x="626" y="897"/>
                </a:lnTo>
                <a:lnTo>
                  <a:pt x="624" y="897"/>
                </a:lnTo>
                <a:lnTo>
                  <a:pt x="619" y="897"/>
                </a:lnTo>
                <a:lnTo>
                  <a:pt x="618" y="897"/>
                </a:lnTo>
                <a:lnTo>
                  <a:pt x="616" y="897"/>
                </a:lnTo>
                <a:lnTo>
                  <a:pt x="608" y="897"/>
                </a:lnTo>
                <a:lnTo>
                  <a:pt x="596" y="897"/>
                </a:lnTo>
                <a:lnTo>
                  <a:pt x="584" y="897"/>
                </a:lnTo>
                <a:lnTo>
                  <a:pt x="572" y="897"/>
                </a:lnTo>
                <a:lnTo>
                  <a:pt x="568" y="897"/>
                </a:lnTo>
                <a:lnTo>
                  <a:pt x="568" y="896"/>
                </a:lnTo>
                <a:lnTo>
                  <a:pt x="568" y="895"/>
                </a:lnTo>
                <a:lnTo>
                  <a:pt x="569" y="813"/>
                </a:lnTo>
                <a:lnTo>
                  <a:pt x="569" y="810"/>
                </a:lnTo>
                <a:lnTo>
                  <a:pt x="569" y="806"/>
                </a:lnTo>
                <a:lnTo>
                  <a:pt x="569" y="800"/>
                </a:lnTo>
                <a:lnTo>
                  <a:pt x="569" y="790"/>
                </a:lnTo>
                <a:lnTo>
                  <a:pt x="570" y="785"/>
                </a:lnTo>
                <a:lnTo>
                  <a:pt x="569" y="781"/>
                </a:lnTo>
                <a:lnTo>
                  <a:pt x="569" y="780"/>
                </a:lnTo>
                <a:lnTo>
                  <a:pt x="569" y="779"/>
                </a:lnTo>
                <a:lnTo>
                  <a:pt x="569" y="777"/>
                </a:lnTo>
                <a:lnTo>
                  <a:pt x="548" y="777"/>
                </a:lnTo>
                <a:lnTo>
                  <a:pt x="548" y="775"/>
                </a:lnTo>
                <a:lnTo>
                  <a:pt x="548" y="770"/>
                </a:lnTo>
                <a:lnTo>
                  <a:pt x="556" y="770"/>
                </a:lnTo>
                <a:lnTo>
                  <a:pt x="556" y="766"/>
                </a:lnTo>
                <a:lnTo>
                  <a:pt x="556" y="760"/>
                </a:lnTo>
                <a:lnTo>
                  <a:pt x="564" y="760"/>
                </a:lnTo>
                <a:lnTo>
                  <a:pt x="566" y="760"/>
                </a:lnTo>
                <a:lnTo>
                  <a:pt x="569" y="760"/>
                </a:lnTo>
                <a:lnTo>
                  <a:pt x="570" y="760"/>
                </a:lnTo>
                <a:lnTo>
                  <a:pt x="570" y="759"/>
                </a:lnTo>
                <a:lnTo>
                  <a:pt x="570" y="758"/>
                </a:lnTo>
                <a:lnTo>
                  <a:pt x="570" y="754"/>
                </a:lnTo>
                <a:lnTo>
                  <a:pt x="570" y="750"/>
                </a:lnTo>
                <a:lnTo>
                  <a:pt x="570" y="749"/>
                </a:lnTo>
                <a:lnTo>
                  <a:pt x="570" y="746"/>
                </a:lnTo>
                <a:lnTo>
                  <a:pt x="570" y="740"/>
                </a:lnTo>
                <a:lnTo>
                  <a:pt x="570" y="739"/>
                </a:lnTo>
                <a:lnTo>
                  <a:pt x="573" y="739"/>
                </a:lnTo>
                <a:lnTo>
                  <a:pt x="576" y="739"/>
                </a:lnTo>
                <a:lnTo>
                  <a:pt x="577" y="739"/>
                </a:lnTo>
                <a:lnTo>
                  <a:pt x="577" y="736"/>
                </a:lnTo>
                <a:lnTo>
                  <a:pt x="577" y="730"/>
                </a:lnTo>
                <a:lnTo>
                  <a:pt x="576" y="726"/>
                </a:lnTo>
                <a:lnTo>
                  <a:pt x="576" y="725"/>
                </a:lnTo>
                <a:lnTo>
                  <a:pt x="576" y="724"/>
                </a:lnTo>
                <a:lnTo>
                  <a:pt x="576" y="724"/>
                </a:lnTo>
                <a:lnTo>
                  <a:pt x="576" y="719"/>
                </a:lnTo>
                <a:lnTo>
                  <a:pt x="576" y="718"/>
                </a:lnTo>
                <a:lnTo>
                  <a:pt x="577" y="710"/>
                </a:lnTo>
                <a:lnTo>
                  <a:pt x="577" y="709"/>
                </a:lnTo>
                <a:lnTo>
                  <a:pt x="571" y="709"/>
                </a:lnTo>
                <a:lnTo>
                  <a:pt x="569" y="709"/>
                </a:lnTo>
                <a:lnTo>
                  <a:pt x="567" y="709"/>
                </a:lnTo>
                <a:lnTo>
                  <a:pt x="564" y="709"/>
                </a:lnTo>
                <a:lnTo>
                  <a:pt x="563" y="709"/>
                </a:lnTo>
                <a:lnTo>
                  <a:pt x="562" y="709"/>
                </a:lnTo>
                <a:lnTo>
                  <a:pt x="561" y="709"/>
                </a:lnTo>
                <a:lnTo>
                  <a:pt x="560" y="708"/>
                </a:lnTo>
                <a:lnTo>
                  <a:pt x="557" y="712"/>
                </a:lnTo>
                <a:lnTo>
                  <a:pt x="551" y="720"/>
                </a:lnTo>
                <a:lnTo>
                  <a:pt x="551" y="721"/>
                </a:lnTo>
                <a:lnTo>
                  <a:pt x="550" y="722"/>
                </a:lnTo>
                <a:lnTo>
                  <a:pt x="550" y="723"/>
                </a:lnTo>
                <a:lnTo>
                  <a:pt x="549" y="723"/>
                </a:lnTo>
                <a:lnTo>
                  <a:pt x="548" y="724"/>
                </a:lnTo>
                <a:lnTo>
                  <a:pt x="548" y="724"/>
                </a:lnTo>
                <a:lnTo>
                  <a:pt x="547" y="724"/>
                </a:lnTo>
                <a:lnTo>
                  <a:pt x="546" y="725"/>
                </a:lnTo>
                <a:lnTo>
                  <a:pt x="538" y="729"/>
                </a:lnTo>
                <a:lnTo>
                  <a:pt x="533" y="731"/>
                </a:lnTo>
                <a:lnTo>
                  <a:pt x="520" y="737"/>
                </a:lnTo>
                <a:lnTo>
                  <a:pt x="516" y="739"/>
                </a:lnTo>
                <a:lnTo>
                  <a:pt x="515" y="739"/>
                </a:lnTo>
                <a:lnTo>
                  <a:pt x="513" y="739"/>
                </a:lnTo>
                <a:lnTo>
                  <a:pt x="511" y="739"/>
                </a:lnTo>
                <a:lnTo>
                  <a:pt x="510" y="739"/>
                </a:lnTo>
                <a:lnTo>
                  <a:pt x="503" y="739"/>
                </a:lnTo>
                <a:lnTo>
                  <a:pt x="501" y="740"/>
                </a:lnTo>
                <a:lnTo>
                  <a:pt x="500" y="740"/>
                </a:lnTo>
                <a:lnTo>
                  <a:pt x="497" y="741"/>
                </a:lnTo>
                <a:lnTo>
                  <a:pt x="491" y="743"/>
                </a:lnTo>
                <a:lnTo>
                  <a:pt x="490" y="744"/>
                </a:lnTo>
                <a:lnTo>
                  <a:pt x="489" y="745"/>
                </a:lnTo>
                <a:lnTo>
                  <a:pt x="488" y="747"/>
                </a:lnTo>
                <a:lnTo>
                  <a:pt x="478" y="757"/>
                </a:lnTo>
                <a:lnTo>
                  <a:pt x="477" y="758"/>
                </a:lnTo>
                <a:lnTo>
                  <a:pt x="469" y="761"/>
                </a:lnTo>
                <a:lnTo>
                  <a:pt x="468" y="762"/>
                </a:lnTo>
                <a:lnTo>
                  <a:pt x="466" y="762"/>
                </a:lnTo>
                <a:lnTo>
                  <a:pt x="466" y="759"/>
                </a:lnTo>
                <a:lnTo>
                  <a:pt x="466" y="753"/>
                </a:lnTo>
                <a:lnTo>
                  <a:pt x="466" y="752"/>
                </a:lnTo>
                <a:lnTo>
                  <a:pt x="466" y="750"/>
                </a:lnTo>
                <a:lnTo>
                  <a:pt x="466" y="737"/>
                </a:lnTo>
                <a:lnTo>
                  <a:pt x="466" y="720"/>
                </a:lnTo>
                <a:lnTo>
                  <a:pt x="466" y="693"/>
                </a:lnTo>
                <a:lnTo>
                  <a:pt x="466" y="680"/>
                </a:lnTo>
                <a:lnTo>
                  <a:pt x="466" y="671"/>
                </a:lnTo>
                <a:lnTo>
                  <a:pt x="466" y="653"/>
                </a:lnTo>
                <a:lnTo>
                  <a:pt x="466" y="631"/>
                </a:lnTo>
                <a:lnTo>
                  <a:pt x="466" y="623"/>
                </a:lnTo>
                <a:lnTo>
                  <a:pt x="464" y="623"/>
                </a:lnTo>
                <a:lnTo>
                  <a:pt x="454" y="623"/>
                </a:lnTo>
                <a:lnTo>
                  <a:pt x="454" y="632"/>
                </a:lnTo>
                <a:lnTo>
                  <a:pt x="448" y="632"/>
                </a:lnTo>
                <a:lnTo>
                  <a:pt x="448" y="623"/>
                </a:lnTo>
                <a:lnTo>
                  <a:pt x="446" y="623"/>
                </a:lnTo>
                <a:lnTo>
                  <a:pt x="446" y="622"/>
                </a:lnTo>
                <a:lnTo>
                  <a:pt x="445" y="622"/>
                </a:lnTo>
                <a:lnTo>
                  <a:pt x="445" y="621"/>
                </a:lnTo>
                <a:lnTo>
                  <a:pt x="445" y="612"/>
                </a:lnTo>
                <a:lnTo>
                  <a:pt x="445" y="608"/>
                </a:lnTo>
                <a:lnTo>
                  <a:pt x="445" y="601"/>
                </a:lnTo>
                <a:lnTo>
                  <a:pt x="445" y="596"/>
                </a:lnTo>
                <a:lnTo>
                  <a:pt x="445" y="591"/>
                </a:lnTo>
                <a:lnTo>
                  <a:pt x="445" y="587"/>
                </a:lnTo>
                <a:lnTo>
                  <a:pt x="445" y="584"/>
                </a:lnTo>
                <a:lnTo>
                  <a:pt x="440" y="584"/>
                </a:lnTo>
                <a:lnTo>
                  <a:pt x="439" y="584"/>
                </a:lnTo>
                <a:lnTo>
                  <a:pt x="424" y="584"/>
                </a:lnTo>
                <a:lnTo>
                  <a:pt x="420" y="584"/>
                </a:lnTo>
                <a:lnTo>
                  <a:pt x="417" y="584"/>
                </a:lnTo>
                <a:lnTo>
                  <a:pt x="411" y="584"/>
                </a:lnTo>
                <a:lnTo>
                  <a:pt x="401" y="583"/>
                </a:lnTo>
                <a:lnTo>
                  <a:pt x="400" y="583"/>
                </a:lnTo>
                <a:lnTo>
                  <a:pt x="396" y="583"/>
                </a:lnTo>
                <a:lnTo>
                  <a:pt x="395" y="583"/>
                </a:lnTo>
                <a:lnTo>
                  <a:pt x="394" y="583"/>
                </a:lnTo>
                <a:lnTo>
                  <a:pt x="394" y="584"/>
                </a:lnTo>
                <a:lnTo>
                  <a:pt x="394" y="586"/>
                </a:lnTo>
                <a:lnTo>
                  <a:pt x="389" y="586"/>
                </a:lnTo>
                <a:lnTo>
                  <a:pt x="387" y="586"/>
                </a:lnTo>
                <a:lnTo>
                  <a:pt x="382" y="586"/>
                </a:lnTo>
                <a:lnTo>
                  <a:pt x="377" y="586"/>
                </a:lnTo>
                <a:lnTo>
                  <a:pt x="376" y="586"/>
                </a:lnTo>
                <a:lnTo>
                  <a:pt x="374" y="586"/>
                </a:lnTo>
                <a:lnTo>
                  <a:pt x="369" y="586"/>
                </a:lnTo>
                <a:lnTo>
                  <a:pt x="368" y="586"/>
                </a:lnTo>
                <a:lnTo>
                  <a:pt x="365" y="586"/>
                </a:lnTo>
                <a:lnTo>
                  <a:pt x="364" y="586"/>
                </a:lnTo>
                <a:lnTo>
                  <a:pt x="356" y="586"/>
                </a:lnTo>
                <a:lnTo>
                  <a:pt x="354" y="586"/>
                </a:lnTo>
                <a:lnTo>
                  <a:pt x="348" y="586"/>
                </a:lnTo>
                <a:lnTo>
                  <a:pt x="347" y="586"/>
                </a:lnTo>
                <a:lnTo>
                  <a:pt x="344" y="586"/>
                </a:lnTo>
                <a:lnTo>
                  <a:pt x="344" y="591"/>
                </a:lnTo>
                <a:lnTo>
                  <a:pt x="344" y="603"/>
                </a:lnTo>
                <a:lnTo>
                  <a:pt x="345" y="607"/>
                </a:lnTo>
                <a:lnTo>
                  <a:pt x="328" y="607"/>
                </a:lnTo>
                <a:lnTo>
                  <a:pt x="328" y="605"/>
                </a:lnTo>
                <a:lnTo>
                  <a:pt x="321" y="605"/>
                </a:lnTo>
                <a:lnTo>
                  <a:pt x="305" y="605"/>
                </a:lnTo>
                <a:lnTo>
                  <a:pt x="281" y="605"/>
                </a:lnTo>
                <a:lnTo>
                  <a:pt x="271" y="605"/>
                </a:lnTo>
                <a:lnTo>
                  <a:pt x="204" y="605"/>
                </a:lnTo>
                <a:lnTo>
                  <a:pt x="186" y="604"/>
                </a:lnTo>
                <a:lnTo>
                  <a:pt x="174" y="604"/>
                </a:lnTo>
                <a:lnTo>
                  <a:pt x="173" y="604"/>
                </a:lnTo>
                <a:lnTo>
                  <a:pt x="171" y="604"/>
                </a:lnTo>
                <a:lnTo>
                  <a:pt x="161" y="604"/>
                </a:lnTo>
                <a:lnTo>
                  <a:pt x="156" y="605"/>
                </a:lnTo>
                <a:lnTo>
                  <a:pt x="153" y="605"/>
                </a:lnTo>
                <a:lnTo>
                  <a:pt x="152" y="605"/>
                </a:lnTo>
                <a:lnTo>
                  <a:pt x="151" y="605"/>
                </a:lnTo>
                <a:lnTo>
                  <a:pt x="147" y="605"/>
                </a:lnTo>
                <a:lnTo>
                  <a:pt x="146" y="605"/>
                </a:lnTo>
                <a:lnTo>
                  <a:pt x="144" y="605"/>
                </a:lnTo>
                <a:lnTo>
                  <a:pt x="133" y="605"/>
                </a:lnTo>
                <a:lnTo>
                  <a:pt x="130" y="605"/>
                </a:lnTo>
                <a:lnTo>
                  <a:pt x="123" y="605"/>
                </a:lnTo>
                <a:lnTo>
                  <a:pt x="119" y="605"/>
                </a:lnTo>
                <a:lnTo>
                  <a:pt x="94" y="605"/>
                </a:lnTo>
                <a:lnTo>
                  <a:pt x="94" y="604"/>
                </a:lnTo>
                <a:lnTo>
                  <a:pt x="94" y="603"/>
                </a:lnTo>
                <a:lnTo>
                  <a:pt x="94" y="599"/>
                </a:lnTo>
                <a:lnTo>
                  <a:pt x="94" y="594"/>
                </a:lnTo>
                <a:lnTo>
                  <a:pt x="94" y="593"/>
                </a:lnTo>
                <a:lnTo>
                  <a:pt x="94" y="588"/>
                </a:lnTo>
                <a:lnTo>
                  <a:pt x="94" y="585"/>
                </a:lnTo>
                <a:lnTo>
                  <a:pt x="94" y="579"/>
                </a:lnTo>
                <a:lnTo>
                  <a:pt x="94" y="566"/>
                </a:lnTo>
                <a:lnTo>
                  <a:pt x="94" y="551"/>
                </a:lnTo>
                <a:lnTo>
                  <a:pt x="94" y="545"/>
                </a:lnTo>
                <a:lnTo>
                  <a:pt x="94" y="533"/>
                </a:lnTo>
                <a:lnTo>
                  <a:pt x="94" y="477"/>
                </a:lnTo>
                <a:lnTo>
                  <a:pt x="94" y="439"/>
                </a:lnTo>
                <a:lnTo>
                  <a:pt x="94" y="438"/>
                </a:lnTo>
                <a:lnTo>
                  <a:pt x="78" y="438"/>
                </a:lnTo>
                <a:lnTo>
                  <a:pt x="74" y="438"/>
                </a:lnTo>
                <a:lnTo>
                  <a:pt x="74" y="436"/>
                </a:lnTo>
                <a:lnTo>
                  <a:pt x="48" y="436"/>
                </a:lnTo>
                <a:lnTo>
                  <a:pt x="47" y="435"/>
                </a:lnTo>
                <a:lnTo>
                  <a:pt x="36" y="435"/>
                </a:lnTo>
                <a:lnTo>
                  <a:pt x="30" y="434"/>
                </a:lnTo>
                <a:lnTo>
                  <a:pt x="25" y="426"/>
                </a:lnTo>
                <a:lnTo>
                  <a:pt x="23" y="425"/>
                </a:lnTo>
                <a:lnTo>
                  <a:pt x="21" y="423"/>
                </a:lnTo>
                <a:lnTo>
                  <a:pt x="19" y="422"/>
                </a:lnTo>
                <a:lnTo>
                  <a:pt x="16" y="419"/>
                </a:lnTo>
                <a:lnTo>
                  <a:pt x="10" y="404"/>
                </a:lnTo>
                <a:lnTo>
                  <a:pt x="8" y="398"/>
                </a:lnTo>
                <a:lnTo>
                  <a:pt x="5" y="390"/>
                </a:lnTo>
                <a:lnTo>
                  <a:pt x="3" y="387"/>
                </a:lnTo>
                <a:lnTo>
                  <a:pt x="2" y="383"/>
                </a:lnTo>
                <a:lnTo>
                  <a:pt x="2" y="379"/>
                </a:lnTo>
                <a:lnTo>
                  <a:pt x="2" y="375"/>
                </a:lnTo>
                <a:lnTo>
                  <a:pt x="3" y="371"/>
                </a:lnTo>
                <a:lnTo>
                  <a:pt x="2" y="370"/>
                </a:lnTo>
                <a:lnTo>
                  <a:pt x="2" y="368"/>
                </a:lnTo>
                <a:lnTo>
                  <a:pt x="2" y="363"/>
                </a:lnTo>
                <a:lnTo>
                  <a:pt x="2" y="362"/>
                </a:lnTo>
                <a:lnTo>
                  <a:pt x="2" y="360"/>
                </a:lnTo>
                <a:lnTo>
                  <a:pt x="1" y="357"/>
                </a:lnTo>
                <a:lnTo>
                  <a:pt x="0" y="357"/>
                </a:lnTo>
                <a:lnTo>
                  <a:pt x="0" y="354"/>
                </a:lnTo>
                <a:close/>
                <a:moveTo>
                  <a:pt x="524" y="242"/>
                </a:moveTo>
                <a:lnTo>
                  <a:pt x="525" y="242"/>
                </a:lnTo>
                <a:lnTo>
                  <a:pt x="527" y="242"/>
                </a:lnTo>
                <a:lnTo>
                  <a:pt x="529" y="242"/>
                </a:lnTo>
                <a:lnTo>
                  <a:pt x="531" y="242"/>
                </a:lnTo>
                <a:lnTo>
                  <a:pt x="532" y="242"/>
                </a:lnTo>
                <a:lnTo>
                  <a:pt x="536" y="242"/>
                </a:lnTo>
                <a:lnTo>
                  <a:pt x="537" y="242"/>
                </a:lnTo>
                <a:lnTo>
                  <a:pt x="538" y="242"/>
                </a:lnTo>
                <a:lnTo>
                  <a:pt x="543" y="242"/>
                </a:lnTo>
                <a:lnTo>
                  <a:pt x="544" y="242"/>
                </a:lnTo>
                <a:lnTo>
                  <a:pt x="546" y="242"/>
                </a:lnTo>
                <a:lnTo>
                  <a:pt x="548" y="242"/>
                </a:lnTo>
                <a:lnTo>
                  <a:pt x="550" y="242"/>
                </a:lnTo>
                <a:lnTo>
                  <a:pt x="559" y="242"/>
                </a:lnTo>
                <a:lnTo>
                  <a:pt x="560" y="234"/>
                </a:lnTo>
                <a:lnTo>
                  <a:pt x="560" y="233"/>
                </a:lnTo>
                <a:lnTo>
                  <a:pt x="550" y="233"/>
                </a:lnTo>
                <a:lnTo>
                  <a:pt x="545" y="233"/>
                </a:lnTo>
                <a:lnTo>
                  <a:pt x="543" y="233"/>
                </a:lnTo>
                <a:lnTo>
                  <a:pt x="543" y="222"/>
                </a:lnTo>
                <a:lnTo>
                  <a:pt x="543" y="214"/>
                </a:lnTo>
                <a:lnTo>
                  <a:pt x="543" y="203"/>
                </a:lnTo>
                <a:lnTo>
                  <a:pt x="543" y="202"/>
                </a:lnTo>
                <a:lnTo>
                  <a:pt x="531" y="202"/>
                </a:lnTo>
                <a:lnTo>
                  <a:pt x="529" y="202"/>
                </a:lnTo>
                <a:lnTo>
                  <a:pt x="525" y="202"/>
                </a:lnTo>
                <a:lnTo>
                  <a:pt x="524" y="202"/>
                </a:lnTo>
                <a:lnTo>
                  <a:pt x="524" y="204"/>
                </a:lnTo>
                <a:lnTo>
                  <a:pt x="524" y="205"/>
                </a:lnTo>
                <a:lnTo>
                  <a:pt x="524" y="206"/>
                </a:lnTo>
                <a:lnTo>
                  <a:pt x="524" y="212"/>
                </a:lnTo>
                <a:lnTo>
                  <a:pt x="524" y="214"/>
                </a:lnTo>
                <a:lnTo>
                  <a:pt x="524" y="218"/>
                </a:lnTo>
                <a:lnTo>
                  <a:pt x="524" y="234"/>
                </a:lnTo>
                <a:lnTo>
                  <a:pt x="524" y="242"/>
                </a:lnTo>
                <a:close/>
                <a:moveTo>
                  <a:pt x="567" y="699"/>
                </a:moveTo>
                <a:lnTo>
                  <a:pt x="568" y="700"/>
                </a:lnTo>
                <a:lnTo>
                  <a:pt x="572" y="700"/>
                </a:lnTo>
                <a:lnTo>
                  <a:pt x="577" y="700"/>
                </a:lnTo>
                <a:lnTo>
                  <a:pt x="581" y="700"/>
                </a:lnTo>
                <a:lnTo>
                  <a:pt x="588" y="700"/>
                </a:lnTo>
                <a:lnTo>
                  <a:pt x="596" y="700"/>
                </a:lnTo>
                <a:lnTo>
                  <a:pt x="607" y="701"/>
                </a:lnTo>
                <a:lnTo>
                  <a:pt x="611" y="701"/>
                </a:lnTo>
                <a:lnTo>
                  <a:pt x="614" y="701"/>
                </a:lnTo>
                <a:lnTo>
                  <a:pt x="616" y="701"/>
                </a:lnTo>
                <a:lnTo>
                  <a:pt x="619" y="701"/>
                </a:lnTo>
                <a:lnTo>
                  <a:pt x="621" y="701"/>
                </a:lnTo>
                <a:lnTo>
                  <a:pt x="627" y="701"/>
                </a:lnTo>
                <a:lnTo>
                  <a:pt x="632" y="701"/>
                </a:lnTo>
                <a:lnTo>
                  <a:pt x="638" y="701"/>
                </a:lnTo>
                <a:lnTo>
                  <a:pt x="643" y="701"/>
                </a:lnTo>
                <a:lnTo>
                  <a:pt x="644" y="701"/>
                </a:lnTo>
                <a:lnTo>
                  <a:pt x="644" y="679"/>
                </a:lnTo>
                <a:lnTo>
                  <a:pt x="645" y="674"/>
                </a:lnTo>
                <a:lnTo>
                  <a:pt x="647" y="674"/>
                </a:lnTo>
                <a:lnTo>
                  <a:pt x="647" y="686"/>
                </a:lnTo>
                <a:lnTo>
                  <a:pt x="647" y="688"/>
                </a:lnTo>
                <a:lnTo>
                  <a:pt x="647" y="688"/>
                </a:lnTo>
                <a:lnTo>
                  <a:pt x="649" y="688"/>
                </a:lnTo>
                <a:lnTo>
                  <a:pt x="662" y="688"/>
                </a:lnTo>
                <a:lnTo>
                  <a:pt x="668" y="688"/>
                </a:lnTo>
                <a:lnTo>
                  <a:pt x="669" y="688"/>
                </a:lnTo>
                <a:lnTo>
                  <a:pt x="669" y="694"/>
                </a:lnTo>
                <a:lnTo>
                  <a:pt x="669" y="695"/>
                </a:lnTo>
                <a:lnTo>
                  <a:pt x="669" y="697"/>
                </a:lnTo>
                <a:lnTo>
                  <a:pt x="678" y="697"/>
                </a:lnTo>
                <a:lnTo>
                  <a:pt x="691" y="698"/>
                </a:lnTo>
                <a:lnTo>
                  <a:pt x="694" y="698"/>
                </a:lnTo>
                <a:lnTo>
                  <a:pt x="694" y="691"/>
                </a:lnTo>
                <a:lnTo>
                  <a:pt x="694" y="690"/>
                </a:lnTo>
                <a:lnTo>
                  <a:pt x="716" y="690"/>
                </a:lnTo>
                <a:lnTo>
                  <a:pt x="716" y="690"/>
                </a:lnTo>
                <a:lnTo>
                  <a:pt x="716" y="691"/>
                </a:lnTo>
                <a:lnTo>
                  <a:pt x="716" y="695"/>
                </a:lnTo>
                <a:lnTo>
                  <a:pt x="717" y="695"/>
                </a:lnTo>
                <a:lnTo>
                  <a:pt x="718" y="695"/>
                </a:lnTo>
                <a:lnTo>
                  <a:pt x="719" y="695"/>
                </a:lnTo>
                <a:lnTo>
                  <a:pt x="720" y="695"/>
                </a:lnTo>
                <a:lnTo>
                  <a:pt x="728" y="693"/>
                </a:lnTo>
                <a:lnTo>
                  <a:pt x="730" y="692"/>
                </a:lnTo>
                <a:lnTo>
                  <a:pt x="731" y="692"/>
                </a:lnTo>
                <a:lnTo>
                  <a:pt x="730" y="691"/>
                </a:lnTo>
                <a:lnTo>
                  <a:pt x="728" y="689"/>
                </a:lnTo>
                <a:lnTo>
                  <a:pt x="726" y="688"/>
                </a:lnTo>
                <a:lnTo>
                  <a:pt x="725" y="686"/>
                </a:lnTo>
                <a:lnTo>
                  <a:pt x="723" y="684"/>
                </a:lnTo>
                <a:lnTo>
                  <a:pt x="722" y="682"/>
                </a:lnTo>
                <a:lnTo>
                  <a:pt x="722" y="680"/>
                </a:lnTo>
                <a:lnTo>
                  <a:pt x="722" y="678"/>
                </a:lnTo>
                <a:lnTo>
                  <a:pt x="722" y="676"/>
                </a:lnTo>
                <a:lnTo>
                  <a:pt x="722" y="676"/>
                </a:lnTo>
                <a:lnTo>
                  <a:pt x="721" y="675"/>
                </a:lnTo>
                <a:lnTo>
                  <a:pt x="721" y="673"/>
                </a:lnTo>
                <a:lnTo>
                  <a:pt x="716" y="673"/>
                </a:lnTo>
                <a:lnTo>
                  <a:pt x="716" y="672"/>
                </a:lnTo>
                <a:lnTo>
                  <a:pt x="716" y="665"/>
                </a:lnTo>
                <a:lnTo>
                  <a:pt x="716" y="664"/>
                </a:lnTo>
                <a:lnTo>
                  <a:pt x="710" y="664"/>
                </a:lnTo>
                <a:lnTo>
                  <a:pt x="709" y="664"/>
                </a:lnTo>
                <a:lnTo>
                  <a:pt x="708" y="661"/>
                </a:lnTo>
                <a:lnTo>
                  <a:pt x="708" y="656"/>
                </a:lnTo>
                <a:lnTo>
                  <a:pt x="708" y="655"/>
                </a:lnTo>
                <a:lnTo>
                  <a:pt x="707" y="655"/>
                </a:lnTo>
                <a:lnTo>
                  <a:pt x="697" y="655"/>
                </a:lnTo>
                <a:lnTo>
                  <a:pt x="693" y="655"/>
                </a:lnTo>
                <a:lnTo>
                  <a:pt x="686" y="655"/>
                </a:lnTo>
                <a:lnTo>
                  <a:pt x="683" y="655"/>
                </a:lnTo>
                <a:lnTo>
                  <a:pt x="683" y="654"/>
                </a:lnTo>
                <a:lnTo>
                  <a:pt x="683" y="649"/>
                </a:lnTo>
                <a:lnTo>
                  <a:pt x="682" y="649"/>
                </a:lnTo>
                <a:lnTo>
                  <a:pt x="681" y="649"/>
                </a:lnTo>
                <a:lnTo>
                  <a:pt x="680" y="649"/>
                </a:lnTo>
                <a:lnTo>
                  <a:pt x="668" y="648"/>
                </a:lnTo>
                <a:lnTo>
                  <a:pt x="659" y="648"/>
                </a:lnTo>
                <a:lnTo>
                  <a:pt x="645" y="648"/>
                </a:lnTo>
                <a:lnTo>
                  <a:pt x="645" y="643"/>
                </a:lnTo>
                <a:lnTo>
                  <a:pt x="643" y="643"/>
                </a:lnTo>
                <a:lnTo>
                  <a:pt x="632" y="643"/>
                </a:lnTo>
                <a:lnTo>
                  <a:pt x="632" y="651"/>
                </a:lnTo>
                <a:lnTo>
                  <a:pt x="632" y="653"/>
                </a:lnTo>
                <a:lnTo>
                  <a:pt x="632" y="663"/>
                </a:lnTo>
                <a:lnTo>
                  <a:pt x="623" y="663"/>
                </a:lnTo>
                <a:lnTo>
                  <a:pt x="621" y="663"/>
                </a:lnTo>
                <a:lnTo>
                  <a:pt x="620" y="663"/>
                </a:lnTo>
                <a:lnTo>
                  <a:pt x="620" y="662"/>
                </a:lnTo>
                <a:lnTo>
                  <a:pt x="620" y="660"/>
                </a:lnTo>
                <a:lnTo>
                  <a:pt x="609" y="660"/>
                </a:lnTo>
                <a:lnTo>
                  <a:pt x="593" y="660"/>
                </a:lnTo>
                <a:lnTo>
                  <a:pt x="591" y="660"/>
                </a:lnTo>
                <a:lnTo>
                  <a:pt x="589" y="660"/>
                </a:lnTo>
                <a:lnTo>
                  <a:pt x="573" y="659"/>
                </a:lnTo>
                <a:lnTo>
                  <a:pt x="572" y="659"/>
                </a:lnTo>
                <a:lnTo>
                  <a:pt x="572" y="660"/>
                </a:lnTo>
                <a:lnTo>
                  <a:pt x="571" y="660"/>
                </a:lnTo>
                <a:lnTo>
                  <a:pt x="571" y="661"/>
                </a:lnTo>
                <a:lnTo>
                  <a:pt x="571" y="662"/>
                </a:lnTo>
                <a:lnTo>
                  <a:pt x="571" y="663"/>
                </a:lnTo>
                <a:lnTo>
                  <a:pt x="571" y="665"/>
                </a:lnTo>
                <a:lnTo>
                  <a:pt x="571" y="669"/>
                </a:lnTo>
                <a:lnTo>
                  <a:pt x="571" y="677"/>
                </a:lnTo>
                <a:lnTo>
                  <a:pt x="571" y="682"/>
                </a:lnTo>
                <a:lnTo>
                  <a:pt x="571" y="688"/>
                </a:lnTo>
                <a:lnTo>
                  <a:pt x="571" y="691"/>
                </a:lnTo>
                <a:lnTo>
                  <a:pt x="571" y="692"/>
                </a:lnTo>
                <a:lnTo>
                  <a:pt x="570" y="693"/>
                </a:lnTo>
                <a:lnTo>
                  <a:pt x="570" y="694"/>
                </a:lnTo>
                <a:lnTo>
                  <a:pt x="570" y="695"/>
                </a:lnTo>
                <a:lnTo>
                  <a:pt x="569" y="697"/>
                </a:lnTo>
                <a:lnTo>
                  <a:pt x="567" y="699"/>
                </a:lnTo>
                <a:close/>
                <a:moveTo>
                  <a:pt x="749" y="886"/>
                </a:moveTo>
                <a:lnTo>
                  <a:pt x="749" y="890"/>
                </a:lnTo>
                <a:lnTo>
                  <a:pt x="756" y="890"/>
                </a:lnTo>
                <a:lnTo>
                  <a:pt x="759" y="890"/>
                </a:lnTo>
                <a:lnTo>
                  <a:pt x="760" y="890"/>
                </a:lnTo>
                <a:lnTo>
                  <a:pt x="764" y="890"/>
                </a:lnTo>
                <a:lnTo>
                  <a:pt x="773" y="890"/>
                </a:lnTo>
                <a:lnTo>
                  <a:pt x="783" y="890"/>
                </a:lnTo>
                <a:lnTo>
                  <a:pt x="784" y="891"/>
                </a:lnTo>
                <a:lnTo>
                  <a:pt x="785" y="892"/>
                </a:lnTo>
                <a:lnTo>
                  <a:pt x="788" y="891"/>
                </a:lnTo>
                <a:lnTo>
                  <a:pt x="790" y="889"/>
                </a:lnTo>
                <a:lnTo>
                  <a:pt x="791" y="889"/>
                </a:lnTo>
                <a:lnTo>
                  <a:pt x="793" y="887"/>
                </a:lnTo>
                <a:lnTo>
                  <a:pt x="793" y="886"/>
                </a:lnTo>
                <a:lnTo>
                  <a:pt x="794" y="885"/>
                </a:lnTo>
                <a:lnTo>
                  <a:pt x="791" y="885"/>
                </a:lnTo>
                <a:lnTo>
                  <a:pt x="793" y="884"/>
                </a:lnTo>
                <a:lnTo>
                  <a:pt x="792" y="884"/>
                </a:lnTo>
                <a:lnTo>
                  <a:pt x="792" y="882"/>
                </a:lnTo>
                <a:lnTo>
                  <a:pt x="792" y="881"/>
                </a:lnTo>
                <a:lnTo>
                  <a:pt x="790" y="874"/>
                </a:lnTo>
                <a:lnTo>
                  <a:pt x="789" y="872"/>
                </a:lnTo>
                <a:lnTo>
                  <a:pt x="789" y="871"/>
                </a:lnTo>
                <a:lnTo>
                  <a:pt x="788" y="869"/>
                </a:lnTo>
                <a:lnTo>
                  <a:pt x="788" y="868"/>
                </a:lnTo>
                <a:lnTo>
                  <a:pt x="787" y="868"/>
                </a:lnTo>
                <a:lnTo>
                  <a:pt x="786" y="867"/>
                </a:lnTo>
                <a:lnTo>
                  <a:pt x="785" y="867"/>
                </a:lnTo>
                <a:lnTo>
                  <a:pt x="784" y="868"/>
                </a:lnTo>
                <a:lnTo>
                  <a:pt x="783" y="868"/>
                </a:lnTo>
                <a:lnTo>
                  <a:pt x="782" y="868"/>
                </a:lnTo>
                <a:lnTo>
                  <a:pt x="780" y="869"/>
                </a:lnTo>
                <a:lnTo>
                  <a:pt x="779" y="870"/>
                </a:lnTo>
                <a:lnTo>
                  <a:pt x="778" y="871"/>
                </a:lnTo>
                <a:lnTo>
                  <a:pt x="776" y="871"/>
                </a:lnTo>
                <a:lnTo>
                  <a:pt x="776" y="871"/>
                </a:lnTo>
                <a:lnTo>
                  <a:pt x="773" y="871"/>
                </a:lnTo>
                <a:lnTo>
                  <a:pt x="769" y="866"/>
                </a:lnTo>
                <a:lnTo>
                  <a:pt x="765" y="860"/>
                </a:lnTo>
                <a:lnTo>
                  <a:pt x="765" y="856"/>
                </a:lnTo>
                <a:lnTo>
                  <a:pt x="764" y="856"/>
                </a:lnTo>
                <a:lnTo>
                  <a:pt x="763" y="856"/>
                </a:lnTo>
                <a:lnTo>
                  <a:pt x="762" y="856"/>
                </a:lnTo>
                <a:lnTo>
                  <a:pt x="751" y="856"/>
                </a:lnTo>
                <a:lnTo>
                  <a:pt x="750" y="856"/>
                </a:lnTo>
                <a:lnTo>
                  <a:pt x="749" y="867"/>
                </a:lnTo>
                <a:lnTo>
                  <a:pt x="749" y="871"/>
                </a:lnTo>
                <a:lnTo>
                  <a:pt x="749" y="874"/>
                </a:lnTo>
                <a:lnTo>
                  <a:pt x="749" y="886"/>
                </a:lnTo>
                <a:close/>
                <a:moveTo>
                  <a:pt x="916" y="974"/>
                </a:moveTo>
                <a:lnTo>
                  <a:pt x="924" y="974"/>
                </a:lnTo>
                <a:lnTo>
                  <a:pt x="929" y="974"/>
                </a:lnTo>
                <a:lnTo>
                  <a:pt x="942" y="974"/>
                </a:lnTo>
                <a:lnTo>
                  <a:pt x="954" y="975"/>
                </a:lnTo>
                <a:lnTo>
                  <a:pt x="957" y="975"/>
                </a:lnTo>
                <a:lnTo>
                  <a:pt x="960" y="975"/>
                </a:lnTo>
                <a:lnTo>
                  <a:pt x="961" y="972"/>
                </a:lnTo>
                <a:lnTo>
                  <a:pt x="961" y="965"/>
                </a:lnTo>
                <a:lnTo>
                  <a:pt x="961" y="962"/>
                </a:lnTo>
                <a:lnTo>
                  <a:pt x="961" y="957"/>
                </a:lnTo>
                <a:lnTo>
                  <a:pt x="961" y="955"/>
                </a:lnTo>
                <a:lnTo>
                  <a:pt x="961" y="950"/>
                </a:lnTo>
                <a:lnTo>
                  <a:pt x="961" y="947"/>
                </a:lnTo>
                <a:lnTo>
                  <a:pt x="961" y="942"/>
                </a:lnTo>
                <a:lnTo>
                  <a:pt x="961" y="941"/>
                </a:lnTo>
                <a:lnTo>
                  <a:pt x="961" y="940"/>
                </a:lnTo>
                <a:lnTo>
                  <a:pt x="961" y="938"/>
                </a:lnTo>
                <a:lnTo>
                  <a:pt x="960" y="936"/>
                </a:lnTo>
                <a:lnTo>
                  <a:pt x="964" y="936"/>
                </a:lnTo>
                <a:lnTo>
                  <a:pt x="985" y="936"/>
                </a:lnTo>
                <a:lnTo>
                  <a:pt x="986" y="936"/>
                </a:lnTo>
                <a:lnTo>
                  <a:pt x="986" y="933"/>
                </a:lnTo>
                <a:lnTo>
                  <a:pt x="986" y="918"/>
                </a:lnTo>
                <a:lnTo>
                  <a:pt x="986" y="897"/>
                </a:lnTo>
                <a:lnTo>
                  <a:pt x="987" y="881"/>
                </a:lnTo>
                <a:lnTo>
                  <a:pt x="987" y="873"/>
                </a:lnTo>
                <a:lnTo>
                  <a:pt x="987" y="858"/>
                </a:lnTo>
                <a:lnTo>
                  <a:pt x="988" y="858"/>
                </a:lnTo>
                <a:lnTo>
                  <a:pt x="993" y="858"/>
                </a:lnTo>
                <a:lnTo>
                  <a:pt x="1000" y="858"/>
                </a:lnTo>
                <a:lnTo>
                  <a:pt x="1002" y="858"/>
                </a:lnTo>
                <a:lnTo>
                  <a:pt x="1003" y="858"/>
                </a:lnTo>
                <a:lnTo>
                  <a:pt x="1003" y="858"/>
                </a:lnTo>
                <a:lnTo>
                  <a:pt x="1011" y="858"/>
                </a:lnTo>
                <a:lnTo>
                  <a:pt x="1015" y="858"/>
                </a:lnTo>
                <a:lnTo>
                  <a:pt x="1019" y="858"/>
                </a:lnTo>
                <a:lnTo>
                  <a:pt x="1024" y="858"/>
                </a:lnTo>
                <a:lnTo>
                  <a:pt x="1025" y="858"/>
                </a:lnTo>
                <a:lnTo>
                  <a:pt x="1027" y="858"/>
                </a:lnTo>
                <a:lnTo>
                  <a:pt x="1030" y="858"/>
                </a:lnTo>
                <a:lnTo>
                  <a:pt x="1032" y="858"/>
                </a:lnTo>
                <a:lnTo>
                  <a:pt x="1036" y="858"/>
                </a:lnTo>
                <a:lnTo>
                  <a:pt x="1039" y="858"/>
                </a:lnTo>
                <a:lnTo>
                  <a:pt x="1042" y="858"/>
                </a:lnTo>
                <a:lnTo>
                  <a:pt x="1047" y="858"/>
                </a:lnTo>
                <a:lnTo>
                  <a:pt x="1055" y="859"/>
                </a:lnTo>
                <a:lnTo>
                  <a:pt x="1058" y="859"/>
                </a:lnTo>
                <a:lnTo>
                  <a:pt x="1060" y="859"/>
                </a:lnTo>
                <a:lnTo>
                  <a:pt x="1063" y="859"/>
                </a:lnTo>
                <a:lnTo>
                  <a:pt x="1063" y="859"/>
                </a:lnTo>
                <a:lnTo>
                  <a:pt x="1067" y="859"/>
                </a:lnTo>
                <a:lnTo>
                  <a:pt x="1071" y="859"/>
                </a:lnTo>
                <a:lnTo>
                  <a:pt x="1074" y="859"/>
                </a:lnTo>
                <a:lnTo>
                  <a:pt x="1080" y="859"/>
                </a:lnTo>
                <a:lnTo>
                  <a:pt x="1086" y="859"/>
                </a:lnTo>
                <a:lnTo>
                  <a:pt x="1094" y="859"/>
                </a:lnTo>
                <a:lnTo>
                  <a:pt x="1099" y="859"/>
                </a:lnTo>
                <a:lnTo>
                  <a:pt x="1105" y="859"/>
                </a:lnTo>
                <a:lnTo>
                  <a:pt x="1106" y="859"/>
                </a:lnTo>
                <a:lnTo>
                  <a:pt x="1109" y="859"/>
                </a:lnTo>
                <a:lnTo>
                  <a:pt x="1113" y="860"/>
                </a:lnTo>
                <a:lnTo>
                  <a:pt x="1114" y="860"/>
                </a:lnTo>
                <a:lnTo>
                  <a:pt x="1125" y="860"/>
                </a:lnTo>
                <a:lnTo>
                  <a:pt x="1132" y="860"/>
                </a:lnTo>
                <a:lnTo>
                  <a:pt x="1137" y="860"/>
                </a:lnTo>
                <a:lnTo>
                  <a:pt x="1146" y="860"/>
                </a:lnTo>
                <a:lnTo>
                  <a:pt x="1153" y="860"/>
                </a:lnTo>
                <a:lnTo>
                  <a:pt x="1155" y="860"/>
                </a:lnTo>
                <a:lnTo>
                  <a:pt x="1156" y="860"/>
                </a:lnTo>
                <a:lnTo>
                  <a:pt x="1159" y="860"/>
                </a:lnTo>
                <a:lnTo>
                  <a:pt x="1161" y="860"/>
                </a:lnTo>
                <a:lnTo>
                  <a:pt x="1167" y="860"/>
                </a:lnTo>
                <a:lnTo>
                  <a:pt x="1208" y="861"/>
                </a:lnTo>
                <a:lnTo>
                  <a:pt x="1229" y="862"/>
                </a:lnTo>
                <a:lnTo>
                  <a:pt x="1258" y="861"/>
                </a:lnTo>
                <a:lnTo>
                  <a:pt x="1258" y="859"/>
                </a:lnTo>
                <a:lnTo>
                  <a:pt x="1258" y="856"/>
                </a:lnTo>
                <a:lnTo>
                  <a:pt x="1258" y="855"/>
                </a:lnTo>
                <a:lnTo>
                  <a:pt x="1258" y="850"/>
                </a:lnTo>
                <a:lnTo>
                  <a:pt x="1258" y="847"/>
                </a:lnTo>
                <a:lnTo>
                  <a:pt x="1258" y="841"/>
                </a:lnTo>
                <a:lnTo>
                  <a:pt x="1258" y="833"/>
                </a:lnTo>
                <a:lnTo>
                  <a:pt x="1258" y="829"/>
                </a:lnTo>
                <a:lnTo>
                  <a:pt x="1258" y="825"/>
                </a:lnTo>
                <a:lnTo>
                  <a:pt x="1258" y="823"/>
                </a:lnTo>
                <a:lnTo>
                  <a:pt x="1256" y="808"/>
                </a:lnTo>
                <a:lnTo>
                  <a:pt x="1257" y="805"/>
                </a:lnTo>
                <a:lnTo>
                  <a:pt x="1258" y="804"/>
                </a:lnTo>
                <a:lnTo>
                  <a:pt x="1258" y="803"/>
                </a:lnTo>
                <a:lnTo>
                  <a:pt x="1258" y="799"/>
                </a:lnTo>
                <a:lnTo>
                  <a:pt x="1258" y="795"/>
                </a:lnTo>
                <a:lnTo>
                  <a:pt x="1258" y="794"/>
                </a:lnTo>
                <a:lnTo>
                  <a:pt x="1259" y="792"/>
                </a:lnTo>
                <a:lnTo>
                  <a:pt x="1259" y="791"/>
                </a:lnTo>
                <a:lnTo>
                  <a:pt x="1259" y="790"/>
                </a:lnTo>
                <a:lnTo>
                  <a:pt x="1259" y="788"/>
                </a:lnTo>
                <a:lnTo>
                  <a:pt x="1259" y="784"/>
                </a:lnTo>
                <a:lnTo>
                  <a:pt x="1259" y="782"/>
                </a:lnTo>
                <a:lnTo>
                  <a:pt x="1258" y="778"/>
                </a:lnTo>
                <a:lnTo>
                  <a:pt x="1259" y="775"/>
                </a:lnTo>
                <a:lnTo>
                  <a:pt x="1259" y="768"/>
                </a:lnTo>
                <a:lnTo>
                  <a:pt x="1259" y="767"/>
                </a:lnTo>
                <a:lnTo>
                  <a:pt x="1259" y="752"/>
                </a:lnTo>
                <a:lnTo>
                  <a:pt x="1260" y="709"/>
                </a:lnTo>
                <a:lnTo>
                  <a:pt x="1260" y="707"/>
                </a:lnTo>
                <a:lnTo>
                  <a:pt x="1260" y="693"/>
                </a:lnTo>
                <a:lnTo>
                  <a:pt x="1263" y="694"/>
                </a:lnTo>
                <a:lnTo>
                  <a:pt x="1266" y="694"/>
                </a:lnTo>
                <a:lnTo>
                  <a:pt x="1267" y="694"/>
                </a:lnTo>
                <a:lnTo>
                  <a:pt x="1271" y="693"/>
                </a:lnTo>
                <a:lnTo>
                  <a:pt x="1275" y="691"/>
                </a:lnTo>
                <a:lnTo>
                  <a:pt x="1278" y="689"/>
                </a:lnTo>
                <a:lnTo>
                  <a:pt x="1277" y="689"/>
                </a:lnTo>
                <a:lnTo>
                  <a:pt x="1276" y="688"/>
                </a:lnTo>
                <a:lnTo>
                  <a:pt x="1272" y="683"/>
                </a:lnTo>
                <a:lnTo>
                  <a:pt x="1270" y="682"/>
                </a:lnTo>
                <a:lnTo>
                  <a:pt x="1272" y="680"/>
                </a:lnTo>
                <a:lnTo>
                  <a:pt x="1274" y="677"/>
                </a:lnTo>
                <a:lnTo>
                  <a:pt x="1274" y="676"/>
                </a:lnTo>
                <a:lnTo>
                  <a:pt x="1274" y="674"/>
                </a:lnTo>
                <a:lnTo>
                  <a:pt x="1274" y="672"/>
                </a:lnTo>
                <a:lnTo>
                  <a:pt x="1274" y="669"/>
                </a:lnTo>
                <a:lnTo>
                  <a:pt x="1269" y="669"/>
                </a:lnTo>
                <a:lnTo>
                  <a:pt x="1260" y="668"/>
                </a:lnTo>
                <a:lnTo>
                  <a:pt x="1260" y="657"/>
                </a:lnTo>
                <a:lnTo>
                  <a:pt x="1256" y="657"/>
                </a:lnTo>
                <a:lnTo>
                  <a:pt x="1248" y="656"/>
                </a:lnTo>
                <a:lnTo>
                  <a:pt x="1245" y="656"/>
                </a:lnTo>
                <a:lnTo>
                  <a:pt x="1240" y="656"/>
                </a:lnTo>
                <a:lnTo>
                  <a:pt x="1235" y="656"/>
                </a:lnTo>
                <a:lnTo>
                  <a:pt x="1227" y="656"/>
                </a:lnTo>
                <a:lnTo>
                  <a:pt x="1208" y="655"/>
                </a:lnTo>
                <a:lnTo>
                  <a:pt x="1207" y="655"/>
                </a:lnTo>
                <a:lnTo>
                  <a:pt x="1207" y="655"/>
                </a:lnTo>
                <a:lnTo>
                  <a:pt x="1206" y="655"/>
                </a:lnTo>
                <a:lnTo>
                  <a:pt x="1205" y="657"/>
                </a:lnTo>
                <a:lnTo>
                  <a:pt x="1204" y="661"/>
                </a:lnTo>
                <a:lnTo>
                  <a:pt x="1202" y="663"/>
                </a:lnTo>
                <a:lnTo>
                  <a:pt x="1201" y="665"/>
                </a:lnTo>
                <a:lnTo>
                  <a:pt x="1199" y="667"/>
                </a:lnTo>
                <a:lnTo>
                  <a:pt x="1198" y="668"/>
                </a:lnTo>
                <a:lnTo>
                  <a:pt x="1198" y="666"/>
                </a:lnTo>
                <a:lnTo>
                  <a:pt x="1196" y="664"/>
                </a:lnTo>
                <a:lnTo>
                  <a:pt x="1195" y="662"/>
                </a:lnTo>
                <a:lnTo>
                  <a:pt x="1195" y="660"/>
                </a:lnTo>
                <a:lnTo>
                  <a:pt x="1194" y="658"/>
                </a:lnTo>
                <a:lnTo>
                  <a:pt x="1194" y="657"/>
                </a:lnTo>
                <a:lnTo>
                  <a:pt x="1192" y="657"/>
                </a:lnTo>
                <a:lnTo>
                  <a:pt x="1192" y="655"/>
                </a:lnTo>
                <a:lnTo>
                  <a:pt x="1191" y="655"/>
                </a:lnTo>
                <a:lnTo>
                  <a:pt x="1187" y="655"/>
                </a:lnTo>
                <a:lnTo>
                  <a:pt x="1183" y="655"/>
                </a:lnTo>
                <a:lnTo>
                  <a:pt x="1166" y="654"/>
                </a:lnTo>
                <a:lnTo>
                  <a:pt x="1162" y="654"/>
                </a:lnTo>
                <a:lnTo>
                  <a:pt x="1152" y="654"/>
                </a:lnTo>
                <a:lnTo>
                  <a:pt x="1143" y="654"/>
                </a:lnTo>
                <a:lnTo>
                  <a:pt x="1140" y="654"/>
                </a:lnTo>
                <a:lnTo>
                  <a:pt x="1137" y="653"/>
                </a:lnTo>
                <a:lnTo>
                  <a:pt x="1129" y="653"/>
                </a:lnTo>
                <a:lnTo>
                  <a:pt x="1126" y="653"/>
                </a:lnTo>
                <a:lnTo>
                  <a:pt x="1112" y="653"/>
                </a:lnTo>
                <a:lnTo>
                  <a:pt x="1083" y="652"/>
                </a:lnTo>
                <a:lnTo>
                  <a:pt x="1077" y="652"/>
                </a:lnTo>
                <a:lnTo>
                  <a:pt x="1076" y="652"/>
                </a:lnTo>
                <a:lnTo>
                  <a:pt x="1063" y="652"/>
                </a:lnTo>
                <a:lnTo>
                  <a:pt x="1014" y="652"/>
                </a:lnTo>
                <a:lnTo>
                  <a:pt x="1005" y="652"/>
                </a:lnTo>
                <a:lnTo>
                  <a:pt x="1000" y="652"/>
                </a:lnTo>
                <a:lnTo>
                  <a:pt x="989" y="652"/>
                </a:lnTo>
                <a:lnTo>
                  <a:pt x="989" y="651"/>
                </a:lnTo>
                <a:lnTo>
                  <a:pt x="990" y="649"/>
                </a:lnTo>
                <a:lnTo>
                  <a:pt x="989" y="648"/>
                </a:lnTo>
                <a:lnTo>
                  <a:pt x="983" y="648"/>
                </a:lnTo>
                <a:lnTo>
                  <a:pt x="981" y="648"/>
                </a:lnTo>
                <a:lnTo>
                  <a:pt x="980" y="648"/>
                </a:lnTo>
                <a:lnTo>
                  <a:pt x="979" y="648"/>
                </a:lnTo>
                <a:lnTo>
                  <a:pt x="977" y="648"/>
                </a:lnTo>
                <a:lnTo>
                  <a:pt x="973" y="648"/>
                </a:lnTo>
                <a:lnTo>
                  <a:pt x="972" y="648"/>
                </a:lnTo>
                <a:lnTo>
                  <a:pt x="965" y="647"/>
                </a:lnTo>
                <a:lnTo>
                  <a:pt x="965" y="648"/>
                </a:lnTo>
                <a:lnTo>
                  <a:pt x="966" y="651"/>
                </a:lnTo>
                <a:lnTo>
                  <a:pt x="960" y="651"/>
                </a:lnTo>
                <a:lnTo>
                  <a:pt x="960" y="655"/>
                </a:lnTo>
                <a:lnTo>
                  <a:pt x="960" y="664"/>
                </a:lnTo>
                <a:lnTo>
                  <a:pt x="960" y="675"/>
                </a:lnTo>
                <a:lnTo>
                  <a:pt x="960" y="687"/>
                </a:lnTo>
                <a:lnTo>
                  <a:pt x="960" y="691"/>
                </a:lnTo>
                <a:lnTo>
                  <a:pt x="960" y="692"/>
                </a:lnTo>
                <a:lnTo>
                  <a:pt x="960" y="696"/>
                </a:lnTo>
                <a:lnTo>
                  <a:pt x="960" y="703"/>
                </a:lnTo>
                <a:lnTo>
                  <a:pt x="960" y="711"/>
                </a:lnTo>
                <a:lnTo>
                  <a:pt x="960" y="715"/>
                </a:lnTo>
                <a:lnTo>
                  <a:pt x="960" y="741"/>
                </a:lnTo>
                <a:lnTo>
                  <a:pt x="960" y="749"/>
                </a:lnTo>
                <a:lnTo>
                  <a:pt x="960" y="756"/>
                </a:lnTo>
                <a:lnTo>
                  <a:pt x="960" y="759"/>
                </a:lnTo>
                <a:lnTo>
                  <a:pt x="960" y="764"/>
                </a:lnTo>
                <a:lnTo>
                  <a:pt x="960" y="768"/>
                </a:lnTo>
                <a:lnTo>
                  <a:pt x="960" y="772"/>
                </a:lnTo>
                <a:lnTo>
                  <a:pt x="959" y="779"/>
                </a:lnTo>
                <a:lnTo>
                  <a:pt x="959" y="786"/>
                </a:lnTo>
                <a:lnTo>
                  <a:pt x="959" y="790"/>
                </a:lnTo>
                <a:lnTo>
                  <a:pt x="959" y="800"/>
                </a:lnTo>
                <a:lnTo>
                  <a:pt x="959" y="820"/>
                </a:lnTo>
                <a:lnTo>
                  <a:pt x="958" y="833"/>
                </a:lnTo>
                <a:lnTo>
                  <a:pt x="958" y="836"/>
                </a:lnTo>
                <a:lnTo>
                  <a:pt x="958" y="856"/>
                </a:lnTo>
                <a:lnTo>
                  <a:pt x="958" y="857"/>
                </a:lnTo>
                <a:lnTo>
                  <a:pt x="958" y="858"/>
                </a:lnTo>
                <a:lnTo>
                  <a:pt x="958" y="864"/>
                </a:lnTo>
                <a:lnTo>
                  <a:pt x="957" y="865"/>
                </a:lnTo>
                <a:lnTo>
                  <a:pt x="957" y="874"/>
                </a:lnTo>
                <a:lnTo>
                  <a:pt x="957" y="875"/>
                </a:lnTo>
                <a:lnTo>
                  <a:pt x="958" y="885"/>
                </a:lnTo>
                <a:lnTo>
                  <a:pt x="958" y="888"/>
                </a:lnTo>
                <a:lnTo>
                  <a:pt x="952" y="887"/>
                </a:lnTo>
                <a:lnTo>
                  <a:pt x="949" y="888"/>
                </a:lnTo>
                <a:lnTo>
                  <a:pt x="948" y="892"/>
                </a:lnTo>
                <a:lnTo>
                  <a:pt x="948" y="897"/>
                </a:lnTo>
                <a:lnTo>
                  <a:pt x="948" y="899"/>
                </a:lnTo>
                <a:lnTo>
                  <a:pt x="948" y="900"/>
                </a:lnTo>
                <a:lnTo>
                  <a:pt x="948" y="905"/>
                </a:lnTo>
                <a:lnTo>
                  <a:pt x="948" y="910"/>
                </a:lnTo>
                <a:lnTo>
                  <a:pt x="948" y="915"/>
                </a:lnTo>
                <a:lnTo>
                  <a:pt x="948" y="920"/>
                </a:lnTo>
                <a:lnTo>
                  <a:pt x="948" y="923"/>
                </a:lnTo>
                <a:lnTo>
                  <a:pt x="948" y="924"/>
                </a:lnTo>
                <a:lnTo>
                  <a:pt x="948" y="926"/>
                </a:lnTo>
                <a:lnTo>
                  <a:pt x="945" y="926"/>
                </a:lnTo>
                <a:lnTo>
                  <a:pt x="943" y="926"/>
                </a:lnTo>
                <a:lnTo>
                  <a:pt x="942" y="926"/>
                </a:lnTo>
                <a:lnTo>
                  <a:pt x="931" y="926"/>
                </a:lnTo>
                <a:lnTo>
                  <a:pt x="931" y="926"/>
                </a:lnTo>
                <a:lnTo>
                  <a:pt x="927" y="926"/>
                </a:lnTo>
                <a:lnTo>
                  <a:pt x="925" y="926"/>
                </a:lnTo>
                <a:lnTo>
                  <a:pt x="923" y="931"/>
                </a:lnTo>
                <a:lnTo>
                  <a:pt x="924" y="936"/>
                </a:lnTo>
                <a:lnTo>
                  <a:pt x="925" y="939"/>
                </a:lnTo>
                <a:lnTo>
                  <a:pt x="925" y="940"/>
                </a:lnTo>
                <a:lnTo>
                  <a:pt x="925" y="941"/>
                </a:lnTo>
                <a:lnTo>
                  <a:pt x="925" y="941"/>
                </a:lnTo>
                <a:lnTo>
                  <a:pt x="920" y="948"/>
                </a:lnTo>
                <a:lnTo>
                  <a:pt x="917" y="955"/>
                </a:lnTo>
                <a:lnTo>
                  <a:pt x="915" y="963"/>
                </a:lnTo>
                <a:lnTo>
                  <a:pt x="916" y="974"/>
                </a:lnTo>
                <a:close/>
                <a:moveTo>
                  <a:pt x="955" y="1245"/>
                </a:moveTo>
                <a:lnTo>
                  <a:pt x="960" y="1245"/>
                </a:lnTo>
                <a:lnTo>
                  <a:pt x="963" y="1245"/>
                </a:lnTo>
                <a:lnTo>
                  <a:pt x="967" y="1245"/>
                </a:lnTo>
                <a:lnTo>
                  <a:pt x="969" y="1245"/>
                </a:lnTo>
                <a:lnTo>
                  <a:pt x="980" y="1246"/>
                </a:lnTo>
                <a:lnTo>
                  <a:pt x="991" y="1246"/>
                </a:lnTo>
                <a:lnTo>
                  <a:pt x="992" y="1246"/>
                </a:lnTo>
                <a:lnTo>
                  <a:pt x="993" y="1245"/>
                </a:lnTo>
                <a:lnTo>
                  <a:pt x="994" y="1245"/>
                </a:lnTo>
                <a:lnTo>
                  <a:pt x="1000" y="1245"/>
                </a:lnTo>
                <a:lnTo>
                  <a:pt x="1002" y="1245"/>
                </a:lnTo>
                <a:lnTo>
                  <a:pt x="1004" y="1246"/>
                </a:lnTo>
                <a:lnTo>
                  <a:pt x="1006" y="1246"/>
                </a:lnTo>
                <a:lnTo>
                  <a:pt x="1008" y="1246"/>
                </a:lnTo>
                <a:lnTo>
                  <a:pt x="1010" y="1246"/>
                </a:lnTo>
                <a:lnTo>
                  <a:pt x="1037" y="1246"/>
                </a:lnTo>
                <a:lnTo>
                  <a:pt x="1039" y="1245"/>
                </a:lnTo>
                <a:lnTo>
                  <a:pt x="1040" y="1245"/>
                </a:lnTo>
                <a:lnTo>
                  <a:pt x="1055" y="1246"/>
                </a:lnTo>
                <a:lnTo>
                  <a:pt x="1059" y="1246"/>
                </a:lnTo>
                <a:lnTo>
                  <a:pt x="1065" y="1245"/>
                </a:lnTo>
                <a:lnTo>
                  <a:pt x="1066" y="1245"/>
                </a:lnTo>
                <a:lnTo>
                  <a:pt x="1068" y="1245"/>
                </a:lnTo>
                <a:lnTo>
                  <a:pt x="1069" y="1245"/>
                </a:lnTo>
                <a:lnTo>
                  <a:pt x="1070" y="1245"/>
                </a:lnTo>
                <a:lnTo>
                  <a:pt x="1074" y="1245"/>
                </a:lnTo>
                <a:lnTo>
                  <a:pt x="1075" y="1244"/>
                </a:lnTo>
                <a:lnTo>
                  <a:pt x="1079" y="1243"/>
                </a:lnTo>
                <a:lnTo>
                  <a:pt x="1109" y="1232"/>
                </a:lnTo>
                <a:lnTo>
                  <a:pt x="1126" y="1224"/>
                </a:lnTo>
                <a:lnTo>
                  <a:pt x="1155" y="1205"/>
                </a:lnTo>
                <a:lnTo>
                  <a:pt x="1171" y="1189"/>
                </a:lnTo>
                <a:lnTo>
                  <a:pt x="1173" y="1187"/>
                </a:lnTo>
                <a:lnTo>
                  <a:pt x="1210" y="1142"/>
                </a:lnTo>
                <a:lnTo>
                  <a:pt x="1229" y="1130"/>
                </a:lnTo>
                <a:lnTo>
                  <a:pt x="1233" y="1127"/>
                </a:lnTo>
                <a:lnTo>
                  <a:pt x="1237" y="1125"/>
                </a:lnTo>
                <a:lnTo>
                  <a:pt x="1238" y="1124"/>
                </a:lnTo>
                <a:lnTo>
                  <a:pt x="1253" y="1120"/>
                </a:lnTo>
                <a:lnTo>
                  <a:pt x="1253" y="1113"/>
                </a:lnTo>
                <a:lnTo>
                  <a:pt x="1253" y="1111"/>
                </a:lnTo>
                <a:lnTo>
                  <a:pt x="1253" y="1110"/>
                </a:lnTo>
                <a:lnTo>
                  <a:pt x="1253" y="1109"/>
                </a:lnTo>
                <a:lnTo>
                  <a:pt x="1254" y="1097"/>
                </a:lnTo>
                <a:lnTo>
                  <a:pt x="1254" y="1096"/>
                </a:lnTo>
                <a:lnTo>
                  <a:pt x="1254" y="1093"/>
                </a:lnTo>
                <a:lnTo>
                  <a:pt x="1225" y="1092"/>
                </a:lnTo>
                <a:lnTo>
                  <a:pt x="1224" y="1092"/>
                </a:lnTo>
                <a:lnTo>
                  <a:pt x="1209" y="1093"/>
                </a:lnTo>
                <a:lnTo>
                  <a:pt x="1204" y="1092"/>
                </a:lnTo>
                <a:lnTo>
                  <a:pt x="1205" y="1078"/>
                </a:lnTo>
                <a:lnTo>
                  <a:pt x="1205" y="1073"/>
                </a:lnTo>
                <a:lnTo>
                  <a:pt x="1204" y="1073"/>
                </a:lnTo>
                <a:lnTo>
                  <a:pt x="1201" y="1073"/>
                </a:lnTo>
                <a:lnTo>
                  <a:pt x="1199" y="1073"/>
                </a:lnTo>
                <a:lnTo>
                  <a:pt x="1198" y="1073"/>
                </a:lnTo>
                <a:lnTo>
                  <a:pt x="1189" y="1073"/>
                </a:lnTo>
                <a:lnTo>
                  <a:pt x="1183" y="1073"/>
                </a:lnTo>
                <a:lnTo>
                  <a:pt x="1176" y="1073"/>
                </a:lnTo>
                <a:lnTo>
                  <a:pt x="1173" y="1073"/>
                </a:lnTo>
                <a:lnTo>
                  <a:pt x="1170" y="1073"/>
                </a:lnTo>
                <a:lnTo>
                  <a:pt x="1167" y="1073"/>
                </a:lnTo>
                <a:lnTo>
                  <a:pt x="1164" y="1073"/>
                </a:lnTo>
                <a:lnTo>
                  <a:pt x="1165" y="1070"/>
                </a:lnTo>
                <a:lnTo>
                  <a:pt x="1168" y="1056"/>
                </a:lnTo>
                <a:lnTo>
                  <a:pt x="1169" y="1054"/>
                </a:lnTo>
                <a:lnTo>
                  <a:pt x="1169" y="1053"/>
                </a:lnTo>
                <a:lnTo>
                  <a:pt x="1163" y="1053"/>
                </a:lnTo>
                <a:lnTo>
                  <a:pt x="1157" y="1053"/>
                </a:lnTo>
                <a:lnTo>
                  <a:pt x="1157" y="1054"/>
                </a:lnTo>
                <a:lnTo>
                  <a:pt x="1157" y="1056"/>
                </a:lnTo>
                <a:lnTo>
                  <a:pt x="1157" y="1060"/>
                </a:lnTo>
                <a:lnTo>
                  <a:pt x="1157" y="1064"/>
                </a:lnTo>
                <a:lnTo>
                  <a:pt x="1157" y="1065"/>
                </a:lnTo>
                <a:lnTo>
                  <a:pt x="1157" y="1068"/>
                </a:lnTo>
                <a:lnTo>
                  <a:pt x="1157" y="1069"/>
                </a:lnTo>
                <a:lnTo>
                  <a:pt x="1157" y="1073"/>
                </a:lnTo>
                <a:lnTo>
                  <a:pt x="1158" y="1076"/>
                </a:lnTo>
                <a:lnTo>
                  <a:pt x="1158" y="1077"/>
                </a:lnTo>
                <a:lnTo>
                  <a:pt x="1159" y="1078"/>
                </a:lnTo>
                <a:lnTo>
                  <a:pt x="1160" y="1080"/>
                </a:lnTo>
                <a:lnTo>
                  <a:pt x="1160" y="1081"/>
                </a:lnTo>
                <a:lnTo>
                  <a:pt x="1160" y="1082"/>
                </a:lnTo>
                <a:lnTo>
                  <a:pt x="1161" y="1084"/>
                </a:lnTo>
                <a:lnTo>
                  <a:pt x="1162" y="1084"/>
                </a:lnTo>
                <a:lnTo>
                  <a:pt x="1162" y="1085"/>
                </a:lnTo>
                <a:lnTo>
                  <a:pt x="1162" y="1086"/>
                </a:lnTo>
                <a:lnTo>
                  <a:pt x="1162" y="1087"/>
                </a:lnTo>
                <a:lnTo>
                  <a:pt x="1163" y="1088"/>
                </a:lnTo>
                <a:lnTo>
                  <a:pt x="1163" y="1090"/>
                </a:lnTo>
                <a:lnTo>
                  <a:pt x="1163" y="1091"/>
                </a:lnTo>
                <a:lnTo>
                  <a:pt x="1163" y="1092"/>
                </a:lnTo>
                <a:lnTo>
                  <a:pt x="1159" y="1092"/>
                </a:lnTo>
                <a:lnTo>
                  <a:pt x="1157" y="1087"/>
                </a:lnTo>
                <a:lnTo>
                  <a:pt x="1151" y="1087"/>
                </a:lnTo>
                <a:lnTo>
                  <a:pt x="1151" y="1077"/>
                </a:lnTo>
                <a:lnTo>
                  <a:pt x="1151" y="1076"/>
                </a:lnTo>
                <a:lnTo>
                  <a:pt x="1142" y="1076"/>
                </a:lnTo>
                <a:lnTo>
                  <a:pt x="1141" y="1078"/>
                </a:lnTo>
                <a:lnTo>
                  <a:pt x="1141" y="1082"/>
                </a:lnTo>
                <a:lnTo>
                  <a:pt x="1141" y="1084"/>
                </a:lnTo>
                <a:lnTo>
                  <a:pt x="1140" y="1085"/>
                </a:lnTo>
                <a:lnTo>
                  <a:pt x="1139" y="1085"/>
                </a:lnTo>
                <a:lnTo>
                  <a:pt x="1138" y="1086"/>
                </a:lnTo>
                <a:lnTo>
                  <a:pt x="1135" y="1087"/>
                </a:lnTo>
                <a:lnTo>
                  <a:pt x="1135" y="1088"/>
                </a:lnTo>
                <a:lnTo>
                  <a:pt x="1135" y="1089"/>
                </a:lnTo>
                <a:lnTo>
                  <a:pt x="1134" y="1090"/>
                </a:lnTo>
                <a:lnTo>
                  <a:pt x="1134" y="1091"/>
                </a:lnTo>
                <a:lnTo>
                  <a:pt x="1132" y="1091"/>
                </a:lnTo>
                <a:lnTo>
                  <a:pt x="1125" y="1091"/>
                </a:lnTo>
                <a:lnTo>
                  <a:pt x="1124" y="1091"/>
                </a:lnTo>
                <a:lnTo>
                  <a:pt x="1122" y="1091"/>
                </a:lnTo>
                <a:lnTo>
                  <a:pt x="1121" y="1091"/>
                </a:lnTo>
                <a:lnTo>
                  <a:pt x="1120" y="1091"/>
                </a:lnTo>
                <a:lnTo>
                  <a:pt x="1108" y="1091"/>
                </a:lnTo>
                <a:lnTo>
                  <a:pt x="1101" y="1091"/>
                </a:lnTo>
                <a:lnTo>
                  <a:pt x="1100" y="1091"/>
                </a:lnTo>
                <a:lnTo>
                  <a:pt x="1087" y="1091"/>
                </a:lnTo>
                <a:lnTo>
                  <a:pt x="1085" y="1091"/>
                </a:lnTo>
                <a:lnTo>
                  <a:pt x="1082" y="1091"/>
                </a:lnTo>
                <a:lnTo>
                  <a:pt x="1039" y="1091"/>
                </a:lnTo>
                <a:lnTo>
                  <a:pt x="1037" y="1091"/>
                </a:lnTo>
                <a:lnTo>
                  <a:pt x="1036" y="1091"/>
                </a:lnTo>
                <a:lnTo>
                  <a:pt x="1034" y="1091"/>
                </a:lnTo>
                <a:lnTo>
                  <a:pt x="1032" y="1091"/>
                </a:lnTo>
                <a:lnTo>
                  <a:pt x="1032" y="1090"/>
                </a:lnTo>
                <a:lnTo>
                  <a:pt x="1025" y="1086"/>
                </a:lnTo>
                <a:lnTo>
                  <a:pt x="1024" y="1086"/>
                </a:lnTo>
                <a:lnTo>
                  <a:pt x="1017" y="1085"/>
                </a:lnTo>
                <a:lnTo>
                  <a:pt x="1017" y="1090"/>
                </a:lnTo>
                <a:lnTo>
                  <a:pt x="1017" y="1091"/>
                </a:lnTo>
                <a:lnTo>
                  <a:pt x="1015" y="1091"/>
                </a:lnTo>
                <a:lnTo>
                  <a:pt x="1015" y="1083"/>
                </a:lnTo>
                <a:lnTo>
                  <a:pt x="1009" y="1080"/>
                </a:lnTo>
                <a:lnTo>
                  <a:pt x="1009" y="1081"/>
                </a:lnTo>
                <a:lnTo>
                  <a:pt x="1008" y="1082"/>
                </a:lnTo>
                <a:lnTo>
                  <a:pt x="1007" y="1083"/>
                </a:lnTo>
                <a:lnTo>
                  <a:pt x="1007" y="1090"/>
                </a:lnTo>
                <a:lnTo>
                  <a:pt x="1006" y="1090"/>
                </a:lnTo>
                <a:lnTo>
                  <a:pt x="1003" y="1090"/>
                </a:lnTo>
                <a:lnTo>
                  <a:pt x="1002" y="1090"/>
                </a:lnTo>
                <a:lnTo>
                  <a:pt x="1000" y="1090"/>
                </a:lnTo>
                <a:lnTo>
                  <a:pt x="999" y="1091"/>
                </a:lnTo>
                <a:lnTo>
                  <a:pt x="998" y="1092"/>
                </a:lnTo>
                <a:lnTo>
                  <a:pt x="993" y="1095"/>
                </a:lnTo>
                <a:lnTo>
                  <a:pt x="993" y="1096"/>
                </a:lnTo>
                <a:lnTo>
                  <a:pt x="992" y="1096"/>
                </a:lnTo>
                <a:lnTo>
                  <a:pt x="992" y="1097"/>
                </a:lnTo>
                <a:lnTo>
                  <a:pt x="991" y="1097"/>
                </a:lnTo>
                <a:lnTo>
                  <a:pt x="991" y="1098"/>
                </a:lnTo>
                <a:lnTo>
                  <a:pt x="991" y="1097"/>
                </a:lnTo>
                <a:lnTo>
                  <a:pt x="990" y="1096"/>
                </a:lnTo>
                <a:lnTo>
                  <a:pt x="989" y="1095"/>
                </a:lnTo>
                <a:lnTo>
                  <a:pt x="989" y="1094"/>
                </a:lnTo>
                <a:lnTo>
                  <a:pt x="988" y="1094"/>
                </a:lnTo>
                <a:lnTo>
                  <a:pt x="987" y="1093"/>
                </a:lnTo>
                <a:lnTo>
                  <a:pt x="986" y="1092"/>
                </a:lnTo>
                <a:lnTo>
                  <a:pt x="985" y="1092"/>
                </a:lnTo>
                <a:lnTo>
                  <a:pt x="984" y="1091"/>
                </a:lnTo>
                <a:lnTo>
                  <a:pt x="983" y="1091"/>
                </a:lnTo>
                <a:lnTo>
                  <a:pt x="979" y="1090"/>
                </a:lnTo>
                <a:lnTo>
                  <a:pt x="977" y="1090"/>
                </a:lnTo>
                <a:lnTo>
                  <a:pt x="975" y="1089"/>
                </a:lnTo>
                <a:lnTo>
                  <a:pt x="966" y="1090"/>
                </a:lnTo>
                <a:lnTo>
                  <a:pt x="960" y="1090"/>
                </a:lnTo>
                <a:lnTo>
                  <a:pt x="960" y="1091"/>
                </a:lnTo>
                <a:lnTo>
                  <a:pt x="960" y="1096"/>
                </a:lnTo>
                <a:lnTo>
                  <a:pt x="958" y="1129"/>
                </a:lnTo>
                <a:lnTo>
                  <a:pt x="957" y="1146"/>
                </a:lnTo>
                <a:lnTo>
                  <a:pt x="957" y="1147"/>
                </a:lnTo>
                <a:lnTo>
                  <a:pt x="957" y="1158"/>
                </a:lnTo>
                <a:lnTo>
                  <a:pt x="957" y="1162"/>
                </a:lnTo>
                <a:lnTo>
                  <a:pt x="956" y="1172"/>
                </a:lnTo>
                <a:lnTo>
                  <a:pt x="956" y="1181"/>
                </a:lnTo>
                <a:lnTo>
                  <a:pt x="956" y="1189"/>
                </a:lnTo>
                <a:lnTo>
                  <a:pt x="956" y="1207"/>
                </a:lnTo>
                <a:lnTo>
                  <a:pt x="956" y="1228"/>
                </a:lnTo>
                <a:lnTo>
                  <a:pt x="956" y="1230"/>
                </a:lnTo>
                <a:lnTo>
                  <a:pt x="956" y="1236"/>
                </a:lnTo>
                <a:lnTo>
                  <a:pt x="956" y="1238"/>
                </a:lnTo>
                <a:lnTo>
                  <a:pt x="956" y="1240"/>
                </a:lnTo>
                <a:lnTo>
                  <a:pt x="956" y="1242"/>
                </a:lnTo>
                <a:lnTo>
                  <a:pt x="955" y="1243"/>
                </a:lnTo>
                <a:lnTo>
                  <a:pt x="955" y="1245"/>
                </a:lnTo>
                <a:close/>
                <a:moveTo>
                  <a:pt x="1428" y="1096"/>
                </a:moveTo>
                <a:lnTo>
                  <a:pt x="1429" y="1096"/>
                </a:lnTo>
                <a:lnTo>
                  <a:pt x="1430" y="1096"/>
                </a:lnTo>
                <a:lnTo>
                  <a:pt x="1446" y="1097"/>
                </a:lnTo>
                <a:lnTo>
                  <a:pt x="1463" y="1097"/>
                </a:lnTo>
                <a:lnTo>
                  <a:pt x="1467" y="1097"/>
                </a:lnTo>
                <a:lnTo>
                  <a:pt x="1472" y="1097"/>
                </a:lnTo>
                <a:lnTo>
                  <a:pt x="1473" y="1097"/>
                </a:lnTo>
                <a:lnTo>
                  <a:pt x="1473" y="1095"/>
                </a:lnTo>
                <a:lnTo>
                  <a:pt x="1474" y="1079"/>
                </a:lnTo>
                <a:lnTo>
                  <a:pt x="1474" y="1077"/>
                </a:lnTo>
                <a:lnTo>
                  <a:pt x="1474" y="1075"/>
                </a:lnTo>
                <a:lnTo>
                  <a:pt x="1502" y="1076"/>
                </a:lnTo>
                <a:lnTo>
                  <a:pt x="1502" y="1070"/>
                </a:lnTo>
                <a:lnTo>
                  <a:pt x="1502" y="1069"/>
                </a:lnTo>
                <a:lnTo>
                  <a:pt x="1502" y="1064"/>
                </a:lnTo>
                <a:lnTo>
                  <a:pt x="1502" y="1056"/>
                </a:lnTo>
                <a:lnTo>
                  <a:pt x="1494" y="1056"/>
                </a:lnTo>
                <a:lnTo>
                  <a:pt x="1489" y="1056"/>
                </a:lnTo>
                <a:lnTo>
                  <a:pt x="1486" y="1056"/>
                </a:lnTo>
                <a:lnTo>
                  <a:pt x="1453" y="1056"/>
                </a:lnTo>
                <a:lnTo>
                  <a:pt x="1452" y="1056"/>
                </a:lnTo>
                <a:lnTo>
                  <a:pt x="1452" y="1052"/>
                </a:lnTo>
                <a:lnTo>
                  <a:pt x="1453" y="1049"/>
                </a:lnTo>
                <a:lnTo>
                  <a:pt x="1452" y="1049"/>
                </a:lnTo>
                <a:lnTo>
                  <a:pt x="1453" y="1049"/>
                </a:lnTo>
                <a:lnTo>
                  <a:pt x="1453" y="1037"/>
                </a:lnTo>
                <a:lnTo>
                  <a:pt x="1446" y="1037"/>
                </a:lnTo>
                <a:lnTo>
                  <a:pt x="1443" y="1037"/>
                </a:lnTo>
                <a:lnTo>
                  <a:pt x="1442" y="1037"/>
                </a:lnTo>
                <a:lnTo>
                  <a:pt x="1441" y="1037"/>
                </a:lnTo>
                <a:lnTo>
                  <a:pt x="1441" y="1040"/>
                </a:lnTo>
                <a:lnTo>
                  <a:pt x="1441" y="1043"/>
                </a:lnTo>
                <a:lnTo>
                  <a:pt x="1441" y="1048"/>
                </a:lnTo>
                <a:lnTo>
                  <a:pt x="1441" y="1049"/>
                </a:lnTo>
                <a:lnTo>
                  <a:pt x="1440" y="1051"/>
                </a:lnTo>
                <a:lnTo>
                  <a:pt x="1440" y="1053"/>
                </a:lnTo>
                <a:lnTo>
                  <a:pt x="1440" y="1056"/>
                </a:lnTo>
                <a:lnTo>
                  <a:pt x="1439" y="1056"/>
                </a:lnTo>
                <a:lnTo>
                  <a:pt x="1437" y="1056"/>
                </a:lnTo>
                <a:lnTo>
                  <a:pt x="1436" y="1056"/>
                </a:lnTo>
                <a:lnTo>
                  <a:pt x="1434" y="1056"/>
                </a:lnTo>
                <a:lnTo>
                  <a:pt x="1432" y="1056"/>
                </a:lnTo>
                <a:lnTo>
                  <a:pt x="1429" y="1056"/>
                </a:lnTo>
                <a:lnTo>
                  <a:pt x="1428" y="1056"/>
                </a:lnTo>
                <a:lnTo>
                  <a:pt x="1428" y="1057"/>
                </a:lnTo>
                <a:lnTo>
                  <a:pt x="1428" y="1061"/>
                </a:lnTo>
                <a:lnTo>
                  <a:pt x="1429" y="1071"/>
                </a:lnTo>
                <a:lnTo>
                  <a:pt x="1429" y="1078"/>
                </a:lnTo>
                <a:lnTo>
                  <a:pt x="1429" y="1079"/>
                </a:lnTo>
                <a:lnTo>
                  <a:pt x="1429" y="1080"/>
                </a:lnTo>
                <a:lnTo>
                  <a:pt x="1428" y="1085"/>
                </a:lnTo>
                <a:lnTo>
                  <a:pt x="1428" y="1087"/>
                </a:lnTo>
                <a:lnTo>
                  <a:pt x="1428" y="1089"/>
                </a:lnTo>
                <a:lnTo>
                  <a:pt x="1428" y="1096"/>
                </a:lnTo>
                <a:close/>
                <a:moveTo>
                  <a:pt x="1650" y="1037"/>
                </a:moveTo>
                <a:lnTo>
                  <a:pt x="1653" y="1037"/>
                </a:lnTo>
                <a:lnTo>
                  <a:pt x="1658" y="1037"/>
                </a:lnTo>
                <a:lnTo>
                  <a:pt x="1667" y="1037"/>
                </a:lnTo>
                <a:lnTo>
                  <a:pt x="1674" y="1037"/>
                </a:lnTo>
                <a:lnTo>
                  <a:pt x="1674" y="1037"/>
                </a:lnTo>
                <a:lnTo>
                  <a:pt x="1680" y="1037"/>
                </a:lnTo>
                <a:lnTo>
                  <a:pt x="1686" y="1037"/>
                </a:lnTo>
                <a:lnTo>
                  <a:pt x="1697" y="1037"/>
                </a:lnTo>
                <a:lnTo>
                  <a:pt x="1698" y="1037"/>
                </a:lnTo>
                <a:lnTo>
                  <a:pt x="1722" y="1037"/>
                </a:lnTo>
                <a:lnTo>
                  <a:pt x="1724" y="1037"/>
                </a:lnTo>
                <a:lnTo>
                  <a:pt x="1724" y="1019"/>
                </a:lnTo>
                <a:lnTo>
                  <a:pt x="1725" y="985"/>
                </a:lnTo>
                <a:lnTo>
                  <a:pt x="1725" y="980"/>
                </a:lnTo>
                <a:lnTo>
                  <a:pt x="1724" y="980"/>
                </a:lnTo>
                <a:lnTo>
                  <a:pt x="1722" y="980"/>
                </a:lnTo>
                <a:lnTo>
                  <a:pt x="1716" y="980"/>
                </a:lnTo>
                <a:lnTo>
                  <a:pt x="1702" y="979"/>
                </a:lnTo>
                <a:lnTo>
                  <a:pt x="1700" y="979"/>
                </a:lnTo>
                <a:lnTo>
                  <a:pt x="1699" y="979"/>
                </a:lnTo>
                <a:lnTo>
                  <a:pt x="1693" y="979"/>
                </a:lnTo>
                <a:lnTo>
                  <a:pt x="1692" y="980"/>
                </a:lnTo>
                <a:lnTo>
                  <a:pt x="1689" y="980"/>
                </a:lnTo>
                <a:lnTo>
                  <a:pt x="1654" y="980"/>
                </a:lnTo>
                <a:lnTo>
                  <a:pt x="1650" y="979"/>
                </a:lnTo>
                <a:lnTo>
                  <a:pt x="1650" y="1005"/>
                </a:lnTo>
                <a:lnTo>
                  <a:pt x="1650" y="1014"/>
                </a:lnTo>
                <a:lnTo>
                  <a:pt x="1650" y="1015"/>
                </a:lnTo>
                <a:lnTo>
                  <a:pt x="1650" y="1019"/>
                </a:lnTo>
                <a:lnTo>
                  <a:pt x="1650" y="1020"/>
                </a:lnTo>
                <a:lnTo>
                  <a:pt x="1650" y="1032"/>
                </a:lnTo>
                <a:lnTo>
                  <a:pt x="1649" y="1037"/>
                </a:lnTo>
                <a:lnTo>
                  <a:pt x="1650" y="103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ABFF6D64-7425-6E22-83C2-EC836C668402}"/>
              </a:ext>
            </a:extLst>
          </p:cNvPr>
          <p:cNvSpPr>
            <a:spLocks noEditPoints="1"/>
          </p:cNvSpPr>
          <p:nvPr/>
        </p:nvSpPr>
        <p:spPr bwMode="auto">
          <a:xfrm>
            <a:off x="5292080" y="1203598"/>
            <a:ext cx="2558460" cy="3580334"/>
          </a:xfrm>
          <a:custGeom>
            <a:avLst/>
            <a:gdLst>
              <a:gd name="T0" fmla="*/ 71 w 2033"/>
              <a:gd name="T1" fmla="*/ 103 h 2845"/>
              <a:gd name="T2" fmla="*/ 377 w 2033"/>
              <a:gd name="T3" fmla="*/ 7 h 2845"/>
              <a:gd name="T4" fmla="*/ 1096 w 2033"/>
              <a:gd name="T5" fmla="*/ 165 h 2845"/>
              <a:gd name="T6" fmla="*/ 1757 w 2033"/>
              <a:gd name="T7" fmla="*/ 364 h 2845"/>
              <a:gd name="T8" fmla="*/ 1632 w 2033"/>
              <a:gd name="T9" fmla="*/ 626 h 2845"/>
              <a:gd name="T10" fmla="*/ 1407 w 2033"/>
              <a:gd name="T11" fmla="*/ 795 h 2845"/>
              <a:gd name="T12" fmla="*/ 1458 w 2033"/>
              <a:gd name="T13" fmla="*/ 844 h 2845"/>
              <a:gd name="T14" fmla="*/ 1594 w 2033"/>
              <a:gd name="T15" fmla="*/ 887 h 2845"/>
              <a:gd name="T16" fmla="*/ 1650 w 2033"/>
              <a:gd name="T17" fmla="*/ 934 h 2845"/>
              <a:gd name="T18" fmla="*/ 1703 w 2033"/>
              <a:gd name="T19" fmla="*/ 937 h 2845"/>
              <a:gd name="T20" fmla="*/ 1763 w 2033"/>
              <a:gd name="T21" fmla="*/ 873 h 2845"/>
              <a:gd name="T22" fmla="*/ 1847 w 2033"/>
              <a:gd name="T23" fmla="*/ 887 h 2845"/>
              <a:gd name="T24" fmla="*/ 1848 w 2033"/>
              <a:gd name="T25" fmla="*/ 1109 h 2845"/>
              <a:gd name="T26" fmla="*/ 1594 w 2033"/>
              <a:gd name="T27" fmla="*/ 1249 h 2845"/>
              <a:gd name="T28" fmla="*/ 1536 w 2033"/>
              <a:gd name="T29" fmla="*/ 1310 h 2845"/>
              <a:gd name="T30" fmla="*/ 1490 w 2033"/>
              <a:gd name="T31" fmla="*/ 1407 h 2845"/>
              <a:gd name="T32" fmla="*/ 1555 w 2033"/>
              <a:gd name="T33" fmla="*/ 1562 h 2845"/>
              <a:gd name="T34" fmla="*/ 1722 w 2033"/>
              <a:gd name="T35" fmla="*/ 1656 h 2845"/>
              <a:gd name="T36" fmla="*/ 1764 w 2033"/>
              <a:gd name="T37" fmla="*/ 1701 h 2845"/>
              <a:gd name="T38" fmla="*/ 1584 w 2033"/>
              <a:gd name="T39" fmla="*/ 1758 h 2845"/>
              <a:gd name="T40" fmla="*/ 1506 w 2033"/>
              <a:gd name="T41" fmla="*/ 1968 h 2845"/>
              <a:gd name="T42" fmla="*/ 1715 w 2033"/>
              <a:gd name="T43" fmla="*/ 2099 h 2845"/>
              <a:gd name="T44" fmla="*/ 1722 w 2033"/>
              <a:gd name="T45" fmla="*/ 1786 h 2845"/>
              <a:gd name="T46" fmla="*/ 1913 w 2033"/>
              <a:gd name="T47" fmla="*/ 1712 h 2845"/>
              <a:gd name="T48" fmla="*/ 2029 w 2033"/>
              <a:gd name="T49" fmla="*/ 1817 h 2845"/>
              <a:gd name="T50" fmla="*/ 2017 w 2033"/>
              <a:gd name="T51" fmla="*/ 1993 h 2845"/>
              <a:gd name="T52" fmla="*/ 1929 w 2033"/>
              <a:gd name="T53" fmla="*/ 2088 h 2845"/>
              <a:gd name="T54" fmla="*/ 1798 w 2033"/>
              <a:gd name="T55" fmla="*/ 2217 h 2845"/>
              <a:gd name="T56" fmla="*/ 1663 w 2033"/>
              <a:gd name="T57" fmla="*/ 2372 h 2845"/>
              <a:gd name="T58" fmla="*/ 1734 w 2033"/>
              <a:gd name="T59" fmla="*/ 2761 h 2845"/>
              <a:gd name="T60" fmla="*/ 1395 w 2033"/>
              <a:gd name="T61" fmla="*/ 2398 h 2845"/>
              <a:gd name="T62" fmla="*/ 1097 w 2033"/>
              <a:gd name="T63" fmla="*/ 2617 h 2845"/>
              <a:gd name="T64" fmla="*/ 1176 w 2033"/>
              <a:gd name="T65" fmla="*/ 2787 h 2845"/>
              <a:gd name="T66" fmla="*/ 1067 w 2033"/>
              <a:gd name="T67" fmla="*/ 2829 h 2845"/>
              <a:gd name="T68" fmla="*/ 843 w 2033"/>
              <a:gd name="T69" fmla="*/ 2648 h 2845"/>
              <a:gd name="T70" fmla="*/ 843 w 2033"/>
              <a:gd name="T71" fmla="*/ 2410 h 2845"/>
              <a:gd name="T72" fmla="*/ 843 w 2033"/>
              <a:gd name="T73" fmla="*/ 2242 h 2845"/>
              <a:gd name="T74" fmla="*/ 841 w 2033"/>
              <a:gd name="T75" fmla="*/ 2044 h 2845"/>
              <a:gd name="T76" fmla="*/ 844 w 2033"/>
              <a:gd name="T77" fmla="*/ 1889 h 2845"/>
              <a:gd name="T78" fmla="*/ 846 w 2033"/>
              <a:gd name="T79" fmla="*/ 1708 h 2845"/>
              <a:gd name="T80" fmla="*/ 847 w 2033"/>
              <a:gd name="T81" fmla="*/ 1510 h 2845"/>
              <a:gd name="T82" fmla="*/ 847 w 2033"/>
              <a:gd name="T83" fmla="*/ 1317 h 2845"/>
              <a:gd name="T84" fmla="*/ 888 w 2033"/>
              <a:gd name="T85" fmla="*/ 1056 h 2845"/>
              <a:gd name="T86" fmla="*/ 824 w 2033"/>
              <a:gd name="T87" fmla="*/ 892 h 2845"/>
              <a:gd name="T88" fmla="*/ 636 w 2033"/>
              <a:gd name="T89" fmla="*/ 898 h 2845"/>
              <a:gd name="T90" fmla="*/ 576 w 2033"/>
              <a:gd name="T91" fmla="*/ 739 h 2845"/>
              <a:gd name="T92" fmla="*/ 466 w 2033"/>
              <a:gd name="T93" fmla="*/ 759 h 2845"/>
              <a:gd name="T94" fmla="*/ 356 w 2033"/>
              <a:gd name="T95" fmla="*/ 586 h 2845"/>
              <a:gd name="T96" fmla="*/ 47 w 2033"/>
              <a:gd name="T97" fmla="*/ 435 h 2845"/>
              <a:gd name="T98" fmla="*/ 524 w 2033"/>
              <a:gd name="T99" fmla="*/ 202 h 2845"/>
              <a:gd name="T100" fmla="*/ 719 w 2033"/>
              <a:gd name="T101" fmla="*/ 695 h 2845"/>
              <a:gd name="T102" fmla="*/ 593 w 2033"/>
              <a:gd name="T103" fmla="*/ 660 h 2845"/>
              <a:gd name="T104" fmla="*/ 784 w 2033"/>
              <a:gd name="T105" fmla="*/ 868 h 2845"/>
              <a:gd name="T106" fmla="*/ 1000 w 2033"/>
              <a:gd name="T107" fmla="*/ 858 h 2845"/>
              <a:gd name="T108" fmla="*/ 1258 w 2033"/>
              <a:gd name="T109" fmla="*/ 841 h 2845"/>
              <a:gd name="T110" fmla="*/ 1208 w 2033"/>
              <a:gd name="T111" fmla="*/ 655 h 2845"/>
              <a:gd name="T112" fmla="*/ 960 w 2033"/>
              <a:gd name="T113" fmla="*/ 651 h 2845"/>
              <a:gd name="T114" fmla="*/ 931 w 2033"/>
              <a:gd name="T115" fmla="*/ 926 h 2845"/>
              <a:gd name="T116" fmla="*/ 1238 w 2033"/>
              <a:gd name="T117" fmla="*/ 1124 h 2845"/>
              <a:gd name="T118" fmla="*/ 1163 w 2033"/>
              <a:gd name="T119" fmla="*/ 1088 h 2845"/>
              <a:gd name="T120" fmla="*/ 1006 w 2033"/>
              <a:gd name="T121" fmla="*/ 1090 h 2845"/>
              <a:gd name="T122" fmla="*/ 1467 w 2033"/>
              <a:gd name="T123" fmla="*/ 1097 h 2845"/>
              <a:gd name="T124" fmla="*/ 1653 w 2033"/>
              <a:gd name="T125" fmla="*/ 1037 h 2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2845">
                <a:moveTo>
                  <a:pt x="0" y="354"/>
                </a:moveTo>
                <a:lnTo>
                  <a:pt x="1" y="352"/>
                </a:lnTo>
                <a:lnTo>
                  <a:pt x="4" y="343"/>
                </a:lnTo>
                <a:lnTo>
                  <a:pt x="5" y="342"/>
                </a:lnTo>
                <a:lnTo>
                  <a:pt x="6" y="341"/>
                </a:lnTo>
                <a:lnTo>
                  <a:pt x="11" y="326"/>
                </a:lnTo>
                <a:lnTo>
                  <a:pt x="13" y="321"/>
                </a:lnTo>
                <a:lnTo>
                  <a:pt x="13" y="319"/>
                </a:lnTo>
                <a:lnTo>
                  <a:pt x="22" y="293"/>
                </a:lnTo>
                <a:lnTo>
                  <a:pt x="23" y="292"/>
                </a:lnTo>
                <a:lnTo>
                  <a:pt x="25" y="288"/>
                </a:lnTo>
                <a:lnTo>
                  <a:pt x="29" y="282"/>
                </a:lnTo>
                <a:lnTo>
                  <a:pt x="31" y="278"/>
                </a:lnTo>
                <a:lnTo>
                  <a:pt x="33" y="274"/>
                </a:lnTo>
                <a:lnTo>
                  <a:pt x="37" y="266"/>
                </a:lnTo>
                <a:lnTo>
                  <a:pt x="38" y="261"/>
                </a:lnTo>
                <a:lnTo>
                  <a:pt x="43" y="255"/>
                </a:lnTo>
                <a:lnTo>
                  <a:pt x="45" y="253"/>
                </a:lnTo>
                <a:lnTo>
                  <a:pt x="45" y="252"/>
                </a:lnTo>
                <a:lnTo>
                  <a:pt x="46" y="250"/>
                </a:lnTo>
                <a:lnTo>
                  <a:pt x="48" y="247"/>
                </a:lnTo>
                <a:lnTo>
                  <a:pt x="49" y="246"/>
                </a:lnTo>
                <a:lnTo>
                  <a:pt x="50" y="246"/>
                </a:lnTo>
                <a:lnTo>
                  <a:pt x="57" y="245"/>
                </a:lnTo>
                <a:lnTo>
                  <a:pt x="57" y="243"/>
                </a:lnTo>
                <a:lnTo>
                  <a:pt x="57" y="242"/>
                </a:lnTo>
                <a:lnTo>
                  <a:pt x="50" y="238"/>
                </a:lnTo>
                <a:lnTo>
                  <a:pt x="47" y="235"/>
                </a:lnTo>
                <a:lnTo>
                  <a:pt x="47" y="228"/>
                </a:lnTo>
                <a:lnTo>
                  <a:pt x="48" y="224"/>
                </a:lnTo>
                <a:lnTo>
                  <a:pt x="49" y="220"/>
                </a:lnTo>
                <a:lnTo>
                  <a:pt x="50" y="219"/>
                </a:lnTo>
                <a:lnTo>
                  <a:pt x="50" y="218"/>
                </a:lnTo>
                <a:lnTo>
                  <a:pt x="48" y="217"/>
                </a:lnTo>
                <a:lnTo>
                  <a:pt x="50" y="205"/>
                </a:lnTo>
                <a:lnTo>
                  <a:pt x="53" y="193"/>
                </a:lnTo>
                <a:lnTo>
                  <a:pt x="55" y="185"/>
                </a:lnTo>
                <a:lnTo>
                  <a:pt x="57" y="179"/>
                </a:lnTo>
                <a:lnTo>
                  <a:pt x="57" y="172"/>
                </a:lnTo>
                <a:lnTo>
                  <a:pt x="59" y="166"/>
                </a:lnTo>
                <a:lnTo>
                  <a:pt x="60" y="158"/>
                </a:lnTo>
                <a:lnTo>
                  <a:pt x="60" y="157"/>
                </a:lnTo>
                <a:lnTo>
                  <a:pt x="61" y="152"/>
                </a:lnTo>
                <a:lnTo>
                  <a:pt x="62" y="146"/>
                </a:lnTo>
                <a:lnTo>
                  <a:pt x="63" y="144"/>
                </a:lnTo>
                <a:lnTo>
                  <a:pt x="64" y="140"/>
                </a:lnTo>
                <a:lnTo>
                  <a:pt x="66" y="137"/>
                </a:lnTo>
                <a:lnTo>
                  <a:pt x="67" y="134"/>
                </a:lnTo>
                <a:lnTo>
                  <a:pt x="68" y="131"/>
                </a:lnTo>
                <a:lnTo>
                  <a:pt x="67" y="126"/>
                </a:lnTo>
                <a:lnTo>
                  <a:pt x="71" y="103"/>
                </a:lnTo>
                <a:lnTo>
                  <a:pt x="73" y="98"/>
                </a:lnTo>
                <a:lnTo>
                  <a:pt x="74" y="93"/>
                </a:lnTo>
                <a:lnTo>
                  <a:pt x="75" y="91"/>
                </a:lnTo>
                <a:lnTo>
                  <a:pt x="79" y="91"/>
                </a:lnTo>
                <a:lnTo>
                  <a:pt x="80" y="91"/>
                </a:lnTo>
                <a:lnTo>
                  <a:pt x="81" y="92"/>
                </a:lnTo>
                <a:lnTo>
                  <a:pt x="82" y="91"/>
                </a:lnTo>
                <a:lnTo>
                  <a:pt x="84" y="91"/>
                </a:lnTo>
                <a:lnTo>
                  <a:pt x="86" y="91"/>
                </a:lnTo>
                <a:lnTo>
                  <a:pt x="93" y="89"/>
                </a:lnTo>
                <a:lnTo>
                  <a:pt x="93" y="89"/>
                </a:lnTo>
                <a:lnTo>
                  <a:pt x="95" y="88"/>
                </a:lnTo>
                <a:lnTo>
                  <a:pt x="97" y="88"/>
                </a:lnTo>
                <a:lnTo>
                  <a:pt x="99" y="88"/>
                </a:lnTo>
                <a:lnTo>
                  <a:pt x="117" y="88"/>
                </a:lnTo>
                <a:lnTo>
                  <a:pt x="119" y="88"/>
                </a:lnTo>
                <a:lnTo>
                  <a:pt x="120" y="88"/>
                </a:lnTo>
                <a:lnTo>
                  <a:pt x="120" y="82"/>
                </a:lnTo>
                <a:lnTo>
                  <a:pt x="120" y="75"/>
                </a:lnTo>
                <a:lnTo>
                  <a:pt x="120" y="73"/>
                </a:lnTo>
                <a:lnTo>
                  <a:pt x="120" y="73"/>
                </a:lnTo>
                <a:lnTo>
                  <a:pt x="120" y="72"/>
                </a:lnTo>
                <a:lnTo>
                  <a:pt x="120" y="71"/>
                </a:lnTo>
                <a:lnTo>
                  <a:pt x="120" y="70"/>
                </a:lnTo>
                <a:lnTo>
                  <a:pt x="120" y="67"/>
                </a:lnTo>
                <a:lnTo>
                  <a:pt x="121" y="67"/>
                </a:lnTo>
                <a:lnTo>
                  <a:pt x="122" y="67"/>
                </a:lnTo>
                <a:lnTo>
                  <a:pt x="125" y="66"/>
                </a:lnTo>
                <a:lnTo>
                  <a:pt x="127" y="66"/>
                </a:lnTo>
                <a:lnTo>
                  <a:pt x="129" y="66"/>
                </a:lnTo>
                <a:lnTo>
                  <a:pt x="139" y="66"/>
                </a:lnTo>
                <a:lnTo>
                  <a:pt x="168" y="66"/>
                </a:lnTo>
                <a:lnTo>
                  <a:pt x="172" y="66"/>
                </a:lnTo>
                <a:lnTo>
                  <a:pt x="175" y="66"/>
                </a:lnTo>
                <a:lnTo>
                  <a:pt x="175" y="65"/>
                </a:lnTo>
                <a:lnTo>
                  <a:pt x="175" y="37"/>
                </a:lnTo>
                <a:lnTo>
                  <a:pt x="175" y="34"/>
                </a:lnTo>
                <a:lnTo>
                  <a:pt x="175" y="11"/>
                </a:lnTo>
                <a:lnTo>
                  <a:pt x="176" y="11"/>
                </a:lnTo>
                <a:lnTo>
                  <a:pt x="176" y="10"/>
                </a:lnTo>
                <a:lnTo>
                  <a:pt x="172" y="10"/>
                </a:lnTo>
                <a:lnTo>
                  <a:pt x="172" y="8"/>
                </a:lnTo>
                <a:lnTo>
                  <a:pt x="175" y="8"/>
                </a:lnTo>
                <a:lnTo>
                  <a:pt x="176" y="8"/>
                </a:lnTo>
                <a:lnTo>
                  <a:pt x="246" y="8"/>
                </a:lnTo>
                <a:lnTo>
                  <a:pt x="251" y="8"/>
                </a:lnTo>
                <a:lnTo>
                  <a:pt x="275" y="8"/>
                </a:lnTo>
                <a:lnTo>
                  <a:pt x="347" y="7"/>
                </a:lnTo>
                <a:lnTo>
                  <a:pt x="352" y="7"/>
                </a:lnTo>
                <a:lnTo>
                  <a:pt x="376" y="7"/>
                </a:lnTo>
                <a:lnTo>
                  <a:pt x="377" y="7"/>
                </a:lnTo>
                <a:lnTo>
                  <a:pt x="381" y="7"/>
                </a:lnTo>
                <a:lnTo>
                  <a:pt x="417" y="7"/>
                </a:lnTo>
                <a:lnTo>
                  <a:pt x="464" y="7"/>
                </a:lnTo>
                <a:lnTo>
                  <a:pt x="477" y="7"/>
                </a:lnTo>
                <a:lnTo>
                  <a:pt x="477" y="0"/>
                </a:lnTo>
                <a:lnTo>
                  <a:pt x="478" y="0"/>
                </a:lnTo>
                <a:lnTo>
                  <a:pt x="481" y="0"/>
                </a:lnTo>
                <a:lnTo>
                  <a:pt x="483" y="0"/>
                </a:lnTo>
                <a:lnTo>
                  <a:pt x="483" y="6"/>
                </a:lnTo>
                <a:lnTo>
                  <a:pt x="483" y="7"/>
                </a:lnTo>
                <a:lnTo>
                  <a:pt x="521" y="8"/>
                </a:lnTo>
                <a:lnTo>
                  <a:pt x="524" y="8"/>
                </a:lnTo>
                <a:lnTo>
                  <a:pt x="526" y="8"/>
                </a:lnTo>
                <a:lnTo>
                  <a:pt x="554" y="8"/>
                </a:lnTo>
                <a:lnTo>
                  <a:pt x="554" y="12"/>
                </a:lnTo>
                <a:lnTo>
                  <a:pt x="555" y="33"/>
                </a:lnTo>
                <a:lnTo>
                  <a:pt x="555" y="55"/>
                </a:lnTo>
                <a:lnTo>
                  <a:pt x="555" y="85"/>
                </a:lnTo>
                <a:lnTo>
                  <a:pt x="556" y="98"/>
                </a:lnTo>
                <a:lnTo>
                  <a:pt x="556" y="122"/>
                </a:lnTo>
                <a:lnTo>
                  <a:pt x="625" y="122"/>
                </a:lnTo>
                <a:lnTo>
                  <a:pt x="706" y="123"/>
                </a:lnTo>
                <a:lnTo>
                  <a:pt x="714" y="123"/>
                </a:lnTo>
                <a:lnTo>
                  <a:pt x="727" y="123"/>
                </a:lnTo>
                <a:lnTo>
                  <a:pt x="774" y="123"/>
                </a:lnTo>
                <a:lnTo>
                  <a:pt x="825" y="123"/>
                </a:lnTo>
                <a:lnTo>
                  <a:pt x="882" y="123"/>
                </a:lnTo>
                <a:lnTo>
                  <a:pt x="882" y="122"/>
                </a:lnTo>
                <a:lnTo>
                  <a:pt x="907" y="122"/>
                </a:lnTo>
                <a:lnTo>
                  <a:pt x="964" y="122"/>
                </a:lnTo>
                <a:lnTo>
                  <a:pt x="968" y="122"/>
                </a:lnTo>
                <a:lnTo>
                  <a:pt x="969" y="122"/>
                </a:lnTo>
                <a:lnTo>
                  <a:pt x="972" y="122"/>
                </a:lnTo>
                <a:lnTo>
                  <a:pt x="1022" y="123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3"/>
                </a:lnTo>
                <a:lnTo>
                  <a:pt x="1045" y="123"/>
                </a:lnTo>
                <a:lnTo>
                  <a:pt x="1051" y="123"/>
                </a:lnTo>
                <a:lnTo>
                  <a:pt x="1063" y="123"/>
                </a:lnTo>
                <a:lnTo>
                  <a:pt x="1067" y="123"/>
                </a:lnTo>
                <a:lnTo>
                  <a:pt x="1085" y="123"/>
                </a:lnTo>
                <a:lnTo>
                  <a:pt x="1086" y="123"/>
                </a:lnTo>
                <a:lnTo>
                  <a:pt x="1093" y="123"/>
                </a:lnTo>
                <a:lnTo>
                  <a:pt x="1096" y="123"/>
                </a:lnTo>
                <a:lnTo>
                  <a:pt x="1097" y="126"/>
                </a:lnTo>
                <a:lnTo>
                  <a:pt x="1096" y="135"/>
                </a:lnTo>
                <a:lnTo>
                  <a:pt x="1096" y="149"/>
                </a:lnTo>
                <a:lnTo>
                  <a:pt x="1096" y="158"/>
                </a:lnTo>
                <a:lnTo>
                  <a:pt x="1096" y="163"/>
                </a:lnTo>
                <a:lnTo>
                  <a:pt x="1096" y="165"/>
                </a:lnTo>
                <a:lnTo>
                  <a:pt x="1096" y="172"/>
                </a:lnTo>
                <a:lnTo>
                  <a:pt x="1096" y="182"/>
                </a:lnTo>
                <a:lnTo>
                  <a:pt x="1104" y="182"/>
                </a:lnTo>
                <a:lnTo>
                  <a:pt x="1116" y="182"/>
                </a:lnTo>
                <a:lnTo>
                  <a:pt x="1122" y="182"/>
                </a:lnTo>
                <a:lnTo>
                  <a:pt x="1122" y="184"/>
                </a:lnTo>
                <a:lnTo>
                  <a:pt x="1122" y="201"/>
                </a:lnTo>
                <a:lnTo>
                  <a:pt x="1167" y="201"/>
                </a:lnTo>
                <a:lnTo>
                  <a:pt x="1167" y="202"/>
                </a:lnTo>
                <a:lnTo>
                  <a:pt x="1191" y="202"/>
                </a:lnTo>
                <a:lnTo>
                  <a:pt x="1207" y="202"/>
                </a:lnTo>
                <a:lnTo>
                  <a:pt x="1261" y="203"/>
                </a:lnTo>
                <a:lnTo>
                  <a:pt x="1346" y="203"/>
                </a:lnTo>
                <a:lnTo>
                  <a:pt x="1463" y="205"/>
                </a:lnTo>
                <a:lnTo>
                  <a:pt x="1464" y="205"/>
                </a:lnTo>
                <a:lnTo>
                  <a:pt x="1466" y="205"/>
                </a:lnTo>
                <a:lnTo>
                  <a:pt x="1466" y="216"/>
                </a:lnTo>
                <a:lnTo>
                  <a:pt x="1466" y="224"/>
                </a:lnTo>
                <a:lnTo>
                  <a:pt x="1516" y="225"/>
                </a:lnTo>
                <a:lnTo>
                  <a:pt x="1517" y="241"/>
                </a:lnTo>
                <a:lnTo>
                  <a:pt x="1517" y="244"/>
                </a:lnTo>
                <a:lnTo>
                  <a:pt x="1563" y="244"/>
                </a:lnTo>
                <a:lnTo>
                  <a:pt x="1563" y="241"/>
                </a:lnTo>
                <a:lnTo>
                  <a:pt x="1563" y="239"/>
                </a:lnTo>
                <a:lnTo>
                  <a:pt x="1590" y="239"/>
                </a:lnTo>
                <a:lnTo>
                  <a:pt x="1592" y="241"/>
                </a:lnTo>
                <a:lnTo>
                  <a:pt x="1594" y="242"/>
                </a:lnTo>
                <a:lnTo>
                  <a:pt x="1604" y="244"/>
                </a:lnTo>
                <a:lnTo>
                  <a:pt x="1607" y="245"/>
                </a:lnTo>
                <a:lnTo>
                  <a:pt x="1611" y="247"/>
                </a:lnTo>
                <a:lnTo>
                  <a:pt x="1611" y="248"/>
                </a:lnTo>
                <a:lnTo>
                  <a:pt x="1611" y="249"/>
                </a:lnTo>
                <a:lnTo>
                  <a:pt x="1611" y="252"/>
                </a:lnTo>
                <a:lnTo>
                  <a:pt x="1613" y="252"/>
                </a:lnTo>
                <a:lnTo>
                  <a:pt x="1613" y="266"/>
                </a:lnTo>
                <a:lnTo>
                  <a:pt x="1612" y="276"/>
                </a:lnTo>
                <a:lnTo>
                  <a:pt x="1612" y="278"/>
                </a:lnTo>
                <a:lnTo>
                  <a:pt x="1612" y="278"/>
                </a:lnTo>
                <a:lnTo>
                  <a:pt x="1612" y="283"/>
                </a:lnTo>
                <a:lnTo>
                  <a:pt x="1615" y="283"/>
                </a:lnTo>
                <a:lnTo>
                  <a:pt x="1638" y="283"/>
                </a:lnTo>
                <a:lnTo>
                  <a:pt x="1690" y="284"/>
                </a:lnTo>
                <a:lnTo>
                  <a:pt x="1712" y="284"/>
                </a:lnTo>
                <a:lnTo>
                  <a:pt x="1715" y="284"/>
                </a:lnTo>
                <a:lnTo>
                  <a:pt x="1715" y="322"/>
                </a:lnTo>
                <a:lnTo>
                  <a:pt x="1715" y="325"/>
                </a:lnTo>
                <a:lnTo>
                  <a:pt x="1714" y="362"/>
                </a:lnTo>
                <a:lnTo>
                  <a:pt x="1727" y="362"/>
                </a:lnTo>
                <a:lnTo>
                  <a:pt x="1734" y="362"/>
                </a:lnTo>
                <a:lnTo>
                  <a:pt x="1734" y="364"/>
                </a:lnTo>
                <a:lnTo>
                  <a:pt x="1757" y="364"/>
                </a:lnTo>
                <a:lnTo>
                  <a:pt x="1756" y="365"/>
                </a:lnTo>
                <a:lnTo>
                  <a:pt x="1757" y="365"/>
                </a:lnTo>
                <a:lnTo>
                  <a:pt x="1757" y="371"/>
                </a:lnTo>
                <a:lnTo>
                  <a:pt x="1756" y="399"/>
                </a:lnTo>
                <a:lnTo>
                  <a:pt x="1756" y="402"/>
                </a:lnTo>
                <a:lnTo>
                  <a:pt x="1719" y="402"/>
                </a:lnTo>
                <a:lnTo>
                  <a:pt x="1713" y="402"/>
                </a:lnTo>
                <a:lnTo>
                  <a:pt x="1712" y="402"/>
                </a:lnTo>
                <a:lnTo>
                  <a:pt x="1710" y="436"/>
                </a:lnTo>
                <a:lnTo>
                  <a:pt x="1710" y="437"/>
                </a:lnTo>
                <a:lnTo>
                  <a:pt x="1710" y="439"/>
                </a:lnTo>
                <a:lnTo>
                  <a:pt x="1710" y="441"/>
                </a:lnTo>
                <a:lnTo>
                  <a:pt x="1708" y="441"/>
                </a:lnTo>
                <a:lnTo>
                  <a:pt x="1708" y="443"/>
                </a:lnTo>
                <a:lnTo>
                  <a:pt x="1708" y="459"/>
                </a:lnTo>
                <a:lnTo>
                  <a:pt x="1705" y="459"/>
                </a:lnTo>
                <a:lnTo>
                  <a:pt x="1705" y="460"/>
                </a:lnTo>
                <a:lnTo>
                  <a:pt x="1702" y="479"/>
                </a:lnTo>
                <a:lnTo>
                  <a:pt x="1702" y="480"/>
                </a:lnTo>
                <a:lnTo>
                  <a:pt x="1701" y="480"/>
                </a:lnTo>
                <a:lnTo>
                  <a:pt x="1701" y="483"/>
                </a:lnTo>
                <a:lnTo>
                  <a:pt x="1699" y="483"/>
                </a:lnTo>
                <a:lnTo>
                  <a:pt x="1698" y="482"/>
                </a:lnTo>
                <a:lnTo>
                  <a:pt x="1696" y="481"/>
                </a:lnTo>
                <a:lnTo>
                  <a:pt x="1694" y="480"/>
                </a:lnTo>
                <a:lnTo>
                  <a:pt x="1693" y="479"/>
                </a:lnTo>
                <a:lnTo>
                  <a:pt x="1689" y="478"/>
                </a:lnTo>
                <a:lnTo>
                  <a:pt x="1686" y="477"/>
                </a:lnTo>
                <a:lnTo>
                  <a:pt x="1677" y="473"/>
                </a:lnTo>
                <a:lnTo>
                  <a:pt x="1667" y="470"/>
                </a:lnTo>
                <a:lnTo>
                  <a:pt x="1665" y="469"/>
                </a:lnTo>
                <a:lnTo>
                  <a:pt x="1663" y="468"/>
                </a:lnTo>
                <a:lnTo>
                  <a:pt x="1663" y="477"/>
                </a:lnTo>
                <a:lnTo>
                  <a:pt x="1663" y="479"/>
                </a:lnTo>
                <a:lnTo>
                  <a:pt x="1661" y="479"/>
                </a:lnTo>
                <a:lnTo>
                  <a:pt x="1659" y="479"/>
                </a:lnTo>
                <a:lnTo>
                  <a:pt x="1659" y="480"/>
                </a:lnTo>
                <a:lnTo>
                  <a:pt x="1656" y="480"/>
                </a:lnTo>
                <a:lnTo>
                  <a:pt x="1656" y="516"/>
                </a:lnTo>
                <a:lnTo>
                  <a:pt x="1655" y="531"/>
                </a:lnTo>
                <a:lnTo>
                  <a:pt x="1655" y="557"/>
                </a:lnTo>
                <a:lnTo>
                  <a:pt x="1655" y="564"/>
                </a:lnTo>
                <a:lnTo>
                  <a:pt x="1655" y="566"/>
                </a:lnTo>
                <a:lnTo>
                  <a:pt x="1655" y="580"/>
                </a:lnTo>
                <a:lnTo>
                  <a:pt x="1654" y="589"/>
                </a:lnTo>
                <a:lnTo>
                  <a:pt x="1653" y="589"/>
                </a:lnTo>
                <a:lnTo>
                  <a:pt x="1652" y="589"/>
                </a:lnTo>
                <a:lnTo>
                  <a:pt x="1651" y="589"/>
                </a:lnTo>
                <a:lnTo>
                  <a:pt x="1650" y="589"/>
                </a:lnTo>
                <a:lnTo>
                  <a:pt x="1649" y="596"/>
                </a:lnTo>
                <a:lnTo>
                  <a:pt x="1632" y="626"/>
                </a:lnTo>
                <a:lnTo>
                  <a:pt x="1630" y="628"/>
                </a:lnTo>
                <a:lnTo>
                  <a:pt x="1622" y="641"/>
                </a:lnTo>
                <a:lnTo>
                  <a:pt x="1601" y="672"/>
                </a:lnTo>
                <a:lnTo>
                  <a:pt x="1593" y="682"/>
                </a:lnTo>
                <a:lnTo>
                  <a:pt x="1592" y="683"/>
                </a:lnTo>
                <a:lnTo>
                  <a:pt x="1589" y="688"/>
                </a:lnTo>
                <a:lnTo>
                  <a:pt x="1587" y="691"/>
                </a:lnTo>
                <a:lnTo>
                  <a:pt x="1578" y="703"/>
                </a:lnTo>
                <a:lnTo>
                  <a:pt x="1573" y="710"/>
                </a:lnTo>
                <a:lnTo>
                  <a:pt x="1572" y="710"/>
                </a:lnTo>
                <a:lnTo>
                  <a:pt x="1566" y="710"/>
                </a:lnTo>
                <a:lnTo>
                  <a:pt x="1561" y="710"/>
                </a:lnTo>
                <a:lnTo>
                  <a:pt x="1555" y="710"/>
                </a:lnTo>
                <a:lnTo>
                  <a:pt x="1550" y="710"/>
                </a:lnTo>
                <a:lnTo>
                  <a:pt x="1531" y="710"/>
                </a:lnTo>
                <a:lnTo>
                  <a:pt x="1526" y="710"/>
                </a:lnTo>
                <a:lnTo>
                  <a:pt x="1518" y="710"/>
                </a:lnTo>
                <a:lnTo>
                  <a:pt x="1515" y="710"/>
                </a:lnTo>
                <a:lnTo>
                  <a:pt x="1506" y="710"/>
                </a:lnTo>
                <a:lnTo>
                  <a:pt x="1496" y="710"/>
                </a:lnTo>
                <a:lnTo>
                  <a:pt x="1478" y="710"/>
                </a:lnTo>
                <a:lnTo>
                  <a:pt x="1458" y="710"/>
                </a:lnTo>
                <a:lnTo>
                  <a:pt x="1458" y="724"/>
                </a:lnTo>
                <a:lnTo>
                  <a:pt x="1458" y="738"/>
                </a:lnTo>
                <a:lnTo>
                  <a:pt x="1458" y="743"/>
                </a:lnTo>
                <a:lnTo>
                  <a:pt x="1458" y="747"/>
                </a:lnTo>
                <a:lnTo>
                  <a:pt x="1458" y="748"/>
                </a:lnTo>
                <a:lnTo>
                  <a:pt x="1457" y="764"/>
                </a:lnTo>
                <a:lnTo>
                  <a:pt x="1457" y="767"/>
                </a:lnTo>
                <a:lnTo>
                  <a:pt x="1457" y="770"/>
                </a:lnTo>
                <a:lnTo>
                  <a:pt x="1457" y="783"/>
                </a:lnTo>
                <a:lnTo>
                  <a:pt x="1457" y="785"/>
                </a:lnTo>
                <a:lnTo>
                  <a:pt x="1457" y="786"/>
                </a:lnTo>
                <a:lnTo>
                  <a:pt x="1435" y="786"/>
                </a:lnTo>
                <a:lnTo>
                  <a:pt x="1431" y="786"/>
                </a:lnTo>
                <a:lnTo>
                  <a:pt x="1430" y="787"/>
                </a:lnTo>
                <a:lnTo>
                  <a:pt x="1427" y="788"/>
                </a:lnTo>
                <a:lnTo>
                  <a:pt x="1426" y="788"/>
                </a:lnTo>
                <a:lnTo>
                  <a:pt x="1425" y="789"/>
                </a:lnTo>
                <a:lnTo>
                  <a:pt x="1425" y="792"/>
                </a:lnTo>
                <a:lnTo>
                  <a:pt x="1425" y="793"/>
                </a:lnTo>
                <a:lnTo>
                  <a:pt x="1424" y="794"/>
                </a:lnTo>
                <a:lnTo>
                  <a:pt x="1422" y="795"/>
                </a:lnTo>
                <a:lnTo>
                  <a:pt x="1421" y="796"/>
                </a:lnTo>
                <a:lnTo>
                  <a:pt x="1419" y="795"/>
                </a:lnTo>
                <a:lnTo>
                  <a:pt x="1417" y="794"/>
                </a:lnTo>
                <a:lnTo>
                  <a:pt x="1416" y="793"/>
                </a:lnTo>
                <a:lnTo>
                  <a:pt x="1414" y="793"/>
                </a:lnTo>
                <a:lnTo>
                  <a:pt x="1412" y="793"/>
                </a:lnTo>
                <a:lnTo>
                  <a:pt x="1410" y="793"/>
                </a:lnTo>
                <a:lnTo>
                  <a:pt x="1407" y="795"/>
                </a:lnTo>
                <a:lnTo>
                  <a:pt x="1404" y="796"/>
                </a:lnTo>
                <a:lnTo>
                  <a:pt x="1403" y="796"/>
                </a:lnTo>
                <a:lnTo>
                  <a:pt x="1400" y="796"/>
                </a:lnTo>
                <a:lnTo>
                  <a:pt x="1398" y="795"/>
                </a:lnTo>
                <a:lnTo>
                  <a:pt x="1398" y="794"/>
                </a:lnTo>
                <a:lnTo>
                  <a:pt x="1398" y="793"/>
                </a:lnTo>
                <a:lnTo>
                  <a:pt x="1398" y="790"/>
                </a:lnTo>
                <a:lnTo>
                  <a:pt x="1398" y="789"/>
                </a:lnTo>
                <a:lnTo>
                  <a:pt x="1398" y="788"/>
                </a:lnTo>
                <a:lnTo>
                  <a:pt x="1396" y="787"/>
                </a:lnTo>
                <a:lnTo>
                  <a:pt x="1394" y="787"/>
                </a:lnTo>
                <a:lnTo>
                  <a:pt x="1392" y="787"/>
                </a:lnTo>
                <a:lnTo>
                  <a:pt x="1391" y="788"/>
                </a:lnTo>
                <a:lnTo>
                  <a:pt x="1388" y="788"/>
                </a:lnTo>
                <a:lnTo>
                  <a:pt x="1386" y="788"/>
                </a:lnTo>
                <a:lnTo>
                  <a:pt x="1385" y="787"/>
                </a:lnTo>
                <a:lnTo>
                  <a:pt x="1383" y="788"/>
                </a:lnTo>
                <a:lnTo>
                  <a:pt x="1381" y="787"/>
                </a:lnTo>
                <a:lnTo>
                  <a:pt x="1382" y="799"/>
                </a:lnTo>
                <a:lnTo>
                  <a:pt x="1382" y="800"/>
                </a:lnTo>
                <a:lnTo>
                  <a:pt x="1381" y="801"/>
                </a:lnTo>
                <a:lnTo>
                  <a:pt x="1381" y="802"/>
                </a:lnTo>
                <a:lnTo>
                  <a:pt x="1382" y="805"/>
                </a:lnTo>
                <a:lnTo>
                  <a:pt x="1382" y="808"/>
                </a:lnTo>
                <a:lnTo>
                  <a:pt x="1382" y="809"/>
                </a:lnTo>
                <a:lnTo>
                  <a:pt x="1382" y="811"/>
                </a:lnTo>
                <a:lnTo>
                  <a:pt x="1382" y="813"/>
                </a:lnTo>
                <a:lnTo>
                  <a:pt x="1382" y="823"/>
                </a:lnTo>
                <a:lnTo>
                  <a:pt x="1382" y="828"/>
                </a:lnTo>
                <a:lnTo>
                  <a:pt x="1381" y="831"/>
                </a:lnTo>
                <a:lnTo>
                  <a:pt x="1382" y="832"/>
                </a:lnTo>
                <a:lnTo>
                  <a:pt x="1381" y="833"/>
                </a:lnTo>
                <a:lnTo>
                  <a:pt x="1381" y="835"/>
                </a:lnTo>
                <a:lnTo>
                  <a:pt x="1382" y="838"/>
                </a:lnTo>
                <a:lnTo>
                  <a:pt x="1382" y="840"/>
                </a:lnTo>
                <a:lnTo>
                  <a:pt x="1381" y="847"/>
                </a:lnTo>
                <a:lnTo>
                  <a:pt x="1381" y="856"/>
                </a:lnTo>
                <a:lnTo>
                  <a:pt x="1381" y="861"/>
                </a:lnTo>
                <a:lnTo>
                  <a:pt x="1381" y="862"/>
                </a:lnTo>
                <a:lnTo>
                  <a:pt x="1398" y="862"/>
                </a:lnTo>
                <a:lnTo>
                  <a:pt x="1405" y="862"/>
                </a:lnTo>
                <a:lnTo>
                  <a:pt x="1406" y="862"/>
                </a:lnTo>
                <a:lnTo>
                  <a:pt x="1408" y="862"/>
                </a:lnTo>
                <a:lnTo>
                  <a:pt x="1431" y="861"/>
                </a:lnTo>
                <a:lnTo>
                  <a:pt x="1443" y="861"/>
                </a:lnTo>
                <a:lnTo>
                  <a:pt x="1456" y="861"/>
                </a:lnTo>
                <a:lnTo>
                  <a:pt x="1456" y="852"/>
                </a:lnTo>
                <a:lnTo>
                  <a:pt x="1456" y="848"/>
                </a:lnTo>
                <a:lnTo>
                  <a:pt x="1456" y="844"/>
                </a:lnTo>
                <a:lnTo>
                  <a:pt x="1456" y="844"/>
                </a:lnTo>
                <a:lnTo>
                  <a:pt x="1458" y="844"/>
                </a:lnTo>
                <a:lnTo>
                  <a:pt x="1459" y="844"/>
                </a:lnTo>
                <a:lnTo>
                  <a:pt x="1464" y="844"/>
                </a:lnTo>
                <a:lnTo>
                  <a:pt x="1468" y="844"/>
                </a:lnTo>
                <a:lnTo>
                  <a:pt x="1473" y="844"/>
                </a:lnTo>
                <a:lnTo>
                  <a:pt x="1476" y="844"/>
                </a:lnTo>
                <a:lnTo>
                  <a:pt x="1479" y="844"/>
                </a:lnTo>
                <a:lnTo>
                  <a:pt x="1480" y="844"/>
                </a:lnTo>
                <a:lnTo>
                  <a:pt x="1504" y="844"/>
                </a:lnTo>
                <a:lnTo>
                  <a:pt x="1504" y="846"/>
                </a:lnTo>
                <a:lnTo>
                  <a:pt x="1503" y="862"/>
                </a:lnTo>
                <a:lnTo>
                  <a:pt x="1515" y="862"/>
                </a:lnTo>
                <a:lnTo>
                  <a:pt x="1521" y="862"/>
                </a:lnTo>
                <a:lnTo>
                  <a:pt x="1526" y="863"/>
                </a:lnTo>
                <a:lnTo>
                  <a:pt x="1529" y="863"/>
                </a:lnTo>
                <a:lnTo>
                  <a:pt x="1530" y="863"/>
                </a:lnTo>
                <a:lnTo>
                  <a:pt x="1532" y="863"/>
                </a:lnTo>
                <a:lnTo>
                  <a:pt x="1540" y="863"/>
                </a:lnTo>
                <a:lnTo>
                  <a:pt x="1553" y="863"/>
                </a:lnTo>
                <a:lnTo>
                  <a:pt x="1561" y="863"/>
                </a:lnTo>
                <a:lnTo>
                  <a:pt x="1564" y="863"/>
                </a:lnTo>
                <a:lnTo>
                  <a:pt x="1567" y="863"/>
                </a:lnTo>
                <a:lnTo>
                  <a:pt x="1570" y="863"/>
                </a:lnTo>
                <a:lnTo>
                  <a:pt x="1586" y="863"/>
                </a:lnTo>
                <a:lnTo>
                  <a:pt x="1586" y="864"/>
                </a:lnTo>
                <a:lnTo>
                  <a:pt x="1586" y="865"/>
                </a:lnTo>
                <a:lnTo>
                  <a:pt x="1586" y="866"/>
                </a:lnTo>
                <a:lnTo>
                  <a:pt x="1586" y="867"/>
                </a:lnTo>
                <a:lnTo>
                  <a:pt x="1585" y="868"/>
                </a:lnTo>
                <a:lnTo>
                  <a:pt x="1585" y="869"/>
                </a:lnTo>
                <a:lnTo>
                  <a:pt x="1584" y="870"/>
                </a:lnTo>
                <a:lnTo>
                  <a:pt x="1584" y="871"/>
                </a:lnTo>
                <a:lnTo>
                  <a:pt x="1583" y="872"/>
                </a:lnTo>
                <a:lnTo>
                  <a:pt x="1582" y="874"/>
                </a:lnTo>
                <a:lnTo>
                  <a:pt x="1581" y="874"/>
                </a:lnTo>
                <a:lnTo>
                  <a:pt x="1580" y="875"/>
                </a:lnTo>
                <a:lnTo>
                  <a:pt x="1579" y="876"/>
                </a:lnTo>
                <a:lnTo>
                  <a:pt x="1579" y="877"/>
                </a:lnTo>
                <a:lnTo>
                  <a:pt x="1579" y="878"/>
                </a:lnTo>
                <a:lnTo>
                  <a:pt x="1579" y="879"/>
                </a:lnTo>
                <a:lnTo>
                  <a:pt x="1579" y="880"/>
                </a:lnTo>
                <a:lnTo>
                  <a:pt x="1580" y="881"/>
                </a:lnTo>
                <a:lnTo>
                  <a:pt x="1581" y="881"/>
                </a:lnTo>
                <a:lnTo>
                  <a:pt x="1582" y="881"/>
                </a:lnTo>
                <a:lnTo>
                  <a:pt x="1584" y="882"/>
                </a:lnTo>
                <a:lnTo>
                  <a:pt x="1586" y="882"/>
                </a:lnTo>
                <a:lnTo>
                  <a:pt x="1588" y="882"/>
                </a:lnTo>
                <a:lnTo>
                  <a:pt x="1589" y="883"/>
                </a:lnTo>
                <a:lnTo>
                  <a:pt x="1590" y="884"/>
                </a:lnTo>
                <a:lnTo>
                  <a:pt x="1591" y="885"/>
                </a:lnTo>
                <a:lnTo>
                  <a:pt x="1593" y="886"/>
                </a:lnTo>
                <a:lnTo>
                  <a:pt x="1594" y="887"/>
                </a:lnTo>
                <a:lnTo>
                  <a:pt x="1597" y="888"/>
                </a:lnTo>
                <a:lnTo>
                  <a:pt x="1598" y="889"/>
                </a:lnTo>
                <a:lnTo>
                  <a:pt x="1600" y="890"/>
                </a:lnTo>
                <a:lnTo>
                  <a:pt x="1602" y="891"/>
                </a:lnTo>
                <a:lnTo>
                  <a:pt x="1603" y="892"/>
                </a:lnTo>
                <a:lnTo>
                  <a:pt x="1605" y="893"/>
                </a:lnTo>
                <a:lnTo>
                  <a:pt x="1607" y="894"/>
                </a:lnTo>
                <a:lnTo>
                  <a:pt x="1608" y="895"/>
                </a:lnTo>
                <a:lnTo>
                  <a:pt x="1609" y="895"/>
                </a:lnTo>
                <a:lnTo>
                  <a:pt x="1610" y="895"/>
                </a:lnTo>
                <a:lnTo>
                  <a:pt x="1612" y="894"/>
                </a:lnTo>
                <a:lnTo>
                  <a:pt x="1613" y="894"/>
                </a:lnTo>
                <a:lnTo>
                  <a:pt x="1614" y="894"/>
                </a:lnTo>
                <a:lnTo>
                  <a:pt x="1615" y="894"/>
                </a:lnTo>
                <a:lnTo>
                  <a:pt x="1616" y="894"/>
                </a:lnTo>
                <a:lnTo>
                  <a:pt x="1617" y="895"/>
                </a:lnTo>
                <a:lnTo>
                  <a:pt x="1618" y="898"/>
                </a:lnTo>
                <a:lnTo>
                  <a:pt x="1619" y="899"/>
                </a:lnTo>
                <a:lnTo>
                  <a:pt x="1619" y="901"/>
                </a:lnTo>
                <a:lnTo>
                  <a:pt x="1620" y="902"/>
                </a:lnTo>
                <a:lnTo>
                  <a:pt x="1620" y="903"/>
                </a:lnTo>
                <a:lnTo>
                  <a:pt x="1622" y="904"/>
                </a:lnTo>
                <a:lnTo>
                  <a:pt x="1624" y="905"/>
                </a:lnTo>
                <a:lnTo>
                  <a:pt x="1628" y="905"/>
                </a:lnTo>
                <a:lnTo>
                  <a:pt x="1629" y="905"/>
                </a:lnTo>
                <a:lnTo>
                  <a:pt x="1629" y="906"/>
                </a:lnTo>
                <a:lnTo>
                  <a:pt x="1630" y="906"/>
                </a:lnTo>
                <a:lnTo>
                  <a:pt x="1630" y="908"/>
                </a:lnTo>
                <a:lnTo>
                  <a:pt x="1629" y="909"/>
                </a:lnTo>
                <a:lnTo>
                  <a:pt x="1629" y="910"/>
                </a:lnTo>
                <a:lnTo>
                  <a:pt x="1629" y="911"/>
                </a:lnTo>
                <a:lnTo>
                  <a:pt x="1629" y="912"/>
                </a:lnTo>
                <a:lnTo>
                  <a:pt x="1629" y="913"/>
                </a:lnTo>
                <a:lnTo>
                  <a:pt x="1630" y="914"/>
                </a:lnTo>
                <a:lnTo>
                  <a:pt x="1630" y="915"/>
                </a:lnTo>
                <a:lnTo>
                  <a:pt x="1631" y="916"/>
                </a:lnTo>
                <a:lnTo>
                  <a:pt x="1631" y="917"/>
                </a:lnTo>
                <a:lnTo>
                  <a:pt x="1632" y="918"/>
                </a:lnTo>
                <a:lnTo>
                  <a:pt x="1634" y="920"/>
                </a:lnTo>
                <a:lnTo>
                  <a:pt x="1635" y="921"/>
                </a:lnTo>
                <a:lnTo>
                  <a:pt x="1636" y="921"/>
                </a:lnTo>
                <a:lnTo>
                  <a:pt x="1637" y="922"/>
                </a:lnTo>
                <a:lnTo>
                  <a:pt x="1638" y="923"/>
                </a:lnTo>
                <a:lnTo>
                  <a:pt x="1640" y="924"/>
                </a:lnTo>
                <a:lnTo>
                  <a:pt x="1641" y="926"/>
                </a:lnTo>
                <a:lnTo>
                  <a:pt x="1642" y="928"/>
                </a:lnTo>
                <a:lnTo>
                  <a:pt x="1643" y="929"/>
                </a:lnTo>
                <a:lnTo>
                  <a:pt x="1643" y="931"/>
                </a:lnTo>
                <a:lnTo>
                  <a:pt x="1644" y="932"/>
                </a:lnTo>
                <a:lnTo>
                  <a:pt x="1646" y="933"/>
                </a:lnTo>
                <a:lnTo>
                  <a:pt x="1650" y="934"/>
                </a:lnTo>
                <a:lnTo>
                  <a:pt x="1650" y="936"/>
                </a:lnTo>
                <a:lnTo>
                  <a:pt x="1653" y="936"/>
                </a:lnTo>
                <a:lnTo>
                  <a:pt x="1653" y="937"/>
                </a:lnTo>
                <a:lnTo>
                  <a:pt x="1654" y="937"/>
                </a:lnTo>
                <a:lnTo>
                  <a:pt x="1658" y="939"/>
                </a:lnTo>
                <a:lnTo>
                  <a:pt x="1675" y="947"/>
                </a:lnTo>
                <a:lnTo>
                  <a:pt x="1675" y="946"/>
                </a:lnTo>
                <a:lnTo>
                  <a:pt x="1676" y="947"/>
                </a:lnTo>
                <a:lnTo>
                  <a:pt x="1677" y="948"/>
                </a:lnTo>
                <a:lnTo>
                  <a:pt x="1678" y="948"/>
                </a:lnTo>
                <a:lnTo>
                  <a:pt x="1680" y="949"/>
                </a:lnTo>
                <a:lnTo>
                  <a:pt x="1681" y="950"/>
                </a:lnTo>
                <a:lnTo>
                  <a:pt x="1683" y="951"/>
                </a:lnTo>
                <a:lnTo>
                  <a:pt x="1684" y="951"/>
                </a:lnTo>
                <a:lnTo>
                  <a:pt x="1686" y="953"/>
                </a:lnTo>
                <a:lnTo>
                  <a:pt x="1687" y="953"/>
                </a:lnTo>
                <a:lnTo>
                  <a:pt x="1689" y="955"/>
                </a:lnTo>
                <a:lnTo>
                  <a:pt x="1689" y="956"/>
                </a:lnTo>
                <a:lnTo>
                  <a:pt x="1690" y="958"/>
                </a:lnTo>
                <a:lnTo>
                  <a:pt x="1692" y="961"/>
                </a:lnTo>
                <a:lnTo>
                  <a:pt x="1693" y="963"/>
                </a:lnTo>
                <a:lnTo>
                  <a:pt x="1693" y="964"/>
                </a:lnTo>
                <a:lnTo>
                  <a:pt x="1694" y="965"/>
                </a:lnTo>
                <a:lnTo>
                  <a:pt x="1695" y="965"/>
                </a:lnTo>
                <a:lnTo>
                  <a:pt x="1696" y="965"/>
                </a:lnTo>
                <a:lnTo>
                  <a:pt x="1698" y="965"/>
                </a:lnTo>
                <a:lnTo>
                  <a:pt x="1698" y="965"/>
                </a:lnTo>
                <a:lnTo>
                  <a:pt x="1699" y="965"/>
                </a:lnTo>
                <a:lnTo>
                  <a:pt x="1699" y="964"/>
                </a:lnTo>
                <a:lnTo>
                  <a:pt x="1700" y="963"/>
                </a:lnTo>
                <a:lnTo>
                  <a:pt x="1700" y="962"/>
                </a:lnTo>
                <a:lnTo>
                  <a:pt x="1700" y="959"/>
                </a:lnTo>
                <a:lnTo>
                  <a:pt x="1700" y="957"/>
                </a:lnTo>
                <a:lnTo>
                  <a:pt x="1701" y="954"/>
                </a:lnTo>
                <a:lnTo>
                  <a:pt x="1701" y="953"/>
                </a:lnTo>
                <a:lnTo>
                  <a:pt x="1701" y="952"/>
                </a:lnTo>
                <a:lnTo>
                  <a:pt x="1701" y="950"/>
                </a:lnTo>
                <a:lnTo>
                  <a:pt x="1702" y="948"/>
                </a:lnTo>
                <a:lnTo>
                  <a:pt x="1703" y="947"/>
                </a:lnTo>
                <a:lnTo>
                  <a:pt x="1703" y="946"/>
                </a:lnTo>
                <a:lnTo>
                  <a:pt x="1703" y="945"/>
                </a:lnTo>
                <a:lnTo>
                  <a:pt x="1702" y="945"/>
                </a:lnTo>
                <a:lnTo>
                  <a:pt x="1702" y="944"/>
                </a:lnTo>
                <a:lnTo>
                  <a:pt x="1702" y="943"/>
                </a:lnTo>
                <a:lnTo>
                  <a:pt x="1703" y="943"/>
                </a:lnTo>
                <a:lnTo>
                  <a:pt x="1703" y="941"/>
                </a:lnTo>
                <a:lnTo>
                  <a:pt x="1703" y="941"/>
                </a:lnTo>
                <a:lnTo>
                  <a:pt x="1703" y="940"/>
                </a:lnTo>
                <a:lnTo>
                  <a:pt x="1703" y="939"/>
                </a:lnTo>
                <a:lnTo>
                  <a:pt x="1703" y="938"/>
                </a:lnTo>
                <a:lnTo>
                  <a:pt x="1703" y="937"/>
                </a:lnTo>
                <a:lnTo>
                  <a:pt x="1703" y="936"/>
                </a:lnTo>
                <a:lnTo>
                  <a:pt x="1702" y="934"/>
                </a:lnTo>
                <a:lnTo>
                  <a:pt x="1703" y="932"/>
                </a:lnTo>
                <a:lnTo>
                  <a:pt x="1704" y="930"/>
                </a:lnTo>
                <a:lnTo>
                  <a:pt x="1705" y="929"/>
                </a:lnTo>
                <a:lnTo>
                  <a:pt x="1706" y="929"/>
                </a:lnTo>
                <a:lnTo>
                  <a:pt x="1706" y="928"/>
                </a:lnTo>
                <a:lnTo>
                  <a:pt x="1706" y="926"/>
                </a:lnTo>
                <a:lnTo>
                  <a:pt x="1706" y="925"/>
                </a:lnTo>
                <a:lnTo>
                  <a:pt x="1706" y="923"/>
                </a:lnTo>
                <a:lnTo>
                  <a:pt x="1706" y="921"/>
                </a:lnTo>
                <a:lnTo>
                  <a:pt x="1707" y="919"/>
                </a:lnTo>
                <a:lnTo>
                  <a:pt x="1707" y="917"/>
                </a:lnTo>
                <a:lnTo>
                  <a:pt x="1708" y="916"/>
                </a:lnTo>
                <a:lnTo>
                  <a:pt x="1708" y="915"/>
                </a:lnTo>
                <a:lnTo>
                  <a:pt x="1709" y="914"/>
                </a:lnTo>
                <a:lnTo>
                  <a:pt x="1709" y="913"/>
                </a:lnTo>
                <a:lnTo>
                  <a:pt x="1711" y="912"/>
                </a:lnTo>
                <a:lnTo>
                  <a:pt x="1713" y="910"/>
                </a:lnTo>
                <a:lnTo>
                  <a:pt x="1715" y="909"/>
                </a:lnTo>
                <a:lnTo>
                  <a:pt x="1718" y="907"/>
                </a:lnTo>
                <a:lnTo>
                  <a:pt x="1721" y="906"/>
                </a:lnTo>
                <a:lnTo>
                  <a:pt x="1722" y="905"/>
                </a:lnTo>
                <a:lnTo>
                  <a:pt x="1722" y="903"/>
                </a:lnTo>
                <a:lnTo>
                  <a:pt x="1722" y="901"/>
                </a:lnTo>
                <a:lnTo>
                  <a:pt x="1723" y="900"/>
                </a:lnTo>
                <a:lnTo>
                  <a:pt x="1724" y="898"/>
                </a:lnTo>
                <a:lnTo>
                  <a:pt x="1725" y="896"/>
                </a:lnTo>
                <a:lnTo>
                  <a:pt x="1726" y="895"/>
                </a:lnTo>
                <a:lnTo>
                  <a:pt x="1730" y="895"/>
                </a:lnTo>
                <a:lnTo>
                  <a:pt x="1731" y="894"/>
                </a:lnTo>
                <a:lnTo>
                  <a:pt x="1733" y="893"/>
                </a:lnTo>
                <a:lnTo>
                  <a:pt x="1734" y="893"/>
                </a:lnTo>
                <a:lnTo>
                  <a:pt x="1735" y="893"/>
                </a:lnTo>
                <a:lnTo>
                  <a:pt x="1737" y="892"/>
                </a:lnTo>
                <a:lnTo>
                  <a:pt x="1741" y="890"/>
                </a:lnTo>
                <a:lnTo>
                  <a:pt x="1743" y="889"/>
                </a:lnTo>
                <a:lnTo>
                  <a:pt x="1746" y="888"/>
                </a:lnTo>
                <a:lnTo>
                  <a:pt x="1749" y="887"/>
                </a:lnTo>
                <a:lnTo>
                  <a:pt x="1751" y="886"/>
                </a:lnTo>
                <a:lnTo>
                  <a:pt x="1753" y="885"/>
                </a:lnTo>
                <a:lnTo>
                  <a:pt x="1754" y="884"/>
                </a:lnTo>
                <a:lnTo>
                  <a:pt x="1756" y="883"/>
                </a:lnTo>
                <a:lnTo>
                  <a:pt x="1758" y="881"/>
                </a:lnTo>
                <a:lnTo>
                  <a:pt x="1759" y="881"/>
                </a:lnTo>
                <a:lnTo>
                  <a:pt x="1759" y="880"/>
                </a:lnTo>
                <a:lnTo>
                  <a:pt x="1760" y="878"/>
                </a:lnTo>
                <a:lnTo>
                  <a:pt x="1761" y="877"/>
                </a:lnTo>
                <a:lnTo>
                  <a:pt x="1761" y="875"/>
                </a:lnTo>
                <a:lnTo>
                  <a:pt x="1762" y="875"/>
                </a:lnTo>
                <a:lnTo>
                  <a:pt x="1763" y="873"/>
                </a:lnTo>
                <a:lnTo>
                  <a:pt x="1764" y="873"/>
                </a:lnTo>
                <a:lnTo>
                  <a:pt x="1765" y="871"/>
                </a:lnTo>
                <a:lnTo>
                  <a:pt x="1766" y="870"/>
                </a:lnTo>
                <a:lnTo>
                  <a:pt x="1768" y="869"/>
                </a:lnTo>
                <a:lnTo>
                  <a:pt x="1770" y="868"/>
                </a:lnTo>
                <a:lnTo>
                  <a:pt x="1771" y="868"/>
                </a:lnTo>
                <a:lnTo>
                  <a:pt x="1774" y="868"/>
                </a:lnTo>
                <a:lnTo>
                  <a:pt x="1776" y="867"/>
                </a:lnTo>
                <a:lnTo>
                  <a:pt x="1779" y="866"/>
                </a:lnTo>
                <a:lnTo>
                  <a:pt x="1783" y="865"/>
                </a:lnTo>
                <a:lnTo>
                  <a:pt x="1786" y="864"/>
                </a:lnTo>
                <a:lnTo>
                  <a:pt x="1789" y="864"/>
                </a:lnTo>
                <a:lnTo>
                  <a:pt x="1792" y="864"/>
                </a:lnTo>
                <a:lnTo>
                  <a:pt x="1795" y="864"/>
                </a:lnTo>
                <a:lnTo>
                  <a:pt x="1798" y="864"/>
                </a:lnTo>
                <a:lnTo>
                  <a:pt x="1799" y="865"/>
                </a:lnTo>
                <a:lnTo>
                  <a:pt x="1800" y="865"/>
                </a:lnTo>
                <a:lnTo>
                  <a:pt x="1800" y="867"/>
                </a:lnTo>
                <a:lnTo>
                  <a:pt x="1801" y="868"/>
                </a:lnTo>
                <a:lnTo>
                  <a:pt x="1802" y="868"/>
                </a:lnTo>
                <a:lnTo>
                  <a:pt x="1805" y="868"/>
                </a:lnTo>
                <a:lnTo>
                  <a:pt x="1806" y="869"/>
                </a:lnTo>
                <a:lnTo>
                  <a:pt x="1810" y="869"/>
                </a:lnTo>
                <a:lnTo>
                  <a:pt x="1810" y="870"/>
                </a:lnTo>
                <a:lnTo>
                  <a:pt x="1811" y="871"/>
                </a:lnTo>
                <a:lnTo>
                  <a:pt x="1814" y="872"/>
                </a:lnTo>
                <a:lnTo>
                  <a:pt x="1815" y="873"/>
                </a:lnTo>
                <a:lnTo>
                  <a:pt x="1816" y="873"/>
                </a:lnTo>
                <a:lnTo>
                  <a:pt x="1817" y="874"/>
                </a:lnTo>
                <a:lnTo>
                  <a:pt x="1818" y="873"/>
                </a:lnTo>
                <a:lnTo>
                  <a:pt x="1819" y="873"/>
                </a:lnTo>
                <a:lnTo>
                  <a:pt x="1821" y="872"/>
                </a:lnTo>
                <a:lnTo>
                  <a:pt x="1824" y="872"/>
                </a:lnTo>
                <a:lnTo>
                  <a:pt x="1828" y="872"/>
                </a:lnTo>
                <a:lnTo>
                  <a:pt x="1830" y="873"/>
                </a:lnTo>
                <a:lnTo>
                  <a:pt x="1830" y="874"/>
                </a:lnTo>
                <a:lnTo>
                  <a:pt x="1830" y="875"/>
                </a:lnTo>
                <a:lnTo>
                  <a:pt x="1831" y="876"/>
                </a:lnTo>
                <a:lnTo>
                  <a:pt x="1831" y="877"/>
                </a:lnTo>
                <a:lnTo>
                  <a:pt x="1831" y="880"/>
                </a:lnTo>
                <a:lnTo>
                  <a:pt x="1831" y="881"/>
                </a:lnTo>
                <a:lnTo>
                  <a:pt x="1832" y="881"/>
                </a:lnTo>
                <a:lnTo>
                  <a:pt x="1832" y="882"/>
                </a:lnTo>
                <a:lnTo>
                  <a:pt x="1833" y="883"/>
                </a:lnTo>
                <a:lnTo>
                  <a:pt x="1834" y="884"/>
                </a:lnTo>
                <a:lnTo>
                  <a:pt x="1835" y="885"/>
                </a:lnTo>
                <a:lnTo>
                  <a:pt x="1837" y="885"/>
                </a:lnTo>
                <a:lnTo>
                  <a:pt x="1839" y="886"/>
                </a:lnTo>
                <a:lnTo>
                  <a:pt x="1844" y="887"/>
                </a:lnTo>
                <a:lnTo>
                  <a:pt x="1845" y="887"/>
                </a:lnTo>
                <a:lnTo>
                  <a:pt x="1847" y="887"/>
                </a:lnTo>
                <a:lnTo>
                  <a:pt x="1848" y="886"/>
                </a:lnTo>
                <a:lnTo>
                  <a:pt x="1849" y="885"/>
                </a:lnTo>
                <a:lnTo>
                  <a:pt x="1850" y="885"/>
                </a:lnTo>
                <a:lnTo>
                  <a:pt x="1851" y="883"/>
                </a:lnTo>
                <a:lnTo>
                  <a:pt x="1851" y="881"/>
                </a:lnTo>
                <a:lnTo>
                  <a:pt x="1851" y="881"/>
                </a:lnTo>
                <a:lnTo>
                  <a:pt x="1851" y="879"/>
                </a:lnTo>
                <a:lnTo>
                  <a:pt x="1851" y="877"/>
                </a:lnTo>
                <a:lnTo>
                  <a:pt x="1851" y="876"/>
                </a:lnTo>
                <a:lnTo>
                  <a:pt x="1851" y="875"/>
                </a:lnTo>
                <a:lnTo>
                  <a:pt x="1852" y="873"/>
                </a:lnTo>
                <a:lnTo>
                  <a:pt x="1852" y="872"/>
                </a:lnTo>
                <a:lnTo>
                  <a:pt x="1853" y="872"/>
                </a:lnTo>
                <a:lnTo>
                  <a:pt x="1854" y="872"/>
                </a:lnTo>
                <a:lnTo>
                  <a:pt x="1854" y="871"/>
                </a:lnTo>
                <a:lnTo>
                  <a:pt x="1855" y="870"/>
                </a:lnTo>
                <a:lnTo>
                  <a:pt x="1856" y="870"/>
                </a:lnTo>
                <a:lnTo>
                  <a:pt x="1857" y="869"/>
                </a:lnTo>
                <a:lnTo>
                  <a:pt x="1859" y="869"/>
                </a:lnTo>
                <a:lnTo>
                  <a:pt x="1861" y="869"/>
                </a:lnTo>
                <a:lnTo>
                  <a:pt x="1865" y="868"/>
                </a:lnTo>
                <a:lnTo>
                  <a:pt x="1869" y="868"/>
                </a:lnTo>
                <a:lnTo>
                  <a:pt x="1872" y="868"/>
                </a:lnTo>
                <a:lnTo>
                  <a:pt x="1876" y="868"/>
                </a:lnTo>
                <a:lnTo>
                  <a:pt x="1880" y="867"/>
                </a:lnTo>
                <a:lnTo>
                  <a:pt x="1883" y="867"/>
                </a:lnTo>
                <a:lnTo>
                  <a:pt x="1886" y="867"/>
                </a:lnTo>
                <a:lnTo>
                  <a:pt x="1890" y="867"/>
                </a:lnTo>
                <a:lnTo>
                  <a:pt x="1890" y="867"/>
                </a:lnTo>
                <a:lnTo>
                  <a:pt x="1909" y="869"/>
                </a:lnTo>
                <a:lnTo>
                  <a:pt x="1906" y="878"/>
                </a:lnTo>
                <a:lnTo>
                  <a:pt x="1938" y="932"/>
                </a:lnTo>
                <a:lnTo>
                  <a:pt x="1941" y="936"/>
                </a:lnTo>
                <a:lnTo>
                  <a:pt x="1941" y="937"/>
                </a:lnTo>
                <a:lnTo>
                  <a:pt x="1941" y="938"/>
                </a:lnTo>
                <a:lnTo>
                  <a:pt x="1942" y="939"/>
                </a:lnTo>
                <a:lnTo>
                  <a:pt x="1942" y="940"/>
                </a:lnTo>
                <a:lnTo>
                  <a:pt x="1952" y="964"/>
                </a:lnTo>
                <a:lnTo>
                  <a:pt x="1955" y="970"/>
                </a:lnTo>
                <a:lnTo>
                  <a:pt x="1949" y="1007"/>
                </a:lnTo>
                <a:lnTo>
                  <a:pt x="1947" y="1013"/>
                </a:lnTo>
                <a:lnTo>
                  <a:pt x="1942" y="1024"/>
                </a:lnTo>
                <a:lnTo>
                  <a:pt x="1932" y="1029"/>
                </a:lnTo>
                <a:lnTo>
                  <a:pt x="1925" y="1036"/>
                </a:lnTo>
                <a:lnTo>
                  <a:pt x="1907" y="1053"/>
                </a:lnTo>
                <a:lnTo>
                  <a:pt x="1892" y="1065"/>
                </a:lnTo>
                <a:lnTo>
                  <a:pt x="1887" y="1071"/>
                </a:lnTo>
                <a:lnTo>
                  <a:pt x="1871" y="1085"/>
                </a:lnTo>
                <a:lnTo>
                  <a:pt x="1859" y="1097"/>
                </a:lnTo>
                <a:lnTo>
                  <a:pt x="1851" y="1107"/>
                </a:lnTo>
                <a:lnTo>
                  <a:pt x="1848" y="1109"/>
                </a:lnTo>
                <a:lnTo>
                  <a:pt x="1842" y="1116"/>
                </a:lnTo>
                <a:lnTo>
                  <a:pt x="1837" y="1124"/>
                </a:lnTo>
                <a:lnTo>
                  <a:pt x="1830" y="1134"/>
                </a:lnTo>
                <a:lnTo>
                  <a:pt x="1817" y="1146"/>
                </a:lnTo>
                <a:lnTo>
                  <a:pt x="1793" y="1167"/>
                </a:lnTo>
                <a:lnTo>
                  <a:pt x="1786" y="1170"/>
                </a:lnTo>
                <a:lnTo>
                  <a:pt x="1747" y="1198"/>
                </a:lnTo>
                <a:lnTo>
                  <a:pt x="1745" y="1200"/>
                </a:lnTo>
                <a:lnTo>
                  <a:pt x="1737" y="1206"/>
                </a:lnTo>
                <a:lnTo>
                  <a:pt x="1734" y="1207"/>
                </a:lnTo>
                <a:lnTo>
                  <a:pt x="1731" y="1208"/>
                </a:lnTo>
                <a:lnTo>
                  <a:pt x="1726" y="1210"/>
                </a:lnTo>
                <a:lnTo>
                  <a:pt x="1718" y="1213"/>
                </a:lnTo>
                <a:lnTo>
                  <a:pt x="1710" y="1216"/>
                </a:lnTo>
                <a:lnTo>
                  <a:pt x="1704" y="1218"/>
                </a:lnTo>
                <a:lnTo>
                  <a:pt x="1697" y="1218"/>
                </a:lnTo>
                <a:lnTo>
                  <a:pt x="1688" y="1219"/>
                </a:lnTo>
                <a:lnTo>
                  <a:pt x="1679" y="1219"/>
                </a:lnTo>
                <a:lnTo>
                  <a:pt x="1671" y="1219"/>
                </a:lnTo>
                <a:lnTo>
                  <a:pt x="1659" y="1220"/>
                </a:lnTo>
                <a:lnTo>
                  <a:pt x="1650" y="1218"/>
                </a:lnTo>
                <a:lnTo>
                  <a:pt x="1623" y="1214"/>
                </a:lnTo>
                <a:lnTo>
                  <a:pt x="1614" y="1212"/>
                </a:lnTo>
                <a:lnTo>
                  <a:pt x="1612" y="1209"/>
                </a:lnTo>
                <a:lnTo>
                  <a:pt x="1607" y="1207"/>
                </a:lnTo>
                <a:lnTo>
                  <a:pt x="1598" y="1205"/>
                </a:lnTo>
                <a:lnTo>
                  <a:pt x="1598" y="1204"/>
                </a:lnTo>
                <a:lnTo>
                  <a:pt x="1597" y="1204"/>
                </a:lnTo>
                <a:lnTo>
                  <a:pt x="1595" y="1203"/>
                </a:lnTo>
                <a:lnTo>
                  <a:pt x="1594" y="1203"/>
                </a:lnTo>
                <a:lnTo>
                  <a:pt x="1594" y="1212"/>
                </a:lnTo>
                <a:lnTo>
                  <a:pt x="1592" y="1211"/>
                </a:lnTo>
                <a:lnTo>
                  <a:pt x="1590" y="1210"/>
                </a:lnTo>
                <a:lnTo>
                  <a:pt x="1588" y="1209"/>
                </a:lnTo>
                <a:lnTo>
                  <a:pt x="1584" y="1206"/>
                </a:lnTo>
                <a:lnTo>
                  <a:pt x="1584" y="1212"/>
                </a:lnTo>
                <a:lnTo>
                  <a:pt x="1584" y="1213"/>
                </a:lnTo>
                <a:lnTo>
                  <a:pt x="1584" y="1216"/>
                </a:lnTo>
                <a:lnTo>
                  <a:pt x="1585" y="1218"/>
                </a:lnTo>
                <a:lnTo>
                  <a:pt x="1588" y="1227"/>
                </a:lnTo>
                <a:lnTo>
                  <a:pt x="1590" y="1231"/>
                </a:lnTo>
                <a:lnTo>
                  <a:pt x="1590" y="1234"/>
                </a:lnTo>
                <a:lnTo>
                  <a:pt x="1591" y="1235"/>
                </a:lnTo>
                <a:lnTo>
                  <a:pt x="1591" y="1237"/>
                </a:lnTo>
                <a:lnTo>
                  <a:pt x="1593" y="1238"/>
                </a:lnTo>
                <a:lnTo>
                  <a:pt x="1595" y="1238"/>
                </a:lnTo>
                <a:lnTo>
                  <a:pt x="1595" y="1239"/>
                </a:lnTo>
                <a:lnTo>
                  <a:pt x="1595" y="1242"/>
                </a:lnTo>
                <a:lnTo>
                  <a:pt x="1594" y="1247"/>
                </a:lnTo>
                <a:lnTo>
                  <a:pt x="1594" y="1248"/>
                </a:lnTo>
                <a:lnTo>
                  <a:pt x="1594" y="1249"/>
                </a:lnTo>
                <a:lnTo>
                  <a:pt x="1594" y="1252"/>
                </a:lnTo>
                <a:lnTo>
                  <a:pt x="1593" y="1257"/>
                </a:lnTo>
                <a:lnTo>
                  <a:pt x="1593" y="1258"/>
                </a:lnTo>
                <a:lnTo>
                  <a:pt x="1593" y="1259"/>
                </a:lnTo>
                <a:lnTo>
                  <a:pt x="1593" y="1260"/>
                </a:lnTo>
                <a:lnTo>
                  <a:pt x="1593" y="1263"/>
                </a:lnTo>
                <a:lnTo>
                  <a:pt x="1591" y="1275"/>
                </a:lnTo>
                <a:lnTo>
                  <a:pt x="1591" y="1285"/>
                </a:lnTo>
                <a:lnTo>
                  <a:pt x="1591" y="1287"/>
                </a:lnTo>
                <a:lnTo>
                  <a:pt x="1591" y="1288"/>
                </a:lnTo>
                <a:lnTo>
                  <a:pt x="1591" y="1289"/>
                </a:lnTo>
                <a:lnTo>
                  <a:pt x="1591" y="1290"/>
                </a:lnTo>
                <a:lnTo>
                  <a:pt x="1591" y="1290"/>
                </a:lnTo>
                <a:lnTo>
                  <a:pt x="1591" y="1293"/>
                </a:lnTo>
                <a:lnTo>
                  <a:pt x="1591" y="1294"/>
                </a:lnTo>
                <a:lnTo>
                  <a:pt x="1582" y="1294"/>
                </a:lnTo>
                <a:lnTo>
                  <a:pt x="1578" y="1295"/>
                </a:lnTo>
                <a:lnTo>
                  <a:pt x="1578" y="1299"/>
                </a:lnTo>
                <a:lnTo>
                  <a:pt x="1578" y="1300"/>
                </a:lnTo>
                <a:lnTo>
                  <a:pt x="1578" y="1301"/>
                </a:lnTo>
                <a:lnTo>
                  <a:pt x="1578" y="1302"/>
                </a:lnTo>
                <a:lnTo>
                  <a:pt x="1578" y="1304"/>
                </a:lnTo>
                <a:lnTo>
                  <a:pt x="1578" y="1305"/>
                </a:lnTo>
                <a:lnTo>
                  <a:pt x="1578" y="1306"/>
                </a:lnTo>
                <a:lnTo>
                  <a:pt x="1578" y="1307"/>
                </a:lnTo>
                <a:lnTo>
                  <a:pt x="1577" y="1308"/>
                </a:lnTo>
                <a:lnTo>
                  <a:pt x="1576" y="1310"/>
                </a:lnTo>
                <a:lnTo>
                  <a:pt x="1575" y="1311"/>
                </a:lnTo>
                <a:lnTo>
                  <a:pt x="1574" y="1311"/>
                </a:lnTo>
                <a:lnTo>
                  <a:pt x="1570" y="1308"/>
                </a:lnTo>
                <a:lnTo>
                  <a:pt x="1568" y="1308"/>
                </a:lnTo>
                <a:lnTo>
                  <a:pt x="1567" y="1307"/>
                </a:lnTo>
                <a:lnTo>
                  <a:pt x="1566" y="1307"/>
                </a:lnTo>
                <a:lnTo>
                  <a:pt x="1566" y="1307"/>
                </a:lnTo>
                <a:lnTo>
                  <a:pt x="1564" y="1307"/>
                </a:lnTo>
                <a:lnTo>
                  <a:pt x="1563" y="1307"/>
                </a:lnTo>
                <a:lnTo>
                  <a:pt x="1562" y="1307"/>
                </a:lnTo>
                <a:lnTo>
                  <a:pt x="1561" y="1308"/>
                </a:lnTo>
                <a:lnTo>
                  <a:pt x="1560" y="1308"/>
                </a:lnTo>
                <a:lnTo>
                  <a:pt x="1560" y="1309"/>
                </a:lnTo>
                <a:lnTo>
                  <a:pt x="1559" y="1310"/>
                </a:lnTo>
                <a:lnTo>
                  <a:pt x="1548" y="1306"/>
                </a:lnTo>
                <a:lnTo>
                  <a:pt x="1546" y="1306"/>
                </a:lnTo>
                <a:lnTo>
                  <a:pt x="1543" y="1305"/>
                </a:lnTo>
                <a:lnTo>
                  <a:pt x="1542" y="1304"/>
                </a:lnTo>
                <a:lnTo>
                  <a:pt x="1542" y="1305"/>
                </a:lnTo>
                <a:lnTo>
                  <a:pt x="1542" y="1307"/>
                </a:lnTo>
                <a:lnTo>
                  <a:pt x="1542" y="1310"/>
                </a:lnTo>
                <a:lnTo>
                  <a:pt x="1541" y="1310"/>
                </a:lnTo>
                <a:lnTo>
                  <a:pt x="1538" y="1310"/>
                </a:lnTo>
                <a:lnTo>
                  <a:pt x="1536" y="1310"/>
                </a:lnTo>
                <a:lnTo>
                  <a:pt x="1528" y="1310"/>
                </a:lnTo>
                <a:lnTo>
                  <a:pt x="1520" y="1309"/>
                </a:lnTo>
                <a:lnTo>
                  <a:pt x="1520" y="1310"/>
                </a:lnTo>
                <a:lnTo>
                  <a:pt x="1519" y="1319"/>
                </a:lnTo>
                <a:lnTo>
                  <a:pt x="1519" y="1320"/>
                </a:lnTo>
                <a:lnTo>
                  <a:pt x="1519" y="1321"/>
                </a:lnTo>
                <a:lnTo>
                  <a:pt x="1519" y="1327"/>
                </a:lnTo>
                <a:lnTo>
                  <a:pt x="1528" y="1326"/>
                </a:lnTo>
                <a:lnTo>
                  <a:pt x="1529" y="1326"/>
                </a:lnTo>
                <a:lnTo>
                  <a:pt x="1530" y="1325"/>
                </a:lnTo>
                <a:lnTo>
                  <a:pt x="1531" y="1325"/>
                </a:lnTo>
                <a:lnTo>
                  <a:pt x="1532" y="1325"/>
                </a:lnTo>
                <a:lnTo>
                  <a:pt x="1532" y="1328"/>
                </a:lnTo>
                <a:lnTo>
                  <a:pt x="1532" y="1329"/>
                </a:lnTo>
                <a:lnTo>
                  <a:pt x="1532" y="1331"/>
                </a:lnTo>
                <a:lnTo>
                  <a:pt x="1532" y="1332"/>
                </a:lnTo>
                <a:lnTo>
                  <a:pt x="1531" y="1333"/>
                </a:lnTo>
                <a:lnTo>
                  <a:pt x="1531" y="1336"/>
                </a:lnTo>
                <a:lnTo>
                  <a:pt x="1530" y="1338"/>
                </a:lnTo>
                <a:lnTo>
                  <a:pt x="1530" y="1339"/>
                </a:lnTo>
                <a:lnTo>
                  <a:pt x="1530" y="1340"/>
                </a:lnTo>
                <a:lnTo>
                  <a:pt x="1530" y="1341"/>
                </a:lnTo>
                <a:lnTo>
                  <a:pt x="1530" y="1342"/>
                </a:lnTo>
                <a:lnTo>
                  <a:pt x="1530" y="1343"/>
                </a:lnTo>
                <a:lnTo>
                  <a:pt x="1531" y="1343"/>
                </a:lnTo>
                <a:lnTo>
                  <a:pt x="1531" y="1344"/>
                </a:lnTo>
                <a:lnTo>
                  <a:pt x="1532" y="1344"/>
                </a:lnTo>
                <a:lnTo>
                  <a:pt x="1532" y="1345"/>
                </a:lnTo>
                <a:lnTo>
                  <a:pt x="1536" y="1347"/>
                </a:lnTo>
                <a:lnTo>
                  <a:pt x="1537" y="1348"/>
                </a:lnTo>
                <a:lnTo>
                  <a:pt x="1538" y="1349"/>
                </a:lnTo>
                <a:lnTo>
                  <a:pt x="1539" y="1350"/>
                </a:lnTo>
                <a:lnTo>
                  <a:pt x="1540" y="1350"/>
                </a:lnTo>
                <a:lnTo>
                  <a:pt x="1540" y="1350"/>
                </a:lnTo>
                <a:lnTo>
                  <a:pt x="1540" y="1351"/>
                </a:lnTo>
                <a:lnTo>
                  <a:pt x="1544" y="1359"/>
                </a:lnTo>
                <a:lnTo>
                  <a:pt x="1546" y="1362"/>
                </a:lnTo>
                <a:lnTo>
                  <a:pt x="1547" y="1365"/>
                </a:lnTo>
                <a:lnTo>
                  <a:pt x="1547" y="1366"/>
                </a:lnTo>
                <a:lnTo>
                  <a:pt x="1546" y="1367"/>
                </a:lnTo>
                <a:lnTo>
                  <a:pt x="1546" y="1368"/>
                </a:lnTo>
                <a:lnTo>
                  <a:pt x="1542" y="1374"/>
                </a:lnTo>
                <a:lnTo>
                  <a:pt x="1540" y="1374"/>
                </a:lnTo>
                <a:lnTo>
                  <a:pt x="1539" y="1374"/>
                </a:lnTo>
                <a:lnTo>
                  <a:pt x="1539" y="1374"/>
                </a:lnTo>
                <a:lnTo>
                  <a:pt x="1527" y="1373"/>
                </a:lnTo>
                <a:lnTo>
                  <a:pt x="1517" y="1373"/>
                </a:lnTo>
                <a:lnTo>
                  <a:pt x="1506" y="1373"/>
                </a:lnTo>
                <a:lnTo>
                  <a:pt x="1494" y="1373"/>
                </a:lnTo>
                <a:lnTo>
                  <a:pt x="1491" y="1372"/>
                </a:lnTo>
                <a:lnTo>
                  <a:pt x="1490" y="1407"/>
                </a:lnTo>
                <a:lnTo>
                  <a:pt x="1490" y="1408"/>
                </a:lnTo>
                <a:lnTo>
                  <a:pt x="1490" y="1409"/>
                </a:lnTo>
                <a:lnTo>
                  <a:pt x="1490" y="1414"/>
                </a:lnTo>
                <a:lnTo>
                  <a:pt x="1490" y="1416"/>
                </a:lnTo>
                <a:lnTo>
                  <a:pt x="1490" y="1427"/>
                </a:lnTo>
                <a:lnTo>
                  <a:pt x="1490" y="1429"/>
                </a:lnTo>
                <a:lnTo>
                  <a:pt x="1489" y="1459"/>
                </a:lnTo>
                <a:lnTo>
                  <a:pt x="1488" y="1466"/>
                </a:lnTo>
                <a:lnTo>
                  <a:pt x="1491" y="1466"/>
                </a:lnTo>
                <a:lnTo>
                  <a:pt x="1492" y="1466"/>
                </a:lnTo>
                <a:lnTo>
                  <a:pt x="1500" y="1466"/>
                </a:lnTo>
                <a:lnTo>
                  <a:pt x="1503" y="1466"/>
                </a:lnTo>
                <a:lnTo>
                  <a:pt x="1507" y="1466"/>
                </a:lnTo>
                <a:lnTo>
                  <a:pt x="1511" y="1467"/>
                </a:lnTo>
                <a:lnTo>
                  <a:pt x="1520" y="1467"/>
                </a:lnTo>
                <a:lnTo>
                  <a:pt x="1530" y="1467"/>
                </a:lnTo>
                <a:lnTo>
                  <a:pt x="1530" y="1464"/>
                </a:lnTo>
                <a:lnTo>
                  <a:pt x="1533" y="1465"/>
                </a:lnTo>
                <a:lnTo>
                  <a:pt x="1534" y="1465"/>
                </a:lnTo>
                <a:lnTo>
                  <a:pt x="1574" y="1466"/>
                </a:lnTo>
                <a:lnTo>
                  <a:pt x="1574" y="1467"/>
                </a:lnTo>
                <a:lnTo>
                  <a:pt x="1575" y="1467"/>
                </a:lnTo>
                <a:lnTo>
                  <a:pt x="1579" y="1467"/>
                </a:lnTo>
                <a:lnTo>
                  <a:pt x="1579" y="1470"/>
                </a:lnTo>
                <a:lnTo>
                  <a:pt x="1579" y="1471"/>
                </a:lnTo>
                <a:lnTo>
                  <a:pt x="1579" y="1481"/>
                </a:lnTo>
                <a:lnTo>
                  <a:pt x="1578" y="1495"/>
                </a:lnTo>
                <a:lnTo>
                  <a:pt x="1578" y="1508"/>
                </a:lnTo>
                <a:lnTo>
                  <a:pt x="1578" y="1510"/>
                </a:lnTo>
                <a:lnTo>
                  <a:pt x="1578" y="1511"/>
                </a:lnTo>
                <a:lnTo>
                  <a:pt x="1578" y="1511"/>
                </a:lnTo>
                <a:lnTo>
                  <a:pt x="1577" y="1511"/>
                </a:lnTo>
                <a:lnTo>
                  <a:pt x="1577" y="1513"/>
                </a:lnTo>
                <a:lnTo>
                  <a:pt x="1577" y="1516"/>
                </a:lnTo>
                <a:lnTo>
                  <a:pt x="1577" y="1518"/>
                </a:lnTo>
                <a:lnTo>
                  <a:pt x="1577" y="1519"/>
                </a:lnTo>
                <a:lnTo>
                  <a:pt x="1578" y="1523"/>
                </a:lnTo>
                <a:lnTo>
                  <a:pt x="1581" y="1528"/>
                </a:lnTo>
                <a:lnTo>
                  <a:pt x="1581" y="1529"/>
                </a:lnTo>
                <a:lnTo>
                  <a:pt x="1582" y="1529"/>
                </a:lnTo>
                <a:lnTo>
                  <a:pt x="1582" y="1530"/>
                </a:lnTo>
                <a:lnTo>
                  <a:pt x="1587" y="1534"/>
                </a:lnTo>
                <a:lnTo>
                  <a:pt x="1589" y="1537"/>
                </a:lnTo>
                <a:lnTo>
                  <a:pt x="1589" y="1538"/>
                </a:lnTo>
                <a:lnTo>
                  <a:pt x="1589" y="1539"/>
                </a:lnTo>
                <a:lnTo>
                  <a:pt x="1586" y="1548"/>
                </a:lnTo>
                <a:lnTo>
                  <a:pt x="1574" y="1547"/>
                </a:lnTo>
                <a:lnTo>
                  <a:pt x="1567" y="1547"/>
                </a:lnTo>
                <a:lnTo>
                  <a:pt x="1555" y="1546"/>
                </a:lnTo>
                <a:lnTo>
                  <a:pt x="1555" y="1555"/>
                </a:lnTo>
                <a:lnTo>
                  <a:pt x="1555" y="1562"/>
                </a:lnTo>
                <a:lnTo>
                  <a:pt x="1554" y="1575"/>
                </a:lnTo>
                <a:lnTo>
                  <a:pt x="1554" y="1577"/>
                </a:lnTo>
                <a:lnTo>
                  <a:pt x="1554" y="1577"/>
                </a:lnTo>
                <a:lnTo>
                  <a:pt x="1554" y="1580"/>
                </a:lnTo>
                <a:lnTo>
                  <a:pt x="1554" y="1581"/>
                </a:lnTo>
                <a:lnTo>
                  <a:pt x="1554" y="1582"/>
                </a:lnTo>
                <a:lnTo>
                  <a:pt x="1559" y="1585"/>
                </a:lnTo>
                <a:lnTo>
                  <a:pt x="1559" y="1586"/>
                </a:lnTo>
                <a:lnTo>
                  <a:pt x="1564" y="1588"/>
                </a:lnTo>
                <a:lnTo>
                  <a:pt x="1566" y="1589"/>
                </a:lnTo>
                <a:lnTo>
                  <a:pt x="1567" y="1589"/>
                </a:lnTo>
                <a:lnTo>
                  <a:pt x="1574" y="1591"/>
                </a:lnTo>
                <a:lnTo>
                  <a:pt x="1580" y="1594"/>
                </a:lnTo>
                <a:lnTo>
                  <a:pt x="1590" y="1599"/>
                </a:lnTo>
                <a:lnTo>
                  <a:pt x="1602" y="1603"/>
                </a:lnTo>
                <a:lnTo>
                  <a:pt x="1617" y="1609"/>
                </a:lnTo>
                <a:lnTo>
                  <a:pt x="1617" y="1610"/>
                </a:lnTo>
                <a:lnTo>
                  <a:pt x="1625" y="1613"/>
                </a:lnTo>
                <a:lnTo>
                  <a:pt x="1627" y="1614"/>
                </a:lnTo>
                <a:lnTo>
                  <a:pt x="1631" y="1615"/>
                </a:lnTo>
                <a:lnTo>
                  <a:pt x="1634" y="1616"/>
                </a:lnTo>
                <a:lnTo>
                  <a:pt x="1636" y="1616"/>
                </a:lnTo>
                <a:lnTo>
                  <a:pt x="1636" y="1617"/>
                </a:lnTo>
                <a:lnTo>
                  <a:pt x="1637" y="1617"/>
                </a:lnTo>
                <a:lnTo>
                  <a:pt x="1638" y="1617"/>
                </a:lnTo>
                <a:lnTo>
                  <a:pt x="1638" y="1618"/>
                </a:lnTo>
                <a:lnTo>
                  <a:pt x="1640" y="1618"/>
                </a:lnTo>
                <a:lnTo>
                  <a:pt x="1640" y="1619"/>
                </a:lnTo>
                <a:lnTo>
                  <a:pt x="1650" y="1623"/>
                </a:lnTo>
                <a:lnTo>
                  <a:pt x="1651" y="1624"/>
                </a:lnTo>
                <a:lnTo>
                  <a:pt x="1653" y="1624"/>
                </a:lnTo>
                <a:lnTo>
                  <a:pt x="1660" y="1627"/>
                </a:lnTo>
                <a:lnTo>
                  <a:pt x="1662" y="1627"/>
                </a:lnTo>
                <a:lnTo>
                  <a:pt x="1662" y="1627"/>
                </a:lnTo>
                <a:lnTo>
                  <a:pt x="1664" y="1628"/>
                </a:lnTo>
                <a:lnTo>
                  <a:pt x="1674" y="1633"/>
                </a:lnTo>
                <a:lnTo>
                  <a:pt x="1685" y="1639"/>
                </a:lnTo>
                <a:lnTo>
                  <a:pt x="1686" y="1639"/>
                </a:lnTo>
                <a:lnTo>
                  <a:pt x="1694" y="1642"/>
                </a:lnTo>
                <a:lnTo>
                  <a:pt x="1695" y="1643"/>
                </a:lnTo>
                <a:lnTo>
                  <a:pt x="1697" y="1644"/>
                </a:lnTo>
                <a:lnTo>
                  <a:pt x="1699" y="1645"/>
                </a:lnTo>
                <a:lnTo>
                  <a:pt x="1700" y="1646"/>
                </a:lnTo>
                <a:lnTo>
                  <a:pt x="1701" y="1646"/>
                </a:lnTo>
                <a:lnTo>
                  <a:pt x="1708" y="1650"/>
                </a:lnTo>
                <a:lnTo>
                  <a:pt x="1711" y="1651"/>
                </a:lnTo>
                <a:lnTo>
                  <a:pt x="1713" y="1651"/>
                </a:lnTo>
                <a:lnTo>
                  <a:pt x="1715" y="1652"/>
                </a:lnTo>
                <a:lnTo>
                  <a:pt x="1718" y="1654"/>
                </a:lnTo>
                <a:lnTo>
                  <a:pt x="1719" y="1654"/>
                </a:lnTo>
                <a:lnTo>
                  <a:pt x="1722" y="1656"/>
                </a:lnTo>
                <a:lnTo>
                  <a:pt x="1722" y="1657"/>
                </a:lnTo>
                <a:lnTo>
                  <a:pt x="1724" y="1658"/>
                </a:lnTo>
                <a:lnTo>
                  <a:pt x="1725" y="1658"/>
                </a:lnTo>
                <a:lnTo>
                  <a:pt x="1728" y="1660"/>
                </a:lnTo>
                <a:lnTo>
                  <a:pt x="1730" y="1660"/>
                </a:lnTo>
                <a:lnTo>
                  <a:pt x="1731" y="1661"/>
                </a:lnTo>
                <a:lnTo>
                  <a:pt x="1733" y="1662"/>
                </a:lnTo>
                <a:lnTo>
                  <a:pt x="1734" y="1662"/>
                </a:lnTo>
                <a:lnTo>
                  <a:pt x="1735" y="1663"/>
                </a:lnTo>
                <a:lnTo>
                  <a:pt x="1737" y="1663"/>
                </a:lnTo>
                <a:lnTo>
                  <a:pt x="1738" y="1663"/>
                </a:lnTo>
                <a:lnTo>
                  <a:pt x="1739" y="1663"/>
                </a:lnTo>
                <a:lnTo>
                  <a:pt x="1743" y="1665"/>
                </a:lnTo>
                <a:lnTo>
                  <a:pt x="1746" y="1666"/>
                </a:lnTo>
                <a:lnTo>
                  <a:pt x="1747" y="1666"/>
                </a:lnTo>
                <a:lnTo>
                  <a:pt x="1748" y="1666"/>
                </a:lnTo>
                <a:lnTo>
                  <a:pt x="1748" y="1667"/>
                </a:lnTo>
                <a:lnTo>
                  <a:pt x="1749" y="1667"/>
                </a:lnTo>
                <a:lnTo>
                  <a:pt x="1750" y="1667"/>
                </a:lnTo>
                <a:lnTo>
                  <a:pt x="1751" y="1668"/>
                </a:lnTo>
                <a:lnTo>
                  <a:pt x="1752" y="1668"/>
                </a:lnTo>
                <a:lnTo>
                  <a:pt x="1753" y="1668"/>
                </a:lnTo>
                <a:lnTo>
                  <a:pt x="1754" y="1669"/>
                </a:lnTo>
                <a:lnTo>
                  <a:pt x="1755" y="1669"/>
                </a:lnTo>
                <a:lnTo>
                  <a:pt x="1756" y="1670"/>
                </a:lnTo>
                <a:lnTo>
                  <a:pt x="1757" y="1670"/>
                </a:lnTo>
                <a:lnTo>
                  <a:pt x="1758" y="1671"/>
                </a:lnTo>
                <a:lnTo>
                  <a:pt x="1758" y="1671"/>
                </a:lnTo>
                <a:lnTo>
                  <a:pt x="1758" y="1672"/>
                </a:lnTo>
                <a:lnTo>
                  <a:pt x="1759" y="1672"/>
                </a:lnTo>
                <a:lnTo>
                  <a:pt x="1760" y="1672"/>
                </a:lnTo>
                <a:lnTo>
                  <a:pt x="1762" y="1674"/>
                </a:lnTo>
                <a:lnTo>
                  <a:pt x="1763" y="1675"/>
                </a:lnTo>
                <a:lnTo>
                  <a:pt x="1765" y="1676"/>
                </a:lnTo>
                <a:lnTo>
                  <a:pt x="1766" y="1676"/>
                </a:lnTo>
                <a:lnTo>
                  <a:pt x="1772" y="1682"/>
                </a:lnTo>
                <a:lnTo>
                  <a:pt x="1773" y="1683"/>
                </a:lnTo>
                <a:lnTo>
                  <a:pt x="1774" y="1683"/>
                </a:lnTo>
                <a:lnTo>
                  <a:pt x="1776" y="1685"/>
                </a:lnTo>
                <a:lnTo>
                  <a:pt x="1777" y="1686"/>
                </a:lnTo>
                <a:lnTo>
                  <a:pt x="1776" y="1691"/>
                </a:lnTo>
                <a:lnTo>
                  <a:pt x="1776" y="1692"/>
                </a:lnTo>
                <a:lnTo>
                  <a:pt x="1775" y="1692"/>
                </a:lnTo>
                <a:lnTo>
                  <a:pt x="1774" y="1692"/>
                </a:lnTo>
                <a:lnTo>
                  <a:pt x="1773" y="1692"/>
                </a:lnTo>
                <a:lnTo>
                  <a:pt x="1765" y="1692"/>
                </a:lnTo>
                <a:lnTo>
                  <a:pt x="1764" y="1692"/>
                </a:lnTo>
                <a:lnTo>
                  <a:pt x="1764" y="1694"/>
                </a:lnTo>
                <a:lnTo>
                  <a:pt x="1764" y="1696"/>
                </a:lnTo>
                <a:lnTo>
                  <a:pt x="1764" y="1698"/>
                </a:lnTo>
                <a:lnTo>
                  <a:pt x="1764" y="1701"/>
                </a:lnTo>
                <a:lnTo>
                  <a:pt x="1764" y="1702"/>
                </a:lnTo>
                <a:lnTo>
                  <a:pt x="1764" y="1704"/>
                </a:lnTo>
                <a:lnTo>
                  <a:pt x="1764" y="1705"/>
                </a:lnTo>
                <a:lnTo>
                  <a:pt x="1764" y="1706"/>
                </a:lnTo>
                <a:lnTo>
                  <a:pt x="1764" y="1707"/>
                </a:lnTo>
                <a:lnTo>
                  <a:pt x="1763" y="1710"/>
                </a:lnTo>
                <a:lnTo>
                  <a:pt x="1763" y="1711"/>
                </a:lnTo>
                <a:lnTo>
                  <a:pt x="1763" y="1713"/>
                </a:lnTo>
                <a:lnTo>
                  <a:pt x="1758" y="1713"/>
                </a:lnTo>
                <a:lnTo>
                  <a:pt x="1758" y="1712"/>
                </a:lnTo>
                <a:lnTo>
                  <a:pt x="1757" y="1712"/>
                </a:lnTo>
                <a:lnTo>
                  <a:pt x="1756" y="1715"/>
                </a:lnTo>
                <a:lnTo>
                  <a:pt x="1756" y="1716"/>
                </a:lnTo>
                <a:lnTo>
                  <a:pt x="1756" y="1719"/>
                </a:lnTo>
                <a:lnTo>
                  <a:pt x="1756" y="1720"/>
                </a:lnTo>
                <a:lnTo>
                  <a:pt x="1756" y="1725"/>
                </a:lnTo>
                <a:lnTo>
                  <a:pt x="1756" y="1730"/>
                </a:lnTo>
                <a:lnTo>
                  <a:pt x="1756" y="1731"/>
                </a:lnTo>
                <a:lnTo>
                  <a:pt x="1755" y="1734"/>
                </a:lnTo>
                <a:lnTo>
                  <a:pt x="1755" y="1735"/>
                </a:lnTo>
                <a:lnTo>
                  <a:pt x="1755" y="1738"/>
                </a:lnTo>
                <a:lnTo>
                  <a:pt x="1754" y="1743"/>
                </a:lnTo>
                <a:lnTo>
                  <a:pt x="1755" y="1743"/>
                </a:lnTo>
                <a:lnTo>
                  <a:pt x="1755" y="1745"/>
                </a:lnTo>
                <a:lnTo>
                  <a:pt x="1755" y="1748"/>
                </a:lnTo>
                <a:lnTo>
                  <a:pt x="1754" y="1748"/>
                </a:lnTo>
                <a:lnTo>
                  <a:pt x="1749" y="1748"/>
                </a:lnTo>
                <a:lnTo>
                  <a:pt x="1743" y="1748"/>
                </a:lnTo>
                <a:lnTo>
                  <a:pt x="1724" y="1748"/>
                </a:lnTo>
                <a:lnTo>
                  <a:pt x="1723" y="1748"/>
                </a:lnTo>
                <a:lnTo>
                  <a:pt x="1721" y="1748"/>
                </a:lnTo>
                <a:lnTo>
                  <a:pt x="1718" y="1748"/>
                </a:lnTo>
                <a:lnTo>
                  <a:pt x="1716" y="1748"/>
                </a:lnTo>
                <a:lnTo>
                  <a:pt x="1703" y="1748"/>
                </a:lnTo>
                <a:lnTo>
                  <a:pt x="1696" y="1747"/>
                </a:lnTo>
                <a:lnTo>
                  <a:pt x="1691" y="1747"/>
                </a:lnTo>
                <a:lnTo>
                  <a:pt x="1691" y="1748"/>
                </a:lnTo>
                <a:lnTo>
                  <a:pt x="1691" y="1748"/>
                </a:lnTo>
                <a:lnTo>
                  <a:pt x="1690" y="1760"/>
                </a:lnTo>
                <a:lnTo>
                  <a:pt x="1690" y="1762"/>
                </a:lnTo>
                <a:lnTo>
                  <a:pt x="1686" y="1762"/>
                </a:lnTo>
                <a:lnTo>
                  <a:pt x="1679" y="1762"/>
                </a:lnTo>
                <a:lnTo>
                  <a:pt x="1674" y="1762"/>
                </a:lnTo>
                <a:lnTo>
                  <a:pt x="1663" y="1761"/>
                </a:lnTo>
                <a:lnTo>
                  <a:pt x="1657" y="1761"/>
                </a:lnTo>
                <a:lnTo>
                  <a:pt x="1652" y="1761"/>
                </a:lnTo>
                <a:lnTo>
                  <a:pt x="1648" y="1761"/>
                </a:lnTo>
                <a:lnTo>
                  <a:pt x="1645" y="1761"/>
                </a:lnTo>
                <a:lnTo>
                  <a:pt x="1621" y="1760"/>
                </a:lnTo>
                <a:lnTo>
                  <a:pt x="1602" y="1759"/>
                </a:lnTo>
                <a:lnTo>
                  <a:pt x="1584" y="1758"/>
                </a:lnTo>
                <a:lnTo>
                  <a:pt x="1582" y="1758"/>
                </a:lnTo>
                <a:lnTo>
                  <a:pt x="1575" y="1758"/>
                </a:lnTo>
                <a:lnTo>
                  <a:pt x="1573" y="1758"/>
                </a:lnTo>
                <a:lnTo>
                  <a:pt x="1571" y="1758"/>
                </a:lnTo>
                <a:lnTo>
                  <a:pt x="1566" y="1758"/>
                </a:lnTo>
                <a:lnTo>
                  <a:pt x="1562" y="1758"/>
                </a:lnTo>
                <a:lnTo>
                  <a:pt x="1560" y="1758"/>
                </a:lnTo>
                <a:lnTo>
                  <a:pt x="1552" y="1757"/>
                </a:lnTo>
                <a:lnTo>
                  <a:pt x="1540" y="1757"/>
                </a:lnTo>
                <a:lnTo>
                  <a:pt x="1534" y="1757"/>
                </a:lnTo>
                <a:lnTo>
                  <a:pt x="1528" y="1756"/>
                </a:lnTo>
                <a:lnTo>
                  <a:pt x="1527" y="1756"/>
                </a:lnTo>
                <a:lnTo>
                  <a:pt x="1526" y="1756"/>
                </a:lnTo>
                <a:lnTo>
                  <a:pt x="1520" y="1756"/>
                </a:lnTo>
                <a:lnTo>
                  <a:pt x="1518" y="1756"/>
                </a:lnTo>
                <a:lnTo>
                  <a:pt x="1516" y="1756"/>
                </a:lnTo>
                <a:lnTo>
                  <a:pt x="1516" y="1762"/>
                </a:lnTo>
                <a:lnTo>
                  <a:pt x="1516" y="1766"/>
                </a:lnTo>
                <a:lnTo>
                  <a:pt x="1516" y="1778"/>
                </a:lnTo>
                <a:lnTo>
                  <a:pt x="1515" y="1797"/>
                </a:lnTo>
                <a:lnTo>
                  <a:pt x="1514" y="1816"/>
                </a:lnTo>
                <a:lnTo>
                  <a:pt x="1514" y="1827"/>
                </a:lnTo>
                <a:lnTo>
                  <a:pt x="1513" y="1832"/>
                </a:lnTo>
                <a:lnTo>
                  <a:pt x="1513" y="1840"/>
                </a:lnTo>
                <a:lnTo>
                  <a:pt x="1512" y="1854"/>
                </a:lnTo>
                <a:lnTo>
                  <a:pt x="1510" y="1886"/>
                </a:lnTo>
                <a:lnTo>
                  <a:pt x="1510" y="1887"/>
                </a:lnTo>
                <a:lnTo>
                  <a:pt x="1510" y="1892"/>
                </a:lnTo>
                <a:lnTo>
                  <a:pt x="1510" y="1895"/>
                </a:lnTo>
                <a:lnTo>
                  <a:pt x="1510" y="1897"/>
                </a:lnTo>
                <a:lnTo>
                  <a:pt x="1510" y="1899"/>
                </a:lnTo>
                <a:lnTo>
                  <a:pt x="1510" y="1900"/>
                </a:lnTo>
                <a:lnTo>
                  <a:pt x="1509" y="1911"/>
                </a:lnTo>
                <a:lnTo>
                  <a:pt x="1509" y="1921"/>
                </a:lnTo>
                <a:lnTo>
                  <a:pt x="1508" y="1924"/>
                </a:lnTo>
                <a:lnTo>
                  <a:pt x="1508" y="1926"/>
                </a:lnTo>
                <a:lnTo>
                  <a:pt x="1508" y="1928"/>
                </a:lnTo>
                <a:lnTo>
                  <a:pt x="1508" y="1929"/>
                </a:lnTo>
                <a:lnTo>
                  <a:pt x="1509" y="1931"/>
                </a:lnTo>
                <a:lnTo>
                  <a:pt x="1511" y="1939"/>
                </a:lnTo>
                <a:lnTo>
                  <a:pt x="1512" y="1942"/>
                </a:lnTo>
                <a:lnTo>
                  <a:pt x="1512" y="1944"/>
                </a:lnTo>
                <a:lnTo>
                  <a:pt x="1512" y="1945"/>
                </a:lnTo>
                <a:lnTo>
                  <a:pt x="1510" y="1948"/>
                </a:lnTo>
                <a:lnTo>
                  <a:pt x="1509" y="1950"/>
                </a:lnTo>
                <a:lnTo>
                  <a:pt x="1507" y="1954"/>
                </a:lnTo>
                <a:lnTo>
                  <a:pt x="1507" y="1958"/>
                </a:lnTo>
                <a:lnTo>
                  <a:pt x="1506" y="1963"/>
                </a:lnTo>
                <a:lnTo>
                  <a:pt x="1506" y="1965"/>
                </a:lnTo>
                <a:lnTo>
                  <a:pt x="1506" y="1967"/>
                </a:lnTo>
                <a:lnTo>
                  <a:pt x="1506" y="1968"/>
                </a:lnTo>
                <a:lnTo>
                  <a:pt x="1506" y="1970"/>
                </a:lnTo>
                <a:lnTo>
                  <a:pt x="1511" y="1970"/>
                </a:lnTo>
                <a:lnTo>
                  <a:pt x="1514" y="1970"/>
                </a:lnTo>
                <a:lnTo>
                  <a:pt x="1513" y="1977"/>
                </a:lnTo>
                <a:lnTo>
                  <a:pt x="1512" y="1995"/>
                </a:lnTo>
                <a:lnTo>
                  <a:pt x="1509" y="2000"/>
                </a:lnTo>
                <a:lnTo>
                  <a:pt x="1499" y="2009"/>
                </a:lnTo>
                <a:lnTo>
                  <a:pt x="1485" y="2021"/>
                </a:lnTo>
                <a:lnTo>
                  <a:pt x="1478" y="2028"/>
                </a:lnTo>
                <a:lnTo>
                  <a:pt x="1471" y="2034"/>
                </a:lnTo>
                <a:lnTo>
                  <a:pt x="1458" y="2046"/>
                </a:lnTo>
                <a:lnTo>
                  <a:pt x="1448" y="2053"/>
                </a:lnTo>
                <a:lnTo>
                  <a:pt x="1446" y="2059"/>
                </a:lnTo>
                <a:lnTo>
                  <a:pt x="1446" y="2062"/>
                </a:lnTo>
                <a:lnTo>
                  <a:pt x="1446" y="2063"/>
                </a:lnTo>
                <a:lnTo>
                  <a:pt x="1446" y="2067"/>
                </a:lnTo>
                <a:lnTo>
                  <a:pt x="1444" y="2069"/>
                </a:lnTo>
                <a:lnTo>
                  <a:pt x="1442" y="2071"/>
                </a:lnTo>
                <a:lnTo>
                  <a:pt x="1438" y="2074"/>
                </a:lnTo>
                <a:lnTo>
                  <a:pt x="1434" y="2077"/>
                </a:lnTo>
                <a:lnTo>
                  <a:pt x="1428" y="2082"/>
                </a:lnTo>
                <a:lnTo>
                  <a:pt x="1425" y="2085"/>
                </a:lnTo>
                <a:lnTo>
                  <a:pt x="1424" y="2087"/>
                </a:lnTo>
                <a:lnTo>
                  <a:pt x="1431" y="2087"/>
                </a:lnTo>
                <a:lnTo>
                  <a:pt x="1437" y="2087"/>
                </a:lnTo>
                <a:lnTo>
                  <a:pt x="1446" y="2088"/>
                </a:lnTo>
                <a:lnTo>
                  <a:pt x="1448" y="2088"/>
                </a:lnTo>
                <a:lnTo>
                  <a:pt x="1456" y="2088"/>
                </a:lnTo>
                <a:lnTo>
                  <a:pt x="1483" y="2090"/>
                </a:lnTo>
                <a:lnTo>
                  <a:pt x="1490" y="2090"/>
                </a:lnTo>
                <a:lnTo>
                  <a:pt x="1495" y="2090"/>
                </a:lnTo>
                <a:lnTo>
                  <a:pt x="1496" y="2090"/>
                </a:lnTo>
                <a:lnTo>
                  <a:pt x="1502" y="2090"/>
                </a:lnTo>
                <a:lnTo>
                  <a:pt x="1508" y="2090"/>
                </a:lnTo>
                <a:lnTo>
                  <a:pt x="1515" y="2091"/>
                </a:lnTo>
                <a:lnTo>
                  <a:pt x="1520" y="2091"/>
                </a:lnTo>
                <a:lnTo>
                  <a:pt x="1530" y="2092"/>
                </a:lnTo>
                <a:lnTo>
                  <a:pt x="1555" y="2092"/>
                </a:lnTo>
                <a:lnTo>
                  <a:pt x="1567" y="2093"/>
                </a:lnTo>
                <a:lnTo>
                  <a:pt x="1575" y="2093"/>
                </a:lnTo>
                <a:lnTo>
                  <a:pt x="1579" y="2093"/>
                </a:lnTo>
                <a:lnTo>
                  <a:pt x="1580" y="2093"/>
                </a:lnTo>
                <a:lnTo>
                  <a:pt x="1585" y="2094"/>
                </a:lnTo>
                <a:lnTo>
                  <a:pt x="1586" y="2094"/>
                </a:lnTo>
                <a:lnTo>
                  <a:pt x="1602" y="2095"/>
                </a:lnTo>
                <a:lnTo>
                  <a:pt x="1605" y="2095"/>
                </a:lnTo>
                <a:lnTo>
                  <a:pt x="1648" y="2096"/>
                </a:lnTo>
                <a:lnTo>
                  <a:pt x="1674" y="2097"/>
                </a:lnTo>
                <a:lnTo>
                  <a:pt x="1685" y="2097"/>
                </a:lnTo>
                <a:lnTo>
                  <a:pt x="1700" y="2098"/>
                </a:lnTo>
                <a:lnTo>
                  <a:pt x="1715" y="2099"/>
                </a:lnTo>
                <a:lnTo>
                  <a:pt x="1732" y="2099"/>
                </a:lnTo>
                <a:lnTo>
                  <a:pt x="1734" y="2099"/>
                </a:lnTo>
                <a:lnTo>
                  <a:pt x="1734" y="2098"/>
                </a:lnTo>
                <a:lnTo>
                  <a:pt x="1734" y="2095"/>
                </a:lnTo>
                <a:lnTo>
                  <a:pt x="1734" y="2088"/>
                </a:lnTo>
                <a:lnTo>
                  <a:pt x="1735" y="2083"/>
                </a:lnTo>
                <a:lnTo>
                  <a:pt x="1735" y="2063"/>
                </a:lnTo>
                <a:lnTo>
                  <a:pt x="1736" y="2046"/>
                </a:lnTo>
                <a:lnTo>
                  <a:pt x="1736" y="2029"/>
                </a:lnTo>
                <a:lnTo>
                  <a:pt x="1737" y="2012"/>
                </a:lnTo>
                <a:lnTo>
                  <a:pt x="1737" y="2007"/>
                </a:lnTo>
                <a:lnTo>
                  <a:pt x="1737" y="2002"/>
                </a:lnTo>
                <a:lnTo>
                  <a:pt x="1738" y="1992"/>
                </a:lnTo>
                <a:lnTo>
                  <a:pt x="1739" y="1981"/>
                </a:lnTo>
                <a:lnTo>
                  <a:pt x="1739" y="1977"/>
                </a:lnTo>
                <a:lnTo>
                  <a:pt x="1734" y="1977"/>
                </a:lnTo>
                <a:lnTo>
                  <a:pt x="1728" y="1977"/>
                </a:lnTo>
                <a:lnTo>
                  <a:pt x="1727" y="1977"/>
                </a:lnTo>
                <a:lnTo>
                  <a:pt x="1713" y="1977"/>
                </a:lnTo>
                <a:lnTo>
                  <a:pt x="1712" y="1974"/>
                </a:lnTo>
                <a:lnTo>
                  <a:pt x="1713" y="1963"/>
                </a:lnTo>
                <a:lnTo>
                  <a:pt x="1714" y="1955"/>
                </a:lnTo>
                <a:lnTo>
                  <a:pt x="1715" y="1951"/>
                </a:lnTo>
                <a:lnTo>
                  <a:pt x="1715" y="1947"/>
                </a:lnTo>
                <a:lnTo>
                  <a:pt x="1715" y="1945"/>
                </a:lnTo>
                <a:lnTo>
                  <a:pt x="1715" y="1941"/>
                </a:lnTo>
                <a:lnTo>
                  <a:pt x="1715" y="1932"/>
                </a:lnTo>
                <a:lnTo>
                  <a:pt x="1715" y="1930"/>
                </a:lnTo>
                <a:lnTo>
                  <a:pt x="1716" y="1925"/>
                </a:lnTo>
                <a:lnTo>
                  <a:pt x="1717" y="1904"/>
                </a:lnTo>
                <a:lnTo>
                  <a:pt x="1717" y="1902"/>
                </a:lnTo>
                <a:lnTo>
                  <a:pt x="1718" y="1900"/>
                </a:lnTo>
                <a:lnTo>
                  <a:pt x="1718" y="1889"/>
                </a:lnTo>
                <a:lnTo>
                  <a:pt x="1718" y="1887"/>
                </a:lnTo>
                <a:lnTo>
                  <a:pt x="1718" y="1882"/>
                </a:lnTo>
                <a:lnTo>
                  <a:pt x="1718" y="1876"/>
                </a:lnTo>
                <a:lnTo>
                  <a:pt x="1719" y="1864"/>
                </a:lnTo>
                <a:lnTo>
                  <a:pt x="1719" y="1860"/>
                </a:lnTo>
                <a:lnTo>
                  <a:pt x="1719" y="1857"/>
                </a:lnTo>
                <a:lnTo>
                  <a:pt x="1719" y="1856"/>
                </a:lnTo>
                <a:lnTo>
                  <a:pt x="1719" y="1852"/>
                </a:lnTo>
                <a:lnTo>
                  <a:pt x="1720" y="1843"/>
                </a:lnTo>
                <a:lnTo>
                  <a:pt x="1720" y="1839"/>
                </a:lnTo>
                <a:lnTo>
                  <a:pt x="1720" y="1838"/>
                </a:lnTo>
                <a:lnTo>
                  <a:pt x="1720" y="1833"/>
                </a:lnTo>
                <a:lnTo>
                  <a:pt x="1720" y="1831"/>
                </a:lnTo>
                <a:lnTo>
                  <a:pt x="1720" y="1825"/>
                </a:lnTo>
                <a:lnTo>
                  <a:pt x="1720" y="1819"/>
                </a:lnTo>
                <a:lnTo>
                  <a:pt x="1721" y="1813"/>
                </a:lnTo>
                <a:lnTo>
                  <a:pt x="1722" y="1796"/>
                </a:lnTo>
                <a:lnTo>
                  <a:pt x="1722" y="1786"/>
                </a:lnTo>
                <a:lnTo>
                  <a:pt x="1722" y="1775"/>
                </a:lnTo>
                <a:lnTo>
                  <a:pt x="1722" y="1774"/>
                </a:lnTo>
                <a:lnTo>
                  <a:pt x="1729" y="1773"/>
                </a:lnTo>
                <a:lnTo>
                  <a:pt x="1731" y="1772"/>
                </a:lnTo>
                <a:lnTo>
                  <a:pt x="1733" y="1771"/>
                </a:lnTo>
                <a:lnTo>
                  <a:pt x="1734" y="1769"/>
                </a:lnTo>
                <a:lnTo>
                  <a:pt x="1734" y="1767"/>
                </a:lnTo>
                <a:lnTo>
                  <a:pt x="1734" y="1765"/>
                </a:lnTo>
                <a:lnTo>
                  <a:pt x="1735" y="1764"/>
                </a:lnTo>
                <a:lnTo>
                  <a:pt x="1736" y="1762"/>
                </a:lnTo>
                <a:lnTo>
                  <a:pt x="1737" y="1761"/>
                </a:lnTo>
                <a:lnTo>
                  <a:pt x="1739" y="1761"/>
                </a:lnTo>
                <a:lnTo>
                  <a:pt x="1753" y="1762"/>
                </a:lnTo>
                <a:lnTo>
                  <a:pt x="1754" y="1762"/>
                </a:lnTo>
                <a:lnTo>
                  <a:pt x="1758" y="1762"/>
                </a:lnTo>
                <a:lnTo>
                  <a:pt x="1770" y="1762"/>
                </a:lnTo>
                <a:lnTo>
                  <a:pt x="1777" y="1763"/>
                </a:lnTo>
                <a:lnTo>
                  <a:pt x="1794" y="1764"/>
                </a:lnTo>
                <a:lnTo>
                  <a:pt x="1800" y="1763"/>
                </a:lnTo>
                <a:lnTo>
                  <a:pt x="1806" y="1764"/>
                </a:lnTo>
                <a:lnTo>
                  <a:pt x="1813" y="1764"/>
                </a:lnTo>
                <a:lnTo>
                  <a:pt x="1819" y="1764"/>
                </a:lnTo>
                <a:lnTo>
                  <a:pt x="1819" y="1760"/>
                </a:lnTo>
                <a:lnTo>
                  <a:pt x="1819" y="1751"/>
                </a:lnTo>
                <a:lnTo>
                  <a:pt x="1820" y="1751"/>
                </a:lnTo>
                <a:lnTo>
                  <a:pt x="1820" y="1738"/>
                </a:lnTo>
                <a:lnTo>
                  <a:pt x="1820" y="1737"/>
                </a:lnTo>
                <a:lnTo>
                  <a:pt x="1820" y="1736"/>
                </a:lnTo>
                <a:lnTo>
                  <a:pt x="1820" y="1735"/>
                </a:lnTo>
                <a:lnTo>
                  <a:pt x="1820" y="1732"/>
                </a:lnTo>
                <a:lnTo>
                  <a:pt x="1821" y="1728"/>
                </a:lnTo>
                <a:lnTo>
                  <a:pt x="1821" y="1723"/>
                </a:lnTo>
                <a:lnTo>
                  <a:pt x="1821" y="1717"/>
                </a:lnTo>
                <a:lnTo>
                  <a:pt x="1821" y="1716"/>
                </a:lnTo>
                <a:lnTo>
                  <a:pt x="1822" y="1717"/>
                </a:lnTo>
                <a:lnTo>
                  <a:pt x="1823" y="1717"/>
                </a:lnTo>
                <a:lnTo>
                  <a:pt x="1829" y="1717"/>
                </a:lnTo>
                <a:lnTo>
                  <a:pt x="1833" y="1717"/>
                </a:lnTo>
                <a:lnTo>
                  <a:pt x="1834" y="1717"/>
                </a:lnTo>
                <a:lnTo>
                  <a:pt x="1836" y="1717"/>
                </a:lnTo>
                <a:lnTo>
                  <a:pt x="1845" y="1718"/>
                </a:lnTo>
                <a:lnTo>
                  <a:pt x="1870" y="1719"/>
                </a:lnTo>
                <a:lnTo>
                  <a:pt x="1871" y="1719"/>
                </a:lnTo>
                <a:lnTo>
                  <a:pt x="1877" y="1719"/>
                </a:lnTo>
                <a:lnTo>
                  <a:pt x="1877" y="1715"/>
                </a:lnTo>
                <a:lnTo>
                  <a:pt x="1877" y="1714"/>
                </a:lnTo>
                <a:lnTo>
                  <a:pt x="1878" y="1711"/>
                </a:lnTo>
                <a:lnTo>
                  <a:pt x="1887" y="1711"/>
                </a:lnTo>
                <a:lnTo>
                  <a:pt x="1895" y="1712"/>
                </a:lnTo>
                <a:lnTo>
                  <a:pt x="1913" y="1712"/>
                </a:lnTo>
                <a:lnTo>
                  <a:pt x="1913" y="1712"/>
                </a:lnTo>
                <a:lnTo>
                  <a:pt x="1921" y="1712"/>
                </a:lnTo>
                <a:lnTo>
                  <a:pt x="1923" y="1712"/>
                </a:lnTo>
                <a:lnTo>
                  <a:pt x="1937" y="1713"/>
                </a:lnTo>
                <a:lnTo>
                  <a:pt x="1938" y="1713"/>
                </a:lnTo>
                <a:lnTo>
                  <a:pt x="1939" y="1713"/>
                </a:lnTo>
                <a:lnTo>
                  <a:pt x="1942" y="1713"/>
                </a:lnTo>
                <a:lnTo>
                  <a:pt x="1943" y="1713"/>
                </a:lnTo>
                <a:lnTo>
                  <a:pt x="1946" y="1713"/>
                </a:lnTo>
                <a:lnTo>
                  <a:pt x="1949" y="1713"/>
                </a:lnTo>
                <a:lnTo>
                  <a:pt x="1953" y="1713"/>
                </a:lnTo>
                <a:lnTo>
                  <a:pt x="1958" y="1714"/>
                </a:lnTo>
                <a:lnTo>
                  <a:pt x="1981" y="1714"/>
                </a:lnTo>
                <a:lnTo>
                  <a:pt x="2019" y="1716"/>
                </a:lnTo>
                <a:lnTo>
                  <a:pt x="2023" y="1716"/>
                </a:lnTo>
                <a:lnTo>
                  <a:pt x="2023" y="1717"/>
                </a:lnTo>
                <a:lnTo>
                  <a:pt x="2022" y="1721"/>
                </a:lnTo>
                <a:lnTo>
                  <a:pt x="2023" y="1722"/>
                </a:lnTo>
                <a:lnTo>
                  <a:pt x="2023" y="1723"/>
                </a:lnTo>
                <a:lnTo>
                  <a:pt x="2022" y="1733"/>
                </a:lnTo>
                <a:lnTo>
                  <a:pt x="2022" y="1736"/>
                </a:lnTo>
                <a:lnTo>
                  <a:pt x="2022" y="1738"/>
                </a:lnTo>
                <a:lnTo>
                  <a:pt x="2022" y="1746"/>
                </a:lnTo>
                <a:lnTo>
                  <a:pt x="2021" y="1764"/>
                </a:lnTo>
                <a:lnTo>
                  <a:pt x="2021" y="1777"/>
                </a:lnTo>
                <a:lnTo>
                  <a:pt x="2021" y="1778"/>
                </a:lnTo>
                <a:lnTo>
                  <a:pt x="2021" y="1779"/>
                </a:lnTo>
                <a:lnTo>
                  <a:pt x="2021" y="1783"/>
                </a:lnTo>
                <a:lnTo>
                  <a:pt x="2021" y="1784"/>
                </a:lnTo>
                <a:lnTo>
                  <a:pt x="2021" y="1786"/>
                </a:lnTo>
                <a:lnTo>
                  <a:pt x="2020" y="1787"/>
                </a:lnTo>
                <a:lnTo>
                  <a:pt x="2020" y="1789"/>
                </a:lnTo>
                <a:lnTo>
                  <a:pt x="2020" y="1790"/>
                </a:lnTo>
                <a:lnTo>
                  <a:pt x="2020" y="1791"/>
                </a:lnTo>
                <a:lnTo>
                  <a:pt x="2019" y="1792"/>
                </a:lnTo>
                <a:lnTo>
                  <a:pt x="2019" y="1793"/>
                </a:lnTo>
                <a:lnTo>
                  <a:pt x="2019" y="1794"/>
                </a:lnTo>
                <a:lnTo>
                  <a:pt x="2019" y="1795"/>
                </a:lnTo>
                <a:lnTo>
                  <a:pt x="2018" y="1795"/>
                </a:lnTo>
                <a:lnTo>
                  <a:pt x="2018" y="1796"/>
                </a:lnTo>
                <a:lnTo>
                  <a:pt x="2018" y="1796"/>
                </a:lnTo>
                <a:lnTo>
                  <a:pt x="2019" y="1801"/>
                </a:lnTo>
                <a:lnTo>
                  <a:pt x="2021" y="1805"/>
                </a:lnTo>
                <a:lnTo>
                  <a:pt x="2021" y="1806"/>
                </a:lnTo>
                <a:lnTo>
                  <a:pt x="2024" y="1810"/>
                </a:lnTo>
                <a:lnTo>
                  <a:pt x="2024" y="1811"/>
                </a:lnTo>
                <a:lnTo>
                  <a:pt x="2025" y="1811"/>
                </a:lnTo>
                <a:lnTo>
                  <a:pt x="2025" y="1812"/>
                </a:lnTo>
                <a:lnTo>
                  <a:pt x="2026" y="1813"/>
                </a:lnTo>
                <a:lnTo>
                  <a:pt x="2028" y="1816"/>
                </a:lnTo>
                <a:lnTo>
                  <a:pt x="2028" y="1817"/>
                </a:lnTo>
                <a:lnTo>
                  <a:pt x="2029" y="1817"/>
                </a:lnTo>
                <a:lnTo>
                  <a:pt x="2029" y="1818"/>
                </a:lnTo>
                <a:lnTo>
                  <a:pt x="2029" y="1819"/>
                </a:lnTo>
                <a:lnTo>
                  <a:pt x="2030" y="1819"/>
                </a:lnTo>
                <a:lnTo>
                  <a:pt x="2030" y="1820"/>
                </a:lnTo>
                <a:lnTo>
                  <a:pt x="2030" y="1820"/>
                </a:lnTo>
                <a:lnTo>
                  <a:pt x="2030" y="1821"/>
                </a:lnTo>
                <a:lnTo>
                  <a:pt x="2030" y="1822"/>
                </a:lnTo>
                <a:lnTo>
                  <a:pt x="2030" y="1823"/>
                </a:lnTo>
                <a:lnTo>
                  <a:pt x="2030" y="1824"/>
                </a:lnTo>
                <a:lnTo>
                  <a:pt x="2030" y="1825"/>
                </a:lnTo>
                <a:lnTo>
                  <a:pt x="2030" y="1826"/>
                </a:lnTo>
                <a:lnTo>
                  <a:pt x="2030" y="1827"/>
                </a:lnTo>
                <a:lnTo>
                  <a:pt x="2030" y="1828"/>
                </a:lnTo>
                <a:lnTo>
                  <a:pt x="2027" y="1838"/>
                </a:lnTo>
                <a:lnTo>
                  <a:pt x="2024" y="1852"/>
                </a:lnTo>
                <a:lnTo>
                  <a:pt x="2022" y="1862"/>
                </a:lnTo>
                <a:lnTo>
                  <a:pt x="2021" y="1869"/>
                </a:lnTo>
                <a:lnTo>
                  <a:pt x="2018" y="1876"/>
                </a:lnTo>
                <a:lnTo>
                  <a:pt x="2018" y="1877"/>
                </a:lnTo>
                <a:lnTo>
                  <a:pt x="2018" y="1879"/>
                </a:lnTo>
                <a:lnTo>
                  <a:pt x="2018" y="1880"/>
                </a:lnTo>
                <a:lnTo>
                  <a:pt x="2018" y="1880"/>
                </a:lnTo>
                <a:lnTo>
                  <a:pt x="2019" y="1881"/>
                </a:lnTo>
                <a:lnTo>
                  <a:pt x="2019" y="1882"/>
                </a:lnTo>
                <a:lnTo>
                  <a:pt x="2019" y="1883"/>
                </a:lnTo>
                <a:lnTo>
                  <a:pt x="2019" y="1884"/>
                </a:lnTo>
                <a:lnTo>
                  <a:pt x="2020" y="1885"/>
                </a:lnTo>
                <a:lnTo>
                  <a:pt x="2020" y="1886"/>
                </a:lnTo>
                <a:lnTo>
                  <a:pt x="2020" y="1887"/>
                </a:lnTo>
                <a:lnTo>
                  <a:pt x="2020" y="1888"/>
                </a:lnTo>
                <a:lnTo>
                  <a:pt x="2020" y="1889"/>
                </a:lnTo>
                <a:lnTo>
                  <a:pt x="2020" y="1892"/>
                </a:lnTo>
                <a:lnTo>
                  <a:pt x="2020" y="1896"/>
                </a:lnTo>
                <a:lnTo>
                  <a:pt x="2020" y="1897"/>
                </a:lnTo>
                <a:lnTo>
                  <a:pt x="2020" y="1898"/>
                </a:lnTo>
                <a:lnTo>
                  <a:pt x="2019" y="1899"/>
                </a:lnTo>
                <a:lnTo>
                  <a:pt x="2019" y="1900"/>
                </a:lnTo>
                <a:lnTo>
                  <a:pt x="2018" y="1904"/>
                </a:lnTo>
                <a:lnTo>
                  <a:pt x="2015" y="1916"/>
                </a:lnTo>
                <a:lnTo>
                  <a:pt x="2015" y="1916"/>
                </a:lnTo>
                <a:lnTo>
                  <a:pt x="2015" y="1925"/>
                </a:lnTo>
                <a:lnTo>
                  <a:pt x="2014" y="1934"/>
                </a:lnTo>
                <a:lnTo>
                  <a:pt x="2014" y="1936"/>
                </a:lnTo>
                <a:lnTo>
                  <a:pt x="2015" y="1937"/>
                </a:lnTo>
                <a:lnTo>
                  <a:pt x="2015" y="1941"/>
                </a:lnTo>
                <a:lnTo>
                  <a:pt x="2015" y="1944"/>
                </a:lnTo>
                <a:lnTo>
                  <a:pt x="2015" y="1955"/>
                </a:lnTo>
                <a:lnTo>
                  <a:pt x="2016" y="1979"/>
                </a:lnTo>
                <a:lnTo>
                  <a:pt x="2016" y="1988"/>
                </a:lnTo>
                <a:lnTo>
                  <a:pt x="2017" y="1991"/>
                </a:lnTo>
                <a:lnTo>
                  <a:pt x="2017" y="1993"/>
                </a:lnTo>
                <a:lnTo>
                  <a:pt x="2017" y="1994"/>
                </a:lnTo>
                <a:lnTo>
                  <a:pt x="2017" y="1997"/>
                </a:lnTo>
                <a:lnTo>
                  <a:pt x="2017" y="1998"/>
                </a:lnTo>
                <a:lnTo>
                  <a:pt x="2017" y="2000"/>
                </a:lnTo>
                <a:lnTo>
                  <a:pt x="2017" y="2001"/>
                </a:lnTo>
                <a:lnTo>
                  <a:pt x="2017" y="2003"/>
                </a:lnTo>
                <a:lnTo>
                  <a:pt x="2017" y="2004"/>
                </a:lnTo>
                <a:lnTo>
                  <a:pt x="2017" y="2005"/>
                </a:lnTo>
                <a:lnTo>
                  <a:pt x="2016" y="2007"/>
                </a:lnTo>
                <a:lnTo>
                  <a:pt x="2015" y="2013"/>
                </a:lnTo>
                <a:lnTo>
                  <a:pt x="2015" y="2013"/>
                </a:lnTo>
                <a:lnTo>
                  <a:pt x="2015" y="2014"/>
                </a:lnTo>
                <a:lnTo>
                  <a:pt x="2011" y="2032"/>
                </a:lnTo>
                <a:lnTo>
                  <a:pt x="2011" y="2033"/>
                </a:lnTo>
                <a:lnTo>
                  <a:pt x="2009" y="2048"/>
                </a:lnTo>
                <a:lnTo>
                  <a:pt x="2009" y="2049"/>
                </a:lnTo>
                <a:lnTo>
                  <a:pt x="2009" y="2049"/>
                </a:lnTo>
                <a:lnTo>
                  <a:pt x="2012" y="2049"/>
                </a:lnTo>
                <a:lnTo>
                  <a:pt x="2033" y="2050"/>
                </a:lnTo>
                <a:lnTo>
                  <a:pt x="2033" y="2059"/>
                </a:lnTo>
                <a:lnTo>
                  <a:pt x="2033" y="2060"/>
                </a:lnTo>
                <a:lnTo>
                  <a:pt x="2032" y="2072"/>
                </a:lnTo>
                <a:lnTo>
                  <a:pt x="2032" y="2073"/>
                </a:lnTo>
                <a:lnTo>
                  <a:pt x="2032" y="2086"/>
                </a:lnTo>
                <a:lnTo>
                  <a:pt x="2030" y="2108"/>
                </a:lnTo>
                <a:lnTo>
                  <a:pt x="2030" y="2112"/>
                </a:lnTo>
                <a:lnTo>
                  <a:pt x="2030" y="2120"/>
                </a:lnTo>
                <a:lnTo>
                  <a:pt x="2029" y="2125"/>
                </a:lnTo>
                <a:lnTo>
                  <a:pt x="2029" y="2129"/>
                </a:lnTo>
                <a:lnTo>
                  <a:pt x="2016" y="2129"/>
                </a:lnTo>
                <a:lnTo>
                  <a:pt x="2012" y="2130"/>
                </a:lnTo>
                <a:lnTo>
                  <a:pt x="1995" y="2129"/>
                </a:lnTo>
                <a:lnTo>
                  <a:pt x="1979" y="2129"/>
                </a:lnTo>
                <a:lnTo>
                  <a:pt x="1978" y="2129"/>
                </a:lnTo>
                <a:lnTo>
                  <a:pt x="1978" y="2128"/>
                </a:lnTo>
                <a:lnTo>
                  <a:pt x="1978" y="2117"/>
                </a:lnTo>
                <a:lnTo>
                  <a:pt x="1978" y="2114"/>
                </a:lnTo>
                <a:lnTo>
                  <a:pt x="1978" y="2112"/>
                </a:lnTo>
                <a:lnTo>
                  <a:pt x="1954" y="2112"/>
                </a:lnTo>
                <a:lnTo>
                  <a:pt x="1954" y="2111"/>
                </a:lnTo>
                <a:lnTo>
                  <a:pt x="1954" y="2108"/>
                </a:lnTo>
                <a:lnTo>
                  <a:pt x="1951" y="2108"/>
                </a:lnTo>
                <a:lnTo>
                  <a:pt x="1947" y="2107"/>
                </a:lnTo>
                <a:lnTo>
                  <a:pt x="1944" y="2107"/>
                </a:lnTo>
                <a:lnTo>
                  <a:pt x="1943" y="2107"/>
                </a:lnTo>
                <a:lnTo>
                  <a:pt x="1939" y="2101"/>
                </a:lnTo>
                <a:lnTo>
                  <a:pt x="1937" y="2099"/>
                </a:lnTo>
                <a:lnTo>
                  <a:pt x="1936" y="2098"/>
                </a:lnTo>
                <a:lnTo>
                  <a:pt x="1936" y="2097"/>
                </a:lnTo>
                <a:lnTo>
                  <a:pt x="1929" y="2089"/>
                </a:lnTo>
                <a:lnTo>
                  <a:pt x="1929" y="2088"/>
                </a:lnTo>
                <a:lnTo>
                  <a:pt x="1925" y="2088"/>
                </a:lnTo>
                <a:lnTo>
                  <a:pt x="1921" y="2088"/>
                </a:lnTo>
                <a:lnTo>
                  <a:pt x="1917" y="2088"/>
                </a:lnTo>
                <a:lnTo>
                  <a:pt x="1918" y="2092"/>
                </a:lnTo>
                <a:lnTo>
                  <a:pt x="1918" y="2094"/>
                </a:lnTo>
                <a:lnTo>
                  <a:pt x="1918" y="2097"/>
                </a:lnTo>
                <a:lnTo>
                  <a:pt x="1924" y="2097"/>
                </a:lnTo>
                <a:lnTo>
                  <a:pt x="1927" y="2097"/>
                </a:lnTo>
                <a:lnTo>
                  <a:pt x="1930" y="2097"/>
                </a:lnTo>
                <a:lnTo>
                  <a:pt x="1929" y="2108"/>
                </a:lnTo>
                <a:lnTo>
                  <a:pt x="1919" y="2115"/>
                </a:lnTo>
                <a:lnTo>
                  <a:pt x="1914" y="2119"/>
                </a:lnTo>
                <a:lnTo>
                  <a:pt x="1906" y="2126"/>
                </a:lnTo>
                <a:lnTo>
                  <a:pt x="1905" y="2126"/>
                </a:lnTo>
                <a:lnTo>
                  <a:pt x="1905" y="2127"/>
                </a:lnTo>
                <a:lnTo>
                  <a:pt x="1901" y="2126"/>
                </a:lnTo>
                <a:lnTo>
                  <a:pt x="1900" y="2141"/>
                </a:lnTo>
                <a:lnTo>
                  <a:pt x="1900" y="2144"/>
                </a:lnTo>
                <a:lnTo>
                  <a:pt x="1897" y="2144"/>
                </a:lnTo>
                <a:lnTo>
                  <a:pt x="1896" y="2144"/>
                </a:lnTo>
                <a:lnTo>
                  <a:pt x="1878" y="2143"/>
                </a:lnTo>
                <a:lnTo>
                  <a:pt x="1878" y="2144"/>
                </a:lnTo>
                <a:lnTo>
                  <a:pt x="1876" y="2162"/>
                </a:lnTo>
                <a:lnTo>
                  <a:pt x="1876" y="2164"/>
                </a:lnTo>
                <a:lnTo>
                  <a:pt x="1876" y="2166"/>
                </a:lnTo>
                <a:lnTo>
                  <a:pt x="1876" y="2167"/>
                </a:lnTo>
                <a:lnTo>
                  <a:pt x="1880" y="2169"/>
                </a:lnTo>
                <a:lnTo>
                  <a:pt x="1886" y="2173"/>
                </a:lnTo>
                <a:lnTo>
                  <a:pt x="1889" y="2175"/>
                </a:lnTo>
                <a:lnTo>
                  <a:pt x="1893" y="2179"/>
                </a:lnTo>
                <a:lnTo>
                  <a:pt x="1895" y="2181"/>
                </a:lnTo>
                <a:lnTo>
                  <a:pt x="1896" y="2182"/>
                </a:lnTo>
                <a:lnTo>
                  <a:pt x="1898" y="2185"/>
                </a:lnTo>
                <a:lnTo>
                  <a:pt x="1899" y="2187"/>
                </a:lnTo>
                <a:lnTo>
                  <a:pt x="1899" y="2189"/>
                </a:lnTo>
                <a:lnTo>
                  <a:pt x="1901" y="2198"/>
                </a:lnTo>
                <a:lnTo>
                  <a:pt x="1902" y="2200"/>
                </a:lnTo>
                <a:lnTo>
                  <a:pt x="1902" y="2201"/>
                </a:lnTo>
                <a:lnTo>
                  <a:pt x="1903" y="2204"/>
                </a:lnTo>
                <a:lnTo>
                  <a:pt x="1903" y="2206"/>
                </a:lnTo>
                <a:lnTo>
                  <a:pt x="1903" y="2208"/>
                </a:lnTo>
                <a:lnTo>
                  <a:pt x="1904" y="2213"/>
                </a:lnTo>
                <a:lnTo>
                  <a:pt x="1903" y="2214"/>
                </a:lnTo>
                <a:lnTo>
                  <a:pt x="1901" y="2222"/>
                </a:lnTo>
                <a:lnTo>
                  <a:pt x="1867" y="2220"/>
                </a:lnTo>
                <a:lnTo>
                  <a:pt x="1839" y="2219"/>
                </a:lnTo>
                <a:lnTo>
                  <a:pt x="1838" y="2219"/>
                </a:lnTo>
                <a:lnTo>
                  <a:pt x="1828" y="2218"/>
                </a:lnTo>
                <a:lnTo>
                  <a:pt x="1825" y="2218"/>
                </a:lnTo>
                <a:lnTo>
                  <a:pt x="1823" y="2218"/>
                </a:lnTo>
                <a:lnTo>
                  <a:pt x="1798" y="2217"/>
                </a:lnTo>
                <a:lnTo>
                  <a:pt x="1794" y="2217"/>
                </a:lnTo>
                <a:lnTo>
                  <a:pt x="1783" y="2217"/>
                </a:lnTo>
                <a:lnTo>
                  <a:pt x="1780" y="2217"/>
                </a:lnTo>
                <a:lnTo>
                  <a:pt x="1776" y="2216"/>
                </a:lnTo>
                <a:lnTo>
                  <a:pt x="1757" y="2215"/>
                </a:lnTo>
                <a:lnTo>
                  <a:pt x="1751" y="2215"/>
                </a:lnTo>
                <a:lnTo>
                  <a:pt x="1747" y="2215"/>
                </a:lnTo>
                <a:lnTo>
                  <a:pt x="1743" y="2215"/>
                </a:lnTo>
                <a:lnTo>
                  <a:pt x="1698" y="2212"/>
                </a:lnTo>
                <a:lnTo>
                  <a:pt x="1698" y="2214"/>
                </a:lnTo>
                <a:lnTo>
                  <a:pt x="1698" y="2233"/>
                </a:lnTo>
                <a:lnTo>
                  <a:pt x="1698" y="2240"/>
                </a:lnTo>
                <a:lnTo>
                  <a:pt x="1698" y="2242"/>
                </a:lnTo>
                <a:lnTo>
                  <a:pt x="1697" y="2245"/>
                </a:lnTo>
                <a:lnTo>
                  <a:pt x="1697" y="2246"/>
                </a:lnTo>
                <a:lnTo>
                  <a:pt x="1697" y="2249"/>
                </a:lnTo>
                <a:lnTo>
                  <a:pt x="1697" y="2250"/>
                </a:lnTo>
                <a:lnTo>
                  <a:pt x="1697" y="2259"/>
                </a:lnTo>
                <a:lnTo>
                  <a:pt x="1696" y="2261"/>
                </a:lnTo>
                <a:lnTo>
                  <a:pt x="1696" y="2269"/>
                </a:lnTo>
                <a:lnTo>
                  <a:pt x="1696" y="2270"/>
                </a:lnTo>
                <a:lnTo>
                  <a:pt x="1696" y="2271"/>
                </a:lnTo>
                <a:lnTo>
                  <a:pt x="1695" y="2276"/>
                </a:lnTo>
                <a:lnTo>
                  <a:pt x="1695" y="2279"/>
                </a:lnTo>
                <a:lnTo>
                  <a:pt x="1694" y="2290"/>
                </a:lnTo>
                <a:lnTo>
                  <a:pt x="1693" y="2290"/>
                </a:lnTo>
                <a:lnTo>
                  <a:pt x="1689" y="2290"/>
                </a:lnTo>
                <a:lnTo>
                  <a:pt x="1689" y="2290"/>
                </a:lnTo>
                <a:lnTo>
                  <a:pt x="1689" y="2291"/>
                </a:lnTo>
                <a:lnTo>
                  <a:pt x="1689" y="2292"/>
                </a:lnTo>
                <a:lnTo>
                  <a:pt x="1688" y="2297"/>
                </a:lnTo>
                <a:lnTo>
                  <a:pt x="1688" y="2302"/>
                </a:lnTo>
                <a:lnTo>
                  <a:pt x="1687" y="2306"/>
                </a:lnTo>
                <a:lnTo>
                  <a:pt x="1687" y="2312"/>
                </a:lnTo>
                <a:lnTo>
                  <a:pt x="1687" y="2313"/>
                </a:lnTo>
                <a:lnTo>
                  <a:pt x="1686" y="2321"/>
                </a:lnTo>
                <a:lnTo>
                  <a:pt x="1685" y="2339"/>
                </a:lnTo>
                <a:lnTo>
                  <a:pt x="1685" y="2342"/>
                </a:lnTo>
                <a:lnTo>
                  <a:pt x="1685" y="2347"/>
                </a:lnTo>
                <a:lnTo>
                  <a:pt x="1684" y="2350"/>
                </a:lnTo>
                <a:lnTo>
                  <a:pt x="1684" y="2357"/>
                </a:lnTo>
                <a:lnTo>
                  <a:pt x="1683" y="2361"/>
                </a:lnTo>
                <a:lnTo>
                  <a:pt x="1683" y="2362"/>
                </a:lnTo>
                <a:lnTo>
                  <a:pt x="1683" y="2363"/>
                </a:lnTo>
                <a:lnTo>
                  <a:pt x="1683" y="2365"/>
                </a:lnTo>
                <a:lnTo>
                  <a:pt x="1684" y="2370"/>
                </a:lnTo>
                <a:lnTo>
                  <a:pt x="1684" y="2371"/>
                </a:lnTo>
                <a:lnTo>
                  <a:pt x="1684" y="2372"/>
                </a:lnTo>
                <a:lnTo>
                  <a:pt x="1681" y="2372"/>
                </a:lnTo>
                <a:lnTo>
                  <a:pt x="1680" y="2372"/>
                </a:lnTo>
                <a:lnTo>
                  <a:pt x="1663" y="2372"/>
                </a:lnTo>
                <a:lnTo>
                  <a:pt x="1644" y="2371"/>
                </a:lnTo>
                <a:lnTo>
                  <a:pt x="1638" y="2371"/>
                </a:lnTo>
                <a:lnTo>
                  <a:pt x="1612" y="2370"/>
                </a:lnTo>
                <a:lnTo>
                  <a:pt x="1587" y="2369"/>
                </a:lnTo>
                <a:lnTo>
                  <a:pt x="1586" y="2395"/>
                </a:lnTo>
                <a:lnTo>
                  <a:pt x="1585" y="2410"/>
                </a:lnTo>
                <a:lnTo>
                  <a:pt x="1584" y="2416"/>
                </a:lnTo>
                <a:lnTo>
                  <a:pt x="1584" y="2421"/>
                </a:lnTo>
                <a:lnTo>
                  <a:pt x="1583" y="2434"/>
                </a:lnTo>
                <a:lnTo>
                  <a:pt x="1583" y="2435"/>
                </a:lnTo>
                <a:lnTo>
                  <a:pt x="1583" y="2444"/>
                </a:lnTo>
                <a:lnTo>
                  <a:pt x="1582" y="2447"/>
                </a:lnTo>
                <a:lnTo>
                  <a:pt x="1581" y="2465"/>
                </a:lnTo>
                <a:lnTo>
                  <a:pt x="1581" y="2471"/>
                </a:lnTo>
                <a:lnTo>
                  <a:pt x="1581" y="2474"/>
                </a:lnTo>
                <a:lnTo>
                  <a:pt x="1579" y="2503"/>
                </a:lnTo>
                <a:lnTo>
                  <a:pt x="1578" y="2517"/>
                </a:lnTo>
                <a:lnTo>
                  <a:pt x="1575" y="2580"/>
                </a:lnTo>
                <a:lnTo>
                  <a:pt x="1574" y="2597"/>
                </a:lnTo>
                <a:lnTo>
                  <a:pt x="1578" y="2597"/>
                </a:lnTo>
                <a:lnTo>
                  <a:pt x="1619" y="2599"/>
                </a:lnTo>
                <a:lnTo>
                  <a:pt x="1700" y="2602"/>
                </a:lnTo>
                <a:lnTo>
                  <a:pt x="1721" y="2603"/>
                </a:lnTo>
                <a:lnTo>
                  <a:pt x="1727" y="2603"/>
                </a:lnTo>
                <a:lnTo>
                  <a:pt x="1732" y="2603"/>
                </a:lnTo>
                <a:lnTo>
                  <a:pt x="1746" y="2603"/>
                </a:lnTo>
                <a:lnTo>
                  <a:pt x="1749" y="2603"/>
                </a:lnTo>
                <a:lnTo>
                  <a:pt x="1768" y="2604"/>
                </a:lnTo>
                <a:lnTo>
                  <a:pt x="1769" y="2604"/>
                </a:lnTo>
                <a:lnTo>
                  <a:pt x="1782" y="2604"/>
                </a:lnTo>
                <a:lnTo>
                  <a:pt x="1794" y="2604"/>
                </a:lnTo>
                <a:lnTo>
                  <a:pt x="1795" y="2605"/>
                </a:lnTo>
                <a:lnTo>
                  <a:pt x="1796" y="2605"/>
                </a:lnTo>
                <a:lnTo>
                  <a:pt x="1796" y="2607"/>
                </a:lnTo>
                <a:lnTo>
                  <a:pt x="1794" y="2633"/>
                </a:lnTo>
                <a:lnTo>
                  <a:pt x="1794" y="2638"/>
                </a:lnTo>
                <a:lnTo>
                  <a:pt x="1793" y="2676"/>
                </a:lnTo>
                <a:lnTo>
                  <a:pt x="1793" y="2680"/>
                </a:lnTo>
                <a:lnTo>
                  <a:pt x="1793" y="2684"/>
                </a:lnTo>
                <a:lnTo>
                  <a:pt x="1793" y="2685"/>
                </a:lnTo>
                <a:lnTo>
                  <a:pt x="1792" y="2686"/>
                </a:lnTo>
                <a:lnTo>
                  <a:pt x="1792" y="2687"/>
                </a:lnTo>
                <a:lnTo>
                  <a:pt x="1788" y="2763"/>
                </a:lnTo>
                <a:lnTo>
                  <a:pt x="1787" y="2763"/>
                </a:lnTo>
                <a:lnTo>
                  <a:pt x="1782" y="2763"/>
                </a:lnTo>
                <a:lnTo>
                  <a:pt x="1761" y="2762"/>
                </a:lnTo>
                <a:lnTo>
                  <a:pt x="1758" y="2762"/>
                </a:lnTo>
                <a:lnTo>
                  <a:pt x="1758" y="2762"/>
                </a:lnTo>
                <a:lnTo>
                  <a:pt x="1750" y="2762"/>
                </a:lnTo>
                <a:lnTo>
                  <a:pt x="1734" y="2761"/>
                </a:lnTo>
                <a:lnTo>
                  <a:pt x="1734" y="2761"/>
                </a:lnTo>
                <a:lnTo>
                  <a:pt x="1710" y="2760"/>
                </a:lnTo>
                <a:lnTo>
                  <a:pt x="1697" y="2760"/>
                </a:lnTo>
                <a:lnTo>
                  <a:pt x="1661" y="2759"/>
                </a:lnTo>
                <a:lnTo>
                  <a:pt x="1638" y="2758"/>
                </a:lnTo>
                <a:lnTo>
                  <a:pt x="1611" y="2757"/>
                </a:lnTo>
                <a:lnTo>
                  <a:pt x="1610" y="2757"/>
                </a:lnTo>
                <a:lnTo>
                  <a:pt x="1590" y="2756"/>
                </a:lnTo>
                <a:lnTo>
                  <a:pt x="1587" y="2756"/>
                </a:lnTo>
                <a:lnTo>
                  <a:pt x="1584" y="2756"/>
                </a:lnTo>
                <a:lnTo>
                  <a:pt x="1567" y="2755"/>
                </a:lnTo>
                <a:lnTo>
                  <a:pt x="1525" y="2754"/>
                </a:lnTo>
                <a:lnTo>
                  <a:pt x="1523" y="2754"/>
                </a:lnTo>
                <a:lnTo>
                  <a:pt x="1516" y="2753"/>
                </a:lnTo>
                <a:lnTo>
                  <a:pt x="1474" y="2752"/>
                </a:lnTo>
                <a:lnTo>
                  <a:pt x="1473" y="2752"/>
                </a:lnTo>
                <a:lnTo>
                  <a:pt x="1469" y="2752"/>
                </a:lnTo>
                <a:lnTo>
                  <a:pt x="1462" y="2752"/>
                </a:lnTo>
                <a:lnTo>
                  <a:pt x="1466" y="2690"/>
                </a:lnTo>
                <a:lnTo>
                  <a:pt x="1467" y="2676"/>
                </a:lnTo>
                <a:lnTo>
                  <a:pt x="1467" y="2674"/>
                </a:lnTo>
                <a:lnTo>
                  <a:pt x="1467" y="2672"/>
                </a:lnTo>
                <a:lnTo>
                  <a:pt x="1467" y="2671"/>
                </a:lnTo>
                <a:lnTo>
                  <a:pt x="1470" y="2626"/>
                </a:lnTo>
                <a:lnTo>
                  <a:pt x="1470" y="2609"/>
                </a:lnTo>
                <a:lnTo>
                  <a:pt x="1470" y="2604"/>
                </a:lnTo>
                <a:lnTo>
                  <a:pt x="1471" y="2596"/>
                </a:lnTo>
                <a:lnTo>
                  <a:pt x="1472" y="2582"/>
                </a:lnTo>
                <a:lnTo>
                  <a:pt x="1473" y="2555"/>
                </a:lnTo>
                <a:lnTo>
                  <a:pt x="1474" y="2548"/>
                </a:lnTo>
                <a:lnTo>
                  <a:pt x="1474" y="2534"/>
                </a:lnTo>
                <a:lnTo>
                  <a:pt x="1474" y="2531"/>
                </a:lnTo>
                <a:lnTo>
                  <a:pt x="1475" y="2518"/>
                </a:lnTo>
                <a:lnTo>
                  <a:pt x="1475" y="2517"/>
                </a:lnTo>
                <a:lnTo>
                  <a:pt x="1474" y="2503"/>
                </a:lnTo>
                <a:lnTo>
                  <a:pt x="1475" y="2501"/>
                </a:lnTo>
                <a:lnTo>
                  <a:pt x="1475" y="2494"/>
                </a:lnTo>
                <a:lnTo>
                  <a:pt x="1478" y="2454"/>
                </a:lnTo>
                <a:lnTo>
                  <a:pt x="1478" y="2447"/>
                </a:lnTo>
                <a:lnTo>
                  <a:pt x="1479" y="2441"/>
                </a:lnTo>
                <a:lnTo>
                  <a:pt x="1480" y="2431"/>
                </a:lnTo>
                <a:lnTo>
                  <a:pt x="1480" y="2429"/>
                </a:lnTo>
                <a:lnTo>
                  <a:pt x="1480" y="2421"/>
                </a:lnTo>
                <a:lnTo>
                  <a:pt x="1480" y="2418"/>
                </a:lnTo>
                <a:lnTo>
                  <a:pt x="1482" y="2401"/>
                </a:lnTo>
                <a:lnTo>
                  <a:pt x="1435" y="2400"/>
                </a:lnTo>
                <a:lnTo>
                  <a:pt x="1433" y="2400"/>
                </a:lnTo>
                <a:lnTo>
                  <a:pt x="1422" y="2399"/>
                </a:lnTo>
                <a:lnTo>
                  <a:pt x="1414" y="2399"/>
                </a:lnTo>
                <a:lnTo>
                  <a:pt x="1408" y="2399"/>
                </a:lnTo>
                <a:lnTo>
                  <a:pt x="1402" y="2398"/>
                </a:lnTo>
                <a:lnTo>
                  <a:pt x="1395" y="2398"/>
                </a:lnTo>
                <a:lnTo>
                  <a:pt x="1389" y="2398"/>
                </a:lnTo>
                <a:lnTo>
                  <a:pt x="1359" y="2397"/>
                </a:lnTo>
                <a:lnTo>
                  <a:pt x="1343" y="2396"/>
                </a:lnTo>
                <a:lnTo>
                  <a:pt x="1341" y="2396"/>
                </a:lnTo>
                <a:lnTo>
                  <a:pt x="1339" y="2396"/>
                </a:lnTo>
                <a:lnTo>
                  <a:pt x="1335" y="2395"/>
                </a:lnTo>
                <a:lnTo>
                  <a:pt x="1328" y="2395"/>
                </a:lnTo>
                <a:lnTo>
                  <a:pt x="1321" y="2395"/>
                </a:lnTo>
                <a:lnTo>
                  <a:pt x="1314" y="2394"/>
                </a:lnTo>
                <a:lnTo>
                  <a:pt x="1298" y="2393"/>
                </a:lnTo>
                <a:lnTo>
                  <a:pt x="1296" y="2393"/>
                </a:lnTo>
                <a:lnTo>
                  <a:pt x="1293" y="2392"/>
                </a:lnTo>
                <a:lnTo>
                  <a:pt x="1293" y="2390"/>
                </a:lnTo>
                <a:lnTo>
                  <a:pt x="1292" y="2390"/>
                </a:lnTo>
                <a:lnTo>
                  <a:pt x="1291" y="2390"/>
                </a:lnTo>
                <a:lnTo>
                  <a:pt x="1290" y="2390"/>
                </a:lnTo>
                <a:lnTo>
                  <a:pt x="1288" y="2389"/>
                </a:lnTo>
                <a:lnTo>
                  <a:pt x="1282" y="2389"/>
                </a:lnTo>
                <a:lnTo>
                  <a:pt x="1276" y="2389"/>
                </a:lnTo>
                <a:lnTo>
                  <a:pt x="1269" y="2388"/>
                </a:lnTo>
                <a:lnTo>
                  <a:pt x="1242" y="2387"/>
                </a:lnTo>
                <a:lnTo>
                  <a:pt x="1216" y="2386"/>
                </a:lnTo>
                <a:lnTo>
                  <a:pt x="1201" y="2386"/>
                </a:lnTo>
                <a:lnTo>
                  <a:pt x="1197" y="2386"/>
                </a:lnTo>
                <a:lnTo>
                  <a:pt x="1190" y="2386"/>
                </a:lnTo>
                <a:lnTo>
                  <a:pt x="1190" y="2387"/>
                </a:lnTo>
                <a:lnTo>
                  <a:pt x="1190" y="2388"/>
                </a:lnTo>
                <a:lnTo>
                  <a:pt x="1190" y="2390"/>
                </a:lnTo>
                <a:lnTo>
                  <a:pt x="1149" y="2389"/>
                </a:lnTo>
                <a:lnTo>
                  <a:pt x="1147" y="2388"/>
                </a:lnTo>
                <a:lnTo>
                  <a:pt x="1133" y="2388"/>
                </a:lnTo>
                <a:lnTo>
                  <a:pt x="1099" y="2386"/>
                </a:lnTo>
                <a:lnTo>
                  <a:pt x="1095" y="2386"/>
                </a:lnTo>
                <a:lnTo>
                  <a:pt x="1094" y="2401"/>
                </a:lnTo>
                <a:lnTo>
                  <a:pt x="1091" y="2438"/>
                </a:lnTo>
                <a:lnTo>
                  <a:pt x="1091" y="2442"/>
                </a:lnTo>
                <a:lnTo>
                  <a:pt x="1091" y="2444"/>
                </a:lnTo>
                <a:lnTo>
                  <a:pt x="1090" y="2461"/>
                </a:lnTo>
                <a:lnTo>
                  <a:pt x="1089" y="2481"/>
                </a:lnTo>
                <a:lnTo>
                  <a:pt x="1088" y="2483"/>
                </a:lnTo>
                <a:lnTo>
                  <a:pt x="1088" y="2484"/>
                </a:lnTo>
                <a:lnTo>
                  <a:pt x="1087" y="2499"/>
                </a:lnTo>
                <a:lnTo>
                  <a:pt x="1084" y="2560"/>
                </a:lnTo>
                <a:lnTo>
                  <a:pt x="1083" y="2576"/>
                </a:lnTo>
                <a:lnTo>
                  <a:pt x="1083" y="2578"/>
                </a:lnTo>
                <a:lnTo>
                  <a:pt x="1082" y="2591"/>
                </a:lnTo>
                <a:lnTo>
                  <a:pt x="1080" y="2604"/>
                </a:lnTo>
                <a:lnTo>
                  <a:pt x="1079" y="2617"/>
                </a:lnTo>
                <a:lnTo>
                  <a:pt x="1082" y="2616"/>
                </a:lnTo>
                <a:lnTo>
                  <a:pt x="1083" y="2616"/>
                </a:lnTo>
                <a:lnTo>
                  <a:pt x="1097" y="2617"/>
                </a:lnTo>
                <a:lnTo>
                  <a:pt x="1099" y="2617"/>
                </a:lnTo>
                <a:lnTo>
                  <a:pt x="1113" y="2618"/>
                </a:lnTo>
                <a:lnTo>
                  <a:pt x="1114" y="2618"/>
                </a:lnTo>
                <a:lnTo>
                  <a:pt x="1164" y="2620"/>
                </a:lnTo>
                <a:lnTo>
                  <a:pt x="1175" y="2621"/>
                </a:lnTo>
                <a:lnTo>
                  <a:pt x="1237" y="2624"/>
                </a:lnTo>
                <a:lnTo>
                  <a:pt x="1254" y="2625"/>
                </a:lnTo>
                <a:lnTo>
                  <a:pt x="1274" y="2626"/>
                </a:lnTo>
                <a:lnTo>
                  <a:pt x="1276" y="2626"/>
                </a:lnTo>
                <a:lnTo>
                  <a:pt x="1276" y="2630"/>
                </a:lnTo>
                <a:lnTo>
                  <a:pt x="1276" y="2634"/>
                </a:lnTo>
                <a:lnTo>
                  <a:pt x="1275" y="2638"/>
                </a:lnTo>
                <a:lnTo>
                  <a:pt x="1275" y="2639"/>
                </a:lnTo>
                <a:lnTo>
                  <a:pt x="1275" y="2640"/>
                </a:lnTo>
                <a:lnTo>
                  <a:pt x="1274" y="2645"/>
                </a:lnTo>
                <a:lnTo>
                  <a:pt x="1272" y="2654"/>
                </a:lnTo>
                <a:lnTo>
                  <a:pt x="1271" y="2662"/>
                </a:lnTo>
                <a:lnTo>
                  <a:pt x="1270" y="2665"/>
                </a:lnTo>
                <a:lnTo>
                  <a:pt x="1269" y="2666"/>
                </a:lnTo>
                <a:lnTo>
                  <a:pt x="1267" y="2675"/>
                </a:lnTo>
                <a:lnTo>
                  <a:pt x="1267" y="2676"/>
                </a:lnTo>
                <a:lnTo>
                  <a:pt x="1267" y="2686"/>
                </a:lnTo>
                <a:lnTo>
                  <a:pt x="1267" y="2691"/>
                </a:lnTo>
                <a:lnTo>
                  <a:pt x="1263" y="2728"/>
                </a:lnTo>
                <a:lnTo>
                  <a:pt x="1262" y="2741"/>
                </a:lnTo>
                <a:lnTo>
                  <a:pt x="1259" y="2741"/>
                </a:lnTo>
                <a:lnTo>
                  <a:pt x="1256" y="2741"/>
                </a:lnTo>
                <a:lnTo>
                  <a:pt x="1253" y="2741"/>
                </a:lnTo>
                <a:lnTo>
                  <a:pt x="1248" y="2741"/>
                </a:lnTo>
                <a:lnTo>
                  <a:pt x="1245" y="2740"/>
                </a:lnTo>
                <a:lnTo>
                  <a:pt x="1242" y="2740"/>
                </a:lnTo>
                <a:lnTo>
                  <a:pt x="1233" y="2740"/>
                </a:lnTo>
                <a:lnTo>
                  <a:pt x="1218" y="2739"/>
                </a:lnTo>
                <a:lnTo>
                  <a:pt x="1211" y="2739"/>
                </a:lnTo>
                <a:lnTo>
                  <a:pt x="1208" y="2739"/>
                </a:lnTo>
                <a:lnTo>
                  <a:pt x="1207" y="2739"/>
                </a:lnTo>
                <a:lnTo>
                  <a:pt x="1201" y="2740"/>
                </a:lnTo>
                <a:lnTo>
                  <a:pt x="1197" y="2739"/>
                </a:lnTo>
                <a:lnTo>
                  <a:pt x="1196" y="2739"/>
                </a:lnTo>
                <a:lnTo>
                  <a:pt x="1196" y="2746"/>
                </a:lnTo>
                <a:lnTo>
                  <a:pt x="1196" y="2747"/>
                </a:lnTo>
                <a:lnTo>
                  <a:pt x="1196" y="2748"/>
                </a:lnTo>
                <a:lnTo>
                  <a:pt x="1195" y="2772"/>
                </a:lnTo>
                <a:lnTo>
                  <a:pt x="1195" y="2776"/>
                </a:lnTo>
                <a:lnTo>
                  <a:pt x="1195" y="2777"/>
                </a:lnTo>
                <a:lnTo>
                  <a:pt x="1193" y="2784"/>
                </a:lnTo>
                <a:lnTo>
                  <a:pt x="1191" y="2784"/>
                </a:lnTo>
                <a:lnTo>
                  <a:pt x="1189" y="2784"/>
                </a:lnTo>
                <a:lnTo>
                  <a:pt x="1188" y="2784"/>
                </a:lnTo>
                <a:lnTo>
                  <a:pt x="1187" y="2784"/>
                </a:lnTo>
                <a:lnTo>
                  <a:pt x="1176" y="2787"/>
                </a:lnTo>
                <a:lnTo>
                  <a:pt x="1165" y="2790"/>
                </a:lnTo>
                <a:lnTo>
                  <a:pt x="1162" y="2783"/>
                </a:lnTo>
                <a:lnTo>
                  <a:pt x="1161" y="2777"/>
                </a:lnTo>
                <a:lnTo>
                  <a:pt x="1153" y="2779"/>
                </a:lnTo>
                <a:lnTo>
                  <a:pt x="1153" y="2777"/>
                </a:lnTo>
                <a:lnTo>
                  <a:pt x="1152" y="2775"/>
                </a:lnTo>
                <a:lnTo>
                  <a:pt x="1152" y="2773"/>
                </a:lnTo>
                <a:lnTo>
                  <a:pt x="1152" y="2772"/>
                </a:lnTo>
                <a:lnTo>
                  <a:pt x="1151" y="2770"/>
                </a:lnTo>
                <a:lnTo>
                  <a:pt x="1151" y="2768"/>
                </a:lnTo>
                <a:lnTo>
                  <a:pt x="1151" y="2767"/>
                </a:lnTo>
                <a:lnTo>
                  <a:pt x="1151" y="2766"/>
                </a:lnTo>
                <a:lnTo>
                  <a:pt x="1152" y="2765"/>
                </a:lnTo>
                <a:lnTo>
                  <a:pt x="1152" y="2764"/>
                </a:lnTo>
                <a:lnTo>
                  <a:pt x="1153" y="2763"/>
                </a:lnTo>
                <a:lnTo>
                  <a:pt x="1153" y="2762"/>
                </a:lnTo>
                <a:lnTo>
                  <a:pt x="1151" y="2752"/>
                </a:lnTo>
                <a:lnTo>
                  <a:pt x="1144" y="2751"/>
                </a:lnTo>
                <a:lnTo>
                  <a:pt x="1140" y="2752"/>
                </a:lnTo>
                <a:lnTo>
                  <a:pt x="1139" y="2752"/>
                </a:lnTo>
                <a:lnTo>
                  <a:pt x="1139" y="2751"/>
                </a:lnTo>
                <a:lnTo>
                  <a:pt x="1138" y="2751"/>
                </a:lnTo>
                <a:lnTo>
                  <a:pt x="1137" y="2751"/>
                </a:lnTo>
                <a:lnTo>
                  <a:pt x="1136" y="2751"/>
                </a:lnTo>
                <a:lnTo>
                  <a:pt x="1136" y="2753"/>
                </a:lnTo>
                <a:lnTo>
                  <a:pt x="1135" y="2753"/>
                </a:lnTo>
                <a:lnTo>
                  <a:pt x="1131" y="2754"/>
                </a:lnTo>
                <a:lnTo>
                  <a:pt x="1127" y="2754"/>
                </a:lnTo>
                <a:lnTo>
                  <a:pt x="1126" y="2753"/>
                </a:lnTo>
                <a:lnTo>
                  <a:pt x="1126" y="2754"/>
                </a:lnTo>
                <a:lnTo>
                  <a:pt x="1122" y="2774"/>
                </a:lnTo>
                <a:lnTo>
                  <a:pt x="1121" y="2777"/>
                </a:lnTo>
                <a:lnTo>
                  <a:pt x="1121" y="2779"/>
                </a:lnTo>
                <a:lnTo>
                  <a:pt x="1125" y="2798"/>
                </a:lnTo>
                <a:lnTo>
                  <a:pt x="1125" y="2799"/>
                </a:lnTo>
                <a:lnTo>
                  <a:pt x="1125" y="2801"/>
                </a:lnTo>
                <a:lnTo>
                  <a:pt x="1125" y="2803"/>
                </a:lnTo>
                <a:lnTo>
                  <a:pt x="1124" y="2805"/>
                </a:lnTo>
                <a:lnTo>
                  <a:pt x="1123" y="2806"/>
                </a:lnTo>
                <a:lnTo>
                  <a:pt x="1123" y="2808"/>
                </a:lnTo>
                <a:lnTo>
                  <a:pt x="1122" y="2809"/>
                </a:lnTo>
                <a:lnTo>
                  <a:pt x="1121" y="2811"/>
                </a:lnTo>
                <a:lnTo>
                  <a:pt x="1117" y="2811"/>
                </a:lnTo>
                <a:lnTo>
                  <a:pt x="1104" y="2810"/>
                </a:lnTo>
                <a:lnTo>
                  <a:pt x="1099" y="2814"/>
                </a:lnTo>
                <a:lnTo>
                  <a:pt x="1095" y="2827"/>
                </a:lnTo>
                <a:lnTo>
                  <a:pt x="1094" y="2830"/>
                </a:lnTo>
                <a:lnTo>
                  <a:pt x="1089" y="2844"/>
                </a:lnTo>
                <a:lnTo>
                  <a:pt x="1066" y="2845"/>
                </a:lnTo>
                <a:lnTo>
                  <a:pt x="1066" y="2844"/>
                </a:lnTo>
                <a:lnTo>
                  <a:pt x="1067" y="2829"/>
                </a:lnTo>
                <a:lnTo>
                  <a:pt x="1067" y="2827"/>
                </a:lnTo>
                <a:lnTo>
                  <a:pt x="1068" y="2815"/>
                </a:lnTo>
                <a:lnTo>
                  <a:pt x="1070" y="2808"/>
                </a:lnTo>
                <a:lnTo>
                  <a:pt x="1075" y="2791"/>
                </a:lnTo>
                <a:lnTo>
                  <a:pt x="1076" y="2783"/>
                </a:lnTo>
                <a:lnTo>
                  <a:pt x="1081" y="2765"/>
                </a:lnTo>
                <a:lnTo>
                  <a:pt x="1084" y="2754"/>
                </a:lnTo>
                <a:lnTo>
                  <a:pt x="1088" y="2735"/>
                </a:lnTo>
                <a:lnTo>
                  <a:pt x="1087" y="2735"/>
                </a:lnTo>
                <a:lnTo>
                  <a:pt x="1086" y="2735"/>
                </a:lnTo>
                <a:lnTo>
                  <a:pt x="1085" y="2735"/>
                </a:lnTo>
                <a:lnTo>
                  <a:pt x="1084" y="2735"/>
                </a:lnTo>
                <a:lnTo>
                  <a:pt x="1082" y="2734"/>
                </a:lnTo>
                <a:lnTo>
                  <a:pt x="1078" y="2734"/>
                </a:lnTo>
                <a:lnTo>
                  <a:pt x="1075" y="2733"/>
                </a:lnTo>
                <a:lnTo>
                  <a:pt x="1073" y="2733"/>
                </a:lnTo>
                <a:lnTo>
                  <a:pt x="1069" y="2733"/>
                </a:lnTo>
                <a:lnTo>
                  <a:pt x="1067" y="2733"/>
                </a:lnTo>
                <a:lnTo>
                  <a:pt x="1064" y="2733"/>
                </a:lnTo>
                <a:lnTo>
                  <a:pt x="1060" y="2733"/>
                </a:lnTo>
                <a:lnTo>
                  <a:pt x="1050" y="2732"/>
                </a:lnTo>
                <a:lnTo>
                  <a:pt x="1023" y="2731"/>
                </a:lnTo>
                <a:lnTo>
                  <a:pt x="1019" y="2730"/>
                </a:lnTo>
                <a:lnTo>
                  <a:pt x="979" y="2728"/>
                </a:lnTo>
                <a:lnTo>
                  <a:pt x="967" y="2728"/>
                </a:lnTo>
                <a:lnTo>
                  <a:pt x="964" y="2728"/>
                </a:lnTo>
                <a:lnTo>
                  <a:pt x="963" y="2728"/>
                </a:lnTo>
                <a:lnTo>
                  <a:pt x="958" y="2727"/>
                </a:lnTo>
                <a:lnTo>
                  <a:pt x="919" y="2726"/>
                </a:lnTo>
                <a:lnTo>
                  <a:pt x="902" y="2725"/>
                </a:lnTo>
                <a:lnTo>
                  <a:pt x="853" y="2723"/>
                </a:lnTo>
                <a:lnTo>
                  <a:pt x="843" y="2723"/>
                </a:lnTo>
                <a:lnTo>
                  <a:pt x="843" y="2708"/>
                </a:lnTo>
                <a:lnTo>
                  <a:pt x="843" y="2707"/>
                </a:lnTo>
                <a:lnTo>
                  <a:pt x="843" y="2706"/>
                </a:lnTo>
                <a:lnTo>
                  <a:pt x="843" y="2691"/>
                </a:lnTo>
                <a:lnTo>
                  <a:pt x="843" y="2690"/>
                </a:lnTo>
                <a:lnTo>
                  <a:pt x="843" y="2687"/>
                </a:lnTo>
                <a:lnTo>
                  <a:pt x="843" y="2687"/>
                </a:lnTo>
                <a:lnTo>
                  <a:pt x="843" y="2686"/>
                </a:lnTo>
                <a:lnTo>
                  <a:pt x="843" y="2683"/>
                </a:lnTo>
                <a:lnTo>
                  <a:pt x="843" y="2682"/>
                </a:lnTo>
                <a:lnTo>
                  <a:pt x="843" y="2681"/>
                </a:lnTo>
                <a:lnTo>
                  <a:pt x="843" y="2674"/>
                </a:lnTo>
                <a:lnTo>
                  <a:pt x="843" y="2661"/>
                </a:lnTo>
                <a:lnTo>
                  <a:pt x="843" y="2657"/>
                </a:lnTo>
                <a:lnTo>
                  <a:pt x="843" y="2655"/>
                </a:lnTo>
                <a:lnTo>
                  <a:pt x="843" y="2654"/>
                </a:lnTo>
                <a:lnTo>
                  <a:pt x="843" y="2651"/>
                </a:lnTo>
                <a:lnTo>
                  <a:pt x="843" y="2651"/>
                </a:lnTo>
                <a:lnTo>
                  <a:pt x="843" y="2648"/>
                </a:lnTo>
                <a:lnTo>
                  <a:pt x="843" y="2647"/>
                </a:lnTo>
                <a:lnTo>
                  <a:pt x="843" y="2643"/>
                </a:lnTo>
                <a:lnTo>
                  <a:pt x="843" y="2619"/>
                </a:lnTo>
                <a:lnTo>
                  <a:pt x="843" y="2617"/>
                </a:lnTo>
                <a:lnTo>
                  <a:pt x="843" y="2615"/>
                </a:lnTo>
                <a:lnTo>
                  <a:pt x="843" y="2612"/>
                </a:lnTo>
                <a:lnTo>
                  <a:pt x="843" y="2611"/>
                </a:lnTo>
                <a:lnTo>
                  <a:pt x="843" y="2604"/>
                </a:lnTo>
                <a:lnTo>
                  <a:pt x="843" y="2603"/>
                </a:lnTo>
                <a:lnTo>
                  <a:pt x="843" y="2602"/>
                </a:lnTo>
                <a:lnTo>
                  <a:pt x="843" y="2591"/>
                </a:lnTo>
                <a:lnTo>
                  <a:pt x="843" y="2587"/>
                </a:lnTo>
                <a:lnTo>
                  <a:pt x="843" y="2580"/>
                </a:lnTo>
                <a:lnTo>
                  <a:pt x="843" y="2575"/>
                </a:lnTo>
                <a:lnTo>
                  <a:pt x="843" y="2568"/>
                </a:lnTo>
                <a:lnTo>
                  <a:pt x="843" y="2553"/>
                </a:lnTo>
                <a:lnTo>
                  <a:pt x="843" y="2546"/>
                </a:lnTo>
                <a:lnTo>
                  <a:pt x="843" y="2539"/>
                </a:lnTo>
                <a:lnTo>
                  <a:pt x="843" y="2534"/>
                </a:lnTo>
                <a:lnTo>
                  <a:pt x="843" y="2531"/>
                </a:lnTo>
                <a:lnTo>
                  <a:pt x="843" y="2527"/>
                </a:lnTo>
                <a:lnTo>
                  <a:pt x="843" y="2511"/>
                </a:lnTo>
                <a:lnTo>
                  <a:pt x="843" y="2501"/>
                </a:lnTo>
                <a:lnTo>
                  <a:pt x="843" y="2493"/>
                </a:lnTo>
                <a:lnTo>
                  <a:pt x="843" y="2488"/>
                </a:lnTo>
                <a:lnTo>
                  <a:pt x="843" y="2475"/>
                </a:lnTo>
                <a:lnTo>
                  <a:pt x="843" y="2474"/>
                </a:lnTo>
                <a:lnTo>
                  <a:pt x="843" y="2472"/>
                </a:lnTo>
                <a:lnTo>
                  <a:pt x="843" y="2471"/>
                </a:lnTo>
                <a:lnTo>
                  <a:pt x="843" y="2471"/>
                </a:lnTo>
                <a:lnTo>
                  <a:pt x="843" y="2469"/>
                </a:lnTo>
                <a:lnTo>
                  <a:pt x="843" y="2458"/>
                </a:lnTo>
                <a:lnTo>
                  <a:pt x="843" y="2457"/>
                </a:lnTo>
                <a:lnTo>
                  <a:pt x="843" y="2449"/>
                </a:lnTo>
                <a:lnTo>
                  <a:pt x="843" y="2447"/>
                </a:lnTo>
                <a:lnTo>
                  <a:pt x="843" y="2445"/>
                </a:lnTo>
                <a:lnTo>
                  <a:pt x="843" y="2444"/>
                </a:lnTo>
                <a:lnTo>
                  <a:pt x="843" y="2442"/>
                </a:lnTo>
                <a:lnTo>
                  <a:pt x="843" y="2440"/>
                </a:lnTo>
                <a:lnTo>
                  <a:pt x="843" y="2439"/>
                </a:lnTo>
                <a:lnTo>
                  <a:pt x="843" y="2438"/>
                </a:lnTo>
                <a:lnTo>
                  <a:pt x="843" y="2435"/>
                </a:lnTo>
                <a:lnTo>
                  <a:pt x="843" y="2434"/>
                </a:lnTo>
                <a:lnTo>
                  <a:pt x="843" y="2430"/>
                </a:lnTo>
                <a:lnTo>
                  <a:pt x="843" y="2427"/>
                </a:lnTo>
                <a:lnTo>
                  <a:pt x="843" y="2426"/>
                </a:lnTo>
                <a:lnTo>
                  <a:pt x="843" y="2424"/>
                </a:lnTo>
                <a:lnTo>
                  <a:pt x="843" y="2422"/>
                </a:lnTo>
                <a:lnTo>
                  <a:pt x="843" y="2421"/>
                </a:lnTo>
                <a:lnTo>
                  <a:pt x="843" y="2414"/>
                </a:lnTo>
                <a:lnTo>
                  <a:pt x="843" y="2410"/>
                </a:lnTo>
                <a:lnTo>
                  <a:pt x="843" y="2408"/>
                </a:lnTo>
                <a:lnTo>
                  <a:pt x="843" y="2404"/>
                </a:lnTo>
                <a:lnTo>
                  <a:pt x="843" y="2399"/>
                </a:lnTo>
                <a:lnTo>
                  <a:pt x="843" y="2397"/>
                </a:lnTo>
                <a:lnTo>
                  <a:pt x="843" y="2393"/>
                </a:lnTo>
                <a:lnTo>
                  <a:pt x="843" y="2392"/>
                </a:lnTo>
                <a:lnTo>
                  <a:pt x="843" y="2388"/>
                </a:lnTo>
                <a:lnTo>
                  <a:pt x="843" y="2381"/>
                </a:lnTo>
                <a:lnTo>
                  <a:pt x="843" y="2376"/>
                </a:lnTo>
                <a:lnTo>
                  <a:pt x="843" y="2374"/>
                </a:lnTo>
                <a:lnTo>
                  <a:pt x="843" y="2373"/>
                </a:lnTo>
                <a:lnTo>
                  <a:pt x="843" y="2371"/>
                </a:lnTo>
                <a:lnTo>
                  <a:pt x="843" y="2370"/>
                </a:lnTo>
                <a:lnTo>
                  <a:pt x="843" y="2368"/>
                </a:lnTo>
                <a:lnTo>
                  <a:pt x="843" y="2338"/>
                </a:lnTo>
                <a:lnTo>
                  <a:pt x="843" y="2337"/>
                </a:lnTo>
                <a:lnTo>
                  <a:pt x="843" y="2335"/>
                </a:lnTo>
                <a:lnTo>
                  <a:pt x="843" y="2334"/>
                </a:lnTo>
                <a:lnTo>
                  <a:pt x="843" y="2332"/>
                </a:lnTo>
                <a:lnTo>
                  <a:pt x="843" y="2331"/>
                </a:lnTo>
                <a:lnTo>
                  <a:pt x="843" y="2328"/>
                </a:lnTo>
                <a:lnTo>
                  <a:pt x="843" y="2326"/>
                </a:lnTo>
                <a:lnTo>
                  <a:pt x="843" y="2326"/>
                </a:lnTo>
                <a:lnTo>
                  <a:pt x="843" y="2320"/>
                </a:lnTo>
                <a:lnTo>
                  <a:pt x="843" y="2317"/>
                </a:lnTo>
                <a:lnTo>
                  <a:pt x="843" y="2315"/>
                </a:lnTo>
                <a:lnTo>
                  <a:pt x="843" y="2314"/>
                </a:lnTo>
                <a:lnTo>
                  <a:pt x="843" y="2314"/>
                </a:lnTo>
                <a:lnTo>
                  <a:pt x="843" y="2311"/>
                </a:lnTo>
                <a:lnTo>
                  <a:pt x="843" y="2310"/>
                </a:lnTo>
                <a:lnTo>
                  <a:pt x="843" y="2305"/>
                </a:lnTo>
                <a:lnTo>
                  <a:pt x="843" y="2302"/>
                </a:lnTo>
                <a:lnTo>
                  <a:pt x="843" y="2301"/>
                </a:lnTo>
                <a:lnTo>
                  <a:pt x="843" y="2296"/>
                </a:lnTo>
                <a:lnTo>
                  <a:pt x="843" y="2295"/>
                </a:lnTo>
                <a:lnTo>
                  <a:pt x="843" y="2293"/>
                </a:lnTo>
                <a:lnTo>
                  <a:pt x="843" y="2291"/>
                </a:lnTo>
                <a:lnTo>
                  <a:pt x="843" y="2284"/>
                </a:lnTo>
                <a:lnTo>
                  <a:pt x="843" y="2282"/>
                </a:lnTo>
                <a:lnTo>
                  <a:pt x="843" y="2275"/>
                </a:lnTo>
                <a:lnTo>
                  <a:pt x="843" y="2273"/>
                </a:lnTo>
                <a:lnTo>
                  <a:pt x="843" y="2266"/>
                </a:lnTo>
                <a:lnTo>
                  <a:pt x="843" y="2265"/>
                </a:lnTo>
                <a:lnTo>
                  <a:pt x="843" y="2259"/>
                </a:lnTo>
                <a:lnTo>
                  <a:pt x="843" y="2252"/>
                </a:lnTo>
                <a:lnTo>
                  <a:pt x="843" y="2251"/>
                </a:lnTo>
                <a:lnTo>
                  <a:pt x="843" y="2248"/>
                </a:lnTo>
                <a:lnTo>
                  <a:pt x="843" y="2247"/>
                </a:lnTo>
                <a:lnTo>
                  <a:pt x="843" y="2245"/>
                </a:lnTo>
                <a:lnTo>
                  <a:pt x="843" y="2243"/>
                </a:lnTo>
                <a:lnTo>
                  <a:pt x="843" y="2242"/>
                </a:lnTo>
                <a:lnTo>
                  <a:pt x="843" y="2241"/>
                </a:lnTo>
                <a:lnTo>
                  <a:pt x="843" y="2240"/>
                </a:lnTo>
                <a:lnTo>
                  <a:pt x="843" y="2238"/>
                </a:lnTo>
                <a:lnTo>
                  <a:pt x="842" y="2235"/>
                </a:lnTo>
                <a:lnTo>
                  <a:pt x="842" y="2234"/>
                </a:lnTo>
                <a:lnTo>
                  <a:pt x="842" y="2233"/>
                </a:lnTo>
                <a:lnTo>
                  <a:pt x="842" y="2229"/>
                </a:lnTo>
                <a:lnTo>
                  <a:pt x="842" y="2226"/>
                </a:lnTo>
                <a:lnTo>
                  <a:pt x="842" y="2225"/>
                </a:lnTo>
                <a:lnTo>
                  <a:pt x="842" y="2223"/>
                </a:lnTo>
                <a:lnTo>
                  <a:pt x="842" y="2221"/>
                </a:lnTo>
                <a:lnTo>
                  <a:pt x="842" y="2215"/>
                </a:lnTo>
                <a:lnTo>
                  <a:pt x="842" y="2210"/>
                </a:lnTo>
                <a:lnTo>
                  <a:pt x="842" y="2209"/>
                </a:lnTo>
                <a:lnTo>
                  <a:pt x="842" y="2205"/>
                </a:lnTo>
                <a:lnTo>
                  <a:pt x="842" y="2193"/>
                </a:lnTo>
                <a:lnTo>
                  <a:pt x="842" y="2190"/>
                </a:lnTo>
                <a:lnTo>
                  <a:pt x="842" y="2180"/>
                </a:lnTo>
                <a:lnTo>
                  <a:pt x="842" y="2176"/>
                </a:lnTo>
                <a:lnTo>
                  <a:pt x="842" y="2164"/>
                </a:lnTo>
                <a:lnTo>
                  <a:pt x="842" y="2162"/>
                </a:lnTo>
                <a:lnTo>
                  <a:pt x="842" y="2154"/>
                </a:lnTo>
                <a:lnTo>
                  <a:pt x="842" y="2145"/>
                </a:lnTo>
                <a:lnTo>
                  <a:pt x="842" y="2142"/>
                </a:lnTo>
                <a:lnTo>
                  <a:pt x="842" y="2139"/>
                </a:lnTo>
                <a:lnTo>
                  <a:pt x="842" y="2136"/>
                </a:lnTo>
                <a:lnTo>
                  <a:pt x="842" y="2133"/>
                </a:lnTo>
                <a:lnTo>
                  <a:pt x="842" y="2129"/>
                </a:lnTo>
                <a:lnTo>
                  <a:pt x="842" y="2120"/>
                </a:lnTo>
                <a:lnTo>
                  <a:pt x="842" y="2115"/>
                </a:lnTo>
                <a:lnTo>
                  <a:pt x="842" y="2112"/>
                </a:lnTo>
                <a:lnTo>
                  <a:pt x="842" y="2104"/>
                </a:lnTo>
                <a:lnTo>
                  <a:pt x="842" y="2103"/>
                </a:lnTo>
                <a:lnTo>
                  <a:pt x="842" y="2102"/>
                </a:lnTo>
                <a:lnTo>
                  <a:pt x="842" y="2101"/>
                </a:lnTo>
                <a:lnTo>
                  <a:pt x="842" y="2099"/>
                </a:lnTo>
                <a:lnTo>
                  <a:pt x="842" y="2097"/>
                </a:lnTo>
                <a:lnTo>
                  <a:pt x="842" y="2094"/>
                </a:lnTo>
                <a:lnTo>
                  <a:pt x="842" y="2093"/>
                </a:lnTo>
                <a:lnTo>
                  <a:pt x="842" y="2090"/>
                </a:lnTo>
                <a:lnTo>
                  <a:pt x="842" y="2085"/>
                </a:lnTo>
                <a:lnTo>
                  <a:pt x="842" y="2079"/>
                </a:lnTo>
                <a:lnTo>
                  <a:pt x="842" y="2071"/>
                </a:lnTo>
                <a:lnTo>
                  <a:pt x="842" y="2062"/>
                </a:lnTo>
                <a:lnTo>
                  <a:pt x="842" y="2061"/>
                </a:lnTo>
                <a:lnTo>
                  <a:pt x="842" y="2055"/>
                </a:lnTo>
                <a:lnTo>
                  <a:pt x="842" y="2050"/>
                </a:lnTo>
                <a:lnTo>
                  <a:pt x="842" y="2049"/>
                </a:lnTo>
                <a:lnTo>
                  <a:pt x="841" y="2046"/>
                </a:lnTo>
                <a:lnTo>
                  <a:pt x="841" y="2045"/>
                </a:lnTo>
                <a:lnTo>
                  <a:pt x="841" y="2044"/>
                </a:lnTo>
                <a:lnTo>
                  <a:pt x="841" y="2040"/>
                </a:lnTo>
                <a:lnTo>
                  <a:pt x="841" y="2038"/>
                </a:lnTo>
                <a:lnTo>
                  <a:pt x="841" y="2031"/>
                </a:lnTo>
                <a:lnTo>
                  <a:pt x="841" y="2030"/>
                </a:lnTo>
                <a:lnTo>
                  <a:pt x="841" y="2025"/>
                </a:lnTo>
                <a:lnTo>
                  <a:pt x="840" y="2024"/>
                </a:lnTo>
                <a:lnTo>
                  <a:pt x="840" y="2022"/>
                </a:lnTo>
                <a:lnTo>
                  <a:pt x="840" y="2019"/>
                </a:lnTo>
                <a:lnTo>
                  <a:pt x="840" y="2016"/>
                </a:lnTo>
                <a:lnTo>
                  <a:pt x="840" y="2012"/>
                </a:lnTo>
                <a:lnTo>
                  <a:pt x="841" y="2001"/>
                </a:lnTo>
                <a:lnTo>
                  <a:pt x="842" y="1990"/>
                </a:lnTo>
                <a:lnTo>
                  <a:pt x="842" y="1989"/>
                </a:lnTo>
                <a:lnTo>
                  <a:pt x="842" y="1986"/>
                </a:lnTo>
                <a:lnTo>
                  <a:pt x="842" y="1984"/>
                </a:lnTo>
                <a:lnTo>
                  <a:pt x="842" y="1983"/>
                </a:lnTo>
                <a:lnTo>
                  <a:pt x="842" y="1982"/>
                </a:lnTo>
                <a:lnTo>
                  <a:pt x="843" y="1972"/>
                </a:lnTo>
                <a:lnTo>
                  <a:pt x="843" y="1971"/>
                </a:lnTo>
                <a:lnTo>
                  <a:pt x="843" y="1964"/>
                </a:lnTo>
                <a:lnTo>
                  <a:pt x="843" y="1953"/>
                </a:lnTo>
                <a:lnTo>
                  <a:pt x="843" y="1944"/>
                </a:lnTo>
                <a:lnTo>
                  <a:pt x="843" y="1943"/>
                </a:lnTo>
                <a:lnTo>
                  <a:pt x="843" y="1941"/>
                </a:lnTo>
                <a:lnTo>
                  <a:pt x="843" y="1940"/>
                </a:lnTo>
                <a:lnTo>
                  <a:pt x="843" y="1939"/>
                </a:lnTo>
                <a:lnTo>
                  <a:pt x="843" y="1935"/>
                </a:lnTo>
                <a:lnTo>
                  <a:pt x="843" y="1933"/>
                </a:lnTo>
                <a:lnTo>
                  <a:pt x="843" y="1932"/>
                </a:lnTo>
                <a:lnTo>
                  <a:pt x="843" y="1928"/>
                </a:lnTo>
                <a:lnTo>
                  <a:pt x="843" y="1925"/>
                </a:lnTo>
                <a:lnTo>
                  <a:pt x="843" y="1923"/>
                </a:lnTo>
                <a:lnTo>
                  <a:pt x="843" y="1920"/>
                </a:lnTo>
                <a:lnTo>
                  <a:pt x="843" y="1918"/>
                </a:lnTo>
                <a:lnTo>
                  <a:pt x="843" y="1915"/>
                </a:lnTo>
                <a:lnTo>
                  <a:pt x="843" y="1914"/>
                </a:lnTo>
                <a:lnTo>
                  <a:pt x="843" y="1913"/>
                </a:lnTo>
                <a:lnTo>
                  <a:pt x="843" y="1911"/>
                </a:lnTo>
                <a:lnTo>
                  <a:pt x="843" y="1909"/>
                </a:lnTo>
                <a:lnTo>
                  <a:pt x="844" y="1907"/>
                </a:lnTo>
                <a:lnTo>
                  <a:pt x="844" y="1905"/>
                </a:lnTo>
                <a:lnTo>
                  <a:pt x="843" y="1904"/>
                </a:lnTo>
                <a:lnTo>
                  <a:pt x="844" y="1904"/>
                </a:lnTo>
                <a:lnTo>
                  <a:pt x="844" y="1904"/>
                </a:lnTo>
                <a:lnTo>
                  <a:pt x="844" y="1903"/>
                </a:lnTo>
                <a:lnTo>
                  <a:pt x="844" y="1902"/>
                </a:lnTo>
                <a:lnTo>
                  <a:pt x="844" y="1899"/>
                </a:lnTo>
                <a:lnTo>
                  <a:pt x="844" y="1895"/>
                </a:lnTo>
                <a:lnTo>
                  <a:pt x="844" y="1893"/>
                </a:lnTo>
                <a:lnTo>
                  <a:pt x="844" y="1891"/>
                </a:lnTo>
                <a:lnTo>
                  <a:pt x="844" y="1889"/>
                </a:lnTo>
                <a:lnTo>
                  <a:pt x="844" y="1886"/>
                </a:lnTo>
                <a:lnTo>
                  <a:pt x="844" y="1882"/>
                </a:lnTo>
                <a:lnTo>
                  <a:pt x="844" y="1881"/>
                </a:lnTo>
                <a:lnTo>
                  <a:pt x="844" y="1878"/>
                </a:lnTo>
                <a:lnTo>
                  <a:pt x="844" y="1873"/>
                </a:lnTo>
                <a:lnTo>
                  <a:pt x="844" y="1870"/>
                </a:lnTo>
                <a:lnTo>
                  <a:pt x="844" y="1868"/>
                </a:lnTo>
                <a:lnTo>
                  <a:pt x="844" y="1867"/>
                </a:lnTo>
                <a:lnTo>
                  <a:pt x="844" y="1863"/>
                </a:lnTo>
                <a:lnTo>
                  <a:pt x="844" y="1847"/>
                </a:lnTo>
                <a:lnTo>
                  <a:pt x="844" y="1844"/>
                </a:lnTo>
                <a:lnTo>
                  <a:pt x="844" y="1841"/>
                </a:lnTo>
                <a:lnTo>
                  <a:pt x="844" y="1839"/>
                </a:lnTo>
                <a:lnTo>
                  <a:pt x="844" y="1837"/>
                </a:lnTo>
                <a:lnTo>
                  <a:pt x="844" y="1833"/>
                </a:lnTo>
                <a:lnTo>
                  <a:pt x="844" y="1831"/>
                </a:lnTo>
                <a:lnTo>
                  <a:pt x="844" y="1830"/>
                </a:lnTo>
                <a:lnTo>
                  <a:pt x="844" y="1827"/>
                </a:lnTo>
                <a:lnTo>
                  <a:pt x="844" y="1824"/>
                </a:lnTo>
                <a:lnTo>
                  <a:pt x="844" y="1823"/>
                </a:lnTo>
                <a:lnTo>
                  <a:pt x="844" y="1816"/>
                </a:lnTo>
                <a:lnTo>
                  <a:pt x="844" y="1812"/>
                </a:lnTo>
                <a:lnTo>
                  <a:pt x="844" y="1811"/>
                </a:lnTo>
                <a:lnTo>
                  <a:pt x="844" y="1810"/>
                </a:lnTo>
                <a:lnTo>
                  <a:pt x="845" y="1802"/>
                </a:lnTo>
                <a:lnTo>
                  <a:pt x="845" y="1794"/>
                </a:lnTo>
                <a:lnTo>
                  <a:pt x="845" y="1793"/>
                </a:lnTo>
                <a:lnTo>
                  <a:pt x="845" y="1792"/>
                </a:lnTo>
                <a:lnTo>
                  <a:pt x="845" y="1791"/>
                </a:lnTo>
                <a:lnTo>
                  <a:pt x="845" y="1784"/>
                </a:lnTo>
                <a:lnTo>
                  <a:pt x="845" y="1784"/>
                </a:lnTo>
                <a:lnTo>
                  <a:pt x="845" y="1781"/>
                </a:lnTo>
                <a:lnTo>
                  <a:pt x="845" y="1780"/>
                </a:lnTo>
                <a:lnTo>
                  <a:pt x="845" y="1776"/>
                </a:lnTo>
                <a:lnTo>
                  <a:pt x="845" y="1775"/>
                </a:lnTo>
                <a:lnTo>
                  <a:pt x="845" y="1772"/>
                </a:lnTo>
                <a:lnTo>
                  <a:pt x="845" y="1766"/>
                </a:lnTo>
                <a:lnTo>
                  <a:pt x="845" y="1754"/>
                </a:lnTo>
                <a:lnTo>
                  <a:pt x="845" y="1743"/>
                </a:lnTo>
                <a:lnTo>
                  <a:pt x="845" y="1740"/>
                </a:lnTo>
                <a:lnTo>
                  <a:pt x="846" y="1739"/>
                </a:lnTo>
                <a:lnTo>
                  <a:pt x="846" y="1734"/>
                </a:lnTo>
                <a:lnTo>
                  <a:pt x="846" y="1727"/>
                </a:lnTo>
                <a:lnTo>
                  <a:pt x="846" y="1724"/>
                </a:lnTo>
                <a:lnTo>
                  <a:pt x="846" y="1723"/>
                </a:lnTo>
                <a:lnTo>
                  <a:pt x="846" y="1721"/>
                </a:lnTo>
                <a:lnTo>
                  <a:pt x="846" y="1715"/>
                </a:lnTo>
                <a:lnTo>
                  <a:pt x="846" y="1713"/>
                </a:lnTo>
                <a:lnTo>
                  <a:pt x="846" y="1711"/>
                </a:lnTo>
                <a:lnTo>
                  <a:pt x="846" y="1709"/>
                </a:lnTo>
                <a:lnTo>
                  <a:pt x="846" y="1708"/>
                </a:lnTo>
                <a:lnTo>
                  <a:pt x="846" y="1707"/>
                </a:lnTo>
                <a:lnTo>
                  <a:pt x="846" y="1706"/>
                </a:lnTo>
                <a:lnTo>
                  <a:pt x="846" y="1705"/>
                </a:lnTo>
                <a:lnTo>
                  <a:pt x="846" y="1704"/>
                </a:lnTo>
                <a:lnTo>
                  <a:pt x="846" y="1703"/>
                </a:lnTo>
                <a:lnTo>
                  <a:pt x="846" y="1701"/>
                </a:lnTo>
                <a:lnTo>
                  <a:pt x="846" y="1693"/>
                </a:lnTo>
                <a:lnTo>
                  <a:pt x="846" y="1692"/>
                </a:lnTo>
                <a:lnTo>
                  <a:pt x="846" y="1688"/>
                </a:lnTo>
                <a:lnTo>
                  <a:pt x="846" y="1687"/>
                </a:lnTo>
                <a:lnTo>
                  <a:pt x="846" y="1685"/>
                </a:lnTo>
                <a:lnTo>
                  <a:pt x="846" y="1683"/>
                </a:lnTo>
                <a:lnTo>
                  <a:pt x="846" y="1681"/>
                </a:lnTo>
                <a:lnTo>
                  <a:pt x="846" y="1676"/>
                </a:lnTo>
                <a:lnTo>
                  <a:pt x="846" y="1676"/>
                </a:lnTo>
                <a:lnTo>
                  <a:pt x="846" y="1669"/>
                </a:lnTo>
                <a:lnTo>
                  <a:pt x="846" y="1666"/>
                </a:lnTo>
                <a:lnTo>
                  <a:pt x="847" y="1657"/>
                </a:lnTo>
                <a:lnTo>
                  <a:pt x="847" y="1647"/>
                </a:lnTo>
                <a:lnTo>
                  <a:pt x="847" y="1644"/>
                </a:lnTo>
                <a:lnTo>
                  <a:pt x="847" y="1640"/>
                </a:lnTo>
                <a:lnTo>
                  <a:pt x="847" y="1637"/>
                </a:lnTo>
                <a:lnTo>
                  <a:pt x="847" y="1632"/>
                </a:lnTo>
                <a:lnTo>
                  <a:pt x="847" y="1626"/>
                </a:lnTo>
                <a:lnTo>
                  <a:pt x="847" y="1621"/>
                </a:lnTo>
                <a:lnTo>
                  <a:pt x="847" y="1615"/>
                </a:lnTo>
                <a:lnTo>
                  <a:pt x="847" y="1609"/>
                </a:lnTo>
                <a:lnTo>
                  <a:pt x="847" y="1599"/>
                </a:lnTo>
                <a:lnTo>
                  <a:pt x="847" y="1596"/>
                </a:lnTo>
                <a:lnTo>
                  <a:pt x="847" y="1591"/>
                </a:lnTo>
                <a:lnTo>
                  <a:pt x="847" y="1591"/>
                </a:lnTo>
                <a:lnTo>
                  <a:pt x="847" y="1581"/>
                </a:lnTo>
                <a:lnTo>
                  <a:pt x="847" y="1574"/>
                </a:lnTo>
                <a:lnTo>
                  <a:pt x="847" y="1572"/>
                </a:lnTo>
                <a:lnTo>
                  <a:pt x="847" y="1569"/>
                </a:lnTo>
                <a:lnTo>
                  <a:pt x="847" y="1565"/>
                </a:lnTo>
                <a:lnTo>
                  <a:pt x="847" y="1563"/>
                </a:lnTo>
                <a:lnTo>
                  <a:pt x="848" y="1559"/>
                </a:lnTo>
                <a:lnTo>
                  <a:pt x="847" y="1559"/>
                </a:lnTo>
                <a:lnTo>
                  <a:pt x="847" y="1554"/>
                </a:lnTo>
                <a:lnTo>
                  <a:pt x="847" y="1550"/>
                </a:lnTo>
                <a:lnTo>
                  <a:pt x="847" y="1545"/>
                </a:lnTo>
                <a:lnTo>
                  <a:pt x="847" y="1544"/>
                </a:lnTo>
                <a:lnTo>
                  <a:pt x="847" y="1537"/>
                </a:lnTo>
                <a:lnTo>
                  <a:pt x="847" y="1532"/>
                </a:lnTo>
                <a:lnTo>
                  <a:pt x="847" y="1531"/>
                </a:lnTo>
                <a:lnTo>
                  <a:pt x="847" y="1527"/>
                </a:lnTo>
                <a:lnTo>
                  <a:pt x="847" y="1518"/>
                </a:lnTo>
                <a:lnTo>
                  <a:pt x="847" y="1514"/>
                </a:lnTo>
                <a:lnTo>
                  <a:pt x="847" y="1512"/>
                </a:lnTo>
                <a:lnTo>
                  <a:pt x="847" y="1510"/>
                </a:lnTo>
                <a:lnTo>
                  <a:pt x="847" y="1509"/>
                </a:lnTo>
                <a:lnTo>
                  <a:pt x="847" y="1507"/>
                </a:lnTo>
                <a:lnTo>
                  <a:pt x="847" y="1505"/>
                </a:lnTo>
                <a:lnTo>
                  <a:pt x="847" y="1504"/>
                </a:lnTo>
                <a:lnTo>
                  <a:pt x="847" y="1501"/>
                </a:lnTo>
                <a:lnTo>
                  <a:pt x="847" y="1500"/>
                </a:lnTo>
                <a:lnTo>
                  <a:pt x="847" y="1499"/>
                </a:lnTo>
                <a:lnTo>
                  <a:pt x="847" y="1497"/>
                </a:lnTo>
                <a:lnTo>
                  <a:pt x="847" y="1494"/>
                </a:lnTo>
                <a:lnTo>
                  <a:pt x="847" y="1489"/>
                </a:lnTo>
                <a:lnTo>
                  <a:pt x="847" y="1480"/>
                </a:lnTo>
                <a:lnTo>
                  <a:pt x="847" y="1469"/>
                </a:lnTo>
                <a:lnTo>
                  <a:pt x="847" y="1468"/>
                </a:lnTo>
                <a:lnTo>
                  <a:pt x="847" y="1467"/>
                </a:lnTo>
                <a:lnTo>
                  <a:pt x="847" y="1466"/>
                </a:lnTo>
                <a:lnTo>
                  <a:pt x="847" y="1464"/>
                </a:lnTo>
                <a:lnTo>
                  <a:pt x="847" y="1460"/>
                </a:lnTo>
                <a:lnTo>
                  <a:pt x="847" y="1459"/>
                </a:lnTo>
                <a:lnTo>
                  <a:pt x="847" y="1458"/>
                </a:lnTo>
                <a:lnTo>
                  <a:pt x="847" y="1445"/>
                </a:lnTo>
                <a:lnTo>
                  <a:pt x="847" y="1442"/>
                </a:lnTo>
                <a:lnTo>
                  <a:pt x="847" y="1437"/>
                </a:lnTo>
                <a:lnTo>
                  <a:pt x="847" y="1425"/>
                </a:lnTo>
                <a:lnTo>
                  <a:pt x="847" y="1417"/>
                </a:lnTo>
                <a:lnTo>
                  <a:pt x="848" y="1386"/>
                </a:lnTo>
                <a:lnTo>
                  <a:pt x="848" y="1378"/>
                </a:lnTo>
                <a:lnTo>
                  <a:pt x="848" y="1377"/>
                </a:lnTo>
                <a:lnTo>
                  <a:pt x="848" y="1376"/>
                </a:lnTo>
                <a:lnTo>
                  <a:pt x="848" y="1375"/>
                </a:lnTo>
                <a:lnTo>
                  <a:pt x="848" y="1374"/>
                </a:lnTo>
                <a:lnTo>
                  <a:pt x="848" y="1372"/>
                </a:lnTo>
                <a:lnTo>
                  <a:pt x="847" y="1371"/>
                </a:lnTo>
                <a:lnTo>
                  <a:pt x="847" y="1370"/>
                </a:lnTo>
                <a:lnTo>
                  <a:pt x="848" y="1368"/>
                </a:lnTo>
                <a:lnTo>
                  <a:pt x="848" y="1367"/>
                </a:lnTo>
                <a:lnTo>
                  <a:pt x="848" y="1362"/>
                </a:lnTo>
                <a:lnTo>
                  <a:pt x="848" y="1361"/>
                </a:lnTo>
                <a:lnTo>
                  <a:pt x="848" y="1360"/>
                </a:lnTo>
                <a:lnTo>
                  <a:pt x="848" y="1347"/>
                </a:lnTo>
                <a:lnTo>
                  <a:pt x="848" y="1341"/>
                </a:lnTo>
                <a:lnTo>
                  <a:pt x="848" y="1340"/>
                </a:lnTo>
                <a:lnTo>
                  <a:pt x="847" y="1338"/>
                </a:lnTo>
                <a:lnTo>
                  <a:pt x="847" y="1335"/>
                </a:lnTo>
                <a:lnTo>
                  <a:pt x="847" y="1331"/>
                </a:lnTo>
                <a:lnTo>
                  <a:pt x="847" y="1330"/>
                </a:lnTo>
                <a:lnTo>
                  <a:pt x="847" y="1329"/>
                </a:lnTo>
                <a:lnTo>
                  <a:pt x="847" y="1328"/>
                </a:lnTo>
                <a:lnTo>
                  <a:pt x="847" y="1326"/>
                </a:lnTo>
                <a:lnTo>
                  <a:pt x="847" y="1324"/>
                </a:lnTo>
                <a:lnTo>
                  <a:pt x="847" y="1323"/>
                </a:lnTo>
                <a:lnTo>
                  <a:pt x="847" y="1317"/>
                </a:lnTo>
                <a:lnTo>
                  <a:pt x="847" y="1314"/>
                </a:lnTo>
                <a:lnTo>
                  <a:pt x="847" y="1311"/>
                </a:lnTo>
                <a:lnTo>
                  <a:pt x="847" y="1308"/>
                </a:lnTo>
                <a:lnTo>
                  <a:pt x="847" y="1304"/>
                </a:lnTo>
                <a:lnTo>
                  <a:pt x="847" y="1299"/>
                </a:lnTo>
                <a:lnTo>
                  <a:pt x="846" y="1298"/>
                </a:lnTo>
                <a:lnTo>
                  <a:pt x="843" y="1290"/>
                </a:lnTo>
                <a:lnTo>
                  <a:pt x="842" y="1289"/>
                </a:lnTo>
                <a:lnTo>
                  <a:pt x="841" y="1286"/>
                </a:lnTo>
                <a:lnTo>
                  <a:pt x="840" y="1283"/>
                </a:lnTo>
                <a:lnTo>
                  <a:pt x="841" y="1274"/>
                </a:lnTo>
                <a:lnTo>
                  <a:pt x="841" y="1273"/>
                </a:lnTo>
                <a:lnTo>
                  <a:pt x="841" y="1272"/>
                </a:lnTo>
                <a:lnTo>
                  <a:pt x="843" y="1268"/>
                </a:lnTo>
                <a:lnTo>
                  <a:pt x="845" y="1265"/>
                </a:lnTo>
                <a:lnTo>
                  <a:pt x="846" y="1262"/>
                </a:lnTo>
                <a:lnTo>
                  <a:pt x="848" y="1258"/>
                </a:lnTo>
                <a:lnTo>
                  <a:pt x="851" y="1254"/>
                </a:lnTo>
                <a:lnTo>
                  <a:pt x="854" y="1252"/>
                </a:lnTo>
                <a:lnTo>
                  <a:pt x="855" y="1251"/>
                </a:lnTo>
                <a:lnTo>
                  <a:pt x="856" y="1249"/>
                </a:lnTo>
                <a:lnTo>
                  <a:pt x="858" y="1246"/>
                </a:lnTo>
                <a:lnTo>
                  <a:pt x="861" y="1242"/>
                </a:lnTo>
                <a:lnTo>
                  <a:pt x="864" y="1240"/>
                </a:lnTo>
                <a:lnTo>
                  <a:pt x="867" y="1238"/>
                </a:lnTo>
                <a:lnTo>
                  <a:pt x="867" y="1237"/>
                </a:lnTo>
                <a:lnTo>
                  <a:pt x="868" y="1237"/>
                </a:lnTo>
                <a:lnTo>
                  <a:pt x="868" y="1236"/>
                </a:lnTo>
                <a:lnTo>
                  <a:pt x="883" y="1222"/>
                </a:lnTo>
                <a:lnTo>
                  <a:pt x="884" y="1220"/>
                </a:lnTo>
                <a:lnTo>
                  <a:pt x="919" y="1186"/>
                </a:lnTo>
                <a:lnTo>
                  <a:pt x="933" y="1173"/>
                </a:lnTo>
                <a:lnTo>
                  <a:pt x="937" y="1167"/>
                </a:lnTo>
                <a:lnTo>
                  <a:pt x="940" y="1162"/>
                </a:lnTo>
                <a:lnTo>
                  <a:pt x="943" y="1154"/>
                </a:lnTo>
                <a:lnTo>
                  <a:pt x="944" y="1140"/>
                </a:lnTo>
                <a:lnTo>
                  <a:pt x="945" y="1134"/>
                </a:lnTo>
                <a:lnTo>
                  <a:pt x="945" y="1130"/>
                </a:lnTo>
                <a:lnTo>
                  <a:pt x="947" y="1109"/>
                </a:lnTo>
                <a:lnTo>
                  <a:pt x="947" y="1104"/>
                </a:lnTo>
                <a:lnTo>
                  <a:pt x="946" y="1097"/>
                </a:lnTo>
                <a:lnTo>
                  <a:pt x="944" y="1094"/>
                </a:lnTo>
                <a:lnTo>
                  <a:pt x="935" y="1077"/>
                </a:lnTo>
                <a:lnTo>
                  <a:pt x="923" y="1070"/>
                </a:lnTo>
                <a:lnTo>
                  <a:pt x="919" y="1066"/>
                </a:lnTo>
                <a:lnTo>
                  <a:pt x="907" y="1062"/>
                </a:lnTo>
                <a:lnTo>
                  <a:pt x="907" y="1061"/>
                </a:lnTo>
                <a:lnTo>
                  <a:pt x="898" y="1059"/>
                </a:lnTo>
                <a:lnTo>
                  <a:pt x="896" y="1058"/>
                </a:lnTo>
                <a:lnTo>
                  <a:pt x="895" y="1058"/>
                </a:lnTo>
                <a:lnTo>
                  <a:pt x="888" y="1056"/>
                </a:lnTo>
                <a:lnTo>
                  <a:pt x="885" y="1055"/>
                </a:lnTo>
                <a:lnTo>
                  <a:pt x="881" y="1053"/>
                </a:lnTo>
                <a:lnTo>
                  <a:pt x="876" y="1051"/>
                </a:lnTo>
                <a:lnTo>
                  <a:pt x="877" y="1046"/>
                </a:lnTo>
                <a:lnTo>
                  <a:pt x="877" y="1043"/>
                </a:lnTo>
                <a:lnTo>
                  <a:pt x="877" y="1042"/>
                </a:lnTo>
                <a:lnTo>
                  <a:pt x="877" y="1030"/>
                </a:lnTo>
                <a:lnTo>
                  <a:pt x="877" y="1025"/>
                </a:lnTo>
                <a:lnTo>
                  <a:pt x="877" y="1024"/>
                </a:lnTo>
                <a:lnTo>
                  <a:pt x="877" y="1017"/>
                </a:lnTo>
                <a:lnTo>
                  <a:pt x="877" y="1016"/>
                </a:lnTo>
                <a:lnTo>
                  <a:pt x="877" y="1015"/>
                </a:lnTo>
                <a:lnTo>
                  <a:pt x="877" y="1013"/>
                </a:lnTo>
                <a:lnTo>
                  <a:pt x="877" y="1010"/>
                </a:lnTo>
                <a:lnTo>
                  <a:pt x="877" y="1001"/>
                </a:lnTo>
                <a:lnTo>
                  <a:pt x="877" y="978"/>
                </a:lnTo>
                <a:lnTo>
                  <a:pt x="877" y="976"/>
                </a:lnTo>
                <a:lnTo>
                  <a:pt x="877" y="972"/>
                </a:lnTo>
                <a:lnTo>
                  <a:pt x="877" y="957"/>
                </a:lnTo>
                <a:lnTo>
                  <a:pt x="878" y="944"/>
                </a:lnTo>
                <a:lnTo>
                  <a:pt x="878" y="941"/>
                </a:lnTo>
                <a:lnTo>
                  <a:pt x="878" y="937"/>
                </a:lnTo>
                <a:lnTo>
                  <a:pt x="878" y="935"/>
                </a:lnTo>
                <a:lnTo>
                  <a:pt x="878" y="933"/>
                </a:lnTo>
                <a:lnTo>
                  <a:pt x="879" y="929"/>
                </a:lnTo>
                <a:lnTo>
                  <a:pt x="879" y="926"/>
                </a:lnTo>
                <a:lnTo>
                  <a:pt x="879" y="922"/>
                </a:lnTo>
                <a:lnTo>
                  <a:pt x="879" y="917"/>
                </a:lnTo>
                <a:lnTo>
                  <a:pt x="879" y="916"/>
                </a:lnTo>
                <a:lnTo>
                  <a:pt x="879" y="914"/>
                </a:lnTo>
                <a:lnTo>
                  <a:pt x="879" y="912"/>
                </a:lnTo>
                <a:lnTo>
                  <a:pt x="879" y="904"/>
                </a:lnTo>
                <a:lnTo>
                  <a:pt x="879" y="902"/>
                </a:lnTo>
                <a:lnTo>
                  <a:pt x="879" y="901"/>
                </a:lnTo>
                <a:lnTo>
                  <a:pt x="878" y="898"/>
                </a:lnTo>
                <a:lnTo>
                  <a:pt x="878" y="896"/>
                </a:lnTo>
                <a:lnTo>
                  <a:pt x="875" y="896"/>
                </a:lnTo>
                <a:lnTo>
                  <a:pt x="870" y="896"/>
                </a:lnTo>
                <a:lnTo>
                  <a:pt x="863" y="896"/>
                </a:lnTo>
                <a:lnTo>
                  <a:pt x="858" y="896"/>
                </a:lnTo>
                <a:lnTo>
                  <a:pt x="851" y="896"/>
                </a:lnTo>
                <a:lnTo>
                  <a:pt x="847" y="896"/>
                </a:lnTo>
                <a:lnTo>
                  <a:pt x="845" y="895"/>
                </a:lnTo>
                <a:lnTo>
                  <a:pt x="841" y="894"/>
                </a:lnTo>
                <a:lnTo>
                  <a:pt x="834" y="893"/>
                </a:lnTo>
                <a:lnTo>
                  <a:pt x="833" y="893"/>
                </a:lnTo>
                <a:lnTo>
                  <a:pt x="830" y="893"/>
                </a:lnTo>
                <a:lnTo>
                  <a:pt x="828" y="893"/>
                </a:lnTo>
                <a:lnTo>
                  <a:pt x="826" y="893"/>
                </a:lnTo>
                <a:lnTo>
                  <a:pt x="824" y="892"/>
                </a:lnTo>
                <a:lnTo>
                  <a:pt x="824" y="892"/>
                </a:lnTo>
                <a:lnTo>
                  <a:pt x="824" y="893"/>
                </a:lnTo>
                <a:lnTo>
                  <a:pt x="824" y="892"/>
                </a:lnTo>
                <a:lnTo>
                  <a:pt x="821" y="892"/>
                </a:lnTo>
                <a:lnTo>
                  <a:pt x="815" y="892"/>
                </a:lnTo>
                <a:lnTo>
                  <a:pt x="815" y="894"/>
                </a:lnTo>
                <a:lnTo>
                  <a:pt x="815" y="896"/>
                </a:lnTo>
                <a:lnTo>
                  <a:pt x="814" y="896"/>
                </a:lnTo>
                <a:lnTo>
                  <a:pt x="813" y="896"/>
                </a:lnTo>
                <a:lnTo>
                  <a:pt x="812" y="896"/>
                </a:lnTo>
                <a:lnTo>
                  <a:pt x="812" y="895"/>
                </a:lnTo>
                <a:lnTo>
                  <a:pt x="812" y="894"/>
                </a:lnTo>
                <a:lnTo>
                  <a:pt x="811" y="893"/>
                </a:lnTo>
                <a:lnTo>
                  <a:pt x="807" y="893"/>
                </a:lnTo>
                <a:lnTo>
                  <a:pt x="806" y="893"/>
                </a:lnTo>
                <a:lnTo>
                  <a:pt x="805" y="893"/>
                </a:lnTo>
                <a:lnTo>
                  <a:pt x="800" y="895"/>
                </a:lnTo>
                <a:lnTo>
                  <a:pt x="798" y="895"/>
                </a:lnTo>
                <a:lnTo>
                  <a:pt x="794" y="895"/>
                </a:lnTo>
                <a:lnTo>
                  <a:pt x="793" y="895"/>
                </a:lnTo>
                <a:lnTo>
                  <a:pt x="791" y="895"/>
                </a:lnTo>
                <a:lnTo>
                  <a:pt x="789" y="895"/>
                </a:lnTo>
                <a:lnTo>
                  <a:pt x="787" y="895"/>
                </a:lnTo>
                <a:lnTo>
                  <a:pt x="776" y="895"/>
                </a:lnTo>
                <a:lnTo>
                  <a:pt x="770" y="895"/>
                </a:lnTo>
                <a:lnTo>
                  <a:pt x="753" y="895"/>
                </a:lnTo>
                <a:lnTo>
                  <a:pt x="744" y="895"/>
                </a:lnTo>
                <a:lnTo>
                  <a:pt x="743" y="895"/>
                </a:lnTo>
                <a:lnTo>
                  <a:pt x="740" y="895"/>
                </a:lnTo>
                <a:lnTo>
                  <a:pt x="737" y="895"/>
                </a:lnTo>
                <a:lnTo>
                  <a:pt x="734" y="895"/>
                </a:lnTo>
                <a:lnTo>
                  <a:pt x="730" y="895"/>
                </a:lnTo>
                <a:lnTo>
                  <a:pt x="716" y="895"/>
                </a:lnTo>
                <a:lnTo>
                  <a:pt x="716" y="896"/>
                </a:lnTo>
                <a:lnTo>
                  <a:pt x="716" y="898"/>
                </a:lnTo>
                <a:lnTo>
                  <a:pt x="714" y="898"/>
                </a:lnTo>
                <a:lnTo>
                  <a:pt x="709" y="898"/>
                </a:lnTo>
                <a:lnTo>
                  <a:pt x="708" y="898"/>
                </a:lnTo>
                <a:lnTo>
                  <a:pt x="703" y="898"/>
                </a:lnTo>
                <a:lnTo>
                  <a:pt x="699" y="898"/>
                </a:lnTo>
                <a:lnTo>
                  <a:pt x="694" y="897"/>
                </a:lnTo>
                <a:lnTo>
                  <a:pt x="693" y="897"/>
                </a:lnTo>
                <a:lnTo>
                  <a:pt x="691" y="897"/>
                </a:lnTo>
                <a:lnTo>
                  <a:pt x="689" y="897"/>
                </a:lnTo>
                <a:lnTo>
                  <a:pt x="687" y="897"/>
                </a:lnTo>
                <a:lnTo>
                  <a:pt x="667" y="897"/>
                </a:lnTo>
                <a:lnTo>
                  <a:pt x="643" y="897"/>
                </a:lnTo>
                <a:lnTo>
                  <a:pt x="641" y="897"/>
                </a:lnTo>
                <a:lnTo>
                  <a:pt x="636" y="897"/>
                </a:lnTo>
                <a:lnTo>
                  <a:pt x="635" y="897"/>
                </a:lnTo>
                <a:lnTo>
                  <a:pt x="636" y="897"/>
                </a:lnTo>
                <a:lnTo>
                  <a:pt x="636" y="898"/>
                </a:lnTo>
                <a:lnTo>
                  <a:pt x="637" y="899"/>
                </a:lnTo>
                <a:lnTo>
                  <a:pt x="631" y="902"/>
                </a:lnTo>
                <a:lnTo>
                  <a:pt x="629" y="899"/>
                </a:lnTo>
                <a:lnTo>
                  <a:pt x="629" y="898"/>
                </a:lnTo>
                <a:lnTo>
                  <a:pt x="630" y="898"/>
                </a:lnTo>
                <a:lnTo>
                  <a:pt x="631" y="898"/>
                </a:lnTo>
                <a:lnTo>
                  <a:pt x="632" y="897"/>
                </a:lnTo>
                <a:lnTo>
                  <a:pt x="626" y="897"/>
                </a:lnTo>
                <a:lnTo>
                  <a:pt x="625" y="897"/>
                </a:lnTo>
                <a:lnTo>
                  <a:pt x="626" y="897"/>
                </a:lnTo>
                <a:lnTo>
                  <a:pt x="624" y="897"/>
                </a:lnTo>
                <a:lnTo>
                  <a:pt x="619" y="897"/>
                </a:lnTo>
                <a:lnTo>
                  <a:pt x="618" y="897"/>
                </a:lnTo>
                <a:lnTo>
                  <a:pt x="616" y="897"/>
                </a:lnTo>
                <a:lnTo>
                  <a:pt x="608" y="897"/>
                </a:lnTo>
                <a:lnTo>
                  <a:pt x="596" y="897"/>
                </a:lnTo>
                <a:lnTo>
                  <a:pt x="584" y="897"/>
                </a:lnTo>
                <a:lnTo>
                  <a:pt x="572" y="897"/>
                </a:lnTo>
                <a:lnTo>
                  <a:pt x="568" y="897"/>
                </a:lnTo>
                <a:lnTo>
                  <a:pt x="568" y="896"/>
                </a:lnTo>
                <a:lnTo>
                  <a:pt x="568" y="895"/>
                </a:lnTo>
                <a:lnTo>
                  <a:pt x="569" y="813"/>
                </a:lnTo>
                <a:lnTo>
                  <a:pt x="569" y="810"/>
                </a:lnTo>
                <a:lnTo>
                  <a:pt x="569" y="806"/>
                </a:lnTo>
                <a:lnTo>
                  <a:pt x="569" y="800"/>
                </a:lnTo>
                <a:lnTo>
                  <a:pt x="569" y="790"/>
                </a:lnTo>
                <a:lnTo>
                  <a:pt x="570" y="785"/>
                </a:lnTo>
                <a:lnTo>
                  <a:pt x="569" y="781"/>
                </a:lnTo>
                <a:lnTo>
                  <a:pt x="569" y="780"/>
                </a:lnTo>
                <a:lnTo>
                  <a:pt x="569" y="779"/>
                </a:lnTo>
                <a:lnTo>
                  <a:pt x="569" y="777"/>
                </a:lnTo>
                <a:lnTo>
                  <a:pt x="548" y="777"/>
                </a:lnTo>
                <a:lnTo>
                  <a:pt x="548" y="775"/>
                </a:lnTo>
                <a:lnTo>
                  <a:pt x="548" y="770"/>
                </a:lnTo>
                <a:lnTo>
                  <a:pt x="556" y="770"/>
                </a:lnTo>
                <a:lnTo>
                  <a:pt x="556" y="766"/>
                </a:lnTo>
                <a:lnTo>
                  <a:pt x="556" y="760"/>
                </a:lnTo>
                <a:lnTo>
                  <a:pt x="564" y="760"/>
                </a:lnTo>
                <a:lnTo>
                  <a:pt x="566" y="760"/>
                </a:lnTo>
                <a:lnTo>
                  <a:pt x="569" y="760"/>
                </a:lnTo>
                <a:lnTo>
                  <a:pt x="570" y="760"/>
                </a:lnTo>
                <a:lnTo>
                  <a:pt x="570" y="759"/>
                </a:lnTo>
                <a:lnTo>
                  <a:pt x="570" y="758"/>
                </a:lnTo>
                <a:lnTo>
                  <a:pt x="570" y="754"/>
                </a:lnTo>
                <a:lnTo>
                  <a:pt x="570" y="750"/>
                </a:lnTo>
                <a:lnTo>
                  <a:pt x="570" y="749"/>
                </a:lnTo>
                <a:lnTo>
                  <a:pt x="570" y="746"/>
                </a:lnTo>
                <a:lnTo>
                  <a:pt x="570" y="740"/>
                </a:lnTo>
                <a:lnTo>
                  <a:pt x="570" y="739"/>
                </a:lnTo>
                <a:lnTo>
                  <a:pt x="573" y="739"/>
                </a:lnTo>
                <a:lnTo>
                  <a:pt x="576" y="739"/>
                </a:lnTo>
                <a:lnTo>
                  <a:pt x="577" y="739"/>
                </a:lnTo>
                <a:lnTo>
                  <a:pt x="577" y="736"/>
                </a:lnTo>
                <a:lnTo>
                  <a:pt x="577" y="730"/>
                </a:lnTo>
                <a:lnTo>
                  <a:pt x="576" y="726"/>
                </a:lnTo>
                <a:lnTo>
                  <a:pt x="576" y="725"/>
                </a:lnTo>
                <a:lnTo>
                  <a:pt x="576" y="724"/>
                </a:lnTo>
                <a:lnTo>
                  <a:pt x="576" y="724"/>
                </a:lnTo>
                <a:lnTo>
                  <a:pt x="576" y="719"/>
                </a:lnTo>
                <a:lnTo>
                  <a:pt x="576" y="718"/>
                </a:lnTo>
                <a:lnTo>
                  <a:pt x="577" y="710"/>
                </a:lnTo>
                <a:lnTo>
                  <a:pt x="577" y="709"/>
                </a:lnTo>
                <a:lnTo>
                  <a:pt x="571" y="709"/>
                </a:lnTo>
                <a:lnTo>
                  <a:pt x="569" y="709"/>
                </a:lnTo>
                <a:lnTo>
                  <a:pt x="567" y="709"/>
                </a:lnTo>
                <a:lnTo>
                  <a:pt x="564" y="709"/>
                </a:lnTo>
                <a:lnTo>
                  <a:pt x="563" y="709"/>
                </a:lnTo>
                <a:lnTo>
                  <a:pt x="562" y="709"/>
                </a:lnTo>
                <a:lnTo>
                  <a:pt x="561" y="709"/>
                </a:lnTo>
                <a:lnTo>
                  <a:pt x="560" y="708"/>
                </a:lnTo>
                <a:lnTo>
                  <a:pt x="557" y="712"/>
                </a:lnTo>
                <a:lnTo>
                  <a:pt x="551" y="720"/>
                </a:lnTo>
                <a:lnTo>
                  <a:pt x="551" y="721"/>
                </a:lnTo>
                <a:lnTo>
                  <a:pt x="550" y="722"/>
                </a:lnTo>
                <a:lnTo>
                  <a:pt x="550" y="723"/>
                </a:lnTo>
                <a:lnTo>
                  <a:pt x="549" y="723"/>
                </a:lnTo>
                <a:lnTo>
                  <a:pt x="548" y="724"/>
                </a:lnTo>
                <a:lnTo>
                  <a:pt x="548" y="724"/>
                </a:lnTo>
                <a:lnTo>
                  <a:pt x="547" y="724"/>
                </a:lnTo>
                <a:lnTo>
                  <a:pt x="546" y="725"/>
                </a:lnTo>
                <a:lnTo>
                  <a:pt x="538" y="729"/>
                </a:lnTo>
                <a:lnTo>
                  <a:pt x="533" y="731"/>
                </a:lnTo>
                <a:lnTo>
                  <a:pt x="520" y="737"/>
                </a:lnTo>
                <a:lnTo>
                  <a:pt x="516" y="739"/>
                </a:lnTo>
                <a:lnTo>
                  <a:pt x="515" y="739"/>
                </a:lnTo>
                <a:lnTo>
                  <a:pt x="513" y="739"/>
                </a:lnTo>
                <a:lnTo>
                  <a:pt x="511" y="739"/>
                </a:lnTo>
                <a:lnTo>
                  <a:pt x="510" y="739"/>
                </a:lnTo>
                <a:lnTo>
                  <a:pt x="503" y="739"/>
                </a:lnTo>
                <a:lnTo>
                  <a:pt x="501" y="740"/>
                </a:lnTo>
                <a:lnTo>
                  <a:pt x="500" y="740"/>
                </a:lnTo>
                <a:lnTo>
                  <a:pt x="497" y="741"/>
                </a:lnTo>
                <a:lnTo>
                  <a:pt x="491" y="743"/>
                </a:lnTo>
                <a:lnTo>
                  <a:pt x="490" y="744"/>
                </a:lnTo>
                <a:lnTo>
                  <a:pt x="489" y="745"/>
                </a:lnTo>
                <a:lnTo>
                  <a:pt x="488" y="747"/>
                </a:lnTo>
                <a:lnTo>
                  <a:pt x="478" y="757"/>
                </a:lnTo>
                <a:lnTo>
                  <a:pt x="477" y="758"/>
                </a:lnTo>
                <a:lnTo>
                  <a:pt x="469" y="761"/>
                </a:lnTo>
                <a:lnTo>
                  <a:pt x="468" y="762"/>
                </a:lnTo>
                <a:lnTo>
                  <a:pt x="466" y="762"/>
                </a:lnTo>
                <a:lnTo>
                  <a:pt x="466" y="759"/>
                </a:lnTo>
                <a:lnTo>
                  <a:pt x="466" y="753"/>
                </a:lnTo>
                <a:lnTo>
                  <a:pt x="466" y="752"/>
                </a:lnTo>
                <a:lnTo>
                  <a:pt x="466" y="750"/>
                </a:lnTo>
                <a:lnTo>
                  <a:pt x="466" y="737"/>
                </a:lnTo>
                <a:lnTo>
                  <a:pt x="466" y="720"/>
                </a:lnTo>
                <a:lnTo>
                  <a:pt x="466" y="693"/>
                </a:lnTo>
                <a:lnTo>
                  <a:pt x="466" y="680"/>
                </a:lnTo>
                <a:lnTo>
                  <a:pt x="466" y="671"/>
                </a:lnTo>
                <a:lnTo>
                  <a:pt x="466" y="653"/>
                </a:lnTo>
                <a:lnTo>
                  <a:pt x="466" y="631"/>
                </a:lnTo>
                <a:lnTo>
                  <a:pt x="466" y="623"/>
                </a:lnTo>
                <a:lnTo>
                  <a:pt x="464" y="623"/>
                </a:lnTo>
                <a:lnTo>
                  <a:pt x="454" y="623"/>
                </a:lnTo>
                <a:lnTo>
                  <a:pt x="454" y="632"/>
                </a:lnTo>
                <a:lnTo>
                  <a:pt x="448" y="632"/>
                </a:lnTo>
                <a:lnTo>
                  <a:pt x="448" y="623"/>
                </a:lnTo>
                <a:lnTo>
                  <a:pt x="446" y="623"/>
                </a:lnTo>
                <a:lnTo>
                  <a:pt x="446" y="622"/>
                </a:lnTo>
                <a:lnTo>
                  <a:pt x="445" y="622"/>
                </a:lnTo>
                <a:lnTo>
                  <a:pt x="445" y="621"/>
                </a:lnTo>
                <a:lnTo>
                  <a:pt x="445" y="612"/>
                </a:lnTo>
                <a:lnTo>
                  <a:pt x="445" y="608"/>
                </a:lnTo>
                <a:lnTo>
                  <a:pt x="445" y="601"/>
                </a:lnTo>
                <a:lnTo>
                  <a:pt x="445" y="596"/>
                </a:lnTo>
                <a:lnTo>
                  <a:pt x="445" y="591"/>
                </a:lnTo>
                <a:lnTo>
                  <a:pt x="445" y="587"/>
                </a:lnTo>
                <a:lnTo>
                  <a:pt x="445" y="584"/>
                </a:lnTo>
                <a:lnTo>
                  <a:pt x="440" y="584"/>
                </a:lnTo>
                <a:lnTo>
                  <a:pt x="439" y="584"/>
                </a:lnTo>
                <a:lnTo>
                  <a:pt x="424" y="584"/>
                </a:lnTo>
                <a:lnTo>
                  <a:pt x="420" y="584"/>
                </a:lnTo>
                <a:lnTo>
                  <a:pt x="417" y="584"/>
                </a:lnTo>
                <a:lnTo>
                  <a:pt x="411" y="584"/>
                </a:lnTo>
                <a:lnTo>
                  <a:pt x="401" y="583"/>
                </a:lnTo>
                <a:lnTo>
                  <a:pt x="400" y="583"/>
                </a:lnTo>
                <a:lnTo>
                  <a:pt x="396" y="583"/>
                </a:lnTo>
                <a:lnTo>
                  <a:pt x="395" y="583"/>
                </a:lnTo>
                <a:lnTo>
                  <a:pt x="394" y="583"/>
                </a:lnTo>
                <a:lnTo>
                  <a:pt x="394" y="584"/>
                </a:lnTo>
                <a:lnTo>
                  <a:pt x="394" y="586"/>
                </a:lnTo>
                <a:lnTo>
                  <a:pt x="389" y="586"/>
                </a:lnTo>
                <a:lnTo>
                  <a:pt x="387" y="586"/>
                </a:lnTo>
                <a:lnTo>
                  <a:pt x="382" y="586"/>
                </a:lnTo>
                <a:lnTo>
                  <a:pt x="377" y="586"/>
                </a:lnTo>
                <a:lnTo>
                  <a:pt x="376" y="586"/>
                </a:lnTo>
                <a:lnTo>
                  <a:pt x="374" y="586"/>
                </a:lnTo>
                <a:lnTo>
                  <a:pt x="369" y="586"/>
                </a:lnTo>
                <a:lnTo>
                  <a:pt x="368" y="586"/>
                </a:lnTo>
                <a:lnTo>
                  <a:pt x="365" y="586"/>
                </a:lnTo>
                <a:lnTo>
                  <a:pt x="364" y="586"/>
                </a:lnTo>
                <a:lnTo>
                  <a:pt x="356" y="586"/>
                </a:lnTo>
                <a:lnTo>
                  <a:pt x="354" y="586"/>
                </a:lnTo>
                <a:lnTo>
                  <a:pt x="348" y="586"/>
                </a:lnTo>
                <a:lnTo>
                  <a:pt x="347" y="586"/>
                </a:lnTo>
                <a:lnTo>
                  <a:pt x="344" y="586"/>
                </a:lnTo>
                <a:lnTo>
                  <a:pt x="344" y="591"/>
                </a:lnTo>
                <a:lnTo>
                  <a:pt x="344" y="603"/>
                </a:lnTo>
                <a:lnTo>
                  <a:pt x="345" y="607"/>
                </a:lnTo>
                <a:lnTo>
                  <a:pt x="328" y="607"/>
                </a:lnTo>
                <a:lnTo>
                  <a:pt x="328" y="605"/>
                </a:lnTo>
                <a:lnTo>
                  <a:pt x="321" y="605"/>
                </a:lnTo>
                <a:lnTo>
                  <a:pt x="305" y="605"/>
                </a:lnTo>
                <a:lnTo>
                  <a:pt x="281" y="605"/>
                </a:lnTo>
                <a:lnTo>
                  <a:pt x="271" y="605"/>
                </a:lnTo>
                <a:lnTo>
                  <a:pt x="204" y="605"/>
                </a:lnTo>
                <a:lnTo>
                  <a:pt x="186" y="604"/>
                </a:lnTo>
                <a:lnTo>
                  <a:pt x="174" y="604"/>
                </a:lnTo>
                <a:lnTo>
                  <a:pt x="173" y="604"/>
                </a:lnTo>
                <a:lnTo>
                  <a:pt x="171" y="604"/>
                </a:lnTo>
                <a:lnTo>
                  <a:pt x="161" y="604"/>
                </a:lnTo>
                <a:lnTo>
                  <a:pt x="156" y="605"/>
                </a:lnTo>
                <a:lnTo>
                  <a:pt x="153" y="605"/>
                </a:lnTo>
                <a:lnTo>
                  <a:pt x="152" y="605"/>
                </a:lnTo>
                <a:lnTo>
                  <a:pt x="151" y="605"/>
                </a:lnTo>
                <a:lnTo>
                  <a:pt x="147" y="605"/>
                </a:lnTo>
                <a:lnTo>
                  <a:pt x="146" y="605"/>
                </a:lnTo>
                <a:lnTo>
                  <a:pt x="144" y="605"/>
                </a:lnTo>
                <a:lnTo>
                  <a:pt x="133" y="605"/>
                </a:lnTo>
                <a:lnTo>
                  <a:pt x="130" y="605"/>
                </a:lnTo>
                <a:lnTo>
                  <a:pt x="123" y="605"/>
                </a:lnTo>
                <a:lnTo>
                  <a:pt x="119" y="605"/>
                </a:lnTo>
                <a:lnTo>
                  <a:pt x="94" y="605"/>
                </a:lnTo>
                <a:lnTo>
                  <a:pt x="94" y="604"/>
                </a:lnTo>
                <a:lnTo>
                  <a:pt x="94" y="603"/>
                </a:lnTo>
                <a:lnTo>
                  <a:pt x="94" y="599"/>
                </a:lnTo>
                <a:lnTo>
                  <a:pt x="94" y="594"/>
                </a:lnTo>
                <a:lnTo>
                  <a:pt x="94" y="593"/>
                </a:lnTo>
                <a:lnTo>
                  <a:pt x="94" y="588"/>
                </a:lnTo>
                <a:lnTo>
                  <a:pt x="94" y="585"/>
                </a:lnTo>
                <a:lnTo>
                  <a:pt x="94" y="579"/>
                </a:lnTo>
                <a:lnTo>
                  <a:pt x="94" y="566"/>
                </a:lnTo>
                <a:lnTo>
                  <a:pt x="94" y="551"/>
                </a:lnTo>
                <a:lnTo>
                  <a:pt x="94" y="545"/>
                </a:lnTo>
                <a:lnTo>
                  <a:pt x="94" y="533"/>
                </a:lnTo>
                <a:lnTo>
                  <a:pt x="94" y="477"/>
                </a:lnTo>
                <a:lnTo>
                  <a:pt x="94" y="439"/>
                </a:lnTo>
                <a:lnTo>
                  <a:pt x="94" y="438"/>
                </a:lnTo>
                <a:lnTo>
                  <a:pt x="78" y="438"/>
                </a:lnTo>
                <a:lnTo>
                  <a:pt x="74" y="438"/>
                </a:lnTo>
                <a:lnTo>
                  <a:pt x="74" y="436"/>
                </a:lnTo>
                <a:lnTo>
                  <a:pt x="48" y="436"/>
                </a:lnTo>
                <a:lnTo>
                  <a:pt x="47" y="435"/>
                </a:lnTo>
                <a:lnTo>
                  <a:pt x="36" y="435"/>
                </a:lnTo>
                <a:lnTo>
                  <a:pt x="30" y="434"/>
                </a:lnTo>
                <a:lnTo>
                  <a:pt x="25" y="426"/>
                </a:lnTo>
                <a:lnTo>
                  <a:pt x="23" y="425"/>
                </a:lnTo>
                <a:lnTo>
                  <a:pt x="21" y="423"/>
                </a:lnTo>
                <a:lnTo>
                  <a:pt x="19" y="422"/>
                </a:lnTo>
                <a:lnTo>
                  <a:pt x="16" y="419"/>
                </a:lnTo>
                <a:lnTo>
                  <a:pt x="10" y="404"/>
                </a:lnTo>
                <a:lnTo>
                  <a:pt x="8" y="398"/>
                </a:lnTo>
                <a:lnTo>
                  <a:pt x="5" y="390"/>
                </a:lnTo>
                <a:lnTo>
                  <a:pt x="3" y="387"/>
                </a:lnTo>
                <a:lnTo>
                  <a:pt x="2" y="383"/>
                </a:lnTo>
                <a:lnTo>
                  <a:pt x="2" y="379"/>
                </a:lnTo>
                <a:lnTo>
                  <a:pt x="2" y="375"/>
                </a:lnTo>
                <a:lnTo>
                  <a:pt x="3" y="371"/>
                </a:lnTo>
                <a:lnTo>
                  <a:pt x="2" y="370"/>
                </a:lnTo>
                <a:lnTo>
                  <a:pt x="2" y="368"/>
                </a:lnTo>
                <a:lnTo>
                  <a:pt x="2" y="363"/>
                </a:lnTo>
                <a:lnTo>
                  <a:pt x="2" y="362"/>
                </a:lnTo>
                <a:lnTo>
                  <a:pt x="2" y="360"/>
                </a:lnTo>
                <a:lnTo>
                  <a:pt x="1" y="357"/>
                </a:lnTo>
                <a:lnTo>
                  <a:pt x="0" y="357"/>
                </a:lnTo>
                <a:lnTo>
                  <a:pt x="0" y="354"/>
                </a:lnTo>
                <a:close/>
                <a:moveTo>
                  <a:pt x="524" y="242"/>
                </a:moveTo>
                <a:lnTo>
                  <a:pt x="525" y="242"/>
                </a:lnTo>
                <a:lnTo>
                  <a:pt x="527" y="242"/>
                </a:lnTo>
                <a:lnTo>
                  <a:pt x="529" y="242"/>
                </a:lnTo>
                <a:lnTo>
                  <a:pt x="531" y="242"/>
                </a:lnTo>
                <a:lnTo>
                  <a:pt x="532" y="242"/>
                </a:lnTo>
                <a:lnTo>
                  <a:pt x="536" y="242"/>
                </a:lnTo>
                <a:lnTo>
                  <a:pt x="537" y="242"/>
                </a:lnTo>
                <a:lnTo>
                  <a:pt x="538" y="242"/>
                </a:lnTo>
                <a:lnTo>
                  <a:pt x="543" y="242"/>
                </a:lnTo>
                <a:lnTo>
                  <a:pt x="544" y="242"/>
                </a:lnTo>
                <a:lnTo>
                  <a:pt x="546" y="242"/>
                </a:lnTo>
                <a:lnTo>
                  <a:pt x="548" y="242"/>
                </a:lnTo>
                <a:lnTo>
                  <a:pt x="550" y="242"/>
                </a:lnTo>
                <a:lnTo>
                  <a:pt x="559" y="242"/>
                </a:lnTo>
                <a:lnTo>
                  <a:pt x="560" y="234"/>
                </a:lnTo>
                <a:lnTo>
                  <a:pt x="560" y="233"/>
                </a:lnTo>
                <a:lnTo>
                  <a:pt x="550" y="233"/>
                </a:lnTo>
                <a:lnTo>
                  <a:pt x="545" y="233"/>
                </a:lnTo>
                <a:lnTo>
                  <a:pt x="543" y="233"/>
                </a:lnTo>
                <a:lnTo>
                  <a:pt x="543" y="222"/>
                </a:lnTo>
                <a:lnTo>
                  <a:pt x="543" y="214"/>
                </a:lnTo>
                <a:lnTo>
                  <a:pt x="543" y="203"/>
                </a:lnTo>
                <a:lnTo>
                  <a:pt x="543" y="202"/>
                </a:lnTo>
                <a:lnTo>
                  <a:pt x="531" y="202"/>
                </a:lnTo>
                <a:lnTo>
                  <a:pt x="529" y="202"/>
                </a:lnTo>
                <a:lnTo>
                  <a:pt x="525" y="202"/>
                </a:lnTo>
                <a:lnTo>
                  <a:pt x="524" y="202"/>
                </a:lnTo>
                <a:lnTo>
                  <a:pt x="524" y="204"/>
                </a:lnTo>
                <a:lnTo>
                  <a:pt x="524" y="205"/>
                </a:lnTo>
                <a:lnTo>
                  <a:pt x="524" y="206"/>
                </a:lnTo>
                <a:lnTo>
                  <a:pt x="524" y="212"/>
                </a:lnTo>
                <a:lnTo>
                  <a:pt x="524" y="214"/>
                </a:lnTo>
                <a:lnTo>
                  <a:pt x="524" y="218"/>
                </a:lnTo>
                <a:lnTo>
                  <a:pt x="524" y="234"/>
                </a:lnTo>
                <a:lnTo>
                  <a:pt x="524" y="242"/>
                </a:lnTo>
                <a:close/>
                <a:moveTo>
                  <a:pt x="567" y="699"/>
                </a:moveTo>
                <a:lnTo>
                  <a:pt x="568" y="700"/>
                </a:lnTo>
                <a:lnTo>
                  <a:pt x="572" y="700"/>
                </a:lnTo>
                <a:lnTo>
                  <a:pt x="577" y="700"/>
                </a:lnTo>
                <a:lnTo>
                  <a:pt x="581" y="700"/>
                </a:lnTo>
                <a:lnTo>
                  <a:pt x="588" y="700"/>
                </a:lnTo>
                <a:lnTo>
                  <a:pt x="596" y="700"/>
                </a:lnTo>
                <a:lnTo>
                  <a:pt x="607" y="701"/>
                </a:lnTo>
                <a:lnTo>
                  <a:pt x="611" y="701"/>
                </a:lnTo>
                <a:lnTo>
                  <a:pt x="614" y="701"/>
                </a:lnTo>
                <a:lnTo>
                  <a:pt x="616" y="701"/>
                </a:lnTo>
                <a:lnTo>
                  <a:pt x="619" y="701"/>
                </a:lnTo>
                <a:lnTo>
                  <a:pt x="621" y="701"/>
                </a:lnTo>
                <a:lnTo>
                  <a:pt x="627" y="701"/>
                </a:lnTo>
                <a:lnTo>
                  <a:pt x="632" y="701"/>
                </a:lnTo>
                <a:lnTo>
                  <a:pt x="638" y="701"/>
                </a:lnTo>
                <a:lnTo>
                  <a:pt x="643" y="701"/>
                </a:lnTo>
                <a:lnTo>
                  <a:pt x="644" y="701"/>
                </a:lnTo>
                <a:lnTo>
                  <a:pt x="644" y="679"/>
                </a:lnTo>
                <a:lnTo>
                  <a:pt x="645" y="674"/>
                </a:lnTo>
                <a:lnTo>
                  <a:pt x="647" y="674"/>
                </a:lnTo>
                <a:lnTo>
                  <a:pt x="647" y="686"/>
                </a:lnTo>
                <a:lnTo>
                  <a:pt x="647" y="688"/>
                </a:lnTo>
                <a:lnTo>
                  <a:pt x="647" y="688"/>
                </a:lnTo>
                <a:lnTo>
                  <a:pt x="649" y="688"/>
                </a:lnTo>
                <a:lnTo>
                  <a:pt x="662" y="688"/>
                </a:lnTo>
                <a:lnTo>
                  <a:pt x="668" y="688"/>
                </a:lnTo>
                <a:lnTo>
                  <a:pt x="669" y="688"/>
                </a:lnTo>
                <a:lnTo>
                  <a:pt x="669" y="694"/>
                </a:lnTo>
                <a:lnTo>
                  <a:pt x="669" y="695"/>
                </a:lnTo>
                <a:lnTo>
                  <a:pt x="669" y="697"/>
                </a:lnTo>
                <a:lnTo>
                  <a:pt x="678" y="697"/>
                </a:lnTo>
                <a:lnTo>
                  <a:pt x="691" y="698"/>
                </a:lnTo>
                <a:lnTo>
                  <a:pt x="694" y="698"/>
                </a:lnTo>
                <a:lnTo>
                  <a:pt x="694" y="691"/>
                </a:lnTo>
                <a:lnTo>
                  <a:pt x="694" y="690"/>
                </a:lnTo>
                <a:lnTo>
                  <a:pt x="716" y="690"/>
                </a:lnTo>
                <a:lnTo>
                  <a:pt x="716" y="690"/>
                </a:lnTo>
                <a:lnTo>
                  <a:pt x="716" y="691"/>
                </a:lnTo>
                <a:lnTo>
                  <a:pt x="716" y="695"/>
                </a:lnTo>
                <a:lnTo>
                  <a:pt x="717" y="695"/>
                </a:lnTo>
                <a:lnTo>
                  <a:pt x="718" y="695"/>
                </a:lnTo>
                <a:lnTo>
                  <a:pt x="719" y="695"/>
                </a:lnTo>
                <a:lnTo>
                  <a:pt x="720" y="695"/>
                </a:lnTo>
                <a:lnTo>
                  <a:pt x="728" y="693"/>
                </a:lnTo>
                <a:lnTo>
                  <a:pt x="730" y="692"/>
                </a:lnTo>
                <a:lnTo>
                  <a:pt x="731" y="692"/>
                </a:lnTo>
                <a:lnTo>
                  <a:pt x="730" y="691"/>
                </a:lnTo>
                <a:lnTo>
                  <a:pt x="728" y="689"/>
                </a:lnTo>
                <a:lnTo>
                  <a:pt x="726" y="688"/>
                </a:lnTo>
                <a:lnTo>
                  <a:pt x="725" y="686"/>
                </a:lnTo>
                <a:lnTo>
                  <a:pt x="723" y="684"/>
                </a:lnTo>
                <a:lnTo>
                  <a:pt x="722" y="682"/>
                </a:lnTo>
                <a:lnTo>
                  <a:pt x="722" y="680"/>
                </a:lnTo>
                <a:lnTo>
                  <a:pt x="722" y="678"/>
                </a:lnTo>
                <a:lnTo>
                  <a:pt x="722" y="676"/>
                </a:lnTo>
                <a:lnTo>
                  <a:pt x="722" y="676"/>
                </a:lnTo>
                <a:lnTo>
                  <a:pt x="721" y="675"/>
                </a:lnTo>
                <a:lnTo>
                  <a:pt x="721" y="673"/>
                </a:lnTo>
                <a:lnTo>
                  <a:pt x="716" y="673"/>
                </a:lnTo>
                <a:lnTo>
                  <a:pt x="716" y="672"/>
                </a:lnTo>
                <a:lnTo>
                  <a:pt x="716" y="665"/>
                </a:lnTo>
                <a:lnTo>
                  <a:pt x="716" y="664"/>
                </a:lnTo>
                <a:lnTo>
                  <a:pt x="710" y="664"/>
                </a:lnTo>
                <a:lnTo>
                  <a:pt x="709" y="664"/>
                </a:lnTo>
                <a:lnTo>
                  <a:pt x="708" y="661"/>
                </a:lnTo>
                <a:lnTo>
                  <a:pt x="708" y="656"/>
                </a:lnTo>
                <a:lnTo>
                  <a:pt x="708" y="655"/>
                </a:lnTo>
                <a:lnTo>
                  <a:pt x="707" y="655"/>
                </a:lnTo>
                <a:lnTo>
                  <a:pt x="697" y="655"/>
                </a:lnTo>
                <a:lnTo>
                  <a:pt x="693" y="655"/>
                </a:lnTo>
                <a:lnTo>
                  <a:pt x="686" y="655"/>
                </a:lnTo>
                <a:lnTo>
                  <a:pt x="683" y="655"/>
                </a:lnTo>
                <a:lnTo>
                  <a:pt x="683" y="654"/>
                </a:lnTo>
                <a:lnTo>
                  <a:pt x="683" y="649"/>
                </a:lnTo>
                <a:lnTo>
                  <a:pt x="682" y="649"/>
                </a:lnTo>
                <a:lnTo>
                  <a:pt x="681" y="649"/>
                </a:lnTo>
                <a:lnTo>
                  <a:pt x="680" y="649"/>
                </a:lnTo>
                <a:lnTo>
                  <a:pt x="668" y="648"/>
                </a:lnTo>
                <a:lnTo>
                  <a:pt x="659" y="648"/>
                </a:lnTo>
                <a:lnTo>
                  <a:pt x="645" y="648"/>
                </a:lnTo>
                <a:lnTo>
                  <a:pt x="645" y="643"/>
                </a:lnTo>
                <a:lnTo>
                  <a:pt x="643" y="643"/>
                </a:lnTo>
                <a:lnTo>
                  <a:pt x="632" y="643"/>
                </a:lnTo>
                <a:lnTo>
                  <a:pt x="632" y="651"/>
                </a:lnTo>
                <a:lnTo>
                  <a:pt x="632" y="653"/>
                </a:lnTo>
                <a:lnTo>
                  <a:pt x="632" y="663"/>
                </a:lnTo>
                <a:lnTo>
                  <a:pt x="623" y="663"/>
                </a:lnTo>
                <a:lnTo>
                  <a:pt x="621" y="663"/>
                </a:lnTo>
                <a:lnTo>
                  <a:pt x="620" y="663"/>
                </a:lnTo>
                <a:lnTo>
                  <a:pt x="620" y="662"/>
                </a:lnTo>
                <a:lnTo>
                  <a:pt x="620" y="660"/>
                </a:lnTo>
                <a:lnTo>
                  <a:pt x="609" y="660"/>
                </a:lnTo>
                <a:lnTo>
                  <a:pt x="593" y="660"/>
                </a:lnTo>
                <a:lnTo>
                  <a:pt x="591" y="660"/>
                </a:lnTo>
                <a:lnTo>
                  <a:pt x="589" y="660"/>
                </a:lnTo>
                <a:lnTo>
                  <a:pt x="573" y="659"/>
                </a:lnTo>
                <a:lnTo>
                  <a:pt x="572" y="659"/>
                </a:lnTo>
                <a:lnTo>
                  <a:pt x="572" y="660"/>
                </a:lnTo>
                <a:lnTo>
                  <a:pt x="571" y="660"/>
                </a:lnTo>
                <a:lnTo>
                  <a:pt x="571" y="661"/>
                </a:lnTo>
                <a:lnTo>
                  <a:pt x="571" y="662"/>
                </a:lnTo>
                <a:lnTo>
                  <a:pt x="571" y="663"/>
                </a:lnTo>
                <a:lnTo>
                  <a:pt x="571" y="665"/>
                </a:lnTo>
                <a:lnTo>
                  <a:pt x="571" y="669"/>
                </a:lnTo>
                <a:lnTo>
                  <a:pt x="571" y="677"/>
                </a:lnTo>
                <a:lnTo>
                  <a:pt x="571" y="682"/>
                </a:lnTo>
                <a:lnTo>
                  <a:pt x="571" y="688"/>
                </a:lnTo>
                <a:lnTo>
                  <a:pt x="571" y="691"/>
                </a:lnTo>
                <a:lnTo>
                  <a:pt x="571" y="692"/>
                </a:lnTo>
                <a:lnTo>
                  <a:pt x="570" y="693"/>
                </a:lnTo>
                <a:lnTo>
                  <a:pt x="570" y="694"/>
                </a:lnTo>
                <a:lnTo>
                  <a:pt x="570" y="695"/>
                </a:lnTo>
                <a:lnTo>
                  <a:pt x="569" y="697"/>
                </a:lnTo>
                <a:lnTo>
                  <a:pt x="567" y="699"/>
                </a:lnTo>
                <a:close/>
                <a:moveTo>
                  <a:pt x="749" y="886"/>
                </a:moveTo>
                <a:lnTo>
                  <a:pt x="749" y="890"/>
                </a:lnTo>
                <a:lnTo>
                  <a:pt x="756" y="890"/>
                </a:lnTo>
                <a:lnTo>
                  <a:pt x="759" y="890"/>
                </a:lnTo>
                <a:lnTo>
                  <a:pt x="760" y="890"/>
                </a:lnTo>
                <a:lnTo>
                  <a:pt x="764" y="890"/>
                </a:lnTo>
                <a:lnTo>
                  <a:pt x="773" y="890"/>
                </a:lnTo>
                <a:lnTo>
                  <a:pt x="783" y="890"/>
                </a:lnTo>
                <a:lnTo>
                  <a:pt x="784" y="891"/>
                </a:lnTo>
                <a:lnTo>
                  <a:pt x="785" y="892"/>
                </a:lnTo>
                <a:lnTo>
                  <a:pt x="788" y="891"/>
                </a:lnTo>
                <a:lnTo>
                  <a:pt x="790" y="889"/>
                </a:lnTo>
                <a:lnTo>
                  <a:pt x="791" y="889"/>
                </a:lnTo>
                <a:lnTo>
                  <a:pt x="793" y="887"/>
                </a:lnTo>
                <a:lnTo>
                  <a:pt x="793" y="886"/>
                </a:lnTo>
                <a:lnTo>
                  <a:pt x="794" y="885"/>
                </a:lnTo>
                <a:lnTo>
                  <a:pt x="791" y="885"/>
                </a:lnTo>
                <a:lnTo>
                  <a:pt x="793" y="884"/>
                </a:lnTo>
                <a:lnTo>
                  <a:pt x="792" y="884"/>
                </a:lnTo>
                <a:lnTo>
                  <a:pt x="792" y="882"/>
                </a:lnTo>
                <a:lnTo>
                  <a:pt x="792" y="881"/>
                </a:lnTo>
                <a:lnTo>
                  <a:pt x="790" y="874"/>
                </a:lnTo>
                <a:lnTo>
                  <a:pt x="789" y="872"/>
                </a:lnTo>
                <a:lnTo>
                  <a:pt x="789" y="871"/>
                </a:lnTo>
                <a:lnTo>
                  <a:pt x="788" y="869"/>
                </a:lnTo>
                <a:lnTo>
                  <a:pt x="788" y="868"/>
                </a:lnTo>
                <a:lnTo>
                  <a:pt x="787" y="868"/>
                </a:lnTo>
                <a:lnTo>
                  <a:pt x="786" y="867"/>
                </a:lnTo>
                <a:lnTo>
                  <a:pt x="785" y="867"/>
                </a:lnTo>
                <a:lnTo>
                  <a:pt x="784" y="868"/>
                </a:lnTo>
                <a:lnTo>
                  <a:pt x="783" y="868"/>
                </a:lnTo>
                <a:lnTo>
                  <a:pt x="782" y="868"/>
                </a:lnTo>
                <a:lnTo>
                  <a:pt x="780" y="869"/>
                </a:lnTo>
                <a:lnTo>
                  <a:pt x="779" y="870"/>
                </a:lnTo>
                <a:lnTo>
                  <a:pt x="778" y="871"/>
                </a:lnTo>
                <a:lnTo>
                  <a:pt x="776" y="871"/>
                </a:lnTo>
                <a:lnTo>
                  <a:pt x="776" y="871"/>
                </a:lnTo>
                <a:lnTo>
                  <a:pt x="773" y="871"/>
                </a:lnTo>
                <a:lnTo>
                  <a:pt x="769" y="866"/>
                </a:lnTo>
                <a:lnTo>
                  <a:pt x="765" y="860"/>
                </a:lnTo>
                <a:lnTo>
                  <a:pt x="765" y="856"/>
                </a:lnTo>
                <a:lnTo>
                  <a:pt x="764" y="856"/>
                </a:lnTo>
                <a:lnTo>
                  <a:pt x="763" y="856"/>
                </a:lnTo>
                <a:lnTo>
                  <a:pt x="762" y="856"/>
                </a:lnTo>
                <a:lnTo>
                  <a:pt x="751" y="856"/>
                </a:lnTo>
                <a:lnTo>
                  <a:pt x="750" y="856"/>
                </a:lnTo>
                <a:lnTo>
                  <a:pt x="749" y="867"/>
                </a:lnTo>
                <a:lnTo>
                  <a:pt x="749" y="871"/>
                </a:lnTo>
                <a:lnTo>
                  <a:pt x="749" y="874"/>
                </a:lnTo>
                <a:lnTo>
                  <a:pt x="749" y="886"/>
                </a:lnTo>
                <a:close/>
                <a:moveTo>
                  <a:pt x="916" y="974"/>
                </a:moveTo>
                <a:lnTo>
                  <a:pt x="924" y="974"/>
                </a:lnTo>
                <a:lnTo>
                  <a:pt x="929" y="974"/>
                </a:lnTo>
                <a:lnTo>
                  <a:pt x="942" y="974"/>
                </a:lnTo>
                <a:lnTo>
                  <a:pt x="954" y="975"/>
                </a:lnTo>
                <a:lnTo>
                  <a:pt x="957" y="975"/>
                </a:lnTo>
                <a:lnTo>
                  <a:pt x="960" y="975"/>
                </a:lnTo>
                <a:lnTo>
                  <a:pt x="961" y="972"/>
                </a:lnTo>
                <a:lnTo>
                  <a:pt x="961" y="965"/>
                </a:lnTo>
                <a:lnTo>
                  <a:pt x="961" y="962"/>
                </a:lnTo>
                <a:lnTo>
                  <a:pt x="961" y="957"/>
                </a:lnTo>
                <a:lnTo>
                  <a:pt x="961" y="955"/>
                </a:lnTo>
                <a:lnTo>
                  <a:pt x="961" y="950"/>
                </a:lnTo>
                <a:lnTo>
                  <a:pt x="961" y="947"/>
                </a:lnTo>
                <a:lnTo>
                  <a:pt x="961" y="942"/>
                </a:lnTo>
                <a:lnTo>
                  <a:pt x="961" y="941"/>
                </a:lnTo>
                <a:lnTo>
                  <a:pt x="961" y="940"/>
                </a:lnTo>
                <a:lnTo>
                  <a:pt x="961" y="938"/>
                </a:lnTo>
                <a:lnTo>
                  <a:pt x="960" y="936"/>
                </a:lnTo>
                <a:lnTo>
                  <a:pt x="964" y="936"/>
                </a:lnTo>
                <a:lnTo>
                  <a:pt x="985" y="936"/>
                </a:lnTo>
                <a:lnTo>
                  <a:pt x="986" y="936"/>
                </a:lnTo>
                <a:lnTo>
                  <a:pt x="986" y="933"/>
                </a:lnTo>
                <a:lnTo>
                  <a:pt x="986" y="918"/>
                </a:lnTo>
                <a:lnTo>
                  <a:pt x="986" y="897"/>
                </a:lnTo>
                <a:lnTo>
                  <a:pt x="987" y="881"/>
                </a:lnTo>
                <a:lnTo>
                  <a:pt x="987" y="873"/>
                </a:lnTo>
                <a:lnTo>
                  <a:pt x="987" y="858"/>
                </a:lnTo>
                <a:lnTo>
                  <a:pt x="988" y="858"/>
                </a:lnTo>
                <a:lnTo>
                  <a:pt x="993" y="858"/>
                </a:lnTo>
                <a:lnTo>
                  <a:pt x="1000" y="858"/>
                </a:lnTo>
                <a:lnTo>
                  <a:pt x="1002" y="858"/>
                </a:lnTo>
                <a:lnTo>
                  <a:pt x="1003" y="858"/>
                </a:lnTo>
                <a:lnTo>
                  <a:pt x="1003" y="858"/>
                </a:lnTo>
                <a:lnTo>
                  <a:pt x="1011" y="858"/>
                </a:lnTo>
                <a:lnTo>
                  <a:pt x="1015" y="858"/>
                </a:lnTo>
                <a:lnTo>
                  <a:pt x="1019" y="858"/>
                </a:lnTo>
                <a:lnTo>
                  <a:pt x="1024" y="858"/>
                </a:lnTo>
                <a:lnTo>
                  <a:pt x="1025" y="858"/>
                </a:lnTo>
                <a:lnTo>
                  <a:pt x="1027" y="858"/>
                </a:lnTo>
                <a:lnTo>
                  <a:pt x="1030" y="858"/>
                </a:lnTo>
                <a:lnTo>
                  <a:pt x="1032" y="858"/>
                </a:lnTo>
                <a:lnTo>
                  <a:pt x="1036" y="858"/>
                </a:lnTo>
                <a:lnTo>
                  <a:pt x="1039" y="858"/>
                </a:lnTo>
                <a:lnTo>
                  <a:pt x="1042" y="858"/>
                </a:lnTo>
                <a:lnTo>
                  <a:pt x="1047" y="858"/>
                </a:lnTo>
                <a:lnTo>
                  <a:pt x="1055" y="859"/>
                </a:lnTo>
                <a:lnTo>
                  <a:pt x="1058" y="859"/>
                </a:lnTo>
                <a:lnTo>
                  <a:pt x="1060" y="859"/>
                </a:lnTo>
                <a:lnTo>
                  <a:pt x="1063" y="859"/>
                </a:lnTo>
                <a:lnTo>
                  <a:pt x="1063" y="859"/>
                </a:lnTo>
                <a:lnTo>
                  <a:pt x="1067" y="859"/>
                </a:lnTo>
                <a:lnTo>
                  <a:pt x="1071" y="859"/>
                </a:lnTo>
                <a:lnTo>
                  <a:pt x="1074" y="859"/>
                </a:lnTo>
                <a:lnTo>
                  <a:pt x="1080" y="859"/>
                </a:lnTo>
                <a:lnTo>
                  <a:pt x="1086" y="859"/>
                </a:lnTo>
                <a:lnTo>
                  <a:pt x="1094" y="859"/>
                </a:lnTo>
                <a:lnTo>
                  <a:pt x="1099" y="859"/>
                </a:lnTo>
                <a:lnTo>
                  <a:pt x="1105" y="859"/>
                </a:lnTo>
                <a:lnTo>
                  <a:pt x="1106" y="859"/>
                </a:lnTo>
                <a:lnTo>
                  <a:pt x="1109" y="859"/>
                </a:lnTo>
                <a:lnTo>
                  <a:pt x="1113" y="860"/>
                </a:lnTo>
                <a:lnTo>
                  <a:pt x="1114" y="860"/>
                </a:lnTo>
                <a:lnTo>
                  <a:pt x="1125" y="860"/>
                </a:lnTo>
                <a:lnTo>
                  <a:pt x="1132" y="860"/>
                </a:lnTo>
                <a:lnTo>
                  <a:pt x="1137" y="860"/>
                </a:lnTo>
                <a:lnTo>
                  <a:pt x="1146" y="860"/>
                </a:lnTo>
                <a:lnTo>
                  <a:pt x="1153" y="860"/>
                </a:lnTo>
                <a:lnTo>
                  <a:pt x="1155" y="860"/>
                </a:lnTo>
                <a:lnTo>
                  <a:pt x="1156" y="860"/>
                </a:lnTo>
                <a:lnTo>
                  <a:pt x="1159" y="860"/>
                </a:lnTo>
                <a:lnTo>
                  <a:pt x="1161" y="860"/>
                </a:lnTo>
                <a:lnTo>
                  <a:pt x="1167" y="860"/>
                </a:lnTo>
                <a:lnTo>
                  <a:pt x="1208" y="861"/>
                </a:lnTo>
                <a:lnTo>
                  <a:pt x="1229" y="862"/>
                </a:lnTo>
                <a:lnTo>
                  <a:pt x="1258" y="861"/>
                </a:lnTo>
                <a:lnTo>
                  <a:pt x="1258" y="859"/>
                </a:lnTo>
                <a:lnTo>
                  <a:pt x="1258" y="856"/>
                </a:lnTo>
                <a:lnTo>
                  <a:pt x="1258" y="855"/>
                </a:lnTo>
                <a:lnTo>
                  <a:pt x="1258" y="850"/>
                </a:lnTo>
                <a:lnTo>
                  <a:pt x="1258" y="847"/>
                </a:lnTo>
                <a:lnTo>
                  <a:pt x="1258" y="841"/>
                </a:lnTo>
                <a:lnTo>
                  <a:pt x="1258" y="833"/>
                </a:lnTo>
                <a:lnTo>
                  <a:pt x="1258" y="829"/>
                </a:lnTo>
                <a:lnTo>
                  <a:pt x="1258" y="825"/>
                </a:lnTo>
                <a:lnTo>
                  <a:pt x="1258" y="823"/>
                </a:lnTo>
                <a:lnTo>
                  <a:pt x="1256" y="808"/>
                </a:lnTo>
                <a:lnTo>
                  <a:pt x="1257" y="805"/>
                </a:lnTo>
                <a:lnTo>
                  <a:pt x="1258" y="804"/>
                </a:lnTo>
                <a:lnTo>
                  <a:pt x="1258" y="803"/>
                </a:lnTo>
                <a:lnTo>
                  <a:pt x="1258" y="799"/>
                </a:lnTo>
                <a:lnTo>
                  <a:pt x="1258" y="795"/>
                </a:lnTo>
                <a:lnTo>
                  <a:pt x="1258" y="794"/>
                </a:lnTo>
                <a:lnTo>
                  <a:pt x="1259" y="792"/>
                </a:lnTo>
                <a:lnTo>
                  <a:pt x="1259" y="791"/>
                </a:lnTo>
                <a:lnTo>
                  <a:pt x="1259" y="790"/>
                </a:lnTo>
                <a:lnTo>
                  <a:pt x="1259" y="788"/>
                </a:lnTo>
                <a:lnTo>
                  <a:pt x="1259" y="784"/>
                </a:lnTo>
                <a:lnTo>
                  <a:pt x="1259" y="782"/>
                </a:lnTo>
                <a:lnTo>
                  <a:pt x="1258" y="778"/>
                </a:lnTo>
                <a:lnTo>
                  <a:pt x="1259" y="775"/>
                </a:lnTo>
                <a:lnTo>
                  <a:pt x="1259" y="768"/>
                </a:lnTo>
                <a:lnTo>
                  <a:pt x="1259" y="767"/>
                </a:lnTo>
                <a:lnTo>
                  <a:pt x="1259" y="752"/>
                </a:lnTo>
                <a:lnTo>
                  <a:pt x="1260" y="709"/>
                </a:lnTo>
                <a:lnTo>
                  <a:pt x="1260" y="707"/>
                </a:lnTo>
                <a:lnTo>
                  <a:pt x="1260" y="693"/>
                </a:lnTo>
                <a:lnTo>
                  <a:pt x="1263" y="694"/>
                </a:lnTo>
                <a:lnTo>
                  <a:pt x="1266" y="694"/>
                </a:lnTo>
                <a:lnTo>
                  <a:pt x="1267" y="694"/>
                </a:lnTo>
                <a:lnTo>
                  <a:pt x="1271" y="693"/>
                </a:lnTo>
                <a:lnTo>
                  <a:pt x="1275" y="691"/>
                </a:lnTo>
                <a:lnTo>
                  <a:pt x="1278" y="689"/>
                </a:lnTo>
                <a:lnTo>
                  <a:pt x="1277" y="689"/>
                </a:lnTo>
                <a:lnTo>
                  <a:pt x="1276" y="688"/>
                </a:lnTo>
                <a:lnTo>
                  <a:pt x="1272" y="683"/>
                </a:lnTo>
                <a:lnTo>
                  <a:pt x="1270" y="682"/>
                </a:lnTo>
                <a:lnTo>
                  <a:pt x="1272" y="680"/>
                </a:lnTo>
                <a:lnTo>
                  <a:pt x="1274" y="677"/>
                </a:lnTo>
                <a:lnTo>
                  <a:pt x="1274" y="676"/>
                </a:lnTo>
                <a:lnTo>
                  <a:pt x="1274" y="674"/>
                </a:lnTo>
                <a:lnTo>
                  <a:pt x="1274" y="672"/>
                </a:lnTo>
                <a:lnTo>
                  <a:pt x="1274" y="669"/>
                </a:lnTo>
                <a:lnTo>
                  <a:pt x="1269" y="669"/>
                </a:lnTo>
                <a:lnTo>
                  <a:pt x="1260" y="668"/>
                </a:lnTo>
                <a:lnTo>
                  <a:pt x="1260" y="657"/>
                </a:lnTo>
                <a:lnTo>
                  <a:pt x="1256" y="657"/>
                </a:lnTo>
                <a:lnTo>
                  <a:pt x="1248" y="656"/>
                </a:lnTo>
                <a:lnTo>
                  <a:pt x="1245" y="656"/>
                </a:lnTo>
                <a:lnTo>
                  <a:pt x="1240" y="656"/>
                </a:lnTo>
                <a:lnTo>
                  <a:pt x="1235" y="656"/>
                </a:lnTo>
                <a:lnTo>
                  <a:pt x="1227" y="656"/>
                </a:lnTo>
                <a:lnTo>
                  <a:pt x="1208" y="655"/>
                </a:lnTo>
                <a:lnTo>
                  <a:pt x="1207" y="655"/>
                </a:lnTo>
                <a:lnTo>
                  <a:pt x="1207" y="655"/>
                </a:lnTo>
                <a:lnTo>
                  <a:pt x="1206" y="655"/>
                </a:lnTo>
                <a:lnTo>
                  <a:pt x="1205" y="657"/>
                </a:lnTo>
                <a:lnTo>
                  <a:pt x="1204" y="661"/>
                </a:lnTo>
                <a:lnTo>
                  <a:pt x="1202" y="663"/>
                </a:lnTo>
                <a:lnTo>
                  <a:pt x="1201" y="665"/>
                </a:lnTo>
                <a:lnTo>
                  <a:pt x="1199" y="667"/>
                </a:lnTo>
                <a:lnTo>
                  <a:pt x="1198" y="668"/>
                </a:lnTo>
                <a:lnTo>
                  <a:pt x="1198" y="666"/>
                </a:lnTo>
                <a:lnTo>
                  <a:pt x="1196" y="664"/>
                </a:lnTo>
                <a:lnTo>
                  <a:pt x="1195" y="662"/>
                </a:lnTo>
                <a:lnTo>
                  <a:pt x="1195" y="660"/>
                </a:lnTo>
                <a:lnTo>
                  <a:pt x="1194" y="658"/>
                </a:lnTo>
                <a:lnTo>
                  <a:pt x="1194" y="657"/>
                </a:lnTo>
                <a:lnTo>
                  <a:pt x="1192" y="657"/>
                </a:lnTo>
                <a:lnTo>
                  <a:pt x="1192" y="655"/>
                </a:lnTo>
                <a:lnTo>
                  <a:pt x="1191" y="655"/>
                </a:lnTo>
                <a:lnTo>
                  <a:pt x="1187" y="655"/>
                </a:lnTo>
                <a:lnTo>
                  <a:pt x="1183" y="655"/>
                </a:lnTo>
                <a:lnTo>
                  <a:pt x="1166" y="654"/>
                </a:lnTo>
                <a:lnTo>
                  <a:pt x="1162" y="654"/>
                </a:lnTo>
                <a:lnTo>
                  <a:pt x="1152" y="654"/>
                </a:lnTo>
                <a:lnTo>
                  <a:pt x="1143" y="654"/>
                </a:lnTo>
                <a:lnTo>
                  <a:pt x="1140" y="654"/>
                </a:lnTo>
                <a:lnTo>
                  <a:pt x="1137" y="653"/>
                </a:lnTo>
                <a:lnTo>
                  <a:pt x="1129" y="653"/>
                </a:lnTo>
                <a:lnTo>
                  <a:pt x="1126" y="653"/>
                </a:lnTo>
                <a:lnTo>
                  <a:pt x="1112" y="653"/>
                </a:lnTo>
                <a:lnTo>
                  <a:pt x="1083" y="652"/>
                </a:lnTo>
                <a:lnTo>
                  <a:pt x="1077" y="652"/>
                </a:lnTo>
                <a:lnTo>
                  <a:pt x="1076" y="652"/>
                </a:lnTo>
                <a:lnTo>
                  <a:pt x="1063" y="652"/>
                </a:lnTo>
                <a:lnTo>
                  <a:pt x="1014" y="652"/>
                </a:lnTo>
                <a:lnTo>
                  <a:pt x="1005" y="652"/>
                </a:lnTo>
                <a:lnTo>
                  <a:pt x="1000" y="652"/>
                </a:lnTo>
                <a:lnTo>
                  <a:pt x="989" y="652"/>
                </a:lnTo>
                <a:lnTo>
                  <a:pt x="989" y="651"/>
                </a:lnTo>
                <a:lnTo>
                  <a:pt x="990" y="649"/>
                </a:lnTo>
                <a:lnTo>
                  <a:pt x="989" y="648"/>
                </a:lnTo>
                <a:lnTo>
                  <a:pt x="983" y="648"/>
                </a:lnTo>
                <a:lnTo>
                  <a:pt x="981" y="648"/>
                </a:lnTo>
                <a:lnTo>
                  <a:pt x="980" y="648"/>
                </a:lnTo>
                <a:lnTo>
                  <a:pt x="979" y="648"/>
                </a:lnTo>
                <a:lnTo>
                  <a:pt x="977" y="648"/>
                </a:lnTo>
                <a:lnTo>
                  <a:pt x="973" y="648"/>
                </a:lnTo>
                <a:lnTo>
                  <a:pt x="972" y="648"/>
                </a:lnTo>
                <a:lnTo>
                  <a:pt x="965" y="647"/>
                </a:lnTo>
                <a:lnTo>
                  <a:pt x="965" y="648"/>
                </a:lnTo>
                <a:lnTo>
                  <a:pt x="966" y="651"/>
                </a:lnTo>
                <a:lnTo>
                  <a:pt x="960" y="651"/>
                </a:lnTo>
                <a:lnTo>
                  <a:pt x="960" y="655"/>
                </a:lnTo>
                <a:lnTo>
                  <a:pt x="960" y="664"/>
                </a:lnTo>
                <a:lnTo>
                  <a:pt x="960" y="675"/>
                </a:lnTo>
                <a:lnTo>
                  <a:pt x="960" y="687"/>
                </a:lnTo>
                <a:lnTo>
                  <a:pt x="960" y="691"/>
                </a:lnTo>
                <a:lnTo>
                  <a:pt x="960" y="692"/>
                </a:lnTo>
                <a:lnTo>
                  <a:pt x="960" y="696"/>
                </a:lnTo>
                <a:lnTo>
                  <a:pt x="960" y="703"/>
                </a:lnTo>
                <a:lnTo>
                  <a:pt x="960" y="711"/>
                </a:lnTo>
                <a:lnTo>
                  <a:pt x="960" y="715"/>
                </a:lnTo>
                <a:lnTo>
                  <a:pt x="960" y="741"/>
                </a:lnTo>
                <a:lnTo>
                  <a:pt x="960" y="749"/>
                </a:lnTo>
                <a:lnTo>
                  <a:pt x="960" y="756"/>
                </a:lnTo>
                <a:lnTo>
                  <a:pt x="960" y="759"/>
                </a:lnTo>
                <a:lnTo>
                  <a:pt x="960" y="764"/>
                </a:lnTo>
                <a:lnTo>
                  <a:pt x="960" y="768"/>
                </a:lnTo>
                <a:lnTo>
                  <a:pt x="960" y="772"/>
                </a:lnTo>
                <a:lnTo>
                  <a:pt x="959" y="779"/>
                </a:lnTo>
                <a:lnTo>
                  <a:pt x="959" y="786"/>
                </a:lnTo>
                <a:lnTo>
                  <a:pt x="959" y="790"/>
                </a:lnTo>
                <a:lnTo>
                  <a:pt x="959" y="800"/>
                </a:lnTo>
                <a:lnTo>
                  <a:pt x="959" y="820"/>
                </a:lnTo>
                <a:lnTo>
                  <a:pt x="958" y="833"/>
                </a:lnTo>
                <a:lnTo>
                  <a:pt x="958" y="836"/>
                </a:lnTo>
                <a:lnTo>
                  <a:pt x="958" y="856"/>
                </a:lnTo>
                <a:lnTo>
                  <a:pt x="958" y="857"/>
                </a:lnTo>
                <a:lnTo>
                  <a:pt x="958" y="858"/>
                </a:lnTo>
                <a:lnTo>
                  <a:pt x="958" y="864"/>
                </a:lnTo>
                <a:lnTo>
                  <a:pt x="957" y="865"/>
                </a:lnTo>
                <a:lnTo>
                  <a:pt x="957" y="874"/>
                </a:lnTo>
                <a:lnTo>
                  <a:pt x="957" y="875"/>
                </a:lnTo>
                <a:lnTo>
                  <a:pt x="958" y="885"/>
                </a:lnTo>
                <a:lnTo>
                  <a:pt x="958" y="888"/>
                </a:lnTo>
                <a:lnTo>
                  <a:pt x="952" y="887"/>
                </a:lnTo>
                <a:lnTo>
                  <a:pt x="949" y="888"/>
                </a:lnTo>
                <a:lnTo>
                  <a:pt x="948" y="892"/>
                </a:lnTo>
                <a:lnTo>
                  <a:pt x="948" y="897"/>
                </a:lnTo>
                <a:lnTo>
                  <a:pt x="948" y="899"/>
                </a:lnTo>
                <a:lnTo>
                  <a:pt x="948" y="900"/>
                </a:lnTo>
                <a:lnTo>
                  <a:pt x="948" y="905"/>
                </a:lnTo>
                <a:lnTo>
                  <a:pt x="948" y="910"/>
                </a:lnTo>
                <a:lnTo>
                  <a:pt x="948" y="915"/>
                </a:lnTo>
                <a:lnTo>
                  <a:pt x="948" y="920"/>
                </a:lnTo>
                <a:lnTo>
                  <a:pt x="948" y="923"/>
                </a:lnTo>
                <a:lnTo>
                  <a:pt x="948" y="924"/>
                </a:lnTo>
                <a:lnTo>
                  <a:pt x="948" y="926"/>
                </a:lnTo>
                <a:lnTo>
                  <a:pt x="945" y="926"/>
                </a:lnTo>
                <a:lnTo>
                  <a:pt x="943" y="926"/>
                </a:lnTo>
                <a:lnTo>
                  <a:pt x="942" y="926"/>
                </a:lnTo>
                <a:lnTo>
                  <a:pt x="931" y="926"/>
                </a:lnTo>
                <a:lnTo>
                  <a:pt x="931" y="926"/>
                </a:lnTo>
                <a:lnTo>
                  <a:pt x="927" y="926"/>
                </a:lnTo>
                <a:lnTo>
                  <a:pt x="925" y="926"/>
                </a:lnTo>
                <a:lnTo>
                  <a:pt x="923" y="931"/>
                </a:lnTo>
                <a:lnTo>
                  <a:pt x="924" y="936"/>
                </a:lnTo>
                <a:lnTo>
                  <a:pt x="925" y="939"/>
                </a:lnTo>
                <a:lnTo>
                  <a:pt x="925" y="940"/>
                </a:lnTo>
                <a:lnTo>
                  <a:pt x="925" y="941"/>
                </a:lnTo>
                <a:lnTo>
                  <a:pt x="925" y="941"/>
                </a:lnTo>
                <a:lnTo>
                  <a:pt x="920" y="948"/>
                </a:lnTo>
                <a:lnTo>
                  <a:pt x="917" y="955"/>
                </a:lnTo>
                <a:lnTo>
                  <a:pt x="915" y="963"/>
                </a:lnTo>
                <a:lnTo>
                  <a:pt x="916" y="974"/>
                </a:lnTo>
                <a:close/>
                <a:moveTo>
                  <a:pt x="955" y="1245"/>
                </a:moveTo>
                <a:lnTo>
                  <a:pt x="960" y="1245"/>
                </a:lnTo>
                <a:lnTo>
                  <a:pt x="963" y="1245"/>
                </a:lnTo>
                <a:lnTo>
                  <a:pt x="967" y="1245"/>
                </a:lnTo>
                <a:lnTo>
                  <a:pt x="969" y="1245"/>
                </a:lnTo>
                <a:lnTo>
                  <a:pt x="980" y="1246"/>
                </a:lnTo>
                <a:lnTo>
                  <a:pt x="991" y="1246"/>
                </a:lnTo>
                <a:lnTo>
                  <a:pt x="992" y="1246"/>
                </a:lnTo>
                <a:lnTo>
                  <a:pt x="993" y="1245"/>
                </a:lnTo>
                <a:lnTo>
                  <a:pt x="994" y="1245"/>
                </a:lnTo>
                <a:lnTo>
                  <a:pt x="1000" y="1245"/>
                </a:lnTo>
                <a:lnTo>
                  <a:pt x="1002" y="1245"/>
                </a:lnTo>
                <a:lnTo>
                  <a:pt x="1004" y="1246"/>
                </a:lnTo>
                <a:lnTo>
                  <a:pt x="1006" y="1246"/>
                </a:lnTo>
                <a:lnTo>
                  <a:pt x="1008" y="1246"/>
                </a:lnTo>
                <a:lnTo>
                  <a:pt x="1010" y="1246"/>
                </a:lnTo>
                <a:lnTo>
                  <a:pt x="1037" y="1246"/>
                </a:lnTo>
                <a:lnTo>
                  <a:pt x="1039" y="1245"/>
                </a:lnTo>
                <a:lnTo>
                  <a:pt x="1040" y="1245"/>
                </a:lnTo>
                <a:lnTo>
                  <a:pt x="1055" y="1246"/>
                </a:lnTo>
                <a:lnTo>
                  <a:pt x="1059" y="1246"/>
                </a:lnTo>
                <a:lnTo>
                  <a:pt x="1065" y="1245"/>
                </a:lnTo>
                <a:lnTo>
                  <a:pt x="1066" y="1245"/>
                </a:lnTo>
                <a:lnTo>
                  <a:pt x="1068" y="1245"/>
                </a:lnTo>
                <a:lnTo>
                  <a:pt x="1069" y="1245"/>
                </a:lnTo>
                <a:lnTo>
                  <a:pt x="1070" y="1245"/>
                </a:lnTo>
                <a:lnTo>
                  <a:pt x="1074" y="1245"/>
                </a:lnTo>
                <a:lnTo>
                  <a:pt x="1075" y="1244"/>
                </a:lnTo>
                <a:lnTo>
                  <a:pt x="1079" y="1243"/>
                </a:lnTo>
                <a:lnTo>
                  <a:pt x="1109" y="1232"/>
                </a:lnTo>
                <a:lnTo>
                  <a:pt x="1126" y="1224"/>
                </a:lnTo>
                <a:lnTo>
                  <a:pt x="1155" y="1205"/>
                </a:lnTo>
                <a:lnTo>
                  <a:pt x="1171" y="1189"/>
                </a:lnTo>
                <a:lnTo>
                  <a:pt x="1173" y="1187"/>
                </a:lnTo>
                <a:lnTo>
                  <a:pt x="1210" y="1142"/>
                </a:lnTo>
                <a:lnTo>
                  <a:pt x="1229" y="1130"/>
                </a:lnTo>
                <a:lnTo>
                  <a:pt x="1233" y="1127"/>
                </a:lnTo>
                <a:lnTo>
                  <a:pt x="1237" y="1125"/>
                </a:lnTo>
                <a:lnTo>
                  <a:pt x="1238" y="1124"/>
                </a:lnTo>
                <a:lnTo>
                  <a:pt x="1253" y="1120"/>
                </a:lnTo>
                <a:lnTo>
                  <a:pt x="1253" y="1113"/>
                </a:lnTo>
                <a:lnTo>
                  <a:pt x="1253" y="1111"/>
                </a:lnTo>
                <a:lnTo>
                  <a:pt x="1253" y="1110"/>
                </a:lnTo>
                <a:lnTo>
                  <a:pt x="1253" y="1109"/>
                </a:lnTo>
                <a:lnTo>
                  <a:pt x="1254" y="1097"/>
                </a:lnTo>
                <a:lnTo>
                  <a:pt x="1254" y="1096"/>
                </a:lnTo>
                <a:lnTo>
                  <a:pt x="1254" y="1093"/>
                </a:lnTo>
                <a:lnTo>
                  <a:pt x="1225" y="1092"/>
                </a:lnTo>
                <a:lnTo>
                  <a:pt x="1224" y="1092"/>
                </a:lnTo>
                <a:lnTo>
                  <a:pt x="1209" y="1093"/>
                </a:lnTo>
                <a:lnTo>
                  <a:pt x="1204" y="1092"/>
                </a:lnTo>
                <a:lnTo>
                  <a:pt x="1205" y="1078"/>
                </a:lnTo>
                <a:lnTo>
                  <a:pt x="1205" y="1073"/>
                </a:lnTo>
                <a:lnTo>
                  <a:pt x="1204" y="1073"/>
                </a:lnTo>
                <a:lnTo>
                  <a:pt x="1201" y="1073"/>
                </a:lnTo>
                <a:lnTo>
                  <a:pt x="1199" y="1073"/>
                </a:lnTo>
                <a:lnTo>
                  <a:pt x="1198" y="1073"/>
                </a:lnTo>
                <a:lnTo>
                  <a:pt x="1189" y="1073"/>
                </a:lnTo>
                <a:lnTo>
                  <a:pt x="1183" y="1073"/>
                </a:lnTo>
                <a:lnTo>
                  <a:pt x="1176" y="1073"/>
                </a:lnTo>
                <a:lnTo>
                  <a:pt x="1173" y="1073"/>
                </a:lnTo>
                <a:lnTo>
                  <a:pt x="1170" y="1073"/>
                </a:lnTo>
                <a:lnTo>
                  <a:pt x="1167" y="1073"/>
                </a:lnTo>
                <a:lnTo>
                  <a:pt x="1164" y="1073"/>
                </a:lnTo>
                <a:lnTo>
                  <a:pt x="1165" y="1070"/>
                </a:lnTo>
                <a:lnTo>
                  <a:pt x="1168" y="1056"/>
                </a:lnTo>
                <a:lnTo>
                  <a:pt x="1169" y="1054"/>
                </a:lnTo>
                <a:lnTo>
                  <a:pt x="1169" y="1053"/>
                </a:lnTo>
                <a:lnTo>
                  <a:pt x="1163" y="1053"/>
                </a:lnTo>
                <a:lnTo>
                  <a:pt x="1157" y="1053"/>
                </a:lnTo>
                <a:lnTo>
                  <a:pt x="1157" y="1054"/>
                </a:lnTo>
                <a:lnTo>
                  <a:pt x="1157" y="1056"/>
                </a:lnTo>
                <a:lnTo>
                  <a:pt x="1157" y="1060"/>
                </a:lnTo>
                <a:lnTo>
                  <a:pt x="1157" y="1064"/>
                </a:lnTo>
                <a:lnTo>
                  <a:pt x="1157" y="1065"/>
                </a:lnTo>
                <a:lnTo>
                  <a:pt x="1157" y="1068"/>
                </a:lnTo>
                <a:lnTo>
                  <a:pt x="1157" y="1069"/>
                </a:lnTo>
                <a:lnTo>
                  <a:pt x="1157" y="1073"/>
                </a:lnTo>
                <a:lnTo>
                  <a:pt x="1158" y="1076"/>
                </a:lnTo>
                <a:lnTo>
                  <a:pt x="1158" y="1077"/>
                </a:lnTo>
                <a:lnTo>
                  <a:pt x="1159" y="1078"/>
                </a:lnTo>
                <a:lnTo>
                  <a:pt x="1160" y="1080"/>
                </a:lnTo>
                <a:lnTo>
                  <a:pt x="1160" y="1081"/>
                </a:lnTo>
                <a:lnTo>
                  <a:pt x="1160" y="1082"/>
                </a:lnTo>
                <a:lnTo>
                  <a:pt x="1161" y="1084"/>
                </a:lnTo>
                <a:lnTo>
                  <a:pt x="1162" y="1084"/>
                </a:lnTo>
                <a:lnTo>
                  <a:pt x="1162" y="1085"/>
                </a:lnTo>
                <a:lnTo>
                  <a:pt x="1162" y="1086"/>
                </a:lnTo>
                <a:lnTo>
                  <a:pt x="1162" y="1087"/>
                </a:lnTo>
                <a:lnTo>
                  <a:pt x="1163" y="1088"/>
                </a:lnTo>
                <a:lnTo>
                  <a:pt x="1163" y="1090"/>
                </a:lnTo>
                <a:lnTo>
                  <a:pt x="1163" y="1091"/>
                </a:lnTo>
                <a:lnTo>
                  <a:pt x="1163" y="1092"/>
                </a:lnTo>
                <a:lnTo>
                  <a:pt x="1159" y="1092"/>
                </a:lnTo>
                <a:lnTo>
                  <a:pt x="1157" y="1087"/>
                </a:lnTo>
                <a:lnTo>
                  <a:pt x="1151" y="1087"/>
                </a:lnTo>
                <a:lnTo>
                  <a:pt x="1151" y="1077"/>
                </a:lnTo>
                <a:lnTo>
                  <a:pt x="1151" y="1076"/>
                </a:lnTo>
                <a:lnTo>
                  <a:pt x="1142" y="1076"/>
                </a:lnTo>
                <a:lnTo>
                  <a:pt x="1141" y="1078"/>
                </a:lnTo>
                <a:lnTo>
                  <a:pt x="1141" y="1082"/>
                </a:lnTo>
                <a:lnTo>
                  <a:pt x="1141" y="1084"/>
                </a:lnTo>
                <a:lnTo>
                  <a:pt x="1140" y="1085"/>
                </a:lnTo>
                <a:lnTo>
                  <a:pt x="1139" y="1085"/>
                </a:lnTo>
                <a:lnTo>
                  <a:pt x="1138" y="1086"/>
                </a:lnTo>
                <a:lnTo>
                  <a:pt x="1135" y="1087"/>
                </a:lnTo>
                <a:lnTo>
                  <a:pt x="1135" y="1088"/>
                </a:lnTo>
                <a:lnTo>
                  <a:pt x="1135" y="1089"/>
                </a:lnTo>
                <a:lnTo>
                  <a:pt x="1134" y="1090"/>
                </a:lnTo>
                <a:lnTo>
                  <a:pt x="1134" y="1091"/>
                </a:lnTo>
                <a:lnTo>
                  <a:pt x="1132" y="1091"/>
                </a:lnTo>
                <a:lnTo>
                  <a:pt x="1125" y="1091"/>
                </a:lnTo>
                <a:lnTo>
                  <a:pt x="1124" y="1091"/>
                </a:lnTo>
                <a:lnTo>
                  <a:pt x="1122" y="1091"/>
                </a:lnTo>
                <a:lnTo>
                  <a:pt x="1121" y="1091"/>
                </a:lnTo>
                <a:lnTo>
                  <a:pt x="1120" y="1091"/>
                </a:lnTo>
                <a:lnTo>
                  <a:pt x="1108" y="1091"/>
                </a:lnTo>
                <a:lnTo>
                  <a:pt x="1101" y="1091"/>
                </a:lnTo>
                <a:lnTo>
                  <a:pt x="1100" y="1091"/>
                </a:lnTo>
                <a:lnTo>
                  <a:pt x="1087" y="1091"/>
                </a:lnTo>
                <a:lnTo>
                  <a:pt x="1085" y="1091"/>
                </a:lnTo>
                <a:lnTo>
                  <a:pt x="1082" y="1091"/>
                </a:lnTo>
                <a:lnTo>
                  <a:pt x="1039" y="1091"/>
                </a:lnTo>
                <a:lnTo>
                  <a:pt x="1037" y="1091"/>
                </a:lnTo>
                <a:lnTo>
                  <a:pt x="1036" y="1091"/>
                </a:lnTo>
                <a:lnTo>
                  <a:pt x="1034" y="1091"/>
                </a:lnTo>
                <a:lnTo>
                  <a:pt x="1032" y="1091"/>
                </a:lnTo>
                <a:lnTo>
                  <a:pt x="1032" y="1090"/>
                </a:lnTo>
                <a:lnTo>
                  <a:pt x="1025" y="1086"/>
                </a:lnTo>
                <a:lnTo>
                  <a:pt x="1024" y="1086"/>
                </a:lnTo>
                <a:lnTo>
                  <a:pt x="1017" y="1085"/>
                </a:lnTo>
                <a:lnTo>
                  <a:pt x="1017" y="1090"/>
                </a:lnTo>
                <a:lnTo>
                  <a:pt x="1017" y="1091"/>
                </a:lnTo>
                <a:lnTo>
                  <a:pt x="1015" y="1091"/>
                </a:lnTo>
                <a:lnTo>
                  <a:pt x="1015" y="1083"/>
                </a:lnTo>
                <a:lnTo>
                  <a:pt x="1009" y="1080"/>
                </a:lnTo>
                <a:lnTo>
                  <a:pt x="1009" y="1081"/>
                </a:lnTo>
                <a:lnTo>
                  <a:pt x="1008" y="1082"/>
                </a:lnTo>
                <a:lnTo>
                  <a:pt x="1007" y="1083"/>
                </a:lnTo>
                <a:lnTo>
                  <a:pt x="1007" y="1090"/>
                </a:lnTo>
                <a:lnTo>
                  <a:pt x="1006" y="1090"/>
                </a:lnTo>
                <a:lnTo>
                  <a:pt x="1003" y="1090"/>
                </a:lnTo>
                <a:lnTo>
                  <a:pt x="1002" y="1090"/>
                </a:lnTo>
                <a:lnTo>
                  <a:pt x="1000" y="1090"/>
                </a:lnTo>
                <a:lnTo>
                  <a:pt x="999" y="1091"/>
                </a:lnTo>
                <a:lnTo>
                  <a:pt x="998" y="1092"/>
                </a:lnTo>
                <a:lnTo>
                  <a:pt x="993" y="1095"/>
                </a:lnTo>
                <a:lnTo>
                  <a:pt x="993" y="1096"/>
                </a:lnTo>
                <a:lnTo>
                  <a:pt x="992" y="1096"/>
                </a:lnTo>
                <a:lnTo>
                  <a:pt x="992" y="1097"/>
                </a:lnTo>
                <a:lnTo>
                  <a:pt x="991" y="1097"/>
                </a:lnTo>
                <a:lnTo>
                  <a:pt x="991" y="1098"/>
                </a:lnTo>
                <a:lnTo>
                  <a:pt x="991" y="1097"/>
                </a:lnTo>
                <a:lnTo>
                  <a:pt x="990" y="1096"/>
                </a:lnTo>
                <a:lnTo>
                  <a:pt x="989" y="1095"/>
                </a:lnTo>
                <a:lnTo>
                  <a:pt x="989" y="1094"/>
                </a:lnTo>
                <a:lnTo>
                  <a:pt x="988" y="1094"/>
                </a:lnTo>
                <a:lnTo>
                  <a:pt x="987" y="1093"/>
                </a:lnTo>
                <a:lnTo>
                  <a:pt x="986" y="1092"/>
                </a:lnTo>
                <a:lnTo>
                  <a:pt x="985" y="1092"/>
                </a:lnTo>
                <a:lnTo>
                  <a:pt x="984" y="1091"/>
                </a:lnTo>
                <a:lnTo>
                  <a:pt x="983" y="1091"/>
                </a:lnTo>
                <a:lnTo>
                  <a:pt x="979" y="1090"/>
                </a:lnTo>
                <a:lnTo>
                  <a:pt x="977" y="1090"/>
                </a:lnTo>
                <a:lnTo>
                  <a:pt x="975" y="1089"/>
                </a:lnTo>
                <a:lnTo>
                  <a:pt x="966" y="1090"/>
                </a:lnTo>
                <a:lnTo>
                  <a:pt x="960" y="1090"/>
                </a:lnTo>
                <a:lnTo>
                  <a:pt x="960" y="1091"/>
                </a:lnTo>
                <a:lnTo>
                  <a:pt x="960" y="1096"/>
                </a:lnTo>
                <a:lnTo>
                  <a:pt x="958" y="1129"/>
                </a:lnTo>
                <a:lnTo>
                  <a:pt x="957" y="1146"/>
                </a:lnTo>
                <a:lnTo>
                  <a:pt x="957" y="1147"/>
                </a:lnTo>
                <a:lnTo>
                  <a:pt x="957" y="1158"/>
                </a:lnTo>
                <a:lnTo>
                  <a:pt x="957" y="1162"/>
                </a:lnTo>
                <a:lnTo>
                  <a:pt x="956" y="1172"/>
                </a:lnTo>
                <a:lnTo>
                  <a:pt x="956" y="1181"/>
                </a:lnTo>
                <a:lnTo>
                  <a:pt x="956" y="1189"/>
                </a:lnTo>
                <a:lnTo>
                  <a:pt x="956" y="1207"/>
                </a:lnTo>
                <a:lnTo>
                  <a:pt x="956" y="1228"/>
                </a:lnTo>
                <a:lnTo>
                  <a:pt x="956" y="1230"/>
                </a:lnTo>
                <a:lnTo>
                  <a:pt x="956" y="1236"/>
                </a:lnTo>
                <a:lnTo>
                  <a:pt x="956" y="1238"/>
                </a:lnTo>
                <a:lnTo>
                  <a:pt x="956" y="1240"/>
                </a:lnTo>
                <a:lnTo>
                  <a:pt x="956" y="1242"/>
                </a:lnTo>
                <a:lnTo>
                  <a:pt x="955" y="1243"/>
                </a:lnTo>
                <a:lnTo>
                  <a:pt x="955" y="1245"/>
                </a:lnTo>
                <a:close/>
                <a:moveTo>
                  <a:pt x="1428" y="1096"/>
                </a:moveTo>
                <a:lnTo>
                  <a:pt x="1429" y="1096"/>
                </a:lnTo>
                <a:lnTo>
                  <a:pt x="1430" y="1096"/>
                </a:lnTo>
                <a:lnTo>
                  <a:pt x="1446" y="1097"/>
                </a:lnTo>
                <a:lnTo>
                  <a:pt x="1463" y="1097"/>
                </a:lnTo>
                <a:lnTo>
                  <a:pt x="1467" y="1097"/>
                </a:lnTo>
                <a:lnTo>
                  <a:pt x="1472" y="1097"/>
                </a:lnTo>
                <a:lnTo>
                  <a:pt x="1473" y="1097"/>
                </a:lnTo>
                <a:lnTo>
                  <a:pt x="1473" y="1095"/>
                </a:lnTo>
                <a:lnTo>
                  <a:pt x="1474" y="1079"/>
                </a:lnTo>
                <a:lnTo>
                  <a:pt x="1474" y="1077"/>
                </a:lnTo>
                <a:lnTo>
                  <a:pt x="1474" y="1075"/>
                </a:lnTo>
                <a:lnTo>
                  <a:pt x="1502" y="1076"/>
                </a:lnTo>
                <a:lnTo>
                  <a:pt x="1502" y="1070"/>
                </a:lnTo>
                <a:lnTo>
                  <a:pt x="1502" y="1069"/>
                </a:lnTo>
                <a:lnTo>
                  <a:pt x="1502" y="1064"/>
                </a:lnTo>
                <a:lnTo>
                  <a:pt x="1502" y="1056"/>
                </a:lnTo>
                <a:lnTo>
                  <a:pt x="1494" y="1056"/>
                </a:lnTo>
                <a:lnTo>
                  <a:pt x="1489" y="1056"/>
                </a:lnTo>
                <a:lnTo>
                  <a:pt x="1486" y="1056"/>
                </a:lnTo>
                <a:lnTo>
                  <a:pt x="1453" y="1056"/>
                </a:lnTo>
                <a:lnTo>
                  <a:pt x="1452" y="1056"/>
                </a:lnTo>
                <a:lnTo>
                  <a:pt x="1452" y="1052"/>
                </a:lnTo>
                <a:lnTo>
                  <a:pt x="1453" y="1049"/>
                </a:lnTo>
                <a:lnTo>
                  <a:pt x="1452" y="1049"/>
                </a:lnTo>
                <a:lnTo>
                  <a:pt x="1453" y="1049"/>
                </a:lnTo>
                <a:lnTo>
                  <a:pt x="1453" y="1037"/>
                </a:lnTo>
                <a:lnTo>
                  <a:pt x="1446" y="1037"/>
                </a:lnTo>
                <a:lnTo>
                  <a:pt x="1443" y="1037"/>
                </a:lnTo>
                <a:lnTo>
                  <a:pt x="1442" y="1037"/>
                </a:lnTo>
                <a:lnTo>
                  <a:pt x="1441" y="1037"/>
                </a:lnTo>
                <a:lnTo>
                  <a:pt x="1441" y="1040"/>
                </a:lnTo>
                <a:lnTo>
                  <a:pt x="1441" y="1043"/>
                </a:lnTo>
                <a:lnTo>
                  <a:pt x="1441" y="1048"/>
                </a:lnTo>
                <a:lnTo>
                  <a:pt x="1441" y="1049"/>
                </a:lnTo>
                <a:lnTo>
                  <a:pt x="1440" y="1051"/>
                </a:lnTo>
                <a:lnTo>
                  <a:pt x="1440" y="1053"/>
                </a:lnTo>
                <a:lnTo>
                  <a:pt x="1440" y="1056"/>
                </a:lnTo>
                <a:lnTo>
                  <a:pt x="1439" y="1056"/>
                </a:lnTo>
                <a:lnTo>
                  <a:pt x="1437" y="1056"/>
                </a:lnTo>
                <a:lnTo>
                  <a:pt x="1436" y="1056"/>
                </a:lnTo>
                <a:lnTo>
                  <a:pt x="1434" y="1056"/>
                </a:lnTo>
                <a:lnTo>
                  <a:pt x="1432" y="1056"/>
                </a:lnTo>
                <a:lnTo>
                  <a:pt x="1429" y="1056"/>
                </a:lnTo>
                <a:lnTo>
                  <a:pt x="1428" y="1056"/>
                </a:lnTo>
                <a:lnTo>
                  <a:pt x="1428" y="1057"/>
                </a:lnTo>
                <a:lnTo>
                  <a:pt x="1428" y="1061"/>
                </a:lnTo>
                <a:lnTo>
                  <a:pt x="1429" y="1071"/>
                </a:lnTo>
                <a:lnTo>
                  <a:pt x="1429" y="1078"/>
                </a:lnTo>
                <a:lnTo>
                  <a:pt x="1429" y="1079"/>
                </a:lnTo>
                <a:lnTo>
                  <a:pt x="1429" y="1080"/>
                </a:lnTo>
                <a:lnTo>
                  <a:pt x="1428" y="1085"/>
                </a:lnTo>
                <a:lnTo>
                  <a:pt x="1428" y="1087"/>
                </a:lnTo>
                <a:lnTo>
                  <a:pt x="1428" y="1089"/>
                </a:lnTo>
                <a:lnTo>
                  <a:pt x="1428" y="1096"/>
                </a:lnTo>
                <a:close/>
                <a:moveTo>
                  <a:pt x="1650" y="1037"/>
                </a:moveTo>
                <a:lnTo>
                  <a:pt x="1653" y="1037"/>
                </a:lnTo>
                <a:lnTo>
                  <a:pt x="1658" y="1037"/>
                </a:lnTo>
                <a:lnTo>
                  <a:pt x="1667" y="1037"/>
                </a:lnTo>
                <a:lnTo>
                  <a:pt x="1674" y="1037"/>
                </a:lnTo>
                <a:lnTo>
                  <a:pt x="1674" y="1037"/>
                </a:lnTo>
                <a:lnTo>
                  <a:pt x="1680" y="1037"/>
                </a:lnTo>
                <a:lnTo>
                  <a:pt x="1686" y="1037"/>
                </a:lnTo>
                <a:lnTo>
                  <a:pt x="1697" y="1037"/>
                </a:lnTo>
                <a:lnTo>
                  <a:pt x="1698" y="1037"/>
                </a:lnTo>
                <a:lnTo>
                  <a:pt x="1722" y="1037"/>
                </a:lnTo>
                <a:lnTo>
                  <a:pt x="1724" y="1037"/>
                </a:lnTo>
                <a:lnTo>
                  <a:pt x="1724" y="1019"/>
                </a:lnTo>
                <a:lnTo>
                  <a:pt x="1725" y="985"/>
                </a:lnTo>
                <a:lnTo>
                  <a:pt x="1725" y="980"/>
                </a:lnTo>
                <a:lnTo>
                  <a:pt x="1724" y="980"/>
                </a:lnTo>
                <a:lnTo>
                  <a:pt x="1722" y="980"/>
                </a:lnTo>
                <a:lnTo>
                  <a:pt x="1716" y="980"/>
                </a:lnTo>
                <a:lnTo>
                  <a:pt x="1702" y="979"/>
                </a:lnTo>
                <a:lnTo>
                  <a:pt x="1700" y="979"/>
                </a:lnTo>
                <a:lnTo>
                  <a:pt x="1699" y="979"/>
                </a:lnTo>
                <a:lnTo>
                  <a:pt x="1693" y="979"/>
                </a:lnTo>
                <a:lnTo>
                  <a:pt x="1692" y="980"/>
                </a:lnTo>
                <a:lnTo>
                  <a:pt x="1689" y="980"/>
                </a:lnTo>
                <a:lnTo>
                  <a:pt x="1654" y="980"/>
                </a:lnTo>
                <a:lnTo>
                  <a:pt x="1650" y="979"/>
                </a:lnTo>
                <a:lnTo>
                  <a:pt x="1650" y="1005"/>
                </a:lnTo>
                <a:lnTo>
                  <a:pt x="1650" y="1014"/>
                </a:lnTo>
                <a:lnTo>
                  <a:pt x="1650" y="1015"/>
                </a:lnTo>
                <a:lnTo>
                  <a:pt x="1650" y="1019"/>
                </a:lnTo>
                <a:lnTo>
                  <a:pt x="1650" y="1020"/>
                </a:lnTo>
                <a:lnTo>
                  <a:pt x="1650" y="1032"/>
                </a:lnTo>
                <a:lnTo>
                  <a:pt x="1649" y="1037"/>
                </a:lnTo>
                <a:lnTo>
                  <a:pt x="1650" y="103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82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D889A-CC06-8277-ABE6-37F22F1E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Milwaukee City in Wisconsin State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044A0D8D-FFDA-F6F0-410E-BFE5B171C4CE}"/>
              </a:ext>
            </a:extLst>
          </p:cNvPr>
          <p:cNvSpPr>
            <a:spLocks noEditPoints="1"/>
          </p:cNvSpPr>
          <p:nvPr/>
        </p:nvSpPr>
        <p:spPr bwMode="auto">
          <a:xfrm>
            <a:off x="1259632" y="1131590"/>
            <a:ext cx="2749884" cy="3638079"/>
          </a:xfrm>
          <a:custGeom>
            <a:avLst/>
            <a:gdLst>
              <a:gd name="T0" fmla="*/ 66 w 2031"/>
              <a:gd name="T1" fmla="*/ 317 h 2687"/>
              <a:gd name="T2" fmla="*/ 750 w 2031"/>
              <a:gd name="T3" fmla="*/ 310 h 2687"/>
              <a:gd name="T4" fmla="*/ 1035 w 2031"/>
              <a:gd name="T5" fmla="*/ 435 h 2687"/>
              <a:gd name="T6" fmla="*/ 1151 w 2031"/>
              <a:gd name="T7" fmla="*/ 481 h 2687"/>
              <a:gd name="T8" fmla="*/ 1235 w 2031"/>
              <a:gd name="T9" fmla="*/ 756 h 2687"/>
              <a:gd name="T10" fmla="*/ 1288 w 2031"/>
              <a:gd name="T11" fmla="*/ 767 h 2687"/>
              <a:gd name="T12" fmla="*/ 1466 w 2031"/>
              <a:gd name="T13" fmla="*/ 746 h 2687"/>
              <a:gd name="T14" fmla="*/ 1388 w 2031"/>
              <a:gd name="T15" fmla="*/ 838 h 2687"/>
              <a:gd name="T16" fmla="*/ 1427 w 2031"/>
              <a:gd name="T17" fmla="*/ 958 h 2687"/>
              <a:gd name="T18" fmla="*/ 1599 w 2031"/>
              <a:gd name="T19" fmla="*/ 1020 h 2687"/>
              <a:gd name="T20" fmla="*/ 1608 w 2031"/>
              <a:gd name="T21" fmla="*/ 904 h 2687"/>
              <a:gd name="T22" fmla="*/ 1671 w 2031"/>
              <a:gd name="T23" fmla="*/ 986 h 2687"/>
              <a:gd name="T24" fmla="*/ 1698 w 2031"/>
              <a:gd name="T25" fmla="*/ 1041 h 2687"/>
              <a:gd name="T26" fmla="*/ 1846 w 2031"/>
              <a:gd name="T27" fmla="*/ 1107 h 2687"/>
              <a:gd name="T28" fmla="*/ 1984 w 2031"/>
              <a:gd name="T29" fmla="*/ 1146 h 2687"/>
              <a:gd name="T30" fmla="*/ 2006 w 2031"/>
              <a:gd name="T31" fmla="*/ 1239 h 2687"/>
              <a:gd name="T32" fmla="*/ 1946 w 2031"/>
              <a:gd name="T33" fmla="*/ 1296 h 2687"/>
              <a:gd name="T34" fmla="*/ 1909 w 2031"/>
              <a:gd name="T35" fmla="*/ 1346 h 2687"/>
              <a:gd name="T36" fmla="*/ 1858 w 2031"/>
              <a:gd name="T37" fmla="*/ 1384 h 2687"/>
              <a:gd name="T38" fmla="*/ 1862 w 2031"/>
              <a:gd name="T39" fmla="*/ 1465 h 2687"/>
              <a:gd name="T40" fmla="*/ 1801 w 2031"/>
              <a:gd name="T41" fmla="*/ 1409 h 2687"/>
              <a:gd name="T42" fmla="*/ 1725 w 2031"/>
              <a:gd name="T43" fmla="*/ 1538 h 2687"/>
              <a:gd name="T44" fmla="*/ 1697 w 2031"/>
              <a:gd name="T45" fmla="*/ 1600 h 2687"/>
              <a:gd name="T46" fmla="*/ 1728 w 2031"/>
              <a:gd name="T47" fmla="*/ 1621 h 2687"/>
              <a:gd name="T48" fmla="*/ 1721 w 2031"/>
              <a:gd name="T49" fmla="*/ 1754 h 2687"/>
              <a:gd name="T50" fmla="*/ 1804 w 2031"/>
              <a:gd name="T51" fmla="*/ 1882 h 2687"/>
              <a:gd name="T52" fmla="*/ 1862 w 2031"/>
              <a:gd name="T53" fmla="*/ 1961 h 2687"/>
              <a:gd name="T54" fmla="*/ 1962 w 2031"/>
              <a:gd name="T55" fmla="*/ 2030 h 2687"/>
              <a:gd name="T56" fmla="*/ 1811 w 2031"/>
              <a:gd name="T57" fmla="*/ 2101 h 2687"/>
              <a:gd name="T58" fmla="*/ 1767 w 2031"/>
              <a:gd name="T59" fmla="*/ 2187 h 2687"/>
              <a:gd name="T60" fmla="*/ 1841 w 2031"/>
              <a:gd name="T61" fmla="*/ 2313 h 2687"/>
              <a:gd name="T62" fmla="*/ 1436 w 2031"/>
              <a:gd name="T63" fmla="*/ 2595 h 2687"/>
              <a:gd name="T64" fmla="*/ 1240 w 2031"/>
              <a:gd name="T65" fmla="*/ 2594 h 2687"/>
              <a:gd name="T66" fmla="*/ 1050 w 2031"/>
              <a:gd name="T67" fmla="*/ 2451 h 2687"/>
              <a:gd name="T68" fmla="*/ 1195 w 2031"/>
              <a:gd name="T69" fmla="*/ 2463 h 2687"/>
              <a:gd name="T70" fmla="*/ 1127 w 2031"/>
              <a:gd name="T71" fmla="*/ 2155 h 2687"/>
              <a:gd name="T72" fmla="*/ 1040 w 2031"/>
              <a:gd name="T73" fmla="*/ 2166 h 2687"/>
              <a:gd name="T74" fmla="*/ 967 w 2031"/>
              <a:gd name="T75" fmla="*/ 2038 h 2687"/>
              <a:gd name="T76" fmla="*/ 881 w 2031"/>
              <a:gd name="T77" fmla="*/ 2117 h 2687"/>
              <a:gd name="T78" fmla="*/ 964 w 2031"/>
              <a:gd name="T79" fmla="*/ 2144 h 2687"/>
              <a:gd name="T80" fmla="*/ 915 w 2031"/>
              <a:gd name="T81" fmla="*/ 2233 h 2687"/>
              <a:gd name="T82" fmla="*/ 862 w 2031"/>
              <a:gd name="T83" fmla="*/ 2171 h 2687"/>
              <a:gd name="T84" fmla="*/ 811 w 2031"/>
              <a:gd name="T85" fmla="*/ 2209 h 2687"/>
              <a:gd name="T86" fmla="*/ 536 w 2031"/>
              <a:gd name="T87" fmla="*/ 2168 h 2687"/>
              <a:gd name="T88" fmla="*/ 388 w 2031"/>
              <a:gd name="T89" fmla="*/ 2027 h 2687"/>
              <a:gd name="T90" fmla="*/ 678 w 2031"/>
              <a:gd name="T91" fmla="*/ 1927 h 2687"/>
              <a:gd name="T92" fmla="*/ 919 w 2031"/>
              <a:gd name="T93" fmla="*/ 1882 h 2687"/>
              <a:gd name="T94" fmla="*/ 1026 w 2031"/>
              <a:gd name="T95" fmla="*/ 1780 h 2687"/>
              <a:gd name="T96" fmla="*/ 995 w 2031"/>
              <a:gd name="T97" fmla="*/ 1705 h 2687"/>
              <a:gd name="T98" fmla="*/ 634 w 2031"/>
              <a:gd name="T99" fmla="*/ 1673 h 2687"/>
              <a:gd name="T100" fmla="*/ 288 w 2031"/>
              <a:gd name="T101" fmla="*/ 1658 h 2687"/>
              <a:gd name="T102" fmla="*/ 362 w 2031"/>
              <a:gd name="T103" fmla="*/ 1566 h 2687"/>
              <a:gd name="T104" fmla="*/ 570 w 2031"/>
              <a:gd name="T105" fmla="*/ 1561 h 2687"/>
              <a:gd name="T106" fmla="*/ 750 w 2031"/>
              <a:gd name="T107" fmla="*/ 1553 h 2687"/>
              <a:gd name="T108" fmla="*/ 820 w 2031"/>
              <a:gd name="T109" fmla="*/ 1476 h 2687"/>
              <a:gd name="T110" fmla="*/ 745 w 2031"/>
              <a:gd name="T111" fmla="*/ 1243 h 2687"/>
              <a:gd name="T112" fmla="*/ 329 w 2031"/>
              <a:gd name="T113" fmla="*/ 1251 h 2687"/>
              <a:gd name="T114" fmla="*/ 364 w 2031"/>
              <a:gd name="T115" fmla="*/ 1163 h 2687"/>
              <a:gd name="T116" fmla="*/ 320 w 2031"/>
              <a:gd name="T117" fmla="*/ 1103 h 2687"/>
              <a:gd name="T118" fmla="*/ 283 w 2031"/>
              <a:gd name="T119" fmla="*/ 948 h 2687"/>
              <a:gd name="T120" fmla="*/ 349 w 2031"/>
              <a:gd name="T121" fmla="*/ 1021 h 2687"/>
              <a:gd name="T122" fmla="*/ 376 w 2031"/>
              <a:gd name="T123" fmla="*/ 887 h 2687"/>
              <a:gd name="T124" fmla="*/ 51 w 2031"/>
              <a:gd name="T125" fmla="*/ 798 h 2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2687">
                <a:moveTo>
                  <a:pt x="44" y="0"/>
                </a:moveTo>
                <a:lnTo>
                  <a:pt x="73" y="0"/>
                </a:lnTo>
                <a:lnTo>
                  <a:pt x="75" y="0"/>
                </a:lnTo>
                <a:lnTo>
                  <a:pt x="75" y="4"/>
                </a:lnTo>
                <a:lnTo>
                  <a:pt x="75" y="15"/>
                </a:lnTo>
                <a:lnTo>
                  <a:pt x="75" y="20"/>
                </a:lnTo>
                <a:lnTo>
                  <a:pt x="75" y="26"/>
                </a:lnTo>
                <a:lnTo>
                  <a:pt x="73" y="27"/>
                </a:lnTo>
                <a:lnTo>
                  <a:pt x="66" y="26"/>
                </a:lnTo>
                <a:lnTo>
                  <a:pt x="65" y="25"/>
                </a:lnTo>
                <a:lnTo>
                  <a:pt x="38" y="1"/>
                </a:lnTo>
                <a:lnTo>
                  <a:pt x="44" y="0"/>
                </a:lnTo>
                <a:close/>
                <a:moveTo>
                  <a:pt x="0" y="718"/>
                </a:moveTo>
                <a:lnTo>
                  <a:pt x="3" y="710"/>
                </a:lnTo>
                <a:lnTo>
                  <a:pt x="7" y="706"/>
                </a:lnTo>
                <a:lnTo>
                  <a:pt x="8" y="701"/>
                </a:lnTo>
                <a:lnTo>
                  <a:pt x="8" y="700"/>
                </a:lnTo>
                <a:lnTo>
                  <a:pt x="8" y="698"/>
                </a:lnTo>
                <a:lnTo>
                  <a:pt x="7" y="693"/>
                </a:lnTo>
                <a:lnTo>
                  <a:pt x="8" y="692"/>
                </a:lnTo>
                <a:lnTo>
                  <a:pt x="8" y="691"/>
                </a:lnTo>
                <a:lnTo>
                  <a:pt x="8" y="689"/>
                </a:lnTo>
                <a:lnTo>
                  <a:pt x="8" y="681"/>
                </a:lnTo>
                <a:lnTo>
                  <a:pt x="8" y="681"/>
                </a:lnTo>
                <a:lnTo>
                  <a:pt x="8" y="680"/>
                </a:lnTo>
                <a:lnTo>
                  <a:pt x="9" y="680"/>
                </a:lnTo>
                <a:lnTo>
                  <a:pt x="53" y="681"/>
                </a:lnTo>
                <a:lnTo>
                  <a:pt x="56" y="681"/>
                </a:lnTo>
                <a:lnTo>
                  <a:pt x="56" y="678"/>
                </a:lnTo>
                <a:lnTo>
                  <a:pt x="56" y="676"/>
                </a:lnTo>
                <a:lnTo>
                  <a:pt x="56" y="671"/>
                </a:lnTo>
                <a:lnTo>
                  <a:pt x="57" y="649"/>
                </a:lnTo>
                <a:lnTo>
                  <a:pt x="57" y="641"/>
                </a:lnTo>
                <a:lnTo>
                  <a:pt x="57" y="623"/>
                </a:lnTo>
                <a:lnTo>
                  <a:pt x="57" y="622"/>
                </a:lnTo>
                <a:lnTo>
                  <a:pt x="58" y="601"/>
                </a:lnTo>
                <a:lnTo>
                  <a:pt x="58" y="591"/>
                </a:lnTo>
                <a:lnTo>
                  <a:pt x="58" y="589"/>
                </a:lnTo>
                <a:lnTo>
                  <a:pt x="58" y="583"/>
                </a:lnTo>
                <a:lnTo>
                  <a:pt x="58" y="580"/>
                </a:lnTo>
                <a:lnTo>
                  <a:pt x="59" y="568"/>
                </a:lnTo>
                <a:lnTo>
                  <a:pt x="59" y="562"/>
                </a:lnTo>
                <a:lnTo>
                  <a:pt x="60" y="551"/>
                </a:lnTo>
                <a:lnTo>
                  <a:pt x="60" y="545"/>
                </a:lnTo>
                <a:lnTo>
                  <a:pt x="61" y="535"/>
                </a:lnTo>
                <a:lnTo>
                  <a:pt x="61" y="524"/>
                </a:lnTo>
                <a:lnTo>
                  <a:pt x="62" y="523"/>
                </a:lnTo>
                <a:lnTo>
                  <a:pt x="62" y="520"/>
                </a:lnTo>
                <a:lnTo>
                  <a:pt x="62" y="517"/>
                </a:lnTo>
                <a:lnTo>
                  <a:pt x="65" y="459"/>
                </a:lnTo>
                <a:lnTo>
                  <a:pt x="64" y="452"/>
                </a:lnTo>
                <a:lnTo>
                  <a:pt x="65" y="428"/>
                </a:lnTo>
                <a:lnTo>
                  <a:pt x="67" y="375"/>
                </a:lnTo>
                <a:lnTo>
                  <a:pt x="67" y="373"/>
                </a:lnTo>
                <a:lnTo>
                  <a:pt x="67" y="366"/>
                </a:lnTo>
                <a:lnTo>
                  <a:pt x="66" y="357"/>
                </a:lnTo>
                <a:lnTo>
                  <a:pt x="66" y="356"/>
                </a:lnTo>
                <a:lnTo>
                  <a:pt x="66" y="356"/>
                </a:lnTo>
                <a:lnTo>
                  <a:pt x="66" y="355"/>
                </a:lnTo>
                <a:lnTo>
                  <a:pt x="66" y="344"/>
                </a:lnTo>
                <a:lnTo>
                  <a:pt x="66" y="339"/>
                </a:lnTo>
                <a:lnTo>
                  <a:pt x="66" y="337"/>
                </a:lnTo>
                <a:lnTo>
                  <a:pt x="66" y="332"/>
                </a:lnTo>
                <a:lnTo>
                  <a:pt x="66" y="328"/>
                </a:lnTo>
                <a:lnTo>
                  <a:pt x="66" y="324"/>
                </a:lnTo>
                <a:lnTo>
                  <a:pt x="66" y="317"/>
                </a:lnTo>
                <a:lnTo>
                  <a:pt x="66" y="269"/>
                </a:lnTo>
                <a:lnTo>
                  <a:pt x="66" y="258"/>
                </a:lnTo>
                <a:lnTo>
                  <a:pt x="68" y="221"/>
                </a:lnTo>
                <a:lnTo>
                  <a:pt x="68" y="212"/>
                </a:lnTo>
                <a:lnTo>
                  <a:pt x="68" y="207"/>
                </a:lnTo>
                <a:lnTo>
                  <a:pt x="68" y="203"/>
                </a:lnTo>
                <a:lnTo>
                  <a:pt x="70" y="189"/>
                </a:lnTo>
                <a:lnTo>
                  <a:pt x="72" y="176"/>
                </a:lnTo>
                <a:lnTo>
                  <a:pt x="72" y="175"/>
                </a:lnTo>
                <a:lnTo>
                  <a:pt x="72" y="167"/>
                </a:lnTo>
                <a:lnTo>
                  <a:pt x="72" y="156"/>
                </a:lnTo>
                <a:lnTo>
                  <a:pt x="72" y="155"/>
                </a:lnTo>
                <a:lnTo>
                  <a:pt x="73" y="106"/>
                </a:lnTo>
                <a:lnTo>
                  <a:pt x="74" y="103"/>
                </a:lnTo>
                <a:lnTo>
                  <a:pt x="74" y="88"/>
                </a:lnTo>
                <a:lnTo>
                  <a:pt x="74" y="87"/>
                </a:lnTo>
                <a:lnTo>
                  <a:pt x="73" y="77"/>
                </a:lnTo>
                <a:lnTo>
                  <a:pt x="75" y="47"/>
                </a:lnTo>
                <a:lnTo>
                  <a:pt x="75" y="40"/>
                </a:lnTo>
                <a:lnTo>
                  <a:pt x="75" y="26"/>
                </a:lnTo>
                <a:lnTo>
                  <a:pt x="76" y="26"/>
                </a:lnTo>
                <a:lnTo>
                  <a:pt x="139" y="26"/>
                </a:lnTo>
                <a:lnTo>
                  <a:pt x="140" y="26"/>
                </a:lnTo>
                <a:lnTo>
                  <a:pt x="170" y="26"/>
                </a:lnTo>
                <a:lnTo>
                  <a:pt x="267" y="25"/>
                </a:lnTo>
                <a:lnTo>
                  <a:pt x="321" y="24"/>
                </a:lnTo>
                <a:lnTo>
                  <a:pt x="322" y="24"/>
                </a:lnTo>
                <a:lnTo>
                  <a:pt x="323" y="24"/>
                </a:lnTo>
                <a:lnTo>
                  <a:pt x="324" y="24"/>
                </a:lnTo>
                <a:lnTo>
                  <a:pt x="328" y="24"/>
                </a:lnTo>
                <a:lnTo>
                  <a:pt x="352" y="23"/>
                </a:lnTo>
                <a:lnTo>
                  <a:pt x="365" y="23"/>
                </a:lnTo>
                <a:lnTo>
                  <a:pt x="393" y="23"/>
                </a:lnTo>
                <a:lnTo>
                  <a:pt x="413" y="23"/>
                </a:lnTo>
                <a:lnTo>
                  <a:pt x="436" y="23"/>
                </a:lnTo>
                <a:lnTo>
                  <a:pt x="463" y="23"/>
                </a:lnTo>
                <a:lnTo>
                  <a:pt x="483" y="22"/>
                </a:lnTo>
                <a:lnTo>
                  <a:pt x="540" y="22"/>
                </a:lnTo>
                <a:lnTo>
                  <a:pt x="559" y="22"/>
                </a:lnTo>
                <a:lnTo>
                  <a:pt x="562" y="22"/>
                </a:lnTo>
                <a:lnTo>
                  <a:pt x="574" y="22"/>
                </a:lnTo>
                <a:lnTo>
                  <a:pt x="580" y="22"/>
                </a:lnTo>
                <a:lnTo>
                  <a:pt x="638" y="22"/>
                </a:lnTo>
                <a:lnTo>
                  <a:pt x="658" y="22"/>
                </a:lnTo>
                <a:lnTo>
                  <a:pt x="752" y="22"/>
                </a:lnTo>
                <a:lnTo>
                  <a:pt x="753" y="22"/>
                </a:lnTo>
                <a:lnTo>
                  <a:pt x="752" y="60"/>
                </a:lnTo>
                <a:lnTo>
                  <a:pt x="752" y="62"/>
                </a:lnTo>
                <a:lnTo>
                  <a:pt x="751" y="109"/>
                </a:lnTo>
                <a:lnTo>
                  <a:pt x="751" y="134"/>
                </a:lnTo>
                <a:lnTo>
                  <a:pt x="751" y="141"/>
                </a:lnTo>
                <a:lnTo>
                  <a:pt x="751" y="161"/>
                </a:lnTo>
                <a:lnTo>
                  <a:pt x="751" y="166"/>
                </a:lnTo>
                <a:lnTo>
                  <a:pt x="750" y="168"/>
                </a:lnTo>
                <a:lnTo>
                  <a:pt x="750" y="182"/>
                </a:lnTo>
                <a:lnTo>
                  <a:pt x="750" y="184"/>
                </a:lnTo>
                <a:lnTo>
                  <a:pt x="750" y="186"/>
                </a:lnTo>
                <a:lnTo>
                  <a:pt x="749" y="224"/>
                </a:lnTo>
                <a:lnTo>
                  <a:pt x="749" y="238"/>
                </a:lnTo>
                <a:lnTo>
                  <a:pt x="749" y="240"/>
                </a:lnTo>
                <a:lnTo>
                  <a:pt x="749" y="244"/>
                </a:lnTo>
                <a:lnTo>
                  <a:pt x="749" y="245"/>
                </a:lnTo>
                <a:lnTo>
                  <a:pt x="749" y="257"/>
                </a:lnTo>
                <a:lnTo>
                  <a:pt x="748" y="295"/>
                </a:lnTo>
                <a:lnTo>
                  <a:pt x="748" y="310"/>
                </a:lnTo>
                <a:lnTo>
                  <a:pt x="750" y="310"/>
                </a:lnTo>
                <a:lnTo>
                  <a:pt x="762" y="310"/>
                </a:lnTo>
                <a:lnTo>
                  <a:pt x="765" y="310"/>
                </a:lnTo>
                <a:lnTo>
                  <a:pt x="767" y="310"/>
                </a:lnTo>
                <a:lnTo>
                  <a:pt x="775" y="310"/>
                </a:lnTo>
                <a:lnTo>
                  <a:pt x="776" y="310"/>
                </a:lnTo>
                <a:lnTo>
                  <a:pt x="782" y="310"/>
                </a:lnTo>
                <a:lnTo>
                  <a:pt x="797" y="310"/>
                </a:lnTo>
                <a:lnTo>
                  <a:pt x="801" y="310"/>
                </a:lnTo>
                <a:lnTo>
                  <a:pt x="810" y="310"/>
                </a:lnTo>
                <a:lnTo>
                  <a:pt x="836" y="311"/>
                </a:lnTo>
                <a:lnTo>
                  <a:pt x="845" y="311"/>
                </a:lnTo>
                <a:lnTo>
                  <a:pt x="848" y="311"/>
                </a:lnTo>
                <a:lnTo>
                  <a:pt x="861" y="311"/>
                </a:lnTo>
                <a:lnTo>
                  <a:pt x="862" y="311"/>
                </a:lnTo>
                <a:lnTo>
                  <a:pt x="865" y="311"/>
                </a:lnTo>
                <a:lnTo>
                  <a:pt x="866" y="311"/>
                </a:lnTo>
                <a:lnTo>
                  <a:pt x="867" y="311"/>
                </a:lnTo>
                <a:lnTo>
                  <a:pt x="872" y="311"/>
                </a:lnTo>
                <a:lnTo>
                  <a:pt x="888" y="311"/>
                </a:lnTo>
                <a:lnTo>
                  <a:pt x="894" y="311"/>
                </a:lnTo>
                <a:lnTo>
                  <a:pt x="895" y="311"/>
                </a:lnTo>
                <a:lnTo>
                  <a:pt x="903" y="311"/>
                </a:lnTo>
                <a:lnTo>
                  <a:pt x="906" y="310"/>
                </a:lnTo>
                <a:lnTo>
                  <a:pt x="906" y="310"/>
                </a:lnTo>
                <a:lnTo>
                  <a:pt x="910" y="310"/>
                </a:lnTo>
                <a:lnTo>
                  <a:pt x="911" y="310"/>
                </a:lnTo>
                <a:lnTo>
                  <a:pt x="912" y="310"/>
                </a:lnTo>
                <a:lnTo>
                  <a:pt x="918" y="310"/>
                </a:lnTo>
                <a:lnTo>
                  <a:pt x="936" y="310"/>
                </a:lnTo>
                <a:lnTo>
                  <a:pt x="942" y="310"/>
                </a:lnTo>
                <a:lnTo>
                  <a:pt x="942" y="312"/>
                </a:lnTo>
                <a:lnTo>
                  <a:pt x="942" y="316"/>
                </a:lnTo>
                <a:lnTo>
                  <a:pt x="942" y="317"/>
                </a:lnTo>
                <a:lnTo>
                  <a:pt x="942" y="323"/>
                </a:lnTo>
                <a:lnTo>
                  <a:pt x="941" y="344"/>
                </a:lnTo>
                <a:lnTo>
                  <a:pt x="941" y="351"/>
                </a:lnTo>
                <a:lnTo>
                  <a:pt x="941" y="356"/>
                </a:lnTo>
                <a:lnTo>
                  <a:pt x="940" y="375"/>
                </a:lnTo>
                <a:lnTo>
                  <a:pt x="940" y="381"/>
                </a:lnTo>
                <a:lnTo>
                  <a:pt x="939" y="381"/>
                </a:lnTo>
                <a:lnTo>
                  <a:pt x="939" y="382"/>
                </a:lnTo>
                <a:lnTo>
                  <a:pt x="938" y="388"/>
                </a:lnTo>
                <a:lnTo>
                  <a:pt x="938" y="407"/>
                </a:lnTo>
                <a:lnTo>
                  <a:pt x="937" y="414"/>
                </a:lnTo>
                <a:lnTo>
                  <a:pt x="937" y="431"/>
                </a:lnTo>
                <a:lnTo>
                  <a:pt x="936" y="443"/>
                </a:lnTo>
                <a:lnTo>
                  <a:pt x="936" y="444"/>
                </a:lnTo>
                <a:lnTo>
                  <a:pt x="936" y="445"/>
                </a:lnTo>
                <a:lnTo>
                  <a:pt x="936" y="446"/>
                </a:lnTo>
                <a:lnTo>
                  <a:pt x="938" y="449"/>
                </a:lnTo>
                <a:lnTo>
                  <a:pt x="938" y="451"/>
                </a:lnTo>
                <a:lnTo>
                  <a:pt x="938" y="453"/>
                </a:lnTo>
                <a:lnTo>
                  <a:pt x="967" y="453"/>
                </a:lnTo>
                <a:lnTo>
                  <a:pt x="972" y="453"/>
                </a:lnTo>
                <a:lnTo>
                  <a:pt x="986" y="453"/>
                </a:lnTo>
                <a:lnTo>
                  <a:pt x="990" y="453"/>
                </a:lnTo>
                <a:lnTo>
                  <a:pt x="995" y="453"/>
                </a:lnTo>
                <a:lnTo>
                  <a:pt x="1012" y="453"/>
                </a:lnTo>
                <a:lnTo>
                  <a:pt x="1016" y="453"/>
                </a:lnTo>
                <a:lnTo>
                  <a:pt x="1020" y="453"/>
                </a:lnTo>
                <a:lnTo>
                  <a:pt x="1027" y="453"/>
                </a:lnTo>
                <a:lnTo>
                  <a:pt x="1031" y="453"/>
                </a:lnTo>
                <a:lnTo>
                  <a:pt x="1034" y="453"/>
                </a:lnTo>
                <a:lnTo>
                  <a:pt x="1034" y="452"/>
                </a:lnTo>
                <a:lnTo>
                  <a:pt x="1035" y="449"/>
                </a:lnTo>
                <a:lnTo>
                  <a:pt x="1035" y="435"/>
                </a:lnTo>
                <a:lnTo>
                  <a:pt x="1035" y="430"/>
                </a:lnTo>
                <a:lnTo>
                  <a:pt x="1035" y="429"/>
                </a:lnTo>
                <a:lnTo>
                  <a:pt x="1036" y="428"/>
                </a:lnTo>
                <a:lnTo>
                  <a:pt x="1036" y="419"/>
                </a:lnTo>
                <a:lnTo>
                  <a:pt x="1036" y="416"/>
                </a:lnTo>
                <a:lnTo>
                  <a:pt x="1036" y="412"/>
                </a:lnTo>
                <a:lnTo>
                  <a:pt x="1037" y="397"/>
                </a:lnTo>
                <a:lnTo>
                  <a:pt x="1037" y="392"/>
                </a:lnTo>
                <a:lnTo>
                  <a:pt x="1037" y="391"/>
                </a:lnTo>
                <a:lnTo>
                  <a:pt x="1037" y="384"/>
                </a:lnTo>
                <a:lnTo>
                  <a:pt x="1037" y="381"/>
                </a:lnTo>
                <a:lnTo>
                  <a:pt x="1044" y="382"/>
                </a:lnTo>
                <a:lnTo>
                  <a:pt x="1066" y="382"/>
                </a:lnTo>
                <a:lnTo>
                  <a:pt x="1072" y="382"/>
                </a:lnTo>
                <a:lnTo>
                  <a:pt x="1074" y="382"/>
                </a:lnTo>
                <a:lnTo>
                  <a:pt x="1079" y="382"/>
                </a:lnTo>
                <a:lnTo>
                  <a:pt x="1093" y="382"/>
                </a:lnTo>
                <a:lnTo>
                  <a:pt x="1098" y="382"/>
                </a:lnTo>
                <a:lnTo>
                  <a:pt x="1100" y="382"/>
                </a:lnTo>
                <a:lnTo>
                  <a:pt x="1107" y="382"/>
                </a:lnTo>
                <a:lnTo>
                  <a:pt x="1109" y="382"/>
                </a:lnTo>
                <a:lnTo>
                  <a:pt x="1110" y="382"/>
                </a:lnTo>
                <a:lnTo>
                  <a:pt x="1111" y="382"/>
                </a:lnTo>
                <a:lnTo>
                  <a:pt x="1112" y="382"/>
                </a:lnTo>
                <a:lnTo>
                  <a:pt x="1107" y="369"/>
                </a:lnTo>
                <a:lnTo>
                  <a:pt x="1090" y="332"/>
                </a:lnTo>
                <a:lnTo>
                  <a:pt x="1088" y="328"/>
                </a:lnTo>
                <a:lnTo>
                  <a:pt x="1085" y="319"/>
                </a:lnTo>
                <a:lnTo>
                  <a:pt x="1090" y="319"/>
                </a:lnTo>
                <a:lnTo>
                  <a:pt x="1101" y="319"/>
                </a:lnTo>
                <a:lnTo>
                  <a:pt x="1106" y="320"/>
                </a:lnTo>
                <a:lnTo>
                  <a:pt x="1107" y="311"/>
                </a:lnTo>
                <a:lnTo>
                  <a:pt x="1111" y="311"/>
                </a:lnTo>
                <a:lnTo>
                  <a:pt x="1112" y="311"/>
                </a:lnTo>
                <a:lnTo>
                  <a:pt x="1113" y="311"/>
                </a:lnTo>
                <a:lnTo>
                  <a:pt x="1169" y="311"/>
                </a:lnTo>
                <a:lnTo>
                  <a:pt x="1170" y="311"/>
                </a:lnTo>
                <a:lnTo>
                  <a:pt x="1177" y="311"/>
                </a:lnTo>
                <a:lnTo>
                  <a:pt x="1178" y="311"/>
                </a:lnTo>
                <a:lnTo>
                  <a:pt x="1186" y="318"/>
                </a:lnTo>
                <a:lnTo>
                  <a:pt x="1211" y="337"/>
                </a:lnTo>
                <a:lnTo>
                  <a:pt x="1215" y="339"/>
                </a:lnTo>
                <a:lnTo>
                  <a:pt x="1217" y="341"/>
                </a:lnTo>
                <a:lnTo>
                  <a:pt x="1219" y="344"/>
                </a:lnTo>
                <a:lnTo>
                  <a:pt x="1220" y="344"/>
                </a:lnTo>
                <a:lnTo>
                  <a:pt x="1222" y="345"/>
                </a:lnTo>
                <a:lnTo>
                  <a:pt x="1230" y="352"/>
                </a:lnTo>
                <a:lnTo>
                  <a:pt x="1234" y="354"/>
                </a:lnTo>
                <a:lnTo>
                  <a:pt x="1233" y="364"/>
                </a:lnTo>
                <a:lnTo>
                  <a:pt x="1233" y="383"/>
                </a:lnTo>
                <a:lnTo>
                  <a:pt x="1232" y="389"/>
                </a:lnTo>
                <a:lnTo>
                  <a:pt x="1232" y="394"/>
                </a:lnTo>
                <a:lnTo>
                  <a:pt x="1232" y="404"/>
                </a:lnTo>
                <a:lnTo>
                  <a:pt x="1232" y="414"/>
                </a:lnTo>
                <a:lnTo>
                  <a:pt x="1231" y="445"/>
                </a:lnTo>
                <a:lnTo>
                  <a:pt x="1230" y="455"/>
                </a:lnTo>
                <a:lnTo>
                  <a:pt x="1220" y="455"/>
                </a:lnTo>
                <a:lnTo>
                  <a:pt x="1190" y="455"/>
                </a:lnTo>
                <a:lnTo>
                  <a:pt x="1180" y="454"/>
                </a:lnTo>
                <a:lnTo>
                  <a:pt x="1171" y="454"/>
                </a:lnTo>
                <a:lnTo>
                  <a:pt x="1147" y="454"/>
                </a:lnTo>
                <a:lnTo>
                  <a:pt x="1139" y="454"/>
                </a:lnTo>
                <a:lnTo>
                  <a:pt x="1141" y="457"/>
                </a:lnTo>
                <a:lnTo>
                  <a:pt x="1142" y="460"/>
                </a:lnTo>
                <a:lnTo>
                  <a:pt x="1149" y="476"/>
                </a:lnTo>
                <a:lnTo>
                  <a:pt x="1151" y="481"/>
                </a:lnTo>
                <a:lnTo>
                  <a:pt x="1153" y="486"/>
                </a:lnTo>
                <a:lnTo>
                  <a:pt x="1158" y="499"/>
                </a:lnTo>
                <a:lnTo>
                  <a:pt x="1160" y="503"/>
                </a:lnTo>
                <a:lnTo>
                  <a:pt x="1161" y="505"/>
                </a:lnTo>
                <a:lnTo>
                  <a:pt x="1164" y="511"/>
                </a:lnTo>
                <a:lnTo>
                  <a:pt x="1165" y="512"/>
                </a:lnTo>
                <a:lnTo>
                  <a:pt x="1166" y="515"/>
                </a:lnTo>
                <a:lnTo>
                  <a:pt x="1170" y="524"/>
                </a:lnTo>
                <a:lnTo>
                  <a:pt x="1170" y="526"/>
                </a:lnTo>
                <a:lnTo>
                  <a:pt x="1175" y="536"/>
                </a:lnTo>
                <a:lnTo>
                  <a:pt x="1177" y="540"/>
                </a:lnTo>
                <a:lnTo>
                  <a:pt x="1188" y="566"/>
                </a:lnTo>
                <a:lnTo>
                  <a:pt x="1195" y="584"/>
                </a:lnTo>
                <a:lnTo>
                  <a:pt x="1202" y="598"/>
                </a:lnTo>
                <a:lnTo>
                  <a:pt x="1203" y="601"/>
                </a:lnTo>
                <a:lnTo>
                  <a:pt x="1206" y="610"/>
                </a:lnTo>
                <a:lnTo>
                  <a:pt x="1208" y="613"/>
                </a:lnTo>
                <a:lnTo>
                  <a:pt x="1210" y="618"/>
                </a:lnTo>
                <a:lnTo>
                  <a:pt x="1214" y="628"/>
                </a:lnTo>
                <a:lnTo>
                  <a:pt x="1217" y="633"/>
                </a:lnTo>
                <a:lnTo>
                  <a:pt x="1218" y="637"/>
                </a:lnTo>
                <a:lnTo>
                  <a:pt x="1222" y="646"/>
                </a:lnTo>
                <a:lnTo>
                  <a:pt x="1225" y="652"/>
                </a:lnTo>
                <a:lnTo>
                  <a:pt x="1225" y="653"/>
                </a:lnTo>
                <a:lnTo>
                  <a:pt x="1225" y="657"/>
                </a:lnTo>
                <a:lnTo>
                  <a:pt x="1225" y="681"/>
                </a:lnTo>
                <a:lnTo>
                  <a:pt x="1224" y="689"/>
                </a:lnTo>
                <a:lnTo>
                  <a:pt x="1224" y="691"/>
                </a:lnTo>
                <a:lnTo>
                  <a:pt x="1224" y="695"/>
                </a:lnTo>
                <a:lnTo>
                  <a:pt x="1224" y="697"/>
                </a:lnTo>
                <a:lnTo>
                  <a:pt x="1224" y="699"/>
                </a:lnTo>
                <a:lnTo>
                  <a:pt x="1224" y="705"/>
                </a:lnTo>
                <a:lnTo>
                  <a:pt x="1224" y="706"/>
                </a:lnTo>
                <a:lnTo>
                  <a:pt x="1224" y="712"/>
                </a:lnTo>
                <a:lnTo>
                  <a:pt x="1224" y="713"/>
                </a:lnTo>
                <a:lnTo>
                  <a:pt x="1223" y="714"/>
                </a:lnTo>
                <a:lnTo>
                  <a:pt x="1223" y="722"/>
                </a:lnTo>
                <a:lnTo>
                  <a:pt x="1223" y="723"/>
                </a:lnTo>
                <a:lnTo>
                  <a:pt x="1223" y="724"/>
                </a:lnTo>
                <a:lnTo>
                  <a:pt x="1223" y="725"/>
                </a:lnTo>
                <a:lnTo>
                  <a:pt x="1230" y="725"/>
                </a:lnTo>
                <a:lnTo>
                  <a:pt x="1230" y="736"/>
                </a:lnTo>
                <a:lnTo>
                  <a:pt x="1230" y="737"/>
                </a:lnTo>
                <a:lnTo>
                  <a:pt x="1231" y="737"/>
                </a:lnTo>
                <a:lnTo>
                  <a:pt x="1230" y="740"/>
                </a:lnTo>
                <a:lnTo>
                  <a:pt x="1230" y="742"/>
                </a:lnTo>
                <a:lnTo>
                  <a:pt x="1231" y="742"/>
                </a:lnTo>
                <a:lnTo>
                  <a:pt x="1232" y="742"/>
                </a:lnTo>
                <a:lnTo>
                  <a:pt x="1233" y="742"/>
                </a:lnTo>
                <a:lnTo>
                  <a:pt x="1234" y="742"/>
                </a:lnTo>
                <a:lnTo>
                  <a:pt x="1235" y="742"/>
                </a:lnTo>
                <a:lnTo>
                  <a:pt x="1236" y="742"/>
                </a:lnTo>
                <a:lnTo>
                  <a:pt x="1238" y="742"/>
                </a:lnTo>
                <a:lnTo>
                  <a:pt x="1239" y="742"/>
                </a:lnTo>
                <a:lnTo>
                  <a:pt x="1239" y="744"/>
                </a:lnTo>
                <a:lnTo>
                  <a:pt x="1238" y="748"/>
                </a:lnTo>
                <a:lnTo>
                  <a:pt x="1245" y="748"/>
                </a:lnTo>
                <a:lnTo>
                  <a:pt x="1247" y="748"/>
                </a:lnTo>
                <a:lnTo>
                  <a:pt x="1247" y="749"/>
                </a:lnTo>
                <a:lnTo>
                  <a:pt x="1247" y="750"/>
                </a:lnTo>
                <a:lnTo>
                  <a:pt x="1247" y="751"/>
                </a:lnTo>
                <a:lnTo>
                  <a:pt x="1244" y="751"/>
                </a:lnTo>
                <a:lnTo>
                  <a:pt x="1237" y="751"/>
                </a:lnTo>
                <a:lnTo>
                  <a:pt x="1235" y="751"/>
                </a:lnTo>
                <a:lnTo>
                  <a:pt x="1235" y="753"/>
                </a:lnTo>
                <a:lnTo>
                  <a:pt x="1235" y="756"/>
                </a:lnTo>
                <a:lnTo>
                  <a:pt x="1235" y="758"/>
                </a:lnTo>
                <a:lnTo>
                  <a:pt x="1235" y="759"/>
                </a:lnTo>
                <a:lnTo>
                  <a:pt x="1234" y="759"/>
                </a:lnTo>
                <a:lnTo>
                  <a:pt x="1229" y="759"/>
                </a:lnTo>
                <a:lnTo>
                  <a:pt x="1229" y="762"/>
                </a:lnTo>
                <a:lnTo>
                  <a:pt x="1226" y="762"/>
                </a:lnTo>
                <a:lnTo>
                  <a:pt x="1225" y="774"/>
                </a:lnTo>
                <a:lnTo>
                  <a:pt x="1225" y="777"/>
                </a:lnTo>
                <a:lnTo>
                  <a:pt x="1226" y="777"/>
                </a:lnTo>
                <a:lnTo>
                  <a:pt x="1227" y="777"/>
                </a:lnTo>
                <a:lnTo>
                  <a:pt x="1228" y="777"/>
                </a:lnTo>
                <a:lnTo>
                  <a:pt x="1230" y="777"/>
                </a:lnTo>
                <a:lnTo>
                  <a:pt x="1230" y="777"/>
                </a:lnTo>
                <a:lnTo>
                  <a:pt x="1231" y="777"/>
                </a:lnTo>
                <a:lnTo>
                  <a:pt x="1233" y="777"/>
                </a:lnTo>
                <a:lnTo>
                  <a:pt x="1234" y="777"/>
                </a:lnTo>
                <a:lnTo>
                  <a:pt x="1237" y="777"/>
                </a:lnTo>
                <a:lnTo>
                  <a:pt x="1243" y="778"/>
                </a:lnTo>
                <a:lnTo>
                  <a:pt x="1246" y="778"/>
                </a:lnTo>
                <a:lnTo>
                  <a:pt x="1245" y="788"/>
                </a:lnTo>
                <a:lnTo>
                  <a:pt x="1245" y="789"/>
                </a:lnTo>
                <a:lnTo>
                  <a:pt x="1245" y="796"/>
                </a:lnTo>
                <a:lnTo>
                  <a:pt x="1245" y="799"/>
                </a:lnTo>
                <a:lnTo>
                  <a:pt x="1245" y="801"/>
                </a:lnTo>
                <a:lnTo>
                  <a:pt x="1244" y="801"/>
                </a:lnTo>
                <a:lnTo>
                  <a:pt x="1240" y="800"/>
                </a:lnTo>
                <a:lnTo>
                  <a:pt x="1240" y="799"/>
                </a:lnTo>
                <a:lnTo>
                  <a:pt x="1238" y="799"/>
                </a:lnTo>
                <a:lnTo>
                  <a:pt x="1237" y="799"/>
                </a:lnTo>
                <a:lnTo>
                  <a:pt x="1233" y="799"/>
                </a:lnTo>
                <a:lnTo>
                  <a:pt x="1230" y="799"/>
                </a:lnTo>
                <a:lnTo>
                  <a:pt x="1230" y="799"/>
                </a:lnTo>
                <a:lnTo>
                  <a:pt x="1228" y="799"/>
                </a:lnTo>
                <a:lnTo>
                  <a:pt x="1228" y="810"/>
                </a:lnTo>
                <a:lnTo>
                  <a:pt x="1232" y="809"/>
                </a:lnTo>
                <a:lnTo>
                  <a:pt x="1233" y="809"/>
                </a:lnTo>
                <a:lnTo>
                  <a:pt x="1234" y="809"/>
                </a:lnTo>
                <a:lnTo>
                  <a:pt x="1240" y="808"/>
                </a:lnTo>
                <a:lnTo>
                  <a:pt x="1245" y="809"/>
                </a:lnTo>
                <a:lnTo>
                  <a:pt x="1245" y="808"/>
                </a:lnTo>
                <a:lnTo>
                  <a:pt x="1245" y="807"/>
                </a:lnTo>
                <a:lnTo>
                  <a:pt x="1245" y="806"/>
                </a:lnTo>
                <a:lnTo>
                  <a:pt x="1245" y="802"/>
                </a:lnTo>
                <a:lnTo>
                  <a:pt x="1249" y="802"/>
                </a:lnTo>
                <a:lnTo>
                  <a:pt x="1249" y="802"/>
                </a:lnTo>
                <a:lnTo>
                  <a:pt x="1249" y="796"/>
                </a:lnTo>
                <a:lnTo>
                  <a:pt x="1250" y="796"/>
                </a:lnTo>
                <a:lnTo>
                  <a:pt x="1251" y="788"/>
                </a:lnTo>
                <a:lnTo>
                  <a:pt x="1251" y="778"/>
                </a:lnTo>
                <a:lnTo>
                  <a:pt x="1252" y="778"/>
                </a:lnTo>
                <a:lnTo>
                  <a:pt x="1253" y="778"/>
                </a:lnTo>
                <a:lnTo>
                  <a:pt x="1256" y="778"/>
                </a:lnTo>
                <a:lnTo>
                  <a:pt x="1258" y="778"/>
                </a:lnTo>
                <a:lnTo>
                  <a:pt x="1260" y="778"/>
                </a:lnTo>
                <a:lnTo>
                  <a:pt x="1268" y="778"/>
                </a:lnTo>
                <a:lnTo>
                  <a:pt x="1270" y="778"/>
                </a:lnTo>
                <a:lnTo>
                  <a:pt x="1274" y="778"/>
                </a:lnTo>
                <a:lnTo>
                  <a:pt x="1286" y="778"/>
                </a:lnTo>
                <a:lnTo>
                  <a:pt x="1290" y="778"/>
                </a:lnTo>
                <a:lnTo>
                  <a:pt x="1290" y="778"/>
                </a:lnTo>
                <a:lnTo>
                  <a:pt x="1292" y="777"/>
                </a:lnTo>
                <a:lnTo>
                  <a:pt x="1293" y="777"/>
                </a:lnTo>
                <a:lnTo>
                  <a:pt x="1295" y="778"/>
                </a:lnTo>
                <a:lnTo>
                  <a:pt x="1299" y="778"/>
                </a:lnTo>
                <a:lnTo>
                  <a:pt x="1289" y="767"/>
                </a:lnTo>
                <a:lnTo>
                  <a:pt x="1288" y="767"/>
                </a:lnTo>
                <a:lnTo>
                  <a:pt x="1284" y="763"/>
                </a:lnTo>
                <a:lnTo>
                  <a:pt x="1285" y="759"/>
                </a:lnTo>
                <a:lnTo>
                  <a:pt x="1285" y="758"/>
                </a:lnTo>
                <a:lnTo>
                  <a:pt x="1283" y="755"/>
                </a:lnTo>
                <a:lnTo>
                  <a:pt x="1284" y="754"/>
                </a:lnTo>
                <a:lnTo>
                  <a:pt x="1284" y="753"/>
                </a:lnTo>
                <a:lnTo>
                  <a:pt x="1283" y="750"/>
                </a:lnTo>
                <a:lnTo>
                  <a:pt x="1284" y="748"/>
                </a:lnTo>
                <a:lnTo>
                  <a:pt x="1284" y="744"/>
                </a:lnTo>
                <a:lnTo>
                  <a:pt x="1284" y="743"/>
                </a:lnTo>
                <a:lnTo>
                  <a:pt x="1285" y="743"/>
                </a:lnTo>
                <a:lnTo>
                  <a:pt x="1308" y="743"/>
                </a:lnTo>
                <a:lnTo>
                  <a:pt x="1309" y="743"/>
                </a:lnTo>
                <a:lnTo>
                  <a:pt x="1312" y="743"/>
                </a:lnTo>
                <a:lnTo>
                  <a:pt x="1314" y="743"/>
                </a:lnTo>
                <a:lnTo>
                  <a:pt x="1315" y="743"/>
                </a:lnTo>
                <a:lnTo>
                  <a:pt x="1316" y="743"/>
                </a:lnTo>
                <a:lnTo>
                  <a:pt x="1317" y="743"/>
                </a:lnTo>
                <a:lnTo>
                  <a:pt x="1321" y="743"/>
                </a:lnTo>
                <a:lnTo>
                  <a:pt x="1323" y="743"/>
                </a:lnTo>
                <a:lnTo>
                  <a:pt x="1324" y="743"/>
                </a:lnTo>
                <a:lnTo>
                  <a:pt x="1327" y="744"/>
                </a:lnTo>
                <a:lnTo>
                  <a:pt x="1328" y="744"/>
                </a:lnTo>
                <a:lnTo>
                  <a:pt x="1330" y="744"/>
                </a:lnTo>
                <a:lnTo>
                  <a:pt x="1333" y="744"/>
                </a:lnTo>
                <a:lnTo>
                  <a:pt x="1335" y="744"/>
                </a:lnTo>
                <a:lnTo>
                  <a:pt x="1336" y="744"/>
                </a:lnTo>
                <a:lnTo>
                  <a:pt x="1340" y="744"/>
                </a:lnTo>
                <a:lnTo>
                  <a:pt x="1341" y="744"/>
                </a:lnTo>
                <a:lnTo>
                  <a:pt x="1343" y="747"/>
                </a:lnTo>
                <a:lnTo>
                  <a:pt x="1344" y="750"/>
                </a:lnTo>
                <a:lnTo>
                  <a:pt x="1346" y="753"/>
                </a:lnTo>
                <a:lnTo>
                  <a:pt x="1346" y="755"/>
                </a:lnTo>
                <a:lnTo>
                  <a:pt x="1348" y="767"/>
                </a:lnTo>
                <a:lnTo>
                  <a:pt x="1349" y="773"/>
                </a:lnTo>
                <a:lnTo>
                  <a:pt x="1350" y="780"/>
                </a:lnTo>
                <a:lnTo>
                  <a:pt x="1351" y="780"/>
                </a:lnTo>
                <a:lnTo>
                  <a:pt x="1363" y="780"/>
                </a:lnTo>
                <a:lnTo>
                  <a:pt x="1379" y="780"/>
                </a:lnTo>
                <a:lnTo>
                  <a:pt x="1397" y="780"/>
                </a:lnTo>
                <a:lnTo>
                  <a:pt x="1409" y="781"/>
                </a:lnTo>
                <a:lnTo>
                  <a:pt x="1409" y="777"/>
                </a:lnTo>
                <a:lnTo>
                  <a:pt x="1409" y="771"/>
                </a:lnTo>
                <a:lnTo>
                  <a:pt x="1409" y="769"/>
                </a:lnTo>
                <a:lnTo>
                  <a:pt x="1406" y="767"/>
                </a:lnTo>
                <a:lnTo>
                  <a:pt x="1405" y="766"/>
                </a:lnTo>
                <a:lnTo>
                  <a:pt x="1404" y="766"/>
                </a:lnTo>
                <a:lnTo>
                  <a:pt x="1405" y="745"/>
                </a:lnTo>
                <a:lnTo>
                  <a:pt x="1406" y="745"/>
                </a:lnTo>
                <a:lnTo>
                  <a:pt x="1407" y="745"/>
                </a:lnTo>
                <a:lnTo>
                  <a:pt x="1414" y="745"/>
                </a:lnTo>
                <a:lnTo>
                  <a:pt x="1417" y="745"/>
                </a:lnTo>
                <a:lnTo>
                  <a:pt x="1420" y="745"/>
                </a:lnTo>
                <a:lnTo>
                  <a:pt x="1426" y="745"/>
                </a:lnTo>
                <a:lnTo>
                  <a:pt x="1428" y="745"/>
                </a:lnTo>
                <a:lnTo>
                  <a:pt x="1431" y="745"/>
                </a:lnTo>
                <a:lnTo>
                  <a:pt x="1437" y="746"/>
                </a:lnTo>
                <a:lnTo>
                  <a:pt x="1440" y="746"/>
                </a:lnTo>
                <a:lnTo>
                  <a:pt x="1442" y="746"/>
                </a:lnTo>
                <a:lnTo>
                  <a:pt x="1449" y="746"/>
                </a:lnTo>
                <a:lnTo>
                  <a:pt x="1451" y="746"/>
                </a:lnTo>
                <a:lnTo>
                  <a:pt x="1454" y="746"/>
                </a:lnTo>
                <a:lnTo>
                  <a:pt x="1459" y="746"/>
                </a:lnTo>
                <a:lnTo>
                  <a:pt x="1462" y="746"/>
                </a:lnTo>
                <a:lnTo>
                  <a:pt x="1464" y="746"/>
                </a:lnTo>
                <a:lnTo>
                  <a:pt x="1466" y="746"/>
                </a:lnTo>
                <a:lnTo>
                  <a:pt x="1470" y="746"/>
                </a:lnTo>
                <a:lnTo>
                  <a:pt x="1472" y="746"/>
                </a:lnTo>
                <a:lnTo>
                  <a:pt x="1470" y="748"/>
                </a:lnTo>
                <a:lnTo>
                  <a:pt x="1469" y="749"/>
                </a:lnTo>
                <a:lnTo>
                  <a:pt x="1469" y="751"/>
                </a:lnTo>
                <a:lnTo>
                  <a:pt x="1466" y="753"/>
                </a:lnTo>
                <a:lnTo>
                  <a:pt x="1464" y="754"/>
                </a:lnTo>
                <a:lnTo>
                  <a:pt x="1463" y="756"/>
                </a:lnTo>
                <a:lnTo>
                  <a:pt x="1461" y="759"/>
                </a:lnTo>
                <a:lnTo>
                  <a:pt x="1460" y="761"/>
                </a:lnTo>
                <a:lnTo>
                  <a:pt x="1460" y="762"/>
                </a:lnTo>
                <a:lnTo>
                  <a:pt x="1459" y="763"/>
                </a:lnTo>
                <a:lnTo>
                  <a:pt x="1457" y="765"/>
                </a:lnTo>
                <a:lnTo>
                  <a:pt x="1457" y="765"/>
                </a:lnTo>
                <a:lnTo>
                  <a:pt x="1454" y="768"/>
                </a:lnTo>
                <a:lnTo>
                  <a:pt x="1451" y="772"/>
                </a:lnTo>
                <a:lnTo>
                  <a:pt x="1450" y="773"/>
                </a:lnTo>
                <a:lnTo>
                  <a:pt x="1449" y="774"/>
                </a:lnTo>
                <a:lnTo>
                  <a:pt x="1448" y="775"/>
                </a:lnTo>
                <a:lnTo>
                  <a:pt x="1447" y="776"/>
                </a:lnTo>
                <a:lnTo>
                  <a:pt x="1446" y="777"/>
                </a:lnTo>
                <a:lnTo>
                  <a:pt x="1445" y="778"/>
                </a:lnTo>
                <a:lnTo>
                  <a:pt x="1445" y="780"/>
                </a:lnTo>
                <a:lnTo>
                  <a:pt x="1444" y="781"/>
                </a:lnTo>
                <a:lnTo>
                  <a:pt x="1444" y="782"/>
                </a:lnTo>
                <a:lnTo>
                  <a:pt x="1443" y="783"/>
                </a:lnTo>
                <a:lnTo>
                  <a:pt x="1442" y="785"/>
                </a:lnTo>
                <a:lnTo>
                  <a:pt x="1442" y="788"/>
                </a:lnTo>
                <a:lnTo>
                  <a:pt x="1441" y="789"/>
                </a:lnTo>
                <a:lnTo>
                  <a:pt x="1441" y="791"/>
                </a:lnTo>
                <a:lnTo>
                  <a:pt x="1440" y="792"/>
                </a:lnTo>
                <a:lnTo>
                  <a:pt x="1440" y="793"/>
                </a:lnTo>
                <a:lnTo>
                  <a:pt x="1440" y="795"/>
                </a:lnTo>
                <a:lnTo>
                  <a:pt x="1439" y="796"/>
                </a:lnTo>
                <a:lnTo>
                  <a:pt x="1439" y="799"/>
                </a:lnTo>
                <a:lnTo>
                  <a:pt x="1439" y="800"/>
                </a:lnTo>
                <a:lnTo>
                  <a:pt x="1439" y="801"/>
                </a:lnTo>
                <a:lnTo>
                  <a:pt x="1439" y="802"/>
                </a:lnTo>
                <a:lnTo>
                  <a:pt x="1440" y="803"/>
                </a:lnTo>
                <a:lnTo>
                  <a:pt x="1440" y="806"/>
                </a:lnTo>
                <a:lnTo>
                  <a:pt x="1440" y="812"/>
                </a:lnTo>
                <a:lnTo>
                  <a:pt x="1441" y="815"/>
                </a:lnTo>
                <a:lnTo>
                  <a:pt x="1443" y="816"/>
                </a:lnTo>
                <a:lnTo>
                  <a:pt x="1442" y="818"/>
                </a:lnTo>
                <a:lnTo>
                  <a:pt x="1441" y="819"/>
                </a:lnTo>
                <a:lnTo>
                  <a:pt x="1439" y="820"/>
                </a:lnTo>
                <a:lnTo>
                  <a:pt x="1435" y="821"/>
                </a:lnTo>
                <a:lnTo>
                  <a:pt x="1433" y="822"/>
                </a:lnTo>
                <a:lnTo>
                  <a:pt x="1431" y="823"/>
                </a:lnTo>
                <a:lnTo>
                  <a:pt x="1427" y="824"/>
                </a:lnTo>
                <a:lnTo>
                  <a:pt x="1425" y="826"/>
                </a:lnTo>
                <a:lnTo>
                  <a:pt x="1422" y="826"/>
                </a:lnTo>
                <a:lnTo>
                  <a:pt x="1421" y="826"/>
                </a:lnTo>
                <a:lnTo>
                  <a:pt x="1415" y="825"/>
                </a:lnTo>
                <a:lnTo>
                  <a:pt x="1414" y="825"/>
                </a:lnTo>
                <a:lnTo>
                  <a:pt x="1410" y="825"/>
                </a:lnTo>
                <a:lnTo>
                  <a:pt x="1409" y="826"/>
                </a:lnTo>
                <a:lnTo>
                  <a:pt x="1406" y="826"/>
                </a:lnTo>
                <a:lnTo>
                  <a:pt x="1403" y="828"/>
                </a:lnTo>
                <a:lnTo>
                  <a:pt x="1401" y="829"/>
                </a:lnTo>
                <a:lnTo>
                  <a:pt x="1398" y="831"/>
                </a:lnTo>
                <a:lnTo>
                  <a:pt x="1393" y="835"/>
                </a:lnTo>
                <a:lnTo>
                  <a:pt x="1390" y="837"/>
                </a:lnTo>
                <a:lnTo>
                  <a:pt x="1389" y="838"/>
                </a:lnTo>
                <a:lnTo>
                  <a:pt x="1388" y="838"/>
                </a:lnTo>
                <a:lnTo>
                  <a:pt x="1388" y="838"/>
                </a:lnTo>
                <a:lnTo>
                  <a:pt x="1385" y="840"/>
                </a:lnTo>
                <a:lnTo>
                  <a:pt x="1384" y="841"/>
                </a:lnTo>
                <a:lnTo>
                  <a:pt x="1381" y="843"/>
                </a:lnTo>
                <a:lnTo>
                  <a:pt x="1378" y="845"/>
                </a:lnTo>
                <a:lnTo>
                  <a:pt x="1377" y="846"/>
                </a:lnTo>
                <a:lnTo>
                  <a:pt x="1374" y="849"/>
                </a:lnTo>
                <a:lnTo>
                  <a:pt x="1373" y="851"/>
                </a:lnTo>
                <a:lnTo>
                  <a:pt x="1373" y="854"/>
                </a:lnTo>
                <a:lnTo>
                  <a:pt x="1374" y="857"/>
                </a:lnTo>
                <a:lnTo>
                  <a:pt x="1374" y="858"/>
                </a:lnTo>
                <a:lnTo>
                  <a:pt x="1374" y="859"/>
                </a:lnTo>
                <a:lnTo>
                  <a:pt x="1376" y="861"/>
                </a:lnTo>
                <a:lnTo>
                  <a:pt x="1378" y="862"/>
                </a:lnTo>
                <a:lnTo>
                  <a:pt x="1380" y="862"/>
                </a:lnTo>
                <a:lnTo>
                  <a:pt x="1382" y="862"/>
                </a:lnTo>
                <a:lnTo>
                  <a:pt x="1385" y="862"/>
                </a:lnTo>
                <a:lnTo>
                  <a:pt x="1390" y="863"/>
                </a:lnTo>
                <a:lnTo>
                  <a:pt x="1392" y="863"/>
                </a:lnTo>
                <a:lnTo>
                  <a:pt x="1397" y="864"/>
                </a:lnTo>
                <a:lnTo>
                  <a:pt x="1399" y="865"/>
                </a:lnTo>
                <a:lnTo>
                  <a:pt x="1400" y="865"/>
                </a:lnTo>
                <a:lnTo>
                  <a:pt x="1401" y="866"/>
                </a:lnTo>
                <a:lnTo>
                  <a:pt x="1402" y="866"/>
                </a:lnTo>
                <a:lnTo>
                  <a:pt x="1405" y="867"/>
                </a:lnTo>
                <a:lnTo>
                  <a:pt x="1409" y="869"/>
                </a:lnTo>
                <a:lnTo>
                  <a:pt x="1412" y="871"/>
                </a:lnTo>
                <a:lnTo>
                  <a:pt x="1415" y="873"/>
                </a:lnTo>
                <a:lnTo>
                  <a:pt x="1416" y="874"/>
                </a:lnTo>
                <a:lnTo>
                  <a:pt x="1417" y="874"/>
                </a:lnTo>
                <a:lnTo>
                  <a:pt x="1419" y="876"/>
                </a:lnTo>
                <a:lnTo>
                  <a:pt x="1419" y="877"/>
                </a:lnTo>
                <a:lnTo>
                  <a:pt x="1419" y="878"/>
                </a:lnTo>
                <a:lnTo>
                  <a:pt x="1420" y="878"/>
                </a:lnTo>
                <a:lnTo>
                  <a:pt x="1420" y="879"/>
                </a:lnTo>
                <a:lnTo>
                  <a:pt x="1420" y="880"/>
                </a:lnTo>
                <a:lnTo>
                  <a:pt x="1420" y="881"/>
                </a:lnTo>
                <a:lnTo>
                  <a:pt x="1420" y="886"/>
                </a:lnTo>
                <a:lnTo>
                  <a:pt x="1420" y="888"/>
                </a:lnTo>
                <a:lnTo>
                  <a:pt x="1421" y="889"/>
                </a:lnTo>
                <a:lnTo>
                  <a:pt x="1421" y="892"/>
                </a:lnTo>
                <a:lnTo>
                  <a:pt x="1421" y="895"/>
                </a:lnTo>
                <a:lnTo>
                  <a:pt x="1421" y="897"/>
                </a:lnTo>
                <a:lnTo>
                  <a:pt x="1421" y="899"/>
                </a:lnTo>
                <a:lnTo>
                  <a:pt x="1421" y="900"/>
                </a:lnTo>
                <a:lnTo>
                  <a:pt x="1422" y="902"/>
                </a:lnTo>
                <a:lnTo>
                  <a:pt x="1422" y="903"/>
                </a:lnTo>
                <a:lnTo>
                  <a:pt x="1423" y="905"/>
                </a:lnTo>
                <a:lnTo>
                  <a:pt x="1425" y="906"/>
                </a:lnTo>
                <a:lnTo>
                  <a:pt x="1428" y="908"/>
                </a:lnTo>
                <a:lnTo>
                  <a:pt x="1430" y="909"/>
                </a:lnTo>
                <a:lnTo>
                  <a:pt x="1431" y="910"/>
                </a:lnTo>
                <a:lnTo>
                  <a:pt x="1431" y="914"/>
                </a:lnTo>
                <a:lnTo>
                  <a:pt x="1431" y="916"/>
                </a:lnTo>
                <a:lnTo>
                  <a:pt x="1431" y="918"/>
                </a:lnTo>
                <a:lnTo>
                  <a:pt x="1431" y="924"/>
                </a:lnTo>
                <a:lnTo>
                  <a:pt x="1431" y="927"/>
                </a:lnTo>
                <a:lnTo>
                  <a:pt x="1423" y="926"/>
                </a:lnTo>
                <a:lnTo>
                  <a:pt x="1400" y="925"/>
                </a:lnTo>
                <a:lnTo>
                  <a:pt x="1397" y="925"/>
                </a:lnTo>
                <a:lnTo>
                  <a:pt x="1396" y="925"/>
                </a:lnTo>
                <a:lnTo>
                  <a:pt x="1409" y="948"/>
                </a:lnTo>
                <a:lnTo>
                  <a:pt x="1410" y="951"/>
                </a:lnTo>
                <a:lnTo>
                  <a:pt x="1411" y="951"/>
                </a:lnTo>
                <a:lnTo>
                  <a:pt x="1411" y="952"/>
                </a:lnTo>
                <a:lnTo>
                  <a:pt x="1412" y="953"/>
                </a:lnTo>
                <a:lnTo>
                  <a:pt x="1427" y="958"/>
                </a:lnTo>
                <a:lnTo>
                  <a:pt x="1422" y="958"/>
                </a:lnTo>
                <a:lnTo>
                  <a:pt x="1415" y="958"/>
                </a:lnTo>
                <a:lnTo>
                  <a:pt x="1415" y="958"/>
                </a:lnTo>
                <a:lnTo>
                  <a:pt x="1426" y="977"/>
                </a:lnTo>
                <a:lnTo>
                  <a:pt x="1430" y="977"/>
                </a:lnTo>
                <a:lnTo>
                  <a:pt x="1430" y="982"/>
                </a:lnTo>
                <a:lnTo>
                  <a:pt x="1431" y="982"/>
                </a:lnTo>
                <a:lnTo>
                  <a:pt x="1431" y="982"/>
                </a:lnTo>
                <a:lnTo>
                  <a:pt x="1459" y="983"/>
                </a:lnTo>
                <a:lnTo>
                  <a:pt x="1461" y="983"/>
                </a:lnTo>
                <a:lnTo>
                  <a:pt x="1462" y="983"/>
                </a:lnTo>
                <a:lnTo>
                  <a:pt x="1490" y="983"/>
                </a:lnTo>
                <a:lnTo>
                  <a:pt x="1489" y="982"/>
                </a:lnTo>
                <a:lnTo>
                  <a:pt x="1489" y="982"/>
                </a:lnTo>
                <a:lnTo>
                  <a:pt x="1487" y="981"/>
                </a:lnTo>
                <a:lnTo>
                  <a:pt x="1486" y="981"/>
                </a:lnTo>
                <a:lnTo>
                  <a:pt x="1487" y="981"/>
                </a:lnTo>
                <a:lnTo>
                  <a:pt x="1489" y="981"/>
                </a:lnTo>
                <a:lnTo>
                  <a:pt x="1488" y="980"/>
                </a:lnTo>
                <a:lnTo>
                  <a:pt x="1486" y="979"/>
                </a:lnTo>
                <a:lnTo>
                  <a:pt x="1485" y="978"/>
                </a:lnTo>
                <a:lnTo>
                  <a:pt x="1484" y="977"/>
                </a:lnTo>
                <a:lnTo>
                  <a:pt x="1483" y="976"/>
                </a:lnTo>
                <a:lnTo>
                  <a:pt x="1482" y="976"/>
                </a:lnTo>
                <a:lnTo>
                  <a:pt x="1509" y="976"/>
                </a:lnTo>
                <a:lnTo>
                  <a:pt x="1509" y="979"/>
                </a:lnTo>
                <a:lnTo>
                  <a:pt x="1509" y="980"/>
                </a:lnTo>
                <a:lnTo>
                  <a:pt x="1509" y="981"/>
                </a:lnTo>
                <a:lnTo>
                  <a:pt x="1490" y="981"/>
                </a:lnTo>
                <a:lnTo>
                  <a:pt x="1491" y="982"/>
                </a:lnTo>
                <a:lnTo>
                  <a:pt x="1492" y="982"/>
                </a:lnTo>
                <a:lnTo>
                  <a:pt x="1493" y="982"/>
                </a:lnTo>
                <a:lnTo>
                  <a:pt x="1493" y="983"/>
                </a:lnTo>
                <a:lnTo>
                  <a:pt x="1493" y="983"/>
                </a:lnTo>
                <a:lnTo>
                  <a:pt x="1493" y="984"/>
                </a:lnTo>
                <a:lnTo>
                  <a:pt x="1494" y="984"/>
                </a:lnTo>
                <a:lnTo>
                  <a:pt x="1494" y="985"/>
                </a:lnTo>
                <a:lnTo>
                  <a:pt x="1495" y="985"/>
                </a:lnTo>
                <a:lnTo>
                  <a:pt x="1496" y="986"/>
                </a:lnTo>
                <a:lnTo>
                  <a:pt x="1497" y="987"/>
                </a:lnTo>
                <a:lnTo>
                  <a:pt x="1498" y="988"/>
                </a:lnTo>
                <a:lnTo>
                  <a:pt x="1499" y="989"/>
                </a:lnTo>
                <a:lnTo>
                  <a:pt x="1500" y="989"/>
                </a:lnTo>
                <a:lnTo>
                  <a:pt x="1500" y="990"/>
                </a:lnTo>
                <a:lnTo>
                  <a:pt x="1501" y="990"/>
                </a:lnTo>
                <a:lnTo>
                  <a:pt x="1501" y="991"/>
                </a:lnTo>
                <a:lnTo>
                  <a:pt x="1502" y="991"/>
                </a:lnTo>
                <a:lnTo>
                  <a:pt x="1502" y="992"/>
                </a:lnTo>
                <a:lnTo>
                  <a:pt x="1503" y="993"/>
                </a:lnTo>
                <a:lnTo>
                  <a:pt x="1504" y="994"/>
                </a:lnTo>
                <a:lnTo>
                  <a:pt x="1508" y="998"/>
                </a:lnTo>
                <a:lnTo>
                  <a:pt x="1509" y="999"/>
                </a:lnTo>
                <a:lnTo>
                  <a:pt x="1509" y="1001"/>
                </a:lnTo>
                <a:lnTo>
                  <a:pt x="1509" y="1002"/>
                </a:lnTo>
                <a:lnTo>
                  <a:pt x="1509" y="1004"/>
                </a:lnTo>
                <a:lnTo>
                  <a:pt x="1514" y="1009"/>
                </a:lnTo>
                <a:lnTo>
                  <a:pt x="1514" y="1017"/>
                </a:lnTo>
                <a:lnTo>
                  <a:pt x="1514" y="1030"/>
                </a:lnTo>
                <a:lnTo>
                  <a:pt x="1520" y="1030"/>
                </a:lnTo>
                <a:lnTo>
                  <a:pt x="1530" y="1030"/>
                </a:lnTo>
                <a:lnTo>
                  <a:pt x="1536" y="1030"/>
                </a:lnTo>
                <a:lnTo>
                  <a:pt x="1573" y="1030"/>
                </a:lnTo>
                <a:lnTo>
                  <a:pt x="1582" y="1030"/>
                </a:lnTo>
                <a:lnTo>
                  <a:pt x="1586" y="1030"/>
                </a:lnTo>
                <a:lnTo>
                  <a:pt x="1599" y="1030"/>
                </a:lnTo>
                <a:lnTo>
                  <a:pt x="1599" y="1020"/>
                </a:lnTo>
                <a:lnTo>
                  <a:pt x="1600" y="1013"/>
                </a:lnTo>
                <a:lnTo>
                  <a:pt x="1600" y="1003"/>
                </a:lnTo>
                <a:lnTo>
                  <a:pt x="1600" y="989"/>
                </a:lnTo>
                <a:lnTo>
                  <a:pt x="1601" y="964"/>
                </a:lnTo>
                <a:lnTo>
                  <a:pt x="1601" y="954"/>
                </a:lnTo>
                <a:lnTo>
                  <a:pt x="1601" y="948"/>
                </a:lnTo>
                <a:lnTo>
                  <a:pt x="1601" y="945"/>
                </a:lnTo>
                <a:lnTo>
                  <a:pt x="1601" y="942"/>
                </a:lnTo>
                <a:lnTo>
                  <a:pt x="1601" y="940"/>
                </a:lnTo>
                <a:lnTo>
                  <a:pt x="1600" y="938"/>
                </a:lnTo>
                <a:lnTo>
                  <a:pt x="1598" y="936"/>
                </a:lnTo>
                <a:lnTo>
                  <a:pt x="1596" y="934"/>
                </a:lnTo>
                <a:lnTo>
                  <a:pt x="1591" y="930"/>
                </a:lnTo>
                <a:lnTo>
                  <a:pt x="1590" y="929"/>
                </a:lnTo>
                <a:lnTo>
                  <a:pt x="1583" y="924"/>
                </a:lnTo>
                <a:lnTo>
                  <a:pt x="1580" y="922"/>
                </a:lnTo>
                <a:lnTo>
                  <a:pt x="1578" y="922"/>
                </a:lnTo>
                <a:lnTo>
                  <a:pt x="1577" y="922"/>
                </a:lnTo>
                <a:lnTo>
                  <a:pt x="1572" y="920"/>
                </a:lnTo>
                <a:lnTo>
                  <a:pt x="1569" y="920"/>
                </a:lnTo>
                <a:lnTo>
                  <a:pt x="1567" y="919"/>
                </a:lnTo>
                <a:lnTo>
                  <a:pt x="1564" y="919"/>
                </a:lnTo>
                <a:lnTo>
                  <a:pt x="1562" y="919"/>
                </a:lnTo>
                <a:lnTo>
                  <a:pt x="1561" y="918"/>
                </a:lnTo>
                <a:lnTo>
                  <a:pt x="1559" y="918"/>
                </a:lnTo>
                <a:lnTo>
                  <a:pt x="1558" y="918"/>
                </a:lnTo>
                <a:lnTo>
                  <a:pt x="1555" y="917"/>
                </a:lnTo>
                <a:lnTo>
                  <a:pt x="1551" y="916"/>
                </a:lnTo>
                <a:lnTo>
                  <a:pt x="1550" y="916"/>
                </a:lnTo>
                <a:lnTo>
                  <a:pt x="1548" y="915"/>
                </a:lnTo>
                <a:lnTo>
                  <a:pt x="1546" y="914"/>
                </a:lnTo>
                <a:lnTo>
                  <a:pt x="1544" y="913"/>
                </a:lnTo>
                <a:lnTo>
                  <a:pt x="1543" y="912"/>
                </a:lnTo>
                <a:lnTo>
                  <a:pt x="1541" y="910"/>
                </a:lnTo>
                <a:lnTo>
                  <a:pt x="1539" y="910"/>
                </a:lnTo>
                <a:lnTo>
                  <a:pt x="1535" y="907"/>
                </a:lnTo>
                <a:lnTo>
                  <a:pt x="1531" y="903"/>
                </a:lnTo>
                <a:lnTo>
                  <a:pt x="1530" y="903"/>
                </a:lnTo>
                <a:lnTo>
                  <a:pt x="1523" y="900"/>
                </a:lnTo>
                <a:lnTo>
                  <a:pt x="1518" y="898"/>
                </a:lnTo>
                <a:lnTo>
                  <a:pt x="1513" y="898"/>
                </a:lnTo>
                <a:lnTo>
                  <a:pt x="1511" y="897"/>
                </a:lnTo>
                <a:lnTo>
                  <a:pt x="1511" y="895"/>
                </a:lnTo>
                <a:lnTo>
                  <a:pt x="1511" y="894"/>
                </a:lnTo>
                <a:lnTo>
                  <a:pt x="1510" y="889"/>
                </a:lnTo>
                <a:lnTo>
                  <a:pt x="1510" y="885"/>
                </a:lnTo>
                <a:lnTo>
                  <a:pt x="1516" y="885"/>
                </a:lnTo>
                <a:lnTo>
                  <a:pt x="1523" y="885"/>
                </a:lnTo>
                <a:lnTo>
                  <a:pt x="1534" y="885"/>
                </a:lnTo>
                <a:lnTo>
                  <a:pt x="1546" y="885"/>
                </a:lnTo>
                <a:lnTo>
                  <a:pt x="1558" y="885"/>
                </a:lnTo>
                <a:lnTo>
                  <a:pt x="1579" y="886"/>
                </a:lnTo>
                <a:lnTo>
                  <a:pt x="1582" y="886"/>
                </a:lnTo>
                <a:lnTo>
                  <a:pt x="1589" y="890"/>
                </a:lnTo>
                <a:lnTo>
                  <a:pt x="1594" y="890"/>
                </a:lnTo>
                <a:lnTo>
                  <a:pt x="1596" y="890"/>
                </a:lnTo>
                <a:lnTo>
                  <a:pt x="1598" y="890"/>
                </a:lnTo>
                <a:lnTo>
                  <a:pt x="1604" y="890"/>
                </a:lnTo>
                <a:lnTo>
                  <a:pt x="1606" y="890"/>
                </a:lnTo>
                <a:lnTo>
                  <a:pt x="1607" y="890"/>
                </a:lnTo>
                <a:lnTo>
                  <a:pt x="1607" y="892"/>
                </a:lnTo>
                <a:lnTo>
                  <a:pt x="1606" y="898"/>
                </a:lnTo>
                <a:lnTo>
                  <a:pt x="1606" y="899"/>
                </a:lnTo>
                <a:lnTo>
                  <a:pt x="1606" y="901"/>
                </a:lnTo>
                <a:lnTo>
                  <a:pt x="1608" y="902"/>
                </a:lnTo>
                <a:lnTo>
                  <a:pt x="1608" y="904"/>
                </a:lnTo>
                <a:lnTo>
                  <a:pt x="1607" y="912"/>
                </a:lnTo>
                <a:lnTo>
                  <a:pt x="1607" y="924"/>
                </a:lnTo>
                <a:lnTo>
                  <a:pt x="1607" y="926"/>
                </a:lnTo>
                <a:lnTo>
                  <a:pt x="1607" y="937"/>
                </a:lnTo>
                <a:lnTo>
                  <a:pt x="1607" y="943"/>
                </a:lnTo>
                <a:lnTo>
                  <a:pt x="1607" y="944"/>
                </a:lnTo>
                <a:lnTo>
                  <a:pt x="1611" y="948"/>
                </a:lnTo>
                <a:lnTo>
                  <a:pt x="1612" y="949"/>
                </a:lnTo>
                <a:lnTo>
                  <a:pt x="1612" y="950"/>
                </a:lnTo>
                <a:lnTo>
                  <a:pt x="1613" y="950"/>
                </a:lnTo>
                <a:lnTo>
                  <a:pt x="1613" y="951"/>
                </a:lnTo>
                <a:lnTo>
                  <a:pt x="1620" y="954"/>
                </a:lnTo>
                <a:lnTo>
                  <a:pt x="1621" y="954"/>
                </a:lnTo>
                <a:lnTo>
                  <a:pt x="1622" y="954"/>
                </a:lnTo>
                <a:lnTo>
                  <a:pt x="1623" y="955"/>
                </a:lnTo>
                <a:lnTo>
                  <a:pt x="1624" y="955"/>
                </a:lnTo>
                <a:lnTo>
                  <a:pt x="1625" y="955"/>
                </a:lnTo>
                <a:lnTo>
                  <a:pt x="1627" y="956"/>
                </a:lnTo>
                <a:lnTo>
                  <a:pt x="1628" y="957"/>
                </a:lnTo>
                <a:lnTo>
                  <a:pt x="1630" y="957"/>
                </a:lnTo>
                <a:lnTo>
                  <a:pt x="1631" y="956"/>
                </a:lnTo>
                <a:lnTo>
                  <a:pt x="1634" y="956"/>
                </a:lnTo>
                <a:lnTo>
                  <a:pt x="1635" y="956"/>
                </a:lnTo>
                <a:lnTo>
                  <a:pt x="1636" y="956"/>
                </a:lnTo>
                <a:lnTo>
                  <a:pt x="1636" y="957"/>
                </a:lnTo>
                <a:lnTo>
                  <a:pt x="1636" y="958"/>
                </a:lnTo>
                <a:lnTo>
                  <a:pt x="1637" y="958"/>
                </a:lnTo>
                <a:lnTo>
                  <a:pt x="1638" y="958"/>
                </a:lnTo>
                <a:lnTo>
                  <a:pt x="1639" y="958"/>
                </a:lnTo>
                <a:lnTo>
                  <a:pt x="1639" y="957"/>
                </a:lnTo>
                <a:lnTo>
                  <a:pt x="1640" y="957"/>
                </a:lnTo>
                <a:lnTo>
                  <a:pt x="1641" y="958"/>
                </a:lnTo>
                <a:lnTo>
                  <a:pt x="1642" y="958"/>
                </a:lnTo>
                <a:lnTo>
                  <a:pt x="1642" y="958"/>
                </a:lnTo>
                <a:lnTo>
                  <a:pt x="1643" y="958"/>
                </a:lnTo>
                <a:lnTo>
                  <a:pt x="1645" y="958"/>
                </a:lnTo>
                <a:lnTo>
                  <a:pt x="1646" y="959"/>
                </a:lnTo>
                <a:lnTo>
                  <a:pt x="1648" y="959"/>
                </a:lnTo>
                <a:lnTo>
                  <a:pt x="1649" y="959"/>
                </a:lnTo>
                <a:lnTo>
                  <a:pt x="1649" y="960"/>
                </a:lnTo>
                <a:lnTo>
                  <a:pt x="1650" y="960"/>
                </a:lnTo>
                <a:lnTo>
                  <a:pt x="1651" y="961"/>
                </a:lnTo>
                <a:lnTo>
                  <a:pt x="1653" y="963"/>
                </a:lnTo>
                <a:lnTo>
                  <a:pt x="1655" y="965"/>
                </a:lnTo>
                <a:lnTo>
                  <a:pt x="1658" y="967"/>
                </a:lnTo>
                <a:lnTo>
                  <a:pt x="1659" y="968"/>
                </a:lnTo>
                <a:lnTo>
                  <a:pt x="1661" y="969"/>
                </a:lnTo>
                <a:lnTo>
                  <a:pt x="1662" y="970"/>
                </a:lnTo>
                <a:lnTo>
                  <a:pt x="1665" y="970"/>
                </a:lnTo>
                <a:lnTo>
                  <a:pt x="1667" y="972"/>
                </a:lnTo>
                <a:lnTo>
                  <a:pt x="1668" y="973"/>
                </a:lnTo>
                <a:lnTo>
                  <a:pt x="1669" y="974"/>
                </a:lnTo>
                <a:lnTo>
                  <a:pt x="1669" y="975"/>
                </a:lnTo>
                <a:lnTo>
                  <a:pt x="1670" y="976"/>
                </a:lnTo>
                <a:lnTo>
                  <a:pt x="1670" y="977"/>
                </a:lnTo>
                <a:lnTo>
                  <a:pt x="1670" y="978"/>
                </a:lnTo>
                <a:lnTo>
                  <a:pt x="1670" y="979"/>
                </a:lnTo>
                <a:lnTo>
                  <a:pt x="1671" y="981"/>
                </a:lnTo>
                <a:lnTo>
                  <a:pt x="1671" y="982"/>
                </a:lnTo>
                <a:lnTo>
                  <a:pt x="1671" y="982"/>
                </a:lnTo>
                <a:lnTo>
                  <a:pt x="1671" y="983"/>
                </a:lnTo>
                <a:lnTo>
                  <a:pt x="1671" y="984"/>
                </a:lnTo>
                <a:lnTo>
                  <a:pt x="1671" y="985"/>
                </a:lnTo>
                <a:lnTo>
                  <a:pt x="1671" y="986"/>
                </a:lnTo>
                <a:lnTo>
                  <a:pt x="1670" y="986"/>
                </a:lnTo>
                <a:lnTo>
                  <a:pt x="1671" y="986"/>
                </a:lnTo>
                <a:lnTo>
                  <a:pt x="1670" y="988"/>
                </a:lnTo>
                <a:lnTo>
                  <a:pt x="1670" y="989"/>
                </a:lnTo>
                <a:lnTo>
                  <a:pt x="1669" y="989"/>
                </a:lnTo>
                <a:lnTo>
                  <a:pt x="1670" y="990"/>
                </a:lnTo>
                <a:lnTo>
                  <a:pt x="1669" y="990"/>
                </a:lnTo>
                <a:lnTo>
                  <a:pt x="1669" y="991"/>
                </a:lnTo>
                <a:lnTo>
                  <a:pt x="1668" y="991"/>
                </a:lnTo>
                <a:lnTo>
                  <a:pt x="1668" y="992"/>
                </a:lnTo>
                <a:lnTo>
                  <a:pt x="1668" y="993"/>
                </a:lnTo>
                <a:lnTo>
                  <a:pt x="1668" y="994"/>
                </a:lnTo>
                <a:lnTo>
                  <a:pt x="1667" y="995"/>
                </a:lnTo>
                <a:lnTo>
                  <a:pt x="1667" y="996"/>
                </a:lnTo>
                <a:lnTo>
                  <a:pt x="1667" y="997"/>
                </a:lnTo>
                <a:lnTo>
                  <a:pt x="1667" y="998"/>
                </a:lnTo>
                <a:lnTo>
                  <a:pt x="1667" y="999"/>
                </a:lnTo>
                <a:lnTo>
                  <a:pt x="1667" y="1000"/>
                </a:lnTo>
                <a:lnTo>
                  <a:pt x="1667" y="1001"/>
                </a:lnTo>
                <a:lnTo>
                  <a:pt x="1668" y="1005"/>
                </a:lnTo>
                <a:lnTo>
                  <a:pt x="1668" y="1006"/>
                </a:lnTo>
                <a:lnTo>
                  <a:pt x="1668" y="1006"/>
                </a:lnTo>
                <a:lnTo>
                  <a:pt x="1668" y="1007"/>
                </a:lnTo>
                <a:lnTo>
                  <a:pt x="1669" y="1007"/>
                </a:lnTo>
                <a:lnTo>
                  <a:pt x="1671" y="1008"/>
                </a:lnTo>
                <a:lnTo>
                  <a:pt x="1672" y="1009"/>
                </a:lnTo>
                <a:lnTo>
                  <a:pt x="1673" y="1009"/>
                </a:lnTo>
                <a:lnTo>
                  <a:pt x="1673" y="1010"/>
                </a:lnTo>
                <a:lnTo>
                  <a:pt x="1673" y="1011"/>
                </a:lnTo>
                <a:lnTo>
                  <a:pt x="1673" y="1012"/>
                </a:lnTo>
                <a:lnTo>
                  <a:pt x="1674" y="1012"/>
                </a:lnTo>
                <a:lnTo>
                  <a:pt x="1674" y="1013"/>
                </a:lnTo>
                <a:lnTo>
                  <a:pt x="1675" y="1014"/>
                </a:lnTo>
                <a:lnTo>
                  <a:pt x="1675" y="1015"/>
                </a:lnTo>
                <a:lnTo>
                  <a:pt x="1675" y="1016"/>
                </a:lnTo>
                <a:lnTo>
                  <a:pt x="1676" y="1017"/>
                </a:lnTo>
                <a:lnTo>
                  <a:pt x="1676" y="1018"/>
                </a:lnTo>
                <a:lnTo>
                  <a:pt x="1677" y="1018"/>
                </a:lnTo>
                <a:lnTo>
                  <a:pt x="1677" y="1018"/>
                </a:lnTo>
                <a:lnTo>
                  <a:pt x="1677" y="1019"/>
                </a:lnTo>
                <a:lnTo>
                  <a:pt x="1677" y="1020"/>
                </a:lnTo>
                <a:lnTo>
                  <a:pt x="1678" y="1020"/>
                </a:lnTo>
                <a:lnTo>
                  <a:pt x="1678" y="1021"/>
                </a:lnTo>
                <a:lnTo>
                  <a:pt x="1677" y="1021"/>
                </a:lnTo>
                <a:lnTo>
                  <a:pt x="1678" y="1021"/>
                </a:lnTo>
                <a:lnTo>
                  <a:pt x="1678" y="1022"/>
                </a:lnTo>
                <a:lnTo>
                  <a:pt x="1679" y="1023"/>
                </a:lnTo>
                <a:lnTo>
                  <a:pt x="1679" y="1024"/>
                </a:lnTo>
                <a:lnTo>
                  <a:pt x="1679" y="1025"/>
                </a:lnTo>
                <a:lnTo>
                  <a:pt x="1679" y="1026"/>
                </a:lnTo>
                <a:lnTo>
                  <a:pt x="1680" y="1026"/>
                </a:lnTo>
                <a:lnTo>
                  <a:pt x="1680" y="1027"/>
                </a:lnTo>
                <a:lnTo>
                  <a:pt x="1681" y="1028"/>
                </a:lnTo>
                <a:lnTo>
                  <a:pt x="1682" y="1029"/>
                </a:lnTo>
                <a:lnTo>
                  <a:pt x="1683" y="1030"/>
                </a:lnTo>
                <a:lnTo>
                  <a:pt x="1684" y="1030"/>
                </a:lnTo>
                <a:lnTo>
                  <a:pt x="1685" y="1030"/>
                </a:lnTo>
                <a:lnTo>
                  <a:pt x="1685" y="1031"/>
                </a:lnTo>
                <a:lnTo>
                  <a:pt x="1686" y="1032"/>
                </a:lnTo>
                <a:lnTo>
                  <a:pt x="1687" y="1032"/>
                </a:lnTo>
                <a:lnTo>
                  <a:pt x="1688" y="1033"/>
                </a:lnTo>
                <a:lnTo>
                  <a:pt x="1691" y="1034"/>
                </a:lnTo>
                <a:lnTo>
                  <a:pt x="1692" y="1034"/>
                </a:lnTo>
                <a:lnTo>
                  <a:pt x="1694" y="1036"/>
                </a:lnTo>
                <a:lnTo>
                  <a:pt x="1696" y="1038"/>
                </a:lnTo>
                <a:lnTo>
                  <a:pt x="1697" y="1039"/>
                </a:lnTo>
                <a:lnTo>
                  <a:pt x="1698" y="1040"/>
                </a:lnTo>
                <a:lnTo>
                  <a:pt x="1698" y="1041"/>
                </a:lnTo>
                <a:lnTo>
                  <a:pt x="1700" y="1042"/>
                </a:lnTo>
                <a:lnTo>
                  <a:pt x="1701" y="1043"/>
                </a:lnTo>
                <a:lnTo>
                  <a:pt x="1703" y="1044"/>
                </a:lnTo>
                <a:lnTo>
                  <a:pt x="1705" y="1045"/>
                </a:lnTo>
                <a:lnTo>
                  <a:pt x="1710" y="1048"/>
                </a:lnTo>
                <a:lnTo>
                  <a:pt x="1714" y="1051"/>
                </a:lnTo>
                <a:lnTo>
                  <a:pt x="1719" y="1054"/>
                </a:lnTo>
                <a:lnTo>
                  <a:pt x="1720" y="1054"/>
                </a:lnTo>
                <a:lnTo>
                  <a:pt x="1722" y="1056"/>
                </a:lnTo>
                <a:lnTo>
                  <a:pt x="1723" y="1056"/>
                </a:lnTo>
                <a:lnTo>
                  <a:pt x="1727" y="1058"/>
                </a:lnTo>
                <a:lnTo>
                  <a:pt x="1729" y="1059"/>
                </a:lnTo>
                <a:lnTo>
                  <a:pt x="1730" y="1060"/>
                </a:lnTo>
                <a:lnTo>
                  <a:pt x="1732" y="1061"/>
                </a:lnTo>
                <a:lnTo>
                  <a:pt x="1733" y="1062"/>
                </a:lnTo>
                <a:lnTo>
                  <a:pt x="1734" y="1063"/>
                </a:lnTo>
                <a:lnTo>
                  <a:pt x="1734" y="1064"/>
                </a:lnTo>
                <a:lnTo>
                  <a:pt x="1735" y="1065"/>
                </a:lnTo>
                <a:lnTo>
                  <a:pt x="1736" y="1065"/>
                </a:lnTo>
                <a:lnTo>
                  <a:pt x="1737" y="1066"/>
                </a:lnTo>
                <a:lnTo>
                  <a:pt x="1738" y="1066"/>
                </a:lnTo>
                <a:lnTo>
                  <a:pt x="1739" y="1066"/>
                </a:lnTo>
                <a:lnTo>
                  <a:pt x="1740" y="1067"/>
                </a:lnTo>
                <a:lnTo>
                  <a:pt x="1742" y="1069"/>
                </a:lnTo>
                <a:lnTo>
                  <a:pt x="1743" y="1071"/>
                </a:lnTo>
                <a:lnTo>
                  <a:pt x="1745" y="1072"/>
                </a:lnTo>
                <a:lnTo>
                  <a:pt x="1745" y="1074"/>
                </a:lnTo>
                <a:lnTo>
                  <a:pt x="1746" y="1076"/>
                </a:lnTo>
                <a:lnTo>
                  <a:pt x="1746" y="1077"/>
                </a:lnTo>
                <a:lnTo>
                  <a:pt x="1747" y="1079"/>
                </a:lnTo>
                <a:lnTo>
                  <a:pt x="1748" y="1080"/>
                </a:lnTo>
                <a:lnTo>
                  <a:pt x="1748" y="1081"/>
                </a:lnTo>
                <a:lnTo>
                  <a:pt x="1748" y="1082"/>
                </a:lnTo>
                <a:lnTo>
                  <a:pt x="1749" y="1084"/>
                </a:lnTo>
                <a:lnTo>
                  <a:pt x="1752" y="1089"/>
                </a:lnTo>
                <a:lnTo>
                  <a:pt x="1753" y="1091"/>
                </a:lnTo>
                <a:lnTo>
                  <a:pt x="1754" y="1093"/>
                </a:lnTo>
                <a:lnTo>
                  <a:pt x="1755" y="1095"/>
                </a:lnTo>
                <a:lnTo>
                  <a:pt x="1755" y="1096"/>
                </a:lnTo>
                <a:lnTo>
                  <a:pt x="1757" y="1098"/>
                </a:lnTo>
                <a:lnTo>
                  <a:pt x="1757" y="1100"/>
                </a:lnTo>
                <a:lnTo>
                  <a:pt x="1757" y="1101"/>
                </a:lnTo>
                <a:lnTo>
                  <a:pt x="1757" y="1103"/>
                </a:lnTo>
                <a:lnTo>
                  <a:pt x="1757" y="1103"/>
                </a:lnTo>
                <a:lnTo>
                  <a:pt x="1757" y="1104"/>
                </a:lnTo>
                <a:lnTo>
                  <a:pt x="1757" y="1106"/>
                </a:lnTo>
                <a:lnTo>
                  <a:pt x="1758" y="1106"/>
                </a:lnTo>
                <a:lnTo>
                  <a:pt x="1758" y="1107"/>
                </a:lnTo>
                <a:lnTo>
                  <a:pt x="1778" y="1107"/>
                </a:lnTo>
                <a:lnTo>
                  <a:pt x="1785" y="1107"/>
                </a:lnTo>
                <a:lnTo>
                  <a:pt x="1793" y="1107"/>
                </a:lnTo>
                <a:lnTo>
                  <a:pt x="1794" y="1107"/>
                </a:lnTo>
                <a:lnTo>
                  <a:pt x="1797" y="1107"/>
                </a:lnTo>
                <a:lnTo>
                  <a:pt x="1800" y="1107"/>
                </a:lnTo>
                <a:lnTo>
                  <a:pt x="1806" y="1107"/>
                </a:lnTo>
                <a:lnTo>
                  <a:pt x="1809" y="1107"/>
                </a:lnTo>
                <a:lnTo>
                  <a:pt x="1812" y="1107"/>
                </a:lnTo>
                <a:lnTo>
                  <a:pt x="1818" y="1107"/>
                </a:lnTo>
                <a:lnTo>
                  <a:pt x="1821" y="1107"/>
                </a:lnTo>
                <a:lnTo>
                  <a:pt x="1824" y="1107"/>
                </a:lnTo>
                <a:lnTo>
                  <a:pt x="1830" y="1107"/>
                </a:lnTo>
                <a:lnTo>
                  <a:pt x="1833" y="1107"/>
                </a:lnTo>
                <a:lnTo>
                  <a:pt x="1836" y="1107"/>
                </a:lnTo>
                <a:lnTo>
                  <a:pt x="1842" y="1107"/>
                </a:lnTo>
                <a:lnTo>
                  <a:pt x="1845" y="1107"/>
                </a:lnTo>
                <a:lnTo>
                  <a:pt x="1846" y="1107"/>
                </a:lnTo>
                <a:lnTo>
                  <a:pt x="1851" y="1107"/>
                </a:lnTo>
                <a:lnTo>
                  <a:pt x="1865" y="1107"/>
                </a:lnTo>
                <a:lnTo>
                  <a:pt x="1870" y="1107"/>
                </a:lnTo>
                <a:lnTo>
                  <a:pt x="1875" y="1107"/>
                </a:lnTo>
                <a:lnTo>
                  <a:pt x="1889" y="1107"/>
                </a:lnTo>
                <a:lnTo>
                  <a:pt x="1894" y="1107"/>
                </a:lnTo>
                <a:lnTo>
                  <a:pt x="1897" y="1107"/>
                </a:lnTo>
                <a:lnTo>
                  <a:pt x="1903" y="1107"/>
                </a:lnTo>
                <a:lnTo>
                  <a:pt x="1906" y="1107"/>
                </a:lnTo>
                <a:lnTo>
                  <a:pt x="1908" y="1107"/>
                </a:lnTo>
                <a:lnTo>
                  <a:pt x="1914" y="1107"/>
                </a:lnTo>
                <a:lnTo>
                  <a:pt x="1917" y="1107"/>
                </a:lnTo>
                <a:lnTo>
                  <a:pt x="1919" y="1107"/>
                </a:lnTo>
                <a:lnTo>
                  <a:pt x="1925" y="1107"/>
                </a:lnTo>
                <a:lnTo>
                  <a:pt x="1928" y="1107"/>
                </a:lnTo>
                <a:lnTo>
                  <a:pt x="1931" y="1107"/>
                </a:lnTo>
                <a:lnTo>
                  <a:pt x="1939" y="1107"/>
                </a:lnTo>
                <a:lnTo>
                  <a:pt x="1942" y="1107"/>
                </a:lnTo>
                <a:lnTo>
                  <a:pt x="1946" y="1107"/>
                </a:lnTo>
                <a:lnTo>
                  <a:pt x="1960" y="1107"/>
                </a:lnTo>
                <a:lnTo>
                  <a:pt x="1962" y="1107"/>
                </a:lnTo>
                <a:lnTo>
                  <a:pt x="1962" y="1108"/>
                </a:lnTo>
                <a:lnTo>
                  <a:pt x="1962" y="1109"/>
                </a:lnTo>
                <a:lnTo>
                  <a:pt x="1963" y="1110"/>
                </a:lnTo>
                <a:lnTo>
                  <a:pt x="1963" y="1111"/>
                </a:lnTo>
                <a:lnTo>
                  <a:pt x="1963" y="1112"/>
                </a:lnTo>
                <a:lnTo>
                  <a:pt x="1964" y="1113"/>
                </a:lnTo>
                <a:lnTo>
                  <a:pt x="1964" y="1114"/>
                </a:lnTo>
                <a:lnTo>
                  <a:pt x="1964" y="1115"/>
                </a:lnTo>
                <a:lnTo>
                  <a:pt x="1964" y="1115"/>
                </a:lnTo>
                <a:lnTo>
                  <a:pt x="1965" y="1115"/>
                </a:lnTo>
                <a:lnTo>
                  <a:pt x="1965" y="1117"/>
                </a:lnTo>
                <a:lnTo>
                  <a:pt x="1966" y="1117"/>
                </a:lnTo>
                <a:lnTo>
                  <a:pt x="1966" y="1118"/>
                </a:lnTo>
                <a:lnTo>
                  <a:pt x="1966" y="1119"/>
                </a:lnTo>
                <a:lnTo>
                  <a:pt x="1966" y="1120"/>
                </a:lnTo>
                <a:lnTo>
                  <a:pt x="1967" y="1120"/>
                </a:lnTo>
                <a:lnTo>
                  <a:pt x="1968" y="1122"/>
                </a:lnTo>
                <a:lnTo>
                  <a:pt x="1968" y="1123"/>
                </a:lnTo>
                <a:lnTo>
                  <a:pt x="1969" y="1124"/>
                </a:lnTo>
                <a:lnTo>
                  <a:pt x="1969" y="1125"/>
                </a:lnTo>
                <a:lnTo>
                  <a:pt x="1969" y="1126"/>
                </a:lnTo>
                <a:lnTo>
                  <a:pt x="1970" y="1127"/>
                </a:lnTo>
                <a:lnTo>
                  <a:pt x="1970" y="1127"/>
                </a:lnTo>
                <a:lnTo>
                  <a:pt x="1971" y="1127"/>
                </a:lnTo>
                <a:lnTo>
                  <a:pt x="1971" y="1128"/>
                </a:lnTo>
                <a:lnTo>
                  <a:pt x="1971" y="1129"/>
                </a:lnTo>
                <a:lnTo>
                  <a:pt x="1972" y="1130"/>
                </a:lnTo>
                <a:lnTo>
                  <a:pt x="1972" y="1131"/>
                </a:lnTo>
                <a:lnTo>
                  <a:pt x="1972" y="1132"/>
                </a:lnTo>
                <a:lnTo>
                  <a:pt x="1973" y="1133"/>
                </a:lnTo>
                <a:lnTo>
                  <a:pt x="1973" y="1134"/>
                </a:lnTo>
                <a:lnTo>
                  <a:pt x="1974" y="1134"/>
                </a:lnTo>
                <a:lnTo>
                  <a:pt x="1974" y="1135"/>
                </a:lnTo>
                <a:lnTo>
                  <a:pt x="1975" y="1136"/>
                </a:lnTo>
                <a:lnTo>
                  <a:pt x="1976" y="1136"/>
                </a:lnTo>
                <a:lnTo>
                  <a:pt x="1976" y="1137"/>
                </a:lnTo>
                <a:lnTo>
                  <a:pt x="1977" y="1139"/>
                </a:lnTo>
                <a:lnTo>
                  <a:pt x="1978" y="1139"/>
                </a:lnTo>
                <a:lnTo>
                  <a:pt x="1980" y="1141"/>
                </a:lnTo>
                <a:lnTo>
                  <a:pt x="1981" y="1142"/>
                </a:lnTo>
                <a:lnTo>
                  <a:pt x="1982" y="1143"/>
                </a:lnTo>
                <a:lnTo>
                  <a:pt x="1983" y="1144"/>
                </a:lnTo>
                <a:lnTo>
                  <a:pt x="1984" y="1145"/>
                </a:lnTo>
                <a:lnTo>
                  <a:pt x="1984" y="1146"/>
                </a:lnTo>
                <a:lnTo>
                  <a:pt x="1984" y="1146"/>
                </a:lnTo>
                <a:lnTo>
                  <a:pt x="1984" y="1147"/>
                </a:lnTo>
                <a:lnTo>
                  <a:pt x="1985" y="1149"/>
                </a:lnTo>
                <a:lnTo>
                  <a:pt x="1986" y="1150"/>
                </a:lnTo>
                <a:lnTo>
                  <a:pt x="1986" y="1151"/>
                </a:lnTo>
                <a:lnTo>
                  <a:pt x="1987" y="1151"/>
                </a:lnTo>
                <a:lnTo>
                  <a:pt x="1987" y="1152"/>
                </a:lnTo>
                <a:lnTo>
                  <a:pt x="1987" y="1153"/>
                </a:lnTo>
                <a:lnTo>
                  <a:pt x="1988" y="1153"/>
                </a:lnTo>
                <a:lnTo>
                  <a:pt x="1988" y="1155"/>
                </a:lnTo>
                <a:lnTo>
                  <a:pt x="1989" y="1156"/>
                </a:lnTo>
                <a:lnTo>
                  <a:pt x="1989" y="1157"/>
                </a:lnTo>
                <a:lnTo>
                  <a:pt x="1990" y="1157"/>
                </a:lnTo>
                <a:lnTo>
                  <a:pt x="1990" y="1158"/>
                </a:lnTo>
                <a:lnTo>
                  <a:pt x="1990" y="1160"/>
                </a:lnTo>
                <a:lnTo>
                  <a:pt x="1991" y="1162"/>
                </a:lnTo>
                <a:lnTo>
                  <a:pt x="1992" y="1163"/>
                </a:lnTo>
                <a:lnTo>
                  <a:pt x="1993" y="1164"/>
                </a:lnTo>
                <a:lnTo>
                  <a:pt x="1995" y="1166"/>
                </a:lnTo>
                <a:lnTo>
                  <a:pt x="1995" y="1167"/>
                </a:lnTo>
                <a:lnTo>
                  <a:pt x="1996" y="1167"/>
                </a:lnTo>
                <a:lnTo>
                  <a:pt x="1996" y="1168"/>
                </a:lnTo>
                <a:lnTo>
                  <a:pt x="1996" y="1169"/>
                </a:lnTo>
                <a:lnTo>
                  <a:pt x="1997" y="1171"/>
                </a:lnTo>
                <a:lnTo>
                  <a:pt x="1998" y="1172"/>
                </a:lnTo>
                <a:lnTo>
                  <a:pt x="1998" y="1173"/>
                </a:lnTo>
                <a:lnTo>
                  <a:pt x="1998" y="1174"/>
                </a:lnTo>
                <a:lnTo>
                  <a:pt x="1998" y="1175"/>
                </a:lnTo>
                <a:lnTo>
                  <a:pt x="1999" y="1175"/>
                </a:lnTo>
                <a:lnTo>
                  <a:pt x="1999" y="1176"/>
                </a:lnTo>
                <a:lnTo>
                  <a:pt x="2000" y="1176"/>
                </a:lnTo>
                <a:lnTo>
                  <a:pt x="2000" y="1177"/>
                </a:lnTo>
                <a:lnTo>
                  <a:pt x="2001" y="1178"/>
                </a:lnTo>
                <a:lnTo>
                  <a:pt x="2002" y="1179"/>
                </a:lnTo>
                <a:lnTo>
                  <a:pt x="2003" y="1180"/>
                </a:lnTo>
                <a:lnTo>
                  <a:pt x="2005" y="1180"/>
                </a:lnTo>
                <a:lnTo>
                  <a:pt x="2006" y="1181"/>
                </a:lnTo>
                <a:lnTo>
                  <a:pt x="2008" y="1181"/>
                </a:lnTo>
                <a:lnTo>
                  <a:pt x="2012" y="1182"/>
                </a:lnTo>
                <a:lnTo>
                  <a:pt x="2020" y="1181"/>
                </a:lnTo>
                <a:lnTo>
                  <a:pt x="2024" y="1181"/>
                </a:lnTo>
                <a:lnTo>
                  <a:pt x="2029" y="1181"/>
                </a:lnTo>
                <a:lnTo>
                  <a:pt x="2030" y="1182"/>
                </a:lnTo>
                <a:lnTo>
                  <a:pt x="2031" y="1183"/>
                </a:lnTo>
                <a:lnTo>
                  <a:pt x="2031" y="1184"/>
                </a:lnTo>
                <a:lnTo>
                  <a:pt x="2031" y="1192"/>
                </a:lnTo>
                <a:lnTo>
                  <a:pt x="2031" y="1201"/>
                </a:lnTo>
                <a:lnTo>
                  <a:pt x="2031" y="1210"/>
                </a:lnTo>
                <a:lnTo>
                  <a:pt x="2031" y="1211"/>
                </a:lnTo>
                <a:lnTo>
                  <a:pt x="2031" y="1215"/>
                </a:lnTo>
                <a:lnTo>
                  <a:pt x="2031" y="1216"/>
                </a:lnTo>
                <a:lnTo>
                  <a:pt x="2031" y="1217"/>
                </a:lnTo>
                <a:lnTo>
                  <a:pt x="2030" y="1217"/>
                </a:lnTo>
                <a:lnTo>
                  <a:pt x="2030" y="1218"/>
                </a:lnTo>
                <a:lnTo>
                  <a:pt x="2029" y="1218"/>
                </a:lnTo>
                <a:lnTo>
                  <a:pt x="2029" y="1219"/>
                </a:lnTo>
                <a:lnTo>
                  <a:pt x="2029" y="1220"/>
                </a:lnTo>
                <a:lnTo>
                  <a:pt x="2029" y="1221"/>
                </a:lnTo>
                <a:lnTo>
                  <a:pt x="2028" y="1221"/>
                </a:lnTo>
                <a:lnTo>
                  <a:pt x="2025" y="1223"/>
                </a:lnTo>
                <a:lnTo>
                  <a:pt x="2023" y="1224"/>
                </a:lnTo>
                <a:lnTo>
                  <a:pt x="2020" y="1226"/>
                </a:lnTo>
                <a:lnTo>
                  <a:pt x="2018" y="1228"/>
                </a:lnTo>
                <a:lnTo>
                  <a:pt x="2012" y="1233"/>
                </a:lnTo>
                <a:lnTo>
                  <a:pt x="2010" y="1235"/>
                </a:lnTo>
                <a:lnTo>
                  <a:pt x="2008" y="1235"/>
                </a:lnTo>
                <a:lnTo>
                  <a:pt x="2006" y="1239"/>
                </a:lnTo>
                <a:lnTo>
                  <a:pt x="2002" y="1246"/>
                </a:lnTo>
                <a:lnTo>
                  <a:pt x="2000" y="1247"/>
                </a:lnTo>
                <a:lnTo>
                  <a:pt x="1996" y="1252"/>
                </a:lnTo>
                <a:lnTo>
                  <a:pt x="1994" y="1254"/>
                </a:lnTo>
                <a:lnTo>
                  <a:pt x="1993" y="1255"/>
                </a:lnTo>
                <a:lnTo>
                  <a:pt x="1992" y="1256"/>
                </a:lnTo>
                <a:lnTo>
                  <a:pt x="1992" y="1257"/>
                </a:lnTo>
                <a:lnTo>
                  <a:pt x="1991" y="1258"/>
                </a:lnTo>
                <a:lnTo>
                  <a:pt x="1991" y="1259"/>
                </a:lnTo>
                <a:lnTo>
                  <a:pt x="1991" y="1259"/>
                </a:lnTo>
                <a:lnTo>
                  <a:pt x="1991" y="1260"/>
                </a:lnTo>
                <a:lnTo>
                  <a:pt x="1990" y="1262"/>
                </a:lnTo>
                <a:lnTo>
                  <a:pt x="1987" y="1265"/>
                </a:lnTo>
                <a:lnTo>
                  <a:pt x="1985" y="1268"/>
                </a:lnTo>
                <a:lnTo>
                  <a:pt x="1984" y="1270"/>
                </a:lnTo>
                <a:lnTo>
                  <a:pt x="1984" y="1270"/>
                </a:lnTo>
                <a:lnTo>
                  <a:pt x="1984" y="1272"/>
                </a:lnTo>
                <a:lnTo>
                  <a:pt x="1984" y="1274"/>
                </a:lnTo>
                <a:lnTo>
                  <a:pt x="1984" y="1277"/>
                </a:lnTo>
                <a:lnTo>
                  <a:pt x="1983" y="1277"/>
                </a:lnTo>
                <a:lnTo>
                  <a:pt x="1982" y="1278"/>
                </a:lnTo>
                <a:lnTo>
                  <a:pt x="1981" y="1278"/>
                </a:lnTo>
                <a:lnTo>
                  <a:pt x="1980" y="1277"/>
                </a:lnTo>
                <a:lnTo>
                  <a:pt x="1979" y="1277"/>
                </a:lnTo>
                <a:lnTo>
                  <a:pt x="1978" y="1277"/>
                </a:lnTo>
                <a:lnTo>
                  <a:pt x="1977" y="1277"/>
                </a:lnTo>
                <a:lnTo>
                  <a:pt x="1976" y="1277"/>
                </a:lnTo>
                <a:lnTo>
                  <a:pt x="1975" y="1277"/>
                </a:lnTo>
                <a:lnTo>
                  <a:pt x="1974" y="1277"/>
                </a:lnTo>
                <a:lnTo>
                  <a:pt x="1973" y="1277"/>
                </a:lnTo>
                <a:lnTo>
                  <a:pt x="1972" y="1277"/>
                </a:lnTo>
                <a:lnTo>
                  <a:pt x="1971" y="1277"/>
                </a:lnTo>
                <a:lnTo>
                  <a:pt x="1970" y="1278"/>
                </a:lnTo>
                <a:lnTo>
                  <a:pt x="1969" y="1278"/>
                </a:lnTo>
                <a:lnTo>
                  <a:pt x="1968" y="1279"/>
                </a:lnTo>
                <a:lnTo>
                  <a:pt x="1967" y="1279"/>
                </a:lnTo>
                <a:lnTo>
                  <a:pt x="1966" y="1280"/>
                </a:lnTo>
                <a:lnTo>
                  <a:pt x="1965" y="1280"/>
                </a:lnTo>
                <a:lnTo>
                  <a:pt x="1964" y="1281"/>
                </a:lnTo>
                <a:lnTo>
                  <a:pt x="1963" y="1282"/>
                </a:lnTo>
                <a:lnTo>
                  <a:pt x="1962" y="1282"/>
                </a:lnTo>
                <a:lnTo>
                  <a:pt x="1961" y="1283"/>
                </a:lnTo>
                <a:lnTo>
                  <a:pt x="1960" y="1283"/>
                </a:lnTo>
                <a:lnTo>
                  <a:pt x="1960" y="1283"/>
                </a:lnTo>
                <a:lnTo>
                  <a:pt x="1959" y="1284"/>
                </a:lnTo>
                <a:lnTo>
                  <a:pt x="1958" y="1284"/>
                </a:lnTo>
                <a:lnTo>
                  <a:pt x="1958" y="1285"/>
                </a:lnTo>
                <a:lnTo>
                  <a:pt x="1957" y="1285"/>
                </a:lnTo>
                <a:lnTo>
                  <a:pt x="1956" y="1286"/>
                </a:lnTo>
                <a:lnTo>
                  <a:pt x="1955" y="1287"/>
                </a:lnTo>
                <a:lnTo>
                  <a:pt x="1954" y="1287"/>
                </a:lnTo>
                <a:lnTo>
                  <a:pt x="1953" y="1287"/>
                </a:lnTo>
                <a:lnTo>
                  <a:pt x="1953" y="1288"/>
                </a:lnTo>
                <a:lnTo>
                  <a:pt x="1952" y="1288"/>
                </a:lnTo>
                <a:lnTo>
                  <a:pt x="1952" y="1289"/>
                </a:lnTo>
                <a:lnTo>
                  <a:pt x="1951" y="1290"/>
                </a:lnTo>
                <a:lnTo>
                  <a:pt x="1951" y="1291"/>
                </a:lnTo>
                <a:lnTo>
                  <a:pt x="1950" y="1291"/>
                </a:lnTo>
                <a:lnTo>
                  <a:pt x="1949" y="1292"/>
                </a:lnTo>
                <a:lnTo>
                  <a:pt x="1949" y="1293"/>
                </a:lnTo>
                <a:lnTo>
                  <a:pt x="1948" y="1293"/>
                </a:lnTo>
                <a:lnTo>
                  <a:pt x="1948" y="1294"/>
                </a:lnTo>
                <a:lnTo>
                  <a:pt x="1948" y="1295"/>
                </a:lnTo>
                <a:lnTo>
                  <a:pt x="1947" y="1295"/>
                </a:lnTo>
                <a:lnTo>
                  <a:pt x="1947" y="1295"/>
                </a:lnTo>
                <a:lnTo>
                  <a:pt x="1946" y="1296"/>
                </a:lnTo>
                <a:lnTo>
                  <a:pt x="1945" y="1297"/>
                </a:lnTo>
                <a:lnTo>
                  <a:pt x="1944" y="1298"/>
                </a:lnTo>
                <a:lnTo>
                  <a:pt x="1943" y="1299"/>
                </a:lnTo>
                <a:lnTo>
                  <a:pt x="1942" y="1299"/>
                </a:lnTo>
                <a:lnTo>
                  <a:pt x="1942" y="1300"/>
                </a:lnTo>
                <a:lnTo>
                  <a:pt x="1941" y="1300"/>
                </a:lnTo>
                <a:lnTo>
                  <a:pt x="1941" y="1301"/>
                </a:lnTo>
                <a:lnTo>
                  <a:pt x="1940" y="1301"/>
                </a:lnTo>
                <a:lnTo>
                  <a:pt x="1939" y="1302"/>
                </a:lnTo>
                <a:lnTo>
                  <a:pt x="1938" y="1303"/>
                </a:lnTo>
                <a:lnTo>
                  <a:pt x="1937" y="1304"/>
                </a:lnTo>
                <a:lnTo>
                  <a:pt x="1936" y="1305"/>
                </a:lnTo>
                <a:lnTo>
                  <a:pt x="1936" y="1306"/>
                </a:lnTo>
                <a:lnTo>
                  <a:pt x="1935" y="1306"/>
                </a:lnTo>
                <a:lnTo>
                  <a:pt x="1934" y="1307"/>
                </a:lnTo>
                <a:lnTo>
                  <a:pt x="1933" y="1307"/>
                </a:lnTo>
                <a:lnTo>
                  <a:pt x="1933" y="1308"/>
                </a:lnTo>
                <a:lnTo>
                  <a:pt x="1932" y="1308"/>
                </a:lnTo>
                <a:lnTo>
                  <a:pt x="1932" y="1309"/>
                </a:lnTo>
                <a:lnTo>
                  <a:pt x="1931" y="1309"/>
                </a:lnTo>
                <a:lnTo>
                  <a:pt x="1931" y="1310"/>
                </a:lnTo>
                <a:lnTo>
                  <a:pt x="1930" y="1310"/>
                </a:lnTo>
                <a:lnTo>
                  <a:pt x="1930" y="1311"/>
                </a:lnTo>
                <a:lnTo>
                  <a:pt x="1929" y="1311"/>
                </a:lnTo>
                <a:lnTo>
                  <a:pt x="1929" y="1312"/>
                </a:lnTo>
                <a:lnTo>
                  <a:pt x="1928" y="1313"/>
                </a:lnTo>
                <a:lnTo>
                  <a:pt x="1927" y="1314"/>
                </a:lnTo>
                <a:lnTo>
                  <a:pt x="1926" y="1315"/>
                </a:lnTo>
                <a:lnTo>
                  <a:pt x="1926" y="1316"/>
                </a:lnTo>
                <a:lnTo>
                  <a:pt x="1925" y="1316"/>
                </a:lnTo>
                <a:lnTo>
                  <a:pt x="1925" y="1317"/>
                </a:lnTo>
                <a:lnTo>
                  <a:pt x="1924" y="1318"/>
                </a:lnTo>
                <a:lnTo>
                  <a:pt x="1924" y="1319"/>
                </a:lnTo>
                <a:lnTo>
                  <a:pt x="1923" y="1319"/>
                </a:lnTo>
                <a:lnTo>
                  <a:pt x="1922" y="1319"/>
                </a:lnTo>
                <a:lnTo>
                  <a:pt x="1922" y="1320"/>
                </a:lnTo>
                <a:lnTo>
                  <a:pt x="1922" y="1321"/>
                </a:lnTo>
                <a:lnTo>
                  <a:pt x="1921" y="1321"/>
                </a:lnTo>
                <a:lnTo>
                  <a:pt x="1919" y="1325"/>
                </a:lnTo>
                <a:lnTo>
                  <a:pt x="1918" y="1325"/>
                </a:lnTo>
                <a:lnTo>
                  <a:pt x="1918" y="1326"/>
                </a:lnTo>
                <a:lnTo>
                  <a:pt x="1918" y="1327"/>
                </a:lnTo>
                <a:lnTo>
                  <a:pt x="1917" y="1328"/>
                </a:lnTo>
                <a:lnTo>
                  <a:pt x="1917" y="1329"/>
                </a:lnTo>
                <a:lnTo>
                  <a:pt x="1917" y="1330"/>
                </a:lnTo>
                <a:lnTo>
                  <a:pt x="1917" y="1331"/>
                </a:lnTo>
                <a:lnTo>
                  <a:pt x="1918" y="1331"/>
                </a:lnTo>
                <a:lnTo>
                  <a:pt x="1918" y="1332"/>
                </a:lnTo>
                <a:lnTo>
                  <a:pt x="1918" y="1332"/>
                </a:lnTo>
                <a:lnTo>
                  <a:pt x="1918" y="1333"/>
                </a:lnTo>
                <a:lnTo>
                  <a:pt x="1918" y="1334"/>
                </a:lnTo>
                <a:lnTo>
                  <a:pt x="1918" y="1335"/>
                </a:lnTo>
                <a:lnTo>
                  <a:pt x="1917" y="1337"/>
                </a:lnTo>
                <a:lnTo>
                  <a:pt x="1917" y="1338"/>
                </a:lnTo>
                <a:lnTo>
                  <a:pt x="1917" y="1339"/>
                </a:lnTo>
                <a:lnTo>
                  <a:pt x="1916" y="1340"/>
                </a:lnTo>
                <a:lnTo>
                  <a:pt x="1916" y="1341"/>
                </a:lnTo>
                <a:lnTo>
                  <a:pt x="1916" y="1342"/>
                </a:lnTo>
                <a:lnTo>
                  <a:pt x="1915" y="1342"/>
                </a:lnTo>
                <a:lnTo>
                  <a:pt x="1914" y="1343"/>
                </a:lnTo>
                <a:lnTo>
                  <a:pt x="1913" y="1344"/>
                </a:lnTo>
                <a:lnTo>
                  <a:pt x="1912" y="1344"/>
                </a:lnTo>
                <a:lnTo>
                  <a:pt x="1912" y="1344"/>
                </a:lnTo>
                <a:lnTo>
                  <a:pt x="1911" y="1345"/>
                </a:lnTo>
                <a:lnTo>
                  <a:pt x="1910" y="1345"/>
                </a:lnTo>
                <a:lnTo>
                  <a:pt x="1909" y="1346"/>
                </a:lnTo>
                <a:lnTo>
                  <a:pt x="1908" y="1346"/>
                </a:lnTo>
                <a:lnTo>
                  <a:pt x="1904" y="1348"/>
                </a:lnTo>
                <a:lnTo>
                  <a:pt x="1904" y="1349"/>
                </a:lnTo>
                <a:lnTo>
                  <a:pt x="1903" y="1349"/>
                </a:lnTo>
                <a:lnTo>
                  <a:pt x="1902" y="1350"/>
                </a:lnTo>
                <a:lnTo>
                  <a:pt x="1901" y="1351"/>
                </a:lnTo>
                <a:lnTo>
                  <a:pt x="1901" y="1352"/>
                </a:lnTo>
                <a:lnTo>
                  <a:pt x="1900" y="1353"/>
                </a:lnTo>
                <a:lnTo>
                  <a:pt x="1899" y="1354"/>
                </a:lnTo>
                <a:lnTo>
                  <a:pt x="1898" y="1354"/>
                </a:lnTo>
                <a:lnTo>
                  <a:pt x="1897" y="1355"/>
                </a:lnTo>
                <a:lnTo>
                  <a:pt x="1896" y="1356"/>
                </a:lnTo>
                <a:lnTo>
                  <a:pt x="1895" y="1356"/>
                </a:lnTo>
                <a:lnTo>
                  <a:pt x="1894" y="1356"/>
                </a:lnTo>
                <a:lnTo>
                  <a:pt x="1893" y="1357"/>
                </a:lnTo>
                <a:lnTo>
                  <a:pt x="1893" y="1358"/>
                </a:lnTo>
                <a:lnTo>
                  <a:pt x="1893" y="1360"/>
                </a:lnTo>
                <a:lnTo>
                  <a:pt x="1893" y="1361"/>
                </a:lnTo>
                <a:lnTo>
                  <a:pt x="1893" y="1362"/>
                </a:lnTo>
                <a:lnTo>
                  <a:pt x="1893" y="1363"/>
                </a:lnTo>
                <a:lnTo>
                  <a:pt x="1892" y="1364"/>
                </a:lnTo>
                <a:lnTo>
                  <a:pt x="1891" y="1364"/>
                </a:lnTo>
                <a:lnTo>
                  <a:pt x="1891" y="1365"/>
                </a:lnTo>
                <a:lnTo>
                  <a:pt x="1890" y="1365"/>
                </a:lnTo>
                <a:lnTo>
                  <a:pt x="1890" y="1366"/>
                </a:lnTo>
                <a:lnTo>
                  <a:pt x="1889" y="1366"/>
                </a:lnTo>
                <a:lnTo>
                  <a:pt x="1889" y="1367"/>
                </a:lnTo>
                <a:lnTo>
                  <a:pt x="1889" y="1367"/>
                </a:lnTo>
                <a:lnTo>
                  <a:pt x="1888" y="1367"/>
                </a:lnTo>
                <a:lnTo>
                  <a:pt x="1887" y="1367"/>
                </a:lnTo>
                <a:lnTo>
                  <a:pt x="1887" y="1366"/>
                </a:lnTo>
                <a:lnTo>
                  <a:pt x="1885" y="1367"/>
                </a:lnTo>
                <a:lnTo>
                  <a:pt x="1883" y="1368"/>
                </a:lnTo>
                <a:lnTo>
                  <a:pt x="1877" y="1371"/>
                </a:lnTo>
                <a:lnTo>
                  <a:pt x="1876" y="1372"/>
                </a:lnTo>
                <a:lnTo>
                  <a:pt x="1873" y="1375"/>
                </a:lnTo>
                <a:lnTo>
                  <a:pt x="1872" y="1376"/>
                </a:lnTo>
                <a:lnTo>
                  <a:pt x="1871" y="1378"/>
                </a:lnTo>
                <a:lnTo>
                  <a:pt x="1870" y="1378"/>
                </a:lnTo>
                <a:lnTo>
                  <a:pt x="1870" y="1379"/>
                </a:lnTo>
                <a:lnTo>
                  <a:pt x="1870" y="1380"/>
                </a:lnTo>
                <a:lnTo>
                  <a:pt x="1871" y="1380"/>
                </a:lnTo>
                <a:lnTo>
                  <a:pt x="1872" y="1380"/>
                </a:lnTo>
                <a:lnTo>
                  <a:pt x="1872" y="1380"/>
                </a:lnTo>
                <a:lnTo>
                  <a:pt x="1871" y="1380"/>
                </a:lnTo>
                <a:lnTo>
                  <a:pt x="1868" y="1382"/>
                </a:lnTo>
                <a:lnTo>
                  <a:pt x="1868" y="1383"/>
                </a:lnTo>
                <a:lnTo>
                  <a:pt x="1867" y="1384"/>
                </a:lnTo>
                <a:lnTo>
                  <a:pt x="1866" y="1384"/>
                </a:lnTo>
                <a:lnTo>
                  <a:pt x="1865" y="1385"/>
                </a:lnTo>
                <a:lnTo>
                  <a:pt x="1865" y="1386"/>
                </a:lnTo>
                <a:lnTo>
                  <a:pt x="1864" y="1387"/>
                </a:lnTo>
                <a:lnTo>
                  <a:pt x="1864" y="1386"/>
                </a:lnTo>
                <a:lnTo>
                  <a:pt x="1863" y="1385"/>
                </a:lnTo>
                <a:lnTo>
                  <a:pt x="1864" y="1385"/>
                </a:lnTo>
                <a:lnTo>
                  <a:pt x="1865" y="1385"/>
                </a:lnTo>
                <a:lnTo>
                  <a:pt x="1865" y="1384"/>
                </a:lnTo>
                <a:lnTo>
                  <a:pt x="1865" y="1384"/>
                </a:lnTo>
                <a:lnTo>
                  <a:pt x="1865" y="1383"/>
                </a:lnTo>
                <a:lnTo>
                  <a:pt x="1864" y="1383"/>
                </a:lnTo>
                <a:lnTo>
                  <a:pt x="1863" y="1383"/>
                </a:lnTo>
                <a:lnTo>
                  <a:pt x="1862" y="1383"/>
                </a:lnTo>
                <a:lnTo>
                  <a:pt x="1861" y="1383"/>
                </a:lnTo>
                <a:lnTo>
                  <a:pt x="1860" y="1383"/>
                </a:lnTo>
                <a:lnTo>
                  <a:pt x="1859" y="1383"/>
                </a:lnTo>
                <a:lnTo>
                  <a:pt x="1858" y="1384"/>
                </a:lnTo>
                <a:lnTo>
                  <a:pt x="1857" y="1384"/>
                </a:lnTo>
                <a:lnTo>
                  <a:pt x="1856" y="1384"/>
                </a:lnTo>
                <a:lnTo>
                  <a:pt x="1856" y="1385"/>
                </a:lnTo>
                <a:lnTo>
                  <a:pt x="1855" y="1385"/>
                </a:lnTo>
                <a:lnTo>
                  <a:pt x="1854" y="1386"/>
                </a:lnTo>
                <a:lnTo>
                  <a:pt x="1853" y="1387"/>
                </a:lnTo>
                <a:lnTo>
                  <a:pt x="1853" y="1388"/>
                </a:lnTo>
                <a:lnTo>
                  <a:pt x="1853" y="1389"/>
                </a:lnTo>
                <a:lnTo>
                  <a:pt x="1853" y="1391"/>
                </a:lnTo>
                <a:lnTo>
                  <a:pt x="1853" y="1392"/>
                </a:lnTo>
                <a:lnTo>
                  <a:pt x="1853" y="1392"/>
                </a:lnTo>
                <a:lnTo>
                  <a:pt x="1853" y="1393"/>
                </a:lnTo>
                <a:lnTo>
                  <a:pt x="1853" y="1394"/>
                </a:lnTo>
                <a:lnTo>
                  <a:pt x="1854" y="1394"/>
                </a:lnTo>
                <a:lnTo>
                  <a:pt x="1855" y="1393"/>
                </a:lnTo>
                <a:lnTo>
                  <a:pt x="1856" y="1392"/>
                </a:lnTo>
                <a:lnTo>
                  <a:pt x="1857" y="1392"/>
                </a:lnTo>
                <a:lnTo>
                  <a:pt x="1858" y="1392"/>
                </a:lnTo>
                <a:lnTo>
                  <a:pt x="1858" y="1393"/>
                </a:lnTo>
                <a:lnTo>
                  <a:pt x="1857" y="1394"/>
                </a:lnTo>
                <a:lnTo>
                  <a:pt x="1856" y="1394"/>
                </a:lnTo>
                <a:lnTo>
                  <a:pt x="1855" y="1395"/>
                </a:lnTo>
                <a:lnTo>
                  <a:pt x="1854" y="1396"/>
                </a:lnTo>
                <a:lnTo>
                  <a:pt x="1853" y="1396"/>
                </a:lnTo>
                <a:lnTo>
                  <a:pt x="1853" y="1397"/>
                </a:lnTo>
                <a:lnTo>
                  <a:pt x="1852" y="1397"/>
                </a:lnTo>
                <a:lnTo>
                  <a:pt x="1852" y="1398"/>
                </a:lnTo>
                <a:lnTo>
                  <a:pt x="1851" y="1398"/>
                </a:lnTo>
                <a:lnTo>
                  <a:pt x="1850" y="1399"/>
                </a:lnTo>
                <a:lnTo>
                  <a:pt x="1850" y="1400"/>
                </a:lnTo>
                <a:lnTo>
                  <a:pt x="1850" y="1401"/>
                </a:lnTo>
                <a:lnTo>
                  <a:pt x="1850" y="1402"/>
                </a:lnTo>
                <a:lnTo>
                  <a:pt x="1853" y="1407"/>
                </a:lnTo>
                <a:lnTo>
                  <a:pt x="1855" y="1410"/>
                </a:lnTo>
                <a:lnTo>
                  <a:pt x="1876" y="1441"/>
                </a:lnTo>
                <a:lnTo>
                  <a:pt x="1877" y="1443"/>
                </a:lnTo>
                <a:lnTo>
                  <a:pt x="1877" y="1444"/>
                </a:lnTo>
                <a:lnTo>
                  <a:pt x="1877" y="1446"/>
                </a:lnTo>
                <a:lnTo>
                  <a:pt x="1877" y="1448"/>
                </a:lnTo>
                <a:lnTo>
                  <a:pt x="1875" y="1455"/>
                </a:lnTo>
                <a:lnTo>
                  <a:pt x="1872" y="1464"/>
                </a:lnTo>
                <a:lnTo>
                  <a:pt x="1871" y="1468"/>
                </a:lnTo>
                <a:lnTo>
                  <a:pt x="1870" y="1472"/>
                </a:lnTo>
                <a:lnTo>
                  <a:pt x="1868" y="1472"/>
                </a:lnTo>
                <a:lnTo>
                  <a:pt x="1868" y="1471"/>
                </a:lnTo>
                <a:lnTo>
                  <a:pt x="1868" y="1470"/>
                </a:lnTo>
                <a:lnTo>
                  <a:pt x="1869" y="1470"/>
                </a:lnTo>
                <a:lnTo>
                  <a:pt x="1869" y="1469"/>
                </a:lnTo>
                <a:lnTo>
                  <a:pt x="1870" y="1466"/>
                </a:lnTo>
                <a:lnTo>
                  <a:pt x="1870" y="1465"/>
                </a:lnTo>
                <a:lnTo>
                  <a:pt x="1869" y="1465"/>
                </a:lnTo>
                <a:lnTo>
                  <a:pt x="1868" y="1465"/>
                </a:lnTo>
                <a:lnTo>
                  <a:pt x="1867" y="1465"/>
                </a:lnTo>
                <a:lnTo>
                  <a:pt x="1866" y="1465"/>
                </a:lnTo>
                <a:lnTo>
                  <a:pt x="1865" y="1466"/>
                </a:lnTo>
                <a:lnTo>
                  <a:pt x="1864" y="1466"/>
                </a:lnTo>
                <a:lnTo>
                  <a:pt x="1862" y="1466"/>
                </a:lnTo>
                <a:lnTo>
                  <a:pt x="1860" y="1467"/>
                </a:lnTo>
                <a:lnTo>
                  <a:pt x="1859" y="1467"/>
                </a:lnTo>
                <a:lnTo>
                  <a:pt x="1858" y="1467"/>
                </a:lnTo>
                <a:lnTo>
                  <a:pt x="1857" y="1467"/>
                </a:lnTo>
                <a:lnTo>
                  <a:pt x="1857" y="1466"/>
                </a:lnTo>
                <a:lnTo>
                  <a:pt x="1858" y="1466"/>
                </a:lnTo>
                <a:lnTo>
                  <a:pt x="1859" y="1466"/>
                </a:lnTo>
                <a:lnTo>
                  <a:pt x="1861" y="1465"/>
                </a:lnTo>
                <a:lnTo>
                  <a:pt x="1862" y="1465"/>
                </a:lnTo>
                <a:lnTo>
                  <a:pt x="1864" y="1465"/>
                </a:lnTo>
                <a:lnTo>
                  <a:pt x="1865" y="1465"/>
                </a:lnTo>
                <a:lnTo>
                  <a:pt x="1865" y="1464"/>
                </a:lnTo>
                <a:lnTo>
                  <a:pt x="1865" y="1464"/>
                </a:lnTo>
                <a:lnTo>
                  <a:pt x="1866" y="1464"/>
                </a:lnTo>
                <a:lnTo>
                  <a:pt x="1867" y="1464"/>
                </a:lnTo>
                <a:lnTo>
                  <a:pt x="1868" y="1464"/>
                </a:lnTo>
                <a:lnTo>
                  <a:pt x="1869" y="1464"/>
                </a:lnTo>
                <a:lnTo>
                  <a:pt x="1870" y="1464"/>
                </a:lnTo>
                <a:lnTo>
                  <a:pt x="1872" y="1460"/>
                </a:lnTo>
                <a:lnTo>
                  <a:pt x="1876" y="1447"/>
                </a:lnTo>
                <a:lnTo>
                  <a:pt x="1876" y="1445"/>
                </a:lnTo>
                <a:lnTo>
                  <a:pt x="1876" y="1444"/>
                </a:lnTo>
                <a:lnTo>
                  <a:pt x="1875" y="1443"/>
                </a:lnTo>
                <a:lnTo>
                  <a:pt x="1875" y="1441"/>
                </a:lnTo>
                <a:lnTo>
                  <a:pt x="1853" y="1408"/>
                </a:lnTo>
                <a:lnTo>
                  <a:pt x="1853" y="1409"/>
                </a:lnTo>
                <a:lnTo>
                  <a:pt x="1852" y="1409"/>
                </a:lnTo>
                <a:lnTo>
                  <a:pt x="1850" y="1408"/>
                </a:lnTo>
                <a:lnTo>
                  <a:pt x="1850" y="1407"/>
                </a:lnTo>
                <a:lnTo>
                  <a:pt x="1845" y="1408"/>
                </a:lnTo>
                <a:lnTo>
                  <a:pt x="1845" y="1409"/>
                </a:lnTo>
                <a:lnTo>
                  <a:pt x="1845" y="1410"/>
                </a:lnTo>
                <a:lnTo>
                  <a:pt x="1844" y="1410"/>
                </a:lnTo>
                <a:lnTo>
                  <a:pt x="1844" y="1411"/>
                </a:lnTo>
                <a:lnTo>
                  <a:pt x="1845" y="1414"/>
                </a:lnTo>
                <a:lnTo>
                  <a:pt x="1846" y="1415"/>
                </a:lnTo>
                <a:lnTo>
                  <a:pt x="1846" y="1416"/>
                </a:lnTo>
                <a:lnTo>
                  <a:pt x="1845" y="1416"/>
                </a:lnTo>
                <a:lnTo>
                  <a:pt x="1845" y="1417"/>
                </a:lnTo>
                <a:lnTo>
                  <a:pt x="1844" y="1417"/>
                </a:lnTo>
                <a:lnTo>
                  <a:pt x="1844" y="1418"/>
                </a:lnTo>
                <a:lnTo>
                  <a:pt x="1843" y="1418"/>
                </a:lnTo>
                <a:lnTo>
                  <a:pt x="1842" y="1417"/>
                </a:lnTo>
                <a:lnTo>
                  <a:pt x="1843" y="1417"/>
                </a:lnTo>
                <a:lnTo>
                  <a:pt x="1843" y="1416"/>
                </a:lnTo>
                <a:lnTo>
                  <a:pt x="1844" y="1416"/>
                </a:lnTo>
                <a:lnTo>
                  <a:pt x="1844" y="1416"/>
                </a:lnTo>
                <a:lnTo>
                  <a:pt x="1845" y="1416"/>
                </a:lnTo>
                <a:lnTo>
                  <a:pt x="1845" y="1415"/>
                </a:lnTo>
                <a:lnTo>
                  <a:pt x="1844" y="1414"/>
                </a:lnTo>
                <a:lnTo>
                  <a:pt x="1845" y="1414"/>
                </a:lnTo>
                <a:lnTo>
                  <a:pt x="1843" y="1411"/>
                </a:lnTo>
                <a:lnTo>
                  <a:pt x="1843" y="1410"/>
                </a:lnTo>
                <a:lnTo>
                  <a:pt x="1842" y="1410"/>
                </a:lnTo>
                <a:lnTo>
                  <a:pt x="1841" y="1410"/>
                </a:lnTo>
                <a:lnTo>
                  <a:pt x="1838" y="1411"/>
                </a:lnTo>
                <a:lnTo>
                  <a:pt x="1835" y="1405"/>
                </a:lnTo>
                <a:lnTo>
                  <a:pt x="1830" y="1407"/>
                </a:lnTo>
                <a:lnTo>
                  <a:pt x="1829" y="1407"/>
                </a:lnTo>
                <a:lnTo>
                  <a:pt x="1825" y="1407"/>
                </a:lnTo>
                <a:lnTo>
                  <a:pt x="1821" y="1408"/>
                </a:lnTo>
                <a:lnTo>
                  <a:pt x="1820" y="1408"/>
                </a:lnTo>
                <a:lnTo>
                  <a:pt x="1819" y="1405"/>
                </a:lnTo>
                <a:lnTo>
                  <a:pt x="1817" y="1404"/>
                </a:lnTo>
                <a:lnTo>
                  <a:pt x="1816" y="1404"/>
                </a:lnTo>
                <a:lnTo>
                  <a:pt x="1813" y="1405"/>
                </a:lnTo>
                <a:lnTo>
                  <a:pt x="1812" y="1404"/>
                </a:lnTo>
                <a:lnTo>
                  <a:pt x="1812" y="1403"/>
                </a:lnTo>
                <a:lnTo>
                  <a:pt x="1810" y="1399"/>
                </a:lnTo>
                <a:lnTo>
                  <a:pt x="1807" y="1392"/>
                </a:lnTo>
                <a:lnTo>
                  <a:pt x="1805" y="1391"/>
                </a:lnTo>
                <a:lnTo>
                  <a:pt x="1804" y="1392"/>
                </a:lnTo>
                <a:lnTo>
                  <a:pt x="1803" y="1392"/>
                </a:lnTo>
                <a:lnTo>
                  <a:pt x="1807" y="1404"/>
                </a:lnTo>
                <a:lnTo>
                  <a:pt x="1801" y="1409"/>
                </a:lnTo>
                <a:lnTo>
                  <a:pt x="1799" y="1407"/>
                </a:lnTo>
                <a:lnTo>
                  <a:pt x="1797" y="1409"/>
                </a:lnTo>
                <a:lnTo>
                  <a:pt x="1799" y="1410"/>
                </a:lnTo>
                <a:lnTo>
                  <a:pt x="1796" y="1412"/>
                </a:lnTo>
                <a:lnTo>
                  <a:pt x="1803" y="1416"/>
                </a:lnTo>
                <a:lnTo>
                  <a:pt x="1780" y="1439"/>
                </a:lnTo>
                <a:lnTo>
                  <a:pt x="1787" y="1443"/>
                </a:lnTo>
                <a:lnTo>
                  <a:pt x="1789" y="1448"/>
                </a:lnTo>
                <a:lnTo>
                  <a:pt x="1775" y="1461"/>
                </a:lnTo>
                <a:lnTo>
                  <a:pt x="1794" y="1471"/>
                </a:lnTo>
                <a:lnTo>
                  <a:pt x="1810" y="1454"/>
                </a:lnTo>
                <a:lnTo>
                  <a:pt x="1813" y="1454"/>
                </a:lnTo>
                <a:lnTo>
                  <a:pt x="1814" y="1454"/>
                </a:lnTo>
                <a:lnTo>
                  <a:pt x="1821" y="1454"/>
                </a:lnTo>
                <a:lnTo>
                  <a:pt x="1827" y="1455"/>
                </a:lnTo>
                <a:lnTo>
                  <a:pt x="1840" y="1455"/>
                </a:lnTo>
                <a:lnTo>
                  <a:pt x="1846" y="1455"/>
                </a:lnTo>
                <a:lnTo>
                  <a:pt x="1853" y="1456"/>
                </a:lnTo>
                <a:lnTo>
                  <a:pt x="1854" y="1456"/>
                </a:lnTo>
                <a:lnTo>
                  <a:pt x="1854" y="1458"/>
                </a:lnTo>
                <a:lnTo>
                  <a:pt x="1853" y="1458"/>
                </a:lnTo>
                <a:lnTo>
                  <a:pt x="1833" y="1457"/>
                </a:lnTo>
                <a:lnTo>
                  <a:pt x="1827" y="1464"/>
                </a:lnTo>
                <a:lnTo>
                  <a:pt x="1826" y="1464"/>
                </a:lnTo>
                <a:lnTo>
                  <a:pt x="1826" y="1465"/>
                </a:lnTo>
                <a:lnTo>
                  <a:pt x="1825" y="1465"/>
                </a:lnTo>
                <a:lnTo>
                  <a:pt x="1824" y="1466"/>
                </a:lnTo>
                <a:lnTo>
                  <a:pt x="1824" y="1467"/>
                </a:lnTo>
                <a:lnTo>
                  <a:pt x="1823" y="1468"/>
                </a:lnTo>
                <a:lnTo>
                  <a:pt x="1822" y="1468"/>
                </a:lnTo>
                <a:lnTo>
                  <a:pt x="1821" y="1469"/>
                </a:lnTo>
                <a:lnTo>
                  <a:pt x="1821" y="1470"/>
                </a:lnTo>
                <a:lnTo>
                  <a:pt x="1820" y="1470"/>
                </a:lnTo>
                <a:lnTo>
                  <a:pt x="1819" y="1471"/>
                </a:lnTo>
                <a:lnTo>
                  <a:pt x="1819" y="1472"/>
                </a:lnTo>
                <a:lnTo>
                  <a:pt x="1818" y="1472"/>
                </a:lnTo>
                <a:lnTo>
                  <a:pt x="1818" y="1473"/>
                </a:lnTo>
                <a:lnTo>
                  <a:pt x="1817" y="1473"/>
                </a:lnTo>
                <a:lnTo>
                  <a:pt x="1816" y="1474"/>
                </a:lnTo>
                <a:lnTo>
                  <a:pt x="1813" y="1476"/>
                </a:lnTo>
                <a:lnTo>
                  <a:pt x="1810" y="1478"/>
                </a:lnTo>
                <a:lnTo>
                  <a:pt x="1804" y="1482"/>
                </a:lnTo>
                <a:lnTo>
                  <a:pt x="1800" y="1484"/>
                </a:lnTo>
                <a:lnTo>
                  <a:pt x="1798" y="1485"/>
                </a:lnTo>
                <a:lnTo>
                  <a:pt x="1793" y="1487"/>
                </a:lnTo>
                <a:lnTo>
                  <a:pt x="1792" y="1487"/>
                </a:lnTo>
                <a:lnTo>
                  <a:pt x="1786" y="1489"/>
                </a:lnTo>
                <a:lnTo>
                  <a:pt x="1769" y="1493"/>
                </a:lnTo>
                <a:lnTo>
                  <a:pt x="1758" y="1493"/>
                </a:lnTo>
                <a:lnTo>
                  <a:pt x="1745" y="1494"/>
                </a:lnTo>
                <a:lnTo>
                  <a:pt x="1739" y="1494"/>
                </a:lnTo>
                <a:lnTo>
                  <a:pt x="1738" y="1494"/>
                </a:lnTo>
                <a:lnTo>
                  <a:pt x="1730" y="1494"/>
                </a:lnTo>
                <a:lnTo>
                  <a:pt x="1727" y="1493"/>
                </a:lnTo>
                <a:lnTo>
                  <a:pt x="1725" y="1493"/>
                </a:lnTo>
                <a:lnTo>
                  <a:pt x="1724" y="1495"/>
                </a:lnTo>
                <a:lnTo>
                  <a:pt x="1721" y="1502"/>
                </a:lnTo>
                <a:lnTo>
                  <a:pt x="1718" y="1507"/>
                </a:lnTo>
                <a:lnTo>
                  <a:pt x="1715" y="1514"/>
                </a:lnTo>
                <a:lnTo>
                  <a:pt x="1714" y="1516"/>
                </a:lnTo>
                <a:lnTo>
                  <a:pt x="1713" y="1518"/>
                </a:lnTo>
                <a:lnTo>
                  <a:pt x="1713" y="1520"/>
                </a:lnTo>
                <a:lnTo>
                  <a:pt x="1711" y="1524"/>
                </a:lnTo>
                <a:lnTo>
                  <a:pt x="1709" y="1533"/>
                </a:lnTo>
                <a:lnTo>
                  <a:pt x="1709" y="1539"/>
                </a:lnTo>
                <a:lnTo>
                  <a:pt x="1725" y="1538"/>
                </a:lnTo>
                <a:lnTo>
                  <a:pt x="1726" y="1538"/>
                </a:lnTo>
                <a:lnTo>
                  <a:pt x="1734" y="1539"/>
                </a:lnTo>
                <a:lnTo>
                  <a:pt x="1735" y="1539"/>
                </a:lnTo>
                <a:lnTo>
                  <a:pt x="1738" y="1540"/>
                </a:lnTo>
                <a:lnTo>
                  <a:pt x="1740" y="1542"/>
                </a:lnTo>
                <a:lnTo>
                  <a:pt x="1741" y="1543"/>
                </a:lnTo>
                <a:lnTo>
                  <a:pt x="1742" y="1546"/>
                </a:lnTo>
                <a:lnTo>
                  <a:pt x="1739" y="1559"/>
                </a:lnTo>
                <a:lnTo>
                  <a:pt x="1737" y="1565"/>
                </a:lnTo>
                <a:lnTo>
                  <a:pt x="1736" y="1567"/>
                </a:lnTo>
                <a:lnTo>
                  <a:pt x="1736" y="1568"/>
                </a:lnTo>
                <a:lnTo>
                  <a:pt x="1735" y="1569"/>
                </a:lnTo>
                <a:lnTo>
                  <a:pt x="1733" y="1569"/>
                </a:lnTo>
                <a:lnTo>
                  <a:pt x="1733" y="1568"/>
                </a:lnTo>
                <a:lnTo>
                  <a:pt x="1733" y="1567"/>
                </a:lnTo>
                <a:lnTo>
                  <a:pt x="1734" y="1557"/>
                </a:lnTo>
                <a:lnTo>
                  <a:pt x="1734" y="1554"/>
                </a:lnTo>
                <a:lnTo>
                  <a:pt x="1736" y="1546"/>
                </a:lnTo>
                <a:lnTo>
                  <a:pt x="1736" y="1544"/>
                </a:lnTo>
                <a:lnTo>
                  <a:pt x="1735" y="1543"/>
                </a:lnTo>
                <a:lnTo>
                  <a:pt x="1733" y="1542"/>
                </a:lnTo>
                <a:lnTo>
                  <a:pt x="1731" y="1543"/>
                </a:lnTo>
                <a:lnTo>
                  <a:pt x="1729" y="1544"/>
                </a:lnTo>
                <a:lnTo>
                  <a:pt x="1726" y="1544"/>
                </a:lnTo>
                <a:lnTo>
                  <a:pt x="1725" y="1544"/>
                </a:lnTo>
                <a:lnTo>
                  <a:pt x="1723" y="1550"/>
                </a:lnTo>
                <a:lnTo>
                  <a:pt x="1721" y="1550"/>
                </a:lnTo>
                <a:lnTo>
                  <a:pt x="1719" y="1550"/>
                </a:lnTo>
                <a:lnTo>
                  <a:pt x="1716" y="1550"/>
                </a:lnTo>
                <a:lnTo>
                  <a:pt x="1716" y="1551"/>
                </a:lnTo>
                <a:lnTo>
                  <a:pt x="1706" y="1551"/>
                </a:lnTo>
                <a:lnTo>
                  <a:pt x="1706" y="1552"/>
                </a:lnTo>
                <a:lnTo>
                  <a:pt x="1706" y="1553"/>
                </a:lnTo>
                <a:lnTo>
                  <a:pt x="1706" y="1554"/>
                </a:lnTo>
                <a:lnTo>
                  <a:pt x="1707" y="1554"/>
                </a:lnTo>
                <a:lnTo>
                  <a:pt x="1708" y="1555"/>
                </a:lnTo>
                <a:lnTo>
                  <a:pt x="1708" y="1556"/>
                </a:lnTo>
                <a:lnTo>
                  <a:pt x="1708" y="1558"/>
                </a:lnTo>
                <a:lnTo>
                  <a:pt x="1708" y="1560"/>
                </a:lnTo>
                <a:lnTo>
                  <a:pt x="1708" y="1562"/>
                </a:lnTo>
                <a:lnTo>
                  <a:pt x="1708" y="1564"/>
                </a:lnTo>
                <a:lnTo>
                  <a:pt x="1708" y="1567"/>
                </a:lnTo>
                <a:lnTo>
                  <a:pt x="1709" y="1570"/>
                </a:lnTo>
                <a:lnTo>
                  <a:pt x="1710" y="1572"/>
                </a:lnTo>
                <a:lnTo>
                  <a:pt x="1710" y="1572"/>
                </a:lnTo>
                <a:lnTo>
                  <a:pt x="1710" y="1573"/>
                </a:lnTo>
                <a:lnTo>
                  <a:pt x="1709" y="1574"/>
                </a:lnTo>
                <a:lnTo>
                  <a:pt x="1707" y="1573"/>
                </a:lnTo>
                <a:lnTo>
                  <a:pt x="1705" y="1572"/>
                </a:lnTo>
                <a:lnTo>
                  <a:pt x="1704" y="1572"/>
                </a:lnTo>
                <a:lnTo>
                  <a:pt x="1702" y="1573"/>
                </a:lnTo>
                <a:lnTo>
                  <a:pt x="1701" y="1576"/>
                </a:lnTo>
                <a:lnTo>
                  <a:pt x="1701" y="1577"/>
                </a:lnTo>
                <a:lnTo>
                  <a:pt x="1700" y="1580"/>
                </a:lnTo>
                <a:lnTo>
                  <a:pt x="1700" y="1581"/>
                </a:lnTo>
                <a:lnTo>
                  <a:pt x="1699" y="1583"/>
                </a:lnTo>
                <a:lnTo>
                  <a:pt x="1699" y="1584"/>
                </a:lnTo>
                <a:lnTo>
                  <a:pt x="1699" y="1585"/>
                </a:lnTo>
                <a:lnTo>
                  <a:pt x="1698" y="1585"/>
                </a:lnTo>
                <a:lnTo>
                  <a:pt x="1698" y="1586"/>
                </a:lnTo>
                <a:lnTo>
                  <a:pt x="1697" y="1589"/>
                </a:lnTo>
                <a:lnTo>
                  <a:pt x="1697" y="1593"/>
                </a:lnTo>
                <a:lnTo>
                  <a:pt x="1697" y="1596"/>
                </a:lnTo>
                <a:lnTo>
                  <a:pt x="1697" y="1597"/>
                </a:lnTo>
                <a:lnTo>
                  <a:pt x="1697" y="1598"/>
                </a:lnTo>
                <a:lnTo>
                  <a:pt x="1697" y="1600"/>
                </a:lnTo>
                <a:lnTo>
                  <a:pt x="1696" y="1601"/>
                </a:lnTo>
                <a:lnTo>
                  <a:pt x="1696" y="1602"/>
                </a:lnTo>
                <a:lnTo>
                  <a:pt x="1696" y="1603"/>
                </a:lnTo>
                <a:lnTo>
                  <a:pt x="1695" y="1605"/>
                </a:lnTo>
                <a:lnTo>
                  <a:pt x="1695" y="1607"/>
                </a:lnTo>
                <a:lnTo>
                  <a:pt x="1695" y="1609"/>
                </a:lnTo>
                <a:lnTo>
                  <a:pt x="1694" y="1609"/>
                </a:lnTo>
                <a:lnTo>
                  <a:pt x="1694" y="1610"/>
                </a:lnTo>
                <a:lnTo>
                  <a:pt x="1694" y="1611"/>
                </a:lnTo>
                <a:lnTo>
                  <a:pt x="1693" y="1613"/>
                </a:lnTo>
                <a:lnTo>
                  <a:pt x="1694" y="1616"/>
                </a:lnTo>
                <a:lnTo>
                  <a:pt x="1695" y="1618"/>
                </a:lnTo>
                <a:lnTo>
                  <a:pt x="1696" y="1620"/>
                </a:lnTo>
                <a:lnTo>
                  <a:pt x="1697" y="1621"/>
                </a:lnTo>
                <a:lnTo>
                  <a:pt x="1700" y="1623"/>
                </a:lnTo>
                <a:lnTo>
                  <a:pt x="1703" y="1625"/>
                </a:lnTo>
                <a:lnTo>
                  <a:pt x="1704" y="1625"/>
                </a:lnTo>
                <a:lnTo>
                  <a:pt x="1707" y="1624"/>
                </a:lnTo>
                <a:lnTo>
                  <a:pt x="1712" y="1624"/>
                </a:lnTo>
                <a:lnTo>
                  <a:pt x="1714" y="1624"/>
                </a:lnTo>
                <a:lnTo>
                  <a:pt x="1714" y="1622"/>
                </a:lnTo>
                <a:lnTo>
                  <a:pt x="1716" y="1621"/>
                </a:lnTo>
                <a:lnTo>
                  <a:pt x="1718" y="1620"/>
                </a:lnTo>
                <a:lnTo>
                  <a:pt x="1720" y="1616"/>
                </a:lnTo>
                <a:lnTo>
                  <a:pt x="1720" y="1612"/>
                </a:lnTo>
                <a:lnTo>
                  <a:pt x="1719" y="1608"/>
                </a:lnTo>
                <a:lnTo>
                  <a:pt x="1715" y="1604"/>
                </a:lnTo>
                <a:lnTo>
                  <a:pt x="1712" y="1601"/>
                </a:lnTo>
                <a:lnTo>
                  <a:pt x="1708" y="1599"/>
                </a:lnTo>
                <a:lnTo>
                  <a:pt x="1706" y="1597"/>
                </a:lnTo>
                <a:lnTo>
                  <a:pt x="1704" y="1597"/>
                </a:lnTo>
                <a:lnTo>
                  <a:pt x="1704" y="1597"/>
                </a:lnTo>
                <a:lnTo>
                  <a:pt x="1704" y="1593"/>
                </a:lnTo>
                <a:lnTo>
                  <a:pt x="1705" y="1593"/>
                </a:lnTo>
                <a:lnTo>
                  <a:pt x="1708" y="1592"/>
                </a:lnTo>
                <a:lnTo>
                  <a:pt x="1711" y="1589"/>
                </a:lnTo>
                <a:lnTo>
                  <a:pt x="1713" y="1583"/>
                </a:lnTo>
                <a:lnTo>
                  <a:pt x="1712" y="1580"/>
                </a:lnTo>
                <a:lnTo>
                  <a:pt x="1712" y="1579"/>
                </a:lnTo>
                <a:lnTo>
                  <a:pt x="1710" y="1576"/>
                </a:lnTo>
                <a:lnTo>
                  <a:pt x="1710" y="1575"/>
                </a:lnTo>
                <a:lnTo>
                  <a:pt x="1712" y="1574"/>
                </a:lnTo>
                <a:lnTo>
                  <a:pt x="1713" y="1574"/>
                </a:lnTo>
                <a:lnTo>
                  <a:pt x="1715" y="1575"/>
                </a:lnTo>
                <a:lnTo>
                  <a:pt x="1718" y="1575"/>
                </a:lnTo>
                <a:lnTo>
                  <a:pt x="1721" y="1574"/>
                </a:lnTo>
                <a:lnTo>
                  <a:pt x="1722" y="1573"/>
                </a:lnTo>
                <a:lnTo>
                  <a:pt x="1724" y="1572"/>
                </a:lnTo>
                <a:lnTo>
                  <a:pt x="1725" y="1567"/>
                </a:lnTo>
                <a:lnTo>
                  <a:pt x="1725" y="1565"/>
                </a:lnTo>
                <a:lnTo>
                  <a:pt x="1726" y="1564"/>
                </a:lnTo>
                <a:lnTo>
                  <a:pt x="1727" y="1564"/>
                </a:lnTo>
                <a:lnTo>
                  <a:pt x="1728" y="1565"/>
                </a:lnTo>
                <a:lnTo>
                  <a:pt x="1728" y="1567"/>
                </a:lnTo>
                <a:lnTo>
                  <a:pt x="1728" y="1568"/>
                </a:lnTo>
                <a:lnTo>
                  <a:pt x="1727" y="1572"/>
                </a:lnTo>
                <a:lnTo>
                  <a:pt x="1729" y="1579"/>
                </a:lnTo>
                <a:lnTo>
                  <a:pt x="1731" y="1587"/>
                </a:lnTo>
                <a:lnTo>
                  <a:pt x="1734" y="1595"/>
                </a:lnTo>
                <a:lnTo>
                  <a:pt x="1736" y="1601"/>
                </a:lnTo>
                <a:lnTo>
                  <a:pt x="1736" y="1607"/>
                </a:lnTo>
                <a:lnTo>
                  <a:pt x="1734" y="1612"/>
                </a:lnTo>
                <a:lnTo>
                  <a:pt x="1733" y="1616"/>
                </a:lnTo>
                <a:lnTo>
                  <a:pt x="1732" y="1618"/>
                </a:lnTo>
                <a:lnTo>
                  <a:pt x="1732" y="1620"/>
                </a:lnTo>
                <a:lnTo>
                  <a:pt x="1728" y="1621"/>
                </a:lnTo>
                <a:lnTo>
                  <a:pt x="1726" y="1623"/>
                </a:lnTo>
                <a:lnTo>
                  <a:pt x="1723" y="1624"/>
                </a:lnTo>
                <a:lnTo>
                  <a:pt x="1721" y="1625"/>
                </a:lnTo>
                <a:lnTo>
                  <a:pt x="1720" y="1626"/>
                </a:lnTo>
                <a:lnTo>
                  <a:pt x="1719" y="1627"/>
                </a:lnTo>
                <a:lnTo>
                  <a:pt x="1719" y="1628"/>
                </a:lnTo>
                <a:lnTo>
                  <a:pt x="1718" y="1629"/>
                </a:lnTo>
                <a:lnTo>
                  <a:pt x="1716" y="1629"/>
                </a:lnTo>
                <a:lnTo>
                  <a:pt x="1716" y="1631"/>
                </a:lnTo>
                <a:lnTo>
                  <a:pt x="1716" y="1641"/>
                </a:lnTo>
                <a:lnTo>
                  <a:pt x="1716" y="1656"/>
                </a:lnTo>
                <a:lnTo>
                  <a:pt x="1717" y="1656"/>
                </a:lnTo>
                <a:lnTo>
                  <a:pt x="1721" y="1656"/>
                </a:lnTo>
                <a:lnTo>
                  <a:pt x="1722" y="1656"/>
                </a:lnTo>
                <a:lnTo>
                  <a:pt x="1722" y="1657"/>
                </a:lnTo>
                <a:lnTo>
                  <a:pt x="1717" y="1657"/>
                </a:lnTo>
                <a:lnTo>
                  <a:pt x="1716" y="1657"/>
                </a:lnTo>
                <a:lnTo>
                  <a:pt x="1715" y="1657"/>
                </a:lnTo>
                <a:lnTo>
                  <a:pt x="1713" y="1657"/>
                </a:lnTo>
                <a:lnTo>
                  <a:pt x="1712" y="1657"/>
                </a:lnTo>
                <a:lnTo>
                  <a:pt x="1707" y="1657"/>
                </a:lnTo>
                <a:lnTo>
                  <a:pt x="1692" y="1657"/>
                </a:lnTo>
                <a:lnTo>
                  <a:pt x="1687" y="1657"/>
                </a:lnTo>
                <a:lnTo>
                  <a:pt x="1688" y="1659"/>
                </a:lnTo>
                <a:lnTo>
                  <a:pt x="1689" y="1663"/>
                </a:lnTo>
                <a:lnTo>
                  <a:pt x="1689" y="1664"/>
                </a:lnTo>
                <a:lnTo>
                  <a:pt x="1689" y="1665"/>
                </a:lnTo>
                <a:lnTo>
                  <a:pt x="1689" y="1666"/>
                </a:lnTo>
                <a:lnTo>
                  <a:pt x="1691" y="1669"/>
                </a:lnTo>
                <a:lnTo>
                  <a:pt x="1691" y="1670"/>
                </a:lnTo>
                <a:lnTo>
                  <a:pt x="1696" y="1669"/>
                </a:lnTo>
                <a:lnTo>
                  <a:pt x="1703" y="1669"/>
                </a:lnTo>
                <a:lnTo>
                  <a:pt x="1715" y="1667"/>
                </a:lnTo>
                <a:lnTo>
                  <a:pt x="1718" y="1667"/>
                </a:lnTo>
                <a:lnTo>
                  <a:pt x="1721" y="1666"/>
                </a:lnTo>
                <a:lnTo>
                  <a:pt x="1725" y="1666"/>
                </a:lnTo>
                <a:lnTo>
                  <a:pt x="1727" y="1666"/>
                </a:lnTo>
                <a:lnTo>
                  <a:pt x="1728" y="1666"/>
                </a:lnTo>
                <a:lnTo>
                  <a:pt x="1730" y="1672"/>
                </a:lnTo>
                <a:lnTo>
                  <a:pt x="1733" y="1685"/>
                </a:lnTo>
                <a:lnTo>
                  <a:pt x="1733" y="1686"/>
                </a:lnTo>
                <a:lnTo>
                  <a:pt x="1723" y="1693"/>
                </a:lnTo>
                <a:lnTo>
                  <a:pt x="1714" y="1703"/>
                </a:lnTo>
                <a:lnTo>
                  <a:pt x="1703" y="1713"/>
                </a:lnTo>
                <a:lnTo>
                  <a:pt x="1706" y="1720"/>
                </a:lnTo>
                <a:lnTo>
                  <a:pt x="1708" y="1718"/>
                </a:lnTo>
                <a:lnTo>
                  <a:pt x="1717" y="1710"/>
                </a:lnTo>
                <a:lnTo>
                  <a:pt x="1718" y="1710"/>
                </a:lnTo>
                <a:lnTo>
                  <a:pt x="1727" y="1701"/>
                </a:lnTo>
                <a:lnTo>
                  <a:pt x="1728" y="1701"/>
                </a:lnTo>
                <a:lnTo>
                  <a:pt x="1729" y="1701"/>
                </a:lnTo>
                <a:lnTo>
                  <a:pt x="1732" y="1707"/>
                </a:lnTo>
                <a:lnTo>
                  <a:pt x="1733" y="1709"/>
                </a:lnTo>
                <a:lnTo>
                  <a:pt x="1732" y="1710"/>
                </a:lnTo>
                <a:lnTo>
                  <a:pt x="1721" y="1719"/>
                </a:lnTo>
                <a:lnTo>
                  <a:pt x="1720" y="1720"/>
                </a:lnTo>
                <a:lnTo>
                  <a:pt x="1710" y="1729"/>
                </a:lnTo>
                <a:lnTo>
                  <a:pt x="1713" y="1739"/>
                </a:lnTo>
                <a:lnTo>
                  <a:pt x="1726" y="1728"/>
                </a:lnTo>
                <a:lnTo>
                  <a:pt x="1736" y="1718"/>
                </a:lnTo>
                <a:lnTo>
                  <a:pt x="1737" y="1718"/>
                </a:lnTo>
                <a:lnTo>
                  <a:pt x="1737" y="1719"/>
                </a:lnTo>
                <a:lnTo>
                  <a:pt x="1745" y="1733"/>
                </a:lnTo>
                <a:lnTo>
                  <a:pt x="1744" y="1734"/>
                </a:lnTo>
                <a:lnTo>
                  <a:pt x="1738" y="1740"/>
                </a:lnTo>
                <a:lnTo>
                  <a:pt x="1721" y="1754"/>
                </a:lnTo>
                <a:lnTo>
                  <a:pt x="1736" y="1789"/>
                </a:lnTo>
                <a:lnTo>
                  <a:pt x="1761" y="1768"/>
                </a:lnTo>
                <a:lnTo>
                  <a:pt x="1762" y="1768"/>
                </a:lnTo>
                <a:lnTo>
                  <a:pt x="1762" y="1769"/>
                </a:lnTo>
                <a:lnTo>
                  <a:pt x="1737" y="1791"/>
                </a:lnTo>
                <a:lnTo>
                  <a:pt x="1743" y="1804"/>
                </a:lnTo>
                <a:lnTo>
                  <a:pt x="1753" y="1827"/>
                </a:lnTo>
                <a:lnTo>
                  <a:pt x="1757" y="1836"/>
                </a:lnTo>
                <a:lnTo>
                  <a:pt x="1758" y="1840"/>
                </a:lnTo>
                <a:lnTo>
                  <a:pt x="1769" y="1837"/>
                </a:lnTo>
                <a:lnTo>
                  <a:pt x="1780" y="1835"/>
                </a:lnTo>
                <a:lnTo>
                  <a:pt x="1788" y="1833"/>
                </a:lnTo>
                <a:lnTo>
                  <a:pt x="1791" y="1832"/>
                </a:lnTo>
                <a:lnTo>
                  <a:pt x="1793" y="1831"/>
                </a:lnTo>
                <a:lnTo>
                  <a:pt x="1794" y="1831"/>
                </a:lnTo>
                <a:lnTo>
                  <a:pt x="1796" y="1830"/>
                </a:lnTo>
                <a:lnTo>
                  <a:pt x="1798" y="1830"/>
                </a:lnTo>
                <a:lnTo>
                  <a:pt x="1799" y="1832"/>
                </a:lnTo>
                <a:lnTo>
                  <a:pt x="1803" y="1836"/>
                </a:lnTo>
                <a:lnTo>
                  <a:pt x="1809" y="1842"/>
                </a:lnTo>
                <a:lnTo>
                  <a:pt x="1811" y="1844"/>
                </a:lnTo>
                <a:lnTo>
                  <a:pt x="1813" y="1847"/>
                </a:lnTo>
                <a:lnTo>
                  <a:pt x="1815" y="1848"/>
                </a:lnTo>
                <a:lnTo>
                  <a:pt x="1816" y="1849"/>
                </a:lnTo>
                <a:lnTo>
                  <a:pt x="1817" y="1850"/>
                </a:lnTo>
                <a:lnTo>
                  <a:pt x="1820" y="1854"/>
                </a:lnTo>
                <a:lnTo>
                  <a:pt x="1822" y="1855"/>
                </a:lnTo>
                <a:lnTo>
                  <a:pt x="1824" y="1857"/>
                </a:lnTo>
                <a:lnTo>
                  <a:pt x="1825" y="1859"/>
                </a:lnTo>
                <a:lnTo>
                  <a:pt x="1827" y="1860"/>
                </a:lnTo>
                <a:lnTo>
                  <a:pt x="1828" y="1862"/>
                </a:lnTo>
                <a:lnTo>
                  <a:pt x="1828" y="1862"/>
                </a:lnTo>
                <a:lnTo>
                  <a:pt x="1829" y="1862"/>
                </a:lnTo>
                <a:lnTo>
                  <a:pt x="1829" y="1862"/>
                </a:lnTo>
                <a:lnTo>
                  <a:pt x="1829" y="1863"/>
                </a:lnTo>
                <a:lnTo>
                  <a:pt x="1826" y="1865"/>
                </a:lnTo>
                <a:lnTo>
                  <a:pt x="1819" y="1870"/>
                </a:lnTo>
                <a:lnTo>
                  <a:pt x="1818" y="1871"/>
                </a:lnTo>
                <a:lnTo>
                  <a:pt x="1817" y="1871"/>
                </a:lnTo>
                <a:lnTo>
                  <a:pt x="1817" y="1872"/>
                </a:lnTo>
                <a:lnTo>
                  <a:pt x="1817" y="1872"/>
                </a:lnTo>
                <a:lnTo>
                  <a:pt x="1817" y="1873"/>
                </a:lnTo>
                <a:lnTo>
                  <a:pt x="1816" y="1873"/>
                </a:lnTo>
                <a:lnTo>
                  <a:pt x="1815" y="1873"/>
                </a:lnTo>
                <a:lnTo>
                  <a:pt x="1815" y="1874"/>
                </a:lnTo>
                <a:lnTo>
                  <a:pt x="1814" y="1874"/>
                </a:lnTo>
                <a:lnTo>
                  <a:pt x="1814" y="1874"/>
                </a:lnTo>
                <a:lnTo>
                  <a:pt x="1813" y="1874"/>
                </a:lnTo>
                <a:lnTo>
                  <a:pt x="1813" y="1875"/>
                </a:lnTo>
                <a:lnTo>
                  <a:pt x="1812" y="1875"/>
                </a:lnTo>
                <a:lnTo>
                  <a:pt x="1811" y="1875"/>
                </a:lnTo>
                <a:lnTo>
                  <a:pt x="1811" y="1876"/>
                </a:lnTo>
                <a:lnTo>
                  <a:pt x="1810" y="1876"/>
                </a:lnTo>
                <a:lnTo>
                  <a:pt x="1810" y="1877"/>
                </a:lnTo>
                <a:lnTo>
                  <a:pt x="1809" y="1877"/>
                </a:lnTo>
                <a:lnTo>
                  <a:pt x="1808" y="1877"/>
                </a:lnTo>
                <a:lnTo>
                  <a:pt x="1808" y="1878"/>
                </a:lnTo>
                <a:lnTo>
                  <a:pt x="1807" y="1878"/>
                </a:lnTo>
                <a:lnTo>
                  <a:pt x="1807" y="1879"/>
                </a:lnTo>
                <a:lnTo>
                  <a:pt x="1806" y="1879"/>
                </a:lnTo>
                <a:lnTo>
                  <a:pt x="1805" y="1879"/>
                </a:lnTo>
                <a:lnTo>
                  <a:pt x="1805" y="1880"/>
                </a:lnTo>
                <a:lnTo>
                  <a:pt x="1805" y="1880"/>
                </a:lnTo>
                <a:lnTo>
                  <a:pt x="1805" y="1881"/>
                </a:lnTo>
                <a:lnTo>
                  <a:pt x="1804" y="1881"/>
                </a:lnTo>
                <a:lnTo>
                  <a:pt x="1804" y="1882"/>
                </a:lnTo>
                <a:lnTo>
                  <a:pt x="1803" y="1882"/>
                </a:lnTo>
                <a:lnTo>
                  <a:pt x="1802" y="1882"/>
                </a:lnTo>
                <a:lnTo>
                  <a:pt x="1802" y="1883"/>
                </a:lnTo>
                <a:lnTo>
                  <a:pt x="1801" y="1883"/>
                </a:lnTo>
                <a:lnTo>
                  <a:pt x="1801" y="1884"/>
                </a:lnTo>
                <a:lnTo>
                  <a:pt x="1800" y="1884"/>
                </a:lnTo>
                <a:lnTo>
                  <a:pt x="1799" y="1885"/>
                </a:lnTo>
                <a:lnTo>
                  <a:pt x="1794" y="1887"/>
                </a:lnTo>
                <a:lnTo>
                  <a:pt x="1805" y="1896"/>
                </a:lnTo>
                <a:lnTo>
                  <a:pt x="1806" y="1897"/>
                </a:lnTo>
                <a:lnTo>
                  <a:pt x="1805" y="1898"/>
                </a:lnTo>
                <a:lnTo>
                  <a:pt x="1796" y="1904"/>
                </a:lnTo>
                <a:lnTo>
                  <a:pt x="1796" y="1905"/>
                </a:lnTo>
                <a:lnTo>
                  <a:pt x="1797" y="1906"/>
                </a:lnTo>
                <a:lnTo>
                  <a:pt x="1798" y="1905"/>
                </a:lnTo>
                <a:lnTo>
                  <a:pt x="1800" y="1904"/>
                </a:lnTo>
                <a:lnTo>
                  <a:pt x="1801" y="1903"/>
                </a:lnTo>
                <a:lnTo>
                  <a:pt x="1802" y="1902"/>
                </a:lnTo>
                <a:lnTo>
                  <a:pt x="1803" y="1903"/>
                </a:lnTo>
                <a:lnTo>
                  <a:pt x="1804" y="1903"/>
                </a:lnTo>
                <a:lnTo>
                  <a:pt x="1804" y="1904"/>
                </a:lnTo>
                <a:lnTo>
                  <a:pt x="1805" y="1904"/>
                </a:lnTo>
                <a:lnTo>
                  <a:pt x="1805" y="1906"/>
                </a:lnTo>
                <a:lnTo>
                  <a:pt x="1806" y="1906"/>
                </a:lnTo>
                <a:lnTo>
                  <a:pt x="1807" y="1907"/>
                </a:lnTo>
                <a:lnTo>
                  <a:pt x="1808" y="1908"/>
                </a:lnTo>
                <a:lnTo>
                  <a:pt x="1808" y="1909"/>
                </a:lnTo>
                <a:lnTo>
                  <a:pt x="1809" y="1910"/>
                </a:lnTo>
                <a:lnTo>
                  <a:pt x="1810" y="1910"/>
                </a:lnTo>
                <a:lnTo>
                  <a:pt x="1810" y="1910"/>
                </a:lnTo>
                <a:lnTo>
                  <a:pt x="1811" y="1911"/>
                </a:lnTo>
                <a:lnTo>
                  <a:pt x="1812" y="1912"/>
                </a:lnTo>
                <a:lnTo>
                  <a:pt x="1813" y="1913"/>
                </a:lnTo>
                <a:lnTo>
                  <a:pt x="1814" y="1913"/>
                </a:lnTo>
                <a:lnTo>
                  <a:pt x="1815" y="1915"/>
                </a:lnTo>
                <a:lnTo>
                  <a:pt x="1816" y="1915"/>
                </a:lnTo>
                <a:lnTo>
                  <a:pt x="1816" y="1916"/>
                </a:lnTo>
                <a:lnTo>
                  <a:pt x="1816" y="1917"/>
                </a:lnTo>
                <a:lnTo>
                  <a:pt x="1816" y="1918"/>
                </a:lnTo>
                <a:lnTo>
                  <a:pt x="1819" y="1922"/>
                </a:lnTo>
                <a:lnTo>
                  <a:pt x="1824" y="1926"/>
                </a:lnTo>
                <a:lnTo>
                  <a:pt x="1826" y="1928"/>
                </a:lnTo>
                <a:lnTo>
                  <a:pt x="1828" y="1930"/>
                </a:lnTo>
                <a:lnTo>
                  <a:pt x="1831" y="1932"/>
                </a:lnTo>
                <a:lnTo>
                  <a:pt x="1834" y="1933"/>
                </a:lnTo>
                <a:lnTo>
                  <a:pt x="1836" y="1934"/>
                </a:lnTo>
                <a:lnTo>
                  <a:pt x="1838" y="1934"/>
                </a:lnTo>
                <a:lnTo>
                  <a:pt x="1841" y="1934"/>
                </a:lnTo>
                <a:lnTo>
                  <a:pt x="1846" y="1933"/>
                </a:lnTo>
                <a:lnTo>
                  <a:pt x="1847" y="1934"/>
                </a:lnTo>
                <a:lnTo>
                  <a:pt x="1850" y="1936"/>
                </a:lnTo>
                <a:lnTo>
                  <a:pt x="1848" y="1938"/>
                </a:lnTo>
                <a:lnTo>
                  <a:pt x="1847" y="1939"/>
                </a:lnTo>
                <a:lnTo>
                  <a:pt x="1847" y="1940"/>
                </a:lnTo>
                <a:lnTo>
                  <a:pt x="1845" y="1943"/>
                </a:lnTo>
                <a:lnTo>
                  <a:pt x="1847" y="1943"/>
                </a:lnTo>
                <a:lnTo>
                  <a:pt x="1847" y="1944"/>
                </a:lnTo>
                <a:lnTo>
                  <a:pt x="1849" y="1946"/>
                </a:lnTo>
                <a:lnTo>
                  <a:pt x="1851" y="1948"/>
                </a:lnTo>
                <a:lnTo>
                  <a:pt x="1852" y="1949"/>
                </a:lnTo>
                <a:lnTo>
                  <a:pt x="1856" y="1954"/>
                </a:lnTo>
                <a:lnTo>
                  <a:pt x="1858" y="1957"/>
                </a:lnTo>
                <a:lnTo>
                  <a:pt x="1859" y="1958"/>
                </a:lnTo>
                <a:lnTo>
                  <a:pt x="1860" y="1958"/>
                </a:lnTo>
                <a:lnTo>
                  <a:pt x="1861" y="1959"/>
                </a:lnTo>
                <a:lnTo>
                  <a:pt x="1862" y="1961"/>
                </a:lnTo>
                <a:lnTo>
                  <a:pt x="1864" y="1963"/>
                </a:lnTo>
                <a:lnTo>
                  <a:pt x="1865" y="1965"/>
                </a:lnTo>
                <a:lnTo>
                  <a:pt x="1865" y="1966"/>
                </a:lnTo>
                <a:lnTo>
                  <a:pt x="1866" y="1967"/>
                </a:lnTo>
                <a:lnTo>
                  <a:pt x="1867" y="1969"/>
                </a:lnTo>
                <a:lnTo>
                  <a:pt x="1868" y="1970"/>
                </a:lnTo>
                <a:lnTo>
                  <a:pt x="1869" y="1970"/>
                </a:lnTo>
                <a:lnTo>
                  <a:pt x="1871" y="1971"/>
                </a:lnTo>
                <a:lnTo>
                  <a:pt x="1872" y="1972"/>
                </a:lnTo>
                <a:lnTo>
                  <a:pt x="1873" y="1972"/>
                </a:lnTo>
                <a:lnTo>
                  <a:pt x="1875" y="1974"/>
                </a:lnTo>
                <a:lnTo>
                  <a:pt x="1876" y="1974"/>
                </a:lnTo>
                <a:lnTo>
                  <a:pt x="1876" y="1973"/>
                </a:lnTo>
                <a:lnTo>
                  <a:pt x="1877" y="1972"/>
                </a:lnTo>
                <a:lnTo>
                  <a:pt x="1878" y="1972"/>
                </a:lnTo>
                <a:lnTo>
                  <a:pt x="1879" y="1972"/>
                </a:lnTo>
                <a:lnTo>
                  <a:pt x="1880" y="1972"/>
                </a:lnTo>
                <a:lnTo>
                  <a:pt x="1880" y="1973"/>
                </a:lnTo>
                <a:lnTo>
                  <a:pt x="1879" y="1974"/>
                </a:lnTo>
                <a:lnTo>
                  <a:pt x="1879" y="1975"/>
                </a:lnTo>
                <a:lnTo>
                  <a:pt x="1880" y="1976"/>
                </a:lnTo>
                <a:lnTo>
                  <a:pt x="1881" y="1976"/>
                </a:lnTo>
                <a:lnTo>
                  <a:pt x="1882" y="1977"/>
                </a:lnTo>
                <a:lnTo>
                  <a:pt x="1883" y="1978"/>
                </a:lnTo>
                <a:lnTo>
                  <a:pt x="1883" y="1979"/>
                </a:lnTo>
                <a:lnTo>
                  <a:pt x="1884" y="1980"/>
                </a:lnTo>
                <a:lnTo>
                  <a:pt x="1885" y="1981"/>
                </a:lnTo>
                <a:lnTo>
                  <a:pt x="1887" y="1982"/>
                </a:lnTo>
                <a:lnTo>
                  <a:pt x="1889" y="1983"/>
                </a:lnTo>
                <a:lnTo>
                  <a:pt x="1889" y="1984"/>
                </a:lnTo>
                <a:lnTo>
                  <a:pt x="1892" y="1987"/>
                </a:lnTo>
                <a:lnTo>
                  <a:pt x="1897" y="1989"/>
                </a:lnTo>
                <a:lnTo>
                  <a:pt x="1900" y="1992"/>
                </a:lnTo>
                <a:lnTo>
                  <a:pt x="1901" y="1992"/>
                </a:lnTo>
                <a:lnTo>
                  <a:pt x="1903" y="1994"/>
                </a:lnTo>
                <a:lnTo>
                  <a:pt x="1904" y="1994"/>
                </a:lnTo>
                <a:lnTo>
                  <a:pt x="1905" y="1994"/>
                </a:lnTo>
                <a:lnTo>
                  <a:pt x="1907" y="1995"/>
                </a:lnTo>
                <a:lnTo>
                  <a:pt x="1909" y="1996"/>
                </a:lnTo>
                <a:lnTo>
                  <a:pt x="1912" y="1997"/>
                </a:lnTo>
                <a:lnTo>
                  <a:pt x="1912" y="1998"/>
                </a:lnTo>
                <a:lnTo>
                  <a:pt x="1913" y="1998"/>
                </a:lnTo>
                <a:lnTo>
                  <a:pt x="1914" y="1997"/>
                </a:lnTo>
                <a:lnTo>
                  <a:pt x="1920" y="2000"/>
                </a:lnTo>
                <a:lnTo>
                  <a:pt x="1922" y="2001"/>
                </a:lnTo>
                <a:lnTo>
                  <a:pt x="1926" y="2003"/>
                </a:lnTo>
                <a:lnTo>
                  <a:pt x="1924" y="2005"/>
                </a:lnTo>
                <a:lnTo>
                  <a:pt x="1924" y="2005"/>
                </a:lnTo>
                <a:lnTo>
                  <a:pt x="1925" y="2006"/>
                </a:lnTo>
                <a:lnTo>
                  <a:pt x="1927" y="2007"/>
                </a:lnTo>
                <a:lnTo>
                  <a:pt x="1929" y="2009"/>
                </a:lnTo>
                <a:lnTo>
                  <a:pt x="1933" y="2011"/>
                </a:lnTo>
                <a:lnTo>
                  <a:pt x="1934" y="2011"/>
                </a:lnTo>
                <a:lnTo>
                  <a:pt x="1936" y="2014"/>
                </a:lnTo>
                <a:lnTo>
                  <a:pt x="1936" y="2014"/>
                </a:lnTo>
                <a:lnTo>
                  <a:pt x="1937" y="2015"/>
                </a:lnTo>
                <a:lnTo>
                  <a:pt x="1938" y="2015"/>
                </a:lnTo>
                <a:lnTo>
                  <a:pt x="1941" y="2017"/>
                </a:lnTo>
                <a:lnTo>
                  <a:pt x="1944" y="2018"/>
                </a:lnTo>
                <a:lnTo>
                  <a:pt x="1948" y="2020"/>
                </a:lnTo>
                <a:lnTo>
                  <a:pt x="1949" y="2022"/>
                </a:lnTo>
                <a:lnTo>
                  <a:pt x="1951" y="2023"/>
                </a:lnTo>
                <a:lnTo>
                  <a:pt x="1955" y="2026"/>
                </a:lnTo>
                <a:lnTo>
                  <a:pt x="1957" y="2028"/>
                </a:lnTo>
                <a:lnTo>
                  <a:pt x="1959" y="2029"/>
                </a:lnTo>
                <a:lnTo>
                  <a:pt x="1962" y="2030"/>
                </a:lnTo>
                <a:lnTo>
                  <a:pt x="1963" y="2030"/>
                </a:lnTo>
                <a:lnTo>
                  <a:pt x="1966" y="2031"/>
                </a:lnTo>
                <a:lnTo>
                  <a:pt x="1967" y="2032"/>
                </a:lnTo>
                <a:lnTo>
                  <a:pt x="1969" y="2033"/>
                </a:lnTo>
                <a:lnTo>
                  <a:pt x="1972" y="2035"/>
                </a:lnTo>
                <a:lnTo>
                  <a:pt x="1976" y="2038"/>
                </a:lnTo>
                <a:lnTo>
                  <a:pt x="1979" y="2040"/>
                </a:lnTo>
                <a:lnTo>
                  <a:pt x="1979" y="2041"/>
                </a:lnTo>
                <a:lnTo>
                  <a:pt x="1981" y="2041"/>
                </a:lnTo>
                <a:lnTo>
                  <a:pt x="1972" y="2046"/>
                </a:lnTo>
                <a:lnTo>
                  <a:pt x="1968" y="2048"/>
                </a:lnTo>
                <a:lnTo>
                  <a:pt x="1968" y="2049"/>
                </a:lnTo>
                <a:lnTo>
                  <a:pt x="1961" y="2043"/>
                </a:lnTo>
                <a:lnTo>
                  <a:pt x="1956" y="2041"/>
                </a:lnTo>
                <a:lnTo>
                  <a:pt x="1951" y="2042"/>
                </a:lnTo>
                <a:lnTo>
                  <a:pt x="1949" y="2044"/>
                </a:lnTo>
                <a:lnTo>
                  <a:pt x="1948" y="2044"/>
                </a:lnTo>
                <a:lnTo>
                  <a:pt x="1948" y="2045"/>
                </a:lnTo>
                <a:lnTo>
                  <a:pt x="1946" y="2046"/>
                </a:lnTo>
                <a:lnTo>
                  <a:pt x="1945" y="2047"/>
                </a:lnTo>
                <a:lnTo>
                  <a:pt x="1943" y="2047"/>
                </a:lnTo>
                <a:lnTo>
                  <a:pt x="1942" y="2048"/>
                </a:lnTo>
                <a:lnTo>
                  <a:pt x="1940" y="2049"/>
                </a:lnTo>
                <a:lnTo>
                  <a:pt x="1939" y="2050"/>
                </a:lnTo>
                <a:lnTo>
                  <a:pt x="1937" y="2051"/>
                </a:lnTo>
                <a:lnTo>
                  <a:pt x="1936" y="2052"/>
                </a:lnTo>
                <a:lnTo>
                  <a:pt x="1935" y="2053"/>
                </a:lnTo>
                <a:lnTo>
                  <a:pt x="1933" y="2054"/>
                </a:lnTo>
                <a:lnTo>
                  <a:pt x="1932" y="2054"/>
                </a:lnTo>
                <a:lnTo>
                  <a:pt x="1929" y="2055"/>
                </a:lnTo>
                <a:lnTo>
                  <a:pt x="1926" y="2057"/>
                </a:lnTo>
                <a:lnTo>
                  <a:pt x="1926" y="2059"/>
                </a:lnTo>
                <a:lnTo>
                  <a:pt x="1926" y="2063"/>
                </a:lnTo>
                <a:lnTo>
                  <a:pt x="1925" y="2066"/>
                </a:lnTo>
                <a:lnTo>
                  <a:pt x="1925" y="2077"/>
                </a:lnTo>
                <a:lnTo>
                  <a:pt x="1925" y="2080"/>
                </a:lnTo>
                <a:lnTo>
                  <a:pt x="1925" y="2081"/>
                </a:lnTo>
                <a:lnTo>
                  <a:pt x="1925" y="2084"/>
                </a:lnTo>
                <a:lnTo>
                  <a:pt x="1925" y="2088"/>
                </a:lnTo>
                <a:lnTo>
                  <a:pt x="1925" y="2090"/>
                </a:lnTo>
                <a:lnTo>
                  <a:pt x="1925" y="2094"/>
                </a:lnTo>
                <a:lnTo>
                  <a:pt x="1925" y="2095"/>
                </a:lnTo>
                <a:lnTo>
                  <a:pt x="1925" y="2096"/>
                </a:lnTo>
                <a:lnTo>
                  <a:pt x="1925" y="2097"/>
                </a:lnTo>
                <a:lnTo>
                  <a:pt x="1924" y="2097"/>
                </a:lnTo>
                <a:lnTo>
                  <a:pt x="1924" y="2102"/>
                </a:lnTo>
                <a:lnTo>
                  <a:pt x="1878" y="2102"/>
                </a:lnTo>
                <a:lnTo>
                  <a:pt x="1876" y="2102"/>
                </a:lnTo>
                <a:lnTo>
                  <a:pt x="1870" y="2102"/>
                </a:lnTo>
                <a:lnTo>
                  <a:pt x="1853" y="2102"/>
                </a:lnTo>
                <a:lnTo>
                  <a:pt x="1853" y="2102"/>
                </a:lnTo>
                <a:lnTo>
                  <a:pt x="1846" y="2104"/>
                </a:lnTo>
                <a:lnTo>
                  <a:pt x="1844" y="2101"/>
                </a:lnTo>
                <a:lnTo>
                  <a:pt x="1841" y="2101"/>
                </a:lnTo>
                <a:lnTo>
                  <a:pt x="1839" y="2101"/>
                </a:lnTo>
                <a:lnTo>
                  <a:pt x="1829" y="2101"/>
                </a:lnTo>
                <a:lnTo>
                  <a:pt x="1825" y="2101"/>
                </a:lnTo>
                <a:lnTo>
                  <a:pt x="1821" y="2101"/>
                </a:lnTo>
                <a:lnTo>
                  <a:pt x="1819" y="2101"/>
                </a:lnTo>
                <a:lnTo>
                  <a:pt x="1818" y="2101"/>
                </a:lnTo>
                <a:lnTo>
                  <a:pt x="1817" y="2101"/>
                </a:lnTo>
                <a:lnTo>
                  <a:pt x="1817" y="2101"/>
                </a:lnTo>
                <a:lnTo>
                  <a:pt x="1815" y="2101"/>
                </a:lnTo>
                <a:lnTo>
                  <a:pt x="1814" y="2101"/>
                </a:lnTo>
                <a:lnTo>
                  <a:pt x="1812" y="2101"/>
                </a:lnTo>
                <a:lnTo>
                  <a:pt x="1811" y="2101"/>
                </a:lnTo>
                <a:lnTo>
                  <a:pt x="1810" y="2101"/>
                </a:lnTo>
                <a:lnTo>
                  <a:pt x="1808" y="2101"/>
                </a:lnTo>
                <a:lnTo>
                  <a:pt x="1807" y="2101"/>
                </a:lnTo>
                <a:lnTo>
                  <a:pt x="1806" y="2101"/>
                </a:lnTo>
                <a:lnTo>
                  <a:pt x="1805" y="2101"/>
                </a:lnTo>
                <a:lnTo>
                  <a:pt x="1804" y="2101"/>
                </a:lnTo>
                <a:lnTo>
                  <a:pt x="1802" y="2101"/>
                </a:lnTo>
                <a:lnTo>
                  <a:pt x="1800" y="2101"/>
                </a:lnTo>
                <a:lnTo>
                  <a:pt x="1799" y="2101"/>
                </a:lnTo>
                <a:lnTo>
                  <a:pt x="1798" y="2101"/>
                </a:lnTo>
                <a:lnTo>
                  <a:pt x="1796" y="2101"/>
                </a:lnTo>
                <a:lnTo>
                  <a:pt x="1795" y="2101"/>
                </a:lnTo>
                <a:lnTo>
                  <a:pt x="1794" y="2101"/>
                </a:lnTo>
                <a:lnTo>
                  <a:pt x="1793" y="2101"/>
                </a:lnTo>
                <a:lnTo>
                  <a:pt x="1791" y="2101"/>
                </a:lnTo>
                <a:lnTo>
                  <a:pt x="1786" y="2101"/>
                </a:lnTo>
                <a:lnTo>
                  <a:pt x="1786" y="2105"/>
                </a:lnTo>
                <a:lnTo>
                  <a:pt x="1786" y="2114"/>
                </a:lnTo>
                <a:lnTo>
                  <a:pt x="1785" y="2119"/>
                </a:lnTo>
                <a:lnTo>
                  <a:pt x="1791" y="2119"/>
                </a:lnTo>
                <a:lnTo>
                  <a:pt x="1803" y="2119"/>
                </a:lnTo>
                <a:lnTo>
                  <a:pt x="1803" y="2120"/>
                </a:lnTo>
                <a:lnTo>
                  <a:pt x="1803" y="2121"/>
                </a:lnTo>
                <a:lnTo>
                  <a:pt x="1803" y="2123"/>
                </a:lnTo>
                <a:lnTo>
                  <a:pt x="1803" y="2127"/>
                </a:lnTo>
                <a:lnTo>
                  <a:pt x="1803" y="2137"/>
                </a:lnTo>
                <a:lnTo>
                  <a:pt x="1803" y="2139"/>
                </a:lnTo>
                <a:lnTo>
                  <a:pt x="1809" y="2139"/>
                </a:lnTo>
                <a:lnTo>
                  <a:pt x="1809" y="2141"/>
                </a:lnTo>
                <a:lnTo>
                  <a:pt x="1808" y="2145"/>
                </a:lnTo>
                <a:lnTo>
                  <a:pt x="1808" y="2156"/>
                </a:lnTo>
                <a:lnTo>
                  <a:pt x="1808" y="2159"/>
                </a:lnTo>
                <a:lnTo>
                  <a:pt x="1808" y="2161"/>
                </a:lnTo>
                <a:lnTo>
                  <a:pt x="1808" y="2166"/>
                </a:lnTo>
                <a:lnTo>
                  <a:pt x="1808" y="2168"/>
                </a:lnTo>
                <a:lnTo>
                  <a:pt x="1810" y="2168"/>
                </a:lnTo>
                <a:lnTo>
                  <a:pt x="1810" y="2170"/>
                </a:lnTo>
                <a:lnTo>
                  <a:pt x="1810" y="2175"/>
                </a:lnTo>
                <a:lnTo>
                  <a:pt x="1810" y="2177"/>
                </a:lnTo>
                <a:lnTo>
                  <a:pt x="1808" y="2177"/>
                </a:lnTo>
                <a:lnTo>
                  <a:pt x="1808" y="2180"/>
                </a:lnTo>
                <a:lnTo>
                  <a:pt x="1808" y="2183"/>
                </a:lnTo>
                <a:lnTo>
                  <a:pt x="1808" y="2186"/>
                </a:lnTo>
                <a:lnTo>
                  <a:pt x="1805" y="2186"/>
                </a:lnTo>
                <a:lnTo>
                  <a:pt x="1805" y="2186"/>
                </a:lnTo>
                <a:lnTo>
                  <a:pt x="1803" y="2186"/>
                </a:lnTo>
                <a:lnTo>
                  <a:pt x="1802" y="2186"/>
                </a:lnTo>
                <a:lnTo>
                  <a:pt x="1800" y="2186"/>
                </a:lnTo>
                <a:lnTo>
                  <a:pt x="1793" y="2186"/>
                </a:lnTo>
                <a:lnTo>
                  <a:pt x="1791" y="2186"/>
                </a:lnTo>
                <a:lnTo>
                  <a:pt x="1790" y="2186"/>
                </a:lnTo>
                <a:lnTo>
                  <a:pt x="1790" y="2185"/>
                </a:lnTo>
                <a:lnTo>
                  <a:pt x="1790" y="2182"/>
                </a:lnTo>
                <a:lnTo>
                  <a:pt x="1790" y="2181"/>
                </a:lnTo>
                <a:lnTo>
                  <a:pt x="1790" y="2174"/>
                </a:lnTo>
                <a:lnTo>
                  <a:pt x="1791" y="2173"/>
                </a:lnTo>
                <a:lnTo>
                  <a:pt x="1790" y="2173"/>
                </a:lnTo>
                <a:lnTo>
                  <a:pt x="1788" y="2173"/>
                </a:lnTo>
                <a:lnTo>
                  <a:pt x="1786" y="2173"/>
                </a:lnTo>
                <a:lnTo>
                  <a:pt x="1785" y="2173"/>
                </a:lnTo>
                <a:lnTo>
                  <a:pt x="1783" y="2173"/>
                </a:lnTo>
                <a:lnTo>
                  <a:pt x="1781" y="2173"/>
                </a:lnTo>
                <a:lnTo>
                  <a:pt x="1781" y="2186"/>
                </a:lnTo>
                <a:lnTo>
                  <a:pt x="1781" y="2187"/>
                </a:lnTo>
                <a:lnTo>
                  <a:pt x="1779" y="2187"/>
                </a:lnTo>
                <a:lnTo>
                  <a:pt x="1767" y="2187"/>
                </a:lnTo>
                <a:lnTo>
                  <a:pt x="1767" y="2187"/>
                </a:lnTo>
                <a:lnTo>
                  <a:pt x="1767" y="2191"/>
                </a:lnTo>
                <a:lnTo>
                  <a:pt x="1767" y="2193"/>
                </a:lnTo>
                <a:lnTo>
                  <a:pt x="1769" y="2193"/>
                </a:lnTo>
                <a:lnTo>
                  <a:pt x="1769" y="2193"/>
                </a:lnTo>
                <a:lnTo>
                  <a:pt x="1772" y="2193"/>
                </a:lnTo>
                <a:lnTo>
                  <a:pt x="1777" y="2193"/>
                </a:lnTo>
                <a:lnTo>
                  <a:pt x="1779" y="2193"/>
                </a:lnTo>
                <a:lnTo>
                  <a:pt x="1779" y="2194"/>
                </a:lnTo>
                <a:lnTo>
                  <a:pt x="1779" y="2195"/>
                </a:lnTo>
                <a:lnTo>
                  <a:pt x="1779" y="2197"/>
                </a:lnTo>
                <a:lnTo>
                  <a:pt x="1767" y="2197"/>
                </a:lnTo>
                <a:lnTo>
                  <a:pt x="1767" y="2198"/>
                </a:lnTo>
                <a:lnTo>
                  <a:pt x="1756" y="2197"/>
                </a:lnTo>
                <a:lnTo>
                  <a:pt x="1745" y="2197"/>
                </a:lnTo>
                <a:lnTo>
                  <a:pt x="1745" y="2190"/>
                </a:lnTo>
                <a:lnTo>
                  <a:pt x="1757" y="2190"/>
                </a:lnTo>
                <a:lnTo>
                  <a:pt x="1757" y="2187"/>
                </a:lnTo>
                <a:lnTo>
                  <a:pt x="1757" y="2187"/>
                </a:lnTo>
                <a:lnTo>
                  <a:pt x="1757" y="2185"/>
                </a:lnTo>
                <a:lnTo>
                  <a:pt x="1757" y="2179"/>
                </a:lnTo>
                <a:lnTo>
                  <a:pt x="1757" y="2177"/>
                </a:lnTo>
                <a:lnTo>
                  <a:pt x="1757" y="2176"/>
                </a:lnTo>
                <a:lnTo>
                  <a:pt x="1757" y="2174"/>
                </a:lnTo>
                <a:lnTo>
                  <a:pt x="1757" y="2173"/>
                </a:lnTo>
                <a:lnTo>
                  <a:pt x="1735" y="2173"/>
                </a:lnTo>
                <a:lnTo>
                  <a:pt x="1735" y="2174"/>
                </a:lnTo>
                <a:lnTo>
                  <a:pt x="1735" y="2176"/>
                </a:lnTo>
                <a:lnTo>
                  <a:pt x="1735" y="2177"/>
                </a:lnTo>
                <a:lnTo>
                  <a:pt x="1735" y="2179"/>
                </a:lnTo>
                <a:lnTo>
                  <a:pt x="1735" y="2185"/>
                </a:lnTo>
                <a:lnTo>
                  <a:pt x="1734" y="2187"/>
                </a:lnTo>
                <a:lnTo>
                  <a:pt x="1734" y="2190"/>
                </a:lnTo>
                <a:lnTo>
                  <a:pt x="1734" y="2202"/>
                </a:lnTo>
                <a:lnTo>
                  <a:pt x="1734" y="2206"/>
                </a:lnTo>
                <a:lnTo>
                  <a:pt x="1734" y="2212"/>
                </a:lnTo>
                <a:lnTo>
                  <a:pt x="1734" y="2233"/>
                </a:lnTo>
                <a:lnTo>
                  <a:pt x="1734" y="2239"/>
                </a:lnTo>
                <a:lnTo>
                  <a:pt x="1734" y="2240"/>
                </a:lnTo>
                <a:lnTo>
                  <a:pt x="1734" y="2241"/>
                </a:lnTo>
                <a:lnTo>
                  <a:pt x="1734" y="2242"/>
                </a:lnTo>
                <a:lnTo>
                  <a:pt x="1743" y="2246"/>
                </a:lnTo>
                <a:lnTo>
                  <a:pt x="1768" y="2256"/>
                </a:lnTo>
                <a:lnTo>
                  <a:pt x="1777" y="2259"/>
                </a:lnTo>
                <a:lnTo>
                  <a:pt x="1778" y="2260"/>
                </a:lnTo>
                <a:lnTo>
                  <a:pt x="1778" y="2290"/>
                </a:lnTo>
                <a:lnTo>
                  <a:pt x="1778" y="2292"/>
                </a:lnTo>
                <a:lnTo>
                  <a:pt x="1778" y="2299"/>
                </a:lnTo>
                <a:lnTo>
                  <a:pt x="1778" y="2302"/>
                </a:lnTo>
                <a:lnTo>
                  <a:pt x="1778" y="2305"/>
                </a:lnTo>
                <a:lnTo>
                  <a:pt x="1778" y="2306"/>
                </a:lnTo>
                <a:lnTo>
                  <a:pt x="1778" y="2308"/>
                </a:lnTo>
                <a:lnTo>
                  <a:pt x="1777" y="2309"/>
                </a:lnTo>
                <a:lnTo>
                  <a:pt x="1777" y="2310"/>
                </a:lnTo>
                <a:lnTo>
                  <a:pt x="1782" y="2310"/>
                </a:lnTo>
                <a:lnTo>
                  <a:pt x="1789" y="2310"/>
                </a:lnTo>
                <a:lnTo>
                  <a:pt x="1796" y="2310"/>
                </a:lnTo>
                <a:lnTo>
                  <a:pt x="1801" y="2310"/>
                </a:lnTo>
                <a:lnTo>
                  <a:pt x="1805" y="2310"/>
                </a:lnTo>
                <a:lnTo>
                  <a:pt x="1814" y="2310"/>
                </a:lnTo>
                <a:lnTo>
                  <a:pt x="1817" y="2310"/>
                </a:lnTo>
                <a:lnTo>
                  <a:pt x="1827" y="2310"/>
                </a:lnTo>
                <a:lnTo>
                  <a:pt x="1831" y="2310"/>
                </a:lnTo>
                <a:lnTo>
                  <a:pt x="1838" y="2311"/>
                </a:lnTo>
                <a:lnTo>
                  <a:pt x="1841" y="2311"/>
                </a:lnTo>
                <a:lnTo>
                  <a:pt x="1841" y="2313"/>
                </a:lnTo>
                <a:lnTo>
                  <a:pt x="1841" y="2317"/>
                </a:lnTo>
                <a:lnTo>
                  <a:pt x="1841" y="2333"/>
                </a:lnTo>
                <a:lnTo>
                  <a:pt x="1820" y="2454"/>
                </a:lnTo>
                <a:lnTo>
                  <a:pt x="1817" y="2476"/>
                </a:lnTo>
                <a:lnTo>
                  <a:pt x="1808" y="2525"/>
                </a:lnTo>
                <a:lnTo>
                  <a:pt x="1795" y="2595"/>
                </a:lnTo>
                <a:lnTo>
                  <a:pt x="1795" y="2596"/>
                </a:lnTo>
                <a:lnTo>
                  <a:pt x="1795" y="2598"/>
                </a:lnTo>
                <a:lnTo>
                  <a:pt x="1793" y="2608"/>
                </a:lnTo>
                <a:lnTo>
                  <a:pt x="1793" y="2609"/>
                </a:lnTo>
                <a:lnTo>
                  <a:pt x="1783" y="2665"/>
                </a:lnTo>
                <a:lnTo>
                  <a:pt x="1782" y="2669"/>
                </a:lnTo>
                <a:lnTo>
                  <a:pt x="1778" y="2669"/>
                </a:lnTo>
                <a:lnTo>
                  <a:pt x="1774" y="2669"/>
                </a:lnTo>
                <a:lnTo>
                  <a:pt x="1769" y="2669"/>
                </a:lnTo>
                <a:lnTo>
                  <a:pt x="1769" y="2669"/>
                </a:lnTo>
                <a:lnTo>
                  <a:pt x="1768" y="2669"/>
                </a:lnTo>
                <a:lnTo>
                  <a:pt x="1768" y="2666"/>
                </a:lnTo>
                <a:lnTo>
                  <a:pt x="1769" y="2623"/>
                </a:lnTo>
                <a:lnTo>
                  <a:pt x="1771" y="2596"/>
                </a:lnTo>
                <a:lnTo>
                  <a:pt x="1759" y="2596"/>
                </a:lnTo>
                <a:lnTo>
                  <a:pt x="1741" y="2596"/>
                </a:lnTo>
                <a:lnTo>
                  <a:pt x="1716" y="2596"/>
                </a:lnTo>
                <a:lnTo>
                  <a:pt x="1701" y="2596"/>
                </a:lnTo>
                <a:lnTo>
                  <a:pt x="1686" y="2596"/>
                </a:lnTo>
                <a:lnTo>
                  <a:pt x="1641" y="2596"/>
                </a:lnTo>
                <a:lnTo>
                  <a:pt x="1625" y="2596"/>
                </a:lnTo>
                <a:lnTo>
                  <a:pt x="1625" y="2596"/>
                </a:lnTo>
                <a:lnTo>
                  <a:pt x="1623" y="2596"/>
                </a:lnTo>
                <a:lnTo>
                  <a:pt x="1622" y="2596"/>
                </a:lnTo>
                <a:lnTo>
                  <a:pt x="1620" y="2596"/>
                </a:lnTo>
                <a:lnTo>
                  <a:pt x="1616" y="2596"/>
                </a:lnTo>
                <a:lnTo>
                  <a:pt x="1613" y="2596"/>
                </a:lnTo>
                <a:lnTo>
                  <a:pt x="1612" y="2596"/>
                </a:lnTo>
                <a:lnTo>
                  <a:pt x="1604" y="2596"/>
                </a:lnTo>
                <a:lnTo>
                  <a:pt x="1585" y="2596"/>
                </a:lnTo>
                <a:lnTo>
                  <a:pt x="1577" y="2596"/>
                </a:lnTo>
                <a:lnTo>
                  <a:pt x="1575" y="2596"/>
                </a:lnTo>
                <a:lnTo>
                  <a:pt x="1565" y="2596"/>
                </a:lnTo>
                <a:lnTo>
                  <a:pt x="1564" y="2596"/>
                </a:lnTo>
                <a:lnTo>
                  <a:pt x="1563" y="2596"/>
                </a:lnTo>
                <a:lnTo>
                  <a:pt x="1560" y="2596"/>
                </a:lnTo>
                <a:lnTo>
                  <a:pt x="1553" y="2596"/>
                </a:lnTo>
                <a:lnTo>
                  <a:pt x="1550" y="2596"/>
                </a:lnTo>
                <a:lnTo>
                  <a:pt x="1547" y="2596"/>
                </a:lnTo>
                <a:lnTo>
                  <a:pt x="1546" y="2596"/>
                </a:lnTo>
                <a:lnTo>
                  <a:pt x="1535" y="2596"/>
                </a:lnTo>
                <a:lnTo>
                  <a:pt x="1533" y="2596"/>
                </a:lnTo>
                <a:lnTo>
                  <a:pt x="1531" y="2596"/>
                </a:lnTo>
                <a:lnTo>
                  <a:pt x="1521" y="2595"/>
                </a:lnTo>
                <a:lnTo>
                  <a:pt x="1501" y="2595"/>
                </a:lnTo>
                <a:lnTo>
                  <a:pt x="1492" y="2595"/>
                </a:lnTo>
                <a:lnTo>
                  <a:pt x="1482" y="2595"/>
                </a:lnTo>
                <a:lnTo>
                  <a:pt x="1481" y="2595"/>
                </a:lnTo>
                <a:lnTo>
                  <a:pt x="1481" y="2595"/>
                </a:lnTo>
                <a:lnTo>
                  <a:pt x="1475" y="2595"/>
                </a:lnTo>
                <a:lnTo>
                  <a:pt x="1473" y="2595"/>
                </a:lnTo>
                <a:lnTo>
                  <a:pt x="1470" y="2595"/>
                </a:lnTo>
                <a:lnTo>
                  <a:pt x="1468" y="2595"/>
                </a:lnTo>
                <a:lnTo>
                  <a:pt x="1451" y="2595"/>
                </a:lnTo>
                <a:lnTo>
                  <a:pt x="1445" y="2595"/>
                </a:lnTo>
                <a:lnTo>
                  <a:pt x="1445" y="2595"/>
                </a:lnTo>
                <a:lnTo>
                  <a:pt x="1444" y="2595"/>
                </a:lnTo>
                <a:lnTo>
                  <a:pt x="1440" y="2595"/>
                </a:lnTo>
                <a:lnTo>
                  <a:pt x="1438" y="2595"/>
                </a:lnTo>
                <a:lnTo>
                  <a:pt x="1436" y="2595"/>
                </a:lnTo>
                <a:lnTo>
                  <a:pt x="1435" y="2595"/>
                </a:lnTo>
                <a:lnTo>
                  <a:pt x="1433" y="2595"/>
                </a:lnTo>
                <a:lnTo>
                  <a:pt x="1432" y="2595"/>
                </a:lnTo>
                <a:lnTo>
                  <a:pt x="1422" y="2595"/>
                </a:lnTo>
                <a:lnTo>
                  <a:pt x="1421" y="2595"/>
                </a:lnTo>
                <a:lnTo>
                  <a:pt x="1419" y="2595"/>
                </a:lnTo>
                <a:lnTo>
                  <a:pt x="1418" y="2595"/>
                </a:lnTo>
                <a:lnTo>
                  <a:pt x="1415" y="2595"/>
                </a:lnTo>
                <a:lnTo>
                  <a:pt x="1414" y="2595"/>
                </a:lnTo>
                <a:lnTo>
                  <a:pt x="1411" y="2595"/>
                </a:lnTo>
                <a:lnTo>
                  <a:pt x="1405" y="2595"/>
                </a:lnTo>
                <a:lnTo>
                  <a:pt x="1383" y="2594"/>
                </a:lnTo>
                <a:lnTo>
                  <a:pt x="1382" y="2594"/>
                </a:lnTo>
                <a:lnTo>
                  <a:pt x="1379" y="2605"/>
                </a:lnTo>
                <a:lnTo>
                  <a:pt x="1379" y="2608"/>
                </a:lnTo>
                <a:lnTo>
                  <a:pt x="1379" y="2619"/>
                </a:lnTo>
                <a:lnTo>
                  <a:pt x="1378" y="2644"/>
                </a:lnTo>
                <a:lnTo>
                  <a:pt x="1377" y="2647"/>
                </a:lnTo>
                <a:lnTo>
                  <a:pt x="1377" y="2652"/>
                </a:lnTo>
                <a:lnTo>
                  <a:pt x="1377" y="2657"/>
                </a:lnTo>
                <a:lnTo>
                  <a:pt x="1377" y="2663"/>
                </a:lnTo>
                <a:lnTo>
                  <a:pt x="1377" y="2667"/>
                </a:lnTo>
                <a:lnTo>
                  <a:pt x="1377" y="2668"/>
                </a:lnTo>
                <a:lnTo>
                  <a:pt x="1377" y="2669"/>
                </a:lnTo>
                <a:lnTo>
                  <a:pt x="1377" y="2670"/>
                </a:lnTo>
                <a:lnTo>
                  <a:pt x="1376" y="2682"/>
                </a:lnTo>
                <a:lnTo>
                  <a:pt x="1376" y="2687"/>
                </a:lnTo>
                <a:lnTo>
                  <a:pt x="1366" y="2687"/>
                </a:lnTo>
                <a:lnTo>
                  <a:pt x="1350" y="2687"/>
                </a:lnTo>
                <a:lnTo>
                  <a:pt x="1338" y="2687"/>
                </a:lnTo>
                <a:lnTo>
                  <a:pt x="1330" y="2686"/>
                </a:lnTo>
                <a:lnTo>
                  <a:pt x="1329" y="2686"/>
                </a:lnTo>
                <a:lnTo>
                  <a:pt x="1327" y="2686"/>
                </a:lnTo>
                <a:lnTo>
                  <a:pt x="1326" y="2686"/>
                </a:lnTo>
                <a:lnTo>
                  <a:pt x="1320" y="2686"/>
                </a:lnTo>
                <a:lnTo>
                  <a:pt x="1299" y="2686"/>
                </a:lnTo>
                <a:lnTo>
                  <a:pt x="1291" y="2686"/>
                </a:lnTo>
                <a:lnTo>
                  <a:pt x="1290" y="2686"/>
                </a:lnTo>
                <a:lnTo>
                  <a:pt x="1282" y="2686"/>
                </a:lnTo>
                <a:lnTo>
                  <a:pt x="1279" y="2686"/>
                </a:lnTo>
                <a:lnTo>
                  <a:pt x="1279" y="2685"/>
                </a:lnTo>
                <a:lnTo>
                  <a:pt x="1279" y="2681"/>
                </a:lnTo>
                <a:lnTo>
                  <a:pt x="1280" y="2665"/>
                </a:lnTo>
                <a:lnTo>
                  <a:pt x="1280" y="2659"/>
                </a:lnTo>
                <a:lnTo>
                  <a:pt x="1280" y="2655"/>
                </a:lnTo>
                <a:lnTo>
                  <a:pt x="1281" y="2641"/>
                </a:lnTo>
                <a:lnTo>
                  <a:pt x="1281" y="2636"/>
                </a:lnTo>
                <a:lnTo>
                  <a:pt x="1281" y="2626"/>
                </a:lnTo>
                <a:lnTo>
                  <a:pt x="1282" y="2607"/>
                </a:lnTo>
                <a:lnTo>
                  <a:pt x="1282" y="2597"/>
                </a:lnTo>
                <a:lnTo>
                  <a:pt x="1282" y="2594"/>
                </a:lnTo>
                <a:lnTo>
                  <a:pt x="1278" y="2594"/>
                </a:lnTo>
                <a:lnTo>
                  <a:pt x="1276" y="2594"/>
                </a:lnTo>
                <a:lnTo>
                  <a:pt x="1274" y="2594"/>
                </a:lnTo>
                <a:lnTo>
                  <a:pt x="1269" y="2594"/>
                </a:lnTo>
                <a:lnTo>
                  <a:pt x="1267" y="2594"/>
                </a:lnTo>
                <a:lnTo>
                  <a:pt x="1266" y="2594"/>
                </a:lnTo>
                <a:lnTo>
                  <a:pt x="1259" y="2594"/>
                </a:lnTo>
                <a:lnTo>
                  <a:pt x="1257" y="2594"/>
                </a:lnTo>
                <a:lnTo>
                  <a:pt x="1256" y="2594"/>
                </a:lnTo>
                <a:lnTo>
                  <a:pt x="1254" y="2594"/>
                </a:lnTo>
                <a:lnTo>
                  <a:pt x="1252" y="2594"/>
                </a:lnTo>
                <a:lnTo>
                  <a:pt x="1250" y="2594"/>
                </a:lnTo>
                <a:lnTo>
                  <a:pt x="1243" y="2594"/>
                </a:lnTo>
                <a:lnTo>
                  <a:pt x="1241" y="2594"/>
                </a:lnTo>
                <a:lnTo>
                  <a:pt x="1240" y="2594"/>
                </a:lnTo>
                <a:lnTo>
                  <a:pt x="1237" y="2594"/>
                </a:lnTo>
                <a:lnTo>
                  <a:pt x="1235" y="2594"/>
                </a:lnTo>
                <a:lnTo>
                  <a:pt x="1230" y="2594"/>
                </a:lnTo>
                <a:lnTo>
                  <a:pt x="1215" y="2593"/>
                </a:lnTo>
                <a:lnTo>
                  <a:pt x="1209" y="2593"/>
                </a:lnTo>
                <a:lnTo>
                  <a:pt x="1206" y="2593"/>
                </a:lnTo>
                <a:lnTo>
                  <a:pt x="1195" y="2593"/>
                </a:lnTo>
                <a:lnTo>
                  <a:pt x="1192" y="2593"/>
                </a:lnTo>
                <a:lnTo>
                  <a:pt x="1193" y="2588"/>
                </a:lnTo>
                <a:lnTo>
                  <a:pt x="1193" y="2575"/>
                </a:lnTo>
                <a:lnTo>
                  <a:pt x="1193" y="2571"/>
                </a:lnTo>
                <a:lnTo>
                  <a:pt x="1193" y="2568"/>
                </a:lnTo>
                <a:lnTo>
                  <a:pt x="1193" y="2560"/>
                </a:lnTo>
                <a:lnTo>
                  <a:pt x="1193" y="2558"/>
                </a:lnTo>
                <a:lnTo>
                  <a:pt x="1193" y="2556"/>
                </a:lnTo>
                <a:lnTo>
                  <a:pt x="1193" y="2550"/>
                </a:lnTo>
                <a:lnTo>
                  <a:pt x="1193" y="2548"/>
                </a:lnTo>
                <a:lnTo>
                  <a:pt x="1193" y="2543"/>
                </a:lnTo>
                <a:lnTo>
                  <a:pt x="1194" y="2536"/>
                </a:lnTo>
                <a:lnTo>
                  <a:pt x="1194" y="2527"/>
                </a:lnTo>
                <a:lnTo>
                  <a:pt x="1194" y="2522"/>
                </a:lnTo>
                <a:lnTo>
                  <a:pt x="1191" y="2522"/>
                </a:lnTo>
                <a:lnTo>
                  <a:pt x="1182" y="2522"/>
                </a:lnTo>
                <a:lnTo>
                  <a:pt x="1180" y="2522"/>
                </a:lnTo>
                <a:lnTo>
                  <a:pt x="1176" y="2522"/>
                </a:lnTo>
                <a:lnTo>
                  <a:pt x="1171" y="2522"/>
                </a:lnTo>
                <a:lnTo>
                  <a:pt x="1165" y="2522"/>
                </a:lnTo>
                <a:lnTo>
                  <a:pt x="1161" y="2522"/>
                </a:lnTo>
                <a:lnTo>
                  <a:pt x="1159" y="2522"/>
                </a:lnTo>
                <a:lnTo>
                  <a:pt x="1155" y="2522"/>
                </a:lnTo>
                <a:lnTo>
                  <a:pt x="1154" y="2522"/>
                </a:lnTo>
                <a:lnTo>
                  <a:pt x="1152" y="2522"/>
                </a:lnTo>
                <a:lnTo>
                  <a:pt x="1146" y="2522"/>
                </a:lnTo>
                <a:lnTo>
                  <a:pt x="1144" y="2522"/>
                </a:lnTo>
                <a:lnTo>
                  <a:pt x="1142" y="2522"/>
                </a:lnTo>
                <a:lnTo>
                  <a:pt x="1134" y="2522"/>
                </a:lnTo>
                <a:lnTo>
                  <a:pt x="1133" y="2522"/>
                </a:lnTo>
                <a:lnTo>
                  <a:pt x="1130" y="2522"/>
                </a:lnTo>
                <a:lnTo>
                  <a:pt x="1123" y="2522"/>
                </a:lnTo>
                <a:lnTo>
                  <a:pt x="1121" y="2522"/>
                </a:lnTo>
                <a:lnTo>
                  <a:pt x="1118" y="2522"/>
                </a:lnTo>
                <a:lnTo>
                  <a:pt x="1111" y="2522"/>
                </a:lnTo>
                <a:lnTo>
                  <a:pt x="1109" y="2522"/>
                </a:lnTo>
                <a:lnTo>
                  <a:pt x="1107" y="2522"/>
                </a:lnTo>
                <a:lnTo>
                  <a:pt x="1099" y="2522"/>
                </a:lnTo>
                <a:lnTo>
                  <a:pt x="1097" y="2522"/>
                </a:lnTo>
                <a:lnTo>
                  <a:pt x="1094" y="2522"/>
                </a:lnTo>
                <a:lnTo>
                  <a:pt x="1087" y="2522"/>
                </a:lnTo>
                <a:lnTo>
                  <a:pt x="1085" y="2522"/>
                </a:lnTo>
                <a:lnTo>
                  <a:pt x="1079" y="2522"/>
                </a:lnTo>
                <a:lnTo>
                  <a:pt x="1063" y="2522"/>
                </a:lnTo>
                <a:lnTo>
                  <a:pt x="1058" y="2522"/>
                </a:lnTo>
                <a:lnTo>
                  <a:pt x="1056" y="2522"/>
                </a:lnTo>
                <a:lnTo>
                  <a:pt x="1052" y="2522"/>
                </a:lnTo>
                <a:lnTo>
                  <a:pt x="1050" y="2522"/>
                </a:lnTo>
                <a:lnTo>
                  <a:pt x="1048" y="2522"/>
                </a:lnTo>
                <a:lnTo>
                  <a:pt x="1049" y="2518"/>
                </a:lnTo>
                <a:lnTo>
                  <a:pt x="1049" y="2514"/>
                </a:lnTo>
                <a:lnTo>
                  <a:pt x="1042" y="2514"/>
                </a:lnTo>
                <a:lnTo>
                  <a:pt x="1042" y="2510"/>
                </a:lnTo>
                <a:lnTo>
                  <a:pt x="1043" y="2475"/>
                </a:lnTo>
                <a:lnTo>
                  <a:pt x="1044" y="2463"/>
                </a:lnTo>
                <a:lnTo>
                  <a:pt x="1044" y="2451"/>
                </a:lnTo>
                <a:lnTo>
                  <a:pt x="1048" y="2451"/>
                </a:lnTo>
                <a:lnTo>
                  <a:pt x="1049" y="2451"/>
                </a:lnTo>
                <a:lnTo>
                  <a:pt x="1050" y="2451"/>
                </a:lnTo>
                <a:lnTo>
                  <a:pt x="1050" y="2451"/>
                </a:lnTo>
                <a:lnTo>
                  <a:pt x="1051" y="2451"/>
                </a:lnTo>
                <a:lnTo>
                  <a:pt x="1052" y="2451"/>
                </a:lnTo>
                <a:lnTo>
                  <a:pt x="1055" y="2451"/>
                </a:lnTo>
                <a:lnTo>
                  <a:pt x="1056" y="2451"/>
                </a:lnTo>
                <a:lnTo>
                  <a:pt x="1056" y="2453"/>
                </a:lnTo>
                <a:lnTo>
                  <a:pt x="1056" y="2464"/>
                </a:lnTo>
                <a:lnTo>
                  <a:pt x="1056" y="2465"/>
                </a:lnTo>
                <a:lnTo>
                  <a:pt x="1056" y="2466"/>
                </a:lnTo>
                <a:lnTo>
                  <a:pt x="1062" y="2466"/>
                </a:lnTo>
                <a:lnTo>
                  <a:pt x="1062" y="2467"/>
                </a:lnTo>
                <a:lnTo>
                  <a:pt x="1065" y="2468"/>
                </a:lnTo>
                <a:lnTo>
                  <a:pt x="1066" y="2468"/>
                </a:lnTo>
                <a:lnTo>
                  <a:pt x="1068" y="2467"/>
                </a:lnTo>
                <a:lnTo>
                  <a:pt x="1068" y="2466"/>
                </a:lnTo>
                <a:lnTo>
                  <a:pt x="1070" y="2466"/>
                </a:lnTo>
                <a:lnTo>
                  <a:pt x="1071" y="2468"/>
                </a:lnTo>
                <a:lnTo>
                  <a:pt x="1072" y="2468"/>
                </a:lnTo>
                <a:lnTo>
                  <a:pt x="1073" y="2468"/>
                </a:lnTo>
                <a:lnTo>
                  <a:pt x="1074" y="2468"/>
                </a:lnTo>
                <a:lnTo>
                  <a:pt x="1074" y="2467"/>
                </a:lnTo>
                <a:lnTo>
                  <a:pt x="1074" y="2466"/>
                </a:lnTo>
                <a:lnTo>
                  <a:pt x="1074" y="2466"/>
                </a:lnTo>
                <a:lnTo>
                  <a:pt x="1075" y="2466"/>
                </a:lnTo>
                <a:lnTo>
                  <a:pt x="1078" y="2466"/>
                </a:lnTo>
                <a:lnTo>
                  <a:pt x="1086" y="2466"/>
                </a:lnTo>
                <a:lnTo>
                  <a:pt x="1086" y="2463"/>
                </a:lnTo>
                <a:lnTo>
                  <a:pt x="1086" y="2451"/>
                </a:lnTo>
                <a:lnTo>
                  <a:pt x="1087" y="2451"/>
                </a:lnTo>
                <a:lnTo>
                  <a:pt x="1090" y="2451"/>
                </a:lnTo>
                <a:lnTo>
                  <a:pt x="1097" y="2451"/>
                </a:lnTo>
                <a:lnTo>
                  <a:pt x="1098" y="2451"/>
                </a:lnTo>
                <a:lnTo>
                  <a:pt x="1099" y="2451"/>
                </a:lnTo>
                <a:lnTo>
                  <a:pt x="1102" y="2451"/>
                </a:lnTo>
                <a:lnTo>
                  <a:pt x="1103" y="2451"/>
                </a:lnTo>
                <a:lnTo>
                  <a:pt x="1104" y="2451"/>
                </a:lnTo>
                <a:lnTo>
                  <a:pt x="1107" y="2451"/>
                </a:lnTo>
                <a:lnTo>
                  <a:pt x="1107" y="2457"/>
                </a:lnTo>
                <a:lnTo>
                  <a:pt x="1116" y="2457"/>
                </a:lnTo>
                <a:lnTo>
                  <a:pt x="1116" y="2463"/>
                </a:lnTo>
                <a:lnTo>
                  <a:pt x="1117" y="2463"/>
                </a:lnTo>
                <a:lnTo>
                  <a:pt x="1119" y="2463"/>
                </a:lnTo>
                <a:lnTo>
                  <a:pt x="1121" y="2463"/>
                </a:lnTo>
                <a:lnTo>
                  <a:pt x="1124" y="2463"/>
                </a:lnTo>
                <a:lnTo>
                  <a:pt x="1125" y="2463"/>
                </a:lnTo>
                <a:lnTo>
                  <a:pt x="1128" y="2463"/>
                </a:lnTo>
                <a:lnTo>
                  <a:pt x="1137" y="2463"/>
                </a:lnTo>
                <a:lnTo>
                  <a:pt x="1141" y="2463"/>
                </a:lnTo>
                <a:lnTo>
                  <a:pt x="1142" y="2463"/>
                </a:lnTo>
                <a:lnTo>
                  <a:pt x="1146" y="2463"/>
                </a:lnTo>
                <a:lnTo>
                  <a:pt x="1147" y="2463"/>
                </a:lnTo>
                <a:lnTo>
                  <a:pt x="1150" y="2463"/>
                </a:lnTo>
                <a:lnTo>
                  <a:pt x="1152" y="2463"/>
                </a:lnTo>
                <a:lnTo>
                  <a:pt x="1154" y="2463"/>
                </a:lnTo>
                <a:lnTo>
                  <a:pt x="1156" y="2463"/>
                </a:lnTo>
                <a:lnTo>
                  <a:pt x="1157" y="2463"/>
                </a:lnTo>
                <a:lnTo>
                  <a:pt x="1158" y="2463"/>
                </a:lnTo>
                <a:lnTo>
                  <a:pt x="1159" y="2463"/>
                </a:lnTo>
                <a:lnTo>
                  <a:pt x="1161" y="2463"/>
                </a:lnTo>
                <a:lnTo>
                  <a:pt x="1163" y="2463"/>
                </a:lnTo>
                <a:lnTo>
                  <a:pt x="1166" y="2463"/>
                </a:lnTo>
                <a:lnTo>
                  <a:pt x="1170" y="2463"/>
                </a:lnTo>
                <a:lnTo>
                  <a:pt x="1176" y="2463"/>
                </a:lnTo>
                <a:lnTo>
                  <a:pt x="1192" y="2463"/>
                </a:lnTo>
                <a:lnTo>
                  <a:pt x="1194" y="2463"/>
                </a:lnTo>
                <a:lnTo>
                  <a:pt x="1195" y="2463"/>
                </a:lnTo>
                <a:lnTo>
                  <a:pt x="1195" y="2451"/>
                </a:lnTo>
                <a:lnTo>
                  <a:pt x="1195" y="2447"/>
                </a:lnTo>
                <a:lnTo>
                  <a:pt x="1195" y="2437"/>
                </a:lnTo>
                <a:lnTo>
                  <a:pt x="1195" y="2433"/>
                </a:lnTo>
                <a:lnTo>
                  <a:pt x="1195" y="2431"/>
                </a:lnTo>
                <a:lnTo>
                  <a:pt x="1196" y="2425"/>
                </a:lnTo>
                <a:lnTo>
                  <a:pt x="1196" y="2423"/>
                </a:lnTo>
                <a:lnTo>
                  <a:pt x="1196" y="2421"/>
                </a:lnTo>
                <a:lnTo>
                  <a:pt x="1196" y="2416"/>
                </a:lnTo>
                <a:lnTo>
                  <a:pt x="1196" y="2416"/>
                </a:lnTo>
                <a:lnTo>
                  <a:pt x="1196" y="2398"/>
                </a:lnTo>
                <a:lnTo>
                  <a:pt x="1197" y="2389"/>
                </a:lnTo>
                <a:lnTo>
                  <a:pt x="1197" y="2383"/>
                </a:lnTo>
                <a:lnTo>
                  <a:pt x="1197" y="2379"/>
                </a:lnTo>
                <a:lnTo>
                  <a:pt x="1197" y="2379"/>
                </a:lnTo>
                <a:lnTo>
                  <a:pt x="1197" y="2360"/>
                </a:lnTo>
                <a:lnTo>
                  <a:pt x="1198" y="2344"/>
                </a:lnTo>
                <a:lnTo>
                  <a:pt x="1198" y="2341"/>
                </a:lnTo>
                <a:lnTo>
                  <a:pt x="1198" y="2330"/>
                </a:lnTo>
                <a:lnTo>
                  <a:pt x="1198" y="2326"/>
                </a:lnTo>
                <a:lnTo>
                  <a:pt x="1198" y="2322"/>
                </a:lnTo>
                <a:lnTo>
                  <a:pt x="1198" y="2312"/>
                </a:lnTo>
                <a:lnTo>
                  <a:pt x="1198" y="2308"/>
                </a:lnTo>
                <a:lnTo>
                  <a:pt x="1199" y="2287"/>
                </a:lnTo>
                <a:lnTo>
                  <a:pt x="1199" y="2285"/>
                </a:lnTo>
                <a:lnTo>
                  <a:pt x="1199" y="2283"/>
                </a:lnTo>
                <a:lnTo>
                  <a:pt x="1199" y="2283"/>
                </a:lnTo>
                <a:lnTo>
                  <a:pt x="1199" y="2279"/>
                </a:lnTo>
                <a:lnTo>
                  <a:pt x="1199" y="2278"/>
                </a:lnTo>
                <a:lnTo>
                  <a:pt x="1199" y="2277"/>
                </a:lnTo>
                <a:lnTo>
                  <a:pt x="1199" y="2276"/>
                </a:lnTo>
                <a:lnTo>
                  <a:pt x="1199" y="2275"/>
                </a:lnTo>
                <a:lnTo>
                  <a:pt x="1199" y="2273"/>
                </a:lnTo>
                <a:lnTo>
                  <a:pt x="1199" y="2272"/>
                </a:lnTo>
                <a:lnTo>
                  <a:pt x="1199" y="2271"/>
                </a:lnTo>
                <a:lnTo>
                  <a:pt x="1199" y="2267"/>
                </a:lnTo>
                <a:lnTo>
                  <a:pt x="1199" y="2265"/>
                </a:lnTo>
                <a:lnTo>
                  <a:pt x="1199" y="2261"/>
                </a:lnTo>
                <a:lnTo>
                  <a:pt x="1199" y="2260"/>
                </a:lnTo>
                <a:lnTo>
                  <a:pt x="1199" y="2259"/>
                </a:lnTo>
                <a:lnTo>
                  <a:pt x="1199" y="2258"/>
                </a:lnTo>
                <a:lnTo>
                  <a:pt x="1199" y="2256"/>
                </a:lnTo>
                <a:lnTo>
                  <a:pt x="1199" y="2255"/>
                </a:lnTo>
                <a:lnTo>
                  <a:pt x="1200" y="2251"/>
                </a:lnTo>
                <a:lnTo>
                  <a:pt x="1200" y="2250"/>
                </a:lnTo>
                <a:lnTo>
                  <a:pt x="1200" y="2247"/>
                </a:lnTo>
                <a:lnTo>
                  <a:pt x="1200" y="2240"/>
                </a:lnTo>
                <a:lnTo>
                  <a:pt x="1199" y="2237"/>
                </a:lnTo>
                <a:lnTo>
                  <a:pt x="1200" y="2216"/>
                </a:lnTo>
                <a:lnTo>
                  <a:pt x="1201" y="2166"/>
                </a:lnTo>
                <a:lnTo>
                  <a:pt x="1192" y="2166"/>
                </a:lnTo>
                <a:lnTo>
                  <a:pt x="1187" y="2166"/>
                </a:lnTo>
                <a:lnTo>
                  <a:pt x="1171" y="2166"/>
                </a:lnTo>
                <a:lnTo>
                  <a:pt x="1163" y="2166"/>
                </a:lnTo>
                <a:lnTo>
                  <a:pt x="1162" y="2166"/>
                </a:lnTo>
                <a:lnTo>
                  <a:pt x="1154" y="2166"/>
                </a:lnTo>
                <a:lnTo>
                  <a:pt x="1153" y="2166"/>
                </a:lnTo>
                <a:lnTo>
                  <a:pt x="1150" y="2166"/>
                </a:lnTo>
                <a:lnTo>
                  <a:pt x="1149" y="2166"/>
                </a:lnTo>
                <a:lnTo>
                  <a:pt x="1148" y="2166"/>
                </a:lnTo>
                <a:lnTo>
                  <a:pt x="1148" y="2160"/>
                </a:lnTo>
                <a:lnTo>
                  <a:pt x="1148" y="2156"/>
                </a:lnTo>
                <a:lnTo>
                  <a:pt x="1148" y="2155"/>
                </a:lnTo>
                <a:lnTo>
                  <a:pt x="1138" y="2155"/>
                </a:lnTo>
                <a:lnTo>
                  <a:pt x="1134" y="2155"/>
                </a:lnTo>
                <a:lnTo>
                  <a:pt x="1127" y="2155"/>
                </a:lnTo>
                <a:lnTo>
                  <a:pt x="1128" y="2154"/>
                </a:lnTo>
                <a:lnTo>
                  <a:pt x="1136" y="2148"/>
                </a:lnTo>
                <a:lnTo>
                  <a:pt x="1139" y="2146"/>
                </a:lnTo>
                <a:lnTo>
                  <a:pt x="1151" y="2138"/>
                </a:lnTo>
                <a:lnTo>
                  <a:pt x="1155" y="2134"/>
                </a:lnTo>
                <a:lnTo>
                  <a:pt x="1154" y="2134"/>
                </a:lnTo>
                <a:lnTo>
                  <a:pt x="1146" y="2127"/>
                </a:lnTo>
                <a:lnTo>
                  <a:pt x="1146" y="2127"/>
                </a:lnTo>
                <a:lnTo>
                  <a:pt x="1147" y="2127"/>
                </a:lnTo>
                <a:lnTo>
                  <a:pt x="1147" y="2122"/>
                </a:lnTo>
                <a:lnTo>
                  <a:pt x="1147" y="2121"/>
                </a:lnTo>
                <a:lnTo>
                  <a:pt x="1154" y="2121"/>
                </a:lnTo>
                <a:lnTo>
                  <a:pt x="1154" y="2119"/>
                </a:lnTo>
                <a:lnTo>
                  <a:pt x="1154" y="2118"/>
                </a:lnTo>
                <a:lnTo>
                  <a:pt x="1154" y="2117"/>
                </a:lnTo>
                <a:lnTo>
                  <a:pt x="1154" y="2114"/>
                </a:lnTo>
                <a:lnTo>
                  <a:pt x="1154" y="2112"/>
                </a:lnTo>
                <a:lnTo>
                  <a:pt x="1154" y="2109"/>
                </a:lnTo>
                <a:lnTo>
                  <a:pt x="1154" y="2100"/>
                </a:lnTo>
                <a:lnTo>
                  <a:pt x="1148" y="2100"/>
                </a:lnTo>
                <a:lnTo>
                  <a:pt x="1148" y="2103"/>
                </a:lnTo>
                <a:lnTo>
                  <a:pt x="1142" y="2103"/>
                </a:lnTo>
                <a:lnTo>
                  <a:pt x="1142" y="2102"/>
                </a:lnTo>
                <a:lnTo>
                  <a:pt x="1142" y="2102"/>
                </a:lnTo>
                <a:lnTo>
                  <a:pt x="1136" y="2102"/>
                </a:lnTo>
                <a:lnTo>
                  <a:pt x="1136" y="2101"/>
                </a:lnTo>
                <a:lnTo>
                  <a:pt x="1134" y="2101"/>
                </a:lnTo>
                <a:lnTo>
                  <a:pt x="1133" y="2101"/>
                </a:lnTo>
                <a:lnTo>
                  <a:pt x="1130" y="2101"/>
                </a:lnTo>
                <a:lnTo>
                  <a:pt x="1130" y="2099"/>
                </a:lnTo>
                <a:lnTo>
                  <a:pt x="1124" y="2099"/>
                </a:lnTo>
                <a:lnTo>
                  <a:pt x="1124" y="2102"/>
                </a:lnTo>
                <a:lnTo>
                  <a:pt x="1122" y="2102"/>
                </a:lnTo>
                <a:lnTo>
                  <a:pt x="1120" y="2102"/>
                </a:lnTo>
                <a:lnTo>
                  <a:pt x="1118" y="2102"/>
                </a:lnTo>
                <a:lnTo>
                  <a:pt x="1118" y="2103"/>
                </a:lnTo>
                <a:lnTo>
                  <a:pt x="1118" y="2104"/>
                </a:lnTo>
                <a:lnTo>
                  <a:pt x="1118" y="2107"/>
                </a:lnTo>
                <a:lnTo>
                  <a:pt x="1118" y="2108"/>
                </a:lnTo>
                <a:lnTo>
                  <a:pt x="1115" y="2108"/>
                </a:lnTo>
                <a:lnTo>
                  <a:pt x="1111" y="2108"/>
                </a:lnTo>
                <a:lnTo>
                  <a:pt x="1111" y="2113"/>
                </a:lnTo>
                <a:lnTo>
                  <a:pt x="1111" y="2127"/>
                </a:lnTo>
                <a:lnTo>
                  <a:pt x="1110" y="2127"/>
                </a:lnTo>
                <a:lnTo>
                  <a:pt x="1110" y="2127"/>
                </a:lnTo>
                <a:lnTo>
                  <a:pt x="1106" y="2127"/>
                </a:lnTo>
                <a:lnTo>
                  <a:pt x="1105" y="2127"/>
                </a:lnTo>
                <a:lnTo>
                  <a:pt x="1105" y="2129"/>
                </a:lnTo>
                <a:lnTo>
                  <a:pt x="1105" y="2136"/>
                </a:lnTo>
                <a:lnTo>
                  <a:pt x="1105" y="2139"/>
                </a:lnTo>
                <a:lnTo>
                  <a:pt x="1105" y="2140"/>
                </a:lnTo>
                <a:lnTo>
                  <a:pt x="1105" y="2142"/>
                </a:lnTo>
                <a:lnTo>
                  <a:pt x="1088" y="2142"/>
                </a:lnTo>
                <a:lnTo>
                  <a:pt x="1087" y="2142"/>
                </a:lnTo>
                <a:lnTo>
                  <a:pt x="1086" y="2147"/>
                </a:lnTo>
                <a:lnTo>
                  <a:pt x="1086" y="2153"/>
                </a:lnTo>
                <a:lnTo>
                  <a:pt x="1080" y="2153"/>
                </a:lnTo>
                <a:lnTo>
                  <a:pt x="1078" y="2153"/>
                </a:lnTo>
                <a:lnTo>
                  <a:pt x="1071" y="2153"/>
                </a:lnTo>
                <a:lnTo>
                  <a:pt x="1068" y="2153"/>
                </a:lnTo>
                <a:lnTo>
                  <a:pt x="1056" y="2153"/>
                </a:lnTo>
                <a:lnTo>
                  <a:pt x="1044" y="2153"/>
                </a:lnTo>
                <a:lnTo>
                  <a:pt x="1041" y="2153"/>
                </a:lnTo>
                <a:lnTo>
                  <a:pt x="1041" y="2155"/>
                </a:lnTo>
                <a:lnTo>
                  <a:pt x="1040" y="2164"/>
                </a:lnTo>
                <a:lnTo>
                  <a:pt x="1040" y="2166"/>
                </a:lnTo>
                <a:lnTo>
                  <a:pt x="1027" y="2166"/>
                </a:lnTo>
                <a:lnTo>
                  <a:pt x="1026" y="2166"/>
                </a:lnTo>
                <a:lnTo>
                  <a:pt x="1023" y="2166"/>
                </a:lnTo>
                <a:lnTo>
                  <a:pt x="1014" y="2166"/>
                </a:lnTo>
                <a:lnTo>
                  <a:pt x="1012" y="2166"/>
                </a:lnTo>
                <a:lnTo>
                  <a:pt x="1012" y="2168"/>
                </a:lnTo>
                <a:lnTo>
                  <a:pt x="1012" y="2171"/>
                </a:lnTo>
                <a:lnTo>
                  <a:pt x="1015" y="2171"/>
                </a:lnTo>
                <a:lnTo>
                  <a:pt x="1016" y="2171"/>
                </a:lnTo>
                <a:lnTo>
                  <a:pt x="1016" y="2178"/>
                </a:lnTo>
                <a:lnTo>
                  <a:pt x="1007" y="2178"/>
                </a:lnTo>
                <a:lnTo>
                  <a:pt x="1007" y="2176"/>
                </a:lnTo>
                <a:lnTo>
                  <a:pt x="1007" y="2169"/>
                </a:lnTo>
                <a:lnTo>
                  <a:pt x="1007" y="2166"/>
                </a:lnTo>
                <a:lnTo>
                  <a:pt x="1007" y="2165"/>
                </a:lnTo>
                <a:lnTo>
                  <a:pt x="1007" y="2162"/>
                </a:lnTo>
                <a:lnTo>
                  <a:pt x="1001" y="2162"/>
                </a:lnTo>
                <a:lnTo>
                  <a:pt x="1001" y="2161"/>
                </a:lnTo>
                <a:lnTo>
                  <a:pt x="990" y="2161"/>
                </a:lnTo>
                <a:lnTo>
                  <a:pt x="990" y="2156"/>
                </a:lnTo>
                <a:lnTo>
                  <a:pt x="990" y="2154"/>
                </a:lnTo>
                <a:lnTo>
                  <a:pt x="984" y="2154"/>
                </a:lnTo>
                <a:lnTo>
                  <a:pt x="985" y="2146"/>
                </a:lnTo>
                <a:lnTo>
                  <a:pt x="985" y="2145"/>
                </a:lnTo>
                <a:lnTo>
                  <a:pt x="983" y="2145"/>
                </a:lnTo>
                <a:lnTo>
                  <a:pt x="983" y="2143"/>
                </a:lnTo>
                <a:lnTo>
                  <a:pt x="984" y="2120"/>
                </a:lnTo>
                <a:lnTo>
                  <a:pt x="1005" y="2120"/>
                </a:lnTo>
                <a:lnTo>
                  <a:pt x="1009" y="2120"/>
                </a:lnTo>
                <a:lnTo>
                  <a:pt x="1009" y="2119"/>
                </a:lnTo>
                <a:lnTo>
                  <a:pt x="1009" y="2095"/>
                </a:lnTo>
                <a:lnTo>
                  <a:pt x="1010" y="2058"/>
                </a:lnTo>
                <a:lnTo>
                  <a:pt x="1010" y="2050"/>
                </a:lnTo>
                <a:lnTo>
                  <a:pt x="1005" y="2050"/>
                </a:lnTo>
                <a:lnTo>
                  <a:pt x="1003" y="2051"/>
                </a:lnTo>
                <a:lnTo>
                  <a:pt x="1003" y="2046"/>
                </a:lnTo>
                <a:lnTo>
                  <a:pt x="1002" y="2046"/>
                </a:lnTo>
                <a:lnTo>
                  <a:pt x="998" y="2046"/>
                </a:lnTo>
                <a:lnTo>
                  <a:pt x="998" y="2047"/>
                </a:lnTo>
                <a:lnTo>
                  <a:pt x="986" y="2047"/>
                </a:lnTo>
                <a:lnTo>
                  <a:pt x="984" y="2047"/>
                </a:lnTo>
                <a:lnTo>
                  <a:pt x="977" y="2051"/>
                </a:lnTo>
                <a:lnTo>
                  <a:pt x="976" y="2052"/>
                </a:lnTo>
                <a:lnTo>
                  <a:pt x="972" y="2048"/>
                </a:lnTo>
                <a:lnTo>
                  <a:pt x="991" y="2037"/>
                </a:lnTo>
                <a:lnTo>
                  <a:pt x="988" y="2033"/>
                </a:lnTo>
                <a:lnTo>
                  <a:pt x="986" y="2032"/>
                </a:lnTo>
                <a:lnTo>
                  <a:pt x="986" y="2030"/>
                </a:lnTo>
                <a:lnTo>
                  <a:pt x="986" y="2030"/>
                </a:lnTo>
                <a:lnTo>
                  <a:pt x="982" y="2030"/>
                </a:lnTo>
                <a:lnTo>
                  <a:pt x="982" y="2030"/>
                </a:lnTo>
                <a:lnTo>
                  <a:pt x="982" y="2032"/>
                </a:lnTo>
                <a:lnTo>
                  <a:pt x="982" y="2033"/>
                </a:lnTo>
                <a:lnTo>
                  <a:pt x="982" y="2035"/>
                </a:lnTo>
                <a:lnTo>
                  <a:pt x="981" y="2035"/>
                </a:lnTo>
                <a:lnTo>
                  <a:pt x="979" y="2037"/>
                </a:lnTo>
                <a:lnTo>
                  <a:pt x="979" y="2034"/>
                </a:lnTo>
                <a:lnTo>
                  <a:pt x="979" y="2032"/>
                </a:lnTo>
                <a:lnTo>
                  <a:pt x="977" y="2032"/>
                </a:lnTo>
                <a:lnTo>
                  <a:pt x="974" y="2032"/>
                </a:lnTo>
                <a:lnTo>
                  <a:pt x="974" y="2031"/>
                </a:lnTo>
                <a:lnTo>
                  <a:pt x="974" y="2030"/>
                </a:lnTo>
                <a:lnTo>
                  <a:pt x="974" y="2030"/>
                </a:lnTo>
                <a:lnTo>
                  <a:pt x="968" y="2030"/>
                </a:lnTo>
                <a:lnTo>
                  <a:pt x="968" y="2030"/>
                </a:lnTo>
                <a:lnTo>
                  <a:pt x="967" y="2038"/>
                </a:lnTo>
                <a:lnTo>
                  <a:pt x="974" y="2038"/>
                </a:lnTo>
                <a:lnTo>
                  <a:pt x="974" y="2036"/>
                </a:lnTo>
                <a:lnTo>
                  <a:pt x="974" y="2035"/>
                </a:lnTo>
                <a:lnTo>
                  <a:pt x="974" y="2034"/>
                </a:lnTo>
                <a:lnTo>
                  <a:pt x="974" y="2033"/>
                </a:lnTo>
                <a:lnTo>
                  <a:pt x="974" y="2032"/>
                </a:lnTo>
                <a:lnTo>
                  <a:pt x="977" y="2032"/>
                </a:lnTo>
                <a:lnTo>
                  <a:pt x="977" y="2033"/>
                </a:lnTo>
                <a:lnTo>
                  <a:pt x="976" y="2039"/>
                </a:lnTo>
                <a:lnTo>
                  <a:pt x="975" y="2040"/>
                </a:lnTo>
                <a:lnTo>
                  <a:pt x="974" y="2041"/>
                </a:lnTo>
                <a:lnTo>
                  <a:pt x="973" y="2041"/>
                </a:lnTo>
                <a:lnTo>
                  <a:pt x="971" y="2042"/>
                </a:lnTo>
                <a:lnTo>
                  <a:pt x="969" y="2042"/>
                </a:lnTo>
                <a:lnTo>
                  <a:pt x="965" y="2046"/>
                </a:lnTo>
                <a:lnTo>
                  <a:pt x="963" y="2046"/>
                </a:lnTo>
                <a:lnTo>
                  <a:pt x="963" y="2047"/>
                </a:lnTo>
                <a:lnTo>
                  <a:pt x="962" y="2047"/>
                </a:lnTo>
                <a:lnTo>
                  <a:pt x="961" y="2048"/>
                </a:lnTo>
                <a:lnTo>
                  <a:pt x="959" y="2049"/>
                </a:lnTo>
                <a:lnTo>
                  <a:pt x="953" y="2053"/>
                </a:lnTo>
                <a:lnTo>
                  <a:pt x="951" y="2054"/>
                </a:lnTo>
                <a:lnTo>
                  <a:pt x="950" y="2054"/>
                </a:lnTo>
                <a:lnTo>
                  <a:pt x="949" y="2055"/>
                </a:lnTo>
                <a:lnTo>
                  <a:pt x="947" y="2056"/>
                </a:lnTo>
                <a:lnTo>
                  <a:pt x="941" y="2060"/>
                </a:lnTo>
                <a:lnTo>
                  <a:pt x="939" y="2062"/>
                </a:lnTo>
                <a:lnTo>
                  <a:pt x="938" y="2062"/>
                </a:lnTo>
                <a:lnTo>
                  <a:pt x="937" y="2063"/>
                </a:lnTo>
                <a:lnTo>
                  <a:pt x="936" y="2063"/>
                </a:lnTo>
                <a:lnTo>
                  <a:pt x="933" y="2065"/>
                </a:lnTo>
                <a:lnTo>
                  <a:pt x="932" y="2066"/>
                </a:lnTo>
                <a:lnTo>
                  <a:pt x="931" y="2066"/>
                </a:lnTo>
                <a:lnTo>
                  <a:pt x="930" y="2066"/>
                </a:lnTo>
                <a:lnTo>
                  <a:pt x="933" y="2070"/>
                </a:lnTo>
                <a:lnTo>
                  <a:pt x="932" y="2071"/>
                </a:lnTo>
                <a:lnTo>
                  <a:pt x="931" y="2071"/>
                </a:lnTo>
                <a:lnTo>
                  <a:pt x="923" y="2076"/>
                </a:lnTo>
                <a:lnTo>
                  <a:pt x="921" y="2078"/>
                </a:lnTo>
                <a:lnTo>
                  <a:pt x="920" y="2077"/>
                </a:lnTo>
                <a:lnTo>
                  <a:pt x="918" y="2074"/>
                </a:lnTo>
                <a:lnTo>
                  <a:pt x="914" y="2076"/>
                </a:lnTo>
                <a:lnTo>
                  <a:pt x="914" y="2077"/>
                </a:lnTo>
                <a:lnTo>
                  <a:pt x="913" y="2077"/>
                </a:lnTo>
                <a:lnTo>
                  <a:pt x="913" y="2078"/>
                </a:lnTo>
                <a:lnTo>
                  <a:pt x="910" y="2078"/>
                </a:lnTo>
                <a:lnTo>
                  <a:pt x="906" y="2081"/>
                </a:lnTo>
                <a:lnTo>
                  <a:pt x="905" y="2082"/>
                </a:lnTo>
                <a:lnTo>
                  <a:pt x="904" y="2082"/>
                </a:lnTo>
                <a:lnTo>
                  <a:pt x="902" y="2084"/>
                </a:lnTo>
                <a:lnTo>
                  <a:pt x="901" y="2084"/>
                </a:lnTo>
                <a:lnTo>
                  <a:pt x="900" y="2085"/>
                </a:lnTo>
                <a:lnTo>
                  <a:pt x="892" y="2090"/>
                </a:lnTo>
                <a:lnTo>
                  <a:pt x="891" y="2090"/>
                </a:lnTo>
                <a:lnTo>
                  <a:pt x="891" y="2091"/>
                </a:lnTo>
                <a:lnTo>
                  <a:pt x="891" y="2095"/>
                </a:lnTo>
                <a:lnTo>
                  <a:pt x="891" y="2100"/>
                </a:lnTo>
                <a:lnTo>
                  <a:pt x="888" y="2100"/>
                </a:lnTo>
                <a:lnTo>
                  <a:pt x="887" y="2100"/>
                </a:lnTo>
                <a:lnTo>
                  <a:pt x="885" y="2100"/>
                </a:lnTo>
                <a:lnTo>
                  <a:pt x="882" y="2100"/>
                </a:lnTo>
                <a:lnTo>
                  <a:pt x="882" y="2102"/>
                </a:lnTo>
                <a:lnTo>
                  <a:pt x="882" y="2104"/>
                </a:lnTo>
                <a:lnTo>
                  <a:pt x="882" y="2107"/>
                </a:lnTo>
                <a:lnTo>
                  <a:pt x="882" y="2111"/>
                </a:lnTo>
                <a:lnTo>
                  <a:pt x="881" y="2117"/>
                </a:lnTo>
                <a:lnTo>
                  <a:pt x="881" y="2126"/>
                </a:lnTo>
                <a:lnTo>
                  <a:pt x="881" y="2130"/>
                </a:lnTo>
                <a:lnTo>
                  <a:pt x="881" y="2136"/>
                </a:lnTo>
                <a:lnTo>
                  <a:pt x="887" y="2136"/>
                </a:lnTo>
                <a:lnTo>
                  <a:pt x="887" y="2137"/>
                </a:lnTo>
                <a:lnTo>
                  <a:pt x="887" y="2139"/>
                </a:lnTo>
                <a:lnTo>
                  <a:pt x="886" y="2140"/>
                </a:lnTo>
                <a:lnTo>
                  <a:pt x="886" y="2141"/>
                </a:lnTo>
                <a:lnTo>
                  <a:pt x="890" y="2141"/>
                </a:lnTo>
                <a:lnTo>
                  <a:pt x="892" y="2141"/>
                </a:lnTo>
                <a:lnTo>
                  <a:pt x="893" y="2141"/>
                </a:lnTo>
                <a:lnTo>
                  <a:pt x="893" y="2138"/>
                </a:lnTo>
                <a:lnTo>
                  <a:pt x="893" y="2137"/>
                </a:lnTo>
                <a:lnTo>
                  <a:pt x="893" y="2136"/>
                </a:lnTo>
                <a:lnTo>
                  <a:pt x="893" y="2135"/>
                </a:lnTo>
                <a:lnTo>
                  <a:pt x="893" y="2134"/>
                </a:lnTo>
                <a:lnTo>
                  <a:pt x="893" y="2131"/>
                </a:lnTo>
                <a:lnTo>
                  <a:pt x="893" y="2130"/>
                </a:lnTo>
                <a:lnTo>
                  <a:pt x="894" y="2130"/>
                </a:lnTo>
                <a:lnTo>
                  <a:pt x="897" y="2130"/>
                </a:lnTo>
                <a:lnTo>
                  <a:pt x="898" y="2130"/>
                </a:lnTo>
                <a:lnTo>
                  <a:pt x="901" y="2130"/>
                </a:lnTo>
                <a:lnTo>
                  <a:pt x="908" y="2130"/>
                </a:lnTo>
                <a:lnTo>
                  <a:pt x="911" y="2130"/>
                </a:lnTo>
                <a:lnTo>
                  <a:pt x="911" y="2132"/>
                </a:lnTo>
                <a:lnTo>
                  <a:pt x="911" y="2136"/>
                </a:lnTo>
                <a:lnTo>
                  <a:pt x="911" y="2137"/>
                </a:lnTo>
                <a:lnTo>
                  <a:pt x="911" y="2139"/>
                </a:lnTo>
                <a:lnTo>
                  <a:pt x="911" y="2146"/>
                </a:lnTo>
                <a:lnTo>
                  <a:pt x="911" y="2149"/>
                </a:lnTo>
                <a:lnTo>
                  <a:pt x="913" y="2149"/>
                </a:lnTo>
                <a:lnTo>
                  <a:pt x="920" y="2149"/>
                </a:lnTo>
                <a:lnTo>
                  <a:pt x="923" y="2149"/>
                </a:lnTo>
                <a:lnTo>
                  <a:pt x="925" y="2149"/>
                </a:lnTo>
                <a:lnTo>
                  <a:pt x="929" y="2149"/>
                </a:lnTo>
                <a:lnTo>
                  <a:pt x="930" y="2149"/>
                </a:lnTo>
                <a:lnTo>
                  <a:pt x="934" y="2149"/>
                </a:lnTo>
                <a:lnTo>
                  <a:pt x="935" y="2149"/>
                </a:lnTo>
                <a:lnTo>
                  <a:pt x="935" y="2120"/>
                </a:lnTo>
                <a:lnTo>
                  <a:pt x="952" y="2120"/>
                </a:lnTo>
                <a:lnTo>
                  <a:pt x="955" y="2120"/>
                </a:lnTo>
                <a:lnTo>
                  <a:pt x="955" y="2121"/>
                </a:lnTo>
                <a:lnTo>
                  <a:pt x="954" y="2122"/>
                </a:lnTo>
                <a:lnTo>
                  <a:pt x="954" y="2124"/>
                </a:lnTo>
                <a:lnTo>
                  <a:pt x="954" y="2125"/>
                </a:lnTo>
                <a:lnTo>
                  <a:pt x="954" y="2127"/>
                </a:lnTo>
                <a:lnTo>
                  <a:pt x="954" y="2135"/>
                </a:lnTo>
                <a:lnTo>
                  <a:pt x="954" y="2137"/>
                </a:lnTo>
                <a:lnTo>
                  <a:pt x="954" y="2138"/>
                </a:lnTo>
                <a:lnTo>
                  <a:pt x="956" y="2139"/>
                </a:lnTo>
                <a:lnTo>
                  <a:pt x="957" y="2140"/>
                </a:lnTo>
                <a:lnTo>
                  <a:pt x="957" y="2141"/>
                </a:lnTo>
                <a:lnTo>
                  <a:pt x="958" y="2141"/>
                </a:lnTo>
                <a:lnTo>
                  <a:pt x="955" y="2144"/>
                </a:lnTo>
                <a:lnTo>
                  <a:pt x="956" y="2145"/>
                </a:lnTo>
                <a:lnTo>
                  <a:pt x="954" y="2145"/>
                </a:lnTo>
                <a:lnTo>
                  <a:pt x="958" y="2149"/>
                </a:lnTo>
                <a:lnTo>
                  <a:pt x="959" y="2149"/>
                </a:lnTo>
                <a:lnTo>
                  <a:pt x="960" y="2149"/>
                </a:lnTo>
                <a:lnTo>
                  <a:pt x="960" y="2148"/>
                </a:lnTo>
                <a:lnTo>
                  <a:pt x="961" y="2148"/>
                </a:lnTo>
                <a:lnTo>
                  <a:pt x="961" y="2147"/>
                </a:lnTo>
                <a:lnTo>
                  <a:pt x="962" y="2147"/>
                </a:lnTo>
                <a:lnTo>
                  <a:pt x="962" y="2146"/>
                </a:lnTo>
                <a:lnTo>
                  <a:pt x="963" y="2145"/>
                </a:lnTo>
                <a:lnTo>
                  <a:pt x="964" y="2144"/>
                </a:lnTo>
                <a:lnTo>
                  <a:pt x="965" y="2144"/>
                </a:lnTo>
                <a:lnTo>
                  <a:pt x="966" y="2145"/>
                </a:lnTo>
                <a:lnTo>
                  <a:pt x="966" y="2145"/>
                </a:lnTo>
                <a:lnTo>
                  <a:pt x="969" y="2145"/>
                </a:lnTo>
                <a:lnTo>
                  <a:pt x="970" y="2146"/>
                </a:lnTo>
                <a:lnTo>
                  <a:pt x="971" y="2146"/>
                </a:lnTo>
                <a:lnTo>
                  <a:pt x="975" y="2146"/>
                </a:lnTo>
                <a:lnTo>
                  <a:pt x="976" y="2146"/>
                </a:lnTo>
                <a:lnTo>
                  <a:pt x="977" y="2146"/>
                </a:lnTo>
                <a:lnTo>
                  <a:pt x="978" y="2146"/>
                </a:lnTo>
                <a:lnTo>
                  <a:pt x="978" y="2146"/>
                </a:lnTo>
                <a:lnTo>
                  <a:pt x="982" y="2146"/>
                </a:lnTo>
                <a:lnTo>
                  <a:pt x="984" y="2146"/>
                </a:lnTo>
                <a:lnTo>
                  <a:pt x="984" y="2147"/>
                </a:lnTo>
                <a:lnTo>
                  <a:pt x="983" y="2151"/>
                </a:lnTo>
                <a:lnTo>
                  <a:pt x="983" y="2152"/>
                </a:lnTo>
                <a:lnTo>
                  <a:pt x="983" y="2153"/>
                </a:lnTo>
                <a:lnTo>
                  <a:pt x="983" y="2155"/>
                </a:lnTo>
                <a:lnTo>
                  <a:pt x="983" y="2156"/>
                </a:lnTo>
                <a:lnTo>
                  <a:pt x="984" y="2156"/>
                </a:lnTo>
                <a:lnTo>
                  <a:pt x="987" y="2156"/>
                </a:lnTo>
                <a:lnTo>
                  <a:pt x="989" y="2156"/>
                </a:lnTo>
                <a:lnTo>
                  <a:pt x="989" y="2161"/>
                </a:lnTo>
                <a:lnTo>
                  <a:pt x="987" y="2161"/>
                </a:lnTo>
                <a:lnTo>
                  <a:pt x="986" y="2161"/>
                </a:lnTo>
                <a:lnTo>
                  <a:pt x="986" y="2162"/>
                </a:lnTo>
                <a:lnTo>
                  <a:pt x="986" y="2166"/>
                </a:lnTo>
                <a:lnTo>
                  <a:pt x="985" y="2166"/>
                </a:lnTo>
                <a:lnTo>
                  <a:pt x="983" y="2166"/>
                </a:lnTo>
                <a:lnTo>
                  <a:pt x="979" y="2166"/>
                </a:lnTo>
                <a:lnTo>
                  <a:pt x="968" y="2166"/>
                </a:lnTo>
                <a:lnTo>
                  <a:pt x="966" y="2166"/>
                </a:lnTo>
                <a:lnTo>
                  <a:pt x="966" y="2171"/>
                </a:lnTo>
                <a:lnTo>
                  <a:pt x="959" y="2171"/>
                </a:lnTo>
                <a:lnTo>
                  <a:pt x="958" y="2175"/>
                </a:lnTo>
                <a:lnTo>
                  <a:pt x="957" y="2175"/>
                </a:lnTo>
                <a:lnTo>
                  <a:pt x="957" y="2166"/>
                </a:lnTo>
                <a:lnTo>
                  <a:pt x="955" y="2166"/>
                </a:lnTo>
                <a:lnTo>
                  <a:pt x="954" y="2166"/>
                </a:lnTo>
                <a:lnTo>
                  <a:pt x="949" y="2166"/>
                </a:lnTo>
                <a:lnTo>
                  <a:pt x="947" y="2166"/>
                </a:lnTo>
                <a:lnTo>
                  <a:pt x="942" y="2166"/>
                </a:lnTo>
                <a:lnTo>
                  <a:pt x="942" y="2175"/>
                </a:lnTo>
                <a:lnTo>
                  <a:pt x="946" y="2175"/>
                </a:lnTo>
                <a:lnTo>
                  <a:pt x="947" y="2175"/>
                </a:lnTo>
                <a:lnTo>
                  <a:pt x="950" y="2175"/>
                </a:lnTo>
                <a:lnTo>
                  <a:pt x="951" y="2175"/>
                </a:lnTo>
                <a:lnTo>
                  <a:pt x="951" y="2179"/>
                </a:lnTo>
                <a:lnTo>
                  <a:pt x="951" y="2183"/>
                </a:lnTo>
                <a:lnTo>
                  <a:pt x="951" y="2184"/>
                </a:lnTo>
                <a:lnTo>
                  <a:pt x="950" y="2192"/>
                </a:lnTo>
                <a:lnTo>
                  <a:pt x="950" y="2194"/>
                </a:lnTo>
                <a:lnTo>
                  <a:pt x="950" y="2197"/>
                </a:lnTo>
                <a:lnTo>
                  <a:pt x="920" y="2197"/>
                </a:lnTo>
                <a:lnTo>
                  <a:pt x="916" y="2197"/>
                </a:lnTo>
                <a:lnTo>
                  <a:pt x="916" y="2203"/>
                </a:lnTo>
                <a:lnTo>
                  <a:pt x="916" y="2204"/>
                </a:lnTo>
                <a:lnTo>
                  <a:pt x="916" y="2205"/>
                </a:lnTo>
                <a:lnTo>
                  <a:pt x="916" y="2207"/>
                </a:lnTo>
                <a:lnTo>
                  <a:pt x="916" y="2210"/>
                </a:lnTo>
                <a:lnTo>
                  <a:pt x="916" y="2211"/>
                </a:lnTo>
                <a:lnTo>
                  <a:pt x="915" y="2219"/>
                </a:lnTo>
                <a:lnTo>
                  <a:pt x="915" y="2225"/>
                </a:lnTo>
                <a:lnTo>
                  <a:pt x="915" y="2229"/>
                </a:lnTo>
                <a:lnTo>
                  <a:pt x="915" y="2232"/>
                </a:lnTo>
                <a:lnTo>
                  <a:pt x="915" y="2233"/>
                </a:lnTo>
                <a:lnTo>
                  <a:pt x="915" y="2236"/>
                </a:lnTo>
                <a:lnTo>
                  <a:pt x="915" y="2237"/>
                </a:lnTo>
                <a:lnTo>
                  <a:pt x="914" y="2237"/>
                </a:lnTo>
                <a:lnTo>
                  <a:pt x="910" y="2237"/>
                </a:lnTo>
                <a:lnTo>
                  <a:pt x="908" y="2237"/>
                </a:lnTo>
                <a:lnTo>
                  <a:pt x="908" y="2235"/>
                </a:lnTo>
                <a:lnTo>
                  <a:pt x="908" y="2230"/>
                </a:lnTo>
                <a:lnTo>
                  <a:pt x="908" y="2228"/>
                </a:lnTo>
                <a:lnTo>
                  <a:pt x="906" y="2228"/>
                </a:lnTo>
                <a:lnTo>
                  <a:pt x="899" y="2228"/>
                </a:lnTo>
                <a:lnTo>
                  <a:pt x="896" y="2228"/>
                </a:lnTo>
                <a:lnTo>
                  <a:pt x="890" y="2228"/>
                </a:lnTo>
                <a:lnTo>
                  <a:pt x="871" y="2228"/>
                </a:lnTo>
                <a:lnTo>
                  <a:pt x="866" y="2228"/>
                </a:lnTo>
                <a:lnTo>
                  <a:pt x="864" y="2228"/>
                </a:lnTo>
                <a:lnTo>
                  <a:pt x="860" y="2228"/>
                </a:lnTo>
                <a:lnTo>
                  <a:pt x="859" y="2237"/>
                </a:lnTo>
                <a:lnTo>
                  <a:pt x="858" y="2237"/>
                </a:lnTo>
                <a:lnTo>
                  <a:pt x="856" y="2237"/>
                </a:lnTo>
                <a:lnTo>
                  <a:pt x="855" y="2237"/>
                </a:lnTo>
                <a:lnTo>
                  <a:pt x="853" y="2237"/>
                </a:lnTo>
                <a:lnTo>
                  <a:pt x="847" y="2237"/>
                </a:lnTo>
                <a:lnTo>
                  <a:pt x="846" y="2237"/>
                </a:lnTo>
                <a:lnTo>
                  <a:pt x="844" y="2237"/>
                </a:lnTo>
                <a:lnTo>
                  <a:pt x="836" y="2237"/>
                </a:lnTo>
                <a:lnTo>
                  <a:pt x="834" y="2237"/>
                </a:lnTo>
                <a:lnTo>
                  <a:pt x="833" y="2237"/>
                </a:lnTo>
                <a:lnTo>
                  <a:pt x="828" y="2237"/>
                </a:lnTo>
                <a:lnTo>
                  <a:pt x="827" y="2237"/>
                </a:lnTo>
                <a:lnTo>
                  <a:pt x="823" y="2237"/>
                </a:lnTo>
                <a:lnTo>
                  <a:pt x="814" y="2237"/>
                </a:lnTo>
                <a:lnTo>
                  <a:pt x="811" y="2237"/>
                </a:lnTo>
                <a:lnTo>
                  <a:pt x="811" y="2235"/>
                </a:lnTo>
                <a:lnTo>
                  <a:pt x="811" y="2228"/>
                </a:lnTo>
                <a:lnTo>
                  <a:pt x="811" y="2225"/>
                </a:lnTo>
                <a:lnTo>
                  <a:pt x="811" y="2224"/>
                </a:lnTo>
                <a:lnTo>
                  <a:pt x="811" y="2223"/>
                </a:lnTo>
                <a:lnTo>
                  <a:pt x="811" y="2222"/>
                </a:lnTo>
                <a:lnTo>
                  <a:pt x="811" y="2221"/>
                </a:lnTo>
                <a:lnTo>
                  <a:pt x="811" y="2220"/>
                </a:lnTo>
                <a:lnTo>
                  <a:pt x="811" y="2219"/>
                </a:lnTo>
                <a:lnTo>
                  <a:pt x="812" y="2213"/>
                </a:lnTo>
                <a:lnTo>
                  <a:pt x="812" y="2211"/>
                </a:lnTo>
                <a:lnTo>
                  <a:pt x="812" y="2211"/>
                </a:lnTo>
                <a:lnTo>
                  <a:pt x="812" y="2209"/>
                </a:lnTo>
                <a:lnTo>
                  <a:pt x="812" y="2207"/>
                </a:lnTo>
                <a:lnTo>
                  <a:pt x="812" y="2206"/>
                </a:lnTo>
                <a:lnTo>
                  <a:pt x="812" y="2205"/>
                </a:lnTo>
                <a:lnTo>
                  <a:pt x="812" y="2202"/>
                </a:lnTo>
                <a:lnTo>
                  <a:pt x="815" y="2202"/>
                </a:lnTo>
                <a:lnTo>
                  <a:pt x="823" y="2202"/>
                </a:lnTo>
                <a:lnTo>
                  <a:pt x="825" y="2202"/>
                </a:lnTo>
                <a:lnTo>
                  <a:pt x="827" y="2202"/>
                </a:lnTo>
                <a:lnTo>
                  <a:pt x="835" y="2202"/>
                </a:lnTo>
                <a:lnTo>
                  <a:pt x="836" y="2202"/>
                </a:lnTo>
                <a:lnTo>
                  <a:pt x="839" y="2202"/>
                </a:lnTo>
                <a:lnTo>
                  <a:pt x="846" y="2202"/>
                </a:lnTo>
                <a:lnTo>
                  <a:pt x="848" y="2202"/>
                </a:lnTo>
                <a:lnTo>
                  <a:pt x="851" y="2201"/>
                </a:lnTo>
                <a:lnTo>
                  <a:pt x="859" y="2201"/>
                </a:lnTo>
                <a:lnTo>
                  <a:pt x="861" y="2201"/>
                </a:lnTo>
                <a:lnTo>
                  <a:pt x="861" y="2198"/>
                </a:lnTo>
                <a:lnTo>
                  <a:pt x="861" y="2187"/>
                </a:lnTo>
                <a:lnTo>
                  <a:pt x="861" y="2184"/>
                </a:lnTo>
                <a:lnTo>
                  <a:pt x="861" y="2181"/>
                </a:lnTo>
                <a:lnTo>
                  <a:pt x="862" y="2171"/>
                </a:lnTo>
                <a:lnTo>
                  <a:pt x="862" y="2167"/>
                </a:lnTo>
                <a:lnTo>
                  <a:pt x="862" y="2166"/>
                </a:lnTo>
                <a:lnTo>
                  <a:pt x="860" y="2166"/>
                </a:lnTo>
                <a:lnTo>
                  <a:pt x="857" y="2166"/>
                </a:lnTo>
                <a:lnTo>
                  <a:pt x="856" y="2166"/>
                </a:lnTo>
                <a:lnTo>
                  <a:pt x="856" y="2152"/>
                </a:lnTo>
                <a:lnTo>
                  <a:pt x="857" y="2149"/>
                </a:lnTo>
                <a:lnTo>
                  <a:pt x="857" y="2145"/>
                </a:lnTo>
                <a:lnTo>
                  <a:pt x="857" y="2134"/>
                </a:lnTo>
                <a:lnTo>
                  <a:pt x="857" y="2131"/>
                </a:lnTo>
                <a:lnTo>
                  <a:pt x="857" y="2111"/>
                </a:lnTo>
                <a:lnTo>
                  <a:pt x="859" y="2110"/>
                </a:lnTo>
                <a:lnTo>
                  <a:pt x="866" y="2106"/>
                </a:lnTo>
                <a:lnTo>
                  <a:pt x="873" y="2101"/>
                </a:lnTo>
                <a:lnTo>
                  <a:pt x="870" y="2098"/>
                </a:lnTo>
                <a:lnTo>
                  <a:pt x="870" y="2097"/>
                </a:lnTo>
                <a:lnTo>
                  <a:pt x="869" y="2098"/>
                </a:lnTo>
                <a:lnTo>
                  <a:pt x="867" y="2099"/>
                </a:lnTo>
                <a:lnTo>
                  <a:pt x="868" y="2101"/>
                </a:lnTo>
                <a:lnTo>
                  <a:pt x="851" y="2101"/>
                </a:lnTo>
                <a:lnTo>
                  <a:pt x="851" y="2102"/>
                </a:lnTo>
                <a:lnTo>
                  <a:pt x="851" y="2104"/>
                </a:lnTo>
                <a:lnTo>
                  <a:pt x="853" y="2104"/>
                </a:lnTo>
                <a:lnTo>
                  <a:pt x="853" y="2108"/>
                </a:lnTo>
                <a:lnTo>
                  <a:pt x="851" y="2108"/>
                </a:lnTo>
                <a:lnTo>
                  <a:pt x="851" y="2109"/>
                </a:lnTo>
                <a:lnTo>
                  <a:pt x="849" y="2109"/>
                </a:lnTo>
                <a:lnTo>
                  <a:pt x="849" y="2111"/>
                </a:lnTo>
                <a:lnTo>
                  <a:pt x="846" y="2111"/>
                </a:lnTo>
                <a:lnTo>
                  <a:pt x="845" y="2112"/>
                </a:lnTo>
                <a:lnTo>
                  <a:pt x="838" y="2115"/>
                </a:lnTo>
                <a:lnTo>
                  <a:pt x="838" y="2117"/>
                </a:lnTo>
                <a:lnTo>
                  <a:pt x="834" y="2117"/>
                </a:lnTo>
                <a:lnTo>
                  <a:pt x="833" y="2117"/>
                </a:lnTo>
                <a:lnTo>
                  <a:pt x="833" y="2126"/>
                </a:lnTo>
                <a:lnTo>
                  <a:pt x="842" y="2120"/>
                </a:lnTo>
                <a:lnTo>
                  <a:pt x="844" y="2119"/>
                </a:lnTo>
                <a:lnTo>
                  <a:pt x="843" y="2166"/>
                </a:lnTo>
                <a:lnTo>
                  <a:pt x="844" y="2166"/>
                </a:lnTo>
                <a:lnTo>
                  <a:pt x="846" y="2166"/>
                </a:lnTo>
                <a:lnTo>
                  <a:pt x="847" y="2166"/>
                </a:lnTo>
                <a:lnTo>
                  <a:pt x="848" y="2166"/>
                </a:lnTo>
                <a:lnTo>
                  <a:pt x="849" y="2166"/>
                </a:lnTo>
                <a:lnTo>
                  <a:pt x="851" y="2166"/>
                </a:lnTo>
                <a:lnTo>
                  <a:pt x="852" y="2166"/>
                </a:lnTo>
                <a:lnTo>
                  <a:pt x="853" y="2166"/>
                </a:lnTo>
                <a:lnTo>
                  <a:pt x="853" y="2168"/>
                </a:lnTo>
                <a:lnTo>
                  <a:pt x="853" y="2171"/>
                </a:lnTo>
                <a:lnTo>
                  <a:pt x="856" y="2171"/>
                </a:lnTo>
                <a:lnTo>
                  <a:pt x="856" y="2173"/>
                </a:lnTo>
                <a:lnTo>
                  <a:pt x="855" y="2184"/>
                </a:lnTo>
                <a:lnTo>
                  <a:pt x="855" y="2198"/>
                </a:lnTo>
                <a:lnTo>
                  <a:pt x="852" y="2198"/>
                </a:lnTo>
                <a:lnTo>
                  <a:pt x="848" y="2198"/>
                </a:lnTo>
                <a:lnTo>
                  <a:pt x="848" y="2199"/>
                </a:lnTo>
                <a:lnTo>
                  <a:pt x="848" y="2199"/>
                </a:lnTo>
                <a:lnTo>
                  <a:pt x="843" y="2199"/>
                </a:lnTo>
                <a:lnTo>
                  <a:pt x="837" y="2199"/>
                </a:lnTo>
                <a:lnTo>
                  <a:pt x="836" y="2199"/>
                </a:lnTo>
                <a:lnTo>
                  <a:pt x="825" y="2199"/>
                </a:lnTo>
                <a:lnTo>
                  <a:pt x="812" y="2199"/>
                </a:lnTo>
                <a:lnTo>
                  <a:pt x="812" y="2203"/>
                </a:lnTo>
                <a:lnTo>
                  <a:pt x="811" y="2203"/>
                </a:lnTo>
                <a:lnTo>
                  <a:pt x="811" y="2205"/>
                </a:lnTo>
                <a:lnTo>
                  <a:pt x="811" y="2206"/>
                </a:lnTo>
                <a:lnTo>
                  <a:pt x="811" y="2209"/>
                </a:lnTo>
                <a:lnTo>
                  <a:pt x="811" y="2209"/>
                </a:lnTo>
                <a:lnTo>
                  <a:pt x="798" y="2209"/>
                </a:lnTo>
                <a:lnTo>
                  <a:pt x="797" y="2207"/>
                </a:lnTo>
                <a:lnTo>
                  <a:pt x="795" y="2206"/>
                </a:lnTo>
                <a:lnTo>
                  <a:pt x="794" y="2206"/>
                </a:lnTo>
                <a:lnTo>
                  <a:pt x="793" y="2205"/>
                </a:lnTo>
                <a:lnTo>
                  <a:pt x="790" y="2204"/>
                </a:lnTo>
                <a:lnTo>
                  <a:pt x="787" y="2203"/>
                </a:lnTo>
                <a:lnTo>
                  <a:pt x="785" y="2203"/>
                </a:lnTo>
                <a:lnTo>
                  <a:pt x="782" y="2203"/>
                </a:lnTo>
                <a:lnTo>
                  <a:pt x="780" y="2203"/>
                </a:lnTo>
                <a:lnTo>
                  <a:pt x="780" y="2202"/>
                </a:lnTo>
                <a:lnTo>
                  <a:pt x="767" y="2202"/>
                </a:lnTo>
                <a:lnTo>
                  <a:pt x="767" y="2200"/>
                </a:lnTo>
                <a:lnTo>
                  <a:pt x="767" y="2190"/>
                </a:lnTo>
                <a:lnTo>
                  <a:pt x="767" y="2185"/>
                </a:lnTo>
                <a:lnTo>
                  <a:pt x="767" y="2184"/>
                </a:lnTo>
                <a:lnTo>
                  <a:pt x="793" y="2184"/>
                </a:lnTo>
                <a:lnTo>
                  <a:pt x="793" y="2183"/>
                </a:lnTo>
                <a:lnTo>
                  <a:pt x="793" y="2166"/>
                </a:lnTo>
                <a:lnTo>
                  <a:pt x="786" y="2166"/>
                </a:lnTo>
                <a:lnTo>
                  <a:pt x="785" y="2166"/>
                </a:lnTo>
                <a:lnTo>
                  <a:pt x="784" y="2166"/>
                </a:lnTo>
                <a:lnTo>
                  <a:pt x="783" y="2166"/>
                </a:lnTo>
                <a:lnTo>
                  <a:pt x="781" y="2166"/>
                </a:lnTo>
                <a:lnTo>
                  <a:pt x="777" y="2166"/>
                </a:lnTo>
                <a:lnTo>
                  <a:pt x="775" y="2166"/>
                </a:lnTo>
                <a:lnTo>
                  <a:pt x="773" y="2166"/>
                </a:lnTo>
                <a:lnTo>
                  <a:pt x="771" y="2166"/>
                </a:lnTo>
                <a:lnTo>
                  <a:pt x="767" y="2166"/>
                </a:lnTo>
                <a:lnTo>
                  <a:pt x="766" y="2166"/>
                </a:lnTo>
                <a:lnTo>
                  <a:pt x="765" y="2167"/>
                </a:lnTo>
                <a:lnTo>
                  <a:pt x="762" y="2169"/>
                </a:lnTo>
                <a:lnTo>
                  <a:pt x="761" y="2170"/>
                </a:lnTo>
                <a:lnTo>
                  <a:pt x="760" y="2171"/>
                </a:lnTo>
                <a:lnTo>
                  <a:pt x="755" y="2174"/>
                </a:lnTo>
                <a:lnTo>
                  <a:pt x="754" y="2175"/>
                </a:lnTo>
                <a:lnTo>
                  <a:pt x="746" y="2179"/>
                </a:lnTo>
                <a:lnTo>
                  <a:pt x="727" y="2193"/>
                </a:lnTo>
                <a:lnTo>
                  <a:pt x="723" y="2195"/>
                </a:lnTo>
                <a:lnTo>
                  <a:pt x="715" y="2199"/>
                </a:lnTo>
                <a:lnTo>
                  <a:pt x="713" y="2201"/>
                </a:lnTo>
                <a:lnTo>
                  <a:pt x="709" y="2203"/>
                </a:lnTo>
                <a:lnTo>
                  <a:pt x="708" y="2204"/>
                </a:lnTo>
                <a:lnTo>
                  <a:pt x="680" y="2204"/>
                </a:lnTo>
                <a:lnTo>
                  <a:pt x="648" y="2205"/>
                </a:lnTo>
                <a:lnTo>
                  <a:pt x="634" y="2205"/>
                </a:lnTo>
                <a:lnTo>
                  <a:pt x="617" y="2205"/>
                </a:lnTo>
                <a:lnTo>
                  <a:pt x="597" y="2205"/>
                </a:lnTo>
                <a:lnTo>
                  <a:pt x="578" y="2205"/>
                </a:lnTo>
                <a:lnTo>
                  <a:pt x="569" y="2206"/>
                </a:lnTo>
                <a:lnTo>
                  <a:pt x="551" y="2206"/>
                </a:lnTo>
                <a:lnTo>
                  <a:pt x="551" y="2204"/>
                </a:lnTo>
                <a:lnTo>
                  <a:pt x="551" y="2203"/>
                </a:lnTo>
                <a:lnTo>
                  <a:pt x="551" y="2201"/>
                </a:lnTo>
                <a:lnTo>
                  <a:pt x="552" y="2201"/>
                </a:lnTo>
                <a:lnTo>
                  <a:pt x="552" y="2193"/>
                </a:lnTo>
                <a:lnTo>
                  <a:pt x="552" y="2186"/>
                </a:lnTo>
                <a:lnTo>
                  <a:pt x="552" y="2181"/>
                </a:lnTo>
                <a:lnTo>
                  <a:pt x="551" y="2181"/>
                </a:lnTo>
                <a:lnTo>
                  <a:pt x="551" y="2177"/>
                </a:lnTo>
                <a:lnTo>
                  <a:pt x="551" y="2173"/>
                </a:lnTo>
                <a:lnTo>
                  <a:pt x="551" y="2168"/>
                </a:lnTo>
                <a:lnTo>
                  <a:pt x="548" y="2168"/>
                </a:lnTo>
                <a:lnTo>
                  <a:pt x="539" y="2168"/>
                </a:lnTo>
                <a:lnTo>
                  <a:pt x="536" y="2168"/>
                </a:lnTo>
                <a:lnTo>
                  <a:pt x="533" y="2168"/>
                </a:lnTo>
                <a:lnTo>
                  <a:pt x="524" y="2168"/>
                </a:lnTo>
                <a:lnTo>
                  <a:pt x="521" y="2168"/>
                </a:lnTo>
                <a:lnTo>
                  <a:pt x="519" y="2168"/>
                </a:lnTo>
                <a:lnTo>
                  <a:pt x="511" y="2168"/>
                </a:lnTo>
                <a:lnTo>
                  <a:pt x="509" y="2168"/>
                </a:lnTo>
                <a:lnTo>
                  <a:pt x="503" y="2168"/>
                </a:lnTo>
                <a:lnTo>
                  <a:pt x="488" y="2168"/>
                </a:lnTo>
                <a:lnTo>
                  <a:pt x="484" y="2168"/>
                </a:lnTo>
                <a:lnTo>
                  <a:pt x="479" y="2168"/>
                </a:lnTo>
                <a:lnTo>
                  <a:pt x="477" y="2168"/>
                </a:lnTo>
                <a:lnTo>
                  <a:pt x="472" y="2168"/>
                </a:lnTo>
                <a:lnTo>
                  <a:pt x="465" y="2168"/>
                </a:lnTo>
                <a:lnTo>
                  <a:pt x="461" y="2168"/>
                </a:lnTo>
                <a:lnTo>
                  <a:pt x="453" y="2168"/>
                </a:lnTo>
                <a:lnTo>
                  <a:pt x="431" y="2168"/>
                </a:lnTo>
                <a:lnTo>
                  <a:pt x="424" y="2168"/>
                </a:lnTo>
                <a:lnTo>
                  <a:pt x="421" y="2168"/>
                </a:lnTo>
                <a:lnTo>
                  <a:pt x="414" y="2168"/>
                </a:lnTo>
                <a:lnTo>
                  <a:pt x="412" y="2168"/>
                </a:lnTo>
                <a:lnTo>
                  <a:pt x="409" y="2168"/>
                </a:lnTo>
                <a:lnTo>
                  <a:pt x="402" y="2168"/>
                </a:lnTo>
                <a:lnTo>
                  <a:pt x="400" y="2168"/>
                </a:lnTo>
                <a:lnTo>
                  <a:pt x="397" y="2168"/>
                </a:lnTo>
                <a:lnTo>
                  <a:pt x="391" y="2168"/>
                </a:lnTo>
                <a:lnTo>
                  <a:pt x="388" y="2169"/>
                </a:lnTo>
                <a:lnTo>
                  <a:pt x="385" y="2169"/>
                </a:lnTo>
                <a:lnTo>
                  <a:pt x="378" y="2169"/>
                </a:lnTo>
                <a:lnTo>
                  <a:pt x="376" y="2169"/>
                </a:lnTo>
                <a:lnTo>
                  <a:pt x="373" y="2169"/>
                </a:lnTo>
                <a:lnTo>
                  <a:pt x="366" y="2169"/>
                </a:lnTo>
                <a:lnTo>
                  <a:pt x="363" y="2169"/>
                </a:lnTo>
                <a:lnTo>
                  <a:pt x="358" y="2169"/>
                </a:lnTo>
                <a:lnTo>
                  <a:pt x="342" y="2169"/>
                </a:lnTo>
                <a:lnTo>
                  <a:pt x="337" y="2169"/>
                </a:lnTo>
                <a:lnTo>
                  <a:pt x="328" y="2169"/>
                </a:lnTo>
                <a:lnTo>
                  <a:pt x="327" y="2169"/>
                </a:lnTo>
                <a:lnTo>
                  <a:pt x="327" y="2148"/>
                </a:lnTo>
                <a:lnTo>
                  <a:pt x="328" y="2113"/>
                </a:lnTo>
                <a:lnTo>
                  <a:pt x="328" y="2110"/>
                </a:lnTo>
                <a:lnTo>
                  <a:pt x="328" y="2106"/>
                </a:lnTo>
                <a:lnTo>
                  <a:pt x="329" y="2102"/>
                </a:lnTo>
                <a:lnTo>
                  <a:pt x="329" y="2097"/>
                </a:lnTo>
                <a:lnTo>
                  <a:pt x="328" y="2091"/>
                </a:lnTo>
                <a:lnTo>
                  <a:pt x="328" y="2090"/>
                </a:lnTo>
                <a:lnTo>
                  <a:pt x="328" y="2086"/>
                </a:lnTo>
                <a:lnTo>
                  <a:pt x="328" y="2084"/>
                </a:lnTo>
                <a:lnTo>
                  <a:pt x="328" y="2080"/>
                </a:lnTo>
                <a:lnTo>
                  <a:pt x="329" y="2044"/>
                </a:lnTo>
                <a:lnTo>
                  <a:pt x="329" y="2033"/>
                </a:lnTo>
                <a:lnTo>
                  <a:pt x="327" y="2027"/>
                </a:lnTo>
                <a:lnTo>
                  <a:pt x="331" y="2027"/>
                </a:lnTo>
                <a:lnTo>
                  <a:pt x="340" y="2027"/>
                </a:lnTo>
                <a:lnTo>
                  <a:pt x="341" y="2027"/>
                </a:lnTo>
                <a:lnTo>
                  <a:pt x="343" y="2027"/>
                </a:lnTo>
                <a:lnTo>
                  <a:pt x="352" y="2027"/>
                </a:lnTo>
                <a:lnTo>
                  <a:pt x="354" y="2027"/>
                </a:lnTo>
                <a:lnTo>
                  <a:pt x="355" y="2027"/>
                </a:lnTo>
                <a:lnTo>
                  <a:pt x="357" y="2027"/>
                </a:lnTo>
                <a:lnTo>
                  <a:pt x="364" y="2027"/>
                </a:lnTo>
                <a:lnTo>
                  <a:pt x="367" y="2027"/>
                </a:lnTo>
                <a:lnTo>
                  <a:pt x="368" y="2027"/>
                </a:lnTo>
                <a:lnTo>
                  <a:pt x="376" y="2027"/>
                </a:lnTo>
                <a:lnTo>
                  <a:pt x="379" y="2027"/>
                </a:lnTo>
                <a:lnTo>
                  <a:pt x="381" y="2027"/>
                </a:lnTo>
                <a:lnTo>
                  <a:pt x="388" y="2027"/>
                </a:lnTo>
                <a:lnTo>
                  <a:pt x="391" y="2027"/>
                </a:lnTo>
                <a:lnTo>
                  <a:pt x="391" y="2027"/>
                </a:lnTo>
                <a:lnTo>
                  <a:pt x="394" y="2027"/>
                </a:lnTo>
                <a:lnTo>
                  <a:pt x="401" y="2026"/>
                </a:lnTo>
                <a:lnTo>
                  <a:pt x="403" y="2026"/>
                </a:lnTo>
                <a:lnTo>
                  <a:pt x="405" y="2026"/>
                </a:lnTo>
                <a:lnTo>
                  <a:pt x="412" y="2026"/>
                </a:lnTo>
                <a:lnTo>
                  <a:pt x="415" y="2026"/>
                </a:lnTo>
                <a:lnTo>
                  <a:pt x="417" y="2026"/>
                </a:lnTo>
                <a:lnTo>
                  <a:pt x="425" y="2026"/>
                </a:lnTo>
                <a:lnTo>
                  <a:pt x="427" y="2026"/>
                </a:lnTo>
                <a:lnTo>
                  <a:pt x="433" y="2026"/>
                </a:lnTo>
                <a:lnTo>
                  <a:pt x="452" y="2026"/>
                </a:lnTo>
                <a:lnTo>
                  <a:pt x="459" y="2026"/>
                </a:lnTo>
                <a:lnTo>
                  <a:pt x="472" y="2026"/>
                </a:lnTo>
                <a:lnTo>
                  <a:pt x="476" y="2026"/>
                </a:lnTo>
                <a:lnTo>
                  <a:pt x="511" y="2026"/>
                </a:lnTo>
                <a:lnTo>
                  <a:pt x="523" y="2026"/>
                </a:lnTo>
                <a:lnTo>
                  <a:pt x="526" y="2026"/>
                </a:lnTo>
                <a:lnTo>
                  <a:pt x="534" y="2026"/>
                </a:lnTo>
                <a:lnTo>
                  <a:pt x="536" y="2026"/>
                </a:lnTo>
                <a:lnTo>
                  <a:pt x="538" y="2026"/>
                </a:lnTo>
                <a:lnTo>
                  <a:pt x="545" y="2026"/>
                </a:lnTo>
                <a:lnTo>
                  <a:pt x="546" y="2026"/>
                </a:lnTo>
                <a:lnTo>
                  <a:pt x="548" y="2026"/>
                </a:lnTo>
                <a:lnTo>
                  <a:pt x="553" y="2026"/>
                </a:lnTo>
                <a:lnTo>
                  <a:pt x="568" y="2026"/>
                </a:lnTo>
                <a:lnTo>
                  <a:pt x="572" y="2026"/>
                </a:lnTo>
                <a:lnTo>
                  <a:pt x="573" y="2026"/>
                </a:lnTo>
                <a:lnTo>
                  <a:pt x="577" y="2026"/>
                </a:lnTo>
                <a:lnTo>
                  <a:pt x="590" y="2025"/>
                </a:lnTo>
                <a:lnTo>
                  <a:pt x="595" y="2025"/>
                </a:lnTo>
                <a:lnTo>
                  <a:pt x="596" y="2025"/>
                </a:lnTo>
                <a:lnTo>
                  <a:pt x="604" y="2025"/>
                </a:lnTo>
                <a:lnTo>
                  <a:pt x="606" y="2025"/>
                </a:lnTo>
                <a:lnTo>
                  <a:pt x="607" y="2025"/>
                </a:lnTo>
                <a:lnTo>
                  <a:pt x="609" y="2025"/>
                </a:lnTo>
                <a:lnTo>
                  <a:pt x="618" y="2025"/>
                </a:lnTo>
                <a:lnTo>
                  <a:pt x="621" y="2025"/>
                </a:lnTo>
                <a:lnTo>
                  <a:pt x="625" y="2025"/>
                </a:lnTo>
                <a:lnTo>
                  <a:pt x="637" y="2025"/>
                </a:lnTo>
                <a:lnTo>
                  <a:pt x="641" y="2025"/>
                </a:lnTo>
                <a:lnTo>
                  <a:pt x="642" y="2025"/>
                </a:lnTo>
                <a:lnTo>
                  <a:pt x="644" y="2025"/>
                </a:lnTo>
                <a:lnTo>
                  <a:pt x="645" y="2025"/>
                </a:lnTo>
                <a:lnTo>
                  <a:pt x="649" y="2025"/>
                </a:lnTo>
                <a:lnTo>
                  <a:pt x="659" y="2025"/>
                </a:lnTo>
                <a:lnTo>
                  <a:pt x="663" y="2025"/>
                </a:lnTo>
                <a:lnTo>
                  <a:pt x="666" y="2025"/>
                </a:lnTo>
                <a:lnTo>
                  <a:pt x="673" y="2025"/>
                </a:lnTo>
                <a:lnTo>
                  <a:pt x="676" y="2025"/>
                </a:lnTo>
                <a:lnTo>
                  <a:pt x="676" y="2023"/>
                </a:lnTo>
                <a:lnTo>
                  <a:pt x="676" y="2018"/>
                </a:lnTo>
                <a:lnTo>
                  <a:pt x="676" y="2016"/>
                </a:lnTo>
                <a:lnTo>
                  <a:pt x="676" y="2015"/>
                </a:lnTo>
                <a:lnTo>
                  <a:pt x="676" y="2007"/>
                </a:lnTo>
                <a:lnTo>
                  <a:pt x="676" y="2006"/>
                </a:lnTo>
                <a:lnTo>
                  <a:pt x="676" y="2005"/>
                </a:lnTo>
                <a:lnTo>
                  <a:pt x="676" y="2004"/>
                </a:lnTo>
                <a:lnTo>
                  <a:pt x="676" y="2003"/>
                </a:lnTo>
                <a:lnTo>
                  <a:pt x="676" y="1997"/>
                </a:lnTo>
                <a:lnTo>
                  <a:pt x="677" y="1989"/>
                </a:lnTo>
                <a:lnTo>
                  <a:pt x="677" y="1971"/>
                </a:lnTo>
                <a:lnTo>
                  <a:pt x="677" y="1954"/>
                </a:lnTo>
                <a:lnTo>
                  <a:pt x="677" y="1936"/>
                </a:lnTo>
                <a:lnTo>
                  <a:pt x="678" y="1927"/>
                </a:lnTo>
                <a:lnTo>
                  <a:pt x="678" y="1920"/>
                </a:lnTo>
                <a:lnTo>
                  <a:pt x="679" y="1920"/>
                </a:lnTo>
                <a:lnTo>
                  <a:pt x="683" y="1920"/>
                </a:lnTo>
                <a:lnTo>
                  <a:pt x="695" y="1920"/>
                </a:lnTo>
                <a:lnTo>
                  <a:pt x="695" y="1921"/>
                </a:lnTo>
                <a:lnTo>
                  <a:pt x="695" y="1922"/>
                </a:lnTo>
                <a:lnTo>
                  <a:pt x="705" y="1922"/>
                </a:lnTo>
                <a:lnTo>
                  <a:pt x="715" y="1922"/>
                </a:lnTo>
                <a:lnTo>
                  <a:pt x="715" y="1920"/>
                </a:lnTo>
                <a:lnTo>
                  <a:pt x="720" y="1920"/>
                </a:lnTo>
                <a:lnTo>
                  <a:pt x="721" y="1922"/>
                </a:lnTo>
                <a:lnTo>
                  <a:pt x="737" y="1922"/>
                </a:lnTo>
                <a:lnTo>
                  <a:pt x="738" y="1922"/>
                </a:lnTo>
                <a:lnTo>
                  <a:pt x="745" y="1922"/>
                </a:lnTo>
                <a:lnTo>
                  <a:pt x="751" y="1922"/>
                </a:lnTo>
                <a:lnTo>
                  <a:pt x="761" y="1922"/>
                </a:lnTo>
                <a:lnTo>
                  <a:pt x="771" y="1922"/>
                </a:lnTo>
                <a:lnTo>
                  <a:pt x="782" y="1922"/>
                </a:lnTo>
                <a:lnTo>
                  <a:pt x="785" y="1922"/>
                </a:lnTo>
                <a:lnTo>
                  <a:pt x="786" y="1922"/>
                </a:lnTo>
                <a:lnTo>
                  <a:pt x="793" y="1922"/>
                </a:lnTo>
                <a:lnTo>
                  <a:pt x="799" y="1922"/>
                </a:lnTo>
                <a:lnTo>
                  <a:pt x="799" y="1922"/>
                </a:lnTo>
                <a:lnTo>
                  <a:pt x="804" y="1922"/>
                </a:lnTo>
                <a:lnTo>
                  <a:pt x="811" y="1922"/>
                </a:lnTo>
                <a:lnTo>
                  <a:pt x="811" y="1932"/>
                </a:lnTo>
                <a:lnTo>
                  <a:pt x="811" y="1933"/>
                </a:lnTo>
                <a:lnTo>
                  <a:pt x="818" y="1933"/>
                </a:lnTo>
                <a:lnTo>
                  <a:pt x="818" y="1934"/>
                </a:lnTo>
                <a:lnTo>
                  <a:pt x="818" y="1935"/>
                </a:lnTo>
                <a:lnTo>
                  <a:pt x="820" y="1935"/>
                </a:lnTo>
                <a:lnTo>
                  <a:pt x="822" y="1935"/>
                </a:lnTo>
                <a:lnTo>
                  <a:pt x="823" y="1935"/>
                </a:lnTo>
                <a:lnTo>
                  <a:pt x="824" y="1934"/>
                </a:lnTo>
                <a:lnTo>
                  <a:pt x="826" y="1934"/>
                </a:lnTo>
                <a:lnTo>
                  <a:pt x="828" y="1934"/>
                </a:lnTo>
                <a:lnTo>
                  <a:pt x="830" y="1934"/>
                </a:lnTo>
                <a:lnTo>
                  <a:pt x="832" y="1933"/>
                </a:lnTo>
                <a:lnTo>
                  <a:pt x="834" y="1933"/>
                </a:lnTo>
                <a:lnTo>
                  <a:pt x="835" y="1932"/>
                </a:lnTo>
                <a:lnTo>
                  <a:pt x="836" y="1931"/>
                </a:lnTo>
                <a:lnTo>
                  <a:pt x="837" y="1930"/>
                </a:lnTo>
                <a:lnTo>
                  <a:pt x="838" y="1929"/>
                </a:lnTo>
                <a:lnTo>
                  <a:pt x="839" y="1929"/>
                </a:lnTo>
                <a:lnTo>
                  <a:pt x="841" y="1928"/>
                </a:lnTo>
                <a:lnTo>
                  <a:pt x="842" y="1926"/>
                </a:lnTo>
                <a:lnTo>
                  <a:pt x="842" y="1925"/>
                </a:lnTo>
                <a:lnTo>
                  <a:pt x="844" y="1924"/>
                </a:lnTo>
                <a:lnTo>
                  <a:pt x="846" y="1920"/>
                </a:lnTo>
                <a:lnTo>
                  <a:pt x="847" y="1919"/>
                </a:lnTo>
                <a:lnTo>
                  <a:pt x="847" y="1918"/>
                </a:lnTo>
                <a:lnTo>
                  <a:pt x="847" y="1917"/>
                </a:lnTo>
                <a:lnTo>
                  <a:pt x="866" y="1917"/>
                </a:lnTo>
                <a:lnTo>
                  <a:pt x="867" y="1917"/>
                </a:lnTo>
                <a:lnTo>
                  <a:pt x="878" y="1918"/>
                </a:lnTo>
                <a:lnTo>
                  <a:pt x="880" y="1917"/>
                </a:lnTo>
                <a:lnTo>
                  <a:pt x="898" y="1917"/>
                </a:lnTo>
                <a:lnTo>
                  <a:pt x="905" y="1917"/>
                </a:lnTo>
                <a:lnTo>
                  <a:pt x="915" y="1917"/>
                </a:lnTo>
                <a:lnTo>
                  <a:pt x="915" y="1915"/>
                </a:lnTo>
                <a:lnTo>
                  <a:pt x="915" y="1912"/>
                </a:lnTo>
                <a:lnTo>
                  <a:pt x="915" y="1911"/>
                </a:lnTo>
                <a:lnTo>
                  <a:pt x="916" y="1907"/>
                </a:lnTo>
                <a:lnTo>
                  <a:pt x="915" y="1899"/>
                </a:lnTo>
                <a:lnTo>
                  <a:pt x="916" y="1882"/>
                </a:lnTo>
                <a:lnTo>
                  <a:pt x="919" y="1882"/>
                </a:lnTo>
                <a:lnTo>
                  <a:pt x="921" y="1882"/>
                </a:lnTo>
                <a:lnTo>
                  <a:pt x="922" y="1882"/>
                </a:lnTo>
                <a:lnTo>
                  <a:pt x="925" y="1882"/>
                </a:lnTo>
                <a:lnTo>
                  <a:pt x="928" y="1882"/>
                </a:lnTo>
                <a:lnTo>
                  <a:pt x="934" y="1882"/>
                </a:lnTo>
                <a:lnTo>
                  <a:pt x="933" y="1881"/>
                </a:lnTo>
                <a:lnTo>
                  <a:pt x="923" y="1878"/>
                </a:lnTo>
                <a:lnTo>
                  <a:pt x="917" y="1875"/>
                </a:lnTo>
                <a:lnTo>
                  <a:pt x="916" y="1875"/>
                </a:lnTo>
                <a:lnTo>
                  <a:pt x="916" y="1874"/>
                </a:lnTo>
                <a:lnTo>
                  <a:pt x="916" y="1873"/>
                </a:lnTo>
                <a:lnTo>
                  <a:pt x="939" y="1880"/>
                </a:lnTo>
                <a:lnTo>
                  <a:pt x="942" y="1882"/>
                </a:lnTo>
                <a:lnTo>
                  <a:pt x="943" y="1882"/>
                </a:lnTo>
                <a:lnTo>
                  <a:pt x="1002" y="1901"/>
                </a:lnTo>
                <a:lnTo>
                  <a:pt x="1004" y="1902"/>
                </a:lnTo>
                <a:lnTo>
                  <a:pt x="1004" y="1900"/>
                </a:lnTo>
                <a:lnTo>
                  <a:pt x="1004" y="1882"/>
                </a:lnTo>
                <a:lnTo>
                  <a:pt x="1005" y="1882"/>
                </a:lnTo>
                <a:lnTo>
                  <a:pt x="1011" y="1882"/>
                </a:lnTo>
                <a:lnTo>
                  <a:pt x="1013" y="1882"/>
                </a:lnTo>
                <a:lnTo>
                  <a:pt x="1014" y="1882"/>
                </a:lnTo>
                <a:lnTo>
                  <a:pt x="1016" y="1882"/>
                </a:lnTo>
                <a:lnTo>
                  <a:pt x="1023" y="1882"/>
                </a:lnTo>
                <a:lnTo>
                  <a:pt x="1025" y="1882"/>
                </a:lnTo>
                <a:lnTo>
                  <a:pt x="1034" y="1882"/>
                </a:lnTo>
                <a:lnTo>
                  <a:pt x="1062" y="1881"/>
                </a:lnTo>
                <a:lnTo>
                  <a:pt x="1071" y="1881"/>
                </a:lnTo>
                <a:lnTo>
                  <a:pt x="1072" y="1881"/>
                </a:lnTo>
                <a:lnTo>
                  <a:pt x="1075" y="1881"/>
                </a:lnTo>
                <a:lnTo>
                  <a:pt x="1076" y="1881"/>
                </a:lnTo>
                <a:lnTo>
                  <a:pt x="1077" y="1881"/>
                </a:lnTo>
                <a:lnTo>
                  <a:pt x="1077" y="1879"/>
                </a:lnTo>
                <a:lnTo>
                  <a:pt x="1077" y="1874"/>
                </a:lnTo>
                <a:lnTo>
                  <a:pt x="1077" y="1863"/>
                </a:lnTo>
                <a:lnTo>
                  <a:pt x="1077" y="1861"/>
                </a:lnTo>
                <a:lnTo>
                  <a:pt x="1077" y="1853"/>
                </a:lnTo>
                <a:lnTo>
                  <a:pt x="1078" y="1849"/>
                </a:lnTo>
                <a:lnTo>
                  <a:pt x="1078" y="1846"/>
                </a:lnTo>
                <a:lnTo>
                  <a:pt x="1078" y="1845"/>
                </a:lnTo>
                <a:lnTo>
                  <a:pt x="1078" y="1814"/>
                </a:lnTo>
                <a:lnTo>
                  <a:pt x="1063" y="1814"/>
                </a:lnTo>
                <a:lnTo>
                  <a:pt x="1062" y="1814"/>
                </a:lnTo>
                <a:lnTo>
                  <a:pt x="1062" y="1810"/>
                </a:lnTo>
                <a:lnTo>
                  <a:pt x="1061" y="1810"/>
                </a:lnTo>
                <a:lnTo>
                  <a:pt x="1054" y="1810"/>
                </a:lnTo>
                <a:lnTo>
                  <a:pt x="1048" y="1811"/>
                </a:lnTo>
                <a:lnTo>
                  <a:pt x="1034" y="1811"/>
                </a:lnTo>
                <a:lnTo>
                  <a:pt x="1027" y="1811"/>
                </a:lnTo>
                <a:lnTo>
                  <a:pt x="1026" y="1811"/>
                </a:lnTo>
                <a:lnTo>
                  <a:pt x="1026" y="1802"/>
                </a:lnTo>
                <a:lnTo>
                  <a:pt x="1026" y="1797"/>
                </a:lnTo>
                <a:lnTo>
                  <a:pt x="1026" y="1793"/>
                </a:lnTo>
                <a:lnTo>
                  <a:pt x="1026" y="1792"/>
                </a:lnTo>
                <a:lnTo>
                  <a:pt x="1026" y="1791"/>
                </a:lnTo>
                <a:lnTo>
                  <a:pt x="1026" y="1790"/>
                </a:lnTo>
                <a:lnTo>
                  <a:pt x="1027" y="1790"/>
                </a:lnTo>
                <a:lnTo>
                  <a:pt x="1028" y="1790"/>
                </a:lnTo>
                <a:lnTo>
                  <a:pt x="1035" y="1789"/>
                </a:lnTo>
                <a:lnTo>
                  <a:pt x="1054" y="1789"/>
                </a:lnTo>
                <a:lnTo>
                  <a:pt x="1061" y="1789"/>
                </a:lnTo>
                <a:lnTo>
                  <a:pt x="1062" y="1789"/>
                </a:lnTo>
                <a:lnTo>
                  <a:pt x="1062" y="1780"/>
                </a:lnTo>
                <a:lnTo>
                  <a:pt x="1028" y="1780"/>
                </a:lnTo>
                <a:lnTo>
                  <a:pt x="1027" y="1780"/>
                </a:lnTo>
                <a:lnTo>
                  <a:pt x="1026" y="1780"/>
                </a:lnTo>
                <a:lnTo>
                  <a:pt x="1025" y="1780"/>
                </a:lnTo>
                <a:lnTo>
                  <a:pt x="1024" y="1780"/>
                </a:lnTo>
                <a:lnTo>
                  <a:pt x="1023" y="1775"/>
                </a:lnTo>
                <a:lnTo>
                  <a:pt x="1023" y="1774"/>
                </a:lnTo>
                <a:lnTo>
                  <a:pt x="1022" y="1770"/>
                </a:lnTo>
                <a:lnTo>
                  <a:pt x="1015" y="1770"/>
                </a:lnTo>
                <a:lnTo>
                  <a:pt x="1014" y="1770"/>
                </a:lnTo>
                <a:lnTo>
                  <a:pt x="1014" y="1769"/>
                </a:lnTo>
                <a:lnTo>
                  <a:pt x="1014" y="1766"/>
                </a:lnTo>
                <a:lnTo>
                  <a:pt x="1014" y="1757"/>
                </a:lnTo>
                <a:lnTo>
                  <a:pt x="1014" y="1754"/>
                </a:lnTo>
                <a:lnTo>
                  <a:pt x="1014" y="1753"/>
                </a:lnTo>
                <a:lnTo>
                  <a:pt x="1014" y="1747"/>
                </a:lnTo>
                <a:lnTo>
                  <a:pt x="1014" y="1745"/>
                </a:lnTo>
                <a:lnTo>
                  <a:pt x="1015" y="1745"/>
                </a:lnTo>
                <a:lnTo>
                  <a:pt x="1020" y="1745"/>
                </a:lnTo>
                <a:lnTo>
                  <a:pt x="1021" y="1745"/>
                </a:lnTo>
                <a:lnTo>
                  <a:pt x="1023" y="1745"/>
                </a:lnTo>
                <a:lnTo>
                  <a:pt x="1026" y="1745"/>
                </a:lnTo>
                <a:lnTo>
                  <a:pt x="1027" y="1745"/>
                </a:lnTo>
                <a:lnTo>
                  <a:pt x="1030" y="1745"/>
                </a:lnTo>
                <a:lnTo>
                  <a:pt x="1038" y="1745"/>
                </a:lnTo>
                <a:lnTo>
                  <a:pt x="1041" y="1745"/>
                </a:lnTo>
                <a:lnTo>
                  <a:pt x="1044" y="1745"/>
                </a:lnTo>
                <a:lnTo>
                  <a:pt x="1052" y="1745"/>
                </a:lnTo>
                <a:lnTo>
                  <a:pt x="1055" y="1745"/>
                </a:lnTo>
                <a:lnTo>
                  <a:pt x="1058" y="1745"/>
                </a:lnTo>
                <a:lnTo>
                  <a:pt x="1067" y="1745"/>
                </a:lnTo>
                <a:lnTo>
                  <a:pt x="1070" y="1745"/>
                </a:lnTo>
                <a:lnTo>
                  <a:pt x="1070" y="1743"/>
                </a:lnTo>
                <a:lnTo>
                  <a:pt x="1070" y="1739"/>
                </a:lnTo>
                <a:lnTo>
                  <a:pt x="1070" y="1737"/>
                </a:lnTo>
                <a:lnTo>
                  <a:pt x="1070" y="1736"/>
                </a:lnTo>
                <a:lnTo>
                  <a:pt x="1070" y="1733"/>
                </a:lnTo>
                <a:lnTo>
                  <a:pt x="1070" y="1732"/>
                </a:lnTo>
                <a:lnTo>
                  <a:pt x="1071" y="1730"/>
                </a:lnTo>
                <a:lnTo>
                  <a:pt x="1071" y="1726"/>
                </a:lnTo>
                <a:lnTo>
                  <a:pt x="1071" y="1724"/>
                </a:lnTo>
                <a:lnTo>
                  <a:pt x="1071" y="1722"/>
                </a:lnTo>
                <a:lnTo>
                  <a:pt x="1071" y="1717"/>
                </a:lnTo>
                <a:lnTo>
                  <a:pt x="1071" y="1716"/>
                </a:lnTo>
                <a:lnTo>
                  <a:pt x="1071" y="1715"/>
                </a:lnTo>
                <a:lnTo>
                  <a:pt x="1071" y="1709"/>
                </a:lnTo>
                <a:lnTo>
                  <a:pt x="1071" y="1708"/>
                </a:lnTo>
                <a:lnTo>
                  <a:pt x="1072" y="1708"/>
                </a:lnTo>
                <a:lnTo>
                  <a:pt x="1072" y="1701"/>
                </a:lnTo>
                <a:lnTo>
                  <a:pt x="1065" y="1701"/>
                </a:lnTo>
                <a:lnTo>
                  <a:pt x="1065" y="1697"/>
                </a:lnTo>
                <a:lnTo>
                  <a:pt x="1065" y="1692"/>
                </a:lnTo>
                <a:lnTo>
                  <a:pt x="1065" y="1684"/>
                </a:lnTo>
                <a:lnTo>
                  <a:pt x="1065" y="1681"/>
                </a:lnTo>
                <a:lnTo>
                  <a:pt x="1065" y="1680"/>
                </a:lnTo>
                <a:lnTo>
                  <a:pt x="1065" y="1678"/>
                </a:lnTo>
                <a:lnTo>
                  <a:pt x="1065" y="1675"/>
                </a:lnTo>
                <a:lnTo>
                  <a:pt x="1065" y="1673"/>
                </a:lnTo>
                <a:lnTo>
                  <a:pt x="1043" y="1673"/>
                </a:lnTo>
                <a:lnTo>
                  <a:pt x="1036" y="1673"/>
                </a:lnTo>
                <a:lnTo>
                  <a:pt x="1033" y="1673"/>
                </a:lnTo>
                <a:lnTo>
                  <a:pt x="1032" y="1673"/>
                </a:lnTo>
                <a:lnTo>
                  <a:pt x="1028" y="1673"/>
                </a:lnTo>
                <a:lnTo>
                  <a:pt x="1024" y="1673"/>
                </a:lnTo>
                <a:lnTo>
                  <a:pt x="1011" y="1673"/>
                </a:lnTo>
                <a:lnTo>
                  <a:pt x="1007" y="1673"/>
                </a:lnTo>
                <a:lnTo>
                  <a:pt x="996" y="1673"/>
                </a:lnTo>
                <a:lnTo>
                  <a:pt x="996" y="1681"/>
                </a:lnTo>
                <a:lnTo>
                  <a:pt x="995" y="1705"/>
                </a:lnTo>
                <a:lnTo>
                  <a:pt x="995" y="1705"/>
                </a:lnTo>
                <a:lnTo>
                  <a:pt x="995" y="1707"/>
                </a:lnTo>
                <a:lnTo>
                  <a:pt x="994" y="1707"/>
                </a:lnTo>
                <a:lnTo>
                  <a:pt x="990" y="1708"/>
                </a:lnTo>
                <a:lnTo>
                  <a:pt x="990" y="1708"/>
                </a:lnTo>
                <a:lnTo>
                  <a:pt x="989" y="1708"/>
                </a:lnTo>
                <a:lnTo>
                  <a:pt x="988" y="1708"/>
                </a:lnTo>
                <a:lnTo>
                  <a:pt x="987" y="1708"/>
                </a:lnTo>
                <a:lnTo>
                  <a:pt x="985" y="1709"/>
                </a:lnTo>
                <a:lnTo>
                  <a:pt x="979" y="1710"/>
                </a:lnTo>
                <a:lnTo>
                  <a:pt x="977" y="1711"/>
                </a:lnTo>
                <a:lnTo>
                  <a:pt x="974" y="1711"/>
                </a:lnTo>
                <a:lnTo>
                  <a:pt x="967" y="1712"/>
                </a:lnTo>
                <a:lnTo>
                  <a:pt x="966" y="1713"/>
                </a:lnTo>
                <a:lnTo>
                  <a:pt x="965" y="1713"/>
                </a:lnTo>
                <a:lnTo>
                  <a:pt x="954" y="1715"/>
                </a:lnTo>
                <a:lnTo>
                  <a:pt x="952" y="1715"/>
                </a:lnTo>
                <a:lnTo>
                  <a:pt x="944" y="1717"/>
                </a:lnTo>
                <a:lnTo>
                  <a:pt x="942" y="1717"/>
                </a:lnTo>
                <a:lnTo>
                  <a:pt x="940" y="1717"/>
                </a:lnTo>
                <a:lnTo>
                  <a:pt x="933" y="1718"/>
                </a:lnTo>
                <a:lnTo>
                  <a:pt x="930" y="1718"/>
                </a:lnTo>
                <a:lnTo>
                  <a:pt x="927" y="1719"/>
                </a:lnTo>
                <a:lnTo>
                  <a:pt x="916" y="1721"/>
                </a:lnTo>
                <a:lnTo>
                  <a:pt x="912" y="1722"/>
                </a:lnTo>
                <a:lnTo>
                  <a:pt x="910" y="1722"/>
                </a:lnTo>
                <a:lnTo>
                  <a:pt x="909" y="1723"/>
                </a:lnTo>
                <a:lnTo>
                  <a:pt x="903" y="1724"/>
                </a:lnTo>
                <a:lnTo>
                  <a:pt x="900" y="1724"/>
                </a:lnTo>
                <a:lnTo>
                  <a:pt x="898" y="1725"/>
                </a:lnTo>
                <a:lnTo>
                  <a:pt x="892" y="1726"/>
                </a:lnTo>
                <a:lnTo>
                  <a:pt x="889" y="1726"/>
                </a:lnTo>
                <a:lnTo>
                  <a:pt x="884" y="1727"/>
                </a:lnTo>
                <a:lnTo>
                  <a:pt x="871" y="1729"/>
                </a:lnTo>
                <a:lnTo>
                  <a:pt x="869" y="1730"/>
                </a:lnTo>
                <a:lnTo>
                  <a:pt x="869" y="1727"/>
                </a:lnTo>
                <a:lnTo>
                  <a:pt x="869" y="1714"/>
                </a:lnTo>
                <a:lnTo>
                  <a:pt x="869" y="1705"/>
                </a:lnTo>
                <a:lnTo>
                  <a:pt x="869" y="1688"/>
                </a:lnTo>
                <a:lnTo>
                  <a:pt x="868" y="1674"/>
                </a:lnTo>
                <a:lnTo>
                  <a:pt x="867" y="1674"/>
                </a:lnTo>
                <a:lnTo>
                  <a:pt x="863" y="1674"/>
                </a:lnTo>
                <a:lnTo>
                  <a:pt x="862" y="1674"/>
                </a:lnTo>
                <a:lnTo>
                  <a:pt x="861" y="1674"/>
                </a:lnTo>
                <a:lnTo>
                  <a:pt x="857" y="1675"/>
                </a:lnTo>
                <a:lnTo>
                  <a:pt x="856" y="1675"/>
                </a:lnTo>
                <a:lnTo>
                  <a:pt x="852" y="1675"/>
                </a:lnTo>
                <a:lnTo>
                  <a:pt x="850" y="1675"/>
                </a:lnTo>
                <a:lnTo>
                  <a:pt x="839" y="1675"/>
                </a:lnTo>
                <a:lnTo>
                  <a:pt x="828" y="1674"/>
                </a:lnTo>
                <a:lnTo>
                  <a:pt x="827" y="1674"/>
                </a:lnTo>
                <a:lnTo>
                  <a:pt x="823" y="1674"/>
                </a:lnTo>
                <a:lnTo>
                  <a:pt x="819" y="1674"/>
                </a:lnTo>
                <a:lnTo>
                  <a:pt x="798" y="1674"/>
                </a:lnTo>
                <a:lnTo>
                  <a:pt x="789" y="1674"/>
                </a:lnTo>
                <a:lnTo>
                  <a:pt x="770" y="1673"/>
                </a:lnTo>
                <a:lnTo>
                  <a:pt x="727" y="1672"/>
                </a:lnTo>
                <a:lnTo>
                  <a:pt x="721" y="1672"/>
                </a:lnTo>
                <a:lnTo>
                  <a:pt x="721" y="1673"/>
                </a:lnTo>
                <a:lnTo>
                  <a:pt x="696" y="1673"/>
                </a:lnTo>
                <a:lnTo>
                  <a:pt x="673" y="1673"/>
                </a:lnTo>
                <a:lnTo>
                  <a:pt x="663" y="1673"/>
                </a:lnTo>
                <a:lnTo>
                  <a:pt x="661" y="1673"/>
                </a:lnTo>
                <a:lnTo>
                  <a:pt x="650" y="1673"/>
                </a:lnTo>
                <a:lnTo>
                  <a:pt x="638" y="1673"/>
                </a:lnTo>
                <a:lnTo>
                  <a:pt x="634" y="1673"/>
                </a:lnTo>
                <a:lnTo>
                  <a:pt x="625" y="1673"/>
                </a:lnTo>
                <a:lnTo>
                  <a:pt x="625" y="1674"/>
                </a:lnTo>
                <a:lnTo>
                  <a:pt x="622" y="1674"/>
                </a:lnTo>
                <a:lnTo>
                  <a:pt x="615" y="1674"/>
                </a:lnTo>
                <a:lnTo>
                  <a:pt x="613" y="1674"/>
                </a:lnTo>
                <a:lnTo>
                  <a:pt x="612" y="1674"/>
                </a:lnTo>
                <a:lnTo>
                  <a:pt x="612" y="1673"/>
                </a:lnTo>
                <a:lnTo>
                  <a:pt x="584" y="1674"/>
                </a:lnTo>
                <a:lnTo>
                  <a:pt x="526" y="1675"/>
                </a:lnTo>
                <a:lnTo>
                  <a:pt x="514" y="1676"/>
                </a:lnTo>
                <a:lnTo>
                  <a:pt x="477" y="1676"/>
                </a:lnTo>
                <a:lnTo>
                  <a:pt x="465" y="1677"/>
                </a:lnTo>
                <a:lnTo>
                  <a:pt x="464" y="1677"/>
                </a:lnTo>
                <a:lnTo>
                  <a:pt x="460" y="1677"/>
                </a:lnTo>
                <a:lnTo>
                  <a:pt x="458" y="1677"/>
                </a:lnTo>
                <a:lnTo>
                  <a:pt x="458" y="1672"/>
                </a:lnTo>
                <a:lnTo>
                  <a:pt x="449" y="1672"/>
                </a:lnTo>
                <a:lnTo>
                  <a:pt x="449" y="1671"/>
                </a:lnTo>
                <a:lnTo>
                  <a:pt x="449" y="1666"/>
                </a:lnTo>
                <a:lnTo>
                  <a:pt x="430" y="1666"/>
                </a:lnTo>
                <a:lnTo>
                  <a:pt x="428" y="1666"/>
                </a:lnTo>
                <a:lnTo>
                  <a:pt x="427" y="1666"/>
                </a:lnTo>
                <a:lnTo>
                  <a:pt x="420" y="1665"/>
                </a:lnTo>
                <a:lnTo>
                  <a:pt x="418" y="1665"/>
                </a:lnTo>
                <a:lnTo>
                  <a:pt x="417" y="1665"/>
                </a:lnTo>
                <a:lnTo>
                  <a:pt x="410" y="1665"/>
                </a:lnTo>
                <a:lnTo>
                  <a:pt x="409" y="1665"/>
                </a:lnTo>
                <a:lnTo>
                  <a:pt x="408" y="1665"/>
                </a:lnTo>
                <a:lnTo>
                  <a:pt x="401" y="1665"/>
                </a:lnTo>
                <a:lnTo>
                  <a:pt x="400" y="1665"/>
                </a:lnTo>
                <a:lnTo>
                  <a:pt x="399" y="1665"/>
                </a:lnTo>
                <a:lnTo>
                  <a:pt x="391" y="1665"/>
                </a:lnTo>
                <a:lnTo>
                  <a:pt x="386" y="1665"/>
                </a:lnTo>
                <a:lnTo>
                  <a:pt x="356" y="1664"/>
                </a:lnTo>
                <a:lnTo>
                  <a:pt x="353" y="1664"/>
                </a:lnTo>
                <a:lnTo>
                  <a:pt x="351" y="1664"/>
                </a:lnTo>
                <a:lnTo>
                  <a:pt x="349" y="1664"/>
                </a:lnTo>
                <a:lnTo>
                  <a:pt x="348" y="1664"/>
                </a:lnTo>
                <a:lnTo>
                  <a:pt x="346" y="1664"/>
                </a:lnTo>
                <a:lnTo>
                  <a:pt x="345" y="1664"/>
                </a:lnTo>
                <a:lnTo>
                  <a:pt x="343" y="1664"/>
                </a:lnTo>
                <a:lnTo>
                  <a:pt x="341" y="1664"/>
                </a:lnTo>
                <a:lnTo>
                  <a:pt x="338" y="1664"/>
                </a:lnTo>
                <a:lnTo>
                  <a:pt x="335" y="1664"/>
                </a:lnTo>
                <a:lnTo>
                  <a:pt x="333" y="1664"/>
                </a:lnTo>
                <a:lnTo>
                  <a:pt x="332" y="1664"/>
                </a:lnTo>
                <a:lnTo>
                  <a:pt x="332" y="1664"/>
                </a:lnTo>
                <a:lnTo>
                  <a:pt x="330" y="1664"/>
                </a:lnTo>
                <a:lnTo>
                  <a:pt x="329" y="1664"/>
                </a:lnTo>
                <a:lnTo>
                  <a:pt x="324" y="1663"/>
                </a:lnTo>
                <a:lnTo>
                  <a:pt x="320" y="1663"/>
                </a:lnTo>
                <a:lnTo>
                  <a:pt x="320" y="1663"/>
                </a:lnTo>
                <a:lnTo>
                  <a:pt x="316" y="1663"/>
                </a:lnTo>
                <a:lnTo>
                  <a:pt x="313" y="1662"/>
                </a:lnTo>
                <a:lnTo>
                  <a:pt x="311" y="1662"/>
                </a:lnTo>
                <a:lnTo>
                  <a:pt x="308" y="1662"/>
                </a:lnTo>
                <a:lnTo>
                  <a:pt x="306" y="1661"/>
                </a:lnTo>
                <a:lnTo>
                  <a:pt x="303" y="1661"/>
                </a:lnTo>
                <a:lnTo>
                  <a:pt x="300" y="1660"/>
                </a:lnTo>
                <a:lnTo>
                  <a:pt x="297" y="1660"/>
                </a:lnTo>
                <a:lnTo>
                  <a:pt x="296" y="1660"/>
                </a:lnTo>
                <a:lnTo>
                  <a:pt x="294" y="1659"/>
                </a:lnTo>
                <a:lnTo>
                  <a:pt x="293" y="1659"/>
                </a:lnTo>
                <a:lnTo>
                  <a:pt x="292" y="1659"/>
                </a:lnTo>
                <a:lnTo>
                  <a:pt x="290" y="1658"/>
                </a:lnTo>
                <a:lnTo>
                  <a:pt x="288" y="1658"/>
                </a:lnTo>
                <a:lnTo>
                  <a:pt x="286" y="1658"/>
                </a:lnTo>
                <a:lnTo>
                  <a:pt x="284" y="1657"/>
                </a:lnTo>
                <a:lnTo>
                  <a:pt x="283" y="1657"/>
                </a:lnTo>
                <a:lnTo>
                  <a:pt x="281" y="1657"/>
                </a:lnTo>
                <a:lnTo>
                  <a:pt x="279" y="1657"/>
                </a:lnTo>
                <a:lnTo>
                  <a:pt x="277" y="1657"/>
                </a:lnTo>
                <a:lnTo>
                  <a:pt x="275" y="1656"/>
                </a:lnTo>
                <a:lnTo>
                  <a:pt x="274" y="1656"/>
                </a:lnTo>
                <a:lnTo>
                  <a:pt x="272" y="1655"/>
                </a:lnTo>
                <a:lnTo>
                  <a:pt x="271" y="1654"/>
                </a:lnTo>
                <a:lnTo>
                  <a:pt x="270" y="1654"/>
                </a:lnTo>
                <a:lnTo>
                  <a:pt x="267" y="1653"/>
                </a:lnTo>
                <a:lnTo>
                  <a:pt x="266" y="1653"/>
                </a:lnTo>
                <a:lnTo>
                  <a:pt x="265" y="1652"/>
                </a:lnTo>
                <a:lnTo>
                  <a:pt x="258" y="1650"/>
                </a:lnTo>
                <a:lnTo>
                  <a:pt x="256" y="1649"/>
                </a:lnTo>
                <a:lnTo>
                  <a:pt x="256" y="1647"/>
                </a:lnTo>
                <a:lnTo>
                  <a:pt x="254" y="1639"/>
                </a:lnTo>
                <a:lnTo>
                  <a:pt x="253" y="1637"/>
                </a:lnTo>
                <a:lnTo>
                  <a:pt x="252" y="1634"/>
                </a:lnTo>
                <a:lnTo>
                  <a:pt x="252" y="1633"/>
                </a:lnTo>
                <a:lnTo>
                  <a:pt x="252" y="1632"/>
                </a:lnTo>
                <a:lnTo>
                  <a:pt x="251" y="1631"/>
                </a:lnTo>
                <a:lnTo>
                  <a:pt x="251" y="1630"/>
                </a:lnTo>
                <a:lnTo>
                  <a:pt x="251" y="1629"/>
                </a:lnTo>
                <a:lnTo>
                  <a:pt x="247" y="1606"/>
                </a:lnTo>
                <a:lnTo>
                  <a:pt x="246" y="1606"/>
                </a:lnTo>
                <a:lnTo>
                  <a:pt x="243" y="1606"/>
                </a:lnTo>
                <a:lnTo>
                  <a:pt x="241" y="1606"/>
                </a:lnTo>
                <a:lnTo>
                  <a:pt x="235" y="1607"/>
                </a:lnTo>
                <a:lnTo>
                  <a:pt x="234" y="1607"/>
                </a:lnTo>
                <a:lnTo>
                  <a:pt x="234" y="1605"/>
                </a:lnTo>
                <a:lnTo>
                  <a:pt x="234" y="1604"/>
                </a:lnTo>
                <a:lnTo>
                  <a:pt x="234" y="1602"/>
                </a:lnTo>
                <a:lnTo>
                  <a:pt x="234" y="1595"/>
                </a:lnTo>
                <a:lnTo>
                  <a:pt x="234" y="1588"/>
                </a:lnTo>
                <a:lnTo>
                  <a:pt x="233" y="1578"/>
                </a:lnTo>
                <a:lnTo>
                  <a:pt x="234" y="1577"/>
                </a:lnTo>
                <a:lnTo>
                  <a:pt x="234" y="1572"/>
                </a:lnTo>
                <a:lnTo>
                  <a:pt x="235" y="1570"/>
                </a:lnTo>
                <a:lnTo>
                  <a:pt x="235" y="1567"/>
                </a:lnTo>
                <a:lnTo>
                  <a:pt x="235" y="1566"/>
                </a:lnTo>
                <a:lnTo>
                  <a:pt x="236" y="1566"/>
                </a:lnTo>
                <a:lnTo>
                  <a:pt x="242" y="1567"/>
                </a:lnTo>
                <a:lnTo>
                  <a:pt x="243" y="1567"/>
                </a:lnTo>
                <a:lnTo>
                  <a:pt x="245" y="1567"/>
                </a:lnTo>
                <a:lnTo>
                  <a:pt x="248" y="1567"/>
                </a:lnTo>
                <a:lnTo>
                  <a:pt x="258" y="1568"/>
                </a:lnTo>
                <a:lnTo>
                  <a:pt x="260" y="1568"/>
                </a:lnTo>
                <a:lnTo>
                  <a:pt x="265" y="1569"/>
                </a:lnTo>
                <a:lnTo>
                  <a:pt x="278" y="1570"/>
                </a:lnTo>
                <a:lnTo>
                  <a:pt x="282" y="1570"/>
                </a:lnTo>
                <a:lnTo>
                  <a:pt x="284" y="1570"/>
                </a:lnTo>
                <a:lnTo>
                  <a:pt x="292" y="1570"/>
                </a:lnTo>
                <a:lnTo>
                  <a:pt x="295" y="1569"/>
                </a:lnTo>
                <a:lnTo>
                  <a:pt x="303" y="1569"/>
                </a:lnTo>
                <a:lnTo>
                  <a:pt x="329" y="1568"/>
                </a:lnTo>
                <a:lnTo>
                  <a:pt x="331" y="1567"/>
                </a:lnTo>
                <a:lnTo>
                  <a:pt x="337" y="1567"/>
                </a:lnTo>
                <a:lnTo>
                  <a:pt x="340" y="1567"/>
                </a:lnTo>
                <a:lnTo>
                  <a:pt x="347" y="1566"/>
                </a:lnTo>
                <a:lnTo>
                  <a:pt x="350" y="1566"/>
                </a:lnTo>
                <a:lnTo>
                  <a:pt x="351" y="1566"/>
                </a:lnTo>
                <a:lnTo>
                  <a:pt x="352" y="1566"/>
                </a:lnTo>
                <a:lnTo>
                  <a:pt x="360" y="1566"/>
                </a:lnTo>
                <a:lnTo>
                  <a:pt x="362" y="1566"/>
                </a:lnTo>
                <a:lnTo>
                  <a:pt x="363" y="1565"/>
                </a:lnTo>
                <a:lnTo>
                  <a:pt x="364" y="1565"/>
                </a:lnTo>
                <a:lnTo>
                  <a:pt x="367" y="1565"/>
                </a:lnTo>
                <a:lnTo>
                  <a:pt x="367" y="1565"/>
                </a:lnTo>
                <a:lnTo>
                  <a:pt x="369" y="1565"/>
                </a:lnTo>
                <a:lnTo>
                  <a:pt x="370" y="1565"/>
                </a:lnTo>
                <a:lnTo>
                  <a:pt x="376" y="1564"/>
                </a:lnTo>
                <a:lnTo>
                  <a:pt x="389" y="1562"/>
                </a:lnTo>
                <a:lnTo>
                  <a:pt x="387" y="1560"/>
                </a:lnTo>
                <a:lnTo>
                  <a:pt x="387" y="1556"/>
                </a:lnTo>
                <a:lnTo>
                  <a:pt x="386" y="1550"/>
                </a:lnTo>
                <a:lnTo>
                  <a:pt x="386" y="1540"/>
                </a:lnTo>
                <a:lnTo>
                  <a:pt x="386" y="1538"/>
                </a:lnTo>
                <a:lnTo>
                  <a:pt x="387" y="1534"/>
                </a:lnTo>
                <a:lnTo>
                  <a:pt x="387" y="1530"/>
                </a:lnTo>
                <a:lnTo>
                  <a:pt x="395" y="1530"/>
                </a:lnTo>
                <a:lnTo>
                  <a:pt x="401" y="1530"/>
                </a:lnTo>
                <a:lnTo>
                  <a:pt x="420" y="1530"/>
                </a:lnTo>
                <a:lnTo>
                  <a:pt x="427" y="1530"/>
                </a:lnTo>
                <a:lnTo>
                  <a:pt x="428" y="1530"/>
                </a:lnTo>
                <a:lnTo>
                  <a:pt x="442" y="1529"/>
                </a:lnTo>
                <a:lnTo>
                  <a:pt x="457" y="1529"/>
                </a:lnTo>
                <a:lnTo>
                  <a:pt x="459" y="1529"/>
                </a:lnTo>
                <a:lnTo>
                  <a:pt x="461" y="1529"/>
                </a:lnTo>
                <a:lnTo>
                  <a:pt x="469" y="1529"/>
                </a:lnTo>
                <a:lnTo>
                  <a:pt x="473" y="1529"/>
                </a:lnTo>
                <a:lnTo>
                  <a:pt x="475" y="1529"/>
                </a:lnTo>
                <a:lnTo>
                  <a:pt x="481" y="1529"/>
                </a:lnTo>
                <a:lnTo>
                  <a:pt x="481" y="1533"/>
                </a:lnTo>
                <a:lnTo>
                  <a:pt x="482" y="1549"/>
                </a:lnTo>
                <a:lnTo>
                  <a:pt x="482" y="1558"/>
                </a:lnTo>
                <a:lnTo>
                  <a:pt x="480" y="1558"/>
                </a:lnTo>
                <a:lnTo>
                  <a:pt x="468" y="1558"/>
                </a:lnTo>
                <a:lnTo>
                  <a:pt x="467" y="1558"/>
                </a:lnTo>
                <a:lnTo>
                  <a:pt x="465" y="1558"/>
                </a:lnTo>
                <a:lnTo>
                  <a:pt x="464" y="1558"/>
                </a:lnTo>
                <a:lnTo>
                  <a:pt x="464" y="1562"/>
                </a:lnTo>
                <a:lnTo>
                  <a:pt x="464" y="1576"/>
                </a:lnTo>
                <a:lnTo>
                  <a:pt x="464" y="1580"/>
                </a:lnTo>
                <a:lnTo>
                  <a:pt x="464" y="1584"/>
                </a:lnTo>
                <a:lnTo>
                  <a:pt x="464" y="1597"/>
                </a:lnTo>
                <a:lnTo>
                  <a:pt x="464" y="1600"/>
                </a:lnTo>
                <a:lnTo>
                  <a:pt x="465" y="1605"/>
                </a:lnTo>
                <a:lnTo>
                  <a:pt x="481" y="1604"/>
                </a:lnTo>
                <a:lnTo>
                  <a:pt x="514" y="1603"/>
                </a:lnTo>
                <a:lnTo>
                  <a:pt x="523" y="1603"/>
                </a:lnTo>
                <a:lnTo>
                  <a:pt x="527" y="1603"/>
                </a:lnTo>
                <a:lnTo>
                  <a:pt x="533" y="1603"/>
                </a:lnTo>
                <a:lnTo>
                  <a:pt x="536" y="1603"/>
                </a:lnTo>
                <a:lnTo>
                  <a:pt x="536" y="1599"/>
                </a:lnTo>
                <a:lnTo>
                  <a:pt x="535" y="1599"/>
                </a:lnTo>
                <a:lnTo>
                  <a:pt x="532" y="1599"/>
                </a:lnTo>
                <a:lnTo>
                  <a:pt x="527" y="1599"/>
                </a:lnTo>
                <a:lnTo>
                  <a:pt x="527" y="1596"/>
                </a:lnTo>
                <a:lnTo>
                  <a:pt x="527" y="1595"/>
                </a:lnTo>
                <a:lnTo>
                  <a:pt x="527" y="1591"/>
                </a:lnTo>
                <a:lnTo>
                  <a:pt x="528" y="1591"/>
                </a:lnTo>
                <a:lnTo>
                  <a:pt x="528" y="1587"/>
                </a:lnTo>
                <a:lnTo>
                  <a:pt x="529" y="1584"/>
                </a:lnTo>
                <a:lnTo>
                  <a:pt x="538" y="1557"/>
                </a:lnTo>
                <a:lnTo>
                  <a:pt x="551" y="1558"/>
                </a:lnTo>
                <a:lnTo>
                  <a:pt x="553" y="1558"/>
                </a:lnTo>
                <a:lnTo>
                  <a:pt x="559" y="1559"/>
                </a:lnTo>
                <a:lnTo>
                  <a:pt x="563" y="1560"/>
                </a:lnTo>
                <a:lnTo>
                  <a:pt x="569" y="1561"/>
                </a:lnTo>
                <a:lnTo>
                  <a:pt x="570" y="1561"/>
                </a:lnTo>
                <a:lnTo>
                  <a:pt x="579" y="1563"/>
                </a:lnTo>
                <a:lnTo>
                  <a:pt x="584" y="1565"/>
                </a:lnTo>
                <a:lnTo>
                  <a:pt x="587" y="1566"/>
                </a:lnTo>
                <a:lnTo>
                  <a:pt x="588" y="1566"/>
                </a:lnTo>
                <a:lnTo>
                  <a:pt x="592" y="1567"/>
                </a:lnTo>
                <a:lnTo>
                  <a:pt x="595" y="1567"/>
                </a:lnTo>
                <a:lnTo>
                  <a:pt x="595" y="1567"/>
                </a:lnTo>
                <a:lnTo>
                  <a:pt x="598" y="1567"/>
                </a:lnTo>
                <a:lnTo>
                  <a:pt x="602" y="1567"/>
                </a:lnTo>
                <a:lnTo>
                  <a:pt x="611" y="1566"/>
                </a:lnTo>
                <a:lnTo>
                  <a:pt x="612" y="1566"/>
                </a:lnTo>
                <a:lnTo>
                  <a:pt x="614" y="1566"/>
                </a:lnTo>
                <a:lnTo>
                  <a:pt x="624" y="1565"/>
                </a:lnTo>
                <a:lnTo>
                  <a:pt x="637" y="1563"/>
                </a:lnTo>
                <a:lnTo>
                  <a:pt x="639" y="1563"/>
                </a:lnTo>
                <a:lnTo>
                  <a:pt x="646" y="1562"/>
                </a:lnTo>
                <a:lnTo>
                  <a:pt x="649" y="1562"/>
                </a:lnTo>
                <a:lnTo>
                  <a:pt x="651" y="1561"/>
                </a:lnTo>
                <a:lnTo>
                  <a:pt x="655" y="1561"/>
                </a:lnTo>
                <a:lnTo>
                  <a:pt x="658" y="1561"/>
                </a:lnTo>
                <a:lnTo>
                  <a:pt x="660" y="1561"/>
                </a:lnTo>
                <a:lnTo>
                  <a:pt x="663" y="1560"/>
                </a:lnTo>
                <a:lnTo>
                  <a:pt x="669" y="1560"/>
                </a:lnTo>
                <a:lnTo>
                  <a:pt x="672" y="1560"/>
                </a:lnTo>
                <a:lnTo>
                  <a:pt x="673" y="1560"/>
                </a:lnTo>
                <a:lnTo>
                  <a:pt x="674" y="1560"/>
                </a:lnTo>
                <a:lnTo>
                  <a:pt x="678" y="1560"/>
                </a:lnTo>
                <a:lnTo>
                  <a:pt x="679" y="1560"/>
                </a:lnTo>
                <a:lnTo>
                  <a:pt x="679" y="1560"/>
                </a:lnTo>
                <a:lnTo>
                  <a:pt x="679" y="1563"/>
                </a:lnTo>
                <a:lnTo>
                  <a:pt x="679" y="1565"/>
                </a:lnTo>
                <a:lnTo>
                  <a:pt x="683" y="1565"/>
                </a:lnTo>
                <a:lnTo>
                  <a:pt x="683" y="1569"/>
                </a:lnTo>
                <a:lnTo>
                  <a:pt x="683" y="1571"/>
                </a:lnTo>
                <a:lnTo>
                  <a:pt x="683" y="1575"/>
                </a:lnTo>
                <a:lnTo>
                  <a:pt x="685" y="1575"/>
                </a:lnTo>
                <a:lnTo>
                  <a:pt x="688" y="1576"/>
                </a:lnTo>
                <a:lnTo>
                  <a:pt x="690" y="1576"/>
                </a:lnTo>
                <a:lnTo>
                  <a:pt x="696" y="1576"/>
                </a:lnTo>
                <a:lnTo>
                  <a:pt x="698" y="1576"/>
                </a:lnTo>
                <a:lnTo>
                  <a:pt x="701" y="1576"/>
                </a:lnTo>
                <a:lnTo>
                  <a:pt x="707" y="1576"/>
                </a:lnTo>
                <a:lnTo>
                  <a:pt x="709" y="1576"/>
                </a:lnTo>
                <a:lnTo>
                  <a:pt x="712" y="1576"/>
                </a:lnTo>
                <a:lnTo>
                  <a:pt x="719" y="1576"/>
                </a:lnTo>
                <a:lnTo>
                  <a:pt x="722" y="1576"/>
                </a:lnTo>
                <a:lnTo>
                  <a:pt x="727" y="1576"/>
                </a:lnTo>
                <a:lnTo>
                  <a:pt x="727" y="1569"/>
                </a:lnTo>
                <a:lnTo>
                  <a:pt x="727" y="1566"/>
                </a:lnTo>
                <a:lnTo>
                  <a:pt x="727" y="1565"/>
                </a:lnTo>
                <a:lnTo>
                  <a:pt x="727" y="1562"/>
                </a:lnTo>
                <a:lnTo>
                  <a:pt x="728" y="1562"/>
                </a:lnTo>
                <a:lnTo>
                  <a:pt x="730" y="1562"/>
                </a:lnTo>
                <a:lnTo>
                  <a:pt x="734" y="1561"/>
                </a:lnTo>
                <a:lnTo>
                  <a:pt x="734" y="1562"/>
                </a:lnTo>
                <a:lnTo>
                  <a:pt x="735" y="1562"/>
                </a:lnTo>
                <a:lnTo>
                  <a:pt x="735" y="1563"/>
                </a:lnTo>
                <a:lnTo>
                  <a:pt x="739" y="1563"/>
                </a:lnTo>
                <a:lnTo>
                  <a:pt x="739" y="1557"/>
                </a:lnTo>
                <a:lnTo>
                  <a:pt x="741" y="1557"/>
                </a:lnTo>
                <a:lnTo>
                  <a:pt x="743" y="1557"/>
                </a:lnTo>
                <a:lnTo>
                  <a:pt x="743" y="1552"/>
                </a:lnTo>
                <a:lnTo>
                  <a:pt x="745" y="1552"/>
                </a:lnTo>
                <a:lnTo>
                  <a:pt x="745" y="1554"/>
                </a:lnTo>
                <a:lnTo>
                  <a:pt x="750" y="1554"/>
                </a:lnTo>
                <a:lnTo>
                  <a:pt x="750" y="1553"/>
                </a:lnTo>
                <a:lnTo>
                  <a:pt x="750" y="1550"/>
                </a:lnTo>
                <a:lnTo>
                  <a:pt x="761" y="1550"/>
                </a:lnTo>
                <a:lnTo>
                  <a:pt x="761" y="1556"/>
                </a:lnTo>
                <a:lnTo>
                  <a:pt x="773" y="1555"/>
                </a:lnTo>
                <a:lnTo>
                  <a:pt x="774" y="1555"/>
                </a:lnTo>
                <a:lnTo>
                  <a:pt x="775" y="1555"/>
                </a:lnTo>
                <a:lnTo>
                  <a:pt x="776" y="1555"/>
                </a:lnTo>
                <a:lnTo>
                  <a:pt x="777" y="1555"/>
                </a:lnTo>
                <a:lnTo>
                  <a:pt x="777" y="1549"/>
                </a:lnTo>
                <a:lnTo>
                  <a:pt x="784" y="1549"/>
                </a:lnTo>
                <a:lnTo>
                  <a:pt x="784" y="1548"/>
                </a:lnTo>
                <a:lnTo>
                  <a:pt x="795" y="1548"/>
                </a:lnTo>
                <a:lnTo>
                  <a:pt x="795" y="1554"/>
                </a:lnTo>
                <a:lnTo>
                  <a:pt x="807" y="1553"/>
                </a:lnTo>
                <a:lnTo>
                  <a:pt x="807" y="1552"/>
                </a:lnTo>
                <a:lnTo>
                  <a:pt x="807" y="1548"/>
                </a:lnTo>
                <a:lnTo>
                  <a:pt x="807" y="1548"/>
                </a:lnTo>
                <a:lnTo>
                  <a:pt x="810" y="1548"/>
                </a:lnTo>
                <a:lnTo>
                  <a:pt x="813" y="1548"/>
                </a:lnTo>
                <a:lnTo>
                  <a:pt x="813" y="1553"/>
                </a:lnTo>
                <a:lnTo>
                  <a:pt x="814" y="1553"/>
                </a:lnTo>
                <a:lnTo>
                  <a:pt x="815" y="1553"/>
                </a:lnTo>
                <a:lnTo>
                  <a:pt x="818" y="1553"/>
                </a:lnTo>
                <a:lnTo>
                  <a:pt x="819" y="1553"/>
                </a:lnTo>
                <a:lnTo>
                  <a:pt x="819" y="1549"/>
                </a:lnTo>
                <a:lnTo>
                  <a:pt x="819" y="1548"/>
                </a:lnTo>
                <a:lnTo>
                  <a:pt x="833" y="1548"/>
                </a:lnTo>
                <a:lnTo>
                  <a:pt x="838" y="1548"/>
                </a:lnTo>
                <a:lnTo>
                  <a:pt x="839" y="1548"/>
                </a:lnTo>
                <a:lnTo>
                  <a:pt x="839" y="1547"/>
                </a:lnTo>
                <a:lnTo>
                  <a:pt x="839" y="1546"/>
                </a:lnTo>
                <a:lnTo>
                  <a:pt x="843" y="1546"/>
                </a:lnTo>
                <a:lnTo>
                  <a:pt x="843" y="1541"/>
                </a:lnTo>
                <a:lnTo>
                  <a:pt x="845" y="1541"/>
                </a:lnTo>
                <a:lnTo>
                  <a:pt x="845" y="1534"/>
                </a:lnTo>
                <a:lnTo>
                  <a:pt x="847" y="1534"/>
                </a:lnTo>
                <a:lnTo>
                  <a:pt x="849" y="1534"/>
                </a:lnTo>
                <a:lnTo>
                  <a:pt x="852" y="1534"/>
                </a:lnTo>
                <a:lnTo>
                  <a:pt x="852" y="1533"/>
                </a:lnTo>
                <a:lnTo>
                  <a:pt x="853" y="1532"/>
                </a:lnTo>
                <a:lnTo>
                  <a:pt x="853" y="1531"/>
                </a:lnTo>
                <a:lnTo>
                  <a:pt x="853" y="1530"/>
                </a:lnTo>
                <a:lnTo>
                  <a:pt x="851" y="1530"/>
                </a:lnTo>
                <a:lnTo>
                  <a:pt x="848" y="1530"/>
                </a:lnTo>
                <a:lnTo>
                  <a:pt x="847" y="1530"/>
                </a:lnTo>
                <a:lnTo>
                  <a:pt x="847" y="1530"/>
                </a:lnTo>
                <a:lnTo>
                  <a:pt x="847" y="1525"/>
                </a:lnTo>
                <a:lnTo>
                  <a:pt x="848" y="1525"/>
                </a:lnTo>
                <a:lnTo>
                  <a:pt x="848" y="1522"/>
                </a:lnTo>
                <a:lnTo>
                  <a:pt x="849" y="1522"/>
                </a:lnTo>
                <a:lnTo>
                  <a:pt x="851" y="1522"/>
                </a:lnTo>
                <a:lnTo>
                  <a:pt x="852" y="1522"/>
                </a:lnTo>
                <a:lnTo>
                  <a:pt x="852" y="1518"/>
                </a:lnTo>
                <a:lnTo>
                  <a:pt x="852" y="1516"/>
                </a:lnTo>
                <a:lnTo>
                  <a:pt x="845" y="1516"/>
                </a:lnTo>
                <a:lnTo>
                  <a:pt x="832" y="1516"/>
                </a:lnTo>
                <a:lnTo>
                  <a:pt x="819" y="1516"/>
                </a:lnTo>
                <a:lnTo>
                  <a:pt x="819" y="1515"/>
                </a:lnTo>
                <a:lnTo>
                  <a:pt x="819" y="1512"/>
                </a:lnTo>
                <a:lnTo>
                  <a:pt x="819" y="1511"/>
                </a:lnTo>
                <a:lnTo>
                  <a:pt x="818" y="1501"/>
                </a:lnTo>
                <a:lnTo>
                  <a:pt x="818" y="1497"/>
                </a:lnTo>
                <a:lnTo>
                  <a:pt x="818" y="1482"/>
                </a:lnTo>
                <a:lnTo>
                  <a:pt x="818" y="1480"/>
                </a:lnTo>
                <a:lnTo>
                  <a:pt x="820" y="1476"/>
                </a:lnTo>
                <a:lnTo>
                  <a:pt x="820" y="1476"/>
                </a:lnTo>
                <a:lnTo>
                  <a:pt x="820" y="1475"/>
                </a:lnTo>
                <a:lnTo>
                  <a:pt x="820" y="1471"/>
                </a:lnTo>
                <a:lnTo>
                  <a:pt x="820" y="1455"/>
                </a:lnTo>
                <a:lnTo>
                  <a:pt x="820" y="1450"/>
                </a:lnTo>
                <a:lnTo>
                  <a:pt x="818" y="1450"/>
                </a:lnTo>
                <a:lnTo>
                  <a:pt x="818" y="1447"/>
                </a:lnTo>
                <a:lnTo>
                  <a:pt x="818" y="1445"/>
                </a:lnTo>
                <a:lnTo>
                  <a:pt x="818" y="1444"/>
                </a:lnTo>
                <a:lnTo>
                  <a:pt x="818" y="1443"/>
                </a:lnTo>
                <a:lnTo>
                  <a:pt x="818" y="1442"/>
                </a:lnTo>
                <a:lnTo>
                  <a:pt x="818" y="1441"/>
                </a:lnTo>
                <a:lnTo>
                  <a:pt x="818" y="1437"/>
                </a:lnTo>
                <a:lnTo>
                  <a:pt x="818" y="1425"/>
                </a:lnTo>
                <a:lnTo>
                  <a:pt x="818" y="1420"/>
                </a:lnTo>
                <a:lnTo>
                  <a:pt x="818" y="1419"/>
                </a:lnTo>
                <a:lnTo>
                  <a:pt x="818" y="1417"/>
                </a:lnTo>
                <a:lnTo>
                  <a:pt x="818" y="1407"/>
                </a:lnTo>
                <a:lnTo>
                  <a:pt x="818" y="1404"/>
                </a:lnTo>
                <a:lnTo>
                  <a:pt x="818" y="1402"/>
                </a:lnTo>
                <a:lnTo>
                  <a:pt x="818" y="1396"/>
                </a:lnTo>
                <a:lnTo>
                  <a:pt x="818" y="1394"/>
                </a:lnTo>
                <a:lnTo>
                  <a:pt x="818" y="1393"/>
                </a:lnTo>
                <a:lnTo>
                  <a:pt x="818" y="1391"/>
                </a:lnTo>
                <a:lnTo>
                  <a:pt x="818" y="1388"/>
                </a:lnTo>
                <a:lnTo>
                  <a:pt x="818" y="1387"/>
                </a:lnTo>
                <a:lnTo>
                  <a:pt x="818" y="1386"/>
                </a:lnTo>
                <a:lnTo>
                  <a:pt x="818" y="1372"/>
                </a:lnTo>
                <a:lnTo>
                  <a:pt x="818" y="1367"/>
                </a:lnTo>
                <a:lnTo>
                  <a:pt x="818" y="1364"/>
                </a:lnTo>
                <a:lnTo>
                  <a:pt x="818" y="1354"/>
                </a:lnTo>
                <a:lnTo>
                  <a:pt x="818" y="1350"/>
                </a:lnTo>
                <a:lnTo>
                  <a:pt x="818" y="1348"/>
                </a:lnTo>
                <a:lnTo>
                  <a:pt x="818" y="1347"/>
                </a:lnTo>
                <a:lnTo>
                  <a:pt x="818" y="1336"/>
                </a:lnTo>
                <a:lnTo>
                  <a:pt x="818" y="1333"/>
                </a:lnTo>
                <a:lnTo>
                  <a:pt x="818" y="1330"/>
                </a:lnTo>
                <a:lnTo>
                  <a:pt x="818" y="1319"/>
                </a:lnTo>
                <a:lnTo>
                  <a:pt x="818" y="1315"/>
                </a:lnTo>
                <a:lnTo>
                  <a:pt x="818" y="1311"/>
                </a:lnTo>
                <a:lnTo>
                  <a:pt x="818" y="1301"/>
                </a:lnTo>
                <a:lnTo>
                  <a:pt x="818" y="1297"/>
                </a:lnTo>
                <a:lnTo>
                  <a:pt x="818" y="1294"/>
                </a:lnTo>
                <a:lnTo>
                  <a:pt x="819" y="1283"/>
                </a:lnTo>
                <a:lnTo>
                  <a:pt x="819" y="1282"/>
                </a:lnTo>
                <a:lnTo>
                  <a:pt x="819" y="1279"/>
                </a:lnTo>
                <a:lnTo>
                  <a:pt x="816" y="1279"/>
                </a:lnTo>
                <a:lnTo>
                  <a:pt x="812" y="1279"/>
                </a:lnTo>
                <a:lnTo>
                  <a:pt x="810" y="1279"/>
                </a:lnTo>
                <a:lnTo>
                  <a:pt x="808" y="1279"/>
                </a:lnTo>
                <a:lnTo>
                  <a:pt x="807" y="1279"/>
                </a:lnTo>
                <a:lnTo>
                  <a:pt x="805" y="1279"/>
                </a:lnTo>
                <a:lnTo>
                  <a:pt x="804" y="1279"/>
                </a:lnTo>
                <a:lnTo>
                  <a:pt x="802" y="1279"/>
                </a:lnTo>
                <a:lnTo>
                  <a:pt x="802" y="1261"/>
                </a:lnTo>
                <a:lnTo>
                  <a:pt x="802" y="1247"/>
                </a:lnTo>
                <a:lnTo>
                  <a:pt x="800" y="1247"/>
                </a:lnTo>
                <a:lnTo>
                  <a:pt x="797" y="1247"/>
                </a:lnTo>
                <a:lnTo>
                  <a:pt x="786" y="1247"/>
                </a:lnTo>
                <a:lnTo>
                  <a:pt x="774" y="1247"/>
                </a:lnTo>
                <a:lnTo>
                  <a:pt x="774" y="1261"/>
                </a:lnTo>
                <a:lnTo>
                  <a:pt x="760" y="1261"/>
                </a:lnTo>
                <a:lnTo>
                  <a:pt x="760" y="1247"/>
                </a:lnTo>
                <a:lnTo>
                  <a:pt x="760" y="1246"/>
                </a:lnTo>
                <a:lnTo>
                  <a:pt x="760" y="1243"/>
                </a:lnTo>
                <a:lnTo>
                  <a:pt x="747" y="1243"/>
                </a:lnTo>
                <a:lnTo>
                  <a:pt x="745" y="1243"/>
                </a:lnTo>
                <a:lnTo>
                  <a:pt x="743" y="1243"/>
                </a:lnTo>
                <a:lnTo>
                  <a:pt x="737" y="1243"/>
                </a:lnTo>
                <a:lnTo>
                  <a:pt x="735" y="1243"/>
                </a:lnTo>
                <a:lnTo>
                  <a:pt x="733" y="1243"/>
                </a:lnTo>
                <a:lnTo>
                  <a:pt x="731" y="1243"/>
                </a:lnTo>
                <a:lnTo>
                  <a:pt x="724" y="1243"/>
                </a:lnTo>
                <a:lnTo>
                  <a:pt x="721" y="1243"/>
                </a:lnTo>
                <a:lnTo>
                  <a:pt x="719" y="1243"/>
                </a:lnTo>
                <a:lnTo>
                  <a:pt x="713" y="1243"/>
                </a:lnTo>
                <a:lnTo>
                  <a:pt x="710" y="1243"/>
                </a:lnTo>
                <a:lnTo>
                  <a:pt x="708" y="1243"/>
                </a:lnTo>
                <a:lnTo>
                  <a:pt x="702" y="1243"/>
                </a:lnTo>
                <a:lnTo>
                  <a:pt x="700" y="1243"/>
                </a:lnTo>
                <a:lnTo>
                  <a:pt x="697" y="1243"/>
                </a:lnTo>
                <a:lnTo>
                  <a:pt x="691" y="1243"/>
                </a:lnTo>
                <a:lnTo>
                  <a:pt x="689" y="1243"/>
                </a:lnTo>
                <a:lnTo>
                  <a:pt x="687" y="1243"/>
                </a:lnTo>
                <a:lnTo>
                  <a:pt x="680" y="1243"/>
                </a:lnTo>
                <a:lnTo>
                  <a:pt x="678" y="1243"/>
                </a:lnTo>
                <a:lnTo>
                  <a:pt x="673" y="1243"/>
                </a:lnTo>
                <a:lnTo>
                  <a:pt x="672" y="1243"/>
                </a:lnTo>
                <a:lnTo>
                  <a:pt x="672" y="1230"/>
                </a:lnTo>
                <a:lnTo>
                  <a:pt x="672" y="1229"/>
                </a:lnTo>
                <a:lnTo>
                  <a:pt x="667" y="1229"/>
                </a:lnTo>
                <a:lnTo>
                  <a:pt x="656" y="1229"/>
                </a:lnTo>
                <a:lnTo>
                  <a:pt x="645" y="1229"/>
                </a:lnTo>
                <a:lnTo>
                  <a:pt x="635" y="1229"/>
                </a:lnTo>
                <a:lnTo>
                  <a:pt x="630" y="1229"/>
                </a:lnTo>
                <a:lnTo>
                  <a:pt x="623" y="1229"/>
                </a:lnTo>
                <a:lnTo>
                  <a:pt x="623" y="1230"/>
                </a:lnTo>
                <a:lnTo>
                  <a:pt x="623" y="1231"/>
                </a:lnTo>
                <a:lnTo>
                  <a:pt x="623" y="1234"/>
                </a:lnTo>
                <a:lnTo>
                  <a:pt x="623" y="1235"/>
                </a:lnTo>
                <a:lnTo>
                  <a:pt x="623" y="1235"/>
                </a:lnTo>
                <a:lnTo>
                  <a:pt x="623" y="1239"/>
                </a:lnTo>
                <a:lnTo>
                  <a:pt x="623" y="1241"/>
                </a:lnTo>
                <a:lnTo>
                  <a:pt x="623" y="1243"/>
                </a:lnTo>
                <a:lnTo>
                  <a:pt x="623" y="1244"/>
                </a:lnTo>
                <a:lnTo>
                  <a:pt x="623" y="1247"/>
                </a:lnTo>
                <a:lnTo>
                  <a:pt x="623" y="1247"/>
                </a:lnTo>
                <a:lnTo>
                  <a:pt x="612" y="1247"/>
                </a:lnTo>
                <a:lnTo>
                  <a:pt x="598" y="1247"/>
                </a:lnTo>
                <a:lnTo>
                  <a:pt x="574" y="1248"/>
                </a:lnTo>
                <a:lnTo>
                  <a:pt x="561" y="1248"/>
                </a:lnTo>
                <a:lnTo>
                  <a:pt x="549" y="1248"/>
                </a:lnTo>
                <a:lnTo>
                  <a:pt x="537" y="1248"/>
                </a:lnTo>
                <a:lnTo>
                  <a:pt x="531" y="1249"/>
                </a:lnTo>
                <a:lnTo>
                  <a:pt x="525" y="1249"/>
                </a:lnTo>
                <a:lnTo>
                  <a:pt x="514" y="1249"/>
                </a:lnTo>
                <a:lnTo>
                  <a:pt x="503" y="1249"/>
                </a:lnTo>
                <a:lnTo>
                  <a:pt x="489" y="1249"/>
                </a:lnTo>
                <a:lnTo>
                  <a:pt x="475" y="1249"/>
                </a:lnTo>
                <a:lnTo>
                  <a:pt x="463" y="1250"/>
                </a:lnTo>
                <a:lnTo>
                  <a:pt x="451" y="1250"/>
                </a:lnTo>
                <a:lnTo>
                  <a:pt x="439" y="1250"/>
                </a:lnTo>
                <a:lnTo>
                  <a:pt x="426" y="1250"/>
                </a:lnTo>
                <a:lnTo>
                  <a:pt x="415" y="1251"/>
                </a:lnTo>
                <a:lnTo>
                  <a:pt x="404" y="1251"/>
                </a:lnTo>
                <a:lnTo>
                  <a:pt x="394" y="1251"/>
                </a:lnTo>
                <a:lnTo>
                  <a:pt x="381" y="1251"/>
                </a:lnTo>
                <a:lnTo>
                  <a:pt x="352" y="1252"/>
                </a:lnTo>
                <a:lnTo>
                  <a:pt x="340" y="1252"/>
                </a:lnTo>
                <a:lnTo>
                  <a:pt x="331" y="1252"/>
                </a:lnTo>
                <a:lnTo>
                  <a:pt x="330" y="1252"/>
                </a:lnTo>
                <a:lnTo>
                  <a:pt x="330" y="1251"/>
                </a:lnTo>
                <a:lnTo>
                  <a:pt x="329" y="1251"/>
                </a:lnTo>
                <a:lnTo>
                  <a:pt x="329" y="1250"/>
                </a:lnTo>
                <a:lnTo>
                  <a:pt x="329" y="1249"/>
                </a:lnTo>
                <a:lnTo>
                  <a:pt x="329" y="1248"/>
                </a:lnTo>
                <a:lnTo>
                  <a:pt x="329" y="1247"/>
                </a:lnTo>
                <a:lnTo>
                  <a:pt x="320" y="1247"/>
                </a:lnTo>
                <a:lnTo>
                  <a:pt x="320" y="1244"/>
                </a:lnTo>
                <a:lnTo>
                  <a:pt x="320" y="1241"/>
                </a:lnTo>
                <a:lnTo>
                  <a:pt x="320" y="1235"/>
                </a:lnTo>
                <a:lnTo>
                  <a:pt x="325" y="1235"/>
                </a:lnTo>
                <a:lnTo>
                  <a:pt x="326" y="1235"/>
                </a:lnTo>
                <a:lnTo>
                  <a:pt x="328" y="1235"/>
                </a:lnTo>
                <a:lnTo>
                  <a:pt x="332" y="1235"/>
                </a:lnTo>
                <a:lnTo>
                  <a:pt x="334" y="1235"/>
                </a:lnTo>
                <a:lnTo>
                  <a:pt x="334" y="1235"/>
                </a:lnTo>
                <a:lnTo>
                  <a:pt x="335" y="1231"/>
                </a:lnTo>
                <a:lnTo>
                  <a:pt x="335" y="1229"/>
                </a:lnTo>
                <a:lnTo>
                  <a:pt x="336" y="1228"/>
                </a:lnTo>
                <a:lnTo>
                  <a:pt x="337" y="1225"/>
                </a:lnTo>
                <a:lnTo>
                  <a:pt x="337" y="1224"/>
                </a:lnTo>
                <a:lnTo>
                  <a:pt x="339" y="1223"/>
                </a:lnTo>
                <a:lnTo>
                  <a:pt x="341" y="1221"/>
                </a:lnTo>
                <a:lnTo>
                  <a:pt x="343" y="1219"/>
                </a:lnTo>
                <a:lnTo>
                  <a:pt x="343" y="1217"/>
                </a:lnTo>
                <a:lnTo>
                  <a:pt x="346" y="1215"/>
                </a:lnTo>
                <a:lnTo>
                  <a:pt x="347" y="1214"/>
                </a:lnTo>
                <a:lnTo>
                  <a:pt x="348" y="1212"/>
                </a:lnTo>
                <a:lnTo>
                  <a:pt x="349" y="1211"/>
                </a:lnTo>
                <a:lnTo>
                  <a:pt x="350" y="1209"/>
                </a:lnTo>
                <a:lnTo>
                  <a:pt x="351" y="1205"/>
                </a:lnTo>
                <a:lnTo>
                  <a:pt x="351" y="1202"/>
                </a:lnTo>
                <a:lnTo>
                  <a:pt x="350" y="1199"/>
                </a:lnTo>
                <a:lnTo>
                  <a:pt x="349" y="1192"/>
                </a:lnTo>
                <a:lnTo>
                  <a:pt x="348" y="1189"/>
                </a:lnTo>
                <a:lnTo>
                  <a:pt x="348" y="1187"/>
                </a:lnTo>
                <a:lnTo>
                  <a:pt x="347" y="1184"/>
                </a:lnTo>
                <a:lnTo>
                  <a:pt x="347" y="1181"/>
                </a:lnTo>
                <a:lnTo>
                  <a:pt x="347" y="1177"/>
                </a:lnTo>
                <a:lnTo>
                  <a:pt x="339" y="1177"/>
                </a:lnTo>
                <a:lnTo>
                  <a:pt x="320" y="1177"/>
                </a:lnTo>
                <a:lnTo>
                  <a:pt x="320" y="1175"/>
                </a:lnTo>
                <a:lnTo>
                  <a:pt x="320" y="1174"/>
                </a:lnTo>
                <a:lnTo>
                  <a:pt x="320" y="1172"/>
                </a:lnTo>
                <a:lnTo>
                  <a:pt x="324" y="1171"/>
                </a:lnTo>
                <a:lnTo>
                  <a:pt x="326" y="1170"/>
                </a:lnTo>
                <a:lnTo>
                  <a:pt x="327" y="1170"/>
                </a:lnTo>
                <a:lnTo>
                  <a:pt x="334" y="1170"/>
                </a:lnTo>
                <a:lnTo>
                  <a:pt x="336" y="1170"/>
                </a:lnTo>
                <a:lnTo>
                  <a:pt x="337" y="1170"/>
                </a:lnTo>
                <a:lnTo>
                  <a:pt x="347" y="1170"/>
                </a:lnTo>
                <a:lnTo>
                  <a:pt x="346" y="1169"/>
                </a:lnTo>
                <a:lnTo>
                  <a:pt x="346" y="1168"/>
                </a:lnTo>
                <a:lnTo>
                  <a:pt x="346" y="1167"/>
                </a:lnTo>
                <a:lnTo>
                  <a:pt x="345" y="1166"/>
                </a:lnTo>
                <a:lnTo>
                  <a:pt x="345" y="1165"/>
                </a:lnTo>
                <a:lnTo>
                  <a:pt x="344" y="1165"/>
                </a:lnTo>
                <a:lnTo>
                  <a:pt x="344" y="1164"/>
                </a:lnTo>
                <a:lnTo>
                  <a:pt x="347" y="1163"/>
                </a:lnTo>
                <a:lnTo>
                  <a:pt x="354" y="1161"/>
                </a:lnTo>
                <a:lnTo>
                  <a:pt x="355" y="1160"/>
                </a:lnTo>
                <a:lnTo>
                  <a:pt x="356" y="1161"/>
                </a:lnTo>
                <a:lnTo>
                  <a:pt x="357" y="1163"/>
                </a:lnTo>
                <a:lnTo>
                  <a:pt x="357" y="1163"/>
                </a:lnTo>
                <a:lnTo>
                  <a:pt x="358" y="1165"/>
                </a:lnTo>
                <a:lnTo>
                  <a:pt x="359" y="1164"/>
                </a:lnTo>
                <a:lnTo>
                  <a:pt x="364" y="1163"/>
                </a:lnTo>
                <a:lnTo>
                  <a:pt x="364" y="1163"/>
                </a:lnTo>
                <a:lnTo>
                  <a:pt x="363" y="1162"/>
                </a:lnTo>
                <a:lnTo>
                  <a:pt x="363" y="1161"/>
                </a:lnTo>
                <a:lnTo>
                  <a:pt x="362" y="1161"/>
                </a:lnTo>
                <a:lnTo>
                  <a:pt x="362" y="1160"/>
                </a:lnTo>
                <a:lnTo>
                  <a:pt x="362" y="1159"/>
                </a:lnTo>
                <a:lnTo>
                  <a:pt x="361" y="1159"/>
                </a:lnTo>
                <a:lnTo>
                  <a:pt x="361" y="1158"/>
                </a:lnTo>
                <a:lnTo>
                  <a:pt x="360" y="1158"/>
                </a:lnTo>
                <a:lnTo>
                  <a:pt x="360" y="1157"/>
                </a:lnTo>
                <a:lnTo>
                  <a:pt x="360" y="1156"/>
                </a:lnTo>
                <a:lnTo>
                  <a:pt x="359" y="1156"/>
                </a:lnTo>
                <a:lnTo>
                  <a:pt x="359" y="1155"/>
                </a:lnTo>
                <a:lnTo>
                  <a:pt x="358" y="1155"/>
                </a:lnTo>
                <a:lnTo>
                  <a:pt x="358" y="1154"/>
                </a:lnTo>
                <a:lnTo>
                  <a:pt x="357" y="1154"/>
                </a:lnTo>
                <a:lnTo>
                  <a:pt x="357" y="1153"/>
                </a:lnTo>
                <a:lnTo>
                  <a:pt x="356" y="1153"/>
                </a:lnTo>
                <a:lnTo>
                  <a:pt x="356" y="1152"/>
                </a:lnTo>
                <a:lnTo>
                  <a:pt x="355" y="1152"/>
                </a:lnTo>
                <a:lnTo>
                  <a:pt x="355" y="1151"/>
                </a:lnTo>
                <a:lnTo>
                  <a:pt x="355" y="1151"/>
                </a:lnTo>
                <a:lnTo>
                  <a:pt x="355" y="1151"/>
                </a:lnTo>
                <a:lnTo>
                  <a:pt x="354" y="1151"/>
                </a:lnTo>
                <a:lnTo>
                  <a:pt x="354" y="1150"/>
                </a:lnTo>
                <a:lnTo>
                  <a:pt x="353" y="1150"/>
                </a:lnTo>
                <a:lnTo>
                  <a:pt x="353" y="1149"/>
                </a:lnTo>
                <a:lnTo>
                  <a:pt x="355" y="1147"/>
                </a:lnTo>
                <a:lnTo>
                  <a:pt x="356" y="1146"/>
                </a:lnTo>
                <a:lnTo>
                  <a:pt x="357" y="1147"/>
                </a:lnTo>
                <a:lnTo>
                  <a:pt x="361" y="1144"/>
                </a:lnTo>
                <a:lnTo>
                  <a:pt x="360" y="1143"/>
                </a:lnTo>
                <a:lnTo>
                  <a:pt x="360" y="1142"/>
                </a:lnTo>
                <a:lnTo>
                  <a:pt x="358" y="1142"/>
                </a:lnTo>
                <a:lnTo>
                  <a:pt x="355" y="1141"/>
                </a:lnTo>
                <a:lnTo>
                  <a:pt x="355" y="1139"/>
                </a:lnTo>
                <a:lnTo>
                  <a:pt x="354" y="1139"/>
                </a:lnTo>
                <a:lnTo>
                  <a:pt x="349" y="1139"/>
                </a:lnTo>
                <a:lnTo>
                  <a:pt x="348" y="1139"/>
                </a:lnTo>
                <a:lnTo>
                  <a:pt x="348" y="1139"/>
                </a:lnTo>
                <a:lnTo>
                  <a:pt x="348" y="1140"/>
                </a:lnTo>
                <a:lnTo>
                  <a:pt x="349" y="1140"/>
                </a:lnTo>
                <a:lnTo>
                  <a:pt x="352" y="1143"/>
                </a:lnTo>
                <a:lnTo>
                  <a:pt x="354" y="1144"/>
                </a:lnTo>
                <a:lnTo>
                  <a:pt x="355" y="1144"/>
                </a:lnTo>
                <a:lnTo>
                  <a:pt x="355" y="1145"/>
                </a:lnTo>
                <a:lnTo>
                  <a:pt x="351" y="1148"/>
                </a:lnTo>
                <a:lnTo>
                  <a:pt x="350" y="1147"/>
                </a:lnTo>
                <a:lnTo>
                  <a:pt x="348" y="1146"/>
                </a:lnTo>
                <a:lnTo>
                  <a:pt x="347" y="1145"/>
                </a:lnTo>
                <a:lnTo>
                  <a:pt x="346" y="1145"/>
                </a:lnTo>
                <a:lnTo>
                  <a:pt x="340" y="1143"/>
                </a:lnTo>
                <a:lnTo>
                  <a:pt x="334" y="1141"/>
                </a:lnTo>
                <a:lnTo>
                  <a:pt x="334" y="1139"/>
                </a:lnTo>
                <a:lnTo>
                  <a:pt x="333" y="1139"/>
                </a:lnTo>
                <a:lnTo>
                  <a:pt x="328" y="1139"/>
                </a:lnTo>
                <a:lnTo>
                  <a:pt x="326" y="1139"/>
                </a:lnTo>
                <a:lnTo>
                  <a:pt x="325" y="1139"/>
                </a:lnTo>
                <a:lnTo>
                  <a:pt x="324" y="1139"/>
                </a:lnTo>
                <a:lnTo>
                  <a:pt x="324" y="1137"/>
                </a:lnTo>
                <a:lnTo>
                  <a:pt x="316" y="1137"/>
                </a:lnTo>
                <a:lnTo>
                  <a:pt x="316" y="1133"/>
                </a:lnTo>
                <a:lnTo>
                  <a:pt x="315" y="1130"/>
                </a:lnTo>
                <a:lnTo>
                  <a:pt x="315" y="1121"/>
                </a:lnTo>
                <a:lnTo>
                  <a:pt x="314" y="1103"/>
                </a:lnTo>
                <a:lnTo>
                  <a:pt x="317" y="1103"/>
                </a:lnTo>
                <a:lnTo>
                  <a:pt x="320" y="1103"/>
                </a:lnTo>
                <a:lnTo>
                  <a:pt x="320" y="1103"/>
                </a:lnTo>
                <a:lnTo>
                  <a:pt x="320" y="1095"/>
                </a:lnTo>
                <a:lnTo>
                  <a:pt x="320" y="1089"/>
                </a:lnTo>
                <a:lnTo>
                  <a:pt x="326" y="1089"/>
                </a:lnTo>
                <a:lnTo>
                  <a:pt x="326" y="1086"/>
                </a:lnTo>
                <a:lnTo>
                  <a:pt x="324" y="1086"/>
                </a:lnTo>
                <a:lnTo>
                  <a:pt x="320" y="1086"/>
                </a:lnTo>
                <a:lnTo>
                  <a:pt x="320" y="1086"/>
                </a:lnTo>
                <a:lnTo>
                  <a:pt x="320" y="1084"/>
                </a:lnTo>
                <a:lnTo>
                  <a:pt x="320" y="1082"/>
                </a:lnTo>
                <a:lnTo>
                  <a:pt x="320" y="1077"/>
                </a:lnTo>
                <a:lnTo>
                  <a:pt x="320" y="1075"/>
                </a:lnTo>
                <a:lnTo>
                  <a:pt x="320" y="1075"/>
                </a:lnTo>
                <a:lnTo>
                  <a:pt x="326" y="1075"/>
                </a:lnTo>
                <a:lnTo>
                  <a:pt x="326" y="1074"/>
                </a:lnTo>
                <a:lnTo>
                  <a:pt x="322" y="1074"/>
                </a:lnTo>
                <a:lnTo>
                  <a:pt x="320" y="1074"/>
                </a:lnTo>
                <a:lnTo>
                  <a:pt x="320" y="1070"/>
                </a:lnTo>
                <a:lnTo>
                  <a:pt x="326" y="1070"/>
                </a:lnTo>
                <a:lnTo>
                  <a:pt x="326" y="1068"/>
                </a:lnTo>
                <a:lnTo>
                  <a:pt x="326" y="1067"/>
                </a:lnTo>
                <a:lnTo>
                  <a:pt x="324" y="1067"/>
                </a:lnTo>
                <a:lnTo>
                  <a:pt x="320" y="1067"/>
                </a:lnTo>
                <a:lnTo>
                  <a:pt x="320" y="1065"/>
                </a:lnTo>
                <a:lnTo>
                  <a:pt x="320" y="1059"/>
                </a:lnTo>
                <a:lnTo>
                  <a:pt x="323" y="1059"/>
                </a:lnTo>
                <a:lnTo>
                  <a:pt x="326" y="1059"/>
                </a:lnTo>
                <a:lnTo>
                  <a:pt x="326" y="1050"/>
                </a:lnTo>
                <a:lnTo>
                  <a:pt x="321" y="1050"/>
                </a:lnTo>
                <a:lnTo>
                  <a:pt x="321" y="1036"/>
                </a:lnTo>
                <a:lnTo>
                  <a:pt x="318" y="1035"/>
                </a:lnTo>
                <a:lnTo>
                  <a:pt x="315" y="1034"/>
                </a:lnTo>
                <a:lnTo>
                  <a:pt x="311" y="1031"/>
                </a:lnTo>
                <a:lnTo>
                  <a:pt x="310" y="1030"/>
                </a:lnTo>
                <a:lnTo>
                  <a:pt x="309" y="1030"/>
                </a:lnTo>
                <a:lnTo>
                  <a:pt x="308" y="1030"/>
                </a:lnTo>
                <a:lnTo>
                  <a:pt x="308" y="1030"/>
                </a:lnTo>
                <a:lnTo>
                  <a:pt x="302" y="1030"/>
                </a:lnTo>
                <a:lnTo>
                  <a:pt x="300" y="1030"/>
                </a:lnTo>
                <a:lnTo>
                  <a:pt x="296" y="1030"/>
                </a:lnTo>
                <a:lnTo>
                  <a:pt x="288" y="1030"/>
                </a:lnTo>
                <a:lnTo>
                  <a:pt x="279" y="1030"/>
                </a:lnTo>
                <a:lnTo>
                  <a:pt x="270" y="1030"/>
                </a:lnTo>
                <a:lnTo>
                  <a:pt x="269" y="1030"/>
                </a:lnTo>
                <a:lnTo>
                  <a:pt x="247" y="1030"/>
                </a:lnTo>
                <a:lnTo>
                  <a:pt x="228" y="1030"/>
                </a:lnTo>
                <a:lnTo>
                  <a:pt x="228" y="1030"/>
                </a:lnTo>
                <a:lnTo>
                  <a:pt x="228" y="1027"/>
                </a:lnTo>
                <a:lnTo>
                  <a:pt x="228" y="1026"/>
                </a:lnTo>
                <a:lnTo>
                  <a:pt x="229" y="1026"/>
                </a:lnTo>
                <a:lnTo>
                  <a:pt x="272" y="1026"/>
                </a:lnTo>
                <a:lnTo>
                  <a:pt x="272" y="1025"/>
                </a:lnTo>
                <a:lnTo>
                  <a:pt x="272" y="1025"/>
                </a:lnTo>
                <a:lnTo>
                  <a:pt x="272" y="1024"/>
                </a:lnTo>
                <a:lnTo>
                  <a:pt x="273" y="1024"/>
                </a:lnTo>
                <a:lnTo>
                  <a:pt x="274" y="1024"/>
                </a:lnTo>
                <a:lnTo>
                  <a:pt x="274" y="1023"/>
                </a:lnTo>
                <a:lnTo>
                  <a:pt x="275" y="1023"/>
                </a:lnTo>
                <a:lnTo>
                  <a:pt x="275" y="1022"/>
                </a:lnTo>
                <a:lnTo>
                  <a:pt x="276" y="1022"/>
                </a:lnTo>
                <a:lnTo>
                  <a:pt x="277" y="1021"/>
                </a:lnTo>
                <a:lnTo>
                  <a:pt x="277" y="1020"/>
                </a:lnTo>
                <a:lnTo>
                  <a:pt x="278" y="959"/>
                </a:lnTo>
                <a:lnTo>
                  <a:pt x="278" y="952"/>
                </a:lnTo>
                <a:lnTo>
                  <a:pt x="278" y="948"/>
                </a:lnTo>
                <a:lnTo>
                  <a:pt x="283" y="948"/>
                </a:lnTo>
                <a:lnTo>
                  <a:pt x="292" y="948"/>
                </a:lnTo>
                <a:lnTo>
                  <a:pt x="325" y="948"/>
                </a:lnTo>
                <a:lnTo>
                  <a:pt x="327" y="948"/>
                </a:lnTo>
                <a:lnTo>
                  <a:pt x="327" y="949"/>
                </a:lnTo>
                <a:lnTo>
                  <a:pt x="330" y="949"/>
                </a:lnTo>
                <a:lnTo>
                  <a:pt x="338" y="949"/>
                </a:lnTo>
                <a:lnTo>
                  <a:pt x="341" y="949"/>
                </a:lnTo>
                <a:lnTo>
                  <a:pt x="389" y="949"/>
                </a:lnTo>
                <a:lnTo>
                  <a:pt x="392" y="949"/>
                </a:lnTo>
                <a:lnTo>
                  <a:pt x="392" y="953"/>
                </a:lnTo>
                <a:lnTo>
                  <a:pt x="395" y="959"/>
                </a:lnTo>
                <a:lnTo>
                  <a:pt x="392" y="961"/>
                </a:lnTo>
                <a:lnTo>
                  <a:pt x="391" y="961"/>
                </a:lnTo>
                <a:lnTo>
                  <a:pt x="381" y="967"/>
                </a:lnTo>
                <a:lnTo>
                  <a:pt x="379" y="969"/>
                </a:lnTo>
                <a:lnTo>
                  <a:pt x="373" y="971"/>
                </a:lnTo>
                <a:lnTo>
                  <a:pt x="359" y="980"/>
                </a:lnTo>
                <a:lnTo>
                  <a:pt x="355" y="982"/>
                </a:lnTo>
                <a:lnTo>
                  <a:pt x="354" y="981"/>
                </a:lnTo>
                <a:lnTo>
                  <a:pt x="350" y="978"/>
                </a:lnTo>
                <a:lnTo>
                  <a:pt x="349" y="977"/>
                </a:lnTo>
                <a:lnTo>
                  <a:pt x="347" y="977"/>
                </a:lnTo>
                <a:lnTo>
                  <a:pt x="342" y="977"/>
                </a:lnTo>
                <a:lnTo>
                  <a:pt x="340" y="977"/>
                </a:lnTo>
                <a:lnTo>
                  <a:pt x="340" y="973"/>
                </a:lnTo>
                <a:lnTo>
                  <a:pt x="340" y="963"/>
                </a:lnTo>
                <a:lnTo>
                  <a:pt x="340" y="960"/>
                </a:lnTo>
                <a:lnTo>
                  <a:pt x="338" y="960"/>
                </a:lnTo>
                <a:lnTo>
                  <a:pt x="334" y="960"/>
                </a:lnTo>
                <a:lnTo>
                  <a:pt x="333" y="960"/>
                </a:lnTo>
                <a:lnTo>
                  <a:pt x="333" y="963"/>
                </a:lnTo>
                <a:lnTo>
                  <a:pt x="333" y="966"/>
                </a:lnTo>
                <a:lnTo>
                  <a:pt x="329" y="966"/>
                </a:lnTo>
                <a:lnTo>
                  <a:pt x="329" y="968"/>
                </a:lnTo>
                <a:lnTo>
                  <a:pt x="333" y="968"/>
                </a:lnTo>
                <a:lnTo>
                  <a:pt x="333" y="973"/>
                </a:lnTo>
                <a:lnTo>
                  <a:pt x="333" y="975"/>
                </a:lnTo>
                <a:lnTo>
                  <a:pt x="329" y="975"/>
                </a:lnTo>
                <a:lnTo>
                  <a:pt x="329" y="977"/>
                </a:lnTo>
                <a:lnTo>
                  <a:pt x="332" y="977"/>
                </a:lnTo>
                <a:lnTo>
                  <a:pt x="332" y="977"/>
                </a:lnTo>
                <a:lnTo>
                  <a:pt x="333" y="977"/>
                </a:lnTo>
                <a:lnTo>
                  <a:pt x="333" y="984"/>
                </a:lnTo>
                <a:lnTo>
                  <a:pt x="333" y="987"/>
                </a:lnTo>
                <a:lnTo>
                  <a:pt x="330" y="990"/>
                </a:lnTo>
                <a:lnTo>
                  <a:pt x="332" y="993"/>
                </a:lnTo>
                <a:lnTo>
                  <a:pt x="333" y="994"/>
                </a:lnTo>
                <a:lnTo>
                  <a:pt x="335" y="995"/>
                </a:lnTo>
                <a:lnTo>
                  <a:pt x="338" y="998"/>
                </a:lnTo>
                <a:lnTo>
                  <a:pt x="332" y="1001"/>
                </a:lnTo>
                <a:lnTo>
                  <a:pt x="332" y="1008"/>
                </a:lnTo>
                <a:lnTo>
                  <a:pt x="332" y="1009"/>
                </a:lnTo>
                <a:lnTo>
                  <a:pt x="328" y="1009"/>
                </a:lnTo>
                <a:lnTo>
                  <a:pt x="328" y="1012"/>
                </a:lnTo>
                <a:lnTo>
                  <a:pt x="328" y="1014"/>
                </a:lnTo>
                <a:lnTo>
                  <a:pt x="332" y="1014"/>
                </a:lnTo>
                <a:lnTo>
                  <a:pt x="332" y="1015"/>
                </a:lnTo>
                <a:lnTo>
                  <a:pt x="332" y="1019"/>
                </a:lnTo>
                <a:lnTo>
                  <a:pt x="336" y="1020"/>
                </a:lnTo>
                <a:lnTo>
                  <a:pt x="338" y="1020"/>
                </a:lnTo>
                <a:lnTo>
                  <a:pt x="345" y="1020"/>
                </a:lnTo>
                <a:lnTo>
                  <a:pt x="345" y="1021"/>
                </a:lnTo>
                <a:lnTo>
                  <a:pt x="345" y="1026"/>
                </a:lnTo>
                <a:lnTo>
                  <a:pt x="349" y="1026"/>
                </a:lnTo>
                <a:lnTo>
                  <a:pt x="349" y="1022"/>
                </a:lnTo>
                <a:lnTo>
                  <a:pt x="349" y="1021"/>
                </a:lnTo>
                <a:lnTo>
                  <a:pt x="349" y="1020"/>
                </a:lnTo>
                <a:lnTo>
                  <a:pt x="349" y="1018"/>
                </a:lnTo>
                <a:lnTo>
                  <a:pt x="352" y="1018"/>
                </a:lnTo>
                <a:lnTo>
                  <a:pt x="355" y="1018"/>
                </a:lnTo>
                <a:lnTo>
                  <a:pt x="355" y="1016"/>
                </a:lnTo>
                <a:lnTo>
                  <a:pt x="362" y="1016"/>
                </a:lnTo>
                <a:lnTo>
                  <a:pt x="362" y="1015"/>
                </a:lnTo>
                <a:lnTo>
                  <a:pt x="367" y="1015"/>
                </a:lnTo>
                <a:lnTo>
                  <a:pt x="368" y="1015"/>
                </a:lnTo>
                <a:lnTo>
                  <a:pt x="368" y="1014"/>
                </a:lnTo>
                <a:lnTo>
                  <a:pt x="374" y="1014"/>
                </a:lnTo>
                <a:lnTo>
                  <a:pt x="376" y="1014"/>
                </a:lnTo>
                <a:lnTo>
                  <a:pt x="376" y="1016"/>
                </a:lnTo>
                <a:lnTo>
                  <a:pt x="375" y="1020"/>
                </a:lnTo>
                <a:lnTo>
                  <a:pt x="375" y="1021"/>
                </a:lnTo>
                <a:lnTo>
                  <a:pt x="375" y="1026"/>
                </a:lnTo>
                <a:lnTo>
                  <a:pt x="374" y="1026"/>
                </a:lnTo>
                <a:lnTo>
                  <a:pt x="372" y="1026"/>
                </a:lnTo>
                <a:lnTo>
                  <a:pt x="372" y="1030"/>
                </a:lnTo>
                <a:lnTo>
                  <a:pt x="374" y="1030"/>
                </a:lnTo>
                <a:lnTo>
                  <a:pt x="386" y="1030"/>
                </a:lnTo>
                <a:lnTo>
                  <a:pt x="386" y="1021"/>
                </a:lnTo>
                <a:lnTo>
                  <a:pt x="387" y="1021"/>
                </a:lnTo>
                <a:lnTo>
                  <a:pt x="388" y="1021"/>
                </a:lnTo>
                <a:lnTo>
                  <a:pt x="388" y="1013"/>
                </a:lnTo>
                <a:lnTo>
                  <a:pt x="393" y="1013"/>
                </a:lnTo>
                <a:lnTo>
                  <a:pt x="393" y="1021"/>
                </a:lnTo>
                <a:lnTo>
                  <a:pt x="394" y="1021"/>
                </a:lnTo>
                <a:lnTo>
                  <a:pt x="398" y="1021"/>
                </a:lnTo>
                <a:lnTo>
                  <a:pt x="400" y="1021"/>
                </a:lnTo>
                <a:lnTo>
                  <a:pt x="402" y="1021"/>
                </a:lnTo>
                <a:lnTo>
                  <a:pt x="405" y="1021"/>
                </a:lnTo>
                <a:lnTo>
                  <a:pt x="405" y="1026"/>
                </a:lnTo>
                <a:lnTo>
                  <a:pt x="412" y="1026"/>
                </a:lnTo>
                <a:lnTo>
                  <a:pt x="425" y="1026"/>
                </a:lnTo>
                <a:lnTo>
                  <a:pt x="425" y="1024"/>
                </a:lnTo>
                <a:lnTo>
                  <a:pt x="425" y="1015"/>
                </a:lnTo>
                <a:lnTo>
                  <a:pt x="425" y="1012"/>
                </a:lnTo>
                <a:lnTo>
                  <a:pt x="425" y="1008"/>
                </a:lnTo>
                <a:lnTo>
                  <a:pt x="425" y="998"/>
                </a:lnTo>
                <a:lnTo>
                  <a:pt x="425" y="994"/>
                </a:lnTo>
                <a:lnTo>
                  <a:pt x="425" y="992"/>
                </a:lnTo>
                <a:lnTo>
                  <a:pt x="425" y="982"/>
                </a:lnTo>
                <a:lnTo>
                  <a:pt x="425" y="978"/>
                </a:lnTo>
                <a:lnTo>
                  <a:pt x="425" y="974"/>
                </a:lnTo>
                <a:lnTo>
                  <a:pt x="425" y="964"/>
                </a:lnTo>
                <a:lnTo>
                  <a:pt x="425" y="963"/>
                </a:lnTo>
                <a:lnTo>
                  <a:pt x="425" y="962"/>
                </a:lnTo>
                <a:lnTo>
                  <a:pt x="425" y="959"/>
                </a:lnTo>
                <a:lnTo>
                  <a:pt x="425" y="956"/>
                </a:lnTo>
                <a:lnTo>
                  <a:pt x="426" y="946"/>
                </a:lnTo>
                <a:lnTo>
                  <a:pt x="426" y="944"/>
                </a:lnTo>
                <a:lnTo>
                  <a:pt x="426" y="942"/>
                </a:lnTo>
                <a:lnTo>
                  <a:pt x="426" y="936"/>
                </a:lnTo>
                <a:lnTo>
                  <a:pt x="426" y="934"/>
                </a:lnTo>
                <a:lnTo>
                  <a:pt x="426" y="931"/>
                </a:lnTo>
                <a:lnTo>
                  <a:pt x="426" y="929"/>
                </a:lnTo>
                <a:lnTo>
                  <a:pt x="426" y="921"/>
                </a:lnTo>
                <a:lnTo>
                  <a:pt x="426" y="917"/>
                </a:lnTo>
                <a:lnTo>
                  <a:pt x="426" y="910"/>
                </a:lnTo>
                <a:lnTo>
                  <a:pt x="426" y="908"/>
                </a:lnTo>
                <a:lnTo>
                  <a:pt x="426" y="902"/>
                </a:lnTo>
                <a:lnTo>
                  <a:pt x="427" y="892"/>
                </a:lnTo>
                <a:lnTo>
                  <a:pt x="427" y="886"/>
                </a:lnTo>
                <a:lnTo>
                  <a:pt x="376" y="886"/>
                </a:lnTo>
                <a:lnTo>
                  <a:pt x="376" y="887"/>
                </a:lnTo>
                <a:lnTo>
                  <a:pt x="374" y="887"/>
                </a:lnTo>
                <a:lnTo>
                  <a:pt x="334" y="888"/>
                </a:lnTo>
                <a:lnTo>
                  <a:pt x="334" y="886"/>
                </a:lnTo>
                <a:lnTo>
                  <a:pt x="328" y="886"/>
                </a:lnTo>
                <a:lnTo>
                  <a:pt x="324" y="886"/>
                </a:lnTo>
                <a:lnTo>
                  <a:pt x="321" y="886"/>
                </a:lnTo>
                <a:lnTo>
                  <a:pt x="321" y="888"/>
                </a:lnTo>
                <a:lnTo>
                  <a:pt x="296" y="888"/>
                </a:lnTo>
                <a:lnTo>
                  <a:pt x="296" y="887"/>
                </a:lnTo>
                <a:lnTo>
                  <a:pt x="296" y="886"/>
                </a:lnTo>
                <a:lnTo>
                  <a:pt x="293" y="886"/>
                </a:lnTo>
                <a:lnTo>
                  <a:pt x="285" y="886"/>
                </a:lnTo>
                <a:lnTo>
                  <a:pt x="283" y="886"/>
                </a:lnTo>
                <a:lnTo>
                  <a:pt x="280" y="887"/>
                </a:lnTo>
                <a:lnTo>
                  <a:pt x="273" y="887"/>
                </a:lnTo>
                <a:lnTo>
                  <a:pt x="271" y="887"/>
                </a:lnTo>
                <a:lnTo>
                  <a:pt x="268" y="887"/>
                </a:lnTo>
                <a:lnTo>
                  <a:pt x="260" y="887"/>
                </a:lnTo>
                <a:lnTo>
                  <a:pt x="259" y="887"/>
                </a:lnTo>
                <a:lnTo>
                  <a:pt x="256" y="887"/>
                </a:lnTo>
                <a:lnTo>
                  <a:pt x="252" y="887"/>
                </a:lnTo>
                <a:lnTo>
                  <a:pt x="246" y="887"/>
                </a:lnTo>
                <a:lnTo>
                  <a:pt x="234" y="887"/>
                </a:lnTo>
                <a:lnTo>
                  <a:pt x="221" y="887"/>
                </a:lnTo>
                <a:lnTo>
                  <a:pt x="214" y="887"/>
                </a:lnTo>
                <a:lnTo>
                  <a:pt x="207" y="887"/>
                </a:lnTo>
                <a:lnTo>
                  <a:pt x="185" y="887"/>
                </a:lnTo>
                <a:lnTo>
                  <a:pt x="177" y="887"/>
                </a:lnTo>
                <a:lnTo>
                  <a:pt x="174" y="887"/>
                </a:lnTo>
                <a:lnTo>
                  <a:pt x="164" y="887"/>
                </a:lnTo>
                <a:lnTo>
                  <a:pt x="160" y="887"/>
                </a:lnTo>
                <a:lnTo>
                  <a:pt x="155" y="887"/>
                </a:lnTo>
                <a:lnTo>
                  <a:pt x="141" y="887"/>
                </a:lnTo>
                <a:lnTo>
                  <a:pt x="136" y="887"/>
                </a:lnTo>
                <a:lnTo>
                  <a:pt x="128" y="887"/>
                </a:lnTo>
                <a:lnTo>
                  <a:pt x="127" y="887"/>
                </a:lnTo>
                <a:lnTo>
                  <a:pt x="126" y="888"/>
                </a:lnTo>
                <a:lnTo>
                  <a:pt x="121" y="888"/>
                </a:lnTo>
                <a:lnTo>
                  <a:pt x="117" y="888"/>
                </a:lnTo>
                <a:lnTo>
                  <a:pt x="109" y="888"/>
                </a:lnTo>
                <a:lnTo>
                  <a:pt x="97" y="888"/>
                </a:lnTo>
                <a:lnTo>
                  <a:pt x="74" y="888"/>
                </a:lnTo>
                <a:lnTo>
                  <a:pt x="72" y="888"/>
                </a:lnTo>
                <a:lnTo>
                  <a:pt x="70" y="888"/>
                </a:lnTo>
                <a:lnTo>
                  <a:pt x="69" y="888"/>
                </a:lnTo>
                <a:lnTo>
                  <a:pt x="68" y="888"/>
                </a:lnTo>
                <a:lnTo>
                  <a:pt x="67" y="888"/>
                </a:lnTo>
                <a:lnTo>
                  <a:pt x="63" y="888"/>
                </a:lnTo>
                <a:lnTo>
                  <a:pt x="53" y="888"/>
                </a:lnTo>
                <a:lnTo>
                  <a:pt x="49" y="888"/>
                </a:lnTo>
                <a:lnTo>
                  <a:pt x="49" y="884"/>
                </a:lnTo>
                <a:lnTo>
                  <a:pt x="49" y="872"/>
                </a:lnTo>
                <a:lnTo>
                  <a:pt x="49" y="870"/>
                </a:lnTo>
                <a:lnTo>
                  <a:pt x="49" y="867"/>
                </a:lnTo>
                <a:lnTo>
                  <a:pt x="49" y="863"/>
                </a:lnTo>
                <a:lnTo>
                  <a:pt x="49" y="862"/>
                </a:lnTo>
                <a:lnTo>
                  <a:pt x="50" y="852"/>
                </a:lnTo>
                <a:lnTo>
                  <a:pt x="50" y="850"/>
                </a:lnTo>
                <a:lnTo>
                  <a:pt x="50" y="847"/>
                </a:lnTo>
                <a:lnTo>
                  <a:pt x="50" y="844"/>
                </a:lnTo>
                <a:lnTo>
                  <a:pt x="50" y="843"/>
                </a:lnTo>
                <a:lnTo>
                  <a:pt x="50" y="841"/>
                </a:lnTo>
                <a:lnTo>
                  <a:pt x="51" y="831"/>
                </a:lnTo>
                <a:lnTo>
                  <a:pt x="51" y="821"/>
                </a:lnTo>
                <a:lnTo>
                  <a:pt x="51" y="813"/>
                </a:lnTo>
                <a:lnTo>
                  <a:pt x="51" y="798"/>
                </a:lnTo>
                <a:lnTo>
                  <a:pt x="51" y="789"/>
                </a:lnTo>
                <a:lnTo>
                  <a:pt x="51" y="788"/>
                </a:lnTo>
                <a:lnTo>
                  <a:pt x="51" y="785"/>
                </a:lnTo>
                <a:lnTo>
                  <a:pt x="52" y="782"/>
                </a:lnTo>
                <a:lnTo>
                  <a:pt x="52" y="770"/>
                </a:lnTo>
                <a:lnTo>
                  <a:pt x="52" y="764"/>
                </a:lnTo>
                <a:lnTo>
                  <a:pt x="53" y="763"/>
                </a:lnTo>
                <a:lnTo>
                  <a:pt x="53" y="759"/>
                </a:lnTo>
                <a:lnTo>
                  <a:pt x="53" y="752"/>
                </a:lnTo>
                <a:lnTo>
                  <a:pt x="53" y="744"/>
                </a:lnTo>
                <a:lnTo>
                  <a:pt x="53" y="743"/>
                </a:lnTo>
                <a:lnTo>
                  <a:pt x="53" y="742"/>
                </a:lnTo>
                <a:lnTo>
                  <a:pt x="53" y="741"/>
                </a:lnTo>
                <a:lnTo>
                  <a:pt x="53" y="729"/>
                </a:lnTo>
                <a:lnTo>
                  <a:pt x="53" y="729"/>
                </a:lnTo>
                <a:lnTo>
                  <a:pt x="53" y="728"/>
                </a:lnTo>
                <a:lnTo>
                  <a:pt x="53" y="727"/>
                </a:lnTo>
                <a:lnTo>
                  <a:pt x="50" y="727"/>
                </a:lnTo>
                <a:lnTo>
                  <a:pt x="3" y="719"/>
                </a:lnTo>
                <a:lnTo>
                  <a:pt x="1" y="718"/>
                </a:lnTo>
                <a:lnTo>
                  <a:pt x="0" y="71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6E4309B0-2B6A-7A4A-181D-EBED5644FE4A}"/>
              </a:ext>
            </a:extLst>
          </p:cNvPr>
          <p:cNvSpPr>
            <a:spLocks noEditPoints="1"/>
          </p:cNvSpPr>
          <p:nvPr/>
        </p:nvSpPr>
        <p:spPr bwMode="auto">
          <a:xfrm>
            <a:off x="5292080" y="1131590"/>
            <a:ext cx="2749884" cy="3638079"/>
          </a:xfrm>
          <a:custGeom>
            <a:avLst/>
            <a:gdLst>
              <a:gd name="T0" fmla="*/ 66 w 2031"/>
              <a:gd name="T1" fmla="*/ 317 h 2687"/>
              <a:gd name="T2" fmla="*/ 750 w 2031"/>
              <a:gd name="T3" fmla="*/ 310 h 2687"/>
              <a:gd name="T4" fmla="*/ 1035 w 2031"/>
              <a:gd name="T5" fmla="*/ 435 h 2687"/>
              <a:gd name="T6" fmla="*/ 1151 w 2031"/>
              <a:gd name="T7" fmla="*/ 481 h 2687"/>
              <a:gd name="T8" fmla="*/ 1235 w 2031"/>
              <a:gd name="T9" fmla="*/ 756 h 2687"/>
              <a:gd name="T10" fmla="*/ 1288 w 2031"/>
              <a:gd name="T11" fmla="*/ 767 h 2687"/>
              <a:gd name="T12" fmla="*/ 1466 w 2031"/>
              <a:gd name="T13" fmla="*/ 746 h 2687"/>
              <a:gd name="T14" fmla="*/ 1388 w 2031"/>
              <a:gd name="T15" fmla="*/ 838 h 2687"/>
              <a:gd name="T16" fmla="*/ 1427 w 2031"/>
              <a:gd name="T17" fmla="*/ 958 h 2687"/>
              <a:gd name="T18" fmla="*/ 1599 w 2031"/>
              <a:gd name="T19" fmla="*/ 1020 h 2687"/>
              <a:gd name="T20" fmla="*/ 1608 w 2031"/>
              <a:gd name="T21" fmla="*/ 904 h 2687"/>
              <a:gd name="T22" fmla="*/ 1671 w 2031"/>
              <a:gd name="T23" fmla="*/ 986 h 2687"/>
              <a:gd name="T24" fmla="*/ 1698 w 2031"/>
              <a:gd name="T25" fmla="*/ 1041 h 2687"/>
              <a:gd name="T26" fmla="*/ 1846 w 2031"/>
              <a:gd name="T27" fmla="*/ 1107 h 2687"/>
              <a:gd name="T28" fmla="*/ 1984 w 2031"/>
              <a:gd name="T29" fmla="*/ 1146 h 2687"/>
              <a:gd name="T30" fmla="*/ 2006 w 2031"/>
              <a:gd name="T31" fmla="*/ 1239 h 2687"/>
              <a:gd name="T32" fmla="*/ 1946 w 2031"/>
              <a:gd name="T33" fmla="*/ 1296 h 2687"/>
              <a:gd name="T34" fmla="*/ 1909 w 2031"/>
              <a:gd name="T35" fmla="*/ 1346 h 2687"/>
              <a:gd name="T36" fmla="*/ 1858 w 2031"/>
              <a:gd name="T37" fmla="*/ 1384 h 2687"/>
              <a:gd name="T38" fmla="*/ 1862 w 2031"/>
              <a:gd name="T39" fmla="*/ 1465 h 2687"/>
              <a:gd name="T40" fmla="*/ 1801 w 2031"/>
              <a:gd name="T41" fmla="*/ 1409 h 2687"/>
              <a:gd name="T42" fmla="*/ 1725 w 2031"/>
              <a:gd name="T43" fmla="*/ 1538 h 2687"/>
              <a:gd name="T44" fmla="*/ 1697 w 2031"/>
              <a:gd name="T45" fmla="*/ 1600 h 2687"/>
              <a:gd name="T46" fmla="*/ 1728 w 2031"/>
              <a:gd name="T47" fmla="*/ 1621 h 2687"/>
              <a:gd name="T48" fmla="*/ 1721 w 2031"/>
              <a:gd name="T49" fmla="*/ 1754 h 2687"/>
              <a:gd name="T50" fmla="*/ 1804 w 2031"/>
              <a:gd name="T51" fmla="*/ 1882 h 2687"/>
              <a:gd name="T52" fmla="*/ 1862 w 2031"/>
              <a:gd name="T53" fmla="*/ 1961 h 2687"/>
              <a:gd name="T54" fmla="*/ 1962 w 2031"/>
              <a:gd name="T55" fmla="*/ 2030 h 2687"/>
              <a:gd name="T56" fmla="*/ 1811 w 2031"/>
              <a:gd name="T57" fmla="*/ 2101 h 2687"/>
              <a:gd name="T58" fmla="*/ 1767 w 2031"/>
              <a:gd name="T59" fmla="*/ 2187 h 2687"/>
              <a:gd name="T60" fmla="*/ 1841 w 2031"/>
              <a:gd name="T61" fmla="*/ 2313 h 2687"/>
              <a:gd name="T62" fmla="*/ 1436 w 2031"/>
              <a:gd name="T63" fmla="*/ 2595 h 2687"/>
              <a:gd name="T64" fmla="*/ 1240 w 2031"/>
              <a:gd name="T65" fmla="*/ 2594 h 2687"/>
              <a:gd name="T66" fmla="*/ 1050 w 2031"/>
              <a:gd name="T67" fmla="*/ 2451 h 2687"/>
              <a:gd name="T68" fmla="*/ 1195 w 2031"/>
              <a:gd name="T69" fmla="*/ 2463 h 2687"/>
              <a:gd name="T70" fmla="*/ 1127 w 2031"/>
              <a:gd name="T71" fmla="*/ 2155 h 2687"/>
              <a:gd name="T72" fmla="*/ 1040 w 2031"/>
              <a:gd name="T73" fmla="*/ 2166 h 2687"/>
              <a:gd name="T74" fmla="*/ 967 w 2031"/>
              <a:gd name="T75" fmla="*/ 2038 h 2687"/>
              <a:gd name="T76" fmla="*/ 881 w 2031"/>
              <a:gd name="T77" fmla="*/ 2117 h 2687"/>
              <a:gd name="T78" fmla="*/ 964 w 2031"/>
              <a:gd name="T79" fmla="*/ 2144 h 2687"/>
              <a:gd name="T80" fmla="*/ 915 w 2031"/>
              <a:gd name="T81" fmla="*/ 2233 h 2687"/>
              <a:gd name="T82" fmla="*/ 862 w 2031"/>
              <a:gd name="T83" fmla="*/ 2171 h 2687"/>
              <a:gd name="T84" fmla="*/ 811 w 2031"/>
              <a:gd name="T85" fmla="*/ 2209 h 2687"/>
              <a:gd name="T86" fmla="*/ 536 w 2031"/>
              <a:gd name="T87" fmla="*/ 2168 h 2687"/>
              <a:gd name="T88" fmla="*/ 388 w 2031"/>
              <a:gd name="T89" fmla="*/ 2027 h 2687"/>
              <a:gd name="T90" fmla="*/ 678 w 2031"/>
              <a:gd name="T91" fmla="*/ 1927 h 2687"/>
              <a:gd name="T92" fmla="*/ 919 w 2031"/>
              <a:gd name="T93" fmla="*/ 1882 h 2687"/>
              <a:gd name="T94" fmla="*/ 1026 w 2031"/>
              <a:gd name="T95" fmla="*/ 1780 h 2687"/>
              <a:gd name="T96" fmla="*/ 995 w 2031"/>
              <a:gd name="T97" fmla="*/ 1705 h 2687"/>
              <a:gd name="T98" fmla="*/ 634 w 2031"/>
              <a:gd name="T99" fmla="*/ 1673 h 2687"/>
              <a:gd name="T100" fmla="*/ 288 w 2031"/>
              <a:gd name="T101" fmla="*/ 1658 h 2687"/>
              <a:gd name="T102" fmla="*/ 362 w 2031"/>
              <a:gd name="T103" fmla="*/ 1566 h 2687"/>
              <a:gd name="T104" fmla="*/ 570 w 2031"/>
              <a:gd name="T105" fmla="*/ 1561 h 2687"/>
              <a:gd name="T106" fmla="*/ 750 w 2031"/>
              <a:gd name="T107" fmla="*/ 1553 h 2687"/>
              <a:gd name="T108" fmla="*/ 820 w 2031"/>
              <a:gd name="T109" fmla="*/ 1476 h 2687"/>
              <a:gd name="T110" fmla="*/ 745 w 2031"/>
              <a:gd name="T111" fmla="*/ 1243 h 2687"/>
              <a:gd name="T112" fmla="*/ 329 w 2031"/>
              <a:gd name="T113" fmla="*/ 1251 h 2687"/>
              <a:gd name="T114" fmla="*/ 364 w 2031"/>
              <a:gd name="T115" fmla="*/ 1163 h 2687"/>
              <a:gd name="T116" fmla="*/ 320 w 2031"/>
              <a:gd name="T117" fmla="*/ 1103 h 2687"/>
              <a:gd name="T118" fmla="*/ 283 w 2031"/>
              <a:gd name="T119" fmla="*/ 948 h 2687"/>
              <a:gd name="T120" fmla="*/ 349 w 2031"/>
              <a:gd name="T121" fmla="*/ 1021 h 2687"/>
              <a:gd name="T122" fmla="*/ 376 w 2031"/>
              <a:gd name="T123" fmla="*/ 887 h 2687"/>
              <a:gd name="T124" fmla="*/ 51 w 2031"/>
              <a:gd name="T125" fmla="*/ 798 h 2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2687">
                <a:moveTo>
                  <a:pt x="44" y="0"/>
                </a:moveTo>
                <a:lnTo>
                  <a:pt x="73" y="0"/>
                </a:lnTo>
                <a:lnTo>
                  <a:pt x="75" y="0"/>
                </a:lnTo>
                <a:lnTo>
                  <a:pt x="75" y="4"/>
                </a:lnTo>
                <a:lnTo>
                  <a:pt x="75" y="15"/>
                </a:lnTo>
                <a:lnTo>
                  <a:pt x="75" y="20"/>
                </a:lnTo>
                <a:lnTo>
                  <a:pt x="75" y="26"/>
                </a:lnTo>
                <a:lnTo>
                  <a:pt x="73" y="27"/>
                </a:lnTo>
                <a:lnTo>
                  <a:pt x="66" y="26"/>
                </a:lnTo>
                <a:lnTo>
                  <a:pt x="65" y="25"/>
                </a:lnTo>
                <a:lnTo>
                  <a:pt x="38" y="1"/>
                </a:lnTo>
                <a:lnTo>
                  <a:pt x="44" y="0"/>
                </a:lnTo>
                <a:close/>
                <a:moveTo>
                  <a:pt x="0" y="718"/>
                </a:moveTo>
                <a:lnTo>
                  <a:pt x="3" y="710"/>
                </a:lnTo>
                <a:lnTo>
                  <a:pt x="7" y="706"/>
                </a:lnTo>
                <a:lnTo>
                  <a:pt x="8" y="701"/>
                </a:lnTo>
                <a:lnTo>
                  <a:pt x="8" y="700"/>
                </a:lnTo>
                <a:lnTo>
                  <a:pt x="8" y="698"/>
                </a:lnTo>
                <a:lnTo>
                  <a:pt x="7" y="693"/>
                </a:lnTo>
                <a:lnTo>
                  <a:pt x="8" y="692"/>
                </a:lnTo>
                <a:lnTo>
                  <a:pt x="8" y="691"/>
                </a:lnTo>
                <a:lnTo>
                  <a:pt x="8" y="689"/>
                </a:lnTo>
                <a:lnTo>
                  <a:pt x="8" y="681"/>
                </a:lnTo>
                <a:lnTo>
                  <a:pt x="8" y="681"/>
                </a:lnTo>
                <a:lnTo>
                  <a:pt x="8" y="680"/>
                </a:lnTo>
                <a:lnTo>
                  <a:pt x="9" y="680"/>
                </a:lnTo>
                <a:lnTo>
                  <a:pt x="53" y="681"/>
                </a:lnTo>
                <a:lnTo>
                  <a:pt x="56" y="681"/>
                </a:lnTo>
                <a:lnTo>
                  <a:pt x="56" y="678"/>
                </a:lnTo>
                <a:lnTo>
                  <a:pt x="56" y="676"/>
                </a:lnTo>
                <a:lnTo>
                  <a:pt x="56" y="671"/>
                </a:lnTo>
                <a:lnTo>
                  <a:pt x="57" y="649"/>
                </a:lnTo>
                <a:lnTo>
                  <a:pt x="57" y="641"/>
                </a:lnTo>
                <a:lnTo>
                  <a:pt x="57" y="623"/>
                </a:lnTo>
                <a:lnTo>
                  <a:pt x="57" y="622"/>
                </a:lnTo>
                <a:lnTo>
                  <a:pt x="58" y="601"/>
                </a:lnTo>
                <a:lnTo>
                  <a:pt x="58" y="591"/>
                </a:lnTo>
                <a:lnTo>
                  <a:pt x="58" y="589"/>
                </a:lnTo>
                <a:lnTo>
                  <a:pt x="58" y="583"/>
                </a:lnTo>
                <a:lnTo>
                  <a:pt x="58" y="580"/>
                </a:lnTo>
                <a:lnTo>
                  <a:pt x="59" y="568"/>
                </a:lnTo>
                <a:lnTo>
                  <a:pt x="59" y="562"/>
                </a:lnTo>
                <a:lnTo>
                  <a:pt x="60" y="551"/>
                </a:lnTo>
                <a:lnTo>
                  <a:pt x="60" y="545"/>
                </a:lnTo>
                <a:lnTo>
                  <a:pt x="61" y="535"/>
                </a:lnTo>
                <a:lnTo>
                  <a:pt x="61" y="524"/>
                </a:lnTo>
                <a:lnTo>
                  <a:pt x="62" y="523"/>
                </a:lnTo>
                <a:lnTo>
                  <a:pt x="62" y="520"/>
                </a:lnTo>
                <a:lnTo>
                  <a:pt x="62" y="517"/>
                </a:lnTo>
                <a:lnTo>
                  <a:pt x="65" y="459"/>
                </a:lnTo>
                <a:lnTo>
                  <a:pt x="64" y="452"/>
                </a:lnTo>
                <a:lnTo>
                  <a:pt x="65" y="428"/>
                </a:lnTo>
                <a:lnTo>
                  <a:pt x="67" y="375"/>
                </a:lnTo>
                <a:lnTo>
                  <a:pt x="67" y="373"/>
                </a:lnTo>
                <a:lnTo>
                  <a:pt x="67" y="366"/>
                </a:lnTo>
                <a:lnTo>
                  <a:pt x="66" y="357"/>
                </a:lnTo>
                <a:lnTo>
                  <a:pt x="66" y="356"/>
                </a:lnTo>
                <a:lnTo>
                  <a:pt x="66" y="356"/>
                </a:lnTo>
                <a:lnTo>
                  <a:pt x="66" y="355"/>
                </a:lnTo>
                <a:lnTo>
                  <a:pt x="66" y="344"/>
                </a:lnTo>
                <a:lnTo>
                  <a:pt x="66" y="339"/>
                </a:lnTo>
                <a:lnTo>
                  <a:pt x="66" y="337"/>
                </a:lnTo>
                <a:lnTo>
                  <a:pt x="66" y="332"/>
                </a:lnTo>
                <a:lnTo>
                  <a:pt x="66" y="328"/>
                </a:lnTo>
                <a:lnTo>
                  <a:pt x="66" y="324"/>
                </a:lnTo>
                <a:lnTo>
                  <a:pt x="66" y="317"/>
                </a:lnTo>
                <a:lnTo>
                  <a:pt x="66" y="269"/>
                </a:lnTo>
                <a:lnTo>
                  <a:pt x="66" y="258"/>
                </a:lnTo>
                <a:lnTo>
                  <a:pt x="68" y="221"/>
                </a:lnTo>
                <a:lnTo>
                  <a:pt x="68" y="212"/>
                </a:lnTo>
                <a:lnTo>
                  <a:pt x="68" y="207"/>
                </a:lnTo>
                <a:lnTo>
                  <a:pt x="68" y="203"/>
                </a:lnTo>
                <a:lnTo>
                  <a:pt x="70" y="189"/>
                </a:lnTo>
                <a:lnTo>
                  <a:pt x="72" y="176"/>
                </a:lnTo>
                <a:lnTo>
                  <a:pt x="72" y="175"/>
                </a:lnTo>
                <a:lnTo>
                  <a:pt x="72" y="167"/>
                </a:lnTo>
                <a:lnTo>
                  <a:pt x="72" y="156"/>
                </a:lnTo>
                <a:lnTo>
                  <a:pt x="72" y="155"/>
                </a:lnTo>
                <a:lnTo>
                  <a:pt x="73" y="106"/>
                </a:lnTo>
                <a:lnTo>
                  <a:pt x="74" y="103"/>
                </a:lnTo>
                <a:lnTo>
                  <a:pt x="74" y="88"/>
                </a:lnTo>
                <a:lnTo>
                  <a:pt x="74" y="87"/>
                </a:lnTo>
                <a:lnTo>
                  <a:pt x="73" y="77"/>
                </a:lnTo>
                <a:lnTo>
                  <a:pt x="75" y="47"/>
                </a:lnTo>
                <a:lnTo>
                  <a:pt x="75" y="40"/>
                </a:lnTo>
                <a:lnTo>
                  <a:pt x="75" y="26"/>
                </a:lnTo>
                <a:lnTo>
                  <a:pt x="76" y="26"/>
                </a:lnTo>
                <a:lnTo>
                  <a:pt x="139" y="26"/>
                </a:lnTo>
                <a:lnTo>
                  <a:pt x="140" y="26"/>
                </a:lnTo>
                <a:lnTo>
                  <a:pt x="170" y="26"/>
                </a:lnTo>
                <a:lnTo>
                  <a:pt x="267" y="25"/>
                </a:lnTo>
                <a:lnTo>
                  <a:pt x="321" y="24"/>
                </a:lnTo>
                <a:lnTo>
                  <a:pt x="322" y="24"/>
                </a:lnTo>
                <a:lnTo>
                  <a:pt x="323" y="24"/>
                </a:lnTo>
                <a:lnTo>
                  <a:pt x="324" y="24"/>
                </a:lnTo>
                <a:lnTo>
                  <a:pt x="328" y="24"/>
                </a:lnTo>
                <a:lnTo>
                  <a:pt x="352" y="23"/>
                </a:lnTo>
                <a:lnTo>
                  <a:pt x="365" y="23"/>
                </a:lnTo>
                <a:lnTo>
                  <a:pt x="393" y="23"/>
                </a:lnTo>
                <a:lnTo>
                  <a:pt x="413" y="23"/>
                </a:lnTo>
                <a:lnTo>
                  <a:pt x="436" y="23"/>
                </a:lnTo>
                <a:lnTo>
                  <a:pt x="463" y="23"/>
                </a:lnTo>
                <a:lnTo>
                  <a:pt x="483" y="22"/>
                </a:lnTo>
                <a:lnTo>
                  <a:pt x="540" y="22"/>
                </a:lnTo>
                <a:lnTo>
                  <a:pt x="559" y="22"/>
                </a:lnTo>
                <a:lnTo>
                  <a:pt x="562" y="22"/>
                </a:lnTo>
                <a:lnTo>
                  <a:pt x="574" y="22"/>
                </a:lnTo>
                <a:lnTo>
                  <a:pt x="580" y="22"/>
                </a:lnTo>
                <a:lnTo>
                  <a:pt x="638" y="22"/>
                </a:lnTo>
                <a:lnTo>
                  <a:pt x="658" y="22"/>
                </a:lnTo>
                <a:lnTo>
                  <a:pt x="752" y="22"/>
                </a:lnTo>
                <a:lnTo>
                  <a:pt x="753" y="22"/>
                </a:lnTo>
                <a:lnTo>
                  <a:pt x="752" y="60"/>
                </a:lnTo>
                <a:lnTo>
                  <a:pt x="752" y="62"/>
                </a:lnTo>
                <a:lnTo>
                  <a:pt x="751" y="109"/>
                </a:lnTo>
                <a:lnTo>
                  <a:pt x="751" y="134"/>
                </a:lnTo>
                <a:lnTo>
                  <a:pt x="751" y="141"/>
                </a:lnTo>
                <a:lnTo>
                  <a:pt x="751" y="161"/>
                </a:lnTo>
                <a:lnTo>
                  <a:pt x="751" y="166"/>
                </a:lnTo>
                <a:lnTo>
                  <a:pt x="750" y="168"/>
                </a:lnTo>
                <a:lnTo>
                  <a:pt x="750" y="182"/>
                </a:lnTo>
                <a:lnTo>
                  <a:pt x="750" y="184"/>
                </a:lnTo>
                <a:lnTo>
                  <a:pt x="750" y="186"/>
                </a:lnTo>
                <a:lnTo>
                  <a:pt x="749" y="224"/>
                </a:lnTo>
                <a:lnTo>
                  <a:pt x="749" y="238"/>
                </a:lnTo>
                <a:lnTo>
                  <a:pt x="749" y="240"/>
                </a:lnTo>
                <a:lnTo>
                  <a:pt x="749" y="244"/>
                </a:lnTo>
                <a:lnTo>
                  <a:pt x="749" y="245"/>
                </a:lnTo>
                <a:lnTo>
                  <a:pt x="749" y="257"/>
                </a:lnTo>
                <a:lnTo>
                  <a:pt x="748" y="295"/>
                </a:lnTo>
                <a:lnTo>
                  <a:pt x="748" y="310"/>
                </a:lnTo>
                <a:lnTo>
                  <a:pt x="750" y="310"/>
                </a:lnTo>
                <a:lnTo>
                  <a:pt x="762" y="310"/>
                </a:lnTo>
                <a:lnTo>
                  <a:pt x="765" y="310"/>
                </a:lnTo>
                <a:lnTo>
                  <a:pt x="767" y="310"/>
                </a:lnTo>
                <a:lnTo>
                  <a:pt x="775" y="310"/>
                </a:lnTo>
                <a:lnTo>
                  <a:pt x="776" y="310"/>
                </a:lnTo>
                <a:lnTo>
                  <a:pt x="782" y="310"/>
                </a:lnTo>
                <a:lnTo>
                  <a:pt x="797" y="310"/>
                </a:lnTo>
                <a:lnTo>
                  <a:pt x="801" y="310"/>
                </a:lnTo>
                <a:lnTo>
                  <a:pt x="810" y="310"/>
                </a:lnTo>
                <a:lnTo>
                  <a:pt x="836" y="311"/>
                </a:lnTo>
                <a:lnTo>
                  <a:pt x="845" y="311"/>
                </a:lnTo>
                <a:lnTo>
                  <a:pt x="848" y="311"/>
                </a:lnTo>
                <a:lnTo>
                  <a:pt x="861" y="311"/>
                </a:lnTo>
                <a:lnTo>
                  <a:pt x="862" y="311"/>
                </a:lnTo>
                <a:lnTo>
                  <a:pt x="865" y="311"/>
                </a:lnTo>
                <a:lnTo>
                  <a:pt x="866" y="311"/>
                </a:lnTo>
                <a:lnTo>
                  <a:pt x="867" y="311"/>
                </a:lnTo>
                <a:lnTo>
                  <a:pt x="872" y="311"/>
                </a:lnTo>
                <a:lnTo>
                  <a:pt x="888" y="311"/>
                </a:lnTo>
                <a:lnTo>
                  <a:pt x="894" y="311"/>
                </a:lnTo>
                <a:lnTo>
                  <a:pt x="895" y="311"/>
                </a:lnTo>
                <a:lnTo>
                  <a:pt x="903" y="311"/>
                </a:lnTo>
                <a:lnTo>
                  <a:pt x="906" y="310"/>
                </a:lnTo>
                <a:lnTo>
                  <a:pt x="906" y="310"/>
                </a:lnTo>
                <a:lnTo>
                  <a:pt x="910" y="310"/>
                </a:lnTo>
                <a:lnTo>
                  <a:pt x="911" y="310"/>
                </a:lnTo>
                <a:lnTo>
                  <a:pt x="912" y="310"/>
                </a:lnTo>
                <a:lnTo>
                  <a:pt x="918" y="310"/>
                </a:lnTo>
                <a:lnTo>
                  <a:pt x="936" y="310"/>
                </a:lnTo>
                <a:lnTo>
                  <a:pt x="942" y="310"/>
                </a:lnTo>
                <a:lnTo>
                  <a:pt x="942" y="312"/>
                </a:lnTo>
                <a:lnTo>
                  <a:pt x="942" y="316"/>
                </a:lnTo>
                <a:lnTo>
                  <a:pt x="942" y="317"/>
                </a:lnTo>
                <a:lnTo>
                  <a:pt x="942" y="323"/>
                </a:lnTo>
                <a:lnTo>
                  <a:pt x="941" y="344"/>
                </a:lnTo>
                <a:lnTo>
                  <a:pt x="941" y="351"/>
                </a:lnTo>
                <a:lnTo>
                  <a:pt x="941" y="356"/>
                </a:lnTo>
                <a:lnTo>
                  <a:pt x="940" y="375"/>
                </a:lnTo>
                <a:lnTo>
                  <a:pt x="940" y="381"/>
                </a:lnTo>
                <a:lnTo>
                  <a:pt x="939" y="381"/>
                </a:lnTo>
                <a:lnTo>
                  <a:pt x="939" y="382"/>
                </a:lnTo>
                <a:lnTo>
                  <a:pt x="938" y="388"/>
                </a:lnTo>
                <a:lnTo>
                  <a:pt x="938" y="407"/>
                </a:lnTo>
                <a:lnTo>
                  <a:pt x="937" y="414"/>
                </a:lnTo>
                <a:lnTo>
                  <a:pt x="937" y="431"/>
                </a:lnTo>
                <a:lnTo>
                  <a:pt x="936" y="443"/>
                </a:lnTo>
                <a:lnTo>
                  <a:pt x="936" y="444"/>
                </a:lnTo>
                <a:lnTo>
                  <a:pt x="936" y="445"/>
                </a:lnTo>
                <a:lnTo>
                  <a:pt x="936" y="446"/>
                </a:lnTo>
                <a:lnTo>
                  <a:pt x="938" y="449"/>
                </a:lnTo>
                <a:lnTo>
                  <a:pt x="938" y="451"/>
                </a:lnTo>
                <a:lnTo>
                  <a:pt x="938" y="453"/>
                </a:lnTo>
                <a:lnTo>
                  <a:pt x="967" y="453"/>
                </a:lnTo>
                <a:lnTo>
                  <a:pt x="972" y="453"/>
                </a:lnTo>
                <a:lnTo>
                  <a:pt x="986" y="453"/>
                </a:lnTo>
                <a:lnTo>
                  <a:pt x="990" y="453"/>
                </a:lnTo>
                <a:lnTo>
                  <a:pt x="995" y="453"/>
                </a:lnTo>
                <a:lnTo>
                  <a:pt x="1012" y="453"/>
                </a:lnTo>
                <a:lnTo>
                  <a:pt x="1016" y="453"/>
                </a:lnTo>
                <a:lnTo>
                  <a:pt x="1020" y="453"/>
                </a:lnTo>
                <a:lnTo>
                  <a:pt x="1027" y="453"/>
                </a:lnTo>
                <a:lnTo>
                  <a:pt x="1031" y="453"/>
                </a:lnTo>
                <a:lnTo>
                  <a:pt x="1034" y="453"/>
                </a:lnTo>
                <a:lnTo>
                  <a:pt x="1034" y="452"/>
                </a:lnTo>
                <a:lnTo>
                  <a:pt x="1035" y="449"/>
                </a:lnTo>
                <a:lnTo>
                  <a:pt x="1035" y="435"/>
                </a:lnTo>
                <a:lnTo>
                  <a:pt x="1035" y="430"/>
                </a:lnTo>
                <a:lnTo>
                  <a:pt x="1035" y="429"/>
                </a:lnTo>
                <a:lnTo>
                  <a:pt x="1036" y="428"/>
                </a:lnTo>
                <a:lnTo>
                  <a:pt x="1036" y="419"/>
                </a:lnTo>
                <a:lnTo>
                  <a:pt x="1036" y="416"/>
                </a:lnTo>
                <a:lnTo>
                  <a:pt x="1036" y="412"/>
                </a:lnTo>
                <a:lnTo>
                  <a:pt x="1037" y="397"/>
                </a:lnTo>
                <a:lnTo>
                  <a:pt x="1037" y="392"/>
                </a:lnTo>
                <a:lnTo>
                  <a:pt x="1037" y="391"/>
                </a:lnTo>
                <a:lnTo>
                  <a:pt x="1037" y="384"/>
                </a:lnTo>
                <a:lnTo>
                  <a:pt x="1037" y="381"/>
                </a:lnTo>
                <a:lnTo>
                  <a:pt x="1044" y="382"/>
                </a:lnTo>
                <a:lnTo>
                  <a:pt x="1066" y="382"/>
                </a:lnTo>
                <a:lnTo>
                  <a:pt x="1072" y="382"/>
                </a:lnTo>
                <a:lnTo>
                  <a:pt x="1074" y="382"/>
                </a:lnTo>
                <a:lnTo>
                  <a:pt x="1079" y="382"/>
                </a:lnTo>
                <a:lnTo>
                  <a:pt x="1093" y="382"/>
                </a:lnTo>
                <a:lnTo>
                  <a:pt x="1098" y="382"/>
                </a:lnTo>
                <a:lnTo>
                  <a:pt x="1100" y="382"/>
                </a:lnTo>
                <a:lnTo>
                  <a:pt x="1107" y="382"/>
                </a:lnTo>
                <a:lnTo>
                  <a:pt x="1109" y="382"/>
                </a:lnTo>
                <a:lnTo>
                  <a:pt x="1110" y="382"/>
                </a:lnTo>
                <a:lnTo>
                  <a:pt x="1111" y="382"/>
                </a:lnTo>
                <a:lnTo>
                  <a:pt x="1112" y="382"/>
                </a:lnTo>
                <a:lnTo>
                  <a:pt x="1107" y="369"/>
                </a:lnTo>
                <a:lnTo>
                  <a:pt x="1090" y="332"/>
                </a:lnTo>
                <a:lnTo>
                  <a:pt x="1088" y="328"/>
                </a:lnTo>
                <a:lnTo>
                  <a:pt x="1085" y="319"/>
                </a:lnTo>
                <a:lnTo>
                  <a:pt x="1090" y="319"/>
                </a:lnTo>
                <a:lnTo>
                  <a:pt x="1101" y="319"/>
                </a:lnTo>
                <a:lnTo>
                  <a:pt x="1106" y="320"/>
                </a:lnTo>
                <a:lnTo>
                  <a:pt x="1107" y="311"/>
                </a:lnTo>
                <a:lnTo>
                  <a:pt x="1111" y="311"/>
                </a:lnTo>
                <a:lnTo>
                  <a:pt x="1112" y="311"/>
                </a:lnTo>
                <a:lnTo>
                  <a:pt x="1113" y="311"/>
                </a:lnTo>
                <a:lnTo>
                  <a:pt x="1169" y="311"/>
                </a:lnTo>
                <a:lnTo>
                  <a:pt x="1170" y="311"/>
                </a:lnTo>
                <a:lnTo>
                  <a:pt x="1177" y="311"/>
                </a:lnTo>
                <a:lnTo>
                  <a:pt x="1178" y="311"/>
                </a:lnTo>
                <a:lnTo>
                  <a:pt x="1186" y="318"/>
                </a:lnTo>
                <a:lnTo>
                  <a:pt x="1211" y="337"/>
                </a:lnTo>
                <a:lnTo>
                  <a:pt x="1215" y="339"/>
                </a:lnTo>
                <a:lnTo>
                  <a:pt x="1217" y="341"/>
                </a:lnTo>
                <a:lnTo>
                  <a:pt x="1219" y="344"/>
                </a:lnTo>
                <a:lnTo>
                  <a:pt x="1220" y="344"/>
                </a:lnTo>
                <a:lnTo>
                  <a:pt x="1222" y="345"/>
                </a:lnTo>
                <a:lnTo>
                  <a:pt x="1230" y="352"/>
                </a:lnTo>
                <a:lnTo>
                  <a:pt x="1234" y="354"/>
                </a:lnTo>
                <a:lnTo>
                  <a:pt x="1233" y="364"/>
                </a:lnTo>
                <a:lnTo>
                  <a:pt x="1233" y="383"/>
                </a:lnTo>
                <a:lnTo>
                  <a:pt x="1232" y="389"/>
                </a:lnTo>
                <a:lnTo>
                  <a:pt x="1232" y="394"/>
                </a:lnTo>
                <a:lnTo>
                  <a:pt x="1232" y="404"/>
                </a:lnTo>
                <a:lnTo>
                  <a:pt x="1232" y="414"/>
                </a:lnTo>
                <a:lnTo>
                  <a:pt x="1231" y="445"/>
                </a:lnTo>
                <a:lnTo>
                  <a:pt x="1230" y="455"/>
                </a:lnTo>
                <a:lnTo>
                  <a:pt x="1220" y="455"/>
                </a:lnTo>
                <a:lnTo>
                  <a:pt x="1190" y="455"/>
                </a:lnTo>
                <a:lnTo>
                  <a:pt x="1180" y="454"/>
                </a:lnTo>
                <a:lnTo>
                  <a:pt x="1171" y="454"/>
                </a:lnTo>
                <a:lnTo>
                  <a:pt x="1147" y="454"/>
                </a:lnTo>
                <a:lnTo>
                  <a:pt x="1139" y="454"/>
                </a:lnTo>
                <a:lnTo>
                  <a:pt x="1141" y="457"/>
                </a:lnTo>
                <a:lnTo>
                  <a:pt x="1142" y="460"/>
                </a:lnTo>
                <a:lnTo>
                  <a:pt x="1149" y="476"/>
                </a:lnTo>
                <a:lnTo>
                  <a:pt x="1151" y="481"/>
                </a:lnTo>
                <a:lnTo>
                  <a:pt x="1153" y="486"/>
                </a:lnTo>
                <a:lnTo>
                  <a:pt x="1158" y="499"/>
                </a:lnTo>
                <a:lnTo>
                  <a:pt x="1160" y="503"/>
                </a:lnTo>
                <a:lnTo>
                  <a:pt x="1161" y="505"/>
                </a:lnTo>
                <a:lnTo>
                  <a:pt x="1164" y="511"/>
                </a:lnTo>
                <a:lnTo>
                  <a:pt x="1165" y="512"/>
                </a:lnTo>
                <a:lnTo>
                  <a:pt x="1166" y="515"/>
                </a:lnTo>
                <a:lnTo>
                  <a:pt x="1170" y="524"/>
                </a:lnTo>
                <a:lnTo>
                  <a:pt x="1170" y="526"/>
                </a:lnTo>
                <a:lnTo>
                  <a:pt x="1175" y="536"/>
                </a:lnTo>
                <a:lnTo>
                  <a:pt x="1177" y="540"/>
                </a:lnTo>
                <a:lnTo>
                  <a:pt x="1188" y="566"/>
                </a:lnTo>
                <a:lnTo>
                  <a:pt x="1195" y="584"/>
                </a:lnTo>
                <a:lnTo>
                  <a:pt x="1202" y="598"/>
                </a:lnTo>
                <a:lnTo>
                  <a:pt x="1203" y="601"/>
                </a:lnTo>
                <a:lnTo>
                  <a:pt x="1206" y="610"/>
                </a:lnTo>
                <a:lnTo>
                  <a:pt x="1208" y="613"/>
                </a:lnTo>
                <a:lnTo>
                  <a:pt x="1210" y="618"/>
                </a:lnTo>
                <a:lnTo>
                  <a:pt x="1214" y="628"/>
                </a:lnTo>
                <a:lnTo>
                  <a:pt x="1217" y="633"/>
                </a:lnTo>
                <a:lnTo>
                  <a:pt x="1218" y="637"/>
                </a:lnTo>
                <a:lnTo>
                  <a:pt x="1222" y="646"/>
                </a:lnTo>
                <a:lnTo>
                  <a:pt x="1225" y="652"/>
                </a:lnTo>
                <a:lnTo>
                  <a:pt x="1225" y="653"/>
                </a:lnTo>
                <a:lnTo>
                  <a:pt x="1225" y="657"/>
                </a:lnTo>
                <a:lnTo>
                  <a:pt x="1225" y="681"/>
                </a:lnTo>
                <a:lnTo>
                  <a:pt x="1224" y="689"/>
                </a:lnTo>
                <a:lnTo>
                  <a:pt x="1224" y="691"/>
                </a:lnTo>
                <a:lnTo>
                  <a:pt x="1224" y="695"/>
                </a:lnTo>
                <a:lnTo>
                  <a:pt x="1224" y="697"/>
                </a:lnTo>
                <a:lnTo>
                  <a:pt x="1224" y="699"/>
                </a:lnTo>
                <a:lnTo>
                  <a:pt x="1224" y="705"/>
                </a:lnTo>
                <a:lnTo>
                  <a:pt x="1224" y="706"/>
                </a:lnTo>
                <a:lnTo>
                  <a:pt x="1224" y="712"/>
                </a:lnTo>
                <a:lnTo>
                  <a:pt x="1224" y="713"/>
                </a:lnTo>
                <a:lnTo>
                  <a:pt x="1223" y="714"/>
                </a:lnTo>
                <a:lnTo>
                  <a:pt x="1223" y="722"/>
                </a:lnTo>
                <a:lnTo>
                  <a:pt x="1223" y="723"/>
                </a:lnTo>
                <a:lnTo>
                  <a:pt x="1223" y="724"/>
                </a:lnTo>
                <a:lnTo>
                  <a:pt x="1223" y="725"/>
                </a:lnTo>
                <a:lnTo>
                  <a:pt x="1230" y="725"/>
                </a:lnTo>
                <a:lnTo>
                  <a:pt x="1230" y="736"/>
                </a:lnTo>
                <a:lnTo>
                  <a:pt x="1230" y="737"/>
                </a:lnTo>
                <a:lnTo>
                  <a:pt x="1231" y="737"/>
                </a:lnTo>
                <a:lnTo>
                  <a:pt x="1230" y="740"/>
                </a:lnTo>
                <a:lnTo>
                  <a:pt x="1230" y="742"/>
                </a:lnTo>
                <a:lnTo>
                  <a:pt x="1231" y="742"/>
                </a:lnTo>
                <a:lnTo>
                  <a:pt x="1232" y="742"/>
                </a:lnTo>
                <a:lnTo>
                  <a:pt x="1233" y="742"/>
                </a:lnTo>
                <a:lnTo>
                  <a:pt x="1234" y="742"/>
                </a:lnTo>
                <a:lnTo>
                  <a:pt x="1235" y="742"/>
                </a:lnTo>
                <a:lnTo>
                  <a:pt x="1236" y="742"/>
                </a:lnTo>
                <a:lnTo>
                  <a:pt x="1238" y="742"/>
                </a:lnTo>
                <a:lnTo>
                  <a:pt x="1239" y="742"/>
                </a:lnTo>
                <a:lnTo>
                  <a:pt x="1239" y="744"/>
                </a:lnTo>
                <a:lnTo>
                  <a:pt x="1238" y="748"/>
                </a:lnTo>
                <a:lnTo>
                  <a:pt x="1245" y="748"/>
                </a:lnTo>
                <a:lnTo>
                  <a:pt x="1247" y="748"/>
                </a:lnTo>
                <a:lnTo>
                  <a:pt x="1247" y="749"/>
                </a:lnTo>
                <a:lnTo>
                  <a:pt x="1247" y="750"/>
                </a:lnTo>
                <a:lnTo>
                  <a:pt x="1247" y="751"/>
                </a:lnTo>
                <a:lnTo>
                  <a:pt x="1244" y="751"/>
                </a:lnTo>
                <a:lnTo>
                  <a:pt x="1237" y="751"/>
                </a:lnTo>
                <a:lnTo>
                  <a:pt x="1235" y="751"/>
                </a:lnTo>
                <a:lnTo>
                  <a:pt x="1235" y="753"/>
                </a:lnTo>
                <a:lnTo>
                  <a:pt x="1235" y="756"/>
                </a:lnTo>
                <a:lnTo>
                  <a:pt x="1235" y="758"/>
                </a:lnTo>
                <a:lnTo>
                  <a:pt x="1235" y="759"/>
                </a:lnTo>
                <a:lnTo>
                  <a:pt x="1234" y="759"/>
                </a:lnTo>
                <a:lnTo>
                  <a:pt x="1229" y="759"/>
                </a:lnTo>
                <a:lnTo>
                  <a:pt x="1229" y="762"/>
                </a:lnTo>
                <a:lnTo>
                  <a:pt x="1226" y="762"/>
                </a:lnTo>
                <a:lnTo>
                  <a:pt x="1225" y="774"/>
                </a:lnTo>
                <a:lnTo>
                  <a:pt x="1225" y="777"/>
                </a:lnTo>
                <a:lnTo>
                  <a:pt x="1226" y="777"/>
                </a:lnTo>
                <a:lnTo>
                  <a:pt x="1227" y="777"/>
                </a:lnTo>
                <a:lnTo>
                  <a:pt x="1228" y="777"/>
                </a:lnTo>
                <a:lnTo>
                  <a:pt x="1230" y="777"/>
                </a:lnTo>
                <a:lnTo>
                  <a:pt x="1230" y="777"/>
                </a:lnTo>
                <a:lnTo>
                  <a:pt x="1231" y="777"/>
                </a:lnTo>
                <a:lnTo>
                  <a:pt x="1233" y="777"/>
                </a:lnTo>
                <a:lnTo>
                  <a:pt x="1234" y="777"/>
                </a:lnTo>
                <a:lnTo>
                  <a:pt x="1237" y="777"/>
                </a:lnTo>
                <a:lnTo>
                  <a:pt x="1243" y="778"/>
                </a:lnTo>
                <a:lnTo>
                  <a:pt x="1246" y="778"/>
                </a:lnTo>
                <a:lnTo>
                  <a:pt x="1245" y="788"/>
                </a:lnTo>
                <a:lnTo>
                  <a:pt x="1245" y="789"/>
                </a:lnTo>
                <a:lnTo>
                  <a:pt x="1245" y="796"/>
                </a:lnTo>
                <a:lnTo>
                  <a:pt x="1245" y="799"/>
                </a:lnTo>
                <a:lnTo>
                  <a:pt x="1245" y="801"/>
                </a:lnTo>
                <a:lnTo>
                  <a:pt x="1244" y="801"/>
                </a:lnTo>
                <a:lnTo>
                  <a:pt x="1240" y="800"/>
                </a:lnTo>
                <a:lnTo>
                  <a:pt x="1240" y="799"/>
                </a:lnTo>
                <a:lnTo>
                  <a:pt x="1238" y="799"/>
                </a:lnTo>
                <a:lnTo>
                  <a:pt x="1237" y="799"/>
                </a:lnTo>
                <a:lnTo>
                  <a:pt x="1233" y="799"/>
                </a:lnTo>
                <a:lnTo>
                  <a:pt x="1230" y="799"/>
                </a:lnTo>
                <a:lnTo>
                  <a:pt x="1230" y="799"/>
                </a:lnTo>
                <a:lnTo>
                  <a:pt x="1228" y="799"/>
                </a:lnTo>
                <a:lnTo>
                  <a:pt x="1228" y="810"/>
                </a:lnTo>
                <a:lnTo>
                  <a:pt x="1232" y="809"/>
                </a:lnTo>
                <a:lnTo>
                  <a:pt x="1233" y="809"/>
                </a:lnTo>
                <a:lnTo>
                  <a:pt x="1234" y="809"/>
                </a:lnTo>
                <a:lnTo>
                  <a:pt x="1240" y="808"/>
                </a:lnTo>
                <a:lnTo>
                  <a:pt x="1245" y="809"/>
                </a:lnTo>
                <a:lnTo>
                  <a:pt x="1245" y="808"/>
                </a:lnTo>
                <a:lnTo>
                  <a:pt x="1245" y="807"/>
                </a:lnTo>
                <a:lnTo>
                  <a:pt x="1245" y="806"/>
                </a:lnTo>
                <a:lnTo>
                  <a:pt x="1245" y="802"/>
                </a:lnTo>
                <a:lnTo>
                  <a:pt x="1249" y="802"/>
                </a:lnTo>
                <a:lnTo>
                  <a:pt x="1249" y="802"/>
                </a:lnTo>
                <a:lnTo>
                  <a:pt x="1249" y="796"/>
                </a:lnTo>
                <a:lnTo>
                  <a:pt x="1250" y="796"/>
                </a:lnTo>
                <a:lnTo>
                  <a:pt x="1251" y="788"/>
                </a:lnTo>
                <a:lnTo>
                  <a:pt x="1251" y="778"/>
                </a:lnTo>
                <a:lnTo>
                  <a:pt x="1252" y="778"/>
                </a:lnTo>
                <a:lnTo>
                  <a:pt x="1253" y="778"/>
                </a:lnTo>
                <a:lnTo>
                  <a:pt x="1256" y="778"/>
                </a:lnTo>
                <a:lnTo>
                  <a:pt x="1258" y="778"/>
                </a:lnTo>
                <a:lnTo>
                  <a:pt x="1260" y="778"/>
                </a:lnTo>
                <a:lnTo>
                  <a:pt x="1268" y="778"/>
                </a:lnTo>
                <a:lnTo>
                  <a:pt x="1270" y="778"/>
                </a:lnTo>
                <a:lnTo>
                  <a:pt x="1274" y="778"/>
                </a:lnTo>
                <a:lnTo>
                  <a:pt x="1286" y="778"/>
                </a:lnTo>
                <a:lnTo>
                  <a:pt x="1290" y="778"/>
                </a:lnTo>
                <a:lnTo>
                  <a:pt x="1290" y="778"/>
                </a:lnTo>
                <a:lnTo>
                  <a:pt x="1292" y="777"/>
                </a:lnTo>
                <a:lnTo>
                  <a:pt x="1293" y="777"/>
                </a:lnTo>
                <a:lnTo>
                  <a:pt x="1295" y="778"/>
                </a:lnTo>
                <a:lnTo>
                  <a:pt x="1299" y="778"/>
                </a:lnTo>
                <a:lnTo>
                  <a:pt x="1289" y="767"/>
                </a:lnTo>
                <a:lnTo>
                  <a:pt x="1288" y="767"/>
                </a:lnTo>
                <a:lnTo>
                  <a:pt x="1284" y="763"/>
                </a:lnTo>
                <a:lnTo>
                  <a:pt x="1285" y="759"/>
                </a:lnTo>
                <a:lnTo>
                  <a:pt x="1285" y="758"/>
                </a:lnTo>
                <a:lnTo>
                  <a:pt x="1283" y="755"/>
                </a:lnTo>
                <a:lnTo>
                  <a:pt x="1284" y="754"/>
                </a:lnTo>
                <a:lnTo>
                  <a:pt x="1284" y="753"/>
                </a:lnTo>
                <a:lnTo>
                  <a:pt x="1283" y="750"/>
                </a:lnTo>
                <a:lnTo>
                  <a:pt x="1284" y="748"/>
                </a:lnTo>
                <a:lnTo>
                  <a:pt x="1284" y="744"/>
                </a:lnTo>
                <a:lnTo>
                  <a:pt x="1284" y="743"/>
                </a:lnTo>
                <a:lnTo>
                  <a:pt x="1285" y="743"/>
                </a:lnTo>
                <a:lnTo>
                  <a:pt x="1308" y="743"/>
                </a:lnTo>
                <a:lnTo>
                  <a:pt x="1309" y="743"/>
                </a:lnTo>
                <a:lnTo>
                  <a:pt x="1312" y="743"/>
                </a:lnTo>
                <a:lnTo>
                  <a:pt x="1314" y="743"/>
                </a:lnTo>
                <a:lnTo>
                  <a:pt x="1315" y="743"/>
                </a:lnTo>
                <a:lnTo>
                  <a:pt x="1316" y="743"/>
                </a:lnTo>
                <a:lnTo>
                  <a:pt x="1317" y="743"/>
                </a:lnTo>
                <a:lnTo>
                  <a:pt x="1321" y="743"/>
                </a:lnTo>
                <a:lnTo>
                  <a:pt x="1323" y="743"/>
                </a:lnTo>
                <a:lnTo>
                  <a:pt x="1324" y="743"/>
                </a:lnTo>
                <a:lnTo>
                  <a:pt x="1327" y="744"/>
                </a:lnTo>
                <a:lnTo>
                  <a:pt x="1328" y="744"/>
                </a:lnTo>
                <a:lnTo>
                  <a:pt x="1330" y="744"/>
                </a:lnTo>
                <a:lnTo>
                  <a:pt x="1333" y="744"/>
                </a:lnTo>
                <a:lnTo>
                  <a:pt x="1335" y="744"/>
                </a:lnTo>
                <a:lnTo>
                  <a:pt x="1336" y="744"/>
                </a:lnTo>
                <a:lnTo>
                  <a:pt x="1340" y="744"/>
                </a:lnTo>
                <a:lnTo>
                  <a:pt x="1341" y="744"/>
                </a:lnTo>
                <a:lnTo>
                  <a:pt x="1343" y="747"/>
                </a:lnTo>
                <a:lnTo>
                  <a:pt x="1344" y="750"/>
                </a:lnTo>
                <a:lnTo>
                  <a:pt x="1346" y="753"/>
                </a:lnTo>
                <a:lnTo>
                  <a:pt x="1346" y="755"/>
                </a:lnTo>
                <a:lnTo>
                  <a:pt x="1348" y="767"/>
                </a:lnTo>
                <a:lnTo>
                  <a:pt x="1349" y="773"/>
                </a:lnTo>
                <a:lnTo>
                  <a:pt x="1350" y="780"/>
                </a:lnTo>
                <a:lnTo>
                  <a:pt x="1351" y="780"/>
                </a:lnTo>
                <a:lnTo>
                  <a:pt x="1363" y="780"/>
                </a:lnTo>
                <a:lnTo>
                  <a:pt x="1379" y="780"/>
                </a:lnTo>
                <a:lnTo>
                  <a:pt x="1397" y="780"/>
                </a:lnTo>
                <a:lnTo>
                  <a:pt x="1409" y="781"/>
                </a:lnTo>
                <a:lnTo>
                  <a:pt x="1409" y="777"/>
                </a:lnTo>
                <a:lnTo>
                  <a:pt x="1409" y="771"/>
                </a:lnTo>
                <a:lnTo>
                  <a:pt x="1409" y="769"/>
                </a:lnTo>
                <a:lnTo>
                  <a:pt x="1406" y="767"/>
                </a:lnTo>
                <a:lnTo>
                  <a:pt x="1405" y="766"/>
                </a:lnTo>
                <a:lnTo>
                  <a:pt x="1404" y="766"/>
                </a:lnTo>
                <a:lnTo>
                  <a:pt x="1405" y="745"/>
                </a:lnTo>
                <a:lnTo>
                  <a:pt x="1406" y="745"/>
                </a:lnTo>
                <a:lnTo>
                  <a:pt x="1407" y="745"/>
                </a:lnTo>
                <a:lnTo>
                  <a:pt x="1414" y="745"/>
                </a:lnTo>
                <a:lnTo>
                  <a:pt x="1417" y="745"/>
                </a:lnTo>
                <a:lnTo>
                  <a:pt x="1420" y="745"/>
                </a:lnTo>
                <a:lnTo>
                  <a:pt x="1426" y="745"/>
                </a:lnTo>
                <a:lnTo>
                  <a:pt x="1428" y="745"/>
                </a:lnTo>
                <a:lnTo>
                  <a:pt x="1431" y="745"/>
                </a:lnTo>
                <a:lnTo>
                  <a:pt x="1437" y="746"/>
                </a:lnTo>
                <a:lnTo>
                  <a:pt x="1440" y="746"/>
                </a:lnTo>
                <a:lnTo>
                  <a:pt x="1442" y="746"/>
                </a:lnTo>
                <a:lnTo>
                  <a:pt x="1449" y="746"/>
                </a:lnTo>
                <a:lnTo>
                  <a:pt x="1451" y="746"/>
                </a:lnTo>
                <a:lnTo>
                  <a:pt x="1454" y="746"/>
                </a:lnTo>
                <a:lnTo>
                  <a:pt x="1459" y="746"/>
                </a:lnTo>
                <a:lnTo>
                  <a:pt x="1462" y="746"/>
                </a:lnTo>
                <a:lnTo>
                  <a:pt x="1464" y="746"/>
                </a:lnTo>
                <a:lnTo>
                  <a:pt x="1466" y="746"/>
                </a:lnTo>
                <a:lnTo>
                  <a:pt x="1470" y="746"/>
                </a:lnTo>
                <a:lnTo>
                  <a:pt x="1472" y="746"/>
                </a:lnTo>
                <a:lnTo>
                  <a:pt x="1470" y="748"/>
                </a:lnTo>
                <a:lnTo>
                  <a:pt x="1469" y="749"/>
                </a:lnTo>
                <a:lnTo>
                  <a:pt x="1469" y="751"/>
                </a:lnTo>
                <a:lnTo>
                  <a:pt x="1466" y="753"/>
                </a:lnTo>
                <a:lnTo>
                  <a:pt x="1464" y="754"/>
                </a:lnTo>
                <a:lnTo>
                  <a:pt x="1463" y="756"/>
                </a:lnTo>
                <a:lnTo>
                  <a:pt x="1461" y="759"/>
                </a:lnTo>
                <a:lnTo>
                  <a:pt x="1460" y="761"/>
                </a:lnTo>
                <a:lnTo>
                  <a:pt x="1460" y="762"/>
                </a:lnTo>
                <a:lnTo>
                  <a:pt x="1459" y="763"/>
                </a:lnTo>
                <a:lnTo>
                  <a:pt x="1457" y="765"/>
                </a:lnTo>
                <a:lnTo>
                  <a:pt x="1457" y="765"/>
                </a:lnTo>
                <a:lnTo>
                  <a:pt x="1454" y="768"/>
                </a:lnTo>
                <a:lnTo>
                  <a:pt x="1451" y="772"/>
                </a:lnTo>
                <a:lnTo>
                  <a:pt x="1450" y="773"/>
                </a:lnTo>
                <a:lnTo>
                  <a:pt x="1449" y="774"/>
                </a:lnTo>
                <a:lnTo>
                  <a:pt x="1448" y="775"/>
                </a:lnTo>
                <a:lnTo>
                  <a:pt x="1447" y="776"/>
                </a:lnTo>
                <a:lnTo>
                  <a:pt x="1446" y="777"/>
                </a:lnTo>
                <a:lnTo>
                  <a:pt x="1445" y="778"/>
                </a:lnTo>
                <a:lnTo>
                  <a:pt x="1445" y="780"/>
                </a:lnTo>
                <a:lnTo>
                  <a:pt x="1444" y="781"/>
                </a:lnTo>
                <a:lnTo>
                  <a:pt x="1444" y="782"/>
                </a:lnTo>
                <a:lnTo>
                  <a:pt x="1443" y="783"/>
                </a:lnTo>
                <a:lnTo>
                  <a:pt x="1442" y="785"/>
                </a:lnTo>
                <a:lnTo>
                  <a:pt x="1442" y="788"/>
                </a:lnTo>
                <a:lnTo>
                  <a:pt x="1441" y="789"/>
                </a:lnTo>
                <a:lnTo>
                  <a:pt x="1441" y="791"/>
                </a:lnTo>
                <a:lnTo>
                  <a:pt x="1440" y="792"/>
                </a:lnTo>
                <a:lnTo>
                  <a:pt x="1440" y="793"/>
                </a:lnTo>
                <a:lnTo>
                  <a:pt x="1440" y="795"/>
                </a:lnTo>
                <a:lnTo>
                  <a:pt x="1439" y="796"/>
                </a:lnTo>
                <a:lnTo>
                  <a:pt x="1439" y="799"/>
                </a:lnTo>
                <a:lnTo>
                  <a:pt x="1439" y="800"/>
                </a:lnTo>
                <a:lnTo>
                  <a:pt x="1439" y="801"/>
                </a:lnTo>
                <a:lnTo>
                  <a:pt x="1439" y="802"/>
                </a:lnTo>
                <a:lnTo>
                  <a:pt x="1440" y="803"/>
                </a:lnTo>
                <a:lnTo>
                  <a:pt x="1440" y="806"/>
                </a:lnTo>
                <a:lnTo>
                  <a:pt x="1440" y="812"/>
                </a:lnTo>
                <a:lnTo>
                  <a:pt x="1441" y="815"/>
                </a:lnTo>
                <a:lnTo>
                  <a:pt x="1443" y="816"/>
                </a:lnTo>
                <a:lnTo>
                  <a:pt x="1442" y="818"/>
                </a:lnTo>
                <a:lnTo>
                  <a:pt x="1441" y="819"/>
                </a:lnTo>
                <a:lnTo>
                  <a:pt x="1439" y="820"/>
                </a:lnTo>
                <a:lnTo>
                  <a:pt x="1435" y="821"/>
                </a:lnTo>
                <a:lnTo>
                  <a:pt x="1433" y="822"/>
                </a:lnTo>
                <a:lnTo>
                  <a:pt x="1431" y="823"/>
                </a:lnTo>
                <a:lnTo>
                  <a:pt x="1427" y="824"/>
                </a:lnTo>
                <a:lnTo>
                  <a:pt x="1425" y="826"/>
                </a:lnTo>
                <a:lnTo>
                  <a:pt x="1422" y="826"/>
                </a:lnTo>
                <a:lnTo>
                  <a:pt x="1421" y="826"/>
                </a:lnTo>
                <a:lnTo>
                  <a:pt x="1415" y="825"/>
                </a:lnTo>
                <a:lnTo>
                  <a:pt x="1414" y="825"/>
                </a:lnTo>
                <a:lnTo>
                  <a:pt x="1410" y="825"/>
                </a:lnTo>
                <a:lnTo>
                  <a:pt x="1409" y="826"/>
                </a:lnTo>
                <a:lnTo>
                  <a:pt x="1406" y="826"/>
                </a:lnTo>
                <a:lnTo>
                  <a:pt x="1403" y="828"/>
                </a:lnTo>
                <a:lnTo>
                  <a:pt x="1401" y="829"/>
                </a:lnTo>
                <a:lnTo>
                  <a:pt x="1398" y="831"/>
                </a:lnTo>
                <a:lnTo>
                  <a:pt x="1393" y="835"/>
                </a:lnTo>
                <a:lnTo>
                  <a:pt x="1390" y="837"/>
                </a:lnTo>
                <a:lnTo>
                  <a:pt x="1389" y="838"/>
                </a:lnTo>
                <a:lnTo>
                  <a:pt x="1388" y="838"/>
                </a:lnTo>
                <a:lnTo>
                  <a:pt x="1388" y="838"/>
                </a:lnTo>
                <a:lnTo>
                  <a:pt x="1385" y="840"/>
                </a:lnTo>
                <a:lnTo>
                  <a:pt x="1384" y="841"/>
                </a:lnTo>
                <a:lnTo>
                  <a:pt x="1381" y="843"/>
                </a:lnTo>
                <a:lnTo>
                  <a:pt x="1378" y="845"/>
                </a:lnTo>
                <a:lnTo>
                  <a:pt x="1377" y="846"/>
                </a:lnTo>
                <a:lnTo>
                  <a:pt x="1374" y="849"/>
                </a:lnTo>
                <a:lnTo>
                  <a:pt x="1373" y="851"/>
                </a:lnTo>
                <a:lnTo>
                  <a:pt x="1373" y="854"/>
                </a:lnTo>
                <a:lnTo>
                  <a:pt x="1374" y="857"/>
                </a:lnTo>
                <a:lnTo>
                  <a:pt x="1374" y="858"/>
                </a:lnTo>
                <a:lnTo>
                  <a:pt x="1374" y="859"/>
                </a:lnTo>
                <a:lnTo>
                  <a:pt x="1376" y="861"/>
                </a:lnTo>
                <a:lnTo>
                  <a:pt x="1378" y="862"/>
                </a:lnTo>
                <a:lnTo>
                  <a:pt x="1380" y="862"/>
                </a:lnTo>
                <a:lnTo>
                  <a:pt x="1382" y="862"/>
                </a:lnTo>
                <a:lnTo>
                  <a:pt x="1385" y="862"/>
                </a:lnTo>
                <a:lnTo>
                  <a:pt x="1390" y="863"/>
                </a:lnTo>
                <a:lnTo>
                  <a:pt x="1392" y="863"/>
                </a:lnTo>
                <a:lnTo>
                  <a:pt x="1397" y="864"/>
                </a:lnTo>
                <a:lnTo>
                  <a:pt x="1399" y="865"/>
                </a:lnTo>
                <a:lnTo>
                  <a:pt x="1400" y="865"/>
                </a:lnTo>
                <a:lnTo>
                  <a:pt x="1401" y="866"/>
                </a:lnTo>
                <a:lnTo>
                  <a:pt x="1402" y="866"/>
                </a:lnTo>
                <a:lnTo>
                  <a:pt x="1405" y="867"/>
                </a:lnTo>
                <a:lnTo>
                  <a:pt x="1409" y="869"/>
                </a:lnTo>
                <a:lnTo>
                  <a:pt x="1412" y="871"/>
                </a:lnTo>
                <a:lnTo>
                  <a:pt x="1415" y="873"/>
                </a:lnTo>
                <a:lnTo>
                  <a:pt x="1416" y="874"/>
                </a:lnTo>
                <a:lnTo>
                  <a:pt x="1417" y="874"/>
                </a:lnTo>
                <a:lnTo>
                  <a:pt x="1419" y="876"/>
                </a:lnTo>
                <a:lnTo>
                  <a:pt x="1419" y="877"/>
                </a:lnTo>
                <a:lnTo>
                  <a:pt x="1419" y="878"/>
                </a:lnTo>
                <a:lnTo>
                  <a:pt x="1420" y="878"/>
                </a:lnTo>
                <a:lnTo>
                  <a:pt x="1420" y="879"/>
                </a:lnTo>
                <a:lnTo>
                  <a:pt x="1420" y="880"/>
                </a:lnTo>
                <a:lnTo>
                  <a:pt x="1420" y="881"/>
                </a:lnTo>
                <a:lnTo>
                  <a:pt x="1420" y="886"/>
                </a:lnTo>
                <a:lnTo>
                  <a:pt x="1420" y="888"/>
                </a:lnTo>
                <a:lnTo>
                  <a:pt x="1421" y="889"/>
                </a:lnTo>
                <a:lnTo>
                  <a:pt x="1421" y="892"/>
                </a:lnTo>
                <a:lnTo>
                  <a:pt x="1421" y="895"/>
                </a:lnTo>
                <a:lnTo>
                  <a:pt x="1421" y="897"/>
                </a:lnTo>
                <a:lnTo>
                  <a:pt x="1421" y="899"/>
                </a:lnTo>
                <a:lnTo>
                  <a:pt x="1421" y="900"/>
                </a:lnTo>
                <a:lnTo>
                  <a:pt x="1422" y="902"/>
                </a:lnTo>
                <a:lnTo>
                  <a:pt x="1422" y="903"/>
                </a:lnTo>
                <a:lnTo>
                  <a:pt x="1423" y="905"/>
                </a:lnTo>
                <a:lnTo>
                  <a:pt x="1425" y="906"/>
                </a:lnTo>
                <a:lnTo>
                  <a:pt x="1428" y="908"/>
                </a:lnTo>
                <a:lnTo>
                  <a:pt x="1430" y="909"/>
                </a:lnTo>
                <a:lnTo>
                  <a:pt x="1431" y="910"/>
                </a:lnTo>
                <a:lnTo>
                  <a:pt x="1431" y="914"/>
                </a:lnTo>
                <a:lnTo>
                  <a:pt x="1431" y="916"/>
                </a:lnTo>
                <a:lnTo>
                  <a:pt x="1431" y="918"/>
                </a:lnTo>
                <a:lnTo>
                  <a:pt x="1431" y="924"/>
                </a:lnTo>
                <a:lnTo>
                  <a:pt x="1431" y="927"/>
                </a:lnTo>
                <a:lnTo>
                  <a:pt x="1423" y="926"/>
                </a:lnTo>
                <a:lnTo>
                  <a:pt x="1400" y="925"/>
                </a:lnTo>
                <a:lnTo>
                  <a:pt x="1397" y="925"/>
                </a:lnTo>
                <a:lnTo>
                  <a:pt x="1396" y="925"/>
                </a:lnTo>
                <a:lnTo>
                  <a:pt x="1409" y="948"/>
                </a:lnTo>
                <a:lnTo>
                  <a:pt x="1410" y="951"/>
                </a:lnTo>
                <a:lnTo>
                  <a:pt x="1411" y="951"/>
                </a:lnTo>
                <a:lnTo>
                  <a:pt x="1411" y="952"/>
                </a:lnTo>
                <a:lnTo>
                  <a:pt x="1412" y="953"/>
                </a:lnTo>
                <a:lnTo>
                  <a:pt x="1427" y="958"/>
                </a:lnTo>
                <a:lnTo>
                  <a:pt x="1422" y="958"/>
                </a:lnTo>
                <a:lnTo>
                  <a:pt x="1415" y="958"/>
                </a:lnTo>
                <a:lnTo>
                  <a:pt x="1415" y="958"/>
                </a:lnTo>
                <a:lnTo>
                  <a:pt x="1426" y="977"/>
                </a:lnTo>
                <a:lnTo>
                  <a:pt x="1430" y="977"/>
                </a:lnTo>
                <a:lnTo>
                  <a:pt x="1430" y="982"/>
                </a:lnTo>
                <a:lnTo>
                  <a:pt x="1431" y="982"/>
                </a:lnTo>
                <a:lnTo>
                  <a:pt x="1431" y="982"/>
                </a:lnTo>
                <a:lnTo>
                  <a:pt x="1459" y="983"/>
                </a:lnTo>
                <a:lnTo>
                  <a:pt x="1461" y="983"/>
                </a:lnTo>
                <a:lnTo>
                  <a:pt x="1462" y="983"/>
                </a:lnTo>
                <a:lnTo>
                  <a:pt x="1490" y="983"/>
                </a:lnTo>
                <a:lnTo>
                  <a:pt x="1489" y="982"/>
                </a:lnTo>
                <a:lnTo>
                  <a:pt x="1489" y="982"/>
                </a:lnTo>
                <a:lnTo>
                  <a:pt x="1487" y="981"/>
                </a:lnTo>
                <a:lnTo>
                  <a:pt x="1486" y="981"/>
                </a:lnTo>
                <a:lnTo>
                  <a:pt x="1487" y="981"/>
                </a:lnTo>
                <a:lnTo>
                  <a:pt x="1489" y="981"/>
                </a:lnTo>
                <a:lnTo>
                  <a:pt x="1488" y="980"/>
                </a:lnTo>
                <a:lnTo>
                  <a:pt x="1486" y="979"/>
                </a:lnTo>
                <a:lnTo>
                  <a:pt x="1485" y="978"/>
                </a:lnTo>
                <a:lnTo>
                  <a:pt x="1484" y="977"/>
                </a:lnTo>
                <a:lnTo>
                  <a:pt x="1483" y="976"/>
                </a:lnTo>
                <a:lnTo>
                  <a:pt x="1482" y="976"/>
                </a:lnTo>
                <a:lnTo>
                  <a:pt x="1509" y="976"/>
                </a:lnTo>
                <a:lnTo>
                  <a:pt x="1509" y="979"/>
                </a:lnTo>
                <a:lnTo>
                  <a:pt x="1509" y="980"/>
                </a:lnTo>
                <a:lnTo>
                  <a:pt x="1509" y="981"/>
                </a:lnTo>
                <a:lnTo>
                  <a:pt x="1490" y="981"/>
                </a:lnTo>
                <a:lnTo>
                  <a:pt x="1491" y="982"/>
                </a:lnTo>
                <a:lnTo>
                  <a:pt x="1492" y="982"/>
                </a:lnTo>
                <a:lnTo>
                  <a:pt x="1493" y="982"/>
                </a:lnTo>
                <a:lnTo>
                  <a:pt x="1493" y="983"/>
                </a:lnTo>
                <a:lnTo>
                  <a:pt x="1493" y="983"/>
                </a:lnTo>
                <a:lnTo>
                  <a:pt x="1493" y="984"/>
                </a:lnTo>
                <a:lnTo>
                  <a:pt x="1494" y="984"/>
                </a:lnTo>
                <a:lnTo>
                  <a:pt x="1494" y="985"/>
                </a:lnTo>
                <a:lnTo>
                  <a:pt x="1495" y="985"/>
                </a:lnTo>
                <a:lnTo>
                  <a:pt x="1496" y="986"/>
                </a:lnTo>
                <a:lnTo>
                  <a:pt x="1497" y="987"/>
                </a:lnTo>
                <a:lnTo>
                  <a:pt x="1498" y="988"/>
                </a:lnTo>
                <a:lnTo>
                  <a:pt x="1499" y="989"/>
                </a:lnTo>
                <a:lnTo>
                  <a:pt x="1500" y="989"/>
                </a:lnTo>
                <a:lnTo>
                  <a:pt x="1500" y="990"/>
                </a:lnTo>
                <a:lnTo>
                  <a:pt x="1501" y="990"/>
                </a:lnTo>
                <a:lnTo>
                  <a:pt x="1501" y="991"/>
                </a:lnTo>
                <a:lnTo>
                  <a:pt x="1502" y="991"/>
                </a:lnTo>
                <a:lnTo>
                  <a:pt x="1502" y="992"/>
                </a:lnTo>
                <a:lnTo>
                  <a:pt x="1503" y="993"/>
                </a:lnTo>
                <a:lnTo>
                  <a:pt x="1504" y="994"/>
                </a:lnTo>
                <a:lnTo>
                  <a:pt x="1508" y="998"/>
                </a:lnTo>
                <a:lnTo>
                  <a:pt x="1509" y="999"/>
                </a:lnTo>
                <a:lnTo>
                  <a:pt x="1509" y="1001"/>
                </a:lnTo>
                <a:lnTo>
                  <a:pt x="1509" y="1002"/>
                </a:lnTo>
                <a:lnTo>
                  <a:pt x="1509" y="1004"/>
                </a:lnTo>
                <a:lnTo>
                  <a:pt x="1514" y="1009"/>
                </a:lnTo>
                <a:lnTo>
                  <a:pt x="1514" y="1017"/>
                </a:lnTo>
                <a:lnTo>
                  <a:pt x="1514" y="1030"/>
                </a:lnTo>
                <a:lnTo>
                  <a:pt x="1520" y="1030"/>
                </a:lnTo>
                <a:lnTo>
                  <a:pt x="1530" y="1030"/>
                </a:lnTo>
                <a:lnTo>
                  <a:pt x="1536" y="1030"/>
                </a:lnTo>
                <a:lnTo>
                  <a:pt x="1573" y="1030"/>
                </a:lnTo>
                <a:lnTo>
                  <a:pt x="1582" y="1030"/>
                </a:lnTo>
                <a:lnTo>
                  <a:pt x="1586" y="1030"/>
                </a:lnTo>
                <a:lnTo>
                  <a:pt x="1599" y="1030"/>
                </a:lnTo>
                <a:lnTo>
                  <a:pt x="1599" y="1020"/>
                </a:lnTo>
                <a:lnTo>
                  <a:pt x="1600" y="1013"/>
                </a:lnTo>
                <a:lnTo>
                  <a:pt x="1600" y="1003"/>
                </a:lnTo>
                <a:lnTo>
                  <a:pt x="1600" y="989"/>
                </a:lnTo>
                <a:lnTo>
                  <a:pt x="1601" y="964"/>
                </a:lnTo>
                <a:lnTo>
                  <a:pt x="1601" y="954"/>
                </a:lnTo>
                <a:lnTo>
                  <a:pt x="1601" y="948"/>
                </a:lnTo>
                <a:lnTo>
                  <a:pt x="1601" y="945"/>
                </a:lnTo>
                <a:lnTo>
                  <a:pt x="1601" y="942"/>
                </a:lnTo>
                <a:lnTo>
                  <a:pt x="1601" y="940"/>
                </a:lnTo>
                <a:lnTo>
                  <a:pt x="1600" y="938"/>
                </a:lnTo>
                <a:lnTo>
                  <a:pt x="1598" y="936"/>
                </a:lnTo>
                <a:lnTo>
                  <a:pt x="1596" y="934"/>
                </a:lnTo>
                <a:lnTo>
                  <a:pt x="1591" y="930"/>
                </a:lnTo>
                <a:lnTo>
                  <a:pt x="1590" y="929"/>
                </a:lnTo>
                <a:lnTo>
                  <a:pt x="1583" y="924"/>
                </a:lnTo>
                <a:lnTo>
                  <a:pt x="1580" y="922"/>
                </a:lnTo>
                <a:lnTo>
                  <a:pt x="1578" y="922"/>
                </a:lnTo>
                <a:lnTo>
                  <a:pt x="1577" y="922"/>
                </a:lnTo>
                <a:lnTo>
                  <a:pt x="1572" y="920"/>
                </a:lnTo>
                <a:lnTo>
                  <a:pt x="1569" y="920"/>
                </a:lnTo>
                <a:lnTo>
                  <a:pt x="1567" y="919"/>
                </a:lnTo>
                <a:lnTo>
                  <a:pt x="1564" y="919"/>
                </a:lnTo>
                <a:lnTo>
                  <a:pt x="1562" y="919"/>
                </a:lnTo>
                <a:lnTo>
                  <a:pt x="1561" y="918"/>
                </a:lnTo>
                <a:lnTo>
                  <a:pt x="1559" y="918"/>
                </a:lnTo>
                <a:lnTo>
                  <a:pt x="1558" y="918"/>
                </a:lnTo>
                <a:lnTo>
                  <a:pt x="1555" y="917"/>
                </a:lnTo>
                <a:lnTo>
                  <a:pt x="1551" y="916"/>
                </a:lnTo>
                <a:lnTo>
                  <a:pt x="1550" y="916"/>
                </a:lnTo>
                <a:lnTo>
                  <a:pt x="1548" y="915"/>
                </a:lnTo>
                <a:lnTo>
                  <a:pt x="1546" y="914"/>
                </a:lnTo>
                <a:lnTo>
                  <a:pt x="1544" y="913"/>
                </a:lnTo>
                <a:lnTo>
                  <a:pt x="1543" y="912"/>
                </a:lnTo>
                <a:lnTo>
                  <a:pt x="1541" y="910"/>
                </a:lnTo>
                <a:lnTo>
                  <a:pt x="1539" y="910"/>
                </a:lnTo>
                <a:lnTo>
                  <a:pt x="1535" y="907"/>
                </a:lnTo>
                <a:lnTo>
                  <a:pt x="1531" y="903"/>
                </a:lnTo>
                <a:lnTo>
                  <a:pt x="1530" y="903"/>
                </a:lnTo>
                <a:lnTo>
                  <a:pt x="1523" y="900"/>
                </a:lnTo>
                <a:lnTo>
                  <a:pt x="1518" y="898"/>
                </a:lnTo>
                <a:lnTo>
                  <a:pt x="1513" y="898"/>
                </a:lnTo>
                <a:lnTo>
                  <a:pt x="1511" y="897"/>
                </a:lnTo>
                <a:lnTo>
                  <a:pt x="1511" y="895"/>
                </a:lnTo>
                <a:lnTo>
                  <a:pt x="1511" y="894"/>
                </a:lnTo>
                <a:lnTo>
                  <a:pt x="1510" y="889"/>
                </a:lnTo>
                <a:lnTo>
                  <a:pt x="1510" y="885"/>
                </a:lnTo>
                <a:lnTo>
                  <a:pt x="1516" y="885"/>
                </a:lnTo>
                <a:lnTo>
                  <a:pt x="1523" y="885"/>
                </a:lnTo>
                <a:lnTo>
                  <a:pt x="1534" y="885"/>
                </a:lnTo>
                <a:lnTo>
                  <a:pt x="1546" y="885"/>
                </a:lnTo>
                <a:lnTo>
                  <a:pt x="1558" y="885"/>
                </a:lnTo>
                <a:lnTo>
                  <a:pt x="1579" y="886"/>
                </a:lnTo>
                <a:lnTo>
                  <a:pt x="1582" y="886"/>
                </a:lnTo>
                <a:lnTo>
                  <a:pt x="1589" y="890"/>
                </a:lnTo>
                <a:lnTo>
                  <a:pt x="1594" y="890"/>
                </a:lnTo>
                <a:lnTo>
                  <a:pt x="1596" y="890"/>
                </a:lnTo>
                <a:lnTo>
                  <a:pt x="1598" y="890"/>
                </a:lnTo>
                <a:lnTo>
                  <a:pt x="1604" y="890"/>
                </a:lnTo>
                <a:lnTo>
                  <a:pt x="1606" y="890"/>
                </a:lnTo>
                <a:lnTo>
                  <a:pt x="1607" y="890"/>
                </a:lnTo>
                <a:lnTo>
                  <a:pt x="1607" y="892"/>
                </a:lnTo>
                <a:lnTo>
                  <a:pt x="1606" y="898"/>
                </a:lnTo>
                <a:lnTo>
                  <a:pt x="1606" y="899"/>
                </a:lnTo>
                <a:lnTo>
                  <a:pt x="1606" y="901"/>
                </a:lnTo>
                <a:lnTo>
                  <a:pt x="1608" y="902"/>
                </a:lnTo>
                <a:lnTo>
                  <a:pt x="1608" y="904"/>
                </a:lnTo>
                <a:lnTo>
                  <a:pt x="1607" y="912"/>
                </a:lnTo>
                <a:lnTo>
                  <a:pt x="1607" y="924"/>
                </a:lnTo>
                <a:lnTo>
                  <a:pt x="1607" y="926"/>
                </a:lnTo>
                <a:lnTo>
                  <a:pt x="1607" y="937"/>
                </a:lnTo>
                <a:lnTo>
                  <a:pt x="1607" y="943"/>
                </a:lnTo>
                <a:lnTo>
                  <a:pt x="1607" y="944"/>
                </a:lnTo>
                <a:lnTo>
                  <a:pt x="1611" y="948"/>
                </a:lnTo>
                <a:lnTo>
                  <a:pt x="1612" y="949"/>
                </a:lnTo>
                <a:lnTo>
                  <a:pt x="1612" y="950"/>
                </a:lnTo>
                <a:lnTo>
                  <a:pt x="1613" y="950"/>
                </a:lnTo>
                <a:lnTo>
                  <a:pt x="1613" y="951"/>
                </a:lnTo>
                <a:lnTo>
                  <a:pt x="1620" y="954"/>
                </a:lnTo>
                <a:lnTo>
                  <a:pt x="1621" y="954"/>
                </a:lnTo>
                <a:lnTo>
                  <a:pt x="1622" y="954"/>
                </a:lnTo>
                <a:lnTo>
                  <a:pt x="1623" y="955"/>
                </a:lnTo>
                <a:lnTo>
                  <a:pt x="1624" y="955"/>
                </a:lnTo>
                <a:lnTo>
                  <a:pt x="1625" y="955"/>
                </a:lnTo>
                <a:lnTo>
                  <a:pt x="1627" y="956"/>
                </a:lnTo>
                <a:lnTo>
                  <a:pt x="1628" y="957"/>
                </a:lnTo>
                <a:lnTo>
                  <a:pt x="1630" y="957"/>
                </a:lnTo>
                <a:lnTo>
                  <a:pt x="1631" y="956"/>
                </a:lnTo>
                <a:lnTo>
                  <a:pt x="1634" y="956"/>
                </a:lnTo>
                <a:lnTo>
                  <a:pt x="1635" y="956"/>
                </a:lnTo>
                <a:lnTo>
                  <a:pt x="1636" y="956"/>
                </a:lnTo>
                <a:lnTo>
                  <a:pt x="1636" y="957"/>
                </a:lnTo>
                <a:lnTo>
                  <a:pt x="1636" y="958"/>
                </a:lnTo>
                <a:lnTo>
                  <a:pt x="1637" y="958"/>
                </a:lnTo>
                <a:lnTo>
                  <a:pt x="1638" y="958"/>
                </a:lnTo>
                <a:lnTo>
                  <a:pt x="1639" y="958"/>
                </a:lnTo>
                <a:lnTo>
                  <a:pt x="1639" y="957"/>
                </a:lnTo>
                <a:lnTo>
                  <a:pt x="1640" y="957"/>
                </a:lnTo>
                <a:lnTo>
                  <a:pt x="1641" y="958"/>
                </a:lnTo>
                <a:lnTo>
                  <a:pt x="1642" y="958"/>
                </a:lnTo>
                <a:lnTo>
                  <a:pt x="1642" y="958"/>
                </a:lnTo>
                <a:lnTo>
                  <a:pt x="1643" y="958"/>
                </a:lnTo>
                <a:lnTo>
                  <a:pt x="1645" y="958"/>
                </a:lnTo>
                <a:lnTo>
                  <a:pt x="1646" y="959"/>
                </a:lnTo>
                <a:lnTo>
                  <a:pt x="1648" y="959"/>
                </a:lnTo>
                <a:lnTo>
                  <a:pt x="1649" y="959"/>
                </a:lnTo>
                <a:lnTo>
                  <a:pt x="1649" y="960"/>
                </a:lnTo>
                <a:lnTo>
                  <a:pt x="1650" y="960"/>
                </a:lnTo>
                <a:lnTo>
                  <a:pt x="1651" y="961"/>
                </a:lnTo>
                <a:lnTo>
                  <a:pt x="1653" y="963"/>
                </a:lnTo>
                <a:lnTo>
                  <a:pt x="1655" y="965"/>
                </a:lnTo>
                <a:lnTo>
                  <a:pt x="1658" y="967"/>
                </a:lnTo>
                <a:lnTo>
                  <a:pt x="1659" y="968"/>
                </a:lnTo>
                <a:lnTo>
                  <a:pt x="1661" y="969"/>
                </a:lnTo>
                <a:lnTo>
                  <a:pt x="1662" y="970"/>
                </a:lnTo>
                <a:lnTo>
                  <a:pt x="1665" y="970"/>
                </a:lnTo>
                <a:lnTo>
                  <a:pt x="1667" y="972"/>
                </a:lnTo>
                <a:lnTo>
                  <a:pt x="1668" y="973"/>
                </a:lnTo>
                <a:lnTo>
                  <a:pt x="1669" y="974"/>
                </a:lnTo>
                <a:lnTo>
                  <a:pt x="1669" y="975"/>
                </a:lnTo>
                <a:lnTo>
                  <a:pt x="1670" y="976"/>
                </a:lnTo>
                <a:lnTo>
                  <a:pt x="1670" y="977"/>
                </a:lnTo>
                <a:lnTo>
                  <a:pt x="1670" y="978"/>
                </a:lnTo>
                <a:lnTo>
                  <a:pt x="1670" y="979"/>
                </a:lnTo>
                <a:lnTo>
                  <a:pt x="1671" y="981"/>
                </a:lnTo>
                <a:lnTo>
                  <a:pt x="1671" y="982"/>
                </a:lnTo>
                <a:lnTo>
                  <a:pt x="1671" y="982"/>
                </a:lnTo>
                <a:lnTo>
                  <a:pt x="1671" y="983"/>
                </a:lnTo>
                <a:lnTo>
                  <a:pt x="1671" y="984"/>
                </a:lnTo>
                <a:lnTo>
                  <a:pt x="1671" y="985"/>
                </a:lnTo>
                <a:lnTo>
                  <a:pt x="1671" y="986"/>
                </a:lnTo>
                <a:lnTo>
                  <a:pt x="1670" y="986"/>
                </a:lnTo>
                <a:lnTo>
                  <a:pt x="1671" y="986"/>
                </a:lnTo>
                <a:lnTo>
                  <a:pt x="1670" y="988"/>
                </a:lnTo>
                <a:lnTo>
                  <a:pt x="1670" y="989"/>
                </a:lnTo>
                <a:lnTo>
                  <a:pt x="1669" y="989"/>
                </a:lnTo>
                <a:lnTo>
                  <a:pt x="1670" y="990"/>
                </a:lnTo>
                <a:lnTo>
                  <a:pt x="1669" y="990"/>
                </a:lnTo>
                <a:lnTo>
                  <a:pt x="1669" y="991"/>
                </a:lnTo>
                <a:lnTo>
                  <a:pt x="1668" y="991"/>
                </a:lnTo>
                <a:lnTo>
                  <a:pt x="1668" y="992"/>
                </a:lnTo>
                <a:lnTo>
                  <a:pt x="1668" y="993"/>
                </a:lnTo>
                <a:lnTo>
                  <a:pt x="1668" y="994"/>
                </a:lnTo>
                <a:lnTo>
                  <a:pt x="1667" y="995"/>
                </a:lnTo>
                <a:lnTo>
                  <a:pt x="1667" y="996"/>
                </a:lnTo>
                <a:lnTo>
                  <a:pt x="1667" y="997"/>
                </a:lnTo>
                <a:lnTo>
                  <a:pt x="1667" y="998"/>
                </a:lnTo>
                <a:lnTo>
                  <a:pt x="1667" y="999"/>
                </a:lnTo>
                <a:lnTo>
                  <a:pt x="1667" y="1000"/>
                </a:lnTo>
                <a:lnTo>
                  <a:pt x="1667" y="1001"/>
                </a:lnTo>
                <a:lnTo>
                  <a:pt x="1668" y="1005"/>
                </a:lnTo>
                <a:lnTo>
                  <a:pt x="1668" y="1006"/>
                </a:lnTo>
                <a:lnTo>
                  <a:pt x="1668" y="1006"/>
                </a:lnTo>
                <a:lnTo>
                  <a:pt x="1668" y="1007"/>
                </a:lnTo>
                <a:lnTo>
                  <a:pt x="1669" y="1007"/>
                </a:lnTo>
                <a:lnTo>
                  <a:pt x="1671" y="1008"/>
                </a:lnTo>
                <a:lnTo>
                  <a:pt x="1672" y="1009"/>
                </a:lnTo>
                <a:lnTo>
                  <a:pt x="1673" y="1009"/>
                </a:lnTo>
                <a:lnTo>
                  <a:pt x="1673" y="1010"/>
                </a:lnTo>
                <a:lnTo>
                  <a:pt x="1673" y="1011"/>
                </a:lnTo>
                <a:lnTo>
                  <a:pt x="1673" y="1012"/>
                </a:lnTo>
                <a:lnTo>
                  <a:pt x="1674" y="1012"/>
                </a:lnTo>
                <a:lnTo>
                  <a:pt x="1674" y="1013"/>
                </a:lnTo>
                <a:lnTo>
                  <a:pt x="1675" y="1014"/>
                </a:lnTo>
                <a:lnTo>
                  <a:pt x="1675" y="1015"/>
                </a:lnTo>
                <a:lnTo>
                  <a:pt x="1675" y="1016"/>
                </a:lnTo>
                <a:lnTo>
                  <a:pt x="1676" y="1017"/>
                </a:lnTo>
                <a:lnTo>
                  <a:pt x="1676" y="1018"/>
                </a:lnTo>
                <a:lnTo>
                  <a:pt x="1677" y="1018"/>
                </a:lnTo>
                <a:lnTo>
                  <a:pt x="1677" y="1018"/>
                </a:lnTo>
                <a:lnTo>
                  <a:pt x="1677" y="1019"/>
                </a:lnTo>
                <a:lnTo>
                  <a:pt x="1677" y="1020"/>
                </a:lnTo>
                <a:lnTo>
                  <a:pt x="1678" y="1020"/>
                </a:lnTo>
                <a:lnTo>
                  <a:pt x="1678" y="1021"/>
                </a:lnTo>
                <a:lnTo>
                  <a:pt x="1677" y="1021"/>
                </a:lnTo>
                <a:lnTo>
                  <a:pt x="1678" y="1021"/>
                </a:lnTo>
                <a:lnTo>
                  <a:pt x="1678" y="1022"/>
                </a:lnTo>
                <a:lnTo>
                  <a:pt x="1679" y="1023"/>
                </a:lnTo>
                <a:lnTo>
                  <a:pt x="1679" y="1024"/>
                </a:lnTo>
                <a:lnTo>
                  <a:pt x="1679" y="1025"/>
                </a:lnTo>
                <a:lnTo>
                  <a:pt x="1679" y="1026"/>
                </a:lnTo>
                <a:lnTo>
                  <a:pt x="1680" y="1026"/>
                </a:lnTo>
                <a:lnTo>
                  <a:pt x="1680" y="1027"/>
                </a:lnTo>
                <a:lnTo>
                  <a:pt x="1681" y="1028"/>
                </a:lnTo>
                <a:lnTo>
                  <a:pt x="1682" y="1029"/>
                </a:lnTo>
                <a:lnTo>
                  <a:pt x="1683" y="1030"/>
                </a:lnTo>
                <a:lnTo>
                  <a:pt x="1684" y="1030"/>
                </a:lnTo>
                <a:lnTo>
                  <a:pt x="1685" y="1030"/>
                </a:lnTo>
                <a:lnTo>
                  <a:pt x="1685" y="1031"/>
                </a:lnTo>
                <a:lnTo>
                  <a:pt x="1686" y="1032"/>
                </a:lnTo>
                <a:lnTo>
                  <a:pt x="1687" y="1032"/>
                </a:lnTo>
                <a:lnTo>
                  <a:pt x="1688" y="1033"/>
                </a:lnTo>
                <a:lnTo>
                  <a:pt x="1691" y="1034"/>
                </a:lnTo>
                <a:lnTo>
                  <a:pt x="1692" y="1034"/>
                </a:lnTo>
                <a:lnTo>
                  <a:pt x="1694" y="1036"/>
                </a:lnTo>
                <a:lnTo>
                  <a:pt x="1696" y="1038"/>
                </a:lnTo>
                <a:lnTo>
                  <a:pt x="1697" y="1039"/>
                </a:lnTo>
                <a:lnTo>
                  <a:pt x="1698" y="1040"/>
                </a:lnTo>
                <a:lnTo>
                  <a:pt x="1698" y="1041"/>
                </a:lnTo>
                <a:lnTo>
                  <a:pt x="1700" y="1042"/>
                </a:lnTo>
                <a:lnTo>
                  <a:pt x="1701" y="1043"/>
                </a:lnTo>
                <a:lnTo>
                  <a:pt x="1703" y="1044"/>
                </a:lnTo>
                <a:lnTo>
                  <a:pt x="1705" y="1045"/>
                </a:lnTo>
                <a:lnTo>
                  <a:pt x="1710" y="1048"/>
                </a:lnTo>
                <a:lnTo>
                  <a:pt x="1714" y="1051"/>
                </a:lnTo>
                <a:lnTo>
                  <a:pt x="1719" y="1054"/>
                </a:lnTo>
                <a:lnTo>
                  <a:pt x="1720" y="1054"/>
                </a:lnTo>
                <a:lnTo>
                  <a:pt x="1722" y="1056"/>
                </a:lnTo>
                <a:lnTo>
                  <a:pt x="1723" y="1056"/>
                </a:lnTo>
                <a:lnTo>
                  <a:pt x="1727" y="1058"/>
                </a:lnTo>
                <a:lnTo>
                  <a:pt x="1729" y="1059"/>
                </a:lnTo>
                <a:lnTo>
                  <a:pt x="1730" y="1060"/>
                </a:lnTo>
                <a:lnTo>
                  <a:pt x="1732" y="1061"/>
                </a:lnTo>
                <a:lnTo>
                  <a:pt x="1733" y="1062"/>
                </a:lnTo>
                <a:lnTo>
                  <a:pt x="1734" y="1063"/>
                </a:lnTo>
                <a:lnTo>
                  <a:pt x="1734" y="1064"/>
                </a:lnTo>
                <a:lnTo>
                  <a:pt x="1735" y="1065"/>
                </a:lnTo>
                <a:lnTo>
                  <a:pt x="1736" y="1065"/>
                </a:lnTo>
                <a:lnTo>
                  <a:pt x="1737" y="1066"/>
                </a:lnTo>
                <a:lnTo>
                  <a:pt x="1738" y="1066"/>
                </a:lnTo>
                <a:lnTo>
                  <a:pt x="1739" y="1066"/>
                </a:lnTo>
                <a:lnTo>
                  <a:pt x="1740" y="1067"/>
                </a:lnTo>
                <a:lnTo>
                  <a:pt x="1742" y="1069"/>
                </a:lnTo>
                <a:lnTo>
                  <a:pt x="1743" y="1071"/>
                </a:lnTo>
                <a:lnTo>
                  <a:pt x="1745" y="1072"/>
                </a:lnTo>
                <a:lnTo>
                  <a:pt x="1745" y="1074"/>
                </a:lnTo>
                <a:lnTo>
                  <a:pt x="1746" y="1076"/>
                </a:lnTo>
                <a:lnTo>
                  <a:pt x="1746" y="1077"/>
                </a:lnTo>
                <a:lnTo>
                  <a:pt x="1747" y="1079"/>
                </a:lnTo>
                <a:lnTo>
                  <a:pt x="1748" y="1080"/>
                </a:lnTo>
                <a:lnTo>
                  <a:pt x="1748" y="1081"/>
                </a:lnTo>
                <a:lnTo>
                  <a:pt x="1748" y="1082"/>
                </a:lnTo>
                <a:lnTo>
                  <a:pt x="1749" y="1084"/>
                </a:lnTo>
                <a:lnTo>
                  <a:pt x="1752" y="1089"/>
                </a:lnTo>
                <a:lnTo>
                  <a:pt x="1753" y="1091"/>
                </a:lnTo>
                <a:lnTo>
                  <a:pt x="1754" y="1093"/>
                </a:lnTo>
                <a:lnTo>
                  <a:pt x="1755" y="1095"/>
                </a:lnTo>
                <a:lnTo>
                  <a:pt x="1755" y="1096"/>
                </a:lnTo>
                <a:lnTo>
                  <a:pt x="1757" y="1098"/>
                </a:lnTo>
                <a:lnTo>
                  <a:pt x="1757" y="1100"/>
                </a:lnTo>
                <a:lnTo>
                  <a:pt x="1757" y="1101"/>
                </a:lnTo>
                <a:lnTo>
                  <a:pt x="1757" y="1103"/>
                </a:lnTo>
                <a:lnTo>
                  <a:pt x="1757" y="1103"/>
                </a:lnTo>
                <a:lnTo>
                  <a:pt x="1757" y="1104"/>
                </a:lnTo>
                <a:lnTo>
                  <a:pt x="1757" y="1106"/>
                </a:lnTo>
                <a:lnTo>
                  <a:pt x="1758" y="1106"/>
                </a:lnTo>
                <a:lnTo>
                  <a:pt x="1758" y="1107"/>
                </a:lnTo>
                <a:lnTo>
                  <a:pt x="1778" y="1107"/>
                </a:lnTo>
                <a:lnTo>
                  <a:pt x="1785" y="1107"/>
                </a:lnTo>
                <a:lnTo>
                  <a:pt x="1793" y="1107"/>
                </a:lnTo>
                <a:lnTo>
                  <a:pt x="1794" y="1107"/>
                </a:lnTo>
                <a:lnTo>
                  <a:pt x="1797" y="1107"/>
                </a:lnTo>
                <a:lnTo>
                  <a:pt x="1800" y="1107"/>
                </a:lnTo>
                <a:lnTo>
                  <a:pt x="1806" y="1107"/>
                </a:lnTo>
                <a:lnTo>
                  <a:pt x="1809" y="1107"/>
                </a:lnTo>
                <a:lnTo>
                  <a:pt x="1812" y="1107"/>
                </a:lnTo>
                <a:lnTo>
                  <a:pt x="1818" y="1107"/>
                </a:lnTo>
                <a:lnTo>
                  <a:pt x="1821" y="1107"/>
                </a:lnTo>
                <a:lnTo>
                  <a:pt x="1824" y="1107"/>
                </a:lnTo>
                <a:lnTo>
                  <a:pt x="1830" y="1107"/>
                </a:lnTo>
                <a:lnTo>
                  <a:pt x="1833" y="1107"/>
                </a:lnTo>
                <a:lnTo>
                  <a:pt x="1836" y="1107"/>
                </a:lnTo>
                <a:lnTo>
                  <a:pt x="1842" y="1107"/>
                </a:lnTo>
                <a:lnTo>
                  <a:pt x="1845" y="1107"/>
                </a:lnTo>
                <a:lnTo>
                  <a:pt x="1846" y="1107"/>
                </a:lnTo>
                <a:lnTo>
                  <a:pt x="1851" y="1107"/>
                </a:lnTo>
                <a:lnTo>
                  <a:pt x="1865" y="1107"/>
                </a:lnTo>
                <a:lnTo>
                  <a:pt x="1870" y="1107"/>
                </a:lnTo>
                <a:lnTo>
                  <a:pt x="1875" y="1107"/>
                </a:lnTo>
                <a:lnTo>
                  <a:pt x="1889" y="1107"/>
                </a:lnTo>
                <a:lnTo>
                  <a:pt x="1894" y="1107"/>
                </a:lnTo>
                <a:lnTo>
                  <a:pt x="1897" y="1107"/>
                </a:lnTo>
                <a:lnTo>
                  <a:pt x="1903" y="1107"/>
                </a:lnTo>
                <a:lnTo>
                  <a:pt x="1906" y="1107"/>
                </a:lnTo>
                <a:lnTo>
                  <a:pt x="1908" y="1107"/>
                </a:lnTo>
                <a:lnTo>
                  <a:pt x="1914" y="1107"/>
                </a:lnTo>
                <a:lnTo>
                  <a:pt x="1917" y="1107"/>
                </a:lnTo>
                <a:lnTo>
                  <a:pt x="1919" y="1107"/>
                </a:lnTo>
                <a:lnTo>
                  <a:pt x="1925" y="1107"/>
                </a:lnTo>
                <a:lnTo>
                  <a:pt x="1928" y="1107"/>
                </a:lnTo>
                <a:lnTo>
                  <a:pt x="1931" y="1107"/>
                </a:lnTo>
                <a:lnTo>
                  <a:pt x="1939" y="1107"/>
                </a:lnTo>
                <a:lnTo>
                  <a:pt x="1942" y="1107"/>
                </a:lnTo>
                <a:lnTo>
                  <a:pt x="1946" y="1107"/>
                </a:lnTo>
                <a:lnTo>
                  <a:pt x="1960" y="1107"/>
                </a:lnTo>
                <a:lnTo>
                  <a:pt x="1962" y="1107"/>
                </a:lnTo>
                <a:lnTo>
                  <a:pt x="1962" y="1108"/>
                </a:lnTo>
                <a:lnTo>
                  <a:pt x="1962" y="1109"/>
                </a:lnTo>
                <a:lnTo>
                  <a:pt x="1963" y="1110"/>
                </a:lnTo>
                <a:lnTo>
                  <a:pt x="1963" y="1111"/>
                </a:lnTo>
                <a:lnTo>
                  <a:pt x="1963" y="1112"/>
                </a:lnTo>
                <a:lnTo>
                  <a:pt x="1964" y="1113"/>
                </a:lnTo>
                <a:lnTo>
                  <a:pt x="1964" y="1114"/>
                </a:lnTo>
                <a:lnTo>
                  <a:pt x="1964" y="1115"/>
                </a:lnTo>
                <a:lnTo>
                  <a:pt x="1964" y="1115"/>
                </a:lnTo>
                <a:lnTo>
                  <a:pt x="1965" y="1115"/>
                </a:lnTo>
                <a:lnTo>
                  <a:pt x="1965" y="1117"/>
                </a:lnTo>
                <a:lnTo>
                  <a:pt x="1966" y="1117"/>
                </a:lnTo>
                <a:lnTo>
                  <a:pt x="1966" y="1118"/>
                </a:lnTo>
                <a:lnTo>
                  <a:pt x="1966" y="1119"/>
                </a:lnTo>
                <a:lnTo>
                  <a:pt x="1966" y="1120"/>
                </a:lnTo>
                <a:lnTo>
                  <a:pt x="1967" y="1120"/>
                </a:lnTo>
                <a:lnTo>
                  <a:pt x="1968" y="1122"/>
                </a:lnTo>
                <a:lnTo>
                  <a:pt x="1968" y="1123"/>
                </a:lnTo>
                <a:lnTo>
                  <a:pt x="1969" y="1124"/>
                </a:lnTo>
                <a:lnTo>
                  <a:pt x="1969" y="1125"/>
                </a:lnTo>
                <a:lnTo>
                  <a:pt x="1969" y="1126"/>
                </a:lnTo>
                <a:lnTo>
                  <a:pt x="1970" y="1127"/>
                </a:lnTo>
                <a:lnTo>
                  <a:pt x="1970" y="1127"/>
                </a:lnTo>
                <a:lnTo>
                  <a:pt x="1971" y="1127"/>
                </a:lnTo>
                <a:lnTo>
                  <a:pt x="1971" y="1128"/>
                </a:lnTo>
                <a:lnTo>
                  <a:pt x="1971" y="1129"/>
                </a:lnTo>
                <a:lnTo>
                  <a:pt x="1972" y="1130"/>
                </a:lnTo>
                <a:lnTo>
                  <a:pt x="1972" y="1131"/>
                </a:lnTo>
                <a:lnTo>
                  <a:pt x="1972" y="1132"/>
                </a:lnTo>
                <a:lnTo>
                  <a:pt x="1973" y="1133"/>
                </a:lnTo>
                <a:lnTo>
                  <a:pt x="1973" y="1134"/>
                </a:lnTo>
                <a:lnTo>
                  <a:pt x="1974" y="1134"/>
                </a:lnTo>
                <a:lnTo>
                  <a:pt x="1974" y="1135"/>
                </a:lnTo>
                <a:lnTo>
                  <a:pt x="1975" y="1136"/>
                </a:lnTo>
                <a:lnTo>
                  <a:pt x="1976" y="1136"/>
                </a:lnTo>
                <a:lnTo>
                  <a:pt x="1976" y="1137"/>
                </a:lnTo>
                <a:lnTo>
                  <a:pt x="1977" y="1139"/>
                </a:lnTo>
                <a:lnTo>
                  <a:pt x="1978" y="1139"/>
                </a:lnTo>
                <a:lnTo>
                  <a:pt x="1980" y="1141"/>
                </a:lnTo>
                <a:lnTo>
                  <a:pt x="1981" y="1142"/>
                </a:lnTo>
                <a:lnTo>
                  <a:pt x="1982" y="1143"/>
                </a:lnTo>
                <a:lnTo>
                  <a:pt x="1983" y="1144"/>
                </a:lnTo>
                <a:lnTo>
                  <a:pt x="1984" y="1145"/>
                </a:lnTo>
                <a:lnTo>
                  <a:pt x="1984" y="1146"/>
                </a:lnTo>
                <a:lnTo>
                  <a:pt x="1984" y="1146"/>
                </a:lnTo>
                <a:lnTo>
                  <a:pt x="1984" y="1147"/>
                </a:lnTo>
                <a:lnTo>
                  <a:pt x="1985" y="1149"/>
                </a:lnTo>
                <a:lnTo>
                  <a:pt x="1986" y="1150"/>
                </a:lnTo>
                <a:lnTo>
                  <a:pt x="1986" y="1151"/>
                </a:lnTo>
                <a:lnTo>
                  <a:pt x="1987" y="1151"/>
                </a:lnTo>
                <a:lnTo>
                  <a:pt x="1987" y="1152"/>
                </a:lnTo>
                <a:lnTo>
                  <a:pt x="1987" y="1153"/>
                </a:lnTo>
                <a:lnTo>
                  <a:pt x="1988" y="1153"/>
                </a:lnTo>
                <a:lnTo>
                  <a:pt x="1988" y="1155"/>
                </a:lnTo>
                <a:lnTo>
                  <a:pt x="1989" y="1156"/>
                </a:lnTo>
                <a:lnTo>
                  <a:pt x="1989" y="1157"/>
                </a:lnTo>
                <a:lnTo>
                  <a:pt x="1990" y="1157"/>
                </a:lnTo>
                <a:lnTo>
                  <a:pt x="1990" y="1158"/>
                </a:lnTo>
                <a:lnTo>
                  <a:pt x="1990" y="1160"/>
                </a:lnTo>
                <a:lnTo>
                  <a:pt x="1991" y="1162"/>
                </a:lnTo>
                <a:lnTo>
                  <a:pt x="1992" y="1163"/>
                </a:lnTo>
                <a:lnTo>
                  <a:pt x="1993" y="1164"/>
                </a:lnTo>
                <a:lnTo>
                  <a:pt x="1995" y="1166"/>
                </a:lnTo>
                <a:lnTo>
                  <a:pt x="1995" y="1167"/>
                </a:lnTo>
                <a:lnTo>
                  <a:pt x="1996" y="1167"/>
                </a:lnTo>
                <a:lnTo>
                  <a:pt x="1996" y="1168"/>
                </a:lnTo>
                <a:lnTo>
                  <a:pt x="1996" y="1169"/>
                </a:lnTo>
                <a:lnTo>
                  <a:pt x="1997" y="1171"/>
                </a:lnTo>
                <a:lnTo>
                  <a:pt x="1998" y="1172"/>
                </a:lnTo>
                <a:lnTo>
                  <a:pt x="1998" y="1173"/>
                </a:lnTo>
                <a:lnTo>
                  <a:pt x="1998" y="1174"/>
                </a:lnTo>
                <a:lnTo>
                  <a:pt x="1998" y="1175"/>
                </a:lnTo>
                <a:lnTo>
                  <a:pt x="1999" y="1175"/>
                </a:lnTo>
                <a:lnTo>
                  <a:pt x="1999" y="1176"/>
                </a:lnTo>
                <a:lnTo>
                  <a:pt x="2000" y="1176"/>
                </a:lnTo>
                <a:lnTo>
                  <a:pt x="2000" y="1177"/>
                </a:lnTo>
                <a:lnTo>
                  <a:pt x="2001" y="1178"/>
                </a:lnTo>
                <a:lnTo>
                  <a:pt x="2002" y="1179"/>
                </a:lnTo>
                <a:lnTo>
                  <a:pt x="2003" y="1180"/>
                </a:lnTo>
                <a:lnTo>
                  <a:pt x="2005" y="1180"/>
                </a:lnTo>
                <a:lnTo>
                  <a:pt x="2006" y="1181"/>
                </a:lnTo>
                <a:lnTo>
                  <a:pt x="2008" y="1181"/>
                </a:lnTo>
                <a:lnTo>
                  <a:pt x="2012" y="1182"/>
                </a:lnTo>
                <a:lnTo>
                  <a:pt x="2020" y="1181"/>
                </a:lnTo>
                <a:lnTo>
                  <a:pt x="2024" y="1181"/>
                </a:lnTo>
                <a:lnTo>
                  <a:pt x="2029" y="1181"/>
                </a:lnTo>
                <a:lnTo>
                  <a:pt x="2030" y="1182"/>
                </a:lnTo>
                <a:lnTo>
                  <a:pt x="2031" y="1183"/>
                </a:lnTo>
                <a:lnTo>
                  <a:pt x="2031" y="1184"/>
                </a:lnTo>
                <a:lnTo>
                  <a:pt x="2031" y="1192"/>
                </a:lnTo>
                <a:lnTo>
                  <a:pt x="2031" y="1201"/>
                </a:lnTo>
                <a:lnTo>
                  <a:pt x="2031" y="1210"/>
                </a:lnTo>
                <a:lnTo>
                  <a:pt x="2031" y="1211"/>
                </a:lnTo>
                <a:lnTo>
                  <a:pt x="2031" y="1215"/>
                </a:lnTo>
                <a:lnTo>
                  <a:pt x="2031" y="1216"/>
                </a:lnTo>
                <a:lnTo>
                  <a:pt x="2031" y="1217"/>
                </a:lnTo>
                <a:lnTo>
                  <a:pt x="2030" y="1217"/>
                </a:lnTo>
                <a:lnTo>
                  <a:pt x="2030" y="1218"/>
                </a:lnTo>
                <a:lnTo>
                  <a:pt x="2029" y="1218"/>
                </a:lnTo>
                <a:lnTo>
                  <a:pt x="2029" y="1219"/>
                </a:lnTo>
                <a:lnTo>
                  <a:pt x="2029" y="1220"/>
                </a:lnTo>
                <a:lnTo>
                  <a:pt x="2029" y="1221"/>
                </a:lnTo>
                <a:lnTo>
                  <a:pt x="2028" y="1221"/>
                </a:lnTo>
                <a:lnTo>
                  <a:pt x="2025" y="1223"/>
                </a:lnTo>
                <a:lnTo>
                  <a:pt x="2023" y="1224"/>
                </a:lnTo>
                <a:lnTo>
                  <a:pt x="2020" y="1226"/>
                </a:lnTo>
                <a:lnTo>
                  <a:pt x="2018" y="1228"/>
                </a:lnTo>
                <a:lnTo>
                  <a:pt x="2012" y="1233"/>
                </a:lnTo>
                <a:lnTo>
                  <a:pt x="2010" y="1235"/>
                </a:lnTo>
                <a:lnTo>
                  <a:pt x="2008" y="1235"/>
                </a:lnTo>
                <a:lnTo>
                  <a:pt x="2006" y="1239"/>
                </a:lnTo>
                <a:lnTo>
                  <a:pt x="2002" y="1246"/>
                </a:lnTo>
                <a:lnTo>
                  <a:pt x="2000" y="1247"/>
                </a:lnTo>
                <a:lnTo>
                  <a:pt x="1996" y="1252"/>
                </a:lnTo>
                <a:lnTo>
                  <a:pt x="1994" y="1254"/>
                </a:lnTo>
                <a:lnTo>
                  <a:pt x="1993" y="1255"/>
                </a:lnTo>
                <a:lnTo>
                  <a:pt x="1992" y="1256"/>
                </a:lnTo>
                <a:lnTo>
                  <a:pt x="1992" y="1257"/>
                </a:lnTo>
                <a:lnTo>
                  <a:pt x="1991" y="1258"/>
                </a:lnTo>
                <a:lnTo>
                  <a:pt x="1991" y="1259"/>
                </a:lnTo>
                <a:lnTo>
                  <a:pt x="1991" y="1259"/>
                </a:lnTo>
                <a:lnTo>
                  <a:pt x="1991" y="1260"/>
                </a:lnTo>
                <a:lnTo>
                  <a:pt x="1990" y="1262"/>
                </a:lnTo>
                <a:lnTo>
                  <a:pt x="1987" y="1265"/>
                </a:lnTo>
                <a:lnTo>
                  <a:pt x="1985" y="1268"/>
                </a:lnTo>
                <a:lnTo>
                  <a:pt x="1984" y="1270"/>
                </a:lnTo>
                <a:lnTo>
                  <a:pt x="1984" y="1270"/>
                </a:lnTo>
                <a:lnTo>
                  <a:pt x="1984" y="1272"/>
                </a:lnTo>
                <a:lnTo>
                  <a:pt x="1984" y="1274"/>
                </a:lnTo>
                <a:lnTo>
                  <a:pt x="1984" y="1277"/>
                </a:lnTo>
                <a:lnTo>
                  <a:pt x="1983" y="1277"/>
                </a:lnTo>
                <a:lnTo>
                  <a:pt x="1982" y="1278"/>
                </a:lnTo>
                <a:lnTo>
                  <a:pt x="1981" y="1278"/>
                </a:lnTo>
                <a:lnTo>
                  <a:pt x="1980" y="1277"/>
                </a:lnTo>
                <a:lnTo>
                  <a:pt x="1979" y="1277"/>
                </a:lnTo>
                <a:lnTo>
                  <a:pt x="1978" y="1277"/>
                </a:lnTo>
                <a:lnTo>
                  <a:pt x="1977" y="1277"/>
                </a:lnTo>
                <a:lnTo>
                  <a:pt x="1976" y="1277"/>
                </a:lnTo>
                <a:lnTo>
                  <a:pt x="1975" y="1277"/>
                </a:lnTo>
                <a:lnTo>
                  <a:pt x="1974" y="1277"/>
                </a:lnTo>
                <a:lnTo>
                  <a:pt x="1973" y="1277"/>
                </a:lnTo>
                <a:lnTo>
                  <a:pt x="1972" y="1277"/>
                </a:lnTo>
                <a:lnTo>
                  <a:pt x="1971" y="1277"/>
                </a:lnTo>
                <a:lnTo>
                  <a:pt x="1970" y="1278"/>
                </a:lnTo>
                <a:lnTo>
                  <a:pt x="1969" y="1278"/>
                </a:lnTo>
                <a:lnTo>
                  <a:pt x="1968" y="1279"/>
                </a:lnTo>
                <a:lnTo>
                  <a:pt x="1967" y="1279"/>
                </a:lnTo>
                <a:lnTo>
                  <a:pt x="1966" y="1280"/>
                </a:lnTo>
                <a:lnTo>
                  <a:pt x="1965" y="1280"/>
                </a:lnTo>
                <a:lnTo>
                  <a:pt x="1964" y="1281"/>
                </a:lnTo>
                <a:lnTo>
                  <a:pt x="1963" y="1282"/>
                </a:lnTo>
                <a:lnTo>
                  <a:pt x="1962" y="1282"/>
                </a:lnTo>
                <a:lnTo>
                  <a:pt x="1961" y="1283"/>
                </a:lnTo>
                <a:lnTo>
                  <a:pt x="1960" y="1283"/>
                </a:lnTo>
                <a:lnTo>
                  <a:pt x="1960" y="1283"/>
                </a:lnTo>
                <a:lnTo>
                  <a:pt x="1959" y="1284"/>
                </a:lnTo>
                <a:lnTo>
                  <a:pt x="1958" y="1284"/>
                </a:lnTo>
                <a:lnTo>
                  <a:pt x="1958" y="1285"/>
                </a:lnTo>
                <a:lnTo>
                  <a:pt x="1957" y="1285"/>
                </a:lnTo>
                <a:lnTo>
                  <a:pt x="1956" y="1286"/>
                </a:lnTo>
                <a:lnTo>
                  <a:pt x="1955" y="1287"/>
                </a:lnTo>
                <a:lnTo>
                  <a:pt x="1954" y="1287"/>
                </a:lnTo>
                <a:lnTo>
                  <a:pt x="1953" y="1287"/>
                </a:lnTo>
                <a:lnTo>
                  <a:pt x="1953" y="1288"/>
                </a:lnTo>
                <a:lnTo>
                  <a:pt x="1952" y="1288"/>
                </a:lnTo>
                <a:lnTo>
                  <a:pt x="1952" y="1289"/>
                </a:lnTo>
                <a:lnTo>
                  <a:pt x="1951" y="1290"/>
                </a:lnTo>
                <a:lnTo>
                  <a:pt x="1951" y="1291"/>
                </a:lnTo>
                <a:lnTo>
                  <a:pt x="1950" y="1291"/>
                </a:lnTo>
                <a:lnTo>
                  <a:pt x="1949" y="1292"/>
                </a:lnTo>
                <a:lnTo>
                  <a:pt x="1949" y="1293"/>
                </a:lnTo>
                <a:lnTo>
                  <a:pt x="1948" y="1293"/>
                </a:lnTo>
                <a:lnTo>
                  <a:pt x="1948" y="1294"/>
                </a:lnTo>
                <a:lnTo>
                  <a:pt x="1948" y="1295"/>
                </a:lnTo>
                <a:lnTo>
                  <a:pt x="1947" y="1295"/>
                </a:lnTo>
                <a:lnTo>
                  <a:pt x="1947" y="1295"/>
                </a:lnTo>
                <a:lnTo>
                  <a:pt x="1946" y="1296"/>
                </a:lnTo>
                <a:lnTo>
                  <a:pt x="1945" y="1297"/>
                </a:lnTo>
                <a:lnTo>
                  <a:pt x="1944" y="1298"/>
                </a:lnTo>
                <a:lnTo>
                  <a:pt x="1943" y="1299"/>
                </a:lnTo>
                <a:lnTo>
                  <a:pt x="1942" y="1299"/>
                </a:lnTo>
                <a:lnTo>
                  <a:pt x="1942" y="1300"/>
                </a:lnTo>
                <a:lnTo>
                  <a:pt x="1941" y="1300"/>
                </a:lnTo>
                <a:lnTo>
                  <a:pt x="1941" y="1301"/>
                </a:lnTo>
                <a:lnTo>
                  <a:pt x="1940" y="1301"/>
                </a:lnTo>
                <a:lnTo>
                  <a:pt x="1939" y="1302"/>
                </a:lnTo>
                <a:lnTo>
                  <a:pt x="1938" y="1303"/>
                </a:lnTo>
                <a:lnTo>
                  <a:pt x="1937" y="1304"/>
                </a:lnTo>
                <a:lnTo>
                  <a:pt x="1936" y="1305"/>
                </a:lnTo>
                <a:lnTo>
                  <a:pt x="1936" y="1306"/>
                </a:lnTo>
                <a:lnTo>
                  <a:pt x="1935" y="1306"/>
                </a:lnTo>
                <a:lnTo>
                  <a:pt x="1934" y="1307"/>
                </a:lnTo>
                <a:lnTo>
                  <a:pt x="1933" y="1307"/>
                </a:lnTo>
                <a:lnTo>
                  <a:pt x="1933" y="1308"/>
                </a:lnTo>
                <a:lnTo>
                  <a:pt x="1932" y="1308"/>
                </a:lnTo>
                <a:lnTo>
                  <a:pt x="1932" y="1309"/>
                </a:lnTo>
                <a:lnTo>
                  <a:pt x="1931" y="1309"/>
                </a:lnTo>
                <a:lnTo>
                  <a:pt x="1931" y="1310"/>
                </a:lnTo>
                <a:lnTo>
                  <a:pt x="1930" y="1310"/>
                </a:lnTo>
                <a:lnTo>
                  <a:pt x="1930" y="1311"/>
                </a:lnTo>
                <a:lnTo>
                  <a:pt x="1929" y="1311"/>
                </a:lnTo>
                <a:lnTo>
                  <a:pt x="1929" y="1312"/>
                </a:lnTo>
                <a:lnTo>
                  <a:pt x="1928" y="1313"/>
                </a:lnTo>
                <a:lnTo>
                  <a:pt x="1927" y="1314"/>
                </a:lnTo>
                <a:lnTo>
                  <a:pt x="1926" y="1315"/>
                </a:lnTo>
                <a:lnTo>
                  <a:pt x="1926" y="1316"/>
                </a:lnTo>
                <a:lnTo>
                  <a:pt x="1925" y="1316"/>
                </a:lnTo>
                <a:lnTo>
                  <a:pt x="1925" y="1317"/>
                </a:lnTo>
                <a:lnTo>
                  <a:pt x="1924" y="1318"/>
                </a:lnTo>
                <a:lnTo>
                  <a:pt x="1924" y="1319"/>
                </a:lnTo>
                <a:lnTo>
                  <a:pt x="1923" y="1319"/>
                </a:lnTo>
                <a:lnTo>
                  <a:pt x="1922" y="1319"/>
                </a:lnTo>
                <a:lnTo>
                  <a:pt x="1922" y="1320"/>
                </a:lnTo>
                <a:lnTo>
                  <a:pt x="1922" y="1321"/>
                </a:lnTo>
                <a:lnTo>
                  <a:pt x="1921" y="1321"/>
                </a:lnTo>
                <a:lnTo>
                  <a:pt x="1919" y="1325"/>
                </a:lnTo>
                <a:lnTo>
                  <a:pt x="1918" y="1325"/>
                </a:lnTo>
                <a:lnTo>
                  <a:pt x="1918" y="1326"/>
                </a:lnTo>
                <a:lnTo>
                  <a:pt x="1918" y="1327"/>
                </a:lnTo>
                <a:lnTo>
                  <a:pt x="1917" y="1328"/>
                </a:lnTo>
                <a:lnTo>
                  <a:pt x="1917" y="1329"/>
                </a:lnTo>
                <a:lnTo>
                  <a:pt x="1917" y="1330"/>
                </a:lnTo>
                <a:lnTo>
                  <a:pt x="1917" y="1331"/>
                </a:lnTo>
                <a:lnTo>
                  <a:pt x="1918" y="1331"/>
                </a:lnTo>
                <a:lnTo>
                  <a:pt x="1918" y="1332"/>
                </a:lnTo>
                <a:lnTo>
                  <a:pt x="1918" y="1332"/>
                </a:lnTo>
                <a:lnTo>
                  <a:pt x="1918" y="1333"/>
                </a:lnTo>
                <a:lnTo>
                  <a:pt x="1918" y="1334"/>
                </a:lnTo>
                <a:lnTo>
                  <a:pt x="1918" y="1335"/>
                </a:lnTo>
                <a:lnTo>
                  <a:pt x="1917" y="1337"/>
                </a:lnTo>
                <a:lnTo>
                  <a:pt x="1917" y="1338"/>
                </a:lnTo>
                <a:lnTo>
                  <a:pt x="1917" y="1339"/>
                </a:lnTo>
                <a:lnTo>
                  <a:pt x="1916" y="1340"/>
                </a:lnTo>
                <a:lnTo>
                  <a:pt x="1916" y="1341"/>
                </a:lnTo>
                <a:lnTo>
                  <a:pt x="1916" y="1342"/>
                </a:lnTo>
                <a:lnTo>
                  <a:pt x="1915" y="1342"/>
                </a:lnTo>
                <a:lnTo>
                  <a:pt x="1914" y="1343"/>
                </a:lnTo>
                <a:lnTo>
                  <a:pt x="1913" y="1344"/>
                </a:lnTo>
                <a:lnTo>
                  <a:pt x="1912" y="1344"/>
                </a:lnTo>
                <a:lnTo>
                  <a:pt x="1912" y="1344"/>
                </a:lnTo>
                <a:lnTo>
                  <a:pt x="1911" y="1345"/>
                </a:lnTo>
                <a:lnTo>
                  <a:pt x="1910" y="1345"/>
                </a:lnTo>
                <a:lnTo>
                  <a:pt x="1909" y="1346"/>
                </a:lnTo>
                <a:lnTo>
                  <a:pt x="1908" y="1346"/>
                </a:lnTo>
                <a:lnTo>
                  <a:pt x="1904" y="1348"/>
                </a:lnTo>
                <a:lnTo>
                  <a:pt x="1904" y="1349"/>
                </a:lnTo>
                <a:lnTo>
                  <a:pt x="1903" y="1349"/>
                </a:lnTo>
                <a:lnTo>
                  <a:pt x="1902" y="1350"/>
                </a:lnTo>
                <a:lnTo>
                  <a:pt x="1901" y="1351"/>
                </a:lnTo>
                <a:lnTo>
                  <a:pt x="1901" y="1352"/>
                </a:lnTo>
                <a:lnTo>
                  <a:pt x="1900" y="1353"/>
                </a:lnTo>
                <a:lnTo>
                  <a:pt x="1899" y="1354"/>
                </a:lnTo>
                <a:lnTo>
                  <a:pt x="1898" y="1354"/>
                </a:lnTo>
                <a:lnTo>
                  <a:pt x="1897" y="1355"/>
                </a:lnTo>
                <a:lnTo>
                  <a:pt x="1896" y="1356"/>
                </a:lnTo>
                <a:lnTo>
                  <a:pt x="1895" y="1356"/>
                </a:lnTo>
                <a:lnTo>
                  <a:pt x="1894" y="1356"/>
                </a:lnTo>
                <a:lnTo>
                  <a:pt x="1893" y="1357"/>
                </a:lnTo>
                <a:lnTo>
                  <a:pt x="1893" y="1358"/>
                </a:lnTo>
                <a:lnTo>
                  <a:pt x="1893" y="1360"/>
                </a:lnTo>
                <a:lnTo>
                  <a:pt x="1893" y="1361"/>
                </a:lnTo>
                <a:lnTo>
                  <a:pt x="1893" y="1362"/>
                </a:lnTo>
                <a:lnTo>
                  <a:pt x="1893" y="1363"/>
                </a:lnTo>
                <a:lnTo>
                  <a:pt x="1892" y="1364"/>
                </a:lnTo>
                <a:lnTo>
                  <a:pt x="1891" y="1364"/>
                </a:lnTo>
                <a:lnTo>
                  <a:pt x="1891" y="1365"/>
                </a:lnTo>
                <a:lnTo>
                  <a:pt x="1890" y="1365"/>
                </a:lnTo>
                <a:lnTo>
                  <a:pt x="1890" y="1366"/>
                </a:lnTo>
                <a:lnTo>
                  <a:pt x="1889" y="1366"/>
                </a:lnTo>
                <a:lnTo>
                  <a:pt x="1889" y="1367"/>
                </a:lnTo>
                <a:lnTo>
                  <a:pt x="1889" y="1367"/>
                </a:lnTo>
                <a:lnTo>
                  <a:pt x="1888" y="1367"/>
                </a:lnTo>
                <a:lnTo>
                  <a:pt x="1887" y="1367"/>
                </a:lnTo>
                <a:lnTo>
                  <a:pt x="1887" y="1366"/>
                </a:lnTo>
                <a:lnTo>
                  <a:pt x="1885" y="1367"/>
                </a:lnTo>
                <a:lnTo>
                  <a:pt x="1883" y="1368"/>
                </a:lnTo>
                <a:lnTo>
                  <a:pt x="1877" y="1371"/>
                </a:lnTo>
                <a:lnTo>
                  <a:pt x="1876" y="1372"/>
                </a:lnTo>
                <a:lnTo>
                  <a:pt x="1873" y="1375"/>
                </a:lnTo>
                <a:lnTo>
                  <a:pt x="1872" y="1376"/>
                </a:lnTo>
                <a:lnTo>
                  <a:pt x="1871" y="1378"/>
                </a:lnTo>
                <a:lnTo>
                  <a:pt x="1870" y="1378"/>
                </a:lnTo>
                <a:lnTo>
                  <a:pt x="1870" y="1379"/>
                </a:lnTo>
                <a:lnTo>
                  <a:pt x="1870" y="1380"/>
                </a:lnTo>
                <a:lnTo>
                  <a:pt x="1871" y="1380"/>
                </a:lnTo>
                <a:lnTo>
                  <a:pt x="1872" y="1380"/>
                </a:lnTo>
                <a:lnTo>
                  <a:pt x="1872" y="1380"/>
                </a:lnTo>
                <a:lnTo>
                  <a:pt x="1871" y="1380"/>
                </a:lnTo>
                <a:lnTo>
                  <a:pt x="1868" y="1382"/>
                </a:lnTo>
                <a:lnTo>
                  <a:pt x="1868" y="1383"/>
                </a:lnTo>
                <a:lnTo>
                  <a:pt x="1867" y="1384"/>
                </a:lnTo>
                <a:lnTo>
                  <a:pt x="1866" y="1384"/>
                </a:lnTo>
                <a:lnTo>
                  <a:pt x="1865" y="1385"/>
                </a:lnTo>
                <a:lnTo>
                  <a:pt x="1865" y="1386"/>
                </a:lnTo>
                <a:lnTo>
                  <a:pt x="1864" y="1387"/>
                </a:lnTo>
                <a:lnTo>
                  <a:pt x="1864" y="1386"/>
                </a:lnTo>
                <a:lnTo>
                  <a:pt x="1863" y="1385"/>
                </a:lnTo>
                <a:lnTo>
                  <a:pt x="1864" y="1385"/>
                </a:lnTo>
                <a:lnTo>
                  <a:pt x="1865" y="1385"/>
                </a:lnTo>
                <a:lnTo>
                  <a:pt x="1865" y="1384"/>
                </a:lnTo>
                <a:lnTo>
                  <a:pt x="1865" y="1384"/>
                </a:lnTo>
                <a:lnTo>
                  <a:pt x="1865" y="1383"/>
                </a:lnTo>
                <a:lnTo>
                  <a:pt x="1864" y="1383"/>
                </a:lnTo>
                <a:lnTo>
                  <a:pt x="1863" y="1383"/>
                </a:lnTo>
                <a:lnTo>
                  <a:pt x="1862" y="1383"/>
                </a:lnTo>
                <a:lnTo>
                  <a:pt x="1861" y="1383"/>
                </a:lnTo>
                <a:lnTo>
                  <a:pt x="1860" y="1383"/>
                </a:lnTo>
                <a:lnTo>
                  <a:pt x="1859" y="1383"/>
                </a:lnTo>
                <a:lnTo>
                  <a:pt x="1858" y="1384"/>
                </a:lnTo>
                <a:lnTo>
                  <a:pt x="1857" y="1384"/>
                </a:lnTo>
                <a:lnTo>
                  <a:pt x="1856" y="1384"/>
                </a:lnTo>
                <a:lnTo>
                  <a:pt x="1856" y="1385"/>
                </a:lnTo>
                <a:lnTo>
                  <a:pt x="1855" y="1385"/>
                </a:lnTo>
                <a:lnTo>
                  <a:pt x="1854" y="1386"/>
                </a:lnTo>
                <a:lnTo>
                  <a:pt x="1853" y="1387"/>
                </a:lnTo>
                <a:lnTo>
                  <a:pt x="1853" y="1388"/>
                </a:lnTo>
                <a:lnTo>
                  <a:pt x="1853" y="1389"/>
                </a:lnTo>
                <a:lnTo>
                  <a:pt x="1853" y="1391"/>
                </a:lnTo>
                <a:lnTo>
                  <a:pt x="1853" y="1392"/>
                </a:lnTo>
                <a:lnTo>
                  <a:pt x="1853" y="1392"/>
                </a:lnTo>
                <a:lnTo>
                  <a:pt x="1853" y="1393"/>
                </a:lnTo>
                <a:lnTo>
                  <a:pt x="1853" y="1394"/>
                </a:lnTo>
                <a:lnTo>
                  <a:pt x="1854" y="1394"/>
                </a:lnTo>
                <a:lnTo>
                  <a:pt x="1855" y="1393"/>
                </a:lnTo>
                <a:lnTo>
                  <a:pt x="1856" y="1392"/>
                </a:lnTo>
                <a:lnTo>
                  <a:pt x="1857" y="1392"/>
                </a:lnTo>
                <a:lnTo>
                  <a:pt x="1858" y="1392"/>
                </a:lnTo>
                <a:lnTo>
                  <a:pt x="1858" y="1393"/>
                </a:lnTo>
                <a:lnTo>
                  <a:pt x="1857" y="1394"/>
                </a:lnTo>
                <a:lnTo>
                  <a:pt x="1856" y="1394"/>
                </a:lnTo>
                <a:lnTo>
                  <a:pt x="1855" y="1395"/>
                </a:lnTo>
                <a:lnTo>
                  <a:pt x="1854" y="1396"/>
                </a:lnTo>
                <a:lnTo>
                  <a:pt x="1853" y="1396"/>
                </a:lnTo>
                <a:lnTo>
                  <a:pt x="1853" y="1397"/>
                </a:lnTo>
                <a:lnTo>
                  <a:pt x="1852" y="1397"/>
                </a:lnTo>
                <a:lnTo>
                  <a:pt x="1852" y="1398"/>
                </a:lnTo>
                <a:lnTo>
                  <a:pt x="1851" y="1398"/>
                </a:lnTo>
                <a:lnTo>
                  <a:pt x="1850" y="1399"/>
                </a:lnTo>
                <a:lnTo>
                  <a:pt x="1850" y="1400"/>
                </a:lnTo>
                <a:lnTo>
                  <a:pt x="1850" y="1401"/>
                </a:lnTo>
                <a:lnTo>
                  <a:pt x="1850" y="1402"/>
                </a:lnTo>
                <a:lnTo>
                  <a:pt x="1853" y="1407"/>
                </a:lnTo>
                <a:lnTo>
                  <a:pt x="1855" y="1410"/>
                </a:lnTo>
                <a:lnTo>
                  <a:pt x="1876" y="1441"/>
                </a:lnTo>
                <a:lnTo>
                  <a:pt x="1877" y="1443"/>
                </a:lnTo>
                <a:lnTo>
                  <a:pt x="1877" y="1444"/>
                </a:lnTo>
                <a:lnTo>
                  <a:pt x="1877" y="1446"/>
                </a:lnTo>
                <a:lnTo>
                  <a:pt x="1877" y="1448"/>
                </a:lnTo>
                <a:lnTo>
                  <a:pt x="1875" y="1455"/>
                </a:lnTo>
                <a:lnTo>
                  <a:pt x="1872" y="1464"/>
                </a:lnTo>
                <a:lnTo>
                  <a:pt x="1871" y="1468"/>
                </a:lnTo>
                <a:lnTo>
                  <a:pt x="1870" y="1472"/>
                </a:lnTo>
                <a:lnTo>
                  <a:pt x="1868" y="1472"/>
                </a:lnTo>
                <a:lnTo>
                  <a:pt x="1868" y="1471"/>
                </a:lnTo>
                <a:lnTo>
                  <a:pt x="1868" y="1470"/>
                </a:lnTo>
                <a:lnTo>
                  <a:pt x="1869" y="1470"/>
                </a:lnTo>
                <a:lnTo>
                  <a:pt x="1869" y="1469"/>
                </a:lnTo>
                <a:lnTo>
                  <a:pt x="1870" y="1466"/>
                </a:lnTo>
                <a:lnTo>
                  <a:pt x="1870" y="1465"/>
                </a:lnTo>
                <a:lnTo>
                  <a:pt x="1869" y="1465"/>
                </a:lnTo>
                <a:lnTo>
                  <a:pt x="1868" y="1465"/>
                </a:lnTo>
                <a:lnTo>
                  <a:pt x="1867" y="1465"/>
                </a:lnTo>
                <a:lnTo>
                  <a:pt x="1866" y="1465"/>
                </a:lnTo>
                <a:lnTo>
                  <a:pt x="1865" y="1466"/>
                </a:lnTo>
                <a:lnTo>
                  <a:pt x="1864" y="1466"/>
                </a:lnTo>
                <a:lnTo>
                  <a:pt x="1862" y="1466"/>
                </a:lnTo>
                <a:lnTo>
                  <a:pt x="1860" y="1467"/>
                </a:lnTo>
                <a:lnTo>
                  <a:pt x="1859" y="1467"/>
                </a:lnTo>
                <a:lnTo>
                  <a:pt x="1858" y="1467"/>
                </a:lnTo>
                <a:lnTo>
                  <a:pt x="1857" y="1467"/>
                </a:lnTo>
                <a:lnTo>
                  <a:pt x="1857" y="1466"/>
                </a:lnTo>
                <a:lnTo>
                  <a:pt x="1858" y="1466"/>
                </a:lnTo>
                <a:lnTo>
                  <a:pt x="1859" y="1466"/>
                </a:lnTo>
                <a:lnTo>
                  <a:pt x="1861" y="1465"/>
                </a:lnTo>
                <a:lnTo>
                  <a:pt x="1862" y="1465"/>
                </a:lnTo>
                <a:lnTo>
                  <a:pt x="1864" y="1465"/>
                </a:lnTo>
                <a:lnTo>
                  <a:pt x="1865" y="1465"/>
                </a:lnTo>
                <a:lnTo>
                  <a:pt x="1865" y="1464"/>
                </a:lnTo>
                <a:lnTo>
                  <a:pt x="1865" y="1464"/>
                </a:lnTo>
                <a:lnTo>
                  <a:pt x="1866" y="1464"/>
                </a:lnTo>
                <a:lnTo>
                  <a:pt x="1867" y="1464"/>
                </a:lnTo>
                <a:lnTo>
                  <a:pt x="1868" y="1464"/>
                </a:lnTo>
                <a:lnTo>
                  <a:pt x="1869" y="1464"/>
                </a:lnTo>
                <a:lnTo>
                  <a:pt x="1870" y="1464"/>
                </a:lnTo>
                <a:lnTo>
                  <a:pt x="1872" y="1460"/>
                </a:lnTo>
                <a:lnTo>
                  <a:pt x="1876" y="1447"/>
                </a:lnTo>
                <a:lnTo>
                  <a:pt x="1876" y="1445"/>
                </a:lnTo>
                <a:lnTo>
                  <a:pt x="1876" y="1444"/>
                </a:lnTo>
                <a:lnTo>
                  <a:pt x="1875" y="1443"/>
                </a:lnTo>
                <a:lnTo>
                  <a:pt x="1875" y="1441"/>
                </a:lnTo>
                <a:lnTo>
                  <a:pt x="1853" y="1408"/>
                </a:lnTo>
                <a:lnTo>
                  <a:pt x="1853" y="1409"/>
                </a:lnTo>
                <a:lnTo>
                  <a:pt x="1852" y="1409"/>
                </a:lnTo>
                <a:lnTo>
                  <a:pt x="1850" y="1408"/>
                </a:lnTo>
                <a:lnTo>
                  <a:pt x="1850" y="1407"/>
                </a:lnTo>
                <a:lnTo>
                  <a:pt x="1845" y="1408"/>
                </a:lnTo>
                <a:lnTo>
                  <a:pt x="1845" y="1409"/>
                </a:lnTo>
                <a:lnTo>
                  <a:pt x="1845" y="1410"/>
                </a:lnTo>
                <a:lnTo>
                  <a:pt x="1844" y="1410"/>
                </a:lnTo>
                <a:lnTo>
                  <a:pt x="1844" y="1411"/>
                </a:lnTo>
                <a:lnTo>
                  <a:pt x="1845" y="1414"/>
                </a:lnTo>
                <a:lnTo>
                  <a:pt x="1846" y="1415"/>
                </a:lnTo>
                <a:lnTo>
                  <a:pt x="1846" y="1416"/>
                </a:lnTo>
                <a:lnTo>
                  <a:pt x="1845" y="1416"/>
                </a:lnTo>
                <a:lnTo>
                  <a:pt x="1845" y="1417"/>
                </a:lnTo>
                <a:lnTo>
                  <a:pt x="1844" y="1417"/>
                </a:lnTo>
                <a:lnTo>
                  <a:pt x="1844" y="1418"/>
                </a:lnTo>
                <a:lnTo>
                  <a:pt x="1843" y="1418"/>
                </a:lnTo>
                <a:lnTo>
                  <a:pt x="1842" y="1417"/>
                </a:lnTo>
                <a:lnTo>
                  <a:pt x="1843" y="1417"/>
                </a:lnTo>
                <a:lnTo>
                  <a:pt x="1843" y="1416"/>
                </a:lnTo>
                <a:lnTo>
                  <a:pt x="1844" y="1416"/>
                </a:lnTo>
                <a:lnTo>
                  <a:pt x="1844" y="1416"/>
                </a:lnTo>
                <a:lnTo>
                  <a:pt x="1845" y="1416"/>
                </a:lnTo>
                <a:lnTo>
                  <a:pt x="1845" y="1415"/>
                </a:lnTo>
                <a:lnTo>
                  <a:pt x="1844" y="1414"/>
                </a:lnTo>
                <a:lnTo>
                  <a:pt x="1845" y="1414"/>
                </a:lnTo>
                <a:lnTo>
                  <a:pt x="1843" y="1411"/>
                </a:lnTo>
                <a:lnTo>
                  <a:pt x="1843" y="1410"/>
                </a:lnTo>
                <a:lnTo>
                  <a:pt x="1842" y="1410"/>
                </a:lnTo>
                <a:lnTo>
                  <a:pt x="1841" y="1410"/>
                </a:lnTo>
                <a:lnTo>
                  <a:pt x="1838" y="1411"/>
                </a:lnTo>
                <a:lnTo>
                  <a:pt x="1835" y="1405"/>
                </a:lnTo>
                <a:lnTo>
                  <a:pt x="1830" y="1407"/>
                </a:lnTo>
                <a:lnTo>
                  <a:pt x="1829" y="1407"/>
                </a:lnTo>
                <a:lnTo>
                  <a:pt x="1825" y="1407"/>
                </a:lnTo>
                <a:lnTo>
                  <a:pt x="1821" y="1408"/>
                </a:lnTo>
                <a:lnTo>
                  <a:pt x="1820" y="1408"/>
                </a:lnTo>
                <a:lnTo>
                  <a:pt x="1819" y="1405"/>
                </a:lnTo>
                <a:lnTo>
                  <a:pt x="1817" y="1404"/>
                </a:lnTo>
                <a:lnTo>
                  <a:pt x="1816" y="1404"/>
                </a:lnTo>
                <a:lnTo>
                  <a:pt x="1813" y="1405"/>
                </a:lnTo>
                <a:lnTo>
                  <a:pt x="1812" y="1404"/>
                </a:lnTo>
                <a:lnTo>
                  <a:pt x="1812" y="1403"/>
                </a:lnTo>
                <a:lnTo>
                  <a:pt x="1810" y="1399"/>
                </a:lnTo>
                <a:lnTo>
                  <a:pt x="1807" y="1392"/>
                </a:lnTo>
                <a:lnTo>
                  <a:pt x="1805" y="1391"/>
                </a:lnTo>
                <a:lnTo>
                  <a:pt x="1804" y="1392"/>
                </a:lnTo>
                <a:lnTo>
                  <a:pt x="1803" y="1392"/>
                </a:lnTo>
                <a:lnTo>
                  <a:pt x="1807" y="1404"/>
                </a:lnTo>
                <a:lnTo>
                  <a:pt x="1801" y="1409"/>
                </a:lnTo>
                <a:lnTo>
                  <a:pt x="1799" y="1407"/>
                </a:lnTo>
                <a:lnTo>
                  <a:pt x="1797" y="1409"/>
                </a:lnTo>
                <a:lnTo>
                  <a:pt x="1799" y="1410"/>
                </a:lnTo>
                <a:lnTo>
                  <a:pt x="1796" y="1412"/>
                </a:lnTo>
                <a:lnTo>
                  <a:pt x="1803" y="1416"/>
                </a:lnTo>
                <a:lnTo>
                  <a:pt x="1780" y="1439"/>
                </a:lnTo>
                <a:lnTo>
                  <a:pt x="1787" y="1443"/>
                </a:lnTo>
                <a:lnTo>
                  <a:pt x="1789" y="1448"/>
                </a:lnTo>
                <a:lnTo>
                  <a:pt x="1775" y="1461"/>
                </a:lnTo>
                <a:lnTo>
                  <a:pt x="1794" y="1471"/>
                </a:lnTo>
                <a:lnTo>
                  <a:pt x="1810" y="1454"/>
                </a:lnTo>
                <a:lnTo>
                  <a:pt x="1813" y="1454"/>
                </a:lnTo>
                <a:lnTo>
                  <a:pt x="1814" y="1454"/>
                </a:lnTo>
                <a:lnTo>
                  <a:pt x="1821" y="1454"/>
                </a:lnTo>
                <a:lnTo>
                  <a:pt x="1827" y="1455"/>
                </a:lnTo>
                <a:lnTo>
                  <a:pt x="1840" y="1455"/>
                </a:lnTo>
                <a:lnTo>
                  <a:pt x="1846" y="1455"/>
                </a:lnTo>
                <a:lnTo>
                  <a:pt x="1853" y="1456"/>
                </a:lnTo>
                <a:lnTo>
                  <a:pt x="1854" y="1456"/>
                </a:lnTo>
                <a:lnTo>
                  <a:pt x="1854" y="1458"/>
                </a:lnTo>
                <a:lnTo>
                  <a:pt x="1853" y="1458"/>
                </a:lnTo>
                <a:lnTo>
                  <a:pt x="1833" y="1457"/>
                </a:lnTo>
                <a:lnTo>
                  <a:pt x="1827" y="1464"/>
                </a:lnTo>
                <a:lnTo>
                  <a:pt x="1826" y="1464"/>
                </a:lnTo>
                <a:lnTo>
                  <a:pt x="1826" y="1465"/>
                </a:lnTo>
                <a:lnTo>
                  <a:pt x="1825" y="1465"/>
                </a:lnTo>
                <a:lnTo>
                  <a:pt x="1824" y="1466"/>
                </a:lnTo>
                <a:lnTo>
                  <a:pt x="1824" y="1467"/>
                </a:lnTo>
                <a:lnTo>
                  <a:pt x="1823" y="1468"/>
                </a:lnTo>
                <a:lnTo>
                  <a:pt x="1822" y="1468"/>
                </a:lnTo>
                <a:lnTo>
                  <a:pt x="1821" y="1469"/>
                </a:lnTo>
                <a:lnTo>
                  <a:pt x="1821" y="1470"/>
                </a:lnTo>
                <a:lnTo>
                  <a:pt x="1820" y="1470"/>
                </a:lnTo>
                <a:lnTo>
                  <a:pt x="1819" y="1471"/>
                </a:lnTo>
                <a:lnTo>
                  <a:pt x="1819" y="1472"/>
                </a:lnTo>
                <a:lnTo>
                  <a:pt x="1818" y="1472"/>
                </a:lnTo>
                <a:lnTo>
                  <a:pt x="1818" y="1473"/>
                </a:lnTo>
                <a:lnTo>
                  <a:pt x="1817" y="1473"/>
                </a:lnTo>
                <a:lnTo>
                  <a:pt x="1816" y="1474"/>
                </a:lnTo>
                <a:lnTo>
                  <a:pt x="1813" y="1476"/>
                </a:lnTo>
                <a:lnTo>
                  <a:pt x="1810" y="1478"/>
                </a:lnTo>
                <a:lnTo>
                  <a:pt x="1804" y="1482"/>
                </a:lnTo>
                <a:lnTo>
                  <a:pt x="1800" y="1484"/>
                </a:lnTo>
                <a:lnTo>
                  <a:pt x="1798" y="1485"/>
                </a:lnTo>
                <a:lnTo>
                  <a:pt x="1793" y="1487"/>
                </a:lnTo>
                <a:lnTo>
                  <a:pt x="1792" y="1487"/>
                </a:lnTo>
                <a:lnTo>
                  <a:pt x="1786" y="1489"/>
                </a:lnTo>
                <a:lnTo>
                  <a:pt x="1769" y="1493"/>
                </a:lnTo>
                <a:lnTo>
                  <a:pt x="1758" y="1493"/>
                </a:lnTo>
                <a:lnTo>
                  <a:pt x="1745" y="1494"/>
                </a:lnTo>
                <a:lnTo>
                  <a:pt x="1739" y="1494"/>
                </a:lnTo>
                <a:lnTo>
                  <a:pt x="1738" y="1494"/>
                </a:lnTo>
                <a:lnTo>
                  <a:pt x="1730" y="1494"/>
                </a:lnTo>
                <a:lnTo>
                  <a:pt x="1727" y="1493"/>
                </a:lnTo>
                <a:lnTo>
                  <a:pt x="1725" y="1493"/>
                </a:lnTo>
                <a:lnTo>
                  <a:pt x="1724" y="1495"/>
                </a:lnTo>
                <a:lnTo>
                  <a:pt x="1721" y="1502"/>
                </a:lnTo>
                <a:lnTo>
                  <a:pt x="1718" y="1507"/>
                </a:lnTo>
                <a:lnTo>
                  <a:pt x="1715" y="1514"/>
                </a:lnTo>
                <a:lnTo>
                  <a:pt x="1714" y="1516"/>
                </a:lnTo>
                <a:lnTo>
                  <a:pt x="1713" y="1518"/>
                </a:lnTo>
                <a:lnTo>
                  <a:pt x="1713" y="1520"/>
                </a:lnTo>
                <a:lnTo>
                  <a:pt x="1711" y="1524"/>
                </a:lnTo>
                <a:lnTo>
                  <a:pt x="1709" y="1533"/>
                </a:lnTo>
                <a:lnTo>
                  <a:pt x="1709" y="1539"/>
                </a:lnTo>
                <a:lnTo>
                  <a:pt x="1725" y="1538"/>
                </a:lnTo>
                <a:lnTo>
                  <a:pt x="1726" y="1538"/>
                </a:lnTo>
                <a:lnTo>
                  <a:pt x="1734" y="1539"/>
                </a:lnTo>
                <a:lnTo>
                  <a:pt x="1735" y="1539"/>
                </a:lnTo>
                <a:lnTo>
                  <a:pt x="1738" y="1540"/>
                </a:lnTo>
                <a:lnTo>
                  <a:pt x="1740" y="1542"/>
                </a:lnTo>
                <a:lnTo>
                  <a:pt x="1741" y="1543"/>
                </a:lnTo>
                <a:lnTo>
                  <a:pt x="1742" y="1546"/>
                </a:lnTo>
                <a:lnTo>
                  <a:pt x="1739" y="1559"/>
                </a:lnTo>
                <a:lnTo>
                  <a:pt x="1737" y="1565"/>
                </a:lnTo>
                <a:lnTo>
                  <a:pt x="1736" y="1567"/>
                </a:lnTo>
                <a:lnTo>
                  <a:pt x="1736" y="1568"/>
                </a:lnTo>
                <a:lnTo>
                  <a:pt x="1735" y="1569"/>
                </a:lnTo>
                <a:lnTo>
                  <a:pt x="1733" y="1569"/>
                </a:lnTo>
                <a:lnTo>
                  <a:pt x="1733" y="1568"/>
                </a:lnTo>
                <a:lnTo>
                  <a:pt x="1733" y="1567"/>
                </a:lnTo>
                <a:lnTo>
                  <a:pt x="1734" y="1557"/>
                </a:lnTo>
                <a:lnTo>
                  <a:pt x="1734" y="1554"/>
                </a:lnTo>
                <a:lnTo>
                  <a:pt x="1736" y="1546"/>
                </a:lnTo>
                <a:lnTo>
                  <a:pt x="1736" y="1544"/>
                </a:lnTo>
                <a:lnTo>
                  <a:pt x="1735" y="1543"/>
                </a:lnTo>
                <a:lnTo>
                  <a:pt x="1733" y="1542"/>
                </a:lnTo>
                <a:lnTo>
                  <a:pt x="1731" y="1543"/>
                </a:lnTo>
                <a:lnTo>
                  <a:pt x="1729" y="1544"/>
                </a:lnTo>
                <a:lnTo>
                  <a:pt x="1726" y="1544"/>
                </a:lnTo>
                <a:lnTo>
                  <a:pt x="1725" y="1544"/>
                </a:lnTo>
                <a:lnTo>
                  <a:pt x="1723" y="1550"/>
                </a:lnTo>
                <a:lnTo>
                  <a:pt x="1721" y="1550"/>
                </a:lnTo>
                <a:lnTo>
                  <a:pt x="1719" y="1550"/>
                </a:lnTo>
                <a:lnTo>
                  <a:pt x="1716" y="1550"/>
                </a:lnTo>
                <a:lnTo>
                  <a:pt x="1716" y="1551"/>
                </a:lnTo>
                <a:lnTo>
                  <a:pt x="1706" y="1551"/>
                </a:lnTo>
                <a:lnTo>
                  <a:pt x="1706" y="1552"/>
                </a:lnTo>
                <a:lnTo>
                  <a:pt x="1706" y="1553"/>
                </a:lnTo>
                <a:lnTo>
                  <a:pt x="1706" y="1554"/>
                </a:lnTo>
                <a:lnTo>
                  <a:pt x="1707" y="1554"/>
                </a:lnTo>
                <a:lnTo>
                  <a:pt x="1708" y="1555"/>
                </a:lnTo>
                <a:lnTo>
                  <a:pt x="1708" y="1556"/>
                </a:lnTo>
                <a:lnTo>
                  <a:pt x="1708" y="1558"/>
                </a:lnTo>
                <a:lnTo>
                  <a:pt x="1708" y="1560"/>
                </a:lnTo>
                <a:lnTo>
                  <a:pt x="1708" y="1562"/>
                </a:lnTo>
                <a:lnTo>
                  <a:pt x="1708" y="1564"/>
                </a:lnTo>
                <a:lnTo>
                  <a:pt x="1708" y="1567"/>
                </a:lnTo>
                <a:lnTo>
                  <a:pt x="1709" y="1570"/>
                </a:lnTo>
                <a:lnTo>
                  <a:pt x="1710" y="1572"/>
                </a:lnTo>
                <a:lnTo>
                  <a:pt x="1710" y="1572"/>
                </a:lnTo>
                <a:lnTo>
                  <a:pt x="1710" y="1573"/>
                </a:lnTo>
                <a:lnTo>
                  <a:pt x="1709" y="1574"/>
                </a:lnTo>
                <a:lnTo>
                  <a:pt x="1707" y="1573"/>
                </a:lnTo>
                <a:lnTo>
                  <a:pt x="1705" y="1572"/>
                </a:lnTo>
                <a:lnTo>
                  <a:pt x="1704" y="1572"/>
                </a:lnTo>
                <a:lnTo>
                  <a:pt x="1702" y="1573"/>
                </a:lnTo>
                <a:lnTo>
                  <a:pt x="1701" y="1576"/>
                </a:lnTo>
                <a:lnTo>
                  <a:pt x="1701" y="1577"/>
                </a:lnTo>
                <a:lnTo>
                  <a:pt x="1700" y="1580"/>
                </a:lnTo>
                <a:lnTo>
                  <a:pt x="1700" y="1581"/>
                </a:lnTo>
                <a:lnTo>
                  <a:pt x="1699" y="1583"/>
                </a:lnTo>
                <a:lnTo>
                  <a:pt x="1699" y="1584"/>
                </a:lnTo>
                <a:lnTo>
                  <a:pt x="1699" y="1585"/>
                </a:lnTo>
                <a:lnTo>
                  <a:pt x="1698" y="1585"/>
                </a:lnTo>
                <a:lnTo>
                  <a:pt x="1698" y="1586"/>
                </a:lnTo>
                <a:lnTo>
                  <a:pt x="1697" y="1589"/>
                </a:lnTo>
                <a:lnTo>
                  <a:pt x="1697" y="1593"/>
                </a:lnTo>
                <a:lnTo>
                  <a:pt x="1697" y="1596"/>
                </a:lnTo>
                <a:lnTo>
                  <a:pt x="1697" y="1597"/>
                </a:lnTo>
                <a:lnTo>
                  <a:pt x="1697" y="1598"/>
                </a:lnTo>
                <a:lnTo>
                  <a:pt x="1697" y="1600"/>
                </a:lnTo>
                <a:lnTo>
                  <a:pt x="1696" y="1601"/>
                </a:lnTo>
                <a:lnTo>
                  <a:pt x="1696" y="1602"/>
                </a:lnTo>
                <a:lnTo>
                  <a:pt x="1696" y="1603"/>
                </a:lnTo>
                <a:lnTo>
                  <a:pt x="1695" y="1605"/>
                </a:lnTo>
                <a:lnTo>
                  <a:pt x="1695" y="1607"/>
                </a:lnTo>
                <a:lnTo>
                  <a:pt x="1695" y="1609"/>
                </a:lnTo>
                <a:lnTo>
                  <a:pt x="1694" y="1609"/>
                </a:lnTo>
                <a:lnTo>
                  <a:pt x="1694" y="1610"/>
                </a:lnTo>
                <a:lnTo>
                  <a:pt x="1694" y="1611"/>
                </a:lnTo>
                <a:lnTo>
                  <a:pt x="1693" y="1613"/>
                </a:lnTo>
                <a:lnTo>
                  <a:pt x="1694" y="1616"/>
                </a:lnTo>
                <a:lnTo>
                  <a:pt x="1695" y="1618"/>
                </a:lnTo>
                <a:lnTo>
                  <a:pt x="1696" y="1620"/>
                </a:lnTo>
                <a:lnTo>
                  <a:pt x="1697" y="1621"/>
                </a:lnTo>
                <a:lnTo>
                  <a:pt x="1700" y="1623"/>
                </a:lnTo>
                <a:lnTo>
                  <a:pt x="1703" y="1625"/>
                </a:lnTo>
                <a:lnTo>
                  <a:pt x="1704" y="1625"/>
                </a:lnTo>
                <a:lnTo>
                  <a:pt x="1707" y="1624"/>
                </a:lnTo>
                <a:lnTo>
                  <a:pt x="1712" y="1624"/>
                </a:lnTo>
                <a:lnTo>
                  <a:pt x="1714" y="1624"/>
                </a:lnTo>
                <a:lnTo>
                  <a:pt x="1714" y="1622"/>
                </a:lnTo>
                <a:lnTo>
                  <a:pt x="1716" y="1621"/>
                </a:lnTo>
                <a:lnTo>
                  <a:pt x="1718" y="1620"/>
                </a:lnTo>
                <a:lnTo>
                  <a:pt x="1720" y="1616"/>
                </a:lnTo>
                <a:lnTo>
                  <a:pt x="1720" y="1612"/>
                </a:lnTo>
                <a:lnTo>
                  <a:pt x="1719" y="1608"/>
                </a:lnTo>
                <a:lnTo>
                  <a:pt x="1715" y="1604"/>
                </a:lnTo>
                <a:lnTo>
                  <a:pt x="1712" y="1601"/>
                </a:lnTo>
                <a:lnTo>
                  <a:pt x="1708" y="1599"/>
                </a:lnTo>
                <a:lnTo>
                  <a:pt x="1706" y="1597"/>
                </a:lnTo>
                <a:lnTo>
                  <a:pt x="1704" y="1597"/>
                </a:lnTo>
                <a:lnTo>
                  <a:pt x="1704" y="1597"/>
                </a:lnTo>
                <a:lnTo>
                  <a:pt x="1704" y="1593"/>
                </a:lnTo>
                <a:lnTo>
                  <a:pt x="1705" y="1593"/>
                </a:lnTo>
                <a:lnTo>
                  <a:pt x="1708" y="1592"/>
                </a:lnTo>
                <a:lnTo>
                  <a:pt x="1711" y="1589"/>
                </a:lnTo>
                <a:lnTo>
                  <a:pt x="1713" y="1583"/>
                </a:lnTo>
                <a:lnTo>
                  <a:pt x="1712" y="1580"/>
                </a:lnTo>
                <a:lnTo>
                  <a:pt x="1712" y="1579"/>
                </a:lnTo>
                <a:lnTo>
                  <a:pt x="1710" y="1576"/>
                </a:lnTo>
                <a:lnTo>
                  <a:pt x="1710" y="1575"/>
                </a:lnTo>
                <a:lnTo>
                  <a:pt x="1712" y="1574"/>
                </a:lnTo>
                <a:lnTo>
                  <a:pt x="1713" y="1574"/>
                </a:lnTo>
                <a:lnTo>
                  <a:pt x="1715" y="1575"/>
                </a:lnTo>
                <a:lnTo>
                  <a:pt x="1718" y="1575"/>
                </a:lnTo>
                <a:lnTo>
                  <a:pt x="1721" y="1574"/>
                </a:lnTo>
                <a:lnTo>
                  <a:pt x="1722" y="1573"/>
                </a:lnTo>
                <a:lnTo>
                  <a:pt x="1724" y="1572"/>
                </a:lnTo>
                <a:lnTo>
                  <a:pt x="1725" y="1567"/>
                </a:lnTo>
                <a:lnTo>
                  <a:pt x="1725" y="1565"/>
                </a:lnTo>
                <a:lnTo>
                  <a:pt x="1726" y="1564"/>
                </a:lnTo>
                <a:lnTo>
                  <a:pt x="1727" y="1564"/>
                </a:lnTo>
                <a:lnTo>
                  <a:pt x="1728" y="1565"/>
                </a:lnTo>
                <a:lnTo>
                  <a:pt x="1728" y="1567"/>
                </a:lnTo>
                <a:lnTo>
                  <a:pt x="1728" y="1568"/>
                </a:lnTo>
                <a:lnTo>
                  <a:pt x="1727" y="1572"/>
                </a:lnTo>
                <a:lnTo>
                  <a:pt x="1729" y="1579"/>
                </a:lnTo>
                <a:lnTo>
                  <a:pt x="1731" y="1587"/>
                </a:lnTo>
                <a:lnTo>
                  <a:pt x="1734" y="1595"/>
                </a:lnTo>
                <a:lnTo>
                  <a:pt x="1736" y="1601"/>
                </a:lnTo>
                <a:lnTo>
                  <a:pt x="1736" y="1607"/>
                </a:lnTo>
                <a:lnTo>
                  <a:pt x="1734" y="1612"/>
                </a:lnTo>
                <a:lnTo>
                  <a:pt x="1733" y="1616"/>
                </a:lnTo>
                <a:lnTo>
                  <a:pt x="1732" y="1618"/>
                </a:lnTo>
                <a:lnTo>
                  <a:pt x="1732" y="1620"/>
                </a:lnTo>
                <a:lnTo>
                  <a:pt x="1728" y="1621"/>
                </a:lnTo>
                <a:lnTo>
                  <a:pt x="1726" y="1623"/>
                </a:lnTo>
                <a:lnTo>
                  <a:pt x="1723" y="1624"/>
                </a:lnTo>
                <a:lnTo>
                  <a:pt x="1721" y="1625"/>
                </a:lnTo>
                <a:lnTo>
                  <a:pt x="1720" y="1626"/>
                </a:lnTo>
                <a:lnTo>
                  <a:pt x="1719" y="1627"/>
                </a:lnTo>
                <a:lnTo>
                  <a:pt x="1719" y="1628"/>
                </a:lnTo>
                <a:lnTo>
                  <a:pt x="1718" y="1629"/>
                </a:lnTo>
                <a:lnTo>
                  <a:pt x="1716" y="1629"/>
                </a:lnTo>
                <a:lnTo>
                  <a:pt x="1716" y="1631"/>
                </a:lnTo>
                <a:lnTo>
                  <a:pt x="1716" y="1641"/>
                </a:lnTo>
                <a:lnTo>
                  <a:pt x="1716" y="1656"/>
                </a:lnTo>
                <a:lnTo>
                  <a:pt x="1717" y="1656"/>
                </a:lnTo>
                <a:lnTo>
                  <a:pt x="1721" y="1656"/>
                </a:lnTo>
                <a:lnTo>
                  <a:pt x="1722" y="1656"/>
                </a:lnTo>
                <a:lnTo>
                  <a:pt x="1722" y="1657"/>
                </a:lnTo>
                <a:lnTo>
                  <a:pt x="1717" y="1657"/>
                </a:lnTo>
                <a:lnTo>
                  <a:pt x="1716" y="1657"/>
                </a:lnTo>
                <a:lnTo>
                  <a:pt x="1715" y="1657"/>
                </a:lnTo>
                <a:lnTo>
                  <a:pt x="1713" y="1657"/>
                </a:lnTo>
                <a:lnTo>
                  <a:pt x="1712" y="1657"/>
                </a:lnTo>
                <a:lnTo>
                  <a:pt x="1707" y="1657"/>
                </a:lnTo>
                <a:lnTo>
                  <a:pt x="1692" y="1657"/>
                </a:lnTo>
                <a:lnTo>
                  <a:pt x="1687" y="1657"/>
                </a:lnTo>
                <a:lnTo>
                  <a:pt x="1688" y="1659"/>
                </a:lnTo>
                <a:lnTo>
                  <a:pt x="1689" y="1663"/>
                </a:lnTo>
                <a:lnTo>
                  <a:pt x="1689" y="1664"/>
                </a:lnTo>
                <a:lnTo>
                  <a:pt x="1689" y="1665"/>
                </a:lnTo>
                <a:lnTo>
                  <a:pt x="1689" y="1666"/>
                </a:lnTo>
                <a:lnTo>
                  <a:pt x="1691" y="1669"/>
                </a:lnTo>
                <a:lnTo>
                  <a:pt x="1691" y="1670"/>
                </a:lnTo>
                <a:lnTo>
                  <a:pt x="1696" y="1669"/>
                </a:lnTo>
                <a:lnTo>
                  <a:pt x="1703" y="1669"/>
                </a:lnTo>
                <a:lnTo>
                  <a:pt x="1715" y="1667"/>
                </a:lnTo>
                <a:lnTo>
                  <a:pt x="1718" y="1667"/>
                </a:lnTo>
                <a:lnTo>
                  <a:pt x="1721" y="1666"/>
                </a:lnTo>
                <a:lnTo>
                  <a:pt x="1725" y="1666"/>
                </a:lnTo>
                <a:lnTo>
                  <a:pt x="1727" y="1666"/>
                </a:lnTo>
                <a:lnTo>
                  <a:pt x="1728" y="1666"/>
                </a:lnTo>
                <a:lnTo>
                  <a:pt x="1730" y="1672"/>
                </a:lnTo>
                <a:lnTo>
                  <a:pt x="1733" y="1685"/>
                </a:lnTo>
                <a:lnTo>
                  <a:pt x="1733" y="1686"/>
                </a:lnTo>
                <a:lnTo>
                  <a:pt x="1723" y="1693"/>
                </a:lnTo>
                <a:lnTo>
                  <a:pt x="1714" y="1703"/>
                </a:lnTo>
                <a:lnTo>
                  <a:pt x="1703" y="1713"/>
                </a:lnTo>
                <a:lnTo>
                  <a:pt x="1706" y="1720"/>
                </a:lnTo>
                <a:lnTo>
                  <a:pt x="1708" y="1718"/>
                </a:lnTo>
                <a:lnTo>
                  <a:pt x="1717" y="1710"/>
                </a:lnTo>
                <a:lnTo>
                  <a:pt x="1718" y="1710"/>
                </a:lnTo>
                <a:lnTo>
                  <a:pt x="1727" y="1701"/>
                </a:lnTo>
                <a:lnTo>
                  <a:pt x="1728" y="1701"/>
                </a:lnTo>
                <a:lnTo>
                  <a:pt x="1729" y="1701"/>
                </a:lnTo>
                <a:lnTo>
                  <a:pt x="1732" y="1707"/>
                </a:lnTo>
                <a:lnTo>
                  <a:pt x="1733" y="1709"/>
                </a:lnTo>
                <a:lnTo>
                  <a:pt x="1732" y="1710"/>
                </a:lnTo>
                <a:lnTo>
                  <a:pt x="1721" y="1719"/>
                </a:lnTo>
                <a:lnTo>
                  <a:pt x="1720" y="1720"/>
                </a:lnTo>
                <a:lnTo>
                  <a:pt x="1710" y="1729"/>
                </a:lnTo>
                <a:lnTo>
                  <a:pt x="1713" y="1739"/>
                </a:lnTo>
                <a:lnTo>
                  <a:pt x="1726" y="1728"/>
                </a:lnTo>
                <a:lnTo>
                  <a:pt x="1736" y="1718"/>
                </a:lnTo>
                <a:lnTo>
                  <a:pt x="1737" y="1718"/>
                </a:lnTo>
                <a:lnTo>
                  <a:pt x="1737" y="1719"/>
                </a:lnTo>
                <a:lnTo>
                  <a:pt x="1745" y="1733"/>
                </a:lnTo>
                <a:lnTo>
                  <a:pt x="1744" y="1734"/>
                </a:lnTo>
                <a:lnTo>
                  <a:pt x="1738" y="1740"/>
                </a:lnTo>
                <a:lnTo>
                  <a:pt x="1721" y="1754"/>
                </a:lnTo>
                <a:lnTo>
                  <a:pt x="1736" y="1789"/>
                </a:lnTo>
                <a:lnTo>
                  <a:pt x="1761" y="1768"/>
                </a:lnTo>
                <a:lnTo>
                  <a:pt x="1762" y="1768"/>
                </a:lnTo>
                <a:lnTo>
                  <a:pt x="1762" y="1769"/>
                </a:lnTo>
                <a:lnTo>
                  <a:pt x="1737" y="1791"/>
                </a:lnTo>
                <a:lnTo>
                  <a:pt x="1743" y="1804"/>
                </a:lnTo>
                <a:lnTo>
                  <a:pt x="1753" y="1827"/>
                </a:lnTo>
                <a:lnTo>
                  <a:pt x="1757" y="1836"/>
                </a:lnTo>
                <a:lnTo>
                  <a:pt x="1758" y="1840"/>
                </a:lnTo>
                <a:lnTo>
                  <a:pt x="1769" y="1837"/>
                </a:lnTo>
                <a:lnTo>
                  <a:pt x="1780" y="1835"/>
                </a:lnTo>
                <a:lnTo>
                  <a:pt x="1788" y="1833"/>
                </a:lnTo>
                <a:lnTo>
                  <a:pt x="1791" y="1832"/>
                </a:lnTo>
                <a:lnTo>
                  <a:pt x="1793" y="1831"/>
                </a:lnTo>
                <a:lnTo>
                  <a:pt x="1794" y="1831"/>
                </a:lnTo>
                <a:lnTo>
                  <a:pt x="1796" y="1830"/>
                </a:lnTo>
                <a:lnTo>
                  <a:pt x="1798" y="1830"/>
                </a:lnTo>
                <a:lnTo>
                  <a:pt x="1799" y="1832"/>
                </a:lnTo>
                <a:lnTo>
                  <a:pt x="1803" y="1836"/>
                </a:lnTo>
                <a:lnTo>
                  <a:pt x="1809" y="1842"/>
                </a:lnTo>
                <a:lnTo>
                  <a:pt x="1811" y="1844"/>
                </a:lnTo>
                <a:lnTo>
                  <a:pt x="1813" y="1847"/>
                </a:lnTo>
                <a:lnTo>
                  <a:pt x="1815" y="1848"/>
                </a:lnTo>
                <a:lnTo>
                  <a:pt x="1816" y="1849"/>
                </a:lnTo>
                <a:lnTo>
                  <a:pt x="1817" y="1850"/>
                </a:lnTo>
                <a:lnTo>
                  <a:pt x="1820" y="1854"/>
                </a:lnTo>
                <a:lnTo>
                  <a:pt x="1822" y="1855"/>
                </a:lnTo>
                <a:lnTo>
                  <a:pt x="1824" y="1857"/>
                </a:lnTo>
                <a:lnTo>
                  <a:pt x="1825" y="1859"/>
                </a:lnTo>
                <a:lnTo>
                  <a:pt x="1827" y="1860"/>
                </a:lnTo>
                <a:lnTo>
                  <a:pt x="1828" y="1862"/>
                </a:lnTo>
                <a:lnTo>
                  <a:pt x="1828" y="1862"/>
                </a:lnTo>
                <a:lnTo>
                  <a:pt x="1829" y="1862"/>
                </a:lnTo>
                <a:lnTo>
                  <a:pt x="1829" y="1862"/>
                </a:lnTo>
                <a:lnTo>
                  <a:pt x="1829" y="1863"/>
                </a:lnTo>
                <a:lnTo>
                  <a:pt x="1826" y="1865"/>
                </a:lnTo>
                <a:lnTo>
                  <a:pt x="1819" y="1870"/>
                </a:lnTo>
                <a:lnTo>
                  <a:pt x="1818" y="1871"/>
                </a:lnTo>
                <a:lnTo>
                  <a:pt x="1817" y="1871"/>
                </a:lnTo>
                <a:lnTo>
                  <a:pt x="1817" y="1872"/>
                </a:lnTo>
                <a:lnTo>
                  <a:pt x="1817" y="1872"/>
                </a:lnTo>
                <a:lnTo>
                  <a:pt x="1817" y="1873"/>
                </a:lnTo>
                <a:lnTo>
                  <a:pt x="1816" y="1873"/>
                </a:lnTo>
                <a:lnTo>
                  <a:pt x="1815" y="1873"/>
                </a:lnTo>
                <a:lnTo>
                  <a:pt x="1815" y="1874"/>
                </a:lnTo>
                <a:lnTo>
                  <a:pt x="1814" y="1874"/>
                </a:lnTo>
                <a:lnTo>
                  <a:pt x="1814" y="1874"/>
                </a:lnTo>
                <a:lnTo>
                  <a:pt x="1813" y="1874"/>
                </a:lnTo>
                <a:lnTo>
                  <a:pt x="1813" y="1875"/>
                </a:lnTo>
                <a:lnTo>
                  <a:pt x="1812" y="1875"/>
                </a:lnTo>
                <a:lnTo>
                  <a:pt x="1811" y="1875"/>
                </a:lnTo>
                <a:lnTo>
                  <a:pt x="1811" y="1876"/>
                </a:lnTo>
                <a:lnTo>
                  <a:pt x="1810" y="1876"/>
                </a:lnTo>
                <a:lnTo>
                  <a:pt x="1810" y="1877"/>
                </a:lnTo>
                <a:lnTo>
                  <a:pt x="1809" y="1877"/>
                </a:lnTo>
                <a:lnTo>
                  <a:pt x="1808" y="1877"/>
                </a:lnTo>
                <a:lnTo>
                  <a:pt x="1808" y="1878"/>
                </a:lnTo>
                <a:lnTo>
                  <a:pt x="1807" y="1878"/>
                </a:lnTo>
                <a:lnTo>
                  <a:pt x="1807" y="1879"/>
                </a:lnTo>
                <a:lnTo>
                  <a:pt x="1806" y="1879"/>
                </a:lnTo>
                <a:lnTo>
                  <a:pt x="1805" y="1879"/>
                </a:lnTo>
                <a:lnTo>
                  <a:pt x="1805" y="1880"/>
                </a:lnTo>
                <a:lnTo>
                  <a:pt x="1805" y="1880"/>
                </a:lnTo>
                <a:lnTo>
                  <a:pt x="1805" y="1881"/>
                </a:lnTo>
                <a:lnTo>
                  <a:pt x="1804" y="1881"/>
                </a:lnTo>
                <a:lnTo>
                  <a:pt x="1804" y="1882"/>
                </a:lnTo>
                <a:lnTo>
                  <a:pt x="1803" y="1882"/>
                </a:lnTo>
                <a:lnTo>
                  <a:pt x="1802" y="1882"/>
                </a:lnTo>
                <a:lnTo>
                  <a:pt x="1802" y="1883"/>
                </a:lnTo>
                <a:lnTo>
                  <a:pt x="1801" y="1883"/>
                </a:lnTo>
                <a:lnTo>
                  <a:pt x="1801" y="1884"/>
                </a:lnTo>
                <a:lnTo>
                  <a:pt x="1800" y="1884"/>
                </a:lnTo>
                <a:lnTo>
                  <a:pt x="1799" y="1885"/>
                </a:lnTo>
                <a:lnTo>
                  <a:pt x="1794" y="1887"/>
                </a:lnTo>
                <a:lnTo>
                  <a:pt x="1805" y="1896"/>
                </a:lnTo>
                <a:lnTo>
                  <a:pt x="1806" y="1897"/>
                </a:lnTo>
                <a:lnTo>
                  <a:pt x="1805" y="1898"/>
                </a:lnTo>
                <a:lnTo>
                  <a:pt x="1796" y="1904"/>
                </a:lnTo>
                <a:lnTo>
                  <a:pt x="1796" y="1905"/>
                </a:lnTo>
                <a:lnTo>
                  <a:pt x="1797" y="1906"/>
                </a:lnTo>
                <a:lnTo>
                  <a:pt x="1798" y="1905"/>
                </a:lnTo>
                <a:lnTo>
                  <a:pt x="1800" y="1904"/>
                </a:lnTo>
                <a:lnTo>
                  <a:pt x="1801" y="1903"/>
                </a:lnTo>
                <a:lnTo>
                  <a:pt x="1802" y="1902"/>
                </a:lnTo>
                <a:lnTo>
                  <a:pt x="1803" y="1903"/>
                </a:lnTo>
                <a:lnTo>
                  <a:pt x="1804" y="1903"/>
                </a:lnTo>
                <a:lnTo>
                  <a:pt x="1804" y="1904"/>
                </a:lnTo>
                <a:lnTo>
                  <a:pt x="1805" y="1904"/>
                </a:lnTo>
                <a:lnTo>
                  <a:pt x="1805" y="1906"/>
                </a:lnTo>
                <a:lnTo>
                  <a:pt x="1806" y="1906"/>
                </a:lnTo>
                <a:lnTo>
                  <a:pt x="1807" y="1907"/>
                </a:lnTo>
                <a:lnTo>
                  <a:pt x="1808" y="1908"/>
                </a:lnTo>
                <a:lnTo>
                  <a:pt x="1808" y="1909"/>
                </a:lnTo>
                <a:lnTo>
                  <a:pt x="1809" y="1910"/>
                </a:lnTo>
                <a:lnTo>
                  <a:pt x="1810" y="1910"/>
                </a:lnTo>
                <a:lnTo>
                  <a:pt x="1810" y="1910"/>
                </a:lnTo>
                <a:lnTo>
                  <a:pt x="1811" y="1911"/>
                </a:lnTo>
                <a:lnTo>
                  <a:pt x="1812" y="1912"/>
                </a:lnTo>
                <a:lnTo>
                  <a:pt x="1813" y="1913"/>
                </a:lnTo>
                <a:lnTo>
                  <a:pt x="1814" y="1913"/>
                </a:lnTo>
                <a:lnTo>
                  <a:pt x="1815" y="1915"/>
                </a:lnTo>
                <a:lnTo>
                  <a:pt x="1816" y="1915"/>
                </a:lnTo>
                <a:lnTo>
                  <a:pt x="1816" y="1916"/>
                </a:lnTo>
                <a:lnTo>
                  <a:pt x="1816" y="1917"/>
                </a:lnTo>
                <a:lnTo>
                  <a:pt x="1816" y="1918"/>
                </a:lnTo>
                <a:lnTo>
                  <a:pt x="1819" y="1922"/>
                </a:lnTo>
                <a:lnTo>
                  <a:pt x="1824" y="1926"/>
                </a:lnTo>
                <a:lnTo>
                  <a:pt x="1826" y="1928"/>
                </a:lnTo>
                <a:lnTo>
                  <a:pt x="1828" y="1930"/>
                </a:lnTo>
                <a:lnTo>
                  <a:pt x="1831" y="1932"/>
                </a:lnTo>
                <a:lnTo>
                  <a:pt x="1834" y="1933"/>
                </a:lnTo>
                <a:lnTo>
                  <a:pt x="1836" y="1934"/>
                </a:lnTo>
                <a:lnTo>
                  <a:pt x="1838" y="1934"/>
                </a:lnTo>
                <a:lnTo>
                  <a:pt x="1841" y="1934"/>
                </a:lnTo>
                <a:lnTo>
                  <a:pt x="1846" y="1933"/>
                </a:lnTo>
                <a:lnTo>
                  <a:pt x="1847" y="1934"/>
                </a:lnTo>
                <a:lnTo>
                  <a:pt x="1850" y="1936"/>
                </a:lnTo>
                <a:lnTo>
                  <a:pt x="1848" y="1938"/>
                </a:lnTo>
                <a:lnTo>
                  <a:pt x="1847" y="1939"/>
                </a:lnTo>
                <a:lnTo>
                  <a:pt x="1847" y="1940"/>
                </a:lnTo>
                <a:lnTo>
                  <a:pt x="1845" y="1943"/>
                </a:lnTo>
                <a:lnTo>
                  <a:pt x="1847" y="1943"/>
                </a:lnTo>
                <a:lnTo>
                  <a:pt x="1847" y="1944"/>
                </a:lnTo>
                <a:lnTo>
                  <a:pt x="1849" y="1946"/>
                </a:lnTo>
                <a:lnTo>
                  <a:pt x="1851" y="1948"/>
                </a:lnTo>
                <a:lnTo>
                  <a:pt x="1852" y="1949"/>
                </a:lnTo>
                <a:lnTo>
                  <a:pt x="1856" y="1954"/>
                </a:lnTo>
                <a:lnTo>
                  <a:pt x="1858" y="1957"/>
                </a:lnTo>
                <a:lnTo>
                  <a:pt x="1859" y="1958"/>
                </a:lnTo>
                <a:lnTo>
                  <a:pt x="1860" y="1958"/>
                </a:lnTo>
                <a:lnTo>
                  <a:pt x="1861" y="1959"/>
                </a:lnTo>
                <a:lnTo>
                  <a:pt x="1862" y="1961"/>
                </a:lnTo>
                <a:lnTo>
                  <a:pt x="1864" y="1963"/>
                </a:lnTo>
                <a:lnTo>
                  <a:pt x="1865" y="1965"/>
                </a:lnTo>
                <a:lnTo>
                  <a:pt x="1865" y="1966"/>
                </a:lnTo>
                <a:lnTo>
                  <a:pt x="1866" y="1967"/>
                </a:lnTo>
                <a:lnTo>
                  <a:pt x="1867" y="1969"/>
                </a:lnTo>
                <a:lnTo>
                  <a:pt x="1868" y="1970"/>
                </a:lnTo>
                <a:lnTo>
                  <a:pt x="1869" y="1970"/>
                </a:lnTo>
                <a:lnTo>
                  <a:pt x="1871" y="1971"/>
                </a:lnTo>
                <a:lnTo>
                  <a:pt x="1872" y="1972"/>
                </a:lnTo>
                <a:lnTo>
                  <a:pt x="1873" y="1972"/>
                </a:lnTo>
                <a:lnTo>
                  <a:pt x="1875" y="1974"/>
                </a:lnTo>
                <a:lnTo>
                  <a:pt x="1876" y="1974"/>
                </a:lnTo>
                <a:lnTo>
                  <a:pt x="1876" y="1973"/>
                </a:lnTo>
                <a:lnTo>
                  <a:pt x="1877" y="1972"/>
                </a:lnTo>
                <a:lnTo>
                  <a:pt x="1878" y="1972"/>
                </a:lnTo>
                <a:lnTo>
                  <a:pt x="1879" y="1972"/>
                </a:lnTo>
                <a:lnTo>
                  <a:pt x="1880" y="1972"/>
                </a:lnTo>
                <a:lnTo>
                  <a:pt x="1880" y="1973"/>
                </a:lnTo>
                <a:lnTo>
                  <a:pt x="1879" y="1974"/>
                </a:lnTo>
                <a:lnTo>
                  <a:pt x="1879" y="1975"/>
                </a:lnTo>
                <a:lnTo>
                  <a:pt x="1880" y="1976"/>
                </a:lnTo>
                <a:lnTo>
                  <a:pt x="1881" y="1976"/>
                </a:lnTo>
                <a:lnTo>
                  <a:pt x="1882" y="1977"/>
                </a:lnTo>
                <a:lnTo>
                  <a:pt x="1883" y="1978"/>
                </a:lnTo>
                <a:lnTo>
                  <a:pt x="1883" y="1979"/>
                </a:lnTo>
                <a:lnTo>
                  <a:pt x="1884" y="1980"/>
                </a:lnTo>
                <a:lnTo>
                  <a:pt x="1885" y="1981"/>
                </a:lnTo>
                <a:lnTo>
                  <a:pt x="1887" y="1982"/>
                </a:lnTo>
                <a:lnTo>
                  <a:pt x="1889" y="1983"/>
                </a:lnTo>
                <a:lnTo>
                  <a:pt x="1889" y="1984"/>
                </a:lnTo>
                <a:lnTo>
                  <a:pt x="1892" y="1987"/>
                </a:lnTo>
                <a:lnTo>
                  <a:pt x="1897" y="1989"/>
                </a:lnTo>
                <a:lnTo>
                  <a:pt x="1900" y="1992"/>
                </a:lnTo>
                <a:lnTo>
                  <a:pt x="1901" y="1992"/>
                </a:lnTo>
                <a:lnTo>
                  <a:pt x="1903" y="1994"/>
                </a:lnTo>
                <a:lnTo>
                  <a:pt x="1904" y="1994"/>
                </a:lnTo>
                <a:lnTo>
                  <a:pt x="1905" y="1994"/>
                </a:lnTo>
                <a:lnTo>
                  <a:pt x="1907" y="1995"/>
                </a:lnTo>
                <a:lnTo>
                  <a:pt x="1909" y="1996"/>
                </a:lnTo>
                <a:lnTo>
                  <a:pt x="1912" y="1997"/>
                </a:lnTo>
                <a:lnTo>
                  <a:pt x="1912" y="1998"/>
                </a:lnTo>
                <a:lnTo>
                  <a:pt x="1913" y="1998"/>
                </a:lnTo>
                <a:lnTo>
                  <a:pt x="1914" y="1997"/>
                </a:lnTo>
                <a:lnTo>
                  <a:pt x="1920" y="2000"/>
                </a:lnTo>
                <a:lnTo>
                  <a:pt x="1922" y="2001"/>
                </a:lnTo>
                <a:lnTo>
                  <a:pt x="1926" y="2003"/>
                </a:lnTo>
                <a:lnTo>
                  <a:pt x="1924" y="2005"/>
                </a:lnTo>
                <a:lnTo>
                  <a:pt x="1924" y="2005"/>
                </a:lnTo>
                <a:lnTo>
                  <a:pt x="1925" y="2006"/>
                </a:lnTo>
                <a:lnTo>
                  <a:pt x="1927" y="2007"/>
                </a:lnTo>
                <a:lnTo>
                  <a:pt x="1929" y="2009"/>
                </a:lnTo>
                <a:lnTo>
                  <a:pt x="1933" y="2011"/>
                </a:lnTo>
                <a:lnTo>
                  <a:pt x="1934" y="2011"/>
                </a:lnTo>
                <a:lnTo>
                  <a:pt x="1936" y="2014"/>
                </a:lnTo>
                <a:lnTo>
                  <a:pt x="1936" y="2014"/>
                </a:lnTo>
                <a:lnTo>
                  <a:pt x="1937" y="2015"/>
                </a:lnTo>
                <a:lnTo>
                  <a:pt x="1938" y="2015"/>
                </a:lnTo>
                <a:lnTo>
                  <a:pt x="1941" y="2017"/>
                </a:lnTo>
                <a:lnTo>
                  <a:pt x="1944" y="2018"/>
                </a:lnTo>
                <a:lnTo>
                  <a:pt x="1948" y="2020"/>
                </a:lnTo>
                <a:lnTo>
                  <a:pt x="1949" y="2022"/>
                </a:lnTo>
                <a:lnTo>
                  <a:pt x="1951" y="2023"/>
                </a:lnTo>
                <a:lnTo>
                  <a:pt x="1955" y="2026"/>
                </a:lnTo>
                <a:lnTo>
                  <a:pt x="1957" y="2028"/>
                </a:lnTo>
                <a:lnTo>
                  <a:pt x="1959" y="2029"/>
                </a:lnTo>
                <a:lnTo>
                  <a:pt x="1962" y="2030"/>
                </a:lnTo>
                <a:lnTo>
                  <a:pt x="1963" y="2030"/>
                </a:lnTo>
                <a:lnTo>
                  <a:pt x="1966" y="2031"/>
                </a:lnTo>
                <a:lnTo>
                  <a:pt x="1967" y="2032"/>
                </a:lnTo>
                <a:lnTo>
                  <a:pt x="1969" y="2033"/>
                </a:lnTo>
                <a:lnTo>
                  <a:pt x="1972" y="2035"/>
                </a:lnTo>
                <a:lnTo>
                  <a:pt x="1976" y="2038"/>
                </a:lnTo>
                <a:lnTo>
                  <a:pt x="1979" y="2040"/>
                </a:lnTo>
                <a:lnTo>
                  <a:pt x="1979" y="2041"/>
                </a:lnTo>
                <a:lnTo>
                  <a:pt x="1981" y="2041"/>
                </a:lnTo>
                <a:lnTo>
                  <a:pt x="1972" y="2046"/>
                </a:lnTo>
                <a:lnTo>
                  <a:pt x="1968" y="2048"/>
                </a:lnTo>
                <a:lnTo>
                  <a:pt x="1968" y="2049"/>
                </a:lnTo>
                <a:lnTo>
                  <a:pt x="1961" y="2043"/>
                </a:lnTo>
                <a:lnTo>
                  <a:pt x="1956" y="2041"/>
                </a:lnTo>
                <a:lnTo>
                  <a:pt x="1951" y="2042"/>
                </a:lnTo>
                <a:lnTo>
                  <a:pt x="1949" y="2044"/>
                </a:lnTo>
                <a:lnTo>
                  <a:pt x="1948" y="2044"/>
                </a:lnTo>
                <a:lnTo>
                  <a:pt x="1948" y="2045"/>
                </a:lnTo>
                <a:lnTo>
                  <a:pt x="1946" y="2046"/>
                </a:lnTo>
                <a:lnTo>
                  <a:pt x="1945" y="2047"/>
                </a:lnTo>
                <a:lnTo>
                  <a:pt x="1943" y="2047"/>
                </a:lnTo>
                <a:lnTo>
                  <a:pt x="1942" y="2048"/>
                </a:lnTo>
                <a:lnTo>
                  <a:pt x="1940" y="2049"/>
                </a:lnTo>
                <a:lnTo>
                  <a:pt x="1939" y="2050"/>
                </a:lnTo>
                <a:lnTo>
                  <a:pt x="1937" y="2051"/>
                </a:lnTo>
                <a:lnTo>
                  <a:pt x="1936" y="2052"/>
                </a:lnTo>
                <a:lnTo>
                  <a:pt x="1935" y="2053"/>
                </a:lnTo>
                <a:lnTo>
                  <a:pt x="1933" y="2054"/>
                </a:lnTo>
                <a:lnTo>
                  <a:pt x="1932" y="2054"/>
                </a:lnTo>
                <a:lnTo>
                  <a:pt x="1929" y="2055"/>
                </a:lnTo>
                <a:lnTo>
                  <a:pt x="1926" y="2057"/>
                </a:lnTo>
                <a:lnTo>
                  <a:pt x="1926" y="2059"/>
                </a:lnTo>
                <a:lnTo>
                  <a:pt x="1926" y="2063"/>
                </a:lnTo>
                <a:lnTo>
                  <a:pt x="1925" y="2066"/>
                </a:lnTo>
                <a:lnTo>
                  <a:pt x="1925" y="2077"/>
                </a:lnTo>
                <a:lnTo>
                  <a:pt x="1925" y="2080"/>
                </a:lnTo>
                <a:lnTo>
                  <a:pt x="1925" y="2081"/>
                </a:lnTo>
                <a:lnTo>
                  <a:pt x="1925" y="2084"/>
                </a:lnTo>
                <a:lnTo>
                  <a:pt x="1925" y="2088"/>
                </a:lnTo>
                <a:lnTo>
                  <a:pt x="1925" y="2090"/>
                </a:lnTo>
                <a:lnTo>
                  <a:pt x="1925" y="2094"/>
                </a:lnTo>
                <a:lnTo>
                  <a:pt x="1925" y="2095"/>
                </a:lnTo>
                <a:lnTo>
                  <a:pt x="1925" y="2096"/>
                </a:lnTo>
                <a:lnTo>
                  <a:pt x="1925" y="2097"/>
                </a:lnTo>
                <a:lnTo>
                  <a:pt x="1924" y="2097"/>
                </a:lnTo>
                <a:lnTo>
                  <a:pt x="1924" y="2102"/>
                </a:lnTo>
                <a:lnTo>
                  <a:pt x="1878" y="2102"/>
                </a:lnTo>
                <a:lnTo>
                  <a:pt x="1876" y="2102"/>
                </a:lnTo>
                <a:lnTo>
                  <a:pt x="1870" y="2102"/>
                </a:lnTo>
                <a:lnTo>
                  <a:pt x="1853" y="2102"/>
                </a:lnTo>
                <a:lnTo>
                  <a:pt x="1853" y="2102"/>
                </a:lnTo>
                <a:lnTo>
                  <a:pt x="1846" y="2104"/>
                </a:lnTo>
                <a:lnTo>
                  <a:pt x="1844" y="2101"/>
                </a:lnTo>
                <a:lnTo>
                  <a:pt x="1841" y="2101"/>
                </a:lnTo>
                <a:lnTo>
                  <a:pt x="1839" y="2101"/>
                </a:lnTo>
                <a:lnTo>
                  <a:pt x="1829" y="2101"/>
                </a:lnTo>
                <a:lnTo>
                  <a:pt x="1825" y="2101"/>
                </a:lnTo>
                <a:lnTo>
                  <a:pt x="1821" y="2101"/>
                </a:lnTo>
                <a:lnTo>
                  <a:pt x="1819" y="2101"/>
                </a:lnTo>
                <a:lnTo>
                  <a:pt x="1818" y="2101"/>
                </a:lnTo>
                <a:lnTo>
                  <a:pt x="1817" y="2101"/>
                </a:lnTo>
                <a:lnTo>
                  <a:pt x="1817" y="2101"/>
                </a:lnTo>
                <a:lnTo>
                  <a:pt x="1815" y="2101"/>
                </a:lnTo>
                <a:lnTo>
                  <a:pt x="1814" y="2101"/>
                </a:lnTo>
                <a:lnTo>
                  <a:pt x="1812" y="2101"/>
                </a:lnTo>
                <a:lnTo>
                  <a:pt x="1811" y="2101"/>
                </a:lnTo>
                <a:lnTo>
                  <a:pt x="1810" y="2101"/>
                </a:lnTo>
                <a:lnTo>
                  <a:pt x="1808" y="2101"/>
                </a:lnTo>
                <a:lnTo>
                  <a:pt x="1807" y="2101"/>
                </a:lnTo>
                <a:lnTo>
                  <a:pt x="1806" y="2101"/>
                </a:lnTo>
                <a:lnTo>
                  <a:pt x="1805" y="2101"/>
                </a:lnTo>
                <a:lnTo>
                  <a:pt x="1804" y="2101"/>
                </a:lnTo>
                <a:lnTo>
                  <a:pt x="1802" y="2101"/>
                </a:lnTo>
                <a:lnTo>
                  <a:pt x="1800" y="2101"/>
                </a:lnTo>
                <a:lnTo>
                  <a:pt x="1799" y="2101"/>
                </a:lnTo>
                <a:lnTo>
                  <a:pt x="1798" y="2101"/>
                </a:lnTo>
                <a:lnTo>
                  <a:pt x="1796" y="2101"/>
                </a:lnTo>
                <a:lnTo>
                  <a:pt x="1795" y="2101"/>
                </a:lnTo>
                <a:lnTo>
                  <a:pt x="1794" y="2101"/>
                </a:lnTo>
                <a:lnTo>
                  <a:pt x="1793" y="2101"/>
                </a:lnTo>
                <a:lnTo>
                  <a:pt x="1791" y="2101"/>
                </a:lnTo>
                <a:lnTo>
                  <a:pt x="1786" y="2101"/>
                </a:lnTo>
                <a:lnTo>
                  <a:pt x="1786" y="2105"/>
                </a:lnTo>
                <a:lnTo>
                  <a:pt x="1786" y="2114"/>
                </a:lnTo>
                <a:lnTo>
                  <a:pt x="1785" y="2119"/>
                </a:lnTo>
                <a:lnTo>
                  <a:pt x="1791" y="2119"/>
                </a:lnTo>
                <a:lnTo>
                  <a:pt x="1803" y="2119"/>
                </a:lnTo>
                <a:lnTo>
                  <a:pt x="1803" y="2120"/>
                </a:lnTo>
                <a:lnTo>
                  <a:pt x="1803" y="2121"/>
                </a:lnTo>
                <a:lnTo>
                  <a:pt x="1803" y="2123"/>
                </a:lnTo>
                <a:lnTo>
                  <a:pt x="1803" y="2127"/>
                </a:lnTo>
                <a:lnTo>
                  <a:pt x="1803" y="2137"/>
                </a:lnTo>
                <a:lnTo>
                  <a:pt x="1803" y="2139"/>
                </a:lnTo>
                <a:lnTo>
                  <a:pt x="1809" y="2139"/>
                </a:lnTo>
                <a:lnTo>
                  <a:pt x="1809" y="2141"/>
                </a:lnTo>
                <a:lnTo>
                  <a:pt x="1808" y="2145"/>
                </a:lnTo>
                <a:lnTo>
                  <a:pt x="1808" y="2156"/>
                </a:lnTo>
                <a:lnTo>
                  <a:pt x="1808" y="2159"/>
                </a:lnTo>
                <a:lnTo>
                  <a:pt x="1808" y="2161"/>
                </a:lnTo>
                <a:lnTo>
                  <a:pt x="1808" y="2166"/>
                </a:lnTo>
                <a:lnTo>
                  <a:pt x="1808" y="2168"/>
                </a:lnTo>
                <a:lnTo>
                  <a:pt x="1810" y="2168"/>
                </a:lnTo>
                <a:lnTo>
                  <a:pt x="1810" y="2170"/>
                </a:lnTo>
                <a:lnTo>
                  <a:pt x="1810" y="2175"/>
                </a:lnTo>
                <a:lnTo>
                  <a:pt x="1810" y="2177"/>
                </a:lnTo>
                <a:lnTo>
                  <a:pt x="1808" y="2177"/>
                </a:lnTo>
                <a:lnTo>
                  <a:pt x="1808" y="2180"/>
                </a:lnTo>
                <a:lnTo>
                  <a:pt x="1808" y="2183"/>
                </a:lnTo>
                <a:lnTo>
                  <a:pt x="1808" y="2186"/>
                </a:lnTo>
                <a:lnTo>
                  <a:pt x="1805" y="2186"/>
                </a:lnTo>
                <a:lnTo>
                  <a:pt x="1805" y="2186"/>
                </a:lnTo>
                <a:lnTo>
                  <a:pt x="1803" y="2186"/>
                </a:lnTo>
                <a:lnTo>
                  <a:pt x="1802" y="2186"/>
                </a:lnTo>
                <a:lnTo>
                  <a:pt x="1800" y="2186"/>
                </a:lnTo>
                <a:lnTo>
                  <a:pt x="1793" y="2186"/>
                </a:lnTo>
                <a:lnTo>
                  <a:pt x="1791" y="2186"/>
                </a:lnTo>
                <a:lnTo>
                  <a:pt x="1790" y="2186"/>
                </a:lnTo>
                <a:lnTo>
                  <a:pt x="1790" y="2185"/>
                </a:lnTo>
                <a:lnTo>
                  <a:pt x="1790" y="2182"/>
                </a:lnTo>
                <a:lnTo>
                  <a:pt x="1790" y="2181"/>
                </a:lnTo>
                <a:lnTo>
                  <a:pt x="1790" y="2174"/>
                </a:lnTo>
                <a:lnTo>
                  <a:pt x="1791" y="2173"/>
                </a:lnTo>
                <a:lnTo>
                  <a:pt x="1790" y="2173"/>
                </a:lnTo>
                <a:lnTo>
                  <a:pt x="1788" y="2173"/>
                </a:lnTo>
                <a:lnTo>
                  <a:pt x="1786" y="2173"/>
                </a:lnTo>
                <a:lnTo>
                  <a:pt x="1785" y="2173"/>
                </a:lnTo>
                <a:lnTo>
                  <a:pt x="1783" y="2173"/>
                </a:lnTo>
                <a:lnTo>
                  <a:pt x="1781" y="2173"/>
                </a:lnTo>
                <a:lnTo>
                  <a:pt x="1781" y="2186"/>
                </a:lnTo>
                <a:lnTo>
                  <a:pt x="1781" y="2187"/>
                </a:lnTo>
                <a:lnTo>
                  <a:pt x="1779" y="2187"/>
                </a:lnTo>
                <a:lnTo>
                  <a:pt x="1767" y="2187"/>
                </a:lnTo>
                <a:lnTo>
                  <a:pt x="1767" y="2187"/>
                </a:lnTo>
                <a:lnTo>
                  <a:pt x="1767" y="2191"/>
                </a:lnTo>
                <a:lnTo>
                  <a:pt x="1767" y="2193"/>
                </a:lnTo>
                <a:lnTo>
                  <a:pt x="1769" y="2193"/>
                </a:lnTo>
                <a:lnTo>
                  <a:pt x="1769" y="2193"/>
                </a:lnTo>
                <a:lnTo>
                  <a:pt x="1772" y="2193"/>
                </a:lnTo>
                <a:lnTo>
                  <a:pt x="1777" y="2193"/>
                </a:lnTo>
                <a:lnTo>
                  <a:pt x="1779" y="2193"/>
                </a:lnTo>
                <a:lnTo>
                  <a:pt x="1779" y="2194"/>
                </a:lnTo>
                <a:lnTo>
                  <a:pt x="1779" y="2195"/>
                </a:lnTo>
                <a:lnTo>
                  <a:pt x="1779" y="2197"/>
                </a:lnTo>
                <a:lnTo>
                  <a:pt x="1767" y="2197"/>
                </a:lnTo>
                <a:lnTo>
                  <a:pt x="1767" y="2198"/>
                </a:lnTo>
                <a:lnTo>
                  <a:pt x="1756" y="2197"/>
                </a:lnTo>
                <a:lnTo>
                  <a:pt x="1745" y="2197"/>
                </a:lnTo>
                <a:lnTo>
                  <a:pt x="1745" y="2190"/>
                </a:lnTo>
                <a:lnTo>
                  <a:pt x="1757" y="2190"/>
                </a:lnTo>
                <a:lnTo>
                  <a:pt x="1757" y="2187"/>
                </a:lnTo>
                <a:lnTo>
                  <a:pt x="1757" y="2187"/>
                </a:lnTo>
                <a:lnTo>
                  <a:pt x="1757" y="2185"/>
                </a:lnTo>
                <a:lnTo>
                  <a:pt x="1757" y="2179"/>
                </a:lnTo>
                <a:lnTo>
                  <a:pt x="1757" y="2177"/>
                </a:lnTo>
                <a:lnTo>
                  <a:pt x="1757" y="2176"/>
                </a:lnTo>
                <a:lnTo>
                  <a:pt x="1757" y="2174"/>
                </a:lnTo>
                <a:lnTo>
                  <a:pt x="1757" y="2173"/>
                </a:lnTo>
                <a:lnTo>
                  <a:pt x="1735" y="2173"/>
                </a:lnTo>
                <a:lnTo>
                  <a:pt x="1735" y="2174"/>
                </a:lnTo>
                <a:lnTo>
                  <a:pt x="1735" y="2176"/>
                </a:lnTo>
                <a:lnTo>
                  <a:pt x="1735" y="2177"/>
                </a:lnTo>
                <a:lnTo>
                  <a:pt x="1735" y="2179"/>
                </a:lnTo>
                <a:lnTo>
                  <a:pt x="1735" y="2185"/>
                </a:lnTo>
                <a:lnTo>
                  <a:pt x="1734" y="2187"/>
                </a:lnTo>
                <a:lnTo>
                  <a:pt x="1734" y="2190"/>
                </a:lnTo>
                <a:lnTo>
                  <a:pt x="1734" y="2202"/>
                </a:lnTo>
                <a:lnTo>
                  <a:pt x="1734" y="2206"/>
                </a:lnTo>
                <a:lnTo>
                  <a:pt x="1734" y="2212"/>
                </a:lnTo>
                <a:lnTo>
                  <a:pt x="1734" y="2233"/>
                </a:lnTo>
                <a:lnTo>
                  <a:pt x="1734" y="2239"/>
                </a:lnTo>
                <a:lnTo>
                  <a:pt x="1734" y="2240"/>
                </a:lnTo>
                <a:lnTo>
                  <a:pt x="1734" y="2241"/>
                </a:lnTo>
                <a:lnTo>
                  <a:pt x="1734" y="2242"/>
                </a:lnTo>
                <a:lnTo>
                  <a:pt x="1743" y="2246"/>
                </a:lnTo>
                <a:lnTo>
                  <a:pt x="1768" y="2256"/>
                </a:lnTo>
                <a:lnTo>
                  <a:pt x="1777" y="2259"/>
                </a:lnTo>
                <a:lnTo>
                  <a:pt x="1778" y="2260"/>
                </a:lnTo>
                <a:lnTo>
                  <a:pt x="1778" y="2290"/>
                </a:lnTo>
                <a:lnTo>
                  <a:pt x="1778" y="2292"/>
                </a:lnTo>
                <a:lnTo>
                  <a:pt x="1778" y="2299"/>
                </a:lnTo>
                <a:lnTo>
                  <a:pt x="1778" y="2302"/>
                </a:lnTo>
                <a:lnTo>
                  <a:pt x="1778" y="2305"/>
                </a:lnTo>
                <a:lnTo>
                  <a:pt x="1778" y="2306"/>
                </a:lnTo>
                <a:lnTo>
                  <a:pt x="1778" y="2308"/>
                </a:lnTo>
                <a:lnTo>
                  <a:pt x="1777" y="2309"/>
                </a:lnTo>
                <a:lnTo>
                  <a:pt x="1777" y="2310"/>
                </a:lnTo>
                <a:lnTo>
                  <a:pt x="1782" y="2310"/>
                </a:lnTo>
                <a:lnTo>
                  <a:pt x="1789" y="2310"/>
                </a:lnTo>
                <a:lnTo>
                  <a:pt x="1796" y="2310"/>
                </a:lnTo>
                <a:lnTo>
                  <a:pt x="1801" y="2310"/>
                </a:lnTo>
                <a:lnTo>
                  <a:pt x="1805" y="2310"/>
                </a:lnTo>
                <a:lnTo>
                  <a:pt x="1814" y="2310"/>
                </a:lnTo>
                <a:lnTo>
                  <a:pt x="1817" y="2310"/>
                </a:lnTo>
                <a:lnTo>
                  <a:pt x="1827" y="2310"/>
                </a:lnTo>
                <a:lnTo>
                  <a:pt x="1831" y="2310"/>
                </a:lnTo>
                <a:lnTo>
                  <a:pt x="1838" y="2311"/>
                </a:lnTo>
                <a:lnTo>
                  <a:pt x="1841" y="2311"/>
                </a:lnTo>
                <a:lnTo>
                  <a:pt x="1841" y="2313"/>
                </a:lnTo>
                <a:lnTo>
                  <a:pt x="1841" y="2317"/>
                </a:lnTo>
                <a:lnTo>
                  <a:pt x="1841" y="2333"/>
                </a:lnTo>
                <a:lnTo>
                  <a:pt x="1820" y="2454"/>
                </a:lnTo>
                <a:lnTo>
                  <a:pt x="1817" y="2476"/>
                </a:lnTo>
                <a:lnTo>
                  <a:pt x="1808" y="2525"/>
                </a:lnTo>
                <a:lnTo>
                  <a:pt x="1795" y="2595"/>
                </a:lnTo>
                <a:lnTo>
                  <a:pt x="1795" y="2596"/>
                </a:lnTo>
                <a:lnTo>
                  <a:pt x="1795" y="2598"/>
                </a:lnTo>
                <a:lnTo>
                  <a:pt x="1793" y="2608"/>
                </a:lnTo>
                <a:lnTo>
                  <a:pt x="1793" y="2609"/>
                </a:lnTo>
                <a:lnTo>
                  <a:pt x="1783" y="2665"/>
                </a:lnTo>
                <a:lnTo>
                  <a:pt x="1782" y="2669"/>
                </a:lnTo>
                <a:lnTo>
                  <a:pt x="1778" y="2669"/>
                </a:lnTo>
                <a:lnTo>
                  <a:pt x="1774" y="2669"/>
                </a:lnTo>
                <a:lnTo>
                  <a:pt x="1769" y="2669"/>
                </a:lnTo>
                <a:lnTo>
                  <a:pt x="1769" y="2669"/>
                </a:lnTo>
                <a:lnTo>
                  <a:pt x="1768" y="2669"/>
                </a:lnTo>
                <a:lnTo>
                  <a:pt x="1768" y="2666"/>
                </a:lnTo>
                <a:lnTo>
                  <a:pt x="1769" y="2623"/>
                </a:lnTo>
                <a:lnTo>
                  <a:pt x="1771" y="2596"/>
                </a:lnTo>
                <a:lnTo>
                  <a:pt x="1759" y="2596"/>
                </a:lnTo>
                <a:lnTo>
                  <a:pt x="1741" y="2596"/>
                </a:lnTo>
                <a:lnTo>
                  <a:pt x="1716" y="2596"/>
                </a:lnTo>
                <a:lnTo>
                  <a:pt x="1701" y="2596"/>
                </a:lnTo>
                <a:lnTo>
                  <a:pt x="1686" y="2596"/>
                </a:lnTo>
                <a:lnTo>
                  <a:pt x="1641" y="2596"/>
                </a:lnTo>
                <a:lnTo>
                  <a:pt x="1625" y="2596"/>
                </a:lnTo>
                <a:lnTo>
                  <a:pt x="1625" y="2596"/>
                </a:lnTo>
                <a:lnTo>
                  <a:pt x="1623" y="2596"/>
                </a:lnTo>
                <a:lnTo>
                  <a:pt x="1622" y="2596"/>
                </a:lnTo>
                <a:lnTo>
                  <a:pt x="1620" y="2596"/>
                </a:lnTo>
                <a:lnTo>
                  <a:pt x="1616" y="2596"/>
                </a:lnTo>
                <a:lnTo>
                  <a:pt x="1613" y="2596"/>
                </a:lnTo>
                <a:lnTo>
                  <a:pt x="1612" y="2596"/>
                </a:lnTo>
                <a:lnTo>
                  <a:pt x="1604" y="2596"/>
                </a:lnTo>
                <a:lnTo>
                  <a:pt x="1585" y="2596"/>
                </a:lnTo>
                <a:lnTo>
                  <a:pt x="1577" y="2596"/>
                </a:lnTo>
                <a:lnTo>
                  <a:pt x="1575" y="2596"/>
                </a:lnTo>
                <a:lnTo>
                  <a:pt x="1565" y="2596"/>
                </a:lnTo>
                <a:lnTo>
                  <a:pt x="1564" y="2596"/>
                </a:lnTo>
                <a:lnTo>
                  <a:pt x="1563" y="2596"/>
                </a:lnTo>
                <a:lnTo>
                  <a:pt x="1560" y="2596"/>
                </a:lnTo>
                <a:lnTo>
                  <a:pt x="1553" y="2596"/>
                </a:lnTo>
                <a:lnTo>
                  <a:pt x="1550" y="2596"/>
                </a:lnTo>
                <a:lnTo>
                  <a:pt x="1547" y="2596"/>
                </a:lnTo>
                <a:lnTo>
                  <a:pt x="1546" y="2596"/>
                </a:lnTo>
                <a:lnTo>
                  <a:pt x="1535" y="2596"/>
                </a:lnTo>
                <a:lnTo>
                  <a:pt x="1533" y="2596"/>
                </a:lnTo>
                <a:lnTo>
                  <a:pt x="1531" y="2596"/>
                </a:lnTo>
                <a:lnTo>
                  <a:pt x="1521" y="2595"/>
                </a:lnTo>
                <a:lnTo>
                  <a:pt x="1501" y="2595"/>
                </a:lnTo>
                <a:lnTo>
                  <a:pt x="1492" y="2595"/>
                </a:lnTo>
                <a:lnTo>
                  <a:pt x="1482" y="2595"/>
                </a:lnTo>
                <a:lnTo>
                  <a:pt x="1481" y="2595"/>
                </a:lnTo>
                <a:lnTo>
                  <a:pt x="1481" y="2595"/>
                </a:lnTo>
                <a:lnTo>
                  <a:pt x="1475" y="2595"/>
                </a:lnTo>
                <a:lnTo>
                  <a:pt x="1473" y="2595"/>
                </a:lnTo>
                <a:lnTo>
                  <a:pt x="1470" y="2595"/>
                </a:lnTo>
                <a:lnTo>
                  <a:pt x="1468" y="2595"/>
                </a:lnTo>
                <a:lnTo>
                  <a:pt x="1451" y="2595"/>
                </a:lnTo>
                <a:lnTo>
                  <a:pt x="1445" y="2595"/>
                </a:lnTo>
                <a:lnTo>
                  <a:pt x="1445" y="2595"/>
                </a:lnTo>
                <a:lnTo>
                  <a:pt x="1444" y="2595"/>
                </a:lnTo>
                <a:lnTo>
                  <a:pt x="1440" y="2595"/>
                </a:lnTo>
                <a:lnTo>
                  <a:pt x="1438" y="2595"/>
                </a:lnTo>
                <a:lnTo>
                  <a:pt x="1436" y="2595"/>
                </a:lnTo>
                <a:lnTo>
                  <a:pt x="1435" y="2595"/>
                </a:lnTo>
                <a:lnTo>
                  <a:pt x="1433" y="2595"/>
                </a:lnTo>
                <a:lnTo>
                  <a:pt x="1432" y="2595"/>
                </a:lnTo>
                <a:lnTo>
                  <a:pt x="1422" y="2595"/>
                </a:lnTo>
                <a:lnTo>
                  <a:pt x="1421" y="2595"/>
                </a:lnTo>
                <a:lnTo>
                  <a:pt x="1419" y="2595"/>
                </a:lnTo>
                <a:lnTo>
                  <a:pt x="1418" y="2595"/>
                </a:lnTo>
                <a:lnTo>
                  <a:pt x="1415" y="2595"/>
                </a:lnTo>
                <a:lnTo>
                  <a:pt x="1414" y="2595"/>
                </a:lnTo>
                <a:lnTo>
                  <a:pt x="1411" y="2595"/>
                </a:lnTo>
                <a:lnTo>
                  <a:pt x="1405" y="2595"/>
                </a:lnTo>
                <a:lnTo>
                  <a:pt x="1383" y="2594"/>
                </a:lnTo>
                <a:lnTo>
                  <a:pt x="1382" y="2594"/>
                </a:lnTo>
                <a:lnTo>
                  <a:pt x="1379" y="2605"/>
                </a:lnTo>
                <a:lnTo>
                  <a:pt x="1379" y="2608"/>
                </a:lnTo>
                <a:lnTo>
                  <a:pt x="1379" y="2619"/>
                </a:lnTo>
                <a:lnTo>
                  <a:pt x="1378" y="2644"/>
                </a:lnTo>
                <a:lnTo>
                  <a:pt x="1377" y="2647"/>
                </a:lnTo>
                <a:lnTo>
                  <a:pt x="1377" y="2652"/>
                </a:lnTo>
                <a:lnTo>
                  <a:pt x="1377" y="2657"/>
                </a:lnTo>
                <a:lnTo>
                  <a:pt x="1377" y="2663"/>
                </a:lnTo>
                <a:lnTo>
                  <a:pt x="1377" y="2667"/>
                </a:lnTo>
                <a:lnTo>
                  <a:pt x="1377" y="2668"/>
                </a:lnTo>
                <a:lnTo>
                  <a:pt x="1377" y="2669"/>
                </a:lnTo>
                <a:lnTo>
                  <a:pt x="1377" y="2670"/>
                </a:lnTo>
                <a:lnTo>
                  <a:pt x="1376" y="2682"/>
                </a:lnTo>
                <a:lnTo>
                  <a:pt x="1376" y="2687"/>
                </a:lnTo>
                <a:lnTo>
                  <a:pt x="1366" y="2687"/>
                </a:lnTo>
                <a:lnTo>
                  <a:pt x="1350" y="2687"/>
                </a:lnTo>
                <a:lnTo>
                  <a:pt x="1338" y="2687"/>
                </a:lnTo>
                <a:lnTo>
                  <a:pt x="1330" y="2686"/>
                </a:lnTo>
                <a:lnTo>
                  <a:pt x="1329" y="2686"/>
                </a:lnTo>
                <a:lnTo>
                  <a:pt x="1327" y="2686"/>
                </a:lnTo>
                <a:lnTo>
                  <a:pt x="1326" y="2686"/>
                </a:lnTo>
                <a:lnTo>
                  <a:pt x="1320" y="2686"/>
                </a:lnTo>
                <a:lnTo>
                  <a:pt x="1299" y="2686"/>
                </a:lnTo>
                <a:lnTo>
                  <a:pt x="1291" y="2686"/>
                </a:lnTo>
                <a:lnTo>
                  <a:pt x="1290" y="2686"/>
                </a:lnTo>
                <a:lnTo>
                  <a:pt x="1282" y="2686"/>
                </a:lnTo>
                <a:lnTo>
                  <a:pt x="1279" y="2686"/>
                </a:lnTo>
                <a:lnTo>
                  <a:pt x="1279" y="2685"/>
                </a:lnTo>
                <a:lnTo>
                  <a:pt x="1279" y="2681"/>
                </a:lnTo>
                <a:lnTo>
                  <a:pt x="1280" y="2665"/>
                </a:lnTo>
                <a:lnTo>
                  <a:pt x="1280" y="2659"/>
                </a:lnTo>
                <a:lnTo>
                  <a:pt x="1280" y="2655"/>
                </a:lnTo>
                <a:lnTo>
                  <a:pt x="1281" y="2641"/>
                </a:lnTo>
                <a:lnTo>
                  <a:pt x="1281" y="2636"/>
                </a:lnTo>
                <a:lnTo>
                  <a:pt x="1281" y="2626"/>
                </a:lnTo>
                <a:lnTo>
                  <a:pt x="1282" y="2607"/>
                </a:lnTo>
                <a:lnTo>
                  <a:pt x="1282" y="2597"/>
                </a:lnTo>
                <a:lnTo>
                  <a:pt x="1282" y="2594"/>
                </a:lnTo>
                <a:lnTo>
                  <a:pt x="1278" y="2594"/>
                </a:lnTo>
                <a:lnTo>
                  <a:pt x="1276" y="2594"/>
                </a:lnTo>
                <a:lnTo>
                  <a:pt x="1274" y="2594"/>
                </a:lnTo>
                <a:lnTo>
                  <a:pt x="1269" y="2594"/>
                </a:lnTo>
                <a:lnTo>
                  <a:pt x="1267" y="2594"/>
                </a:lnTo>
                <a:lnTo>
                  <a:pt x="1266" y="2594"/>
                </a:lnTo>
                <a:lnTo>
                  <a:pt x="1259" y="2594"/>
                </a:lnTo>
                <a:lnTo>
                  <a:pt x="1257" y="2594"/>
                </a:lnTo>
                <a:lnTo>
                  <a:pt x="1256" y="2594"/>
                </a:lnTo>
                <a:lnTo>
                  <a:pt x="1254" y="2594"/>
                </a:lnTo>
                <a:lnTo>
                  <a:pt x="1252" y="2594"/>
                </a:lnTo>
                <a:lnTo>
                  <a:pt x="1250" y="2594"/>
                </a:lnTo>
                <a:lnTo>
                  <a:pt x="1243" y="2594"/>
                </a:lnTo>
                <a:lnTo>
                  <a:pt x="1241" y="2594"/>
                </a:lnTo>
                <a:lnTo>
                  <a:pt x="1240" y="2594"/>
                </a:lnTo>
                <a:lnTo>
                  <a:pt x="1237" y="2594"/>
                </a:lnTo>
                <a:lnTo>
                  <a:pt x="1235" y="2594"/>
                </a:lnTo>
                <a:lnTo>
                  <a:pt x="1230" y="2594"/>
                </a:lnTo>
                <a:lnTo>
                  <a:pt x="1215" y="2593"/>
                </a:lnTo>
                <a:lnTo>
                  <a:pt x="1209" y="2593"/>
                </a:lnTo>
                <a:lnTo>
                  <a:pt x="1206" y="2593"/>
                </a:lnTo>
                <a:lnTo>
                  <a:pt x="1195" y="2593"/>
                </a:lnTo>
                <a:lnTo>
                  <a:pt x="1192" y="2593"/>
                </a:lnTo>
                <a:lnTo>
                  <a:pt x="1193" y="2588"/>
                </a:lnTo>
                <a:lnTo>
                  <a:pt x="1193" y="2575"/>
                </a:lnTo>
                <a:lnTo>
                  <a:pt x="1193" y="2571"/>
                </a:lnTo>
                <a:lnTo>
                  <a:pt x="1193" y="2568"/>
                </a:lnTo>
                <a:lnTo>
                  <a:pt x="1193" y="2560"/>
                </a:lnTo>
                <a:lnTo>
                  <a:pt x="1193" y="2558"/>
                </a:lnTo>
                <a:lnTo>
                  <a:pt x="1193" y="2556"/>
                </a:lnTo>
                <a:lnTo>
                  <a:pt x="1193" y="2550"/>
                </a:lnTo>
                <a:lnTo>
                  <a:pt x="1193" y="2548"/>
                </a:lnTo>
                <a:lnTo>
                  <a:pt x="1193" y="2543"/>
                </a:lnTo>
                <a:lnTo>
                  <a:pt x="1194" y="2536"/>
                </a:lnTo>
                <a:lnTo>
                  <a:pt x="1194" y="2527"/>
                </a:lnTo>
                <a:lnTo>
                  <a:pt x="1194" y="2522"/>
                </a:lnTo>
                <a:lnTo>
                  <a:pt x="1191" y="2522"/>
                </a:lnTo>
                <a:lnTo>
                  <a:pt x="1182" y="2522"/>
                </a:lnTo>
                <a:lnTo>
                  <a:pt x="1180" y="2522"/>
                </a:lnTo>
                <a:lnTo>
                  <a:pt x="1176" y="2522"/>
                </a:lnTo>
                <a:lnTo>
                  <a:pt x="1171" y="2522"/>
                </a:lnTo>
                <a:lnTo>
                  <a:pt x="1165" y="2522"/>
                </a:lnTo>
                <a:lnTo>
                  <a:pt x="1161" y="2522"/>
                </a:lnTo>
                <a:lnTo>
                  <a:pt x="1159" y="2522"/>
                </a:lnTo>
                <a:lnTo>
                  <a:pt x="1155" y="2522"/>
                </a:lnTo>
                <a:lnTo>
                  <a:pt x="1154" y="2522"/>
                </a:lnTo>
                <a:lnTo>
                  <a:pt x="1152" y="2522"/>
                </a:lnTo>
                <a:lnTo>
                  <a:pt x="1146" y="2522"/>
                </a:lnTo>
                <a:lnTo>
                  <a:pt x="1144" y="2522"/>
                </a:lnTo>
                <a:lnTo>
                  <a:pt x="1142" y="2522"/>
                </a:lnTo>
                <a:lnTo>
                  <a:pt x="1134" y="2522"/>
                </a:lnTo>
                <a:lnTo>
                  <a:pt x="1133" y="2522"/>
                </a:lnTo>
                <a:lnTo>
                  <a:pt x="1130" y="2522"/>
                </a:lnTo>
                <a:lnTo>
                  <a:pt x="1123" y="2522"/>
                </a:lnTo>
                <a:lnTo>
                  <a:pt x="1121" y="2522"/>
                </a:lnTo>
                <a:lnTo>
                  <a:pt x="1118" y="2522"/>
                </a:lnTo>
                <a:lnTo>
                  <a:pt x="1111" y="2522"/>
                </a:lnTo>
                <a:lnTo>
                  <a:pt x="1109" y="2522"/>
                </a:lnTo>
                <a:lnTo>
                  <a:pt x="1107" y="2522"/>
                </a:lnTo>
                <a:lnTo>
                  <a:pt x="1099" y="2522"/>
                </a:lnTo>
                <a:lnTo>
                  <a:pt x="1097" y="2522"/>
                </a:lnTo>
                <a:lnTo>
                  <a:pt x="1094" y="2522"/>
                </a:lnTo>
                <a:lnTo>
                  <a:pt x="1087" y="2522"/>
                </a:lnTo>
                <a:lnTo>
                  <a:pt x="1085" y="2522"/>
                </a:lnTo>
                <a:lnTo>
                  <a:pt x="1079" y="2522"/>
                </a:lnTo>
                <a:lnTo>
                  <a:pt x="1063" y="2522"/>
                </a:lnTo>
                <a:lnTo>
                  <a:pt x="1058" y="2522"/>
                </a:lnTo>
                <a:lnTo>
                  <a:pt x="1056" y="2522"/>
                </a:lnTo>
                <a:lnTo>
                  <a:pt x="1052" y="2522"/>
                </a:lnTo>
                <a:lnTo>
                  <a:pt x="1050" y="2522"/>
                </a:lnTo>
                <a:lnTo>
                  <a:pt x="1048" y="2522"/>
                </a:lnTo>
                <a:lnTo>
                  <a:pt x="1049" y="2518"/>
                </a:lnTo>
                <a:lnTo>
                  <a:pt x="1049" y="2514"/>
                </a:lnTo>
                <a:lnTo>
                  <a:pt x="1042" y="2514"/>
                </a:lnTo>
                <a:lnTo>
                  <a:pt x="1042" y="2510"/>
                </a:lnTo>
                <a:lnTo>
                  <a:pt x="1043" y="2475"/>
                </a:lnTo>
                <a:lnTo>
                  <a:pt x="1044" y="2463"/>
                </a:lnTo>
                <a:lnTo>
                  <a:pt x="1044" y="2451"/>
                </a:lnTo>
                <a:lnTo>
                  <a:pt x="1048" y="2451"/>
                </a:lnTo>
                <a:lnTo>
                  <a:pt x="1049" y="2451"/>
                </a:lnTo>
                <a:lnTo>
                  <a:pt x="1050" y="2451"/>
                </a:lnTo>
                <a:lnTo>
                  <a:pt x="1050" y="2451"/>
                </a:lnTo>
                <a:lnTo>
                  <a:pt x="1051" y="2451"/>
                </a:lnTo>
                <a:lnTo>
                  <a:pt x="1052" y="2451"/>
                </a:lnTo>
                <a:lnTo>
                  <a:pt x="1055" y="2451"/>
                </a:lnTo>
                <a:lnTo>
                  <a:pt x="1056" y="2451"/>
                </a:lnTo>
                <a:lnTo>
                  <a:pt x="1056" y="2453"/>
                </a:lnTo>
                <a:lnTo>
                  <a:pt x="1056" y="2464"/>
                </a:lnTo>
                <a:lnTo>
                  <a:pt x="1056" y="2465"/>
                </a:lnTo>
                <a:lnTo>
                  <a:pt x="1056" y="2466"/>
                </a:lnTo>
                <a:lnTo>
                  <a:pt x="1062" y="2466"/>
                </a:lnTo>
                <a:lnTo>
                  <a:pt x="1062" y="2467"/>
                </a:lnTo>
                <a:lnTo>
                  <a:pt x="1065" y="2468"/>
                </a:lnTo>
                <a:lnTo>
                  <a:pt x="1066" y="2468"/>
                </a:lnTo>
                <a:lnTo>
                  <a:pt x="1068" y="2467"/>
                </a:lnTo>
                <a:lnTo>
                  <a:pt x="1068" y="2466"/>
                </a:lnTo>
                <a:lnTo>
                  <a:pt x="1070" y="2466"/>
                </a:lnTo>
                <a:lnTo>
                  <a:pt x="1071" y="2468"/>
                </a:lnTo>
                <a:lnTo>
                  <a:pt x="1072" y="2468"/>
                </a:lnTo>
                <a:lnTo>
                  <a:pt x="1073" y="2468"/>
                </a:lnTo>
                <a:lnTo>
                  <a:pt x="1074" y="2468"/>
                </a:lnTo>
                <a:lnTo>
                  <a:pt x="1074" y="2467"/>
                </a:lnTo>
                <a:lnTo>
                  <a:pt x="1074" y="2466"/>
                </a:lnTo>
                <a:lnTo>
                  <a:pt x="1074" y="2466"/>
                </a:lnTo>
                <a:lnTo>
                  <a:pt x="1075" y="2466"/>
                </a:lnTo>
                <a:lnTo>
                  <a:pt x="1078" y="2466"/>
                </a:lnTo>
                <a:lnTo>
                  <a:pt x="1086" y="2466"/>
                </a:lnTo>
                <a:lnTo>
                  <a:pt x="1086" y="2463"/>
                </a:lnTo>
                <a:lnTo>
                  <a:pt x="1086" y="2451"/>
                </a:lnTo>
                <a:lnTo>
                  <a:pt x="1087" y="2451"/>
                </a:lnTo>
                <a:lnTo>
                  <a:pt x="1090" y="2451"/>
                </a:lnTo>
                <a:lnTo>
                  <a:pt x="1097" y="2451"/>
                </a:lnTo>
                <a:lnTo>
                  <a:pt x="1098" y="2451"/>
                </a:lnTo>
                <a:lnTo>
                  <a:pt x="1099" y="2451"/>
                </a:lnTo>
                <a:lnTo>
                  <a:pt x="1102" y="2451"/>
                </a:lnTo>
                <a:lnTo>
                  <a:pt x="1103" y="2451"/>
                </a:lnTo>
                <a:lnTo>
                  <a:pt x="1104" y="2451"/>
                </a:lnTo>
                <a:lnTo>
                  <a:pt x="1107" y="2451"/>
                </a:lnTo>
                <a:lnTo>
                  <a:pt x="1107" y="2457"/>
                </a:lnTo>
                <a:lnTo>
                  <a:pt x="1116" y="2457"/>
                </a:lnTo>
                <a:lnTo>
                  <a:pt x="1116" y="2463"/>
                </a:lnTo>
                <a:lnTo>
                  <a:pt x="1117" y="2463"/>
                </a:lnTo>
                <a:lnTo>
                  <a:pt x="1119" y="2463"/>
                </a:lnTo>
                <a:lnTo>
                  <a:pt x="1121" y="2463"/>
                </a:lnTo>
                <a:lnTo>
                  <a:pt x="1124" y="2463"/>
                </a:lnTo>
                <a:lnTo>
                  <a:pt x="1125" y="2463"/>
                </a:lnTo>
                <a:lnTo>
                  <a:pt x="1128" y="2463"/>
                </a:lnTo>
                <a:lnTo>
                  <a:pt x="1137" y="2463"/>
                </a:lnTo>
                <a:lnTo>
                  <a:pt x="1141" y="2463"/>
                </a:lnTo>
                <a:lnTo>
                  <a:pt x="1142" y="2463"/>
                </a:lnTo>
                <a:lnTo>
                  <a:pt x="1146" y="2463"/>
                </a:lnTo>
                <a:lnTo>
                  <a:pt x="1147" y="2463"/>
                </a:lnTo>
                <a:lnTo>
                  <a:pt x="1150" y="2463"/>
                </a:lnTo>
                <a:lnTo>
                  <a:pt x="1152" y="2463"/>
                </a:lnTo>
                <a:lnTo>
                  <a:pt x="1154" y="2463"/>
                </a:lnTo>
                <a:lnTo>
                  <a:pt x="1156" y="2463"/>
                </a:lnTo>
                <a:lnTo>
                  <a:pt x="1157" y="2463"/>
                </a:lnTo>
                <a:lnTo>
                  <a:pt x="1158" y="2463"/>
                </a:lnTo>
                <a:lnTo>
                  <a:pt x="1159" y="2463"/>
                </a:lnTo>
                <a:lnTo>
                  <a:pt x="1161" y="2463"/>
                </a:lnTo>
                <a:lnTo>
                  <a:pt x="1163" y="2463"/>
                </a:lnTo>
                <a:lnTo>
                  <a:pt x="1166" y="2463"/>
                </a:lnTo>
                <a:lnTo>
                  <a:pt x="1170" y="2463"/>
                </a:lnTo>
                <a:lnTo>
                  <a:pt x="1176" y="2463"/>
                </a:lnTo>
                <a:lnTo>
                  <a:pt x="1192" y="2463"/>
                </a:lnTo>
                <a:lnTo>
                  <a:pt x="1194" y="2463"/>
                </a:lnTo>
                <a:lnTo>
                  <a:pt x="1195" y="2463"/>
                </a:lnTo>
                <a:lnTo>
                  <a:pt x="1195" y="2451"/>
                </a:lnTo>
                <a:lnTo>
                  <a:pt x="1195" y="2447"/>
                </a:lnTo>
                <a:lnTo>
                  <a:pt x="1195" y="2437"/>
                </a:lnTo>
                <a:lnTo>
                  <a:pt x="1195" y="2433"/>
                </a:lnTo>
                <a:lnTo>
                  <a:pt x="1195" y="2431"/>
                </a:lnTo>
                <a:lnTo>
                  <a:pt x="1196" y="2425"/>
                </a:lnTo>
                <a:lnTo>
                  <a:pt x="1196" y="2423"/>
                </a:lnTo>
                <a:lnTo>
                  <a:pt x="1196" y="2421"/>
                </a:lnTo>
                <a:lnTo>
                  <a:pt x="1196" y="2416"/>
                </a:lnTo>
                <a:lnTo>
                  <a:pt x="1196" y="2416"/>
                </a:lnTo>
                <a:lnTo>
                  <a:pt x="1196" y="2398"/>
                </a:lnTo>
                <a:lnTo>
                  <a:pt x="1197" y="2389"/>
                </a:lnTo>
                <a:lnTo>
                  <a:pt x="1197" y="2383"/>
                </a:lnTo>
                <a:lnTo>
                  <a:pt x="1197" y="2379"/>
                </a:lnTo>
                <a:lnTo>
                  <a:pt x="1197" y="2379"/>
                </a:lnTo>
                <a:lnTo>
                  <a:pt x="1197" y="2360"/>
                </a:lnTo>
                <a:lnTo>
                  <a:pt x="1198" y="2344"/>
                </a:lnTo>
                <a:lnTo>
                  <a:pt x="1198" y="2341"/>
                </a:lnTo>
                <a:lnTo>
                  <a:pt x="1198" y="2330"/>
                </a:lnTo>
                <a:lnTo>
                  <a:pt x="1198" y="2326"/>
                </a:lnTo>
                <a:lnTo>
                  <a:pt x="1198" y="2322"/>
                </a:lnTo>
                <a:lnTo>
                  <a:pt x="1198" y="2312"/>
                </a:lnTo>
                <a:lnTo>
                  <a:pt x="1198" y="2308"/>
                </a:lnTo>
                <a:lnTo>
                  <a:pt x="1199" y="2287"/>
                </a:lnTo>
                <a:lnTo>
                  <a:pt x="1199" y="2285"/>
                </a:lnTo>
                <a:lnTo>
                  <a:pt x="1199" y="2283"/>
                </a:lnTo>
                <a:lnTo>
                  <a:pt x="1199" y="2283"/>
                </a:lnTo>
                <a:lnTo>
                  <a:pt x="1199" y="2279"/>
                </a:lnTo>
                <a:lnTo>
                  <a:pt x="1199" y="2278"/>
                </a:lnTo>
                <a:lnTo>
                  <a:pt x="1199" y="2277"/>
                </a:lnTo>
                <a:lnTo>
                  <a:pt x="1199" y="2276"/>
                </a:lnTo>
                <a:lnTo>
                  <a:pt x="1199" y="2275"/>
                </a:lnTo>
                <a:lnTo>
                  <a:pt x="1199" y="2273"/>
                </a:lnTo>
                <a:lnTo>
                  <a:pt x="1199" y="2272"/>
                </a:lnTo>
                <a:lnTo>
                  <a:pt x="1199" y="2271"/>
                </a:lnTo>
                <a:lnTo>
                  <a:pt x="1199" y="2267"/>
                </a:lnTo>
                <a:lnTo>
                  <a:pt x="1199" y="2265"/>
                </a:lnTo>
                <a:lnTo>
                  <a:pt x="1199" y="2261"/>
                </a:lnTo>
                <a:lnTo>
                  <a:pt x="1199" y="2260"/>
                </a:lnTo>
                <a:lnTo>
                  <a:pt x="1199" y="2259"/>
                </a:lnTo>
                <a:lnTo>
                  <a:pt x="1199" y="2258"/>
                </a:lnTo>
                <a:lnTo>
                  <a:pt x="1199" y="2256"/>
                </a:lnTo>
                <a:lnTo>
                  <a:pt x="1199" y="2255"/>
                </a:lnTo>
                <a:lnTo>
                  <a:pt x="1200" y="2251"/>
                </a:lnTo>
                <a:lnTo>
                  <a:pt x="1200" y="2250"/>
                </a:lnTo>
                <a:lnTo>
                  <a:pt x="1200" y="2247"/>
                </a:lnTo>
                <a:lnTo>
                  <a:pt x="1200" y="2240"/>
                </a:lnTo>
                <a:lnTo>
                  <a:pt x="1199" y="2237"/>
                </a:lnTo>
                <a:lnTo>
                  <a:pt x="1200" y="2216"/>
                </a:lnTo>
                <a:lnTo>
                  <a:pt x="1201" y="2166"/>
                </a:lnTo>
                <a:lnTo>
                  <a:pt x="1192" y="2166"/>
                </a:lnTo>
                <a:lnTo>
                  <a:pt x="1187" y="2166"/>
                </a:lnTo>
                <a:lnTo>
                  <a:pt x="1171" y="2166"/>
                </a:lnTo>
                <a:lnTo>
                  <a:pt x="1163" y="2166"/>
                </a:lnTo>
                <a:lnTo>
                  <a:pt x="1162" y="2166"/>
                </a:lnTo>
                <a:lnTo>
                  <a:pt x="1154" y="2166"/>
                </a:lnTo>
                <a:lnTo>
                  <a:pt x="1153" y="2166"/>
                </a:lnTo>
                <a:lnTo>
                  <a:pt x="1150" y="2166"/>
                </a:lnTo>
                <a:lnTo>
                  <a:pt x="1149" y="2166"/>
                </a:lnTo>
                <a:lnTo>
                  <a:pt x="1148" y="2166"/>
                </a:lnTo>
                <a:lnTo>
                  <a:pt x="1148" y="2160"/>
                </a:lnTo>
                <a:lnTo>
                  <a:pt x="1148" y="2156"/>
                </a:lnTo>
                <a:lnTo>
                  <a:pt x="1148" y="2155"/>
                </a:lnTo>
                <a:lnTo>
                  <a:pt x="1138" y="2155"/>
                </a:lnTo>
                <a:lnTo>
                  <a:pt x="1134" y="2155"/>
                </a:lnTo>
                <a:lnTo>
                  <a:pt x="1127" y="2155"/>
                </a:lnTo>
                <a:lnTo>
                  <a:pt x="1128" y="2154"/>
                </a:lnTo>
                <a:lnTo>
                  <a:pt x="1136" y="2148"/>
                </a:lnTo>
                <a:lnTo>
                  <a:pt x="1139" y="2146"/>
                </a:lnTo>
                <a:lnTo>
                  <a:pt x="1151" y="2138"/>
                </a:lnTo>
                <a:lnTo>
                  <a:pt x="1155" y="2134"/>
                </a:lnTo>
                <a:lnTo>
                  <a:pt x="1154" y="2134"/>
                </a:lnTo>
                <a:lnTo>
                  <a:pt x="1146" y="2127"/>
                </a:lnTo>
                <a:lnTo>
                  <a:pt x="1146" y="2127"/>
                </a:lnTo>
                <a:lnTo>
                  <a:pt x="1147" y="2127"/>
                </a:lnTo>
                <a:lnTo>
                  <a:pt x="1147" y="2122"/>
                </a:lnTo>
                <a:lnTo>
                  <a:pt x="1147" y="2121"/>
                </a:lnTo>
                <a:lnTo>
                  <a:pt x="1154" y="2121"/>
                </a:lnTo>
                <a:lnTo>
                  <a:pt x="1154" y="2119"/>
                </a:lnTo>
                <a:lnTo>
                  <a:pt x="1154" y="2118"/>
                </a:lnTo>
                <a:lnTo>
                  <a:pt x="1154" y="2117"/>
                </a:lnTo>
                <a:lnTo>
                  <a:pt x="1154" y="2114"/>
                </a:lnTo>
                <a:lnTo>
                  <a:pt x="1154" y="2112"/>
                </a:lnTo>
                <a:lnTo>
                  <a:pt x="1154" y="2109"/>
                </a:lnTo>
                <a:lnTo>
                  <a:pt x="1154" y="2100"/>
                </a:lnTo>
                <a:lnTo>
                  <a:pt x="1148" y="2100"/>
                </a:lnTo>
                <a:lnTo>
                  <a:pt x="1148" y="2103"/>
                </a:lnTo>
                <a:lnTo>
                  <a:pt x="1142" y="2103"/>
                </a:lnTo>
                <a:lnTo>
                  <a:pt x="1142" y="2102"/>
                </a:lnTo>
                <a:lnTo>
                  <a:pt x="1142" y="2102"/>
                </a:lnTo>
                <a:lnTo>
                  <a:pt x="1136" y="2102"/>
                </a:lnTo>
                <a:lnTo>
                  <a:pt x="1136" y="2101"/>
                </a:lnTo>
                <a:lnTo>
                  <a:pt x="1134" y="2101"/>
                </a:lnTo>
                <a:lnTo>
                  <a:pt x="1133" y="2101"/>
                </a:lnTo>
                <a:lnTo>
                  <a:pt x="1130" y="2101"/>
                </a:lnTo>
                <a:lnTo>
                  <a:pt x="1130" y="2099"/>
                </a:lnTo>
                <a:lnTo>
                  <a:pt x="1124" y="2099"/>
                </a:lnTo>
                <a:lnTo>
                  <a:pt x="1124" y="2102"/>
                </a:lnTo>
                <a:lnTo>
                  <a:pt x="1122" y="2102"/>
                </a:lnTo>
                <a:lnTo>
                  <a:pt x="1120" y="2102"/>
                </a:lnTo>
                <a:lnTo>
                  <a:pt x="1118" y="2102"/>
                </a:lnTo>
                <a:lnTo>
                  <a:pt x="1118" y="2103"/>
                </a:lnTo>
                <a:lnTo>
                  <a:pt x="1118" y="2104"/>
                </a:lnTo>
                <a:lnTo>
                  <a:pt x="1118" y="2107"/>
                </a:lnTo>
                <a:lnTo>
                  <a:pt x="1118" y="2108"/>
                </a:lnTo>
                <a:lnTo>
                  <a:pt x="1115" y="2108"/>
                </a:lnTo>
                <a:lnTo>
                  <a:pt x="1111" y="2108"/>
                </a:lnTo>
                <a:lnTo>
                  <a:pt x="1111" y="2113"/>
                </a:lnTo>
                <a:lnTo>
                  <a:pt x="1111" y="2127"/>
                </a:lnTo>
                <a:lnTo>
                  <a:pt x="1110" y="2127"/>
                </a:lnTo>
                <a:lnTo>
                  <a:pt x="1110" y="2127"/>
                </a:lnTo>
                <a:lnTo>
                  <a:pt x="1106" y="2127"/>
                </a:lnTo>
                <a:lnTo>
                  <a:pt x="1105" y="2127"/>
                </a:lnTo>
                <a:lnTo>
                  <a:pt x="1105" y="2129"/>
                </a:lnTo>
                <a:lnTo>
                  <a:pt x="1105" y="2136"/>
                </a:lnTo>
                <a:lnTo>
                  <a:pt x="1105" y="2139"/>
                </a:lnTo>
                <a:lnTo>
                  <a:pt x="1105" y="2140"/>
                </a:lnTo>
                <a:lnTo>
                  <a:pt x="1105" y="2142"/>
                </a:lnTo>
                <a:lnTo>
                  <a:pt x="1088" y="2142"/>
                </a:lnTo>
                <a:lnTo>
                  <a:pt x="1087" y="2142"/>
                </a:lnTo>
                <a:lnTo>
                  <a:pt x="1086" y="2147"/>
                </a:lnTo>
                <a:lnTo>
                  <a:pt x="1086" y="2153"/>
                </a:lnTo>
                <a:lnTo>
                  <a:pt x="1080" y="2153"/>
                </a:lnTo>
                <a:lnTo>
                  <a:pt x="1078" y="2153"/>
                </a:lnTo>
                <a:lnTo>
                  <a:pt x="1071" y="2153"/>
                </a:lnTo>
                <a:lnTo>
                  <a:pt x="1068" y="2153"/>
                </a:lnTo>
                <a:lnTo>
                  <a:pt x="1056" y="2153"/>
                </a:lnTo>
                <a:lnTo>
                  <a:pt x="1044" y="2153"/>
                </a:lnTo>
                <a:lnTo>
                  <a:pt x="1041" y="2153"/>
                </a:lnTo>
                <a:lnTo>
                  <a:pt x="1041" y="2155"/>
                </a:lnTo>
                <a:lnTo>
                  <a:pt x="1040" y="2164"/>
                </a:lnTo>
                <a:lnTo>
                  <a:pt x="1040" y="2166"/>
                </a:lnTo>
                <a:lnTo>
                  <a:pt x="1027" y="2166"/>
                </a:lnTo>
                <a:lnTo>
                  <a:pt x="1026" y="2166"/>
                </a:lnTo>
                <a:lnTo>
                  <a:pt x="1023" y="2166"/>
                </a:lnTo>
                <a:lnTo>
                  <a:pt x="1014" y="2166"/>
                </a:lnTo>
                <a:lnTo>
                  <a:pt x="1012" y="2166"/>
                </a:lnTo>
                <a:lnTo>
                  <a:pt x="1012" y="2168"/>
                </a:lnTo>
                <a:lnTo>
                  <a:pt x="1012" y="2171"/>
                </a:lnTo>
                <a:lnTo>
                  <a:pt x="1015" y="2171"/>
                </a:lnTo>
                <a:lnTo>
                  <a:pt x="1016" y="2171"/>
                </a:lnTo>
                <a:lnTo>
                  <a:pt x="1016" y="2178"/>
                </a:lnTo>
                <a:lnTo>
                  <a:pt x="1007" y="2178"/>
                </a:lnTo>
                <a:lnTo>
                  <a:pt x="1007" y="2176"/>
                </a:lnTo>
                <a:lnTo>
                  <a:pt x="1007" y="2169"/>
                </a:lnTo>
                <a:lnTo>
                  <a:pt x="1007" y="2166"/>
                </a:lnTo>
                <a:lnTo>
                  <a:pt x="1007" y="2165"/>
                </a:lnTo>
                <a:lnTo>
                  <a:pt x="1007" y="2162"/>
                </a:lnTo>
                <a:lnTo>
                  <a:pt x="1001" y="2162"/>
                </a:lnTo>
                <a:lnTo>
                  <a:pt x="1001" y="2161"/>
                </a:lnTo>
                <a:lnTo>
                  <a:pt x="990" y="2161"/>
                </a:lnTo>
                <a:lnTo>
                  <a:pt x="990" y="2156"/>
                </a:lnTo>
                <a:lnTo>
                  <a:pt x="990" y="2154"/>
                </a:lnTo>
                <a:lnTo>
                  <a:pt x="984" y="2154"/>
                </a:lnTo>
                <a:lnTo>
                  <a:pt x="985" y="2146"/>
                </a:lnTo>
                <a:lnTo>
                  <a:pt x="985" y="2145"/>
                </a:lnTo>
                <a:lnTo>
                  <a:pt x="983" y="2145"/>
                </a:lnTo>
                <a:lnTo>
                  <a:pt x="983" y="2143"/>
                </a:lnTo>
                <a:lnTo>
                  <a:pt x="984" y="2120"/>
                </a:lnTo>
                <a:lnTo>
                  <a:pt x="1005" y="2120"/>
                </a:lnTo>
                <a:lnTo>
                  <a:pt x="1009" y="2120"/>
                </a:lnTo>
                <a:lnTo>
                  <a:pt x="1009" y="2119"/>
                </a:lnTo>
                <a:lnTo>
                  <a:pt x="1009" y="2095"/>
                </a:lnTo>
                <a:lnTo>
                  <a:pt x="1010" y="2058"/>
                </a:lnTo>
                <a:lnTo>
                  <a:pt x="1010" y="2050"/>
                </a:lnTo>
                <a:lnTo>
                  <a:pt x="1005" y="2050"/>
                </a:lnTo>
                <a:lnTo>
                  <a:pt x="1003" y="2051"/>
                </a:lnTo>
                <a:lnTo>
                  <a:pt x="1003" y="2046"/>
                </a:lnTo>
                <a:lnTo>
                  <a:pt x="1002" y="2046"/>
                </a:lnTo>
                <a:lnTo>
                  <a:pt x="998" y="2046"/>
                </a:lnTo>
                <a:lnTo>
                  <a:pt x="998" y="2047"/>
                </a:lnTo>
                <a:lnTo>
                  <a:pt x="986" y="2047"/>
                </a:lnTo>
                <a:lnTo>
                  <a:pt x="984" y="2047"/>
                </a:lnTo>
                <a:lnTo>
                  <a:pt x="977" y="2051"/>
                </a:lnTo>
                <a:lnTo>
                  <a:pt x="976" y="2052"/>
                </a:lnTo>
                <a:lnTo>
                  <a:pt x="972" y="2048"/>
                </a:lnTo>
                <a:lnTo>
                  <a:pt x="991" y="2037"/>
                </a:lnTo>
                <a:lnTo>
                  <a:pt x="988" y="2033"/>
                </a:lnTo>
                <a:lnTo>
                  <a:pt x="986" y="2032"/>
                </a:lnTo>
                <a:lnTo>
                  <a:pt x="986" y="2030"/>
                </a:lnTo>
                <a:lnTo>
                  <a:pt x="986" y="2030"/>
                </a:lnTo>
                <a:lnTo>
                  <a:pt x="982" y="2030"/>
                </a:lnTo>
                <a:lnTo>
                  <a:pt x="982" y="2030"/>
                </a:lnTo>
                <a:lnTo>
                  <a:pt x="982" y="2032"/>
                </a:lnTo>
                <a:lnTo>
                  <a:pt x="982" y="2033"/>
                </a:lnTo>
                <a:lnTo>
                  <a:pt x="982" y="2035"/>
                </a:lnTo>
                <a:lnTo>
                  <a:pt x="981" y="2035"/>
                </a:lnTo>
                <a:lnTo>
                  <a:pt x="979" y="2037"/>
                </a:lnTo>
                <a:lnTo>
                  <a:pt x="979" y="2034"/>
                </a:lnTo>
                <a:lnTo>
                  <a:pt x="979" y="2032"/>
                </a:lnTo>
                <a:lnTo>
                  <a:pt x="977" y="2032"/>
                </a:lnTo>
                <a:lnTo>
                  <a:pt x="974" y="2032"/>
                </a:lnTo>
                <a:lnTo>
                  <a:pt x="974" y="2031"/>
                </a:lnTo>
                <a:lnTo>
                  <a:pt x="974" y="2030"/>
                </a:lnTo>
                <a:lnTo>
                  <a:pt x="974" y="2030"/>
                </a:lnTo>
                <a:lnTo>
                  <a:pt x="968" y="2030"/>
                </a:lnTo>
                <a:lnTo>
                  <a:pt x="968" y="2030"/>
                </a:lnTo>
                <a:lnTo>
                  <a:pt x="967" y="2038"/>
                </a:lnTo>
                <a:lnTo>
                  <a:pt x="974" y="2038"/>
                </a:lnTo>
                <a:lnTo>
                  <a:pt x="974" y="2036"/>
                </a:lnTo>
                <a:lnTo>
                  <a:pt x="974" y="2035"/>
                </a:lnTo>
                <a:lnTo>
                  <a:pt x="974" y="2034"/>
                </a:lnTo>
                <a:lnTo>
                  <a:pt x="974" y="2033"/>
                </a:lnTo>
                <a:lnTo>
                  <a:pt x="974" y="2032"/>
                </a:lnTo>
                <a:lnTo>
                  <a:pt x="977" y="2032"/>
                </a:lnTo>
                <a:lnTo>
                  <a:pt x="977" y="2033"/>
                </a:lnTo>
                <a:lnTo>
                  <a:pt x="976" y="2039"/>
                </a:lnTo>
                <a:lnTo>
                  <a:pt x="975" y="2040"/>
                </a:lnTo>
                <a:lnTo>
                  <a:pt x="974" y="2041"/>
                </a:lnTo>
                <a:lnTo>
                  <a:pt x="973" y="2041"/>
                </a:lnTo>
                <a:lnTo>
                  <a:pt x="971" y="2042"/>
                </a:lnTo>
                <a:lnTo>
                  <a:pt x="969" y="2042"/>
                </a:lnTo>
                <a:lnTo>
                  <a:pt x="965" y="2046"/>
                </a:lnTo>
                <a:lnTo>
                  <a:pt x="963" y="2046"/>
                </a:lnTo>
                <a:lnTo>
                  <a:pt x="963" y="2047"/>
                </a:lnTo>
                <a:lnTo>
                  <a:pt x="962" y="2047"/>
                </a:lnTo>
                <a:lnTo>
                  <a:pt x="961" y="2048"/>
                </a:lnTo>
                <a:lnTo>
                  <a:pt x="959" y="2049"/>
                </a:lnTo>
                <a:lnTo>
                  <a:pt x="953" y="2053"/>
                </a:lnTo>
                <a:lnTo>
                  <a:pt x="951" y="2054"/>
                </a:lnTo>
                <a:lnTo>
                  <a:pt x="950" y="2054"/>
                </a:lnTo>
                <a:lnTo>
                  <a:pt x="949" y="2055"/>
                </a:lnTo>
                <a:lnTo>
                  <a:pt x="947" y="2056"/>
                </a:lnTo>
                <a:lnTo>
                  <a:pt x="941" y="2060"/>
                </a:lnTo>
                <a:lnTo>
                  <a:pt x="939" y="2062"/>
                </a:lnTo>
                <a:lnTo>
                  <a:pt x="938" y="2062"/>
                </a:lnTo>
                <a:lnTo>
                  <a:pt x="937" y="2063"/>
                </a:lnTo>
                <a:lnTo>
                  <a:pt x="936" y="2063"/>
                </a:lnTo>
                <a:lnTo>
                  <a:pt x="933" y="2065"/>
                </a:lnTo>
                <a:lnTo>
                  <a:pt x="932" y="2066"/>
                </a:lnTo>
                <a:lnTo>
                  <a:pt x="931" y="2066"/>
                </a:lnTo>
                <a:lnTo>
                  <a:pt x="930" y="2066"/>
                </a:lnTo>
                <a:lnTo>
                  <a:pt x="933" y="2070"/>
                </a:lnTo>
                <a:lnTo>
                  <a:pt x="932" y="2071"/>
                </a:lnTo>
                <a:lnTo>
                  <a:pt x="931" y="2071"/>
                </a:lnTo>
                <a:lnTo>
                  <a:pt x="923" y="2076"/>
                </a:lnTo>
                <a:lnTo>
                  <a:pt x="921" y="2078"/>
                </a:lnTo>
                <a:lnTo>
                  <a:pt x="920" y="2077"/>
                </a:lnTo>
                <a:lnTo>
                  <a:pt x="918" y="2074"/>
                </a:lnTo>
                <a:lnTo>
                  <a:pt x="914" y="2076"/>
                </a:lnTo>
                <a:lnTo>
                  <a:pt x="914" y="2077"/>
                </a:lnTo>
                <a:lnTo>
                  <a:pt x="913" y="2077"/>
                </a:lnTo>
                <a:lnTo>
                  <a:pt x="913" y="2078"/>
                </a:lnTo>
                <a:lnTo>
                  <a:pt x="910" y="2078"/>
                </a:lnTo>
                <a:lnTo>
                  <a:pt x="906" y="2081"/>
                </a:lnTo>
                <a:lnTo>
                  <a:pt x="905" y="2082"/>
                </a:lnTo>
                <a:lnTo>
                  <a:pt x="904" y="2082"/>
                </a:lnTo>
                <a:lnTo>
                  <a:pt x="902" y="2084"/>
                </a:lnTo>
                <a:lnTo>
                  <a:pt x="901" y="2084"/>
                </a:lnTo>
                <a:lnTo>
                  <a:pt x="900" y="2085"/>
                </a:lnTo>
                <a:lnTo>
                  <a:pt x="892" y="2090"/>
                </a:lnTo>
                <a:lnTo>
                  <a:pt x="891" y="2090"/>
                </a:lnTo>
                <a:lnTo>
                  <a:pt x="891" y="2091"/>
                </a:lnTo>
                <a:lnTo>
                  <a:pt x="891" y="2095"/>
                </a:lnTo>
                <a:lnTo>
                  <a:pt x="891" y="2100"/>
                </a:lnTo>
                <a:lnTo>
                  <a:pt x="888" y="2100"/>
                </a:lnTo>
                <a:lnTo>
                  <a:pt x="887" y="2100"/>
                </a:lnTo>
                <a:lnTo>
                  <a:pt x="885" y="2100"/>
                </a:lnTo>
                <a:lnTo>
                  <a:pt x="882" y="2100"/>
                </a:lnTo>
                <a:lnTo>
                  <a:pt x="882" y="2102"/>
                </a:lnTo>
                <a:lnTo>
                  <a:pt x="882" y="2104"/>
                </a:lnTo>
                <a:lnTo>
                  <a:pt x="882" y="2107"/>
                </a:lnTo>
                <a:lnTo>
                  <a:pt x="882" y="2111"/>
                </a:lnTo>
                <a:lnTo>
                  <a:pt x="881" y="2117"/>
                </a:lnTo>
                <a:lnTo>
                  <a:pt x="881" y="2126"/>
                </a:lnTo>
                <a:lnTo>
                  <a:pt x="881" y="2130"/>
                </a:lnTo>
                <a:lnTo>
                  <a:pt x="881" y="2136"/>
                </a:lnTo>
                <a:lnTo>
                  <a:pt x="887" y="2136"/>
                </a:lnTo>
                <a:lnTo>
                  <a:pt x="887" y="2137"/>
                </a:lnTo>
                <a:lnTo>
                  <a:pt x="887" y="2139"/>
                </a:lnTo>
                <a:lnTo>
                  <a:pt x="886" y="2140"/>
                </a:lnTo>
                <a:lnTo>
                  <a:pt x="886" y="2141"/>
                </a:lnTo>
                <a:lnTo>
                  <a:pt x="890" y="2141"/>
                </a:lnTo>
                <a:lnTo>
                  <a:pt x="892" y="2141"/>
                </a:lnTo>
                <a:lnTo>
                  <a:pt x="893" y="2141"/>
                </a:lnTo>
                <a:lnTo>
                  <a:pt x="893" y="2138"/>
                </a:lnTo>
                <a:lnTo>
                  <a:pt x="893" y="2137"/>
                </a:lnTo>
                <a:lnTo>
                  <a:pt x="893" y="2136"/>
                </a:lnTo>
                <a:lnTo>
                  <a:pt x="893" y="2135"/>
                </a:lnTo>
                <a:lnTo>
                  <a:pt x="893" y="2134"/>
                </a:lnTo>
                <a:lnTo>
                  <a:pt x="893" y="2131"/>
                </a:lnTo>
                <a:lnTo>
                  <a:pt x="893" y="2130"/>
                </a:lnTo>
                <a:lnTo>
                  <a:pt x="894" y="2130"/>
                </a:lnTo>
                <a:lnTo>
                  <a:pt x="897" y="2130"/>
                </a:lnTo>
                <a:lnTo>
                  <a:pt x="898" y="2130"/>
                </a:lnTo>
                <a:lnTo>
                  <a:pt x="901" y="2130"/>
                </a:lnTo>
                <a:lnTo>
                  <a:pt x="908" y="2130"/>
                </a:lnTo>
                <a:lnTo>
                  <a:pt x="911" y="2130"/>
                </a:lnTo>
                <a:lnTo>
                  <a:pt x="911" y="2132"/>
                </a:lnTo>
                <a:lnTo>
                  <a:pt x="911" y="2136"/>
                </a:lnTo>
                <a:lnTo>
                  <a:pt x="911" y="2137"/>
                </a:lnTo>
                <a:lnTo>
                  <a:pt x="911" y="2139"/>
                </a:lnTo>
                <a:lnTo>
                  <a:pt x="911" y="2146"/>
                </a:lnTo>
                <a:lnTo>
                  <a:pt x="911" y="2149"/>
                </a:lnTo>
                <a:lnTo>
                  <a:pt x="913" y="2149"/>
                </a:lnTo>
                <a:lnTo>
                  <a:pt x="920" y="2149"/>
                </a:lnTo>
                <a:lnTo>
                  <a:pt x="923" y="2149"/>
                </a:lnTo>
                <a:lnTo>
                  <a:pt x="925" y="2149"/>
                </a:lnTo>
                <a:lnTo>
                  <a:pt x="929" y="2149"/>
                </a:lnTo>
                <a:lnTo>
                  <a:pt x="930" y="2149"/>
                </a:lnTo>
                <a:lnTo>
                  <a:pt x="934" y="2149"/>
                </a:lnTo>
                <a:lnTo>
                  <a:pt x="935" y="2149"/>
                </a:lnTo>
                <a:lnTo>
                  <a:pt x="935" y="2120"/>
                </a:lnTo>
                <a:lnTo>
                  <a:pt x="952" y="2120"/>
                </a:lnTo>
                <a:lnTo>
                  <a:pt x="955" y="2120"/>
                </a:lnTo>
                <a:lnTo>
                  <a:pt x="955" y="2121"/>
                </a:lnTo>
                <a:lnTo>
                  <a:pt x="954" y="2122"/>
                </a:lnTo>
                <a:lnTo>
                  <a:pt x="954" y="2124"/>
                </a:lnTo>
                <a:lnTo>
                  <a:pt x="954" y="2125"/>
                </a:lnTo>
                <a:lnTo>
                  <a:pt x="954" y="2127"/>
                </a:lnTo>
                <a:lnTo>
                  <a:pt x="954" y="2135"/>
                </a:lnTo>
                <a:lnTo>
                  <a:pt x="954" y="2137"/>
                </a:lnTo>
                <a:lnTo>
                  <a:pt x="954" y="2138"/>
                </a:lnTo>
                <a:lnTo>
                  <a:pt x="956" y="2139"/>
                </a:lnTo>
                <a:lnTo>
                  <a:pt x="957" y="2140"/>
                </a:lnTo>
                <a:lnTo>
                  <a:pt x="957" y="2141"/>
                </a:lnTo>
                <a:lnTo>
                  <a:pt x="958" y="2141"/>
                </a:lnTo>
                <a:lnTo>
                  <a:pt x="955" y="2144"/>
                </a:lnTo>
                <a:lnTo>
                  <a:pt x="956" y="2145"/>
                </a:lnTo>
                <a:lnTo>
                  <a:pt x="954" y="2145"/>
                </a:lnTo>
                <a:lnTo>
                  <a:pt x="958" y="2149"/>
                </a:lnTo>
                <a:lnTo>
                  <a:pt x="959" y="2149"/>
                </a:lnTo>
                <a:lnTo>
                  <a:pt x="960" y="2149"/>
                </a:lnTo>
                <a:lnTo>
                  <a:pt x="960" y="2148"/>
                </a:lnTo>
                <a:lnTo>
                  <a:pt x="961" y="2148"/>
                </a:lnTo>
                <a:lnTo>
                  <a:pt x="961" y="2147"/>
                </a:lnTo>
                <a:lnTo>
                  <a:pt x="962" y="2147"/>
                </a:lnTo>
                <a:lnTo>
                  <a:pt x="962" y="2146"/>
                </a:lnTo>
                <a:lnTo>
                  <a:pt x="963" y="2145"/>
                </a:lnTo>
                <a:lnTo>
                  <a:pt x="964" y="2144"/>
                </a:lnTo>
                <a:lnTo>
                  <a:pt x="965" y="2144"/>
                </a:lnTo>
                <a:lnTo>
                  <a:pt x="966" y="2145"/>
                </a:lnTo>
                <a:lnTo>
                  <a:pt x="966" y="2145"/>
                </a:lnTo>
                <a:lnTo>
                  <a:pt x="969" y="2145"/>
                </a:lnTo>
                <a:lnTo>
                  <a:pt x="970" y="2146"/>
                </a:lnTo>
                <a:lnTo>
                  <a:pt x="971" y="2146"/>
                </a:lnTo>
                <a:lnTo>
                  <a:pt x="975" y="2146"/>
                </a:lnTo>
                <a:lnTo>
                  <a:pt x="976" y="2146"/>
                </a:lnTo>
                <a:lnTo>
                  <a:pt x="977" y="2146"/>
                </a:lnTo>
                <a:lnTo>
                  <a:pt x="978" y="2146"/>
                </a:lnTo>
                <a:lnTo>
                  <a:pt x="978" y="2146"/>
                </a:lnTo>
                <a:lnTo>
                  <a:pt x="982" y="2146"/>
                </a:lnTo>
                <a:lnTo>
                  <a:pt x="984" y="2146"/>
                </a:lnTo>
                <a:lnTo>
                  <a:pt x="984" y="2147"/>
                </a:lnTo>
                <a:lnTo>
                  <a:pt x="983" y="2151"/>
                </a:lnTo>
                <a:lnTo>
                  <a:pt x="983" y="2152"/>
                </a:lnTo>
                <a:lnTo>
                  <a:pt x="983" y="2153"/>
                </a:lnTo>
                <a:lnTo>
                  <a:pt x="983" y="2155"/>
                </a:lnTo>
                <a:lnTo>
                  <a:pt x="983" y="2156"/>
                </a:lnTo>
                <a:lnTo>
                  <a:pt x="984" y="2156"/>
                </a:lnTo>
                <a:lnTo>
                  <a:pt x="987" y="2156"/>
                </a:lnTo>
                <a:lnTo>
                  <a:pt x="989" y="2156"/>
                </a:lnTo>
                <a:lnTo>
                  <a:pt x="989" y="2161"/>
                </a:lnTo>
                <a:lnTo>
                  <a:pt x="987" y="2161"/>
                </a:lnTo>
                <a:lnTo>
                  <a:pt x="986" y="2161"/>
                </a:lnTo>
                <a:lnTo>
                  <a:pt x="986" y="2162"/>
                </a:lnTo>
                <a:lnTo>
                  <a:pt x="986" y="2166"/>
                </a:lnTo>
                <a:lnTo>
                  <a:pt x="985" y="2166"/>
                </a:lnTo>
                <a:lnTo>
                  <a:pt x="983" y="2166"/>
                </a:lnTo>
                <a:lnTo>
                  <a:pt x="979" y="2166"/>
                </a:lnTo>
                <a:lnTo>
                  <a:pt x="968" y="2166"/>
                </a:lnTo>
                <a:lnTo>
                  <a:pt x="966" y="2166"/>
                </a:lnTo>
                <a:lnTo>
                  <a:pt x="966" y="2171"/>
                </a:lnTo>
                <a:lnTo>
                  <a:pt x="959" y="2171"/>
                </a:lnTo>
                <a:lnTo>
                  <a:pt x="958" y="2175"/>
                </a:lnTo>
                <a:lnTo>
                  <a:pt x="957" y="2175"/>
                </a:lnTo>
                <a:lnTo>
                  <a:pt x="957" y="2166"/>
                </a:lnTo>
                <a:lnTo>
                  <a:pt x="955" y="2166"/>
                </a:lnTo>
                <a:lnTo>
                  <a:pt x="954" y="2166"/>
                </a:lnTo>
                <a:lnTo>
                  <a:pt x="949" y="2166"/>
                </a:lnTo>
                <a:lnTo>
                  <a:pt x="947" y="2166"/>
                </a:lnTo>
                <a:lnTo>
                  <a:pt x="942" y="2166"/>
                </a:lnTo>
                <a:lnTo>
                  <a:pt x="942" y="2175"/>
                </a:lnTo>
                <a:lnTo>
                  <a:pt x="946" y="2175"/>
                </a:lnTo>
                <a:lnTo>
                  <a:pt x="947" y="2175"/>
                </a:lnTo>
                <a:lnTo>
                  <a:pt x="950" y="2175"/>
                </a:lnTo>
                <a:lnTo>
                  <a:pt x="951" y="2175"/>
                </a:lnTo>
                <a:lnTo>
                  <a:pt x="951" y="2179"/>
                </a:lnTo>
                <a:lnTo>
                  <a:pt x="951" y="2183"/>
                </a:lnTo>
                <a:lnTo>
                  <a:pt x="951" y="2184"/>
                </a:lnTo>
                <a:lnTo>
                  <a:pt x="950" y="2192"/>
                </a:lnTo>
                <a:lnTo>
                  <a:pt x="950" y="2194"/>
                </a:lnTo>
                <a:lnTo>
                  <a:pt x="950" y="2197"/>
                </a:lnTo>
                <a:lnTo>
                  <a:pt x="920" y="2197"/>
                </a:lnTo>
                <a:lnTo>
                  <a:pt x="916" y="2197"/>
                </a:lnTo>
                <a:lnTo>
                  <a:pt x="916" y="2203"/>
                </a:lnTo>
                <a:lnTo>
                  <a:pt x="916" y="2204"/>
                </a:lnTo>
                <a:lnTo>
                  <a:pt x="916" y="2205"/>
                </a:lnTo>
                <a:lnTo>
                  <a:pt x="916" y="2207"/>
                </a:lnTo>
                <a:lnTo>
                  <a:pt x="916" y="2210"/>
                </a:lnTo>
                <a:lnTo>
                  <a:pt x="916" y="2211"/>
                </a:lnTo>
                <a:lnTo>
                  <a:pt x="915" y="2219"/>
                </a:lnTo>
                <a:lnTo>
                  <a:pt x="915" y="2225"/>
                </a:lnTo>
                <a:lnTo>
                  <a:pt x="915" y="2229"/>
                </a:lnTo>
                <a:lnTo>
                  <a:pt x="915" y="2232"/>
                </a:lnTo>
                <a:lnTo>
                  <a:pt x="915" y="2233"/>
                </a:lnTo>
                <a:lnTo>
                  <a:pt x="915" y="2236"/>
                </a:lnTo>
                <a:lnTo>
                  <a:pt x="915" y="2237"/>
                </a:lnTo>
                <a:lnTo>
                  <a:pt x="914" y="2237"/>
                </a:lnTo>
                <a:lnTo>
                  <a:pt x="910" y="2237"/>
                </a:lnTo>
                <a:lnTo>
                  <a:pt x="908" y="2237"/>
                </a:lnTo>
                <a:lnTo>
                  <a:pt x="908" y="2235"/>
                </a:lnTo>
                <a:lnTo>
                  <a:pt x="908" y="2230"/>
                </a:lnTo>
                <a:lnTo>
                  <a:pt x="908" y="2228"/>
                </a:lnTo>
                <a:lnTo>
                  <a:pt x="906" y="2228"/>
                </a:lnTo>
                <a:lnTo>
                  <a:pt x="899" y="2228"/>
                </a:lnTo>
                <a:lnTo>
                  <a:pt x="896" y="2228"/>
                </a:lnTo>
                <a:lnTo>
                  <a:pt x="890" y="2228"/>
                </a:lnTo>
                <a:lnTo>
                  <a:pt x="871" y="2228"/>
                </a:lnTo>
                <a:lnTo>
                  <a:pt x="866" y="2228"/>
                </a:lnTo>
                <a:lnTo>
                  <a:pt x="864" y="2228"/>
                </a:lnTo>
                <a:lnTo>
                  <a:pt x="860" y="2228"/>
                </a:lnTo>
                <a:lnTo>
                  <a:pt x="859" y="2237"/>
                </a:lnTo>
                <a:lnTo>
                  <a:pt x="858" y="2237"/>
                </a:lnTo>
                <a:lnTo>
                  <a:pt x="856" y="2237"/>
                </a:lnTo>
                <a:lnTo>
                  <a:pt x="855" y="2237"/>
                </a:lnTo>
                <a:lnTo>
                  <a:pt x="853" y="2237"/>
                </a:lnTo>
                <a:lnTo>
                  <a:pt x="847" y="2237"/>
                </a:lnTo>
                <a:lnTo>
                  <a:pt x="846" y="2237"/>
                </a:lnTo>
                <a:lnTo>
                  <a:pt x="844" y="2237"/>
                </a:lnTo>
                <a:lnTo>
                  <a:pt x="836" y="2237"/>
                </a:lnTo>
                <a:lnTo>
                  <a:pt x="834" y="2237"/>
                </a:lnTo>
                <a:lnTo>
                  <a:pt x="833" y="2237"/>
                </a:lnTo>
                <a:lnTo>
                  <a:pt x="828" y="2237"/>
                </a:lnTo>
                <a:lnTo>
                  <a:pt x="827" y="2237"/>
                </a:lnTo>
                <a:lnTo>
                  <a:pt x="823" y="2237"/>
                </a:lnTo>
                <a:lnTo>
                  <a:pt x="814" y="2237"/>
                </a:lnTo>
                <a:lnTo>
                  <a:pt x="811" y="2237"/>
                </a:lnTo>
                <a:lnTo>
                  <a:pt x="811" y="2235"/>
                </a:lnTo>
                <a:lnTo>
                  <a:pt x="811" y="2228"/>
                </a:lnTo>
                <a:lnTo>
                  <a:pt x="811" y="2225"/>
                </a:lnTo>
                <a:lnTo>
                  <a:pt x="811" y="2224"/>
                </a:lnTo>
                <a:lnTo>
                  <a:pt x="811" y="2223"/>
                </a:lnTo>
                <a:lnTo>
                  <a:pt x="811" y="2222"/>
                </a:lnTo>
                <a:lnTo>
                  <a:pt x="811" y="2221"/>
                </a:lnTo>
                <a:lnTo>
                  <a:pt x="811" y="2220"/>
                </a:lnTo>
                <a:lnTo>
                  <a:pt x="811" y="2219"/>
                </a:lnTo>
                <a:lnTo>
                  <a:pt x="812" y="2213"/>
                </a:lnTo>
                <a:lnTo>
                  <a:pt x="812" y="2211"/>
                </a:lnTo>
                <a:lnTo>
                  <a:pt x="812" y="2211"/>
                </a:lnTo>
                <a:lnTo>
                  <a:pt x="812" y="2209"/>
                </a:lnTo>
                <a:lnTo>
                  <a:pt x="812" y="2207"/>
                </a:lnTo>
                <a:lnTo>
                  <a:pt x="812" y="2206"/>
                </a:lnTo>
                <a:lnTo>
                  <a:pt x="812" y="2205"/>
                </a:lnTo>
                <a:lnTo>
                  <a:pt x="812" y="2202"/>
                </a:lnTo>
                <a:lnTo>
                  <a:pt x="815" y="2202"/>
                </a:lnTo>
                <a:lnTo>
                  <a:pt x="823" y="2202"/>
                </a:lnTo>
                <a:lnTo>
                  <a:pt x="825" y="2202"/>
                </a:lnTo>
                <a:lnTo>
                  <a:pt x="827" y="2202"/>
                </a:lnTo>
                <a:lnTo>
                  <a:pt x="835" y="2202"/>
                </a:lnTo>
                <a:lnTo>
                  <a:pt x="836" y="2202"/>
                </a:lnTo>
                <a:lnTo>
                  <a:pt x="839" y="2202"/>
                </a:lnTo>
                <a:lnTo>
                  <a:pt x="846" y="2202"/>
                </a:lnTo>
                <a:lnTo>
                  <a:pt x="848" y="2202"/>
                </a:lnTo>
                <a:lnTo>
                  <a:pt x="851" y="2201"/>
                </a:lnTo>
                <a:lnTo>
                  <a:pt x="859" y="2201"/>
                </a:lnTo>
                <a:lnTo>
                  <a:pt x="861" y="2201"/>
                </a:lnTo>
                <a:lnTo>
                  <a:pt x="861" y="2198"/>
                </a:lnTo>
                <a:lnTo>
                  <a:pt x="861" y="2187"/>
                </a:lnTo>
                <a:lnTo>
                  <a:pt x="861" y="2184"/>
                </a:lnTo>
                <a:lnTo>
                  <a:pt x="861" y="2181"/>
                </a:lnTo>
                <a:lnTo>
                  <a:pt x="862" y="2171"/>
                </a:lnTo>
                <a:lnTo>
                  <a:pt x="862" y="2167"/>
                </a:lnTo>
                <a:lnTo>
                  <a:pt x="862" y="2166"/>
                </a:lnTo>
                <a:lnTo>
                  <a:pt x="860" y="2166"/>
                </a:lnTo>
                <a:lnTo>
                  <a:pt x="857" y="2166"/>
                </a:lnTo>
                <a:lnTo>
                  <a:pt x="856" y="2166"/>
                </a:lnTo>
                <a:lnTo>
                  <a:pt x="856" y="2152"/>
                </a:lnTo>
                <a:lnTo>
                  <a:pt x="857" y="2149"/>
                </a:lnTo>
                <a:lnTo>
                  <a:pt x="857" y="2145"/>
                </a:lnTo>
                <a:lnTo>
                  <a:pt x="857" y="2134"/>
                </a:lnTo>
                <a:lnTo>
                  <a:pt x="857" y="2131"/>
                </a:lnTo>
                <a:lnTo>
                  <a:pt x="857" y="2111"/>
                </a:lnTo>
                <a:lnTo>
                  <a:pt x="859" y="2110"/>
                </a:lnTo>
                <a:lnTo>
                  <a:pt x="866" y="2106"/>
                </a:lnTo>
                <a:lnTo>
                  <a:pt x="873" y="2101"/>
                </a:lnTo>
                <a:lnTo>
                  <a:pt x="870" y="2098"/>
                </a:lnTo>
                <a:lnTo>
                  <a:pt x="870" y="2097"/>
                </a:lnTo>
                <a:lnTo>
                  <a:pt x="869" y="2098"/>
                </a:lnTo>
                <a:lnTo>
                  <a:pt x="867" y="2099"/>
                </a:lnTo>
                <a:lnTo>
                  <a:pt x="868" y="2101"/>
                </a:lnTo>
                <a:lnTo>
                  <a:pt x="851" y="2101"/>
                </a:lnTo>
                <a:lnTo>
                  <a:pt x="851" y="2102"/>
                </a:lnTo>
                <a:lnTo>
                  <a:pt x="851" y="2104"/>
                </a:lnTo>
                <a:lnTo>
                  <a:pt x="853" y="2104"/>
                </a:lnTo>
                <a:lnTo>
                  <a:pt x="853" y="2108"/>
                </a:lnTo>
                <a:lnTo>
                  <a:pt x="851" y="2108"/>
                </a:lnTo>
                <a:lnTo>
                  <a:pt x="851" y="2109"/>
                </a:lnTo>
                <a:lnTo>
                  <a:pt x="849" y="2109"/>
                </a:lnTo>
                <a:lnTo>
                  <a:pt x="849" y="2111"/>
                </a:lnTo>
                <a:lnTo>
                  <a:pt x="846" y="2111"/>
                </a:lnTo>
                <a:lnTo>
                  <a:pt x="845" y="2112"/>
                </a:lnTo>
                <a:lnTo>
                  <a:pt x="838" y="2115"/>
                </a:lnTo>
                <a:lnTo>
                  <a:pt x="838" y="2117"/>
                </a:lnTo>
                <a:lnTo>
                  <a:pt x="834" y="2117"/>
                </a:lnTo>
                <a:lnTo>
                  <a:pt x="833" y="2117"/>
                </a:lnTo>
                <a:lnTo>
                  <a:pt x="833" y="2126"/>
                </a:lnTo>
                <a:lnTo>
                  <a:pt x="842" y="2120"/>
                </a:lnTo>
                <a:lnTo>
                  <a:pt x="844" y="2119"/>
                </a:lnTo>
                <a:lnTo>
                  <a:pt x="843" y="2166"/>
                </a:lnTo>
                <a:lnTo>
                  <a:pt x="844" y="2166"/>
                </a:lnTo>
                <a:lnTo>
                  <a:pt x="846" y="2166"/>
                </a:lnTo>
                <a:lnTo>
                  <a:pt x="847" y="2166"/>
                </a:lnTo>
                <a:lnTo>
                  <a:pt x="848" y="2166"/>
                </a:lnTo>
                <a:lnTo>
                  <a:pt x="849" y="2166"/>
                </a:lnTo>
                <a:lnTo>
                  <a:pt x="851" y="2166"/>
                </a:lnTo>
                <a:lnTo>
                  <a:pt x="852" y="2166"/>
                </a:lnTo>
                <a:lnTo>
                  <a:pt x="853" y="2166"/>
                </a:lnTo>
                <a:lnTo>
                  <a:pt x="853" y="2168"/>
                </a:lnTo>
                <a:lnTo>
                  <a:pt x="853" y="2171"/>
                </a:lnTo>
                <a:lnTo>
                  <a:pt x="856" y="2171"/>
                </a:lnTo>
                <a:lnTo>
                  <a:pt x="856" y="2173"/>
                </a:lnTo>
                <a:lnTo>
                  <a:pt x="855" y="2184"/>
                </a:lnTo>
                <a:lnTo>
                  <a:pt x="855" y="2198"/>
                </a:lnTo>
                <a:lnTo>
                  <a:pt x="852" y="2198"/>
                </a:lnTo>
                <a:lnTo>
                  <a:pt x="848" y="2198"/>
                </a:lnTo>
                <a:lnTo>
                  <a:pt x="848" y="2199"/>
                </a:lnTo>
                <a:lnTo>
                  <a:pt x="848" y="2199"/>
                </a:lnTo>
                <a:lnTo>
                  <a:pt x="843" y="2199"/>
                </a:lnTo>
                <a:lnTo>
                  <a:pt x="837" y="2199"/>
                </a:lnTo>
                <a:lnTo>
                  <a:pt x="836" y="2199"/>
                </a:lnTo>
                <a:lnTo>
                  <a:pt x="825" y="2199"/>
                </a:lnTo>
                <a:lnTo>
                  <a:pt x="812" y="2199"/>
                </a:lnTo>
                <a:lnTo>
                  <a:pt x="812" y="2203"/>
                </a:lnTo>
                <a:lnTo>
                  <a:pt x="811" y="2203"/>
                </a:lnTo>
                <a:lnTo>
                  <a:pt x="811" y="2205"/>
                </a:lnTo>
                <a:lnTo>
                  <a:pt x="811" y="2206"/>
                </a:lnTo>
                <a:lnTo>
                  <a:pt x="811" y="2209"/>
                </a:lnTo>
                <a:lnTo>
                  <a:pt x="811" y="2209"/>
                </a:lnTo>
                <a:lnTo>
                  <a:pt x="798" y="2209"/>
                </a:lnTo>
                <a:lnTo>
                  <a:pt x="797" y="2207"/>
                </a:lnTo>
                <a:lnTo>
                  <a:pt x="795" y="2206"/>
                </a:lnTo>
                <a:lnTo>
                  <a:pt x="794" y="2206"/>
                </a:lnTo>
                <a:lnTo>
                  <a:pt x="793" y="2205"/>
                </a:lnTo>
                <a:lnTo>
                  <a:pt x="790" y="2204"/>
                </a:lnTo>
                <a:lnTo>
                  <a:pt x="787" y="2203"/>
                </a:lnTo>
                <a:lnTo>
                  <a:pt x="785" y="2203"/>
                </a:lnTo>
                <a:lnTo>
                  <a:pt x="782" y="2203"/>
                </a:lnTo>
                <a:lnTo>
                  <a:pt x="780" y="2203"/>
                </a:lnTo>
                <a:lnTo>
                  <a:pt x="780" y="2202"/>
                </a:lnTo>
                <a:lnTo>
                  <a:pt x="767" y="2202"/>
                </a:lnTo>
                <a:lnTo>
                  <a:pt x="767" y="2200"/>
                </a:lnTo>
                <a:lnTo>
                  <a:pt x="767" y="2190"/>
                </a:lnTo>
                <a:lnTo>
                  <a:pt x="767" y="2185"/>
                </a:lnTo>
                <a:lnTo>
                  <a:pt x="767" y="2184"/>
                </a:lnTo>
                <a:lnTo>
                  <a:pt x="793" y="2184"/>
                </a:lnTo>
                <a:lnTo>
                  <a:pt x="793" y="2183"/>
                </a:lnTo>
                <a:lnTo>
                  <a:pt x="793" y="2166"/>
                </a:lnTo>
                <a:lnTo>
                  <a:pt x="786" y="2166"/>
                </a:lnTo>
                <a:lnTo>
                  <a:pt x="785" y="2166"/>
                </a:lnTo>
                <a:lnTo>
                  <a:pt x="784" y="2166"/>
                </a:lnTo>
                <a:lnTo>
                  <a:pt x="783" y="2166"/>
                </a:lnTo>
                <a:lnTo>
                  <a:pt x="781" y="2166"/>
                </a:lnTo>
                <a:lnTo>
                  <a:pt x="777" y="2166"/>
                </a:lnTo>
                <a:lnTo>
                  <a:pt x="775" y="2166"/>
                </a:lnTo>
                <a:lnTo>
                  <a:pt x="773" y="2166"/>
                </a:lnTo>
                <a:lnTo>
                  <a:pt x="771" y="2166"/>
                </a:lnTo>
                <a:lnTo>
                  <a:pt x="767" y="2166"/>
                </a:lnTo>
                <a:lnTo>
                  <a:pt x="766" y="2166"/>
                </a:lnTo>
                <a:lnTo>
                  <a:pt x="765" y="2167"/>
                </a:lnTo>
                <a:lnTo>
                  <a:pt x="762" y="2169"/>
                </a:lnTo>
                <a:lnTo>
                  <a:pt x="761" y="2170"/>
                </a:lnTo>
                <a:lnTo>
                  <a:pt x="760" y="2171"/>
                </a:lnTo>
                <a:lnTo>
                  <a:pt x="755" y="2174"/>
                </a:lnTo>
                <a:lnTo>
                  <a:pt x="754" y="2175"/>
                </a:lnTo>
                <a:lnTo>
                  <a:pt x="746" y="2179"/>
                </a:lnTo>
                <a:lnTo>
                  <a:pt x="727" y="2193"/>
                </a:lnTo>
                <a:lnTo>
                  <a:pt x="723" y="2195"/>
                </a:lnTo>
                <a:lnTo>
                  <a:pt x="715" y="2199"/>
                </a:lnTo>
                <a:lnTo>
                  <a:pt x="713" y="2201"/>
                </a:lnTo>
                <a:lnTo>
                  <a:pt x="709" y="2203"/>
                </a:lnTo>
                <a:lnTo>
                  <a:pt x="708" y="2204"/>
                </a:lnTo>
                <a:lnTo>
                  <a:pt x="680" y="2204"/>
                </a:lnTo>
                <a:lnTo>
                  <a:pt x="648" y="2205"/>
                </a:lnTo>
                <a:lnTo>
                  <a:pt x="634" y="2205"/>
                </a:lnTo>
                <a:lnTo>
                  <a:pt x="617" y="2205"/>
                </a:lnTo>
                <a:lnTo>
                  <a:pt x="597" y="2205"/>
                </a:lnTo>
                <a:lnTo>
                  <a:pt x="578" y="2205"/>
                </a:lnTo>
                <a:lnTo>
                  <a:pt x="569" y="2206"/>
                </a:lnTo>
                <a:lnTo>
                  <a:pt x="551" y="2206"/>
                </a:lnTo>
                <a:lnTo>
                  <a:pt x="551" y="2204"/>
                </a:lnTo>
                <a:lnTo>
                  <a:pt x="551" y="2203"/>
                </a:lnTo>
                <a:lnTo>
                  <a:pt x="551" y="2201"/>
                </a:lnTo>
                <a:lnTo>
                  <a:pt x="552" y="2201"/>
                </a:lnTo>
                <a:lnTo>
                  <a:pt x="552" y="2193"/>
                </a:lnTo>
                <a:lnTo>
                  <a:pt x="552" y="2186"/>
                </a:lnTo>
                <a:lnTo>
                  <a:pt x="552" y="2181"/>
                </a:lnTo>
                <a:lnTo>
                  <a:pt x="551" y="2181"/>
                </a:lnTo>
                <a:lnTo>
                  <a:pt x="551" y="2177"/>
                </a:lnTo>
                <a:lnTo>
                  <a:pt x="551" y="2173"/>
                </a:lnTo>
                <a:lnTo>
                  <a:pt x="551" y="2168"/>
                </a:lnTo>
                <a:lnTo>
                  <a:pt x="548" y="2168"/>
                </a:lnTo>
                <a:lnTo>
                  <a:pt x="539" y="2168"/>
                </a:lnTo>
                <a:lnTo>
                  <a:pt x="536" y="2168"/>
                </a:lnTo>
                <a:lnTo>
                  <a:pt x="533" y="2168"/>
                </a:lnTo>
                <a:lnTo>
                  <a:pt x="524" y="2168"/>
                </a:lnTo>
                <a:lnTo>
                  <a:pt x="521" y="2168"/>
                </a:lnTo>
                <a:lnTo>
                  <a:pt x="519" y="2168"/>
                </a:lnTo>
                <a:lnTo>
                  <a:pt x="511" y="2168"/>
                </a:lnTo>
                <a:lnTo>
                  <a:pt x="509" y="2168"/>
                </a:lnTo>
                <a:lnTo>
                  <a:pt x="503" y="2168"/>
                </a:lnTo>
                <a:lnTo>
                  <a:pt x="488" y="2168"/>
                </a:lnTo>
                <a:lnTo>
                  <a:pt x="484" y="2168"/>
                </a:lnTo>
                <a:lnTo>
                  <a:pt x="479" y="2168"/>
                </a:lnTo>
                <a:lnTo>
                  <a:pt x="477" y="2168"/>
                </a:lnTo>
                <a:lnTo>
                  <a:pt x="472" y="2168"/>
                </a:lnTo>
                <a:lnTo>
                  <a:pt x="465" y="2168"/>
                </a:lnTo>
                <a:lnTo>
                  <a:pt x="461" y="2168"/>
                </a:lnTo>
                <a:lnTo>
                  <a:pt x="453" y="2168"/>
                </a:lnTo>
                <a:lnTo>
                  <a:pt x="431" y="2168"/>
                </a:lnTo>
                <a:lnTo>
                  <a:pt x="424" y="2168"/>
                </a:lnTo>
                <a:lnTo>
                  <a:pt x="421" y="2168"/>
                </a:lnTo>
                <a:lnTo>
                  <a:pt x="414" y="2168"/>
                </a:lnTo>
                <a:lnTo>
                  <a:pt x="412" y="2168"/>
                </a:lnTo>
                <a:lnTo>
                  <a:pt x="409" y="2168"/>
                </a:lnTo>
                <a:lnTo>
                  <a:pt x="402" y="2168"/>
                </a:lnTo>
                <a:lnTo>
                  <a:pt x="400" y="2168"/>
                </a:lnTo>
                <a:lnTo>
                  <a:pt x="397" y="2168"/>
                </a:lnTo>
                <a:lnTo>
                  <a:pt x="391" y="2168"/>
                </a:lnTo>
                <a:lnTo>
                  <a:pt x="388" y="2169"/>
                </a:lnTo>
                <a:lnTo>
                  <a:pt x="385" y="2169"/>
                </a:lnTo>
                <a:lnTo>
                  <a:pt x="378" y="2169"/>
                </a:lnTo>
                <a:lnTo>
                  <a:pt x="376" y="2169"/>
                </a:lnTo>
                <a:lnTo>
                  <a:pt x="373" y="2169"/>
                </a:lnTo>
                <a:lnTo>
                  <a:pt x="366" y="2169"/>
                </a:lnTo>
                <a:lnTo>
                  <a:pt x="363" y="2169"/>
                </a:lnTo>
                <a:lnTo>
                  <a:pt x="358" y="2169"/>
                </a:lnTo>
                <a:lnTo>
                  <a:pt x="342" y="2169"/>
                </a:lnTo>
                <a:lnTo>
                  <a:pt x="337" y="2169"/>
                </a:lnTo>
                <a:lnTo>
                  <a:pt x="328" y="2169"/>
                </a:lnTo>
                <a:lnTo>
                  <a:pt x="327" y="2169"/>
                </a:lnTo>
                <a:lnTo>
                  <a:pt x="327" y="2148"/>
                </a:lnTo>
                <a:lnTo>
                  <a:pt x="328" y="2113"/>
                </a:lnTo>
                <a:lnTo>
                  <a:pt x="328" y="2110"/>
                </a:lnTo>
                <a:lnTo>
                  <a:pt x="328" y="2106"/>
                </a:lnTo>
                <a:lnTo>
                  <a:pt x="329" y="2102"/>
                </a:lnTo>
                <a:lnTo>
                  <a:pt x="329" y="2097"/>
                </a:lnTo>
                <a:lnTo>
                  <a:pt x="328" y="2091"/>
                </a:lnTo>
                <a:lnTo>
                  <a:pt x="328" y="2090"/>
                </a:lnTo>
                <a:lnTo>
                  <a:pt x="328" y="2086"/>
                </a:lnTo>
                <a:lnTo>
                  <a:pt x="328" y="2084"/>
                </a:lnTo>
                <a:lnTo>
                  <a:pt x="328" y="2080"/>
                </a:lnTo>
                <a:lnTo>
                  <a:pt x="329" y="2044"/>
                </a:lnTo>
                <a:lnTo>
                  <a:pt x="329" y="2033"/>
                </a:lnTo>
                <a:lnTo>
                  <a:pt x="327" y="2027"/>
                </a:lnTo>
                <a:lnTo>
                  <a:pt x="331" y="2027"/>
                </a:lnTo>
                <a:lnTo>
                  <a:pt x="340" y="2027"/>
                </a:lnTo>
                <a:lnTo>
                  <a:pt x="341" y="2027"/>
                </a:lnTo>
                <a:lnTo>
                  <a:pt x="343" y="2027"/>
                </a:lnTo>
                <a:lnTo>
                  <a:pt x="352" y="2027"/>
                </a:lnTo>
                <a:lnTo>
                  <a:pt x="354" y="2027"/>
                </a:lnTo>
                <a:lnTo>
                  <a:pt x="355" y="2027"/>
                </a:lnTo>
                <a:lnTo>
                  <a:pt x="357" y="2027"/>
                </a:lnTo>
                <a:lnTo>
                  <a:pt x="364" y="2027"/>
                </a:lnTo>
                <a:lnTo>
                  <a:pt x="367" y="2027"/>
                </a:lnTo>
                <a:lnTo>
                  <a:pt x="368" y="2027"/>
                </a:lnTo>
                <a:lnTo>
                  <a:pt x="376" y="2027"/>
                </a:lnTo>
                <a:lnTo>
                  <a:pt x="379" y="2027"/>
                </a:lnTo>
                <a:lnTo>
                  <a:pt x="381" y="2027"/>
                </a:lnTo>
                <a:lnTo>
                  <a:pt x="388" y="2027"/>
                </a:lnTo>
                <a:lnTo>
                  <a:pt x="391" y="2027"/>
                </a:lnTo>
                <a:lnTo>
                  <a:pt x="391" y="2027"/>
                </a:lnTo>
                <a:lnTo>
                  <a:pt x="394" y="2027"/>
                </a:lnTo>
                <a:lnTo>
                  <a:pt x="401" y="2026"/>
                </a:lnTo>
                <a:lnTo>
                  <a:pt x="403" y="2026"/>
                </a:lnTo>
                <a:lnTo>
                  <a:pt x="405" y="2026"/>
                </a:lnTo>
                <a:lnTo>
                  <a:pt x="412" y="2026"/>
                </a:lnTo>
                <a:lnTo>
                  <a:pt x="415" y="2026"/>
                </a:lnTo>
                <a:lnTo>
                  <a:pt x="417" y="2026"/>
                </a:lnTo>
                <a:lnTo>
                  <a:pt x="425" y="2026"/>
                </a:lnTo>
                <a:lnTo>
                  <a:pt x="427" y="2026"/>
                </a:lnTo>
                <a:lnTo>
                  <a:pt x="433" y="2026"/>
                </a:lnTo>
                <a:lnTo>
                  <a:pt x="452" y="2026"/>
                </a:lnTo>
                <a:lnTo>
                  <a:pt x="459" y="2026"/>
                </a:lnTo>
                <a:lnTo>
                  <a:pt x="472" y="2026"/>
                </a:lnTo>
                <a:lnTo>
                  <a:pt x="476" y="2026"/>
                </a:lnTo>
                <a:lnTo>
                  <a:pt x="511" y="2026"/>
                </a:lnTo>
                <a:lnTo>
                  <a:pt x="523" y="2026"/>
                </a:lnTo>
                <a:lnTo>
                  <a:pt x="526" y="2026"/>
                </a:lnTo>
                <a:lnTo>
                  <a:pt x="534" y="2026"/>
                </a:lnTo>
                <a:lnTo>
                  <a:pt x="536" y="2026"/>
                </a:lnTo>
                <a:lnTo>
                  <a:pt x="538" y="2026"/>
                </a:lnTo>
                <a:lnTo>
                  <a:pt x="545" y="2026"/>
                </a:lnTo>
                <a:lnTo>
                  <a:pt x="546" y="2026"/>
                </a:lnTo>
                <a:lnTo>
                  <a:pt x="548" y="2026"/>
                </a:lnTo>
                <a:lnTo>
                  <a:pt x="553" y="2026"/>
                </a:lnTo>
                <a:lnTo>
                  <a:pt x="568" y="2026"/>
                </a:lnTo>
                <a:lnTo>
                  <a:pt x="572" y="2026"/>
                </a:lnTo>
                <a:lnTo>
                  <a:pt x="573" y="2026"/>
                </a:lnTo>
                <a:lnTo>
                  <a:pt x="577" y="2026"/>
                </a:lnTo>
                <a:lnTo>
                  <a:pt x="590" y="2025"/>
                </a:lnTo>
                <a:lnTo>
                  <a:pt x="595" y="2025"/>
                </a:lnTo>
                <a:lnTo>
                  <a:pt x="596" y="2025"/>
                </a:lnTo>
                <a:lnTo>
                  <a:pt x="604" y="2025"/>
                </a:lnTo>
                <a:lnTo>
                  <a:pt x="606" y="2025"/>
                </a:lnTo>
                <a:lnTo>
                  <a:pt x="607" y="2025"/>
                </a:lnTo>
                <a:lnTo>
                  <a:pt x="609" y="2025"/>
                </a:lnTo>
                <a:lnTo>
                  <a:pt x="618" y="2025"/>
                </a:lnTo>
                <a:lnTo>
                  <a:pt x="621" y="2025"/>
                </a:lnTo>
                <a:lnTo>
                  <a:pt x="625" y="2025"/>
                </a:lnTo>
                <a:lnTo>
                  <a:pt x="637" y="2025"/>
                </a:lnTo>
                <a:lnTo>
                  <a:pt x="641" y="2025"/>
                </a:lnTo>
                <a:lnTo>
                  <a:pt x="642" y="2025"/>
                </a:lnTo>
                <a:lnTo>
                  <a:pt x="644" y="2025"/>
                </a:lnTo>
                <a:lnTo>
                  <a:pt x="645" y="2025"/>
                </a:lnTo>
                <a:lnTo>
                  <a:pt x="649" y="2025"/>
                </a:lnTo>
                <a:lnTo>
                  <a:pt x="659" y="2025"/>
                </a:lnTo>
                <a:lnTo>
                  <a:pt x="663" y="2025"/>
                </a:lnTo>
                <a:lnTo>
                  <a:pt x="666" y="2025"/>
                </a:lnTo>
                <a:lnTo>
                  <a:pt x="673" y="2025"/>
                </a:lnTo>
                <a:lnTo>
                  <a:pt x="676" y="2025"/>
                </a:lnTo>
                <a:lnTo>
                  <a:pt x="676" y="2023"/>
                </a:lnTo>
                <a:lnTo>
                  <a:pt x="676" y="2018"/>
                </a:lnTo>
                <a:lnTo>
                  <a:pt x="676" y="2016"/>
                </a:lnTo>
                <a:lnTo>
                  <a:pt x="676" y="2015"/>
                </a:lnTo>
                <a:lnTo>
                  <a:pt x="676" y="2007"/>
                </a:lnTo>
                <a:lnTo>
                  <a:pt x="676" y="2006"/>
                </a:lnTo>
                <a:lnTo>
                  <a:pt x="676" y="2005"/>
                </a:lnTo>
                <a:lnTo>
                  <a:pt x="676" y="2004"/>
                </a:lnTo>
                <a:lnTo>
                  <a:pt x="676" y="2003"/>
                </a:lnTo>
                <a:lnTo>
                  <a:pt x="676" y="1997"/>
                </a:lnTo>
                <a:lnTo>
                  <a:pt x="677" y="1989"/>
                </a:lnTo>
                <a:lnTo>
                  <a:pt x="677" y="1971"/>
                </a:lnTo>
                <a:lnTo>
                  <a:pt x="677" y="1954"/>
                </a:lnTo>
                <a:lnTo>
                  <a:pt x="677" y="1936"/>
                </a:lnTo>
                <a:lnTo>
                  <a:pt x="678" y="1927"/>
                </a:lnTo>
                <a:lnTo>
                  <a:pt x="678" y="1920"/>
                </a:lnTo>
                <a:lnTo>
                  <a:pt x="679" y="1920"/>
                </a:lnTo>
                <a:lnTo>
                  <a:pt x="683" y="1920"/>
                </a:lnTo>
                <a:lnTo>
                  <a:pt x="695" y="1920"/>
                </a:lnTo>
                <a:lnTo>
                  <a:pt x="695" y="1921"/>
                </a:lnTo>
                <a:lnTo>
                  <a:pt x="695" y="1922"/>
                </a:lnTo>
                <a:lnTo>
                  <a:pt x="705" y="1922"/>
                </a:lnTo>
                <a:lnTo>
                  <a:pt x="715" y="1922"/>
                </a:lnTo>
                <a:lnTo>
                  <a:pt x="715" y="1920"/>
                </a:lnTo>
                <a:lnTo>
                  <a:pt x="720" y="1920"/>
                </a:lnTo>
                <a:lnTo>
                  <a:pt x="721" y="1922"/>
                </a:lnTo>
                <a:lnTo>
                  <a:pt x="737" y="1922"/>
                </a:lnTo>
                <a:lnTo>
                  <a:pt x="738" y="1922"/>
                </a:lnTo>
                <a:lnTo>
                  <a:pt x="745" y="1922"/>
                </a:lnTo>
                <a:lnTo>
                  <a:pt x="751" y="1922"/>
                </a:lnTo>
                <a:lnTo>
                  <a:pt x="761" y="1922"/>
                </a:lnTo>
                <a:lnTo>
                  <a:pt x="771" y="1922"/>
                </a:lnTo>
                <a:lnTo>
                  <a:pt x="782" y="1922"/>
                </a:lnTo>
                <a:lnTo>
                  <a:pt x="785" y="1922"/>
                </a:lnTo>
                <a:lnTo>
                  <a:pt x="786" y="1922"/>
                </a:lnTo>
                <a:lnTo>
                  <a:pt x="793" y="1922"/>
                </a:lnTo>
                <a:lnTo>
                  <a:pt x="799" y="1922"/>
                </a:lnTo>
                <a:lnTo>
                  <a:pt x="799" y="1922"/>
                </a:lnTo>
                <a:lnTo>
                  <a:pt x="804" y="1922"/>
                </a:lnTo>
                <a:lnTo>
                  <a:pt x="811" y="1922"/>
                </a:lnTo>
                <a:lnTo>
                  <a:pt x="811" y="1932"/>
                </a:lnTo>
                <a:lnTo>
                  <a:pt x="811" y="1933"/>
                </a:lnTo>
                <a:lnTo>
                  <a:pt x="818" y="1933"/>
                </a:lnTo>
                <a:lnTo>
                  <a:pt x="818" y="1934"/>
                </a:lnTo>
                <a:lnTo>
                  <a:pt x="818" y="1935"/>
                </a:lnTo>
                <a:lnTo>
                  <a:pt x="820" y="1935"/>
                </a:lnTo>
                <a:lnTo>
                  <a:pt x="822" y="1935"/>
                </a:lnTo>
                <a:lnTo>
                  <a:pt x="823" y="1935"/>
                </a:lnTo>
                <a:lnTo>
                  <a:pt x="824" y="1934"/>
                </a:lnTo>
                <a:lnTo>
                  <a:pt x="826" y="1934"/>
                </a:lnTo>
                <a:lnTo>
                  <a:pt x="828" y="1934"/>
                </a:lnTo>
                <a:lnTo>
                  <a:pt x="830" y="1934"/>
                </a:lnTo>
                <a:lnTo>
                  <a:pt x="832" y="1933"/>
                </a:lnTo>
                <a:lnTo>
                  <a:pt x="834" y="1933"/>
                </a:lnTo>
                <a:lnTo>
                  <a:pt x="835" y="1932"/>
                </a:lnTo>
                <a:lnTo>
                  <a:pt x="836" y="1931"/>
                </a:lnTo>
                <a:lnTo>
                  <a:pt x="837" y="1930"/>
                </a:lnTo>
                <a:lnTo>
                  <a:pt x="838" y="1929"/>
                </a:lnTo>
                <a:lnTo>
                  <a:pt x="839" y="1929"/>
                </a:lnTo>
                <a:lnTo>
                  <a:pt x="841" y="1928"/>
                </a:lnTo>
                <a:lnTo>
                  <a:pt x="842" y="1926"/>
                </a:lnTo>
                <a:lnTo>
                  <a:pt x="842" y="1925"/>
                </a:lnTo>
                <a:lnTo>
                  <a:pt x="844" y="1924"/>
                </a:lnTo>
                <a:lnTo>
                  <a:pt x="846" y="1920"/>
                </a:lnTo>
                <a:lnTo>
                  <a:pt x="847" y="1919"/>
                </a:lnTo>
                <a:lnTo>
                  <a:pt x="847" y="1918"/>
                </a:lnTo>
                <a:lnTo>
                  <a:pt x="847" y="1917"/>
                </a:lnTo>
                <a:lnTo>
                  <a:pt x="866" y="1917"/>
                </a:lnTo>
                <a:lnTo>
                  <a:pt x="867" y="1917"/>
                </a:lnTo>
                <a:lnTo>
                  <a:pt x="878" y="1918"/>
                </a:lnTo>
                <a:lnTo>
                  <a:pt x="880" y="1917"/>
                </a:lnTo>
                <a:lnTo>
                  <a:pt x="898" y="1917"/>
                </a:lnTo>
                <a:lnTo>
                  <a:pt x="905" y="1917"/>
                </a:lnTo>
                <a:lnTo>
                  <a:pt x="915" y="1917"/>
                </a:lnTo>
                <a:lnTo>
                  <a:pt x="915" y="1915"/>
                </a:lnTo>
                <a:lnTo>
                  <a:pt x="915" y="1912"/>
                </a:lnTo>
                <a:lnTo>
                  <a:pt x="915" y="1911"/>
                </a:lnTo>
                <a:lnTo>
                  <a:pt x="916" y="1907"/>
                </a:lnTo>
                <a:lnTo>
                  <a:pt x="915" y="1899"/>
                </a:lnTo>
                <a:lnTo>
                  <a:pt x="916" y="1882"/>
                </a:lnTo>
                <a:lnTo>
                  <a:pt x="919" y="1882"/>
                </a:lnTo>
                <a:lnTo>
                  <a:pt x="921" y="1882"/>
                </a:lnTo>
                <a:lnTo>
                  <a:pt x="922" y="1882"/>
                </a:lnTo>
                <a:lnTo>
                  <a:pt x="925" y="1882"/>
                </a:lnTo>
                <a:lnTo>
                  <a:pt x="928" y="1882"/>
                </a:lnTo>
                <a:lnTo>
                  <a:pt x="934" y="1882"/>
                </a:lnTo>
                <a:lnTo>
                  <a:pt x="933" y="1881"/>
                </a:lnTo>
                <a:lnTo>
                  <a:pt x="923" y="1878"/>
                </a:lnTo>
                <a:lnTo>
                  <a:pt x="917" y="1875"/>
                </a:lnTo>
                <a:lnTo>
                  <a:pt x="916" y="1875"/>
                </a:lnTo>
                <a:lnTo>
                  <a:pt x="916" y="1874"/>
                </a:lnTo>
                <a:lnTo>
                  <a:pt x="916" y="1873"/>
                </a:lnTo>
                <a:lnTo>
                  <a:pt x="939" y="1880"/>
                </a:lnTo>
                <a:lnTo>
                  <a:pt x="942" y="1882"/>
                </a:lnTo>
                <a:lnTo>
                  <a:pt x="943" y="1882"/>
                </a:lnTo>
                <a:lnTo>
                  <a:pt x="1002" y="1901"/>
                </a:lnTo>
                <a:lnTo>
                  <a:pt x="1004" y="1902"/>
                </a:lnTo>
                <a:lnTo>
                  <a:pt x="1004" y="1900"/>
                </a:lnTo>
                <a:lnTo>
                  <a:pt x="1004" y="1882"/>
                </a:lnTo>
                <a:lnTo>
                  <a:pt x="1005" y="1882"/>
                </a:lnTo>
                <a:lnTo>
                  <a:pt x="1011" y="1882"/>
                </a:lnTo>
                <a:lnTo>
                  <a:pt x="1013" y="1882"/>
                </a:lnTo>
                <a:lnTo>
                  <a:pt x="1014" y="1882"/>
                </a:lnTo>
                <a:lnTo>
                  <a:pt x="1016" y="1882"/>
                </a:lnTo>
                <a:lnTo>
                  <a:pt x="1023" y="1882"/>
                </a:lnTo>
                <a:lnTo>
                  <a:pt x="1025" y="1882"/>
                </a:lnTo>
                <a:lnTo>
                  <a:pt x="1034" y="1882"/>
                </a:lnTo>
                <a:lnTo>
                  <a:pt x="1062" y="1881"/>
                </a:lnTo>
                <a:lnTo>
                  <a:pt x="1071" y="1881"/>
                </a:lnTo>
                <a:lnTo>
                  <a:pt x="1072" y="1881"/>
                </a:lnTo>
                <a:lnTo>
                  <a:pt x="1075" y="1881"/>
                </a:lnTo>
                <a:lnTo>
                  <a:pt x="1076" y="1881"/>
                </a:lnTo>
                <a:lnTo>
                  <a:pt x="1077" y="1881"/>
                </a:lnTo>
                <a:lnTo>
                  <a:pt x="1077" y="1879"/>
                </a:lnTo>
                <a:lnTo>
                  <a:pt x="1077" y="1874"/>
                </a:lnTo>
                <a:lnTo>
                  <a:pt x="1077" y="1863"/>
                </a:lnTo>
                <a:lnTo>
                  <a:pt x="1077" y="1861"/>
                </a:lnTo>
                <a:lnTo>
                  <a:pt x="1077" y="1853"/>
                </a:lnTo>
                <a:lnTo>
                  <a:pt x="1078" y="1849"/>
                </a:lnTo>
                <a:lnTo>
                  <a:pt x="1078" y="1846"/>
                </a:lnTo>
                <a:lnTo>
                  <a:pt x="1078" y="1845"/>
                </a:lnTo>
                <a:lnTo>
                  <a:pt x="1078" y="1814"/>
                </a:lnTo>
                <a:lnTo>
                  <a:pt x="1063" y="1814"/>
                </a:lnTo>
                <a:lnTo>
                  <a:pt x="1062" y="1814"/>
                </a:lnTo>
                <a:lnTo>
                  <a:pt x="1062" y="1810"/>
                </a:lnTo>
                <a:lnTo>
                  <a:pt x="1061" y="1810"/>
                </a:lnTo>
                <a:lnTo>
                  <a:pt x="1054" y="1810"/>
                </a:lnTo>
                <a:lnTo>
                  <a:pt x="1048" y="1811"/>
                </a:lnTo>
                <a:lnTo>
                  <a:pt x="1034" y="1811"/>
                </a:lnTo>
                <a:lnTo>
                  <a:pt x="1027" y="1811"/>
                </a:lnTo>
                <a:lnTo>
                  <a:pt x="1026" y="1811"/>
                </a:lnTo>
                <a:lnTo>
                  <a:pt x="1026" y="1802"/>
                </a:lnTo>
                <a:lnTo>
                  <a:pt x="1026" y="1797"/>
                </a:lnTo>
                <a:lnTo>
                  <a:pt x="1026" y="1793"/>
                </a:lnTo>
                <a:lnTo>
                  <a:pt x="1026" y="1792"/>
                </a:lnTo>
                <a:lnTo>
                  <a:pt x="1026" y="1791"/>
                </a:lnTo>
                <a:lnTo>
                  <a:pt x="1026" y="1790"/>
                </a:lnTo>
                <a:lnTo>
                  <a:pt x="1027" y="1790"/>
                </a:lnTo>
                <a:lnTo>
                  <a:pt x="1028" y="1790"/>
                </a:lnTo>
                <a:lnTo>
                  <a:pt x="1035" y="1789"/>
                </a:lnTo>
                <a:lnTo>
                  <a:pt x="1054" y="1789"/>
                </a:lnTo>
                <a:lnTo>
                  <a:pt x="1061" y="1789"/>
                </a:lnTo>
                <a:lnTo>
                  <a:pt x="1062" y="1789"/>
                </a:lnTo>
                <a:lnTo>
                  <a:pt x="1062" y="1780"/>
                </a:lnTo>
                <a:lnTo>
                  <a:pt x="1028" y="1780"/>
                </a:lnTo>
                <a:lnTo>
                  <a:pt x="1027" y="1780"/>
                </a:lnTo>
                <a:lnTo>
                  <a:pt x="1026" y="1780"/>
                </a:lnTo>
                <a:lnTo>
                  <a:pt x="1025" y="1780"/>
                </a:lnTo>
                <a:lnTo>
                  <a:pt x="1024" y="1780"/>
                </a:lnTo>
                <a:lnTo>
                  <a:pt x="1023" y="1775"/>
                </a:lnTo>
                <a:lnTo>
                  <a:pt x="1023" y="1774"/>
                </a:lnTo>
                <a:lnTo>
                  <a:pt x="1022" y="1770"/>
                </a:lnTo>
                <a:lnTo>
                  <a:pt x="1015" y="1770"/>
                </a:lnTo>
                <a:lnTo>
                  <a:pt x="1014" y="1770"/>
                </a:lnTo>
                <a:lnTo>
                  <a:pt x="1014" y="1769"/>
                </a:lnTo>
                <a:lnTo>
                  <a:pt x="1014" y="1766"/>
                </a:lnTo>
                <a:lnTo>
                  <a:pt x="1014" y="1757"/>
                </a:lnTo>
                <a:lnTo>
                  <a:pt x="1014" y="1754"/>
                </a:lnTo>
                <a:lnTo>
                  <a:pt x="1014" y="1753"/>
                </a:lnTo>
                <a:lnTo>
                  <a:pt x="1014" y="1747"/>
                </a:lnTo>
                <a:lnTo>
                  <a:pt x="1014" y="1745"/>
                </a:lnTo>
                <a:lnTo>
                  <a:pt x="1015" y="1745"/>
                </a:lnTo>
                <a:lnTo>
                  <a:pt x="1020" y="1745"/>
                </a:lnTo>
                <a:lnTo>
                  <a:pt x="1021" y="1745"/>
                </a:lnTo>
                <a:lnTo>
                  <a:pt x="1023" y="1745"/>
                </a:lnTo>
                <a:lnTo>
                  <a:pt x="1026" y="1745"/>
                </a:lnTo>
                <a:lnTo>
                  <a:pt x="1027" y="1745"/>
                </a:lnTo>
                <a:lnTo>
                  <a:pt x="1030" y="1745"/>
                </a:lnTo>
                <a:lnTo>
                  <a:pt x="1038" y="1745"/>
                </a:lnTo>
                <a:lnTo>
                  <a:pt x="1041" y="1745"/>
                </a:lnTo>
                <a:lnTo>
                  <a:pt x="1044" y="1745"/>
                </a:lnTo>
                <a:lnTo>
                  <a:pt x="1052" y="1745"/>
                </a:lnTo>
                <a:lnTo>
                  <a:pt x="1055" y="1745"/>
                </a:lnTo>
                <a:lnTo>
                  <a:pt x="1058" y="1745"/>
                </a:lnTo>
                <a:lnTo>
                  <a:pt x="1067" y="1745"/>
                </a:lnTo>
                <a:lnTo>
                  <a:pt x="1070" y="1745"/>
                </a:lnTo>
                <a:lnTo>
                  <a:pt x="1070" y="1743"/>
                </a:lnTo>
                <a:lnTo>
                  <a:pt x="1070" y="1739"/>
                </a:lnTo>
                <a:lnTo>
                  <a:pt x="1070" y="1737"/>
                </a:lnTo>
                <a:lnTo>
                  <a:pt x="1070" y="1736"/>
                </a:lnTo>
                <a:lnTo>
                  <a:pt x="1070" y="1733"/>
                </a:lnTo>
                <a:lnTo>
                  <a:pt x="1070" y="1732"/>
                </a:lnTo>
                <a:lnTo>
                  <a:pt x="1071" y="1730"/>
                </a:lnTo>
                <a:lnTo>
                  <a:pt x="1071" y="1726"/>
                </a:lnTo>
                <a:lnTo>
                  <a:pt x="1071" y="1724"/>
                </a:lnTo>
                <a:lnTo>
                  <a:pt x="1071" y="1722"/>
                </a:lnTo>
                <a:lnTo>
                  <a:pt x="1071" y="1717"/>
                </a:lnTo>
                <a:lnTo>
                  <a:pt x="1071" y="1716"/>
                </a:lnTo>
                <a:lnTo>
                  <a:pt x="1071" y="1715"/>
                </a:lnTo>
                <a:lnTo>
                  <a:pt x="1071" y="1709"/>
                </a:lnTo>
                <a:lnTo>
                  <a:pt x="1071" y="1708"/>
                </a:lnTo>
                <a:lnTo>
                  <a:pt x="1072" y="1708"/>
                </a:lnTo>
                <a:lnTo>
                  <a:pt x="1072" y="1701"/>
                </a:lnTo>
                <a:lnTo>
                  <a:pt x="1065" y="1701"/>
                </a:lnTo>
                <a:lnTo>
                  <a:pt x="1065" y="1697"/>
                </a:lnTo>
                <a:lnTo>
                  <a:pt x="1065" y="1692"/>
                </a:lnTo>
                <a:lnTo>
                  <a:pt x="1065" y="1684"/>
                </a:lnTo>
                <a:lnTo>
                  <a:pt x="1065" y="1681"/>
                </a:lnTo>
                <a:lnTo>
                  <a:pt x="1065" y="1680"/>
                </a:lnTo>
                <a:lnTo>
                  <a:pt x="1065" y="1678"/>
                </a:lnTo>
                <a:lnTo>
                  <a:pt x="1065" y="1675"/>
                </a:lnTo>
                <a:lnTo>
                  <a:pt x="1065" y="1673"/>
                </a:lnTo>
                <a:lnTo>
                  <a:pt x="1043" y="1673"/>
                </a:lnTo>
                <a:lnTo>
                  <a:pt x="1036" y="1673"/>
                </a:lnTo>
                <a:lnTo>
                  <a:pt x="1033" y="1673"/>
                </a:lnTo>
                <a:lnTo>
                  <a:pt x="1032" y="1673"/>
                </a:lnTo>
                <a:lnTo>
                  <a:pt x="1028" y="1673"/>
                </a:lnTo>
                <a:lnTo>
                  <a:pt x="1024" y="1673"/>
                </a:lnTo>
                <a:lnTo>
                  <a:pt x="1011" y="1673"/>
                </a:lnTo>
                <a:lnTo>
                  <a:pt x="1007" y="1673"/>
                </a:lnTo>
                <a:lnTo>
                  <a:pt x="996" y="1673"/>
                </a:lnTo>
                <a:lnTo>
                  <a:pt x="996" y="1681"/>
                </a:lnTo>
                <a:lnTo>
                  <a:pt x="995" y="1705"/>
                </a:lnTo>
                <a:lnTo>
                  <a:pt x="995" y="1705"/>
                </a:lnTo>
                <a:lnTo>
                  <a:pt x="995" y="1707"/>
                </a:lnTo>
                <a:lnTo>
                  <a:pt x="994" y="1707"/>
                </a:lnTo>
                <a:lnTo>
                  <a:pt x="990" y="1708"/>
                </a:lnTo>
                <a:lnTo>
                  <a:pt x="990" y="1708"/>
                </a:lnTo>
                <a:lnTo>
                  <a:pt x="989" y="1708"/>
                </a:lnTo>
                <a:lnTo>
                  <a:pt x="988" y="1708"/>
                </a:lnTo>
                <a:lnTo>
                  <a:pt x="987" y="1708"/>
                </a:lnTo>
                <a:lnTo>
                  <a:pt x="985" y="1709"/>
                </a:lnTo>
                <a:lnTo>
                  <a:pt x="979" y="1710"/>
                </a:lnTo>
                <a:lnTo>
                  <a:pt x="977" y="1711"/>
                </a:lnTo>
                <a:lnTo>
                  <a:pt x="974" y="1711"/>
                </a:lnTo>
                <a:lnTo>
                  <a:pt x="967" y="1712"/>
                </a:lnTo>
                <a:lnTo>
                  <a:pt x="966" y="1713"/>
                </a:lnTo>
                <a:lnTo>
                  <a:pt x="965" y="1713"/>
                </a:lnTo>
                <a:lnTo>
                  <a:pt x="954" y="1715"/>
                </a:lnTo>
                <a:lnTo>
                  <a:pt x="952" y="1715"/>
                </a:lnTo>
                <a:lnTo>
                  <a:pt x="944" y="1717"/>
                </a:lnTo>
                <a:lnTo>
                  <a:pt x="942" y="1717"/>
                </a:lnTo>
                <a:lnTo>
                  <a:pt x="940" y="1717"/>
                </a:lnTo>
                <a:lnTo>
                  <a:pt x="933" y="1718"/>
                </a:lnTo>
                <a:lnTo>
                  <a:pt x="930" y="1718"/>
                </a:lnTo>
                <a:lnTo>
                  <a:pt x="927" y="1719"/>
                </a:lnTo>
                <a:lnTo>
                  <a:pt x="916" y="1721"/>
                </a:lnTo>
                <a:lnTo>
                  <a:pt x="912" y="1722"/>
                </a:lnTo>
                <a:lnTo>
                  <a:pt x="910" y="1722"/>
                </a:lnTo>
                <a:lnTo>
                  <a:pt x="909" y="1723"/>
                </a:lnTo>
                <a:lnTo>
                  <a:pt x="903" y="1724"/>
                </a:lnTo>
                <a:lnTo>
                  <a:pt x="900" y="1724"/>
                </a:lnTo>
                <a:lnTo>
                  <a:pt x="898" y="1725"/>
                </a:lnTo>
                <a:lnTo>
                  <a:pt x="892" y="1726"/>
                </a:lnTo>
                <a:lnTo>
                  <a:pt x="889" y="1726"/>
                </a:lnTo>
                <a:lnTo>
                  <a:pt x="884" y="1727"/>
                </a:lnTo>
                <a:lnTo>
                  <a:pt x="871" y="1729"/>
                </a:lnTo>
                <a:lnTo>
                  <a:pt x="869" y="1730"/>
                </a:lnTo>
                <a:lnTo>
                  <a:pt x="869" y="1727"/>
                </a:lnTo>
                <a:lnTo>
                  <a:pt x="869" y="1714"/>
                </a:lnTo>
                <a:lnTo>
                  <a:pt x="869" y="1705"/>
                </a:lnTo>
                <a:lnTo>
                  <a:pt x="869" y="1688"/>
                </a:lnTo>
                <a:lnTo>
                  <a:pt x="868" y="1674"/>
                </a:lnTo>
                <a:lnTo>
                  <a:pt x="867" y="1674"/>
                </a:lnTo>
                <a:lnTo>
                  <a:pt x="863" y="1674"/>
                </a:lnTo>
                <a:lnTo>
                  <a:pt x="862" y="1674"/>
                </a:lnTo>
                <a:lnTo>
                  <a:pt x="861" y="1674"/>
                </a:lnTo>
                <a:lnTo>
                  <a:pt x="857" y="1675"/>
                </a:lnTo>
                <a:lnTo>
                  <a:pt x="856" y="1675"/>
                </a:lnTo>
                <a:lnTo>
                  <a:pt x="852" y="1675"/>
                </a:lnTo>
                <a:lnTo>
                  <a:pt x="850" y="1675"/>
                </a:lnTo>
                <a:lnTo>
                  <a:pt x="839" y="1675"/>
                </a:lnTo>
                <a:lnTo>
                  <a:pt x="828" y="1674"/>
                </a:lnTo>
                <a:lnTo>
                  <a:pt x="827" y="1674"/>
                </a:lnTo>
                <a:lnTo>
                  <a:pt x="823" y="1674"/>
                </a:lnTo>
                <a:lnTo>
                  <a:pt x="819" y="1674"/>
                </a:lnTo>
                <a:lnTo>
                  <a:pt x="798" y="1674"/>
                </a:lnTo>
                <a:lnTo>
                  <a:pt x="789" y="1674"/>
                </a:lnTo>
                <a:lnTo>
                  <a:pt x="770" y="1673"/>
                </a:lnTo>
                <a:lnTo>
                  <a:pt x="727" y="1672"/>
                </a:lnTo>
                <a:lnTo>
                  <a:pt x="721" y="1672"/>
                </a:lnTo>
                <a:lnTo>
                  <a:pt x="721" y="1673"/>
                </a:lnTo>
                <a:lnTo>
                  <a:pt x="696" y="1673"/>
                </a:lnTo>
                <a:lnTo>
                  <a:pt x="673" y="1673"/>
                </a:lnTo>
                <a:lnTo>
                  <a:pt x="663" y="1673"/>
                </a:lnTo>
                <a:lnTo>
                  <a:pt x="661" y="1673"/>
                </a:lnTo>
                <a:lnTo>
                  <a:pt x="650" y="1673"/>
                </a:lnTo>
                <a:lnTo>
                  <a:pt x="638" y="1673"/>
                </a:lnTo>
                <a:lnTo>
                  <a:pt x="634" y="1673"/>
                </a:lnTo>
                <a:lnTo>
                  <a:pt x="625" y="1673"/>
                </a:lnTo>
                <a:lnTo>
                  <a:pt x="625" y="1674"/>
                </a:lnTo>
                <a:lnTo>
                  <a:pt x="622" y="1674"/>
                </a:lnTo>
                <a:lnTo>
                  <a:pt x="615" y="1674"/>
                </a:lnTo>
                <a:lnTo>
                  <a:pt x="613" y="1674"/>
                </a:lnTo>
                <a:lnTo>
                  <a:pt x="612" y="1674"/>
                </a:lnTo>
                <a:lnTo>
                  <a:pt x="612" y="1673"/>
                </a:lnTo>
                <a:lnTo>
                  <a:pt x="584" y="1674"/>
                </a:lnTo>
                <a:lnTo>
                  <a:pt x="526" y="1675"/>
                </a:lnTo>
                <a:lnTo>
                  <a:pt x="514" y="1676"/>
                </a:lnTo>
                <a:lnTo>
                  <a:pt x="477" y="1676"/>
                </a:lnTo>
                <a:lnTo>
                  <a:pt x="465" y="1677"/>
                </a:lnTo>
                <a:lnTo>
                  <a:pt x="464" y="1677"/>
                </a:lnTo>
                <a:lnTo>
                  <a:pt x="460" y="1677"/>
                </a:lnTo>
                <a:lnTo>
                  <a:pt x="458" y="1677"/>
                </a:lnTo>
                <a:lnTo>
                  <a:pt x="458" y="1672"/>
                </a:lnTo>
                <a:lnTo>
                  <a:pt x="449" y="1672"/>
                </a:lnTo>
                <a:lnTo>
                  <a:pt x="449" y="1671"/>
                </a:lnTo>
                <a:lnTo>
                  <a:pt x="449" y="1666"/>
                </a:lnTo>
                <a:lnTo>
                  <a:pt x="430" y="1666"/>
                </a:lnTo>
                <a:lnTo>
                  <a:pt x="428" y="1666"/>
                </a:lnTo>
                <a:lnTo>
                  <a:pt x="427" y="1666"/>
                </a:lnTo>
                <a:lnTo>
                  <a:pt x="420" y="1665"/>
                </a:lnTo>
                <a:lnTo>
                  <a:pt x="418" y="1665"/>
                </a:lnTo>
                <a:lnTo>
                  <a:pt x="417" y="1665"/>
                </a:lnTo>
                <a:lnTo>
                  <a:pt x="410" y="1665"/>
                </a:lnTo>
                <a:lnTo>
                  <a:pt x="409" y="1665"/>
                </a:lnTo>
                <a:lnTo>
                  <a:pt x="408" y="1665"/>
                </a:lnTo>
                <a:lnTo>
                  <a:pt x="401" y="1665"/>
                </a:lnTo>
                <a:lnTo>
                  <a:pt x="400" y="1665"/>
                </a:lnTo>
                <a:lnTo>
                  <a:pt x="399" y="1665"/>
                </a:lnTo>
                <a:lnTo>
                  <a:pt x="391" y="1665"/>
                </a:lnTo>
                <a:lnTo>
                  <a:pt x="386" y="1665"/>
                </a:lnTo>
                <a:lnTo>
                  <a:pt x="356" y="1664"/>
                </a:lnTo>
                <a:lnTo>
                  <a:pt x="353" y="1664"/>
                </a:lnTo>
                <a:lnTo>
                  <a:pt x="351" y="1664"/>
                </a:lnTo>
                <a:lnTo>
                  <a:pt x="349" y="1664"/>
                </a:lnTo>
                <a:lnTo>
                  <a:pt x="348" y="1664"/>
                </a:lnTo>
                <a:lnTo>
                  <a:pt x="346" y="1664"/>
                </a:lnTo>
                <a:lnTo>
                  <a:pt x="345" y="1664"/>
                </a:lnTo>
                <a:lnTo>
                  <a:pt x="343" y="1664"/>
                </a:lnTo>
                <a:lnTo>
                  <a:pt x="341" y="1664"/>
                </a:lnTo>
                <a:lnTo>
                  <a:pt x="338" y="1664"/>
                </a:lnTo>
                <a:lnTo>
                  <a:pt x="335" y="1664"/>
                </a:lnTo>
                <a:lnTo>
                  <a:pt x="333" y="1664"/>
                </a:lnTo>
                <a:lnTo>
                  <a:pt x="332" y="1664"/>
                </a:lnTo>
                <a:lnTo>
                  <a:pt x="332" y="1664"/>
                </a:lnTo>
                <a:lnTo>
                  <a:pt x="330" y="1664"/>
                </a:lnTo>
                <a:lnTo>
                  <a:pt x="329" y="1664"/>
                </a:lnTo>
                <a:lnTo>
                  <a:pt x="324" y="1663"/>
                </a:lnTo>
                <a:lnTo>
                  <a:pt x="320" y="1663"/>
                </a:lnTo>
                <a:lnTo>
                  <a:pt x="320" y="1663"/>
                </a:lnTo>
                <a:lnTo>
                  <a:pt x="316" y="1663"/>
                </a:lnTo>
                <a:lnTo>
                  <a:pt x="313" y="1662"/>
                </a:lnTo>
                <a:lnTo>
                  <a:pt x="311" y="1662"/>
                </a:lnTo>
                <a:lnTo>
                  <a:pt x="308" y="1662"/>
                </a:lnTo>
                <a:lnTo>
                  <a:pt x="306" y="1661"/>
                </a:lnTo>
                <a:lnTo>
                  <a:pt x="303" y="1661"/>
                </a:lnTo>
                <a:lnTo>
                  <a:pt x="300" y="1660"/>
                </a:lnTo>
                <a:lnTo>
                  <a:pt x="297" y="1660"/>
                </a:lnTo>
                <a:lnTo>
                  <a:pt x="296" y="1660"/>
                </a:lnTo>
                <a:lnTo>
                  <a:pt x="294" y="1659"/>
                </a:lnTo>
                <a:lnTo>
                  <a:pt x="293" y="1659"/>
                </a:lnTo>
                <a:lnTo>
                  <a:pt x="292" y="1659"/>
                </a:lnTo>
                <a:lnTo>
                  <a:pt x="290" y="1658"/>
                </a:lnTo>
                <a:lnTo>
                  <a:pt x="288" y="1658"/>
                </a:lnTo>
                <a:lnTo>
                  <a:pt x="286" y="1658"/>
                </a:lnTo>
                <a:lnTo>
                  <a:pt x="284" y="1657"/>
                </a:lnTo>
                <a:lnTo>
                  <a:pt x="283" y="1657"/>
                </a:lnTo>
                <a:lnTo>
                  <a:pt x="281" y="1657"/>
                </a:lnTo>
                <a:lnTo>
                  <a:pt x="279" y="1657"/>
                </a:lnTo>
                <a:lnTo>
                  <a:pt x="277" y="1657"/>
                </a:lnTo>
                <a:lnTo>
                  <a:pt x="275" y="1656"/>
                </a:lnTo>
                <a:lnTo>
                  <a:pt x="274" y="1656"/>
                </a:lnTo>
                <a:lnTo>
                  <a:pt x="272" y="1655"/>
                </a:lnTo>
                <a:lnTo>
                  <a:pt x="271" y="1654"/>
                </a:lnTo>
                <a:lnTo>
                  <a:pt x="270" y="1654"/>
                </a:lnTo>
                <a:lnTo>
                  <a:pt x="267" y="1653"/>
                </a:lnTo>
                <a:lnTo>
                  <a:pt x="266" y="1653"/>
                </a:lnTo>
                <a:lnTo>
                  <a:pt x="265" y="1652"/>
                </a:lnTo>
                <a:lnTo>
                  <a:pt x="258" y="1650"/>
                </a:lnTo>
                <a:lnTo>
                  <a:pt x="256" y="1649"/>
                </a:lnTo>
                <a:lnTo>
                  <a:pt x="256" y="1647"/>
                </a:lnTo>
                <a:lnTo>
                  <a:pt x="254" y="1639"/>
                </a:lnTo>
                <a:lnTo>
                  <a:pt x="253" y="1637"/>
                </a:lnTo>
                <a:lnTo>
                  <a:pt x="252" y="1634"/>
                </a:lnTo>
                <a:lnTo>
                  <a:pt x="252" y="1633"/>
                </a:lnTo>
                <a:lnTo>
                  <a:pt x="252" y="1632"/>
                </a:lnTo>
                <a:lnTo>
                  <a:pt x="251" y="1631"/>
                </a:lnTo>
                <a:lnTo>
                  <a:pt x="251" y="1630"/>
                </a:lnTo>
                <a:lnTo>
                  <a:pt x="251" y="1629"/>
                </a:lnTo>
                <a:lnTo>
                  <a:pt x="247" y="1606"/>
                </a:lnTo>
                <a:lnTo>
                  <a:pt x="246" y="1606"/>
                </a:lnTo>
                <a:lnTo>
                  <a:pt x="243" y="1606"/>
                </a:lnTo>
                <a:lnTo>
                  <a:pt x="241" y="1606"/>
                </a:lnTo>
                <a:lnTo>
                  <a:pt x="235" y="1607"/>
                </a:lnTo>
                <a:lnTo>
                  <a:pt x="234" y="1607"/>
                </a:lnTo>
                <a:lnTo>
                  <a:pt x="234" y="1605"/>
                </a:lnTo>
                <a:lnTo>
                  <a:pt x="234" y="1604"/>
                </a:lnTo>
                <a:lnTo>
                  <a:pt x="234" y="1602"/>
                </a:lnTo>
                <a:lnTo>
                  <a:pt x="234" y="1595"/>
                </a:lnTo>
                <a:lnTo>
                  <a:pt x="234" y="1588"/>
                </a:lnTo>
                <a:lnTo>
                  <a:pt x="233" y="1578"/>
                </a:lnTo>
                <a:lnTo>
                  <a:pt x="234" y="1577"/>
                </a:lnTo>
                <a:lnTo>
                  <a:pt x="234" y="1572"/>
                </a:lnTo>
                <a:lnTo>
                  <a:pt x="235" y="1570"/>
                </a:lnTo>
                <a:lnTo>
                  <a:pt x="235" y="1567"/>
                </a:lnTo>
                <a:lnTo>
                  <a:pt x="235" y="1566"/>
                </a:lnTo>
                <a:lnTo>
                  <a:pt x="236" y="1566"/>
                </a:lnTo>
                <a:lnTo>
                  <a:pt x="242" y="1567"/>
                </a:lnTo>
                <a:lnTo>
                  <a:pt x="243" y="1567"/>
                </a:lnTo>
                <a:lnTo>
                  <a:pt x="245" y="1567"/>
                </a:lnTo>
                <a:lnTo>
                  <a:pt x="248" y="1567"/>
                </a:lnTo>
                <a:lnTo>
                  <a:pt x="258" y="1568"/>
                </a:lnTo>
                <a:lnTo>
                  <a:pt x="260" y="1568"/>
                </a:lnTo>
                <a:lnTo>
                  <a:pt x="265" y="1569"/>
                </a:lnTo>
                <a:lnTo>
                  <a:pt x="278" y="1570"/>
                </a:lnTo>
                <a:lnTo>
                  <a:pt x="282" y="1570"/>
                </a:lnTo>
                <a:lnTo>
                  <a:pt x="284" y="1570"/>
                </a:lnTo>
                <a:lnTo>
                  <a:pt x="292" y="1570"/>
                </a:lnTo>
                <a:lnTo>
                  <a:pt x="295" y="1569"/>
                </a:lnTo>
                <a:lnTo>
                  <a:pt x="303" y="1569"/>
                </a:lnTo>
                <a:lnTo>
                  <a:pt x="329" y="1568"/>
                </a:lnTo>
                <a:lnTo>
                  <a:pt x="331" y="1567"/>
                </a:lnTo>
                <a:lnTo>
                  <a:pt x="337" y="1567"/>
                </a:lnTo>
                <a:lnTo>
                  <a:pt x="340" y="1567"/>
                </a:lnTo>
                <a:lnTo>
                  <a:pt x="347" y="1566"/>
                </a:lnTo>
                <a:lnTo>
                  <a:pt x="350" y="1566"/>
                </a:lnTo>
                <a:lnTo>
                  <a:pt x="351" y="1566"/>
                </a:lnTo>
                <a:lnTo>
                  <a:pt x="352" y="1566"/>
                </a:lnTo>
                <a:lnTo>
                  <a:pt x="360" y="1566"/>
                </a:lnTo>
                <a:lnTo>
                  <a:pt x="362" y="1566"/>
                </a:lnTo>
                <a:lnTo>
                  <a:pt x="363" y="1565"/>
                </a:lnTo>
                <a:lnTo>
                  <a:pt x="364" y="1565"/>
                </a:lnTo>
                <a:lnTo>
                  <a:pt x="367" y="1565"/>
                </a:lnTo>
                <a:lnTo>
                  <a:pt x="367" y="1565"/>
                </a:lnTo>
                <a:lnTo>
                  <a:pt x="369" y="1565"/>
                </a:lnTo>
                <a:lnTo>
                  <a:pt x="370" y="1565"/>
                </a:lnTo>
                <a:lnTo>
                  <a:pt x="376" y="1564"/>
                </a:lnTo>
                <a:lnTo>
                  <a:pt x="389" y="1562"/>
                </a:lnTo>
                <a:lnTo>
                  <a:pt x="387" y="1560"/>
                </a:lnTo>
                <a:lnTo>
                  <a:pt x="387" y="1556"/>
                </a:lnTo>
                <a:lnTo>
                  <a:pt x="386" y="1550"/>
                </a:lnTo>
                <a:lnTo>
                  <a:pt x="386" y="1540"/>
                </a:lnTo>
                <a:lnTo>
                  <a:pt x="386" y="1538"/>
                </a:lnTo>
                <a:lnTo>
                  <a:pt x="387" y="1534"/>
                </a:lnTo>
                <a:lnTo>
                  <a:pt x="387" y="1530"/>
                </a:lnTo>
                <a:lnTo>
                  <a:pt x="395" y="1530"/>
                </a:lnTo>
                <a:lnTo>
                  <a:pt x="401" y="1530"/>
                </a:lnTo>
                <a:lnTo>
                  <a:pt x="420" y="1530"/>
                </a:lnTo>
                <a:lnTo>
                  <a:pt x="427" y="1530"/>
                </a:lnTo>
                <a:lnTo>
                  <a:pt x="428" y="1530"/>
                </a:lnTo>
                <a:lnTo>
                  <a:pt x="442" y="1529"/>
                </a:lnTo>
                <a:lnTo>
                  <a:pt x="457" y="1529"/>
                </a:lnTo>
                <a:lnTo>
                  <a:pt x="459" y="1529"/>
                </a:lnTo>
                <a:lnTo>
                  <a:pt x="461" y="1529"/>
                </a:lnTo>
                <a:lnTo>
                  <a:pt x="469" y="1529"/>
                </a:lnTo>
                <a:lnTo>
                  <a:pt x="473" y="1529"/>
                </a:lnTo>
                <a:lnTo>
                  <a:pt x="475" y="1529"/>
                </a:lnTo>
                <a:lnTo>
                  <a:pt x="481" y="1529"/>
                </a:lnTo>
                <a:lnTo>
                  <a:pt x="481" y="1533"/>
                </a:lnTo>
                <a:lnTo>
                  <a:pt x="482" y="1549"/>
                </a:lnTo>
                <a:lnTo>
                  <a:pt x="482" y="1558"/>
                </a:lnTo>
                <a:lnTo>
                  <a:pt x="480" y="1558"/>
                </a:lnTo>
                <a:lnTo>
                  <a:pt x="468" y="1558"/>
                </a:lnTo>
                <a:lnTo>
                  <a:pt x="467" y="1558"/>
                </a:lnTo>
                <a:lnTo>
                  <a:pt x="465" y="1558"/>
                </a:lnTo>
                <a:lnTo>
                  <a:pt x="464" y="1558"/>
                </a:lnTo>
                <a:lnTo>
                  <a:pt x="464" y="1562"/>
                </a:lnTo>
                <a:lnTo>
                  <a:pt x="464" y="1576"/>
                </a:lnTo>
                <a:lnTo>
                  <a:pt x="464" y="1580"/>
                </a:lnTo>
                <a:lnTo>
                  <a:pt x="464" y="1584"/>
                </a:lnTo>
                <a:lnTo>
                  <a:pt x="464" y="1597"/>
                </a:lnTo>
                <a:lnTo>
                  <a:pt x="464" y="1600"/>
                </a:lnTo>
                <a:lnTo>
                  <a:pt x="465" y="1605"/>
                </a:lnTo>
                <a:lnTo>
                  <a:pt x="481" y="1604"/>
                </a:lnTo>
                <a:lnTo>
                  <a:pt x="514" y="1603"/>
                </a:lnTo>
                <a:lnTo>
                  <a:pt x="523" y="1603"/>
                </a:lnTo>
                <a:lnTo>
                  <a:pt x="527" y="1603"/>
                </a:lnTo>
                <a:lnTo>
                  <a:pt x="533" y="1603"/>
                </a:lnTo>
                <a:lnTo>
                  <a:pt x="536" y="1603"/>
                </a:lnTo>
                <a:lnTo>
                  <a:pt x="536" y="1599"/>
                </a:lnTo>
                <a:lnTo>
                  <a:pt x="535" y="1599"/>
                </a:lnTo>
                <a:lnTo>
                  <a:pt x="532" y="1599"/>
                </a:lnTo>
                <a:lnTo>
                  <a:pt x="527" y="1599"/>
                </a:lnTo>
                <a:lnTo>
                  <a:pt x="527" y="1596"/>
                </a:lnTo>
                <a:lnTo>
                  <a:pt x="527" y="1595"/>
                </a:lnTo>
                <a:lnTo>
                  <a:pt x="527" y="1591"/>
                </a:lnTo>
                <a:lnTo>
                  <a:pt x="528" y="1591"/>
                </a:lnTo>
                <a:lnTo>
                  <a:pt x="528" y="1587"/>
                </a:lnTo>
                <a:lnTo>
                  <a:pt x="529" y="1584"/>
                </a:lnTo>
                <a:lnTo>
                  <a:pt x="538" y="1557"/>
                </a:lnTo>
                <a:lnTo>
                  <a:pt x="551" y="1558"/>
                </a:lnTo>
                <a:lnTo>
                  <a:pt x="553" y="1558"/>
                </a:lnTo>
                <a:lnTo>
                  <a:pt x="559" y="1559"/>
                </a:lnTo>
                <a:lnTo>
                  <a:pt x="563" y="1560"/>
                </a:lnTo>
                <a:lnTo>
                  <a:pt x="569" y="1561"/>
                </a:lnTo>
                <a:lnTo>
                  <a:pt x="570" y="1561"/>
                </a:lnTo>
                <a:lnTo>
                  <a:pt x="579" y="1563"/>
                </a:lnTo>
                <a:lnTo>
                  <a:pt x="584" y="1565"/>
                </a:lnTo>
                <a:lnTo>
                  <a:pt x="587" y="1566"/>
                </a:lnTo>
                <a:lnTo>
                  <a:pt x="588" y="1566"/>
                </a:lnTo>
                <a:lnTo>
                  <a:pt x="592" y="1567"/>
                </a:lnTo>
                <a:lnTo>
                  <a:pt x="595" y="1567"/>
                </a:lnTo>
                <a:lnTo>
                  <a:pt x="595" y="1567"/>
                </a:lnTo>
                <a:lnTo>
                  <a:pt x="598" y="1567"/>
                </a:lnTo>
                <a:lnTo>
                  <a:pt x="602" y="1567"/>
                </a:lnTo>
                <a:lnTo>
                  <a:pt x="611" y="1566"/>
                </a:lnTo>
                <a:lnTo>
                  <a:pt x="612" y="1566"/>
                </a:lnTo>
                <a:lnTo>
                  <a:pt x="614" y="1566"/>
                </a:lnTo>
                <a:lnTo>
                  <a:pt x="624" y="1565"/>
                </a:lnTo>
                <a:lnTo>
                  <a:pt x="637" y="1563"/>
                </a:lnTo>
                <a:lnTo>
                  <a:pt x="639" y="1563"/>
                </a:lnTo>
                <a:lnTo>
                  <a:pt x="646" y="1562"/>
                </a:lnTo>
                <a:lnTo>
                  <a:pt x="649" y="1562"/>
                </a:lnTo>
                <a:lnTo>
                  <a:pt x="651" y="1561"/>
                </a:lnTo>
                <a:lnTo>
                  <a:pt x="655" y="1561"/>
                </a:lnTo>
                <a:lnTo>
                  <a:pt x="658" y="1561"/>
                </a:lnTo>
                <a:lnTo>
                  <a:pt x="660" y="1561"/>
                </a:lnTo>
                <a:lnTo>
                  <a:pt x="663" y="1560"/>
                </a:lnTo>
                <a:lnTo>
                  <a:pt x="669" y="1560"/>
                </a:lnTo>
                <a:lnTo>
                  <a:pt x="672" y="1560"/>
                </a:lnTo>
                <a:lnTo>
                  <a:pt x="673" y="1560"/>
                </a:lnTo>
                <a:lnTo>
                  <a:pt x="674" y="1560"/>
                </a:lnTo>
                <a:lnTo>
                  <a:pt x="678" y="1560"/>
                </a:lnTo>
                <a:lnTo>
                  <a:pt x="679" y="1560"/>
                </a:lnTo>
                <a:lnTo>
                  <a:pt x="679" y="1560"/>
                </a:lnTo>
                <a:lnTo>
                  <a:pt x="679" y="1563"/>
                </a:lnTo>
                <a:lnTo>
                  <a:pt x="679" y="1565"/>
                </a:lnTo>
                <a:lnTo>
                  <a:pt x="683" y="1565"/>
                </a:lnTo>
                <a:lnTo>
                  <a:pt x="683" y="1569"/>
                </a:lnTo>
                <a:lnTo>
                  <a:pt x="683" y="1571"/>
                </a:lnTo>
                <a:lnTo>
                  <a:pt x="683" y="1575"/>
                </a:lnTo>
                <a:lnTo>
                  <a:pt x="685" y="1575"/>
                </a:lnTo>
                <a:lnTo>
                  <a:pt x="688" y="1576"/>
                </a:lnTo>
                <a:lnTo>
                  <a:pt x="690" y="1576"/>
                </a:lnTo>
                <a:lnTo>
                  <a:pt x="696" y="1576"/>
                </a:lnTo>
                <a:lnTo>
                  <a:pt x="698" y="1576"/>
                </a:lnTo>
                <a:lnTo>
                  <a:pt x="701" y="1576"/>
                </a:lnTo>
                <a:lnTo>
                  <a:pt x="707" y="1576"/>
                </a:lnTo>
                <a:lnTo>
                  <a:pt x="709" y="1576"/>
                </a:lnTo>
                <a:lnTo>
                  <a:pt x="712" y="1576"/>
                </a:lnTo>
                <a:lnTo>
                  <a:pt x="719" y="1576"/>
                </a:lnTo>
                <a:lnTo>
                  <a:pt x="722" y="1576"/>
                </a:lnTo>
                <a:lnTo>
                  <a:pt x="727" y="1576"/>
                </a:lnTo>
                <a:lnTo>
                  <a:pt x="727" y="1569"/>
                </a:lnTo>
                <a:lnTo>
                  <a:pt x="727" y="1566"/>
                </a:lnTo>
                <a:lnTo>
                  <a:pt x="727" y="1565"/>
                </a:lnTo>
                <a:lnTo>
                  <a:pt x="727" y="1562"/>
                </a:lnTo>
                <a:lnTo>
                  <a:pt x="728" y="1562"/>
                </a:lnTo>
                <a:lnTo>
                  <a:pt x="730" y="1562"/>
                </a:lnTo>
                <a:lnTo>
                  <a:pt x="734" y="1561"/>
                </a:lnTo>
                <a:lnTo>
                  <a:pt x="734" y="1562"/>
                </a:lnTo>
                <a:lnTo>
                  <a:pt x="735" y="1562"/>
                </a:lnTo>
                <a:lnTo>
                  <a:pt x="735" y="1563"/>
                </a:lnTo>
                <a:lnTo>
                  <a:pt x="739" y="1563"/>
                </a:lnTo>
                <a:lnTo>
                  <a:pt x="739" y="1557"/>
                </a:lnTo>
                <a:lnTo>
                  <a:pt x="741" y="1557"/>
                </a:lnTo>
                <a:lnTo>
                  <a:pt x="743" y="1557"/>
                </a:lnTo>
                <a:lnTo>
                  <a:pt x="743" y="1552"/>
                </a:lnTo>
                <a:lnTo>
                  <a:pt x="745" y="1552"/>
                </a:lnTo>
                <a:lnTo>
                  <a:pt x="745" y="1554"/>
                </a:lnTo>
                <a:lnTo>
                  <a:pt x="750" y="1554"/>
                </a:lnTo>
                <a:lnTo>
                  <a:pt x="750" y="1553"/>
                </a:lnTo>
                <a:lnTo>
                  <a:pt x="750" y="1550"/>
                </a:lnTo>
                <a:lnTo>
                  <a:pt x="761" y="1550"/>
                </a:lnTo>
                <a:lnTo>
                  <a:pt x="761" y="1556"/>
                </a:lnTo>
                <a:lnTo>
                  <a:pt x="773" y="1555"/>
                </a:lnTo>
                <a:lnTo>
                  <a:pt x="774" y="1555"/>
                </a:lnTo>
                <a:lnTo>
                  <a:pt x="775" y="1555"/>
                </a:lnTo>
                <a:lnTo>
                  <a:pt x="776" y="1555"/>
                </a:lnTo>
                <a:lnTo>
                  <a:pt x="777" y="1555"/>
                </a:lnTo>
                <a:lnTo>
                  <a:pt x="777" y="1549"/>
                </a:lnTo>
                <a:lnTo>
                  <a:pt x="784" y="1549"/>
                </a:lnTo>
                <a:lnTo>
                  <a:pt x="784" y="1548"/>
                </a:lnTo>
                <a:lnTo>
                  <a:pt x="795" y="1548"/>
                </a:lnTo>
                <a:lnTo>
                  <a:pt x="795" y="1554"/>
                </a:lnTo>
                <a:lnTo>
                  <a:pt x="807" y="1553"/>
                </a:lnTo>
                <a:lnTo>
                  <a:pt x="807" y="1552"/>
                </a:lnTo>
                <a:lnTo>
                  <a:pt x="807" y="1548"/>
                </a:lnTo>
                <a:lnTo>
                  <a:pt x="807" y="1548"/>
                </a:lnTo>
                <a:lnTo>
                  <a:pt x="810" y="1548"/>
                </a:lnTo>
                <a:lnTo>
                  <a:pt x="813" y="1548"/>
                </a:lnTo>
                <a:lnTo>
                  <a:pt x="813" y="1553"/>
                </a:lnTo>
                <a:lnTo>
                  <a:pt x="814" y="1553"/>
                </a:lnTo>
                <a:lnTo>
                  <a:pt x="815" y="1553"/>
                </a:lnTo>
                <a:lnTo>
                  <a:pt x="818" y="1553"/>
                </a:lnTo>
                <a:lnTo>
                  <a:pt x="819" y="1553"/>
                </a:lnTo>
                <a:lnTo>
                  <a:pt x="819" y="1549"/>
                </a:lnTo>
                <a:lnTo>
                  <a:pt x="819" y="1548"/>
                </a:lnTo>
                <a:lnTo>
                  <a:pt x="833" y="1548"/>
                </a:lnTo>
                <a:lnTo>
                  <a:pt x="838" y="1548"/>
                </a:lnTo>
                <a:lnTo>
                  <a:pt x="839" y="1548"/>
                </a:lnTo>
                <a:lnTo>
                  <a:pt x="839" y="1547"/>
                </a:lnTo>
                <a:lnTo>
                  <a:pt x="839" y="1546"/>
                </a:lnTo>
                <a:lnTo>
                  <a:pt x="843" y="1546"/>
                </a:lnTo>
                <a:lnTo>
                  <a:pt x="843" y="1541"/>
                </a:lnTo>
                <a:lnTo>
                  <a:pt x="845" y="1541"/>
                </a:lnTo>
                <a:lnTo>
                  <a:pt x="845" y="1534"/>
                </a:lnTo>
                <a:lnTo>
                  <a:pt x="847" y="1534"/>
                </a:lnTo>
                <a:lnTo>
                  <a:pt x="849" y="1534"/>
                </a:lnTo>
                <a:lnTo>
                  <a:pt x="852" y="1534"/>
                </a:lnTo>
                <a:lnTo>
                  <a:pt x="852" y="1533"/>
                </a:lnTo>
                <a:lnTo>
                  <a:pt x="853" y="1532"/>
                </a:lnTo>
                <a:lnTo>
                  <a:pt x="853" y="1531"/>
                </a:lnTo>
                <a:lnTo>
                  <a:pt x="853" y="1530"/>
                </a:lnTo>
                <a:lnTo>
                  <a:pt x="851" y="1530"/>
                </a:lnTo>
                <a:lnTo>
                  <a:pt x="848" y="1530"/>
                </a:lnTo>
                <a:lnTo>
                  <a:pt x="847" y="1530"/>
                </a:lnTo>
                <a:lnTo>
                  <a:pt x="847" y="1530"/>
                </a:lnTo>
                <a:lnTo>
                  <a:pt x="847" y="1525"/>
                </a:lnTo>
                <a:lnTo>
                  <a:pt x="848" y="1525"/>
                </a:lnTo>
                <a:lnTo>
                  <a:pt x="848" y="1522"/>
                </a:lnTo>
                <a:lnTo>
                  <a:pt x="849" y="1522"/>
                </a:lnTo>
                <a:lnTo>
                  <a:pt x="851" y="1522"/>
                </a:lnTo>
                <a:lnTo>
                  <a:pt x="852" y="1522"/>
                </a:lnTo>
                <a:lnTo>
                  <a:pt x="852" y="1518"/>
                </a:lnTo>
                <a:lnTo>
                  <a:pt x="852" y="1516"/>
                </a:lnTo>
                <a:lnTo>
                  <a:pt x="845" y="1516"/>
                </a:lnTo>
                <a:lnTo>
                  <a:pt x="832" y="1516"/>
                </a:lnTo>
                <a:lnTo>
                  <a:pt x="819" y="1516"/>
                </a:lnTo>
                <a:lnTo>
                  <a:pt x="819" y="1515"/>
                </a:lnTo>
                <a:lnTo>
                  <a:pt x="819" y="1512"/>
                </a:lnTo>
                <a:lnTo>
                  <a:pt x="819" y="1511"/>
                </a:lnTo>
                <a:lnTo>
                  <a:pt x="818" y="1501"/>
                </a:lnTo>
                <a:lnTo>
                  <a:pt x="818" y="1497"/>
                </a:lnTo>
                <a:lnTo>
                  <a:pt x="818" y="1482"/>
                </a:lnTo>
                <a:lnTo>
                  <a:pt x="818" y="1480"/>
                </a:lnTo>
                <a:lnTo>
                  <a:pt x="820" y="1476"/>
                </a:lnTo>
                <a:lnTo>
                  <a:pt x="820" y="1476"/>
                </a:lnTo>
                <a:lnTo>
                  <a:pt x="820" y="1475"/>
                </a:lnTo>
                <a:lnTo>
                  <a:pt x="820" y="1471"/>
                </a:lnTo>
                <a:lnTo>
                  <a:pt x="820" y="1455"/>
                </a:lnTo>
                <a:lnTo>
                  <a:pt x="820" y="1450"/>
                </a:lnTo>
                <a:lnTo>
                  <a:pt x="818" y="1450"/>
                </a:lnTo>
                <a:lnTo>
                  <a:pt x="818" y="1447"/>
                </a:lnTo>
                <a:lnTo>
                  <a:pt x="818" y="1445"/>
                </a:lnTo>
                <a:lnTo>
                  <a:pt x="818" y="1444"/>
                </a:lnTo>
                <a:lnTo>
                  <a:pt x="818" y="1443"/>
                </a:lnTo>
                <a:lnTo>
                  <a:pt x="818" y="1442"/>
                </a:lnTo>
                <a:lnTo>
                  <a:pt x="818" y="1441"/>
                </a:lnTo>
                <a:lnTo>
                  <a:pt x="818" y="1437"/>
                </a:lnTo>
                <a:lnTo>
                  <a:pt x="818" y="1425"/>
                </a:lnTo>
                <a:lnTo>
                  <a:pt x="818" y="1420"/>
                </a:lnTo>
                <a:lnTo>
                  <a:pt x="818" y="1419"/>
                </a:lnTo>
                <a:lnTo>
                  <a:pt x="818" y="1417"/>
                </a:lnTo>
                <a:lnTo>
                  <a:pt x="818" y="1407"/>
                </a:lnTo>
                <a:lnTo>
                  <a:pt x="818" y="1404"/>
                </a:lnTo>
                <a:lnTo>
                  <a:pt x="818" y="1402"/>
                </a:lnTo>
                <a:lnTo>
                  <a:pt x="818" y="1396"/>
                </a:lnTo>
                <a:lnTo>
                  <a:pt x="818" y="1394"/>
                </a:lnTo>
                <a:lnTo>
                  <a:pt x="818" y="1393"/>
                </a:lnTo>
                <a:lnTo>
                  <a:pt x="818" y="1391"/>
                </a:lnTo>
                <a:lnTo>
                  <a:pt x="818" y="1388"/>
                </a:lnTo>
                <a:lnTo>
                  <a:pt x="818" y="1387"/>
                </a:lnTo>
                <a:lnTo>
                  <a:pt x="818" y="1386"/>
                </a:lnTo>
                <a:lnTo>
                  <a:pt x="818" y="1372"/>
                </a:lnTo>
                <a:lnTo>
                  <a:pt x="818" y="1367"/>
                </a:lnTo>
                <a:lnTo>
                  <a:pt x="818" y="1364"/>
                </a:lnTo>
                <a:lnTo>
                  <a:pt x="818" y="1354"/>
                </a:lnTo>
                <a:lnTo>
                  <a:pt x="818" y="1350"/>
                </a:lnTo>
                <a:lnTo>
                  <a:pt x="818" y="1348"/>
                </a:lnTo>
                <a:lnTo>
                  <a:pt x="818" y="1347"/>
                </a:lnTo>
                <a:lnTo>
                  <a:pt x="818" y="1336"/>
                </a:lnTo>
                <a:lnTo>
                  <a:pt x="818" y="1333"/>
                </a:lnTo>
                <a:lnTo>
                  <a:pt x="818" y="1330"/>
                </a:lnTo>
                <a:lnTo>
                  <a:pt x="818" y="1319"/>
                </a:lnTo>
                <a:lnTo>
                  <a:pt x="818" y="1315"/>
                </a:lnTo>
                <a:lnTo>
                  <a:pt x="818" y="1311"/>
                </a:lnTo>
                <a:lnTo>
                  <a:pt x="818" y="1301"/>
                </a:lnTo>
                <a:lnTo>
                  <a:pt x="818" y="1297"/>
                </a:lnTo>
                <a:lnTo>
                  <a:pt x="818" y="1294"/>
                </a:lnTo>
                <a:lnTo>
                  <a:pt x="819" y="1283"/>
                </a:lnTo>
                <a:lnTo>
                  <a:pt x="819" y="1282"/>
                </a:lnTo>
                <a:lnTo>
                  <a:pt x="819" y="1279"/>
                </a:lnTo>
                <a:lnTo>
                  <a:pt x="816" y="1279"/>
                </a:lnTo>
                <a:lnTo>
                  <a:pt x="812" y="1279"/>
                </a:lnTo>
                <a:lnTo>
                  <a:pt x="810" y="1279"/>
                </a:lnTo>
                <a:lnTo>
                  <a:pt x="808" y="1279"/>
                </a:lnTo>
                <a:lnTo>
                  <a:pt x="807" y="1279"/>
                </a:lnTo>
                <a:lnTo>
                  <a:pt x="805" y="1279"/>
                </a:lnTo>
                <a:lnTo>
                  <a:pt x="804" y="1279"/>
                </a:lnTo>
                <a:lnTo>
                  <a:pt x="802" y="1279"/>
                </a:lnTo>
                <a:lnTo>
                  <a:pt x="802" y="1261"/>
                </a:lnTo>
                <a:lnTo>
                  <a:pt x="802" y="1247"/>
                </a:lnTo>
                <a:lnTo>
                  <a:pt x="800" y="1247"/>
                </a:lnTo>
                <a:lnTo>
                  <a:pt x="797" y="1247"/>
                </a:lnTo>
                <a:lnTo>
                  <a:pt x="786" y="1247"/>
                </a:lnTo>
                <a:lnTo>
                  <a:pt x="774" y="1247"/>
                </a:lnTo>
                <a:lnTo>
                  <a:pt x="774" y="1261"/>
                </a:lnTo>
                <a:lnTo>
                  <a:pt x="760" y="1261"/>
                </a:lnTo>
                <a:lnTo>
                  <a:pt x="760" y="1247"/>
                </a:lnTo>
                <a:lnTo>
                  <a:pt x="760" y="1246"/>
                </a:lnTo>
                <a:lnTo>
                  <a:pt x="760" y="1243"/>
                </a:lnTo>
                <a:lnTo>
                  <a:pt x="747" y="1243"/>
                </a:lnTo>
                <a:lnTo>
                  <a:pt x="745" y="1243"/>
                </a:lnTo>
                <a:lnTo>
                  <a:pt x="743" y="1243"/>
                </a:lnTo>
                <a:lnTo>
                  <a:pt x="737" y="1243"/>
                </a:lnTo>
                <a:lnTo>
                  <a:pt x="735" y="1243"/>
                </a:lnTo>
                <a:lnTo>
                  <a:pt x="733" y="1243"/>
                </a:lnTo>
                <a:lnTo>
                  <a:pt x="731" y="1243"/>
                </a:lnTo>
                <a:lnTo>
                  <a:pt x="724" y="1243"/>
                </a:lnTo>
                <a:lnTo>
                  <a:pt x="721" y="1243"/>
                </a:lnTo>
                <a:lnTo>
                  <a:pt x="719" y="1243"/>
                </a:lnTo>
                <a:lnTo>
                  <a:pt x="713" y="1243"/>
                </a:lnTo>
                <a:lnTo>
                  <a:pt x="710" y="1243"/>
                </a:lnTo>
                <a:lnTo>
                  <a:pt x="708" y="1243"/>
                </a:lnTo>
                <a:lnTo>
                  <a:pt x="702" y="1243"/>
                </a:lnTo>
                <a:lnTo>
                  <a:pt x="700" y="1243"/>
                </a:lnTo>
                <a:lnTo>
                  <a:pt x="697" y="1243"/>
                </a:lnTo>
                <a:lnTo>
                  <a:pt x="691" y="1243"/>
                </a:lnTo>
                <a:lnTo>
                  <a:pt x="689" y="1243"/>
                </a:lnTo>
                <a:lnTo>
                  <a:pt x="687" y="1243"/>
                </a:lnTo>
                <a:lnTo>
                  <a:pt x="680" y="1243"/>
                </a:lnTo>
                <a:lnTo>
                  <a:pt x="678" y="1243"/>
                </a:lnTo>
                <a:lnTo>
                  <a:pt x="673" y="1243"/>
                </a:lnTo>
                <a:lnTo>
                  <a:pt x="672" y="1243"/>
                </a:lnTo>
                <a:lnTo>
                  <a:pt x="672" y="1230"/>
                </a:lnTo>
                <a:lnTo>
                  <a:pt x="672" y="1229"/>
                </a:lnTo>
                <a:lnTo>
                  <a:pt x="667" y="1229"/>
                </a:lnTo>
                <a:lnTo>
                  <a:pt x="656" y="1229"/>
                </a:lnTo>
                <a:lnTo>
                  <a:pt x="645" y="1229"/>
                </a:lnTo>
                <a:lnTo>
                  <a:pt x="635" y="1229"/>
                </a:lnTo>
                <a:lnTo>
                  <a:pt x="630" y="1229"/>
                </a:lnTo>
                <a:lnTo>
                  <a:pt x="623" y="1229"/>
                </a:lnTo>
                <a:lnTo>
                  <a:pt x="623" y="1230"/>
                </a:lnTo>
                <a:lnTo>
                  <a:pt x="623" y="1231"/>
                </a:lnTo>
                <a:lnTo>
                  <a:pt x="623" y="1234"/>
                </a:lnTo>
                <a:lnTo>
                  <a:pt x="623" y="1235"/>
                </a:lnTo>
                <a:lnTo>
                  <a:pt x="623" y="1235"/>
                </a:lnTo>
                <a:lnTo>
                  <a:pt x="623" y="1239"/>
                </a:lnTo>
                <a:lnTo>
                  <a:pt x="623" y="1241"/>
                </a:lnTo>
                <a:lnTo>
                  <a:pt x="623" y="1243"/>
                </a:lnTo>
                <a:lnTo>
                  <a:pt x="623" y="1244"/>
                </a:lnTo>
                <a:lnTo>
                  <a:pt x="623" y="1247"/>
                </a:lnTo>
                <a:lnTo>
                  <a:pt x="623" y="1247"/>
                </a:lnTo>
                <a:lnTo>
                  <a:pt x="612" y="1247"/>
                </a:lnTo>
                <a:lnTo>
                  <a:pt x="598" y="1247"/>
                </a:lnTo>
                <a:lnTo>
                  <a:pt x="574" y="1248"/>
                </a:lnTo>
                <a:lnTo>
                  <a:pt x="561" y="1248"/>
                </a:lnTo>
                <a:lnTo>
                  <a:pt x="549" y="1248"/>
                </a:lnTo>
                <a:lnTo>
                  <a:pt x="537" y="1248"/>
                </a:lnTo>
                <a:lnTo>
                  <a:pt x="531" y="1249"/>
                </a:lnTo>
                <a:lnTo>
                  <a:pt x="525" y="1249"/>
                </a:lnTo>
                <a:lnTo>
                  <a:pt x="514" y="1249"/>
                </a:lnTo>
                <a:lnTo>
                  <a:pt x="503" y="1249"/>
                </a:lnTo>
                <a:lnTo>
                  <a:pt x="489" y="1249"/>
                </a:lnTo>
                <a:lnTo>
                  <a:pt x="475" y="1249"/>
                </a:lnTo>
                <a:lnTo>
                  <a:pt x="463" y="1250"/>
                </a:lnTo>
                <a:lnTo>
                  <a:pt x="451" y="1250"/>
                </a:lnTo>
                <a:lnTo>
                  <a:pt x="439" y="1250"/>
                </a:lnTo>
                <a:lnTo>
                  <a:pt x="426" y="1250"/>
                </a:lnTo>
                <a:lnTo>
                  <a:pt x="415" y="1251"/>
                </a:lnTo>
                <a:lnTo>
                  <a:pt x="404" y="1251"/>
                </a:lnTo>
                <a:lnTo>
                  <a:pt x="394" y="1251"/>
                </a:lnTo>
                <a:lnTo>
                  <a:pt x="381" y="1251"/>
                </a:lnTo>
                <a:lnTo>
                  <a:pt x="352" y="1252"/>
                </a:lnTo>
                <a:lnTo>
                  <a:pt x="340" y="1252"/>
                </a:lnTo>
                <a:lnTo>
                  <a:pt x="331" y="1252"/>
                </a:lnTo>
                <a:lnTo>
                  <a:pt x="330" y="1252"/>
                </a:lnTo>
                <a:lnTo>
                  <a:pt x="330" y="1251"/>
                </a:lnTo>
                <a:lnTo>
                  <a:pt x="329" y="1251"/>
                </a:lnTo>
                <a:lnTo>
                  <a:pt x="329" y="1250"/>
                </a:lnTo>
                <a:lnTo>
                  <a:pt x="329" y="1249"/>
                </a:lnTo>
                <a:lnTo>
                  <a:pt x="329" y="1248"/>
                </a:lnTo>
                <a:lnTo>
                  <a:pt x="329" y="1247"/>
                </a:lnTo>
                <a:lnTo>
                  <a:pt x="320" y="1247"/>
                </a:lnTo>
                <a:lnTo>
                  <a:pt x="320" y="1244"/>
                </a:lnTo>
                <a:lnTo>
                  <a:pt x="320" y="1241"/>
                </a:lnTo>
                <a:lnTo>
                  <a:pt x="320" y="1235"/>
                </a:lnTo>
                <a:lnTo>
                  <a:pt x="325" y="1235"/>
                </a:lnTo>
                <a:lnTo>
                  <a:pt x="326" y="1235"/>
                </a:lnTo>
                <a:lnTo>
                  <a:pt x="328" y="1235"/>
                </a:lnTo>
                <a:lnTo>
                  <a:pt x="332" y="1235"/>
                </a:lnTo>
                <a:lnTo>
                  <a:pt x="334" y="1235"/>
                </a:lnTo>
                <a:lnTo>
                  <a:pt x="334" y="1235"/>
                </a:lnTo>
                <a:lnTo>
                  <a:pt x="335" y="1231"/>
                </a:lnTo>
                <a:lnTo>
                  <a:pt x="335" y="1229"/>
                </a:lnTo>
                <a:lnTo>
                  <a:pt x="336" y="1228"/>
                </a:lnTo>
                <a:lnTo>
                  <a:pt x="337" y="1225"/>
                </a:lnTo>
                <a:lnTo>
                  <a:pt x="337" y="1224"/>
                </a:lnTo>
                <a:lnTo>
                  <a:pt x="339" y="1223"/>
                </a:lnTo>
                <a:lnTo>
                  <a:pt x="341" y="1221"/>
                </a:lnTo>
                <a:lnTo>
                  <a:pt x="343" y="1219"/>
                </a:lnTo>
                <a:lnTo>
                  <a:pt x="343" y="1217"/>
                </a:lnTo>
                <a:lnTo>
                  <a:pt x="346" y="1215"/>
                </a:lnTo>
                <a:lnTo>
                  <a:pt x="347" y="1214"/>
                </a:lnTo>
                <a:lnTo>
                  <a:pt x="348" y="1212"/>
                </a:lnTo>
                <a:lnTo>
                  <a:pt x="349" y="1211"/>
                </a:lnTo>
                <a:lnTo>
                  <a:pt x="350" y="1209"/>
                </a:lnTo>
                <a:lnTo>
                  <a:pt x="351" y="1205"/>
                </a:lnTo>
                <a:lnTo>
                  <a:pt x="351" y="1202"/>
                </a:lnTo>
                <a:lnTo>
                  <a:pt x="350" y="1199"/>
                </a:lnTo>
                <a:lnTo>
                  <a:pt x="349" y="1192"/>
                </a:lnTo>
                <a:lnTo>
                  <a:pt x="348" y="1189"/>
                </a:lnTo>
                <a:lnTo>
                  <a:pt x="348" y="1187"/>
                </a:lnTo>
                <a:lnTo>
                  <a:pt x="347" y="1184"/>
                </a:lnTo>
                <a:lnTo>
                  <a:pt x="347" y="1181"/>
                </a:lnTo>
                <a:lnTo>
                  <a:pt x="347" y="1177"/>
                </a:lnTo>
                <a:lnTo>
                  <a:pt x="339" y="1177"/>
                </a:lnTo>
                <a:lnTo>
                  <a:pt x="320" y="1177"/>
                </a:lnTo>
                <a:lnTo>
                  <a:pt x="320" y="1175"/>
                </a:lnTo>
                <a:lnTo>
                  <a:pt x="320" y="1174"/>
                </a:lnTo>
                <a:lnTo>
                  <a:pt x="320" y="1172"/>
                </a:lnTo>
                <a:lnTo>
                  <a:pt x="324" y="1171"/>
                </a:lnTo>
                <a:lnTo>
                  <a:pt x="326" y="1170"/>
                </a:lnTo>
                <a:lnTo>
                  <a:pt x="327" y="1170"/>
                </a:lnTo>
                <a:lnTo>
                  <a:pt x="334" y="1170"/>
                </a:lnTo>
                <a:lnTo>
                  <a:pt x="336" y="1170"/>
                </a:lnTo>
                <a:lnTo>
                  <a:pt x="337" y="1170"/>
                </a:lnTo>
                <a:lnTo>
                  <a:pt x="347" y="1170"/>
                </a:lnTo>
                <a:lnTo>
                  <a:pt x="346" y="1169"/>
                </a:lnTo>
                <a:lnTo>
                  <a:pt x="346" y="1168"/>
                </a:lnTo>
                <a:lnTo>
                  <a:pt x="346" y="1167"/>
                </a:lnTo>
                <a:lnTo>
                  <a:pt x="345" y="1166"/>
                </a:lnTo>
                <a:lnTo>
                  <a:pt x="345" y="1165"/>
                </a:lnTo>
                <a:lnTo>
                  <a:pt x="344" y="1165"/>
                </a:lnTo>
                <a:lnTo>
                  <a:pt x="344" y="1164"/>
                </a:lnTo>
                <a:lnTo>
                  <a:pt x="347" y="1163"/>
                </a:lnTo>
                <a:lnTo>
                  <a:pt x="354" y="1161"/>
                </a:lnTo>
                <a:lnTo>
                  <a:pt x="355" y="1160"/>
                </a:lnTo>
                <a:lnTo>
                  <a:pt x="356" y="1161"/>
                </a:lnTo>
                <a:lnTo>
                  <a:pt x="357" y="1163"/>
                </a:lnTo>
                <a:lnTo>
                  <a:pt x="357" y="1163"/>
                </a:lnTo>
                <a:lnTo>
                  <a:pt x="358" y="1165"/>
                </a:lnTo>
                <a:lnTo>
                  <a:pt x="359" y="1164"/>
                </a:lnTo>
                <a:lnTo>
                  <a:pt x="364" y="1163"/>
                </a:lnTo>
                <a:lnTo>
                  <a:pt x="364" y="1163"/>
                </a:lnTo>
                <a:lnTo>
                  <a:pt x="363" y="1162"/>
                </a:lnTo>
                <a:lnTo>
                  <a:pt x="363" y="1161"/>
                </a:lnTo>
                <a:lnTo>
                  <a:pt x="362" y="1161"/>
                </a:lnTo>
                <a:lnTo>
                  <a:pt x="362" y="1160"/>
                </a:lnTo>
                <a:lnTo>
                  <a:pt x="362" y="1159"/>
                </a:lnTo>
                <a:lnTo>
                  <a:pt x="361" y="1159"/>
                </a:lnTo>
                <a:lnTo>
                  <a:pt x="361" y="1158"/>
                </a:lnTo>
                <a:lnTo>
                  <a:pt x="360" y="1158"/>
                </a:lnTo>
                <a:lnTo>
                  <a:pt x="360" y="1157"/>
                </a:lnTo>
                <a:lnTo>
                  <a:pt x="360" y="1156"/>
                </a:lnTo>
                <a:lnTo>
                  <a:pt x="359" y="1156"/>
                </a:lnTo>
                <a:lnTo>
                  <a:pt x="359" y="1155"/>
                </a:lnTo>
                <a:lnTo>
                  <a:pt x="358" y="1155"/>
                </a:lnTo>
                <a:lnTo>
                  <a:pt x="358" y="1154"/>
                </a:lnTo>
                <a:lnTo>
                  <a:pt x="357" y="1154"/>
                </a:lnTo>
                <a:lnTo>
                  <a:pt x="357" y="1153"/>
                </a:lnTo>
                <a:lnTo>
                  <a:pt x="356" y="1153"/>
                </a:lnTo>
                <a:lnTo>
                  <a:pt x="356" y="1152"/>
                </a:lnTo>
                <a:lnTo>
                  <a:pt x="355" y="1152"/>
                </a:lnTo>
                <a:lnTo>
                  <a:pt x="355" y="1151"/>
                </a:lnTo>
                <a:lnTo>
                  <a:pt x="355" y="1151"/>
                </a:lnTo>
                <a:lnTo>
                  <a:pt x="355" y="1151"/>
                </a:lnTo>
                <a:lnTo>
                  <a:pt x="354" y="1151"/>
                </a:lnTo>
                <a:lnTo>
                  <a:pt x="354" y="1150"/>
                </a:lnTo>
                <a:lnTo>
                  <a:pt x="353" y="1150"/>
                </a:lnTo>
                <a:lnTo>
                  <a:pt x="353" y="1149"/>
                </a:lnTo>
                <a:lnTo>
                  <a:pt x="355" y="1147"/>
                </a:lnTo>
                <a:lnTo>
                  <a:pt x="356" y="1146"/>
                </a:lnTo>
                <a:lnTo>
                  <a:pt x="357" y="1147"/>
                </a:lnTo>
                <a:lnTo>
                  <a:pt x="361" y="1144"/>
                </a:lnTo>
                <a:lnTo>
                  <a:pt x="360" y="1143"/>
                </a:lnTo>
                <a:lnTo>
                  <a:pt x="360" y="1142"/>
                </a:lnTo>
                <a:lnTo>
                  <a:pt x="358" y="1142"/>
                </a:lnTo>
                <a:lnTo>
                  <a:pt x="355" y="1141"/>
                </a:lnTo>
                <a:lnTo>
                  <a:pt x="355" y="1139"/>
                </a:lnTo>
                <a:lnTo>
                  <a:pt x="354" y="1139"/>
                </a:lnTo>
                <a:lnTo>
                  <a:pt x="349" y="1139"/>
                </a:lnTo>
                <a:lnTo>
                  <a:pt x="348" y="1139"/>
                </a:lnTo>
                <a:lnTo>
                  <a:pt x="348" y="1139"/>
                </a:lnTo>
                <a:lnTo>
                  <a:pt x="348" y="1140"/>
                </a:lnTo>
                <a:lnTo>
                  <a:pt x="349" y="1140"/>
                </a:lnTo>
                <a:lnTo>
                  <a:pt x="352" y="1143"/>
                </a:lnTo>
                <a:lnTo>
                  <a:pt x="354" y="1144"/>
                </a:lnTo>
                <a:lnTo>
                  <a:pt x="355" y="1144"/>
                </a:lnTo>
                <a:lnTo>
                  <a:pt x="355" y="1145"/>
                </a:lnTo>
                <a:lnTo>
                  <a:pt x="351" y="1148"/>
                </a:lnTo>
                <a:lnTo>
                  <a:pt x="350" y="1147"/>
                </a:lnTo>
                <a:lnTo>
                  <a:pt x="348" y="1146"/>
                </a:lnTo>
                <a:lnTo>
                  <a:pt x="347" y="1145"/>
                </a:lnTo>
                <a:lnTo>
                  <a:pt x="346" y="1145"/>
                </a:lnTo>
                <a:lnTo>
                  <a:pt x="340" y="1143"/>
                </a:lnTo>
                <a:lnTo>
                  <a:pt x="334" y="1141"/>
                </a:lnTo>
                <a:lnTo>
                  <a:pt x="334" y="1139"/>
                </a:lnTo>
                <a:lnTo>
                  <a:pt x="333" y="1139"/>
                </a:lnTo>
                <a:lnTo>
                  <a:pt x="328" y="1139"/>
                </a:lnTo>
                <a:lnTo>
                  <a:pt x="326" y="1139"/>
                </a:lnTo>
                <a:lnTo>
                  <a:pt x="325" y="1139"/>
                </a:lnTo>
                <a:lnTo>
                  <a:pt x="324" y="1139"/>
                </a:lnTo>
                <a:lnTo>
                  <a:pt x="324" y="1137"/>
                </a:lnTo>
                <a:lnTo>
                  <a:pt x="316" y="1137"/>
                </a:lnTo>
                <a:lnTo>
                  <a:pt x="316" y="1133"/>
                </a:lnTo>
                <a:lnTo>
                  <a:pt x="315" y="1130"/>
                </a:lnTo>
                <a:lnTo>
                  <a:pt x="315" y="1121"/>
                </a:lnTo>
                <a:lnTo>
                  <a:pt x="314" y="1103"/>
                </a:lnTo>
                <a:lnTo>
                  <a:pt x="317" y="1103"/>
                </a:lnTo>
                <a:lnTo>
                  <a:pt x="320" y="1103"/>
                </a:lnTo>
                <a:lnTo>
                  <a:pt x="320" y="1103"/>
                </a:lnTo>
                <a:lnTo>
                  <a:pt x="320" y="1095"/>
                </a:lnTo>
                <a:lnTo>
                  <a:pt x="320" y="1089"/>
                </a:lnTo>
                <a:lnTo>
                  <a:pt x="326" y="1089"/>
                </a:lnTo>
                <a:lnTo>
                  <a:pt x="326" y="1086"/>
                </a:lnTo>
                <a:lnTo>
                  <a:pt x="324" y="1086"/>
                </a:lnTo>
                <a:lnTo>
                  <a:pt x="320" y="1086"/>
                </a:lnTo>
                <a:lnTo>
                  <a:pt x="320" y="1086"/>
                </a:lnTo>
                <a:lnTo>
                  <a:pt x="320" y="1084"/>
                </a:lnTo>
                <a:lnTo>
                  <a:pt x="320" y="1082"/>
                </a:lnTo>
                <a:lnTo>
                  <a:pt x="320" y="1077"/>
                </a:lnTo>
                <a:lnTo>
                  <a:pt x="320" y="1075"/>
                </a:lnTo>
                <a:lnTo>
                  <a:pt x="320" y="1075"/>
                </a:lnTo>
                <a:lnTo>
                  <a:pt x="326" y="1075"/>
                </a:lnTo>
                <a:lnTo>
                  <a:pt x="326" y="1074"/>
                </a:lnTo>
                <a:lnTo>
                  <a:pt x="322" y="1074"/>
                </a:lnTo>
                <a:lnTo>
                  <a:pt x="320" y="1074"/>
                </a:lnTo>
                <a:lnTo>
                  <a:pt x="320" y="1070"/>
                </a:lnTo>
                <a:lnTo>
                  <a:pt x="326" y="1070"/>
                </a:lnTo>
                <a:lnTo>
                  <a:pt x="326" y="1068"/>
                </a:lnTo>
                <a:lnTo>
                  <a:pt x="326" y="1067"/>
                </a:lnTo>
                <a:lnTo>
                  <a:pt x="324" y="1067"/>
                </a:lnTo>
                <a:lnTo>
                  <a:pt x="320" y="1067"/>
                </a:lnTo>
                <a:lnTo>
                  <a:pt x="320" y="1065"/>
                </a:lnTo>
                <a:lnTo>
                  <a:pt x="320" y="1059"/>
                </a:lnTo>
                <a:lnTo>
                  <a:pt x="323" y="1059"/>
                </a:lnTo>
                <a:lnTo>
                  <a:pt x="326" y="1059"/>
                </a:lnTo>
                <a:lnTo>
                  <a:pt x="326" y="1050"/>
                </a:lnTo>
                <a:lnTo>
                  <a:pt x="321" y="1050"/>
                </a:lnTo>
                <a:lnTo>
                  <a:pt x="321" y="1036"/>
                </a:lnTo>
                <a:lnTo>
                  <a:pt x="318" y="1035"/>
                </a:lnTo>
                <a:lnTo>
                  <a:pt x="315" y="1034"/>
                </a:lnTo>
                <a:lnTo>
                  <a:pt x="311" y="1031"/>
                </a:lnTo>
                <a:lnTo>
                  <a:pt x="310" y="1030"/>
                </a:lnTo>
                <a:lnTo>
                  <a:pt x="309" y="1030"/>
                </a:lnTo>
                <a:lnTo>
                  <a:pt x="308" y="1030"/>
                </a:lnTo>
                <a:lnTo>
                  <a:pt x="308" y="1030"/>
                </a:lnTo>
                <a:lnTo>
                  <a:pt x="302" y="1030"/>
                </a:lnTo>
                <a:lnTo>
                  <a:pt x="300" y="1030"/>
                </a:lnTo>
                <a:lnTo>
                  <a:pt x="296" y="1030"/>
                </a:lnTo>
                <a:lnTo>
                  <a:pt x="288" y="1030"/>
                </a:lnTo>
                <a:lnTo>
                  <a:pt x="279" y="1030"/>
                </a:lnTo>
                <a:lnTo>
                  <a:pt x="270" y="1030"/>
                </a:lnTo>
                <a:lnTo>
                  <a:pt x="269" y="1030"/>
                </a:lnTo>
                <a:lnTo>
                  <a:pt x="247" y="1030"/>
                </a:lnTo>
                <a:lnTo>
                  <a:pt x="228" y="1030"/>
                </a:lnTo>
                <a:lnTo>
                  <a:pt x="228" y="1030"/>
                </a:lnTo>
                <a:lnTo>
                  <a:pt x="228" y="1027"/>
                </a:lnTo>
                <a:lnTo>
                  <a:pt x="228" y="1026"/>
                </a:lnTo>
                <a:lnTo>
                  <a:pt x="229" y="1026"/>
                </a:lnTo>
                <a:lnTo>
                  <a:pt x="272" y="1026"/>
                </a:lnTo>
                <a:lnTo>
                  <a:pt x="272" y="1025"/>
                </a:lnTo>
                <a:lnTo>
                  <a:pt x="272" y="1025"/>
                </a:lnTo>
                <a:lnTo>
                  <a:pt x="272" y="1024"/>
                </a:lnTo>
                <a:lnTo>
                  <a:pt x="273" y="1024"/>
                </a:lnTo>
                <a:lnTo>
                  <a:pt x="274" y="1024"/>
                </a:lnTo>
                <a:lnTo>
                  <a:pt x="274" y="1023"/>
                </a:lnTo>
                <a:lnTo>
                  <a:pt x="275" y="1023"/>
                </a:lnTo>
                <a:lnTo>
                  <a:pt x="275" y="1022"/>
                </a:lnTo>
                <a:lnTo>
                  <a:pt x="276" y="1022"/>
                </a:lnTo>
                <a:lnTo>
                  <a:pt x="277" y="1021"/>
                </a:lnTo>
                <a:lnTo>
                  <a:pt x="277" y="1020"/>
                </a:lnTo>
                <a:lnTo>
                  <a:pt x="278" y="959"/>
                </a:lnTo>
                <a:lnTo>
                  <a:pt x="278" y="952"/>
                </a:lnTo>
                <a:lnTo>
                  <a:pt x="278" y="948"/>
                </a:lnTo>
                <a:lnTo>
                  <a:pt x="283" y="948"/>
                </a:lnTo>
                <a:lnTo>
                  <a:pt x="292" y="948"/>
                </a:lnTo>
                <a:lnTo>
                  <a:pt x="325" y="948"/>
                </a:lnTo>
                <a:lnTo>
                  <a:pt x="327" y="948"/>
                </a:lnTo>
                <a:lnTo>
                  <a:pt x="327" y="949"/>
                </a:lnTo>
                <a:lnTo>
                  <a:pt x="330" y="949"/>
                </a:lnTo>
                <a:lnTo>
                  <a:pt x="338" y="949"/>
                </a:lnTo>
                <a:lnTo>
                  <a:pt x="341" y="949"/>
                </a:lnTo>
                <a:lnTo>
                  <a:pt x="389" y="949"/>
                </a:lnTo>
                <a:lnTo>
                  <a:pt x="392" y="949"/>
                </a:lnTo>
                <a:lnTo>
                  <a:pt x="392" y="953"/>
                </a:lnTo>
                <a:lnTo>
                  <a:pt x="395" y="959"/>
                </a:lnTo>
                <a:lnTo>
                  <a:pt x="392" y="961"/>
                </a:lnTo>
                <a:lnTo>
                  <a:pt x="391" y="961"/>
                </a:lnTo>
                <a:lnTo>
                  <a:pt x="381" y="967"/>
                </a:lnTo>
                <a:lnTo>
                  <a:pt x="379" y="969"/>
                </a:lnTo>
                <a:lnTo>
                  <a:pt x="373" y="971"/>
                </a:lnTo>
                <a:lnTo>
                  <a:pt x="359" y="980"/>
                </a:lnTo>
                <a:lnTo>
                  <a:pt x="355" y="982"/>
                </a:lnTo>
                <a:lnTo>
                  <a:pt x="354" y="981"/>
                </a:lnTo>
                <a:lnTo>
                  <a:pt x="350" y="978"/>
                </a:lnTo>
                <a:lnTo>
                  <a:pt x="349" y="977"/>
                </a:lnTo>
                <a:lnTo>
                  <a:pt x="347" y="977"/>
                </a:lnTo>
                <a:lnTo>
                  <a:pt x="342" y="977"/>
                </a:lnTo>
                <a:lnTo>
                  <a:pt x="340" y="977"/>
                </a:lnTo>
                <a:lnTo>
                  <a:pt x="340" y="973"/>
                </a:lnTo>
                <a:lnTo>
                  <a:pt x="340" y="963"/>
                </a:lnTo>
                <a:lnTo>
                  <a:pt x="340" y="960"/>
                </a:lnTo>
                <a:lnTo>
                  <a:pt x="338" y="960"/>
                </a:lnTo>
                <a:lnTo>
                  <a:pt x="334" y="960"/>
                </a:lnTo>
                <a:lnTo>
                  <a:pt x="333" y="960"/>
                </a:lnTo>
                <a:lnTo>
                  <a:pt x="333" y="963"/>
                </a:lnTo>
                <a:lnTo>
                  <a:pt x="333" y="966"/>
                </a:lnTo>
                <a:lnTo>
                  <a:pt x="329" y="966"/>
                </a:lnTo>
                <a:lnTo>
                  <a:pt x="329" y="968"/>
                </a:lnTo>
                <a:lnTo>
                  <a:pt x="333" y="968"/>
                </a:lnTo>
                <a:lnTo>
                  <a:pt x="333" y="973"/>
                </a:lnTo>
                <a:lnTo>
                  <a:pt x="333" y="975"/>
                </a:lnTo>
                <a:lnTo>
                  <a:pt x="329" y="975"/>
                </a:lnTo>
                <a:lnTo>
                  <a:pt x="329" y="977"/>
                </a:lnTo>
                <a:lnTo>
                  <a:pt x="332" y="977"/>
                </a:lnTo>
                <a:lnTo>
                  <a:pt x="332" y="977"/>
                </a:lnTo>
                <a:lnTo>
                  <a:pt x="333" y="977"/>
                </a:lnTo>
                <a:lnTo>
                  <a:pt x="333" y="984"/>
                </a:lnTo>
                <a:lnTo>
                  <a:pt x="333" y="987"/>
                </a:lnTo>
                <a:lnTo>
                  <a:pt x="330" y="990"/>
                </a:lnTo>
                <a:lnTo>
                  <a:pt x="332" y="993"/>
                </a:lnTo>
                <a:lnTo>
                  <a:pt x="333" y="994"/>
                </a:lnTo>
                <a:lnTo>
                  <a:pt x="335" y="995"/>
                </a:lnTo>
                <a:lnTo>
                  <a:pt x="338" y="998"/>
                </a:lnTo>
                <a:lnTo>
                  <a:pt x="332" y="1001"/>
                </a:lnTo>
                <a:lnTo>
                  <a:pt x="332" y="1008"/>
                </a:lnTo>
                <a:lnTo>
                  <a:pt x="332" y="1009"/>
                </a:lnTo>
                <a:lnTo>
                  <a:pt x="328" y="1009"/>
                </a:lnTo>
                <a:lnTo>
                  <a:pt x="328" y="1012"/>
                </a:lnTo>
                <a:lnTo>
                  <a:pt x="328" y="1014"/>
                </a:lnTo>
                <a:lnTo>
                  <a:pt x="332" y="1014"/>
                </a:lnTo>
                <a:lnTo>
                  <a:pt x="332" y="1015"/>
                </a:lnTo>
                <a:lnTo>
                  <a:pt x="332" y="1019"/>
                </a:lnTo>
                <a:lnTo>
                  <a:pt x="336" y="1020"/>
                </a:lnTo>
                <a:lnTo>
                  <a:pt x="338" y="1020"/>
                </a:lnTo>
                <a:lnTo>
                  <a:pt x="345" y="1020"/>
                </a:lnTo>
                <a:lnTo>
                  <a:pt x="345" y="1021"/>
                </a:lnTo>
                <a:lnTo>
                  <a:pt x="345" y="1026"/>
                </a:lnTo>
                <a:lnTo>
                  <a:pt x="349" y="1026"/>
                </a:lnTo>
                <a:lnTo>
                  <a:pt x="349" y="1022"/>
                </a:lnTo>
                <a:lnTo>
                  <a:pt x="349" y="1021"/>
                </a:lnTo>
                <a:lnTo>
                  <a:pt x="349" y="1020"/>
                </a:lnTo>
                <a:lnTo>
                  <a:pt x="349" y="1018"/>
                </a:lnTo>
                <a:lnTo>
                  <a:pt x="352" y="1018"/>
                </a:lnTo>
                <a:lnTo>
                  <a:pt x="355" y="1018"/>
                </a:lnTo>
                <a:lnTo>
                  <a:pt x="355" y="1016"/>
                </a:lnTo>
                <a:lnTo>
                  <a:pt x="362" y="1016"/>
                </a:lnTo>
                <a:lnTo>
                  <a:pt x="362" y="1015"/>
                </a:lnTo>
                <a:lnTo>
                  <a:pt x="367" y="1015"/>
                </a:lnTo>
                <a:lnTo>
                  <a:pt x="368" y="1015"/>
                </a:lnTo>
                <a:lnTo>
                  <a:pt x="368" y="1014"/>
                </a:lnTo>
                <a:lnTo>
                  <a:pt x="374" y="1014"/>
                </a:lnTo>
                <a:lnTo>
                  <a:pt x="376" y="1014"/>
                </a:lnTo>
                <a:lnTo>
                  <a:pt x="376" y="1016"/>
                </a:lnTo>
                <a:lnTo>
                  <a:pt x="375" y="1020"/>
                </a:lnTo>
                <a:lnTo>
                  <a:pt x="375" y="1021"/>
                </a:lnTo>
                <a:lnTo>
                  <a:pt x="375" y="1026"/>
                </a:lnTo>
                <a:lnTo>
                  <a:pt x="374" y="1026"/>
                </a:lnTo>
                <a:lnTo>
                  <a:pt x="372" y="1026"/>
                </a:lnTo>
                <a:lnTo>
                  <a:pt x="372" y="1030"/>
                </a:lnTo>
                <a:lnTo>
                  <a:pt x="374" y="1030"/>
                </a:lnTo>
                <a:lnTo>
                  <a:pt x="386" y="1030"/>
                </a:lnTo>
                <a:lnTo>
                  <a:pt x="386" y="1021"/>
                </a:lnTo>
                <a:lnTo>
                  <a:pt x="387" y="1021"/>
                </a:lnTo>
                <a:lnTo>
                  <a:pt x="388" y="1021"/>
                </a:lnTo>
                <a:lnTo>
                  <a:pt x="388" y="1013"/>
                </a:lnTo>
                <a:lnTo>
                  <a:pt x="393" y="1013"/>
                </a:lnTo>
                <a:lnTo>
                  <a:pt x="393" y="1021"/>
                </a:lnTo>
                <a:lnTo>
                  <a:pt x="394" y="1021"/>
                </a:lnTo>
                <a:lnTo>
                  <a:pt x="398" y="1021"/>
                </a:lnTo>
                <a:lnTo>
                  <a:pt x="400" y="1021"/>
                </a:lnTo>
                <a:lnTo>
                  <a:pt x="402" y="1021"/>
                </a:lnTo>
                <a:lnTo>
                  <a:pt x="405" y="1021"/>
                </a:lnTo>
                <a:lnTo>
                  <a:pt x="405" y="1026"/>
                </a:lnTo>
                <a:lnTo>
                  <a:pt x="412" y="1026"/>
                </a:lnTo>
                <a:lnTo>
                  <a:pt x="425" y="1026"/>
                </a:lnTo>
                <a:lnTo>
                  <a:pt x="425" y="1024"/>
                </a:lnTo>
                <a:lnTo>
                  <a:pt x="425" y="1015"/>
                </a:lnTo>
                <a:lnTo>
                  <a:pt x="425" y="1012"/>
                </a:lnTo>
                <a:lnTo>
                  <a:pt x="425" y="1008"/>
                </a:lnTo>
                <a:lnTo>
                  <a:pt x="425" y="998"/>
                </a:lnTo>
                <a:lnTo>
                  <a:pt x="425" y="994"/>
                </a:lnTo>
                <a:lnTo>
                  <a:pt x="425" y="992"/>
                </a:lnTo>
                <a:lnTo>
                  <a:pt x="425" y="982"/>
                </a:lnTo>
                <a:lnTo>
                  <a:pt x="425" y="978"/>
                </a:lnTo>
                <a:lnTo>
                  <a:pt x="425" y="974"/>
                </a:lnTo>
                <a:lnTo>
                  <a:pt x="425" y="964"/>
                </a:lnTo>
                <a:lnTo>
                  <a:pt x="425" y="963"/>
                </a:lnTo>
                <a:lnTo>
                  <a:pt x="425" y="962"/>
                </a:lnTo>
                <a:lnTo>
                  <a:pt x="425" y="959"/>
                </a:lnTo>
                <a:lnTo>
                  <a:pt x="425" y="956"/>
                </a:lnTo>
                <a:lnTo>
                  <a:pt x="426" y="946"/>
                </a:lnTo>
                <a:lnTo>
                  <a:pt x="426" y="944"/>
                </a:lnTo>
                <a:lnTo>
                  <a:pt x="426" y="942"/>
                </a:lnTo>
                <a:lnTo>
                  <a:pt x="426" y="936"/>
                </a:lnTo>
                <a:lnTo>
                  <a:pt x="426" y="934"/>
                </a:lnTo>
                <a:lnTo>
                  <a:pt x="426" y="931"/>
                </a:lnTo>
                <a:lnTo>
                  <a:pt x="426" y="929"/>
                </a:lnTo>
                <a:lnTo>
                  <a:pt x="426" y="921"/>
                </a:lnTo>
                <a:lnTo>
                  <a:pt x="426" y="917"/>
                </a:lnTo>
                <a:lnTo>
                  <a:pt x="426" y="910"/>
                </a:lnTo>
                <a:lnTo>
                  <a:pt x="426" y="908"/>
                </a:lnTo>
                <a:lnTo>
                  <a:pt x="426" y="902"/>
                </a:lnTo>
                <a:lnTo>
                  <a:pt x="427" y="892"/>
                </a:lnTo>
                <a:lnTo>
                  <a:pt x="427" y="886"/>
                </a:lnTo>
                <a:lnTo>
                  <a:pt x="376" y="886"/>
                </a:lnTo>
                <a:lnTo>
                  <a:pt x="376" y="887"/>
                </a:lnTo>
                <a:lnTo>
                  <a:pt x="374" y="887"/>
                </a:lnTo>
                <a:lnTo>
                  <a:pt x="334" y="888"/>
                </a:lnTo>
                <a:lnTo>
                  <a:pt x="334" y="886"/>
                </a:lnTo>
                <a:lnTo>
                  <a:pt x="328" y="886"/>
                </a:lnTo>
                <a:lnTo>
                  <a:pt x="324" y="886"/>
                </a:lnTo>
                <a:lnTo>
                  <a:pt x="321" y="886"/>
                </a:lnTo>
                <a:lnTo>
                  <a:pt x="321" y="888"/>
                </a:lnTo>
                <a:lnTo>
                  <a:pt x="296" y="888"/>
                </a:lnTo>
                <a:lnTo>
                  <a:pt x="296" y="887"/>
                </a:lnTo>
                <a:lnTo>
                  <a:pt x="296" y="886"/>
                </a:lnTo>
                <a:lnTo>
                  <a:pt x="293" y="886"/>
                </a:lnTo>
                <a:lnTo>
                  <a:pt x="285" y="886"/>
                </a:lnTo>
                <a:lnTo>
                  <a:pt x="283" y="886"/>
                </a:lnTo>
                <a:lnTo>
                  <a:pt x="280" y="887"/>
                </a:lnTo>
                <a:lnTo>
                  <a:pt x="273" y="887"/>
                </a:lnTo>
                <a:lnTo>
                  <a:pt x="271" y="887"/>
                </a:lnTo>
                <a:lnTo>
                  <a:pt x="268" y="887"/>
                </a:lnTo>
                <a:lnTo>
                  <a:pt x="260" y="887"/>
                </a:lnTo>
                <a:lnTo>
                  <a:pt x="259" y="887"/>
                </a:lnTo>
                <a:lnTo>
                  <a:pt x="256" y="887"/>
                </a:lnTo>
                <a:lnTo>
                  <a:pt x="252" y="887"/>
                </a:lnTo>
                <a:lnTo>
                  <a:pt x="246" y="887"/>
                </a:lnTo>
                <a:lnTo>
                  <a:pt x="234" y="887"/>
                </a:lnTo>
                <a:lnTo>
                  <a:pt x="221" y="887"/>
                </a:lnTo>
                <a:lnTo>
                  <a:pt x="214" y="887"/>
                </a:lnTo>
                <a:lnTo>
                  <a:pt x="207" y="887"/>
                </a:lnTo>
                <a:lnTo>
                  <a:pt x="185" y="887"/>
                </a:lnTo>
                <a:lnTo>
                  <a:pt x="177" y="887"/>
                </a:lnTo>
                <a:lnTo>
                  <a:pt x="174" y="887"/>
                </a:lnTo>
                <a:lnTo>
                  <a:pt x="164" y="887"/>
                </a:lnTo>
                <a:lnTo>
                  <a:pt x="160" y="887"/>
                </a:lnTo>
                <a:lnTo>
                  <a:pt x="155" y="887"/>
                </a:lnTo>
                <a:lnTo>
                  <a:pt x="141" y="887"/>
                </a:lnTo>
                <a:lnTo>
                  <a:pt x="136" y="887"/>
                </a:lnTo>
                <a:lnTo>
                  <a:pt x="128" y="887"/>
                </a:lnTo>
                <a:lnTo>
                  <a:pt x="127" y="887"/>
                </a:lnTo>
                <a:lnTo>
                  <a:pt x="126" y="888"/>
                </a:lnTo>
                <a:lnTo>
                  <a:pt x="121" y="888"/>
                </a:lnTo>
                <a:lnTo>
                  <a:pt x="117" y="888"/>
                </a:lnTo>
                <a:lnTo>
                  <a:pt x="109" y="888"/>
                </a:lnTo>
                <a:lnTo>
                  <a:pt x="97" y="888"/>
                </a:lnTo>
                <a:lnTo>
                  <a:pt x="74" y="888"/>
                </a:lnTo>
                <a:lnTo>
                  <a:pt x="72" y="888"/>
                </a:lnTo>
                <a:lnTo>
                  <a:pt x="70" y="888"/>
                </a:lnTo>
                <a:lnTo>
                  <a:pt x="69" y="888"/>
                </a:lnTo>
                <a:lnTo>
                  <a:pt x="68" y="888"/>
                </a:lnTo>
                <a:lnTo>
                  <a:pt x="67" y="888"/>
                </a:lnTo>
                <a:lnTo>
                  <a:pt x="63" y="888"/>
                </a:lnTo>
                <a:lnTo>
                  <a:pt x="53" y="888"/>
                </a:lnTo>
                <a:lnTo>
                  <a:pt x="49" y="888"/>
                </a:lnTo>
                <a:lnTo>
                  <a:pt x="49" y="884"/>
                </a:lnTo>
                <a:lnTo>
                  <a:pt x="49" y="872"/>
                </a:lnTo>
                <a:lnTo>
                  <a:pt x="49" y="870"/>
                </a:lnTo>
                <a:lnTo>
                  <a:pt x="49" y="867"/>
                </a:lnTo>
                <a:lnTo>
                  <a:pt x="49" y="863"/>
                </a:lnTo>
                <a:lnTo>
                  <a:pt x="49" y="862"/>
                </a:lnTo>
                <a:lnTo>
                  <a:pt x="50" y="852"/>
                </a:lnTo>
                <a:lnTo>
                  <a:pt x="50" y="850"/>
                </a:lnTo>
                <a:lnTo>
                  <a:pt x="50" y="847"/>
                </a:lnTo>
                <a:lnTo>
                  <a:pt x="50" y="844"/>
                </a:lnTo>
                <a:lnTo>
                  <a:pt x="50" y="843"/>
                </a:lnTo>
                <a:lnTo>
                  <a:pt x="50" y="841"/>
                </a:lnTo>
                <a:lnTo>
                  <a:pt x="51" y="831"/>
                </a:lnTo>
                <a:lnTo>
                  <a:pt x="51" y="821"/>
                </a:lnTo>
                <a:lnTo>
                  <a:pt x="51" y="813"/>
                </a:lnTo>
                <a:lnTo>
                  <a:pt x="51" y="798"/>
                </a:lnTo>
                <a:lnTo>
                  <a:pt x="51" y="789"/>
                </a:lnTo>
                <a:lnTo>
                  <a:pt x="51" y="788"/>
                </a:lnTo>
                <a:lnTo>
                  <a:pt x="51" y="785"/>
                </a:lnTo>
                <a:lnTo>
                  <a:pt x="52" y="782"/>
                </a:lnTo>
                <a:lnTo>
                  <a:pt x="52" y="770"/>
                </a:lnTo>
                <a:lnTo>
                  <a:pt x="52" y="764"/>
                </a:lnTo>
                <a:lnTo>
                  <a:pt x="53" y="763"/>
                </a:lnTo>
                <a:lnTo>
                  <a:pt x="53" y="759"/>
                </a:lnTo>
                <a:lnTo>
                  <a:pt x="53" y="752"/>
                </a:lnTo>
                <a:lnTo>
                  <a:pt x="53" y="744"/>
                </a:lnTo>
                <a:lnTo>
                  <a:pt x="53" y="743"/>
                </a:lnTo>
                <a:lnTo>
                  <a:pt x="53" y="742"/>
                </a:lnTo>
                <a:lnTo>
                  <a:pt x="53" y="741"/>
                </a:lnTo>
                <a:lnTo>
                  <a:pt x="53" y="729"/>
                </a:lnTo>
                <a:lnTo>
                  <a:pt x="53" y="729"/>
                </a:lnTo>
                <a:lnTo>
                  <a:pt x="53" y="728"/>
                </a:lnTo>
                <a:lnTo>
                  <a:pt x="53" y="727"/>
                </a:lnTo>
                <a:lnTo>
                  <a:pt x="50" y="727"/>
                </a:lnTo>
                <a:lnTo>
                  <a:pt x="3" y="719"/>
                </a:lnTo>
                <a:lnTo>
                  <a:pt x="1" y="718"/>
                </a:lnTo>
                <a:lnTo>
                  <a:pt x="0" y="71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97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DF0F4-0AC2-2274-E077-155EF792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Albuquerque City in New Mexico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50CD2E7-BC0D-0C68-07BA-DCB4794DE2F0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779662"/>
            <a:ext cx="3746138" cy="2529979"/>
          </a:xfrm>
          <a:custGeom>
            <a:avLst/>
            <a:gdLst>
              <a:gd name="T0" fmla="*/ 1125 w 2033"/>
              <a:gd name="T1" fmla="*/ 343 h 1373"/>
              <a:gd name="T2" fmla="*/ 1129 w 2033"/>
              <a:gd name="T3" fmla="*/ 346 h 1373"/>
              <a:gd name="T4" fmla="*/ 1026 w 2033"/>
              <a:gd name="T5" fmla="*/ 758 h 1373"/>
              <a:gd name="T6" fmla="*/ 930 w 2033"/>
              <a:gd name="T7" fmla="*/ 771 h 1373"/>
              <a:gd name="T8" fmla="*/ 913 w 2033"/>
              <a:gd name="T9" fmla="*/ 710 h 1373"/>
              <a:gd name="T10" fmla="*/ 861 w 2033"/>
              <a:gd name="T11" fmla="*/ 1044 h 1373"/>
              <a:gd name="T12" fmla="*/ 795 w 2033"/>
              <a:gd name="T13" fmla="*/ 1033 h 1373"/>
              <a:gd name="T14" fmla="*/ 623 w 2033"/>
              <a:gd name="T15" fmla="*/ 170 h 1373"/>
              <a:gd name="T16" fmla="*/ 656 w 2033"/>
              <a:gd name="T17" fmla="*/ 74 h 1373"/>
              <a:gd name="T18" fmla="*/ 1063 w 2033"/>
              <a:gd name="T19" fmla="*/ 15 h 1373"/>
              <a:gd name="T20" fmla="*/ 1134 w 2033"/>
              <a:gd name="T21" fmla="*/ 95 h 1373"/>
              <a:gd name="T22" fmla="*/ 1116 w 2033"/>
              <a:gd name="T23" fmla="*/ 112 h 1373"/>
              <a:gd name="T24" fmla="*/ 1025 w 2033"/>
              <a:gd name="T25" fmla="*/ 229 h 1373"/>
              <a:gd name="T26" fmla="*/ 956 w 2033"/>
              <a:gd name="T27" fmla="*/ 366 h 1373"/>
              <a:gd name="T28" fmla="*/ 910 w 2033"/>
              <a:gd name="T29" fmla="*/ 485 h 1373"/>
              <a:gd name="T30" fmla="*/ 954 w 2033"/>
              <a:gd name="T31" fmla="*/ 554 h 1373"/>
              <a:gd name="T32" fmla="*/ 968 w 2033"/>
              <a:gd name="T33" fmla="*/ 425 h 1373"/>
              <a:gd name="T34" fmla="*/ 1048 w 2033"/>
              <a:gd name="T35" fmla="*/ 379 h 1373"/>
              <a:gd name="T36" fmla="*/ 1076 w 2033"/>
              <a:gd name="T37" fmla="*/ 420 h 1373"/>
              <a:gd name="T38" fmla="*/ 1130 w 2033"/>
              <a:gd name="T39" fmla="*/ 378 h 1373"/>
              <a:gd name="T40" fmla="*/ 1161 w 2033"/>
              <a:gd name="T41" fmla="*/ 345 h 1373"/>
              <a:gd name="T42" fmla="*/ 1238 w 2033"/>
              <a:gd name="T43" fmla="*/ 474 h 1373"/>
              <a:gd name="T44" fmla="*/ 1265 w 2033"/>
              <a:gd name="T45" fmla="*/ 410 h 1373"/>
              <a:gd name="T46" fmla="*/ 1267 w 2033"/>
              <a:gd name="T47" fmla="*/ 327 h 1373"/>
              <a:gd name="T48" fmla="*/ 1323 w 2033"/>
              <a:gd name="T49" fmla="*/ 222 h 1373"/>
              <a:gd name="T50" fmla="*/ 1383 w 2033"/>
              <a:gd name="T51" fmla="*/ 72 h 1373"/>
              <a:gd name="T52" fmla="*/ 1698 w 2033"/>
              <a:gd name="T53" fmla="*/ 195 h 1373"/>
              <a:gd name="T54" fmla="*/ 1951 w 2033"/>
              <a:gd name="T55" fmla="*/ 297 h 1373"/>
              <a:gd name="T56" fmla="*/ 1988 w 2033"/>
              <a:gd name="T57" fmla="*/ 772 h 1373"/>
              <a:gd name="T58" fmla="*/ 1886 w 2033"/>
              <a:gd name="T59" fmla="*/ 887 h 1373"/>
              <a:gd name="T60" fmla="*/ 1636 w 2033"/>
              <a:gd name="T61" fmla="*/ 763 h 1373"/>
              <a:gd name="T62" fmla="*/ 1359 w 2033"/>
              <a:gd name="T63" fmla="*/ 833 h 1373"/>
              <a:gd name="T64" fmla="*/ 1449 w 2033"/>
              <a:gd name="T65" fmla="*/ 979 h 1373"/>
              <a:gd name="T66" fmla="*/ 1181 w 2033"/>
              <a:gd name="T67" fmla="*/ 1137 h 1373"/>
              <a:gd name="T68" fmla="*/ 1058 w 2033"/>
              <a:gd name="T69" fmla="*/ 862 h 1373"/>
              <a:gd name="T70" fmla="*/ 1050 w 2033"/>
              <a:gd name="T71" fmla="*/ 745 h 1373"/>
              <a:gd name="T72" fmla="*/ 987 w 2033"/>
              <a:gd name="T73" fmla="*/ 694 h 1373"/>
              <a:gd name="T74" fmla="*/ 961 w 2033"/>
              <a:gd name="T75" fmla="*/ 702 h 1373"/>
              <a:gd name="T76" fmla="*/ 939 w 2033"/>
              <a:gd name="T77" fmla="*/ 722 h 1373"/>
              <a:gd name="T78" fmla="*/ 962 w 2033"/>
              <a:gd name="T79" fmla="*/ 685 h 1373"/>
              <a:gd name="T80" fmla="*/ 900 w 2033"/>
              <a:gd name="T81" fmla="*/ 738 h 1373"/>
              <a:gd name="T82" fmla="*/ 767 w 2033"/>
              <a:gd name="T83" fmla="*/ 777 h 1373"/>
              <a:gd name="T84" fmla="*/ 841 w 2033"/>
              <a:gd name="T85" fmla="*/ 820 h 1373"/>
              <a:gd name="T86" fmla="*/ 766 w 2033"/>
              <a:gd name="T87" fmla="*/ 913 h 1373"/>
              <a:gd name="T88" fmla="*/ 596 w 2033"/>
              <a:gd name="T89" fmla="*/ 875 h 1373"/>
              <a:gd name="T90" fmla="*/ 640 w 2033"/>
              <a:gd name="T91" fmla="*/ 687 h 1373"/>
              <a:gd name="T92" fmla="*/ 546 w 2033"/>
              <a:gd name="T93" fmla="*/ 648 h 1373"/>
              <a:gd name="T94" fmla="*/ 504 w 2033"/>
              <a:gd name="T95" fmla="*/ 593 h 1373"/>
              <a:gd name="T96" fmla="*/ 468 w 2033"/>
              <a:gd name="T97" fmla="*/ 470 h 1373"/>
              <a:gd name="T98" fmla="*/ 728 w 2033"/>
              <a:gd name="T99" fmla="*/ 781 h 1373"/>
              <a:gd name="T100" fmla="*/ 919 w 2033"/>
              <a:gd name="T101" fmla="*/ 136 h 1373"/>
              <a:gd name="T102" fmla="*/ 939 w 2033"/>
              <a:gd name="T103" fmla="*/ 122 h 1373"/>
              <a:gd name="T104" fmla="*/ 919 w 2033"/>
              <a:gd name="T105" fmla="*/ 73 h 1373"/>
              <a:gd name="T106" fmla="*/ 954 w 2033"/>
              <a:gd name="T107" fmla="*/ 294 h 1373"/>
              <a:gd name="T108" fmla="*/ 945 w 2033"/>
              <a:gd name="T109" fmla="*/ 600 h 1373"/>
              <a:gd name="T110" fmla="*/ 971 w 2033"/>
              <a:gd name="T111" fmla="*/ 137 h 1373"/>
              <a:gd name="T112" fmla="*/ 977 w 2033"/>
              <a:gd name="T113" fmla="*/ 89 h 1373"/>
              <a:gd name="T114" fmla="*/ 965 w 2033"/>
              <a:gd name="T115" fmla="*/ 723 h 1373"/>
              <a:gd name="T116" fmla="*/ 1122 w 2033"/>
              <a:gd name="T117" fmla="*/ 383 h 1373"/>
              <a:gd name="T118" fmla="*/ 1207 w 2033"/>
              <a:gd name="T119" fmla="*/ 503 h 1373"/>
              <a:gd name="T120" fmla="*/ 1518 w 2033"/>
              <a:gd name="T121" fmla="*/ 716 h 1373"/>
              <a:gd name="T122" fmla="*/ 1880 w 2033"/>
              <a:gd name="T123" fmla="*/ 816 h 1373"/>
              <a:gd name="T124" fmla="*/ 1900 w 2033"/>
              <a:gd name="T125" fmla="*/ 802 h 1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373">
                <a:moveTo>
                  <a:pt x="1134" y="354"/>
                </a:moveTo>
                <a:lnTo>
                  <a:pt x="1134" y="353"/>
                </a:lnTo>
                <a:lnTo>
                  <a:pt x="1135" y="353"/>
                </a:lnTo>
                <a:lnTo>
                  <a:pt x="1135" y="350"/>
                </a:lnTo>
                <a:lnTo>
                  <a:pt x="1137" y="351"/>
                </a:lnTo>
                <a:lnTo>
                  <a:pt x="1140" y="349"/>
                </a:lnTo>
                <a:lnTo>
                  <a:pt x="1140" y="349"/>
                </a:lnTo>
                <a:lnTo>
                  <a:pt x="1139" y="349"/>
                </a:lnTo>
                <a:lnTo>
                  <a:pt x="1139" y="348"/>
                </a:lnTo>
                <a:lnTo>
                  <a:pt x="1140" y="346"/>
                </a:lnTo>
                <a:lnTo>
                  <a:pt x="1141" y="345"/>
                </a:lnTo>
                <a:lnTo>
                  <a:pt x="1147" y="346"/>
                </a:lnTo>
                <a:lnTo>
                  <a:pt x="1147" y="346"/>
                </a:lnTo>
                <a:lnTo>
                  <a:pt x="1147" y="347"/>
                </a:lnTo>
                <a:lnTo>
                  <a:pt x="1147" y="349"/>
                </a:lnTo>
                <a:lnTo>
                  <a:pt x="1147" y="349"/>
                </a:lnTo>
                <a:lnTo>
                  <a:pt x="1146" y="349"/>
                </a:lnTo>
                <a:lnTo>
                  <a:pt x="1146" y="350"/>
                </a:lnTo>
                <a:lnTo>
                  <a:pt x="1147" y="354"/>
                </a:lnTo>
                <a:lnTo>
                  <a:pt x="1146" y="355"/>
                </a:lnTo>
                <a:lnTo>
                  <a:pt x="1146" y="356"/>
                </a:lnTo>
                <a:lnTo>
                  <a:pt x="1146" y="357"/>
                </a:lnTo>
                <a:lnTo>
                  <a:pt x="1146" y="358"/>
                </a:lnTo>
                <a:lnTo>
                  <a:pt x="1145" y="360"/>
                </a:lnTo>
                <a:lnTo>
                  <a:pt x="1144" y="360"/>
                </a:lnTo>
                <a:lnTo>
                  <a:pt x="1143" y="360"/>
                </a:lnTo>
                <a:lnTo>
                  <a:pt x="1141" y="359"/>
                </a:lnTo>
                <a:lnTo>
                  <a:pt x="1140" y="359"/>
                </a:lnTo>
                <a:lnTo>
                  <a:pt x="1139" y="359"/>
                </a:lnTo>
                <a:lnTo>
                  <a:pt x="1139" y="358"/>
                </a:lnTo>
                <a:lnTo>
                  <a:pt x="1137" y="358"/>
                </a:lnTo>
                <a:lnTo>
                  <a:pt x="1138" y="355"/>
                </a:lnTo>
                <a:lnTo>
                  <a:pt x="1139" y="355"/>
                </a:lnTo>
                <a:lnTo>
                  <a:pt x="1140" y="355"/>
                </a:lnTo>
                <a:lnTo>
                  <a:pt x="1141" y="355"/>
                </a:lnTo>
                <a:lnTo>
                  <a:pt x="1141" y="354"/>
                </a:lnTo>
                <a:lnTo>
                  <a:pt x="1142" y="351"/>
                </a:lnTo>
                <a:lnTo>
                  <a:pt x="1141" y="350"/>
                </a:lnTo>
                <a:lnTo>
                  <a:pt x="1137" y="351"/>
                </a:lnTo>
                <a:lnTo>
                  <a:pt x="1139" y="352"/>
                </a:lnTo>
                <a:lnTo>
                  <a:pt x="1138" y="354"/>
                </a:lnTo>
                <a:lnTo>
                  <a:pt x="1138" y="355"/>
                </a:lnTo>
                <a:lnTo>
                  <a:pt x="1137" y="354"/>
                </a:lnTo>
                <a:lnTo>
                  <a:pt x="1136" y="354"/>
                </a:lnTo>
                <a:lnTo>
                  <a:pt x="1135" y="354"/>
                </a:lnTo>
                <a:lnTo>
                  <a:pt x="1135" y="357"/>
                </a:lnTo>
                <a:lnTo>
                  <a:pt x="1133" y="357"/>
                </a:lnTo>
                <a:lnTo>
                  <a:pt x="1134" y="354"/>
                </a:lnTo>
                <a:close/>
                <a:moveTo>
                  <a:pt x="1128" y="356"/>
                </a:moveTo>
                <a:lnTo>
                  <a:pt x="1130" y="352"/>
                </a:lnTo>
                <a:lnTo>
                  <a:pt x="1132" y="353"/>
                </a:lnTo>
                <a:lnTo>
                  <a:pt x="1131" y="354"/>
                </a:lnTo>
                <a:lnTo>
                  <a:pt x="1130" y="356"/>
                </a:lnTo>
                <a:lnTo>
                  <a:pt x="1130" y="357"/>
                </a:lnTo>
                <a:lnTo>
                  <a:pt x="1130" y="356"/>
                </a:lnTo>
                <a:lnTo>
                  <a:pt x="1128" y="356"/>
                </a:lnTo>
                <a:close/>
                <a:moveTo>
                  <a:pt x="1098" y="337"/>
                </a:moveTo>
                <a:lnTo>
                  <a:pt x="1099" y="335"/>
                </a:lnTo>
                <a:lnTo>
                  <a:pt x="1099" y="334"/>
                </a:lnTo>
                <a:lnTo>
                  <a:pt x="1101" y="335"/>
                </a:lnTo>
                <a:lnTo>
                  <a:pt x="1103" y="335"/>
                </a:lnTo>
                <a:lnTo>
                  <a:pt x="1104" y="335"/>
                </a:lnTo>
                <a:lnTo>
                  <a:pt x="1105" y="335"/>
                </a:lnTo>
                <a:lnTo>
                  <a:pt x="1107" y="336"/>
                </a:lnTo>
                <a:lnTo>
                  <a:pt x="1109" y="336"/>
                </a:lnTo>
                <a:lnTo>
                  <a:pt x="1110" y="336"/>
                </a:lnTo>
                <a:lnTo>
                  <a:pt x="1110" y="337"/>
                </a:lnTo>
                <a:lnTo>
                  <a:pt x="1111" y="337"/>
                </a:lnTo>
                <a:lnTo>
                  <a:pt x="1111" y="337"/>
                </a:lnTo>
                <a:lnTo>
                  <a:pt x="1111" y="337"/>
                </a:lnTo>
                <a:lnTo>
                  <a:pt x="1111" y="338"/>
                </a:lnTo>
                <a:lnTo>
                  <a:pt x="1114" y="338"/>
                </a:lnTo>
                <a:lnTo>
                  <a:pt x="1115" y="338"/>
                </a:lnTo>
                <a:lnTo>
                  <a:pt x="1116" y="339"/>
                </a:lnTo>
                <a:lnTo>
                  <a:pt x="1115" y="340"/>
                </a:lnTo>
                <a:lnTo>
                  <a:pt x="1115" y="341"/>
                </a:lnTo>
                <a:lnTo>
                  <a:pt x="1117" y="342"/>
                </a:lnTo>
                <a:lnTo>
                  <a:pt x="1119" y="342"/>
                </a:lnTo>
                <a:lnTo>
                  <a:pt x="1120" y="342"/>
                </a:lnTo>
                <a:lnTo>
                  <a:pt x="1122" y="342"/>
                </a:lnTo>
                <a:lnTo>
                  <a:pt x="1123" y="343"/>
                </a:lnTo>
                <a:lnTo>
                  <a:pt x="1124" y="343"/>
                </a:lnTo>
                <a:lnTo>
                  <a:pt x="1125" y="343"/>
                </a:lnTo>
                <a:lnTo>
                  <a:pt x="1124" y="345"/>
                </a:lnTo>
                <a:lnTo>
                  <a:pt x="1124" y="346"/>
                </a:lnTo>
                <a:lnTo>
                  <a:pt x="1123" y="345"/>
                </a:lnTo>
                <a:lnTo>
                  <a:pt x="1123" y="346"/>
                </a:lnTo>
                <a:lnTo>
                  <a:pt x="1123" y="347"/>
                </a:lnTo>
                <a:lnTo>
                  <a:pt x="1123" y="348"/>
                </a:lnTo>
                <a:lnTo>
                  <a:pt x="1125" y="348"/>
                </a:lnTo>
                <a:lnTo>
                  <a:pt x="1126" y="346"/>
                </a:lnTo>
                <a:lnTo>
                  <a:pt x="1127" y="343"/>
                </a:lnTo>
                <a:lnTo>
                  <a:pt x="1135" y="345"/>
                </a:lnTo>
                <a:lnTo>
                  <a:pt x="1135" y="344"/>
                </a:lnTo>
                <a:lnTo>
                  <a:pt x="1136" y="345"/>
                </a:lnTo>
                <a:lnTo>
                  <a:pt x="1137" y="345"/>
                </a:lnTo>
                <a:lnTo>
                  <a:pt x="1139" y="345"/>
                </a:lnTo>
                <a:lnTo>
                  <a:pt x="1138" y="348"/>
                </a:lnTo>
                <a:lnTo>
                  <a:pt x="1137" y="348"/>
                </a:lnTo>
                <a:lnTo>
                  <a:pt x="1136" y="348"/>
                </a:lnTo>
                <a:lnTo>
                  <a:pt x="1135" y="348"/>
                </a:lnTo>
                <a:lnTo>
                  <a:pt x="1135" y="349"/>
                </a:lnTo>
                <a:lnTo>
                  <a:pt x="1135" y="350"/>
                </a:lnTo>
                <a:lnTo>
                  <a:pt x="1134" y="350"/>
                </a:lnTo>
                <a:lnTo>
                  <a:pt x="1134" y="348"/>
                </a:lnTo>
                <a:lnTo>
                  <a:pt x="1135" y="347"/>
                </a:lnTo>
                <a:lnTo>
                  <a:pt x="1134" y="347"/>
                </a:lnTo>
                <a:lnTo>
                  <a:pt x="1133" y="347"/>
                </a:lnTo>
                <a:lnTo>
                  <a:pt x="1132" y="348"/>
                </a:lnTo>
                <a:lnTo>
                  <a:pt x="1132" y="349"/>
                </a:lnTo>
                <a:lnTo>
                  <a:pt x="1131" y="349"/>
                </a:lnTo>
                <a:lnTo>
                  <a:pt x="1130" y="349"/>
                </a:lnTo>
                <a:lnTo>
                  <a:pt x="1129" y="351"/>
                </a:lnTo>
                <a:lnTo>
                  <a:pt x="1129" y="352"/>
                </a:lnTo>
                <a:lnTo>
                  <a:pt x="1128" y="352"/>
                </a:lnTo>
                <a:lnTo>
                  <a:pt x="1128" y="353"/>
                </a:lnTo>
                <a:lnTo>
                  <a:pt x="1126" y="355"/>
                </a:lnTo>
                <a:lnTo>
                  <a:pt x="1125" y="355"/>
                </a:lnTo>
                <a:lnTo>
                  <a:pt x="1124" y="354"/>
                </a:lnTo>
                <a:lnTo>
                  <a:pt x="1126" y="351"/>
                </a:lnTo>
                <a:lnTo>
                  <a:pt x="1127" y="351"/>
                </a:lnTo>
                <a:lnTo>
                  <a:pt x="1126" y="351"/>
                </a:lnTo>
                <a:lnTo>
                  <a:pt x="1125" y="350"/>
                </a:lnTo>
                <a:lnTo>
                  <a:pt x="1125" y="351"/>
                </a:lnTo>
                <a:lnTo>
                  <a:pt x="1124" y="351"/>
                </a:lnTo>
                <a:lnTo>
                  <a:pt x="1123" y="353"/>
                </a:lnTo>
                <a:lnTo>
                  <a:pt x="1122" y="352"/>
                </a:lnTo>
                <a:lnTo>
                  <a:pt x="1121" y="351"/>
                </a:lnTo>
                <a:lnTo>
                  <a:pt x="1120" y="351"/>
                </a:lnTo>
                <a:lnTo>
                  <a:pt x="1123" y="349"/>
                </a:lnTo>
                <a:lnTo>
                  <a:pt x="1123" y="349"/>
                </a:lnTo>
                <a:lnTo>
                  <a:pt x="1122" y="348"/>
                </a:lnTo>
                <a:lnTo>
                  <a:pt x="1121" y="347"/>
                </a:lnTo>
                <a:lnTo>
                  <a:pt x="1120" y="347"/>
                </a:lnTo>
                <a:lnTo>
                  <a:pt x="1120" y="348"/>
                </a:lnTo>
                <a:lnTo>
                  <a:pt x="1119" y="348"/>
                </a:lnTo>
                <a:lnTo>
                  <a:pt x="1118" y="349"/>
                </a:lnTo>
                <a:lnTo>
                  <a:pt x="1116" y="349"/>
                </a:lnTo>
                <a:lnTo>
                  <a:pt x="1116" y="348"/>
                </a:lnTo>
                <a:lnTo>
                  <a:pt x="1119" y="347"/>
                </a:lnTo>
                <a:lnTo>
                  <a:pt x="1119" y="346"/>
                </a:lnTo>
                <a:lnTo>
                  <a:pt x="1121" y="347"/>
                </a:lnTo>
                <a:lnTo>
                  <a:pt x="1121" y="346"/>
                </a:lnTo>
                <a:lnTo>
                  <a:pt x="1122" y="346"/>
                </a:lnTo>
                <a:lnTo>
                  <a:pt x="1122" y="345"/>
                </a:lnTo>
                <a:lnTo>
                  <a:pt x="1120" y="343"/>
                </a:lnTo>
                <a:lnTo>
                  <a:pt x="1118" y="345"/>
                </a:lnTo>
                <a:lnTo>
                  <a:pt x="1117" y="344"/>
                </a:lnTo>
                <a:lnTo>
                  <a:pt x="1116" y="344"/>
                </a:lnTo>
                <a:lnTo>
                  <a:pt x="1116" y="345"/>
                </a:lnTo>
                <a:lnTo>
                  <a:pt x="1113" y="347"/>
                </a:lnTo>
                <a:lnTo>
                  <a:pt x="1111" y="346"/>
                </a:lnTo>
                <a:lnTo>
                  <a:pt x="1111" y="345"/>
                </a:lnTo>
                <a:lnTo>
                  <a:pt x="1110" y="345"/>
                </a:lnTo>
                <a:lnTo>
                  <a:pt x="1109" y="345"/>
                </a:lnTo>
                <a:lnTo>
                  <a:pt x="1108" y="344"/>
                </a:lnTo>
                <a:lnTo>
                  <a:pt x="1108" y="343"/>
                </a:lnTo>
                <a:lnTo>
                  <a:pt x="1107" y="343"/>
                </a:lnTo>
                <a:lnTo>
                  <a:pt x="1104" y="342"/>
                </a:lnTo>
                <a:lnTo>
                  <a:pt x="1097" y="339"/>
                </a:lnTo>
                <a:lnTo>
                  <a:pt x="1098" y="337"/>
                </a:lnTo>
                <a:close/>
                <a:moveTo>
                  <a:pt x="1128" y="349"/>
                </a:moveTo>
                <a:lnTo>
                  <a:pt x="1130" y="349"/>
                </a:lnTo>
                <a:lnTo>
                  <a:pt x="1130" y="347"/>
                </a:lnTo>
                <a:lnTo>
                  <a:pt x="1131" y="347"/>
                </a:lnTo>
                <a:lnTo>
                  <a:pt x="1129" y="346"/>
                </a:lnTo>
                <a:lnTo>
                  <a:pt x="1129" y="347"/>
                </a:lnTo>
                <a:lnTo>
                  <a:pt x="1128" y="347"/>
                </a:lnTo>
                <a:lnTo>
                  <a:pt x="1128" y="348"/>
                </a:lnTo>
                <a:lnTo>
                  <a:pt x="1128" y="349"/>
                </a:lnTo>
                <a:close/>
                <a:moveTo>
                  <a:pt x="1081" y="898"/>
                </a:moveTo>
                <a:lnTo>
                  <a:pt x="1090" y="898"/>
                </a:lnTo>
                <a:lnTo>
                  <a:pt x="1089" y="901"/>
                </a:lnTo>
                <a:lnTo>
                  <a:pt x="1090" y="901"/>
                </a:lnTo>
                <a:lnTo>
                  <a:pt x="1094" y="901"/>
                </a:lnTo>
                <a:lnTo>
                  <a:pt x="1099" y="902"/>
                </a:lnTo>
                <a:lnTo>
                  <a:pt x="1101" y="888"/>
                </a:lnTo>
                <a:lnTo>
                  <a:pt x="1101" y="886"/>
                </a:lnTo>
                <a:lnTo>
                  <a:pt x="1102" y="883"/>
                </a:lnTo>
                <a:lnTo>
                  <a:pt x="1102" y="882"/>
                </a:lnTo>
                <a:lnTo>
                  <a:pt x="1104" y="883"/>
                </a:lnTo>
                <a:lnTo>
                  <a:pt x="1104" y="884"/>
                </a:lnTo>
                <a:lnTo>
                  <a:pt x="1103" y="888"/>
                </a:lnTo>
                <a:lnTo>
                  <a:pt x="1099" y="903"/>
                </a:lnTo>
                <a:lnTo>
                  <a:pt x="1099" y="903"/>
                </a:lnTo>
                <a:lnTo>
                  <a:pt x="1094" y="902"/>
                </a:lnTo>
                <a:lnTo>
                  <a:pt x="1090" y="902"/>
                </a:lnTo>
                <a:lnTo>
                  <a:pt x="1087" y="901"/>
                </a:lnTo>
                <a:lnTo>
                  <a:pt x="1087" y="902"/>
                </a:lnTo>
                <a:lnTo>
                  <a:pt x="1080" y="902"/>
                </a:lnTo>
                <a:lnTo>
                  <a:pt x="1081" y="898"/>
                </a:lnTo>
                <a:close/>
                <a:moveTo>
                  <a:pt x="1039" y="750"/>
                </a:moveTo>
                <a:lnTo>
                  <a:pt x="1041" y="749"/>
                </a:lnTo>
                <a:lnTo>
                  <a:pt x="1042" y="749"/>
                </a:lnTo>
                <a:lnTo>
                  <a:pt x="1043" y="748"/>
                </a:lnTo>
                <a:lnTo>
                  <a:pt x="1044" y="748"/>
                </a:lnTo>
                <a:lnTo>
                  <a:pt x="1044" y="749"/>
                </a:lnTo>
                <a:lnTo>
                  <a:pt x="1045" y="751"/>
                </a:lnTo>
                <a:lnTo>
                  <a:pt x="1044" y="751"/>
                </a:lnTo>
                <a:lnTo>
                  <a:pt x="1043" y="751"/>
                </a:lnTo>
                <a:lnTo>
                  <a:pt x="1043" y="752"/>
                </a:lnTo>
                <a:lnTo>
                  <a:pt x="1042" y="752"/>
                </a:lnTo>
                <a:lnTo>
                  <a:pt x="1041" y="750"/>
                </a:lnTo>
                <a:lnTo>
                  <a:pt x="1041" y="749"/>
                </a:lnTo>
                <a:lnTo>
                  <a:pt x="1039" y="750"/>
                </a:lnTo>
                <a:lnTo>
                  <a:pt x="1039" y="750"/>
                </a:lnTo>
                <a:lnTo>
                  <a:pt x="1038" y="750"/>
                </a:lnTo>
                <a:lnTo>
                  <a:pt x="1039" y="750"/>
                </a:lnTo>
                <a:close/>
                <a:moveTo>
                  <a:pt x="1027" y="759"/>
                </a:moveTo>
                <a:lnTo>
                  <a:pt x="1029" y="759"/>
                </a:lnTo>
                <a:lnTo>
                  <a:pt x="1029" y="760"/>
                </a:lnTo>
                <a:lnTo>
                  <a:pt x="1028" y="760"/>
                </a:lnTo>
                <a:lnTo>
                  <a:pt x="1027" y="759"/>
                </a:lnTo>
                <a:close/>
                <a:moveTo>
                  <a:pt x="1014" y="759"/>
                </a:moveTo>
                <a:lnTo>
                  <a:pt x="1015" y="759"/>
                </a:lnTo>
                <a:lnTo>
                  <a:pt x="1016" y="759"/>
                </a:lnTo>
                <a:lnTo>
                  <a:pt x="1017" y="759"/>
                </a:lnTo>
                <a:lnTo>
                  <a:pt x="1017" y="757"/>
                </a:lnTo>
                <a:lnTo>
                  <a:pt x="1016" y="757"/>
                </a:lnTo>
                <a:lnTo>
                  <a:pt x="1017" y="754"/>
                </a:lnTo>
                <a:lnTo>
                  <a:pt x="1017" y="753"/>
                </a:lnTo>
                <a:lnTo>
                  <a:pt x="1026" y="754"/>
                </a:lnTo>
                <a:lnTo>
                  <a:pt x="1027" y="754"/>
                </a:lnTo>
                <a:lnTo>
                  <a:pt x="1028" y="754"/>
                </a:lnTo>
                <a:lnTo>
                  <a:pt x="1028" y="753"/>
                </a:lnTo>
                <a:lnTo>
                  <a:pt x="1028" y="752"/>
                </a:lnTo>
                <a:lnTo>
                  <a:pt x="1027" y="752"/>
                </a:lnTo>
                <a:lnTo>
                  <a:pt x="1028" y="752"/>
                </a:lnTo>
                <a:lnTo>
                  <a:pt x="1030" y="752"/>
                </a:lnTo>
                <a:lnTo>
                  <a:pt x="1031" y="753"/>
                </a:lnTo>
                <a:lnTo>
                  <a:pt x="1034" y="752"/>
                </a:lnTo>
                <a:lnTo>
                  <a:pt x="1035" y="756"/>
                </a:lnTo>
                <a:lnTo>
                  <a:pt x="1036" y="758"/>
                </a:lnTo>
                <a:lnTo>
                  <a:pt x="1037" y="759"/>
                </a:lnTo>
                <a:lnTo>
                  <a:pt x="1034" y="759"/>
                </a:lnTo>
                <a:lnTo>
                  <a:pt x="1034" y="759"/>
                </a:lnTo>
                <a:lnTo>
                  <a:pt x="1033" y="758"/>
                </a:lnTo>
                <a:lnTo>
                  <a:pt x="1032" y="758"/>
                </a:lnTo>
                <a:lnTo>
                  <a:pt x="1033" y="759"/>
                </a:lnTo>
                <a:lnTo>
                  <a:pt x="1032" y="759"/>
                </a:lnTo>
                <a:lnTo>
                  <a:pt x="1031" y="759"/>
                </a:lnTo>
                <a:lnTo>
                  <a:pt x="1031" y="759"/>
                </a:lnTo>
                <a:lnTo>
                  <a:pt x="1030" y="759"/>
                </a:lnTo>
                <a:lnTo>
                  <a:pt x="1030" y="757"/>
                </a:lnTo>
                <a:lnTo>
                  <a:pt x="1029" y="758"/>
                </a:lnTo>
                <a:lnTo>
                  <a:pt x="1028" y="758"/>
                </a:lnTo>
                <a:lnTo>
                  <a:pt x="1027" y="758"/>
                </a:lnTo>
                <a:lnTo>
                  <a:pt x="1027" y="758"/>
                </a:lnTo>
                <a:lnTo>
                  <a:pt x="1026" y="758"/>
                </a:lnTo>
                <a:lnTo>
                  <a:pt x="1025" y="758"/>
                </a:lnTo>
                <a:lnTo>
                  <a:pt x="1025" y="759"/>
                </a:lnTo>
                <a:lnTo>
                  <a:pt x="1025" y="759"/>
                </a:lnTo>
                <a:lnTo>
                  <a:pt x="1026" y="759"/>
                </a:lnTo>
                <a:lnTo>
                  <a:pt x="1027" y="759"/>
                </a:lnTo>
                <a:lnTo>
                  <a:pt x="1027" y="759"/>
                </a:lnTo>
                <a:lnTo>
                  <a:pt x="1027" y="759"/>
                </a:lnTo>
                <a:lnTo>
                  <a:pt x="1029" y="758"/>
                </a:lnTo>
                <a:lnTo>
                  <a:pt x="1029" y="759"/>
                </a:lnTo>
                <a:lnTo>
                  <a:pt x="1028" y="759"/>
                </a:lnTo>
                <a:lnTo>
                  <a:pt x="1027" y="759"/>
                </a:lnTo>
                <a:lnTo>
                  <a:pt x="1027" y="759"/>
                </a:lnTo>
                <a:lnTo>
                  <a:pt x="1026" y="759"/>
                </a:lnTo>
                <a:lnTo>
                  <a:pt x="1026" y="760"/>
                </a:lnTo>
                <a:lnTo>
                  <a:pt x="1026" y="761"/>
                </a:lnTo>
                <a:lnTo>
                  <a:pt x="1025" y="761"/>
                </a:lnTo>
                <a:lnTo>
                  <a:pt x="1025" y="760"/>
                </a:lnTo>
                <a:lnTo>
                  <a:pt x="1025" y="759"/>
                </a:lnTo>
                <a:lnTo>
                  <a:pt x="1024" y="759"/>
                </a:lnTo>
                <a:lnTo>
                  <a:pt x="1024" y="758"/>
                </a:lnTo>
                <a:lnTo>
                  <a:pt x="1022" y="758"/>
                </a:lnTo>
                <a:lnTo>
                  <a:pt x="1022" y="759"/>
                </a:lnTo>
                <a:lnTo>
                  <a:pt x="1022" y="759"/>
                </a:lnTo>
                <a:lnTo>
                  <a:pt x="1020" y="759"/>
                </a:lnTo>
                <a:lnTo>
                  <a:pt x="1020" y="761"/>
                </a:lnTo>
                <a:lnTo>
                  <a:pt x="1019" y="761"/>
                </a:lnTo>
                <a:lnTo>
                  <a:pt x="1019" y="760"/>
                </a:lnTo>
                <a:lnTo>
                  <a:pt x="1020" y="759"/>
                </a:lnTo>
                <a:lnTo>
                  <a:pt x="1019" y="759"/>
                </a:lnTo>
                <a:lnTo>
                  <a:pt x="1019" y="760"/>
                </a:lnTo>
                <a:lnTo>
                  <a:pt x="1019" y="761"/>
                </a:lnTo>
                <a:lnTo>
                  <a:pt x="1018" y="761"/>
                </a:lnTo>
                <a:lnTo>
                  <a:pt x="1017" y="761"/>
                </a:lnTo>
                <a:lnTo>
                  <a:pt x="1016" y="761"/>
                </a:lnTo>
                <a:lnTo>
                  <a:pt x="1015" y="761"/>
                </a:lnTo>
                <a:lnTo>
                  <a:pt x="1015" y="760"/>
                </a:lnTo>
                <a:lnTo>
                  <a:pt x="1015" y="759"/>
                </a:lnTo>
                <a:lnTo>
                  <a:pt x="1014" y="759"/>
                </a:lnTo>
                <a:close/>
                <a:moveTo>
                  <a:pt x="1003" y="752"/>
                </a:moveTo>
                <a:lnTo>
                  <a:pt x="1003" y="752"/>
                </a:lnTo>
                <a:lnTo>
                  <a:pt x="1005" y="753"/>
                </a:lnTo>
                <a:lnTo>
                  <a:pt x="1005" y="752"/>
                </a:lnTo>
                <a:lnTo>
                  <a:pt x="1008" y="752"/>
                </a:lnTo>
                <a:lnTo>
                  <a:pt x="1011" y="752"/>
                </a:lnTo>
                <a:lnTo>
                  <a:pt x="1012" y="752"/>
                </a:lnTo>
                <a:lnTo>
                  <a:pt x="1012" y="751"/>
                </a:lnTo>
                <a:lnTo>
                  <a:pt x="1013" y="751"/>
                </a:lnTo>
                <a:lnTo>
                  <a:pt x="1013" y="752"/>
                </a:lnTo>
                <a:lnTo>
                  <a:pt x="1014" y="752"/>
                </a:lnTo>
                <a:lnTo>
                  <a:pt x="1015" y="752"/>
                </a:lnTo>
                <a:lnTo>
                  <a:pt x="1015" y="752"/>
                </a:lnTo>
                <a:lnTo>
                  <a:pt x="1016" y="752"/>
                </a:lnTo>
                <a:lnTo>
                  <a:pt x="1016" y="754"/>
                </a:lnTo>
                <a:lnTo>
                  <a:pt x="1015" y="754"/>
                </a:lnTo>
                <a:lnTo>
                  <a:pt x="1015" y="756"/>
                </a:lnTo>
                <a:lnTo>
                  <a:pt x="1014" y="756"/>
                </a:lnTo>
                <a:lnTo>
                  <a:pt x="1014" y="757"/>
                </a:lnTo>
                <a:lnTo>
                  <a:pt x="1013" y="757"/>
                </a:lnTo>
                <a:lnTo>
                  <a:pt x="1012" y="757"/>
                </a:lnTo>
                <a:lnTo>
                  <a:pt x="1010" y="757"/>
                </a:lnTo>
                <a:lnTo>
                  <a:pt x="1010" y="756"/>
                </a:lnTo>
                <a:lnTo>
                  <a:pt x="1003" y="756"/>
                </a:lnTo>
                <a:lnTo>
                  <a:pt x="1003" y="754"/>
                </a:lnTo>
                <a:lnTo>
                  <a:pt x="1003" y="752"/>
                </a:lnTo>
                <a:close/>
                <a:moveTo>
                  <a:pt x="942" y="712"/>
                </a:moveTo>
                <a:lnTo>
                  <a:pt x="943" y="712"/>
                </a:lnTo>
                <a:lnTo>
                  <a:pt x="943" y="713"/>
                </a:lnTo>
                <a:lnTo>
                  <a:pt x="943" y="714"/>
                </a:lnTo>
                <a:lnTo>
                  <a:pt x="943" y="713"/>
                </a:lnTo>
                <a:lnTo>
                  <a:pt x="942" y="712"/>
                </a:lnTo>
                <a:close/>
                <a:moveTo>
                  <a:pt x="938" y="712"/>
                </a:moveTo>
                <a:lnTo>
                  <a:pt x="938" y="711"/>
                </a:lnTo>
                <a:lnTo>
                  <a:pt x="940" y="711"/>
                </a:lnTo>
                <a:lnTo>
                  <a:pt x="939" y="712"/>
                </a:lnTo>
                <a:lnTo>
                  <a:pt x="938" y="712"/>
                </a:lnTo>
                <a:close/>
                <a:moveTo>
                  <a:pt x="937" y="713"/>
                </a:moveTo>
                <a:lnTo>
                  <a:pt x="938" y="713"/>
                </a:lnTo>
                <a:lnTo>
                  <a:pt x="939" y="713"/>
                </a:lnTo>
                <a:lnTo>
                  <a:pt x="939" y="714"/>
                </a:lnTo>
                <a:lnTo>
                  <a:pt x="939" y="715"/>
                </a:lnTo>
                <a:lnTo>
                  <a:pt x="937" y="715"/>
                </a:lnTo>
                <a:lnTo>
                  <a:pt x="937" y="713"/>
                </a:lnTo>
                <a:close/>
                <a:moveTo>
                  <a:pt x="930" y="771"/>
                </a:moveTo>
                <a:lnTo>
                  <a:pt x="931" y="771"/>
                </a:lnTo>
                <a:lnTo>
                  <a:pt x="936" y="771"/>
                </a:lnTo>
                <a:lnTo>
                  <a:pt x="943" y="773"/>
                </a:lnTo>
                <a:lnTo>
                  <a:pt x="950" y="773"/>
                </a:lnTo>
                <a:lnTo>
                  <a:pt x="955" y="773"/>
                </a:lnTo>
                <a:lnTo>
                  <a:pt x="956" y="774"/>
                </a:lnTo>
                <a:lnTo>
                  <a:pt x="958" y="774"/>
                </a:lnTo>
                <a:lnTo>
                  <a:pt x="960" y="774"/>
                </a:lnTo>
                <a:lnTo>
                  <a:pt x="967" y="774"/>
                </a:lnTo>
                <a:lnTo>
                  <a:pt x="968" y="778"/>
                </a:lnTo>
                <a:lnTo>
                  <a:pt x="969" y="780"/>
                </a:lnTo>
                <a:lnTo>
                  <a:pt x="970" y="781"/>
                </a:lnTo>
                <a:lnTo>
                  <a:pt x="972" y="785"/>
                </a:lnTo>
                <a:lnTo>
                  <a:pt x="974" y="790"/>
                </a:lnTo>
                <a:lnTo>
                  <a:pt x="972" y="790"/>
                </a:lnTo>
                <a:lnTo>
                  <a:pt x="971" y="790"/>
                </a:lnTo>
                <a:lnTo>
                  <a:pt x="970" y="790"/>
                </a:lnTo>
                <a:lnTo>
                  <a:pt x="968" y="790"/>
                </a:lnTo>
                <a:lnTo>
                  <a:pt x="965" y="789"/>
                </a:lnTo>
                <a:lnTo>
                  <a:pt x="964" y="789"/>
                </a:lnTo>
                <a:lnTo>
                  <a:pt x="963" y="789"/>
                </a:lnTo>
                <a:lnTo>
                  <a:pt x="961" y="789"/>
                </a:lnTo>
                <a:lnTo>
                  <a:pt x="960" y="789"/>
                </a:lnTo>
                <a:lnTo>
                  <a:pt x="962" y="787"/>
                </a:lnTo>
                <a:lnTo>
                  <a:pt x="963" y="785"/>
                </a:lnTo>
                <a:lnTo>
                  <a:pt x="965" y="783"/>
                </a:lnTo>
                <a:lnTo>
                  <a:pt x="960" y="783"/>
                </a:lnTo>
                <a:lnTo>
                  <a:pt x="954" y="783"/>
                </a:lnTo>
                <a:lnTo>
                  <a:pt x="952" y="782"/>
                </a:lnTo>
                <a:lnTo>
                  <a:pt x="951" y="782"/>
                </a:lnTo>
                <a:lnTo>
                  <a:pt x="950" y="782"/>
                </a:lnTo>
                <a:lnTo>
                  <a:pt x="949" y="782"/>
                </a:lnTo>
                <a:lnTo>
                  <a:pt x="948" y="781"/>
                </a:lnTo>
                <a:lnTo>
                  <a:pt x="947" y="781"/>
                </a:lnTo>
                <a:lnTo>
                  <a:pt x="946" y="781"/>
                </a:lnTo>
                <a:lnTo>
                  <a:pt x="945" y="781"/>
                </a:lnTo>
                <a:lnTo>
                  <a:pt x="944" y="781"/>
                </a:lnTo>
                <a:lnTo>
                  <a:pt x="943" y="781"/>
                </a:lnTo>
                <a:lnTo>
                  <a:pt x="943" y="781"/>
                </a:lnTo>
                <a:lnTo>
                  <a:pt x="942" y="780"/>
                </a:lnTo>
                <a:lnTo>
                  <a:pt x="943" y="779"/>
                </a:lnTo>
                <a:lnTo>
                  <a:pt x="943" y="777"/>
                </a:lnTo>
                <a:lnTo>
                  <a:pt x="935" y="776"/>
                </a:lnTo>
                <a:lnTo>
                  <a:pt x="931" y="775"/>
                </a:lnTo>
                <a:lnTo>
                  <a:pt x="931" y="774"/>
                </a:lnTo>
                <a:lnTo>
                  <a:pt x="931" y="773"/>
                </a:lnTo>
                <a:lnTo>
                  <a:pt x="931" y="772"/>
                </a:lnTo>
                <a:lnTo>
                  <a:pt x="931" y="771"/>
                </a:lnTo>
                <a:lnTo>
                  <a:pt x="930" y="771"/>
                </a:lnTo>
                <a:close/>
                <a:moveTo>
                  <a:pt x="919" y="689"/>
                </a:moveTo>
                <a:lnTo>
                  <a:pt x="920" y="689"/>
                </a:lnTo>
                <a:lnTo>
                  <a:pt x="921" y="690"/>
                </a:lnTo>
                <a:lnTo>
                  <a:pt x="919" y="691"/>
                </a:lnTo>
                <a:lnTo>
                  <a:pt x="919" y="690"/>
                </a:lnTo>
                <a:lnTo>
                  <a:pt x="919" y="689"/>
                </a:lnTo>
                <a:close/>
                <a:moveTo>
                  <a:pt x="918" y="689"/>
                </a:moveTo>
                <a:lnTo>
                  <a:pt x="919" y="688"/>
                </a:lnTo>
                <a:lnTo>
                  <a:pt x="920" y="688"/>
                </a:lnTo>
                <a:lnTo>
                  <a:pt x="919" y="689"/>
                </a:lnTo>
                <a:lnTo>
                  <a:pt x="918" y="690"/>
                </a:lnTo>
                <a:lnTo>
                  <a:pt x="918" y="689"/>
                </a:lnTo>
                <a:close/>
                <a:moveTo>
                  <a:pt x="914" y="701"/>
                </a:moveTo>
                <a:lnTo>
                  <a:pt x="915" y="701"/>
                </a:lnTo>
                <a:lnTo>
                  <a:pt x="917" y="702"/>
                </a:lnTo>
                <a:lnTo>
                  <a:pt x="918" y="702"/>
                </a:lnTo>
                <a:lnTo>
                  <a:pt x="919" y="702"/>
                </a:lnTo>
                <a:lnTo>
                  <a:pt x="920" y="702"/>
                </a:lnTo>
                <a:lnTo>
                  <a:pt x="921" y="702"/>
                </a:lnTo>
                <a:lnTo>
                  <a:pt x="922" y="701"/>
                </a:lnTo>
                <a:lnTo>
                  <a:pt x="923" y="702"/>
                </a:lnTo>
                <a:lnTo>
                  <a:pt x="923" y="703"/>
                </a:lnTo>
                <a:lnTo>
                  <a:pt x="923" y="704"/>
                </a:lnTo>
                <a:lnTo>
                  <a:pt x="921" y="705"/>
                </a:lnTo>
                <a:lnTo>
                  <a:pt x="920" y="706"/>
                </a:lnTo>
                <a:lnTo>
                  <a:pt x="919" y="707"/>
                </a:lnTo>
                <a:lnTo>
                  <a:pt x="919" y="708"/>
                </a:lnTo>
                <a:lnTo>
                  <a:pt x="919" y="709"/>
                </a:lnTo>
                <a:lnTo>
                  <a:pt x="919" y="710"/>
                </a:lnTo>
                <a:lnTo>
                  <a:pt x="917" y="710"/>
                </a:lnTo>
                <a:lnTo>
                  <a:pt x="916" y="710"/>
                </a:lnTo>
                <a:lnTo>
                  <a:pt x="915" y="710"/>
                </a:lnTo>
                <a:lnTo>
                  <a:pt x="913" y="711"/>
                </a:lnTo>
                <a:lnTo>
                  <a:pt x="913" y="710"/>
                </a:lnTo>
                <a:lnTo>
                  <a:pt x="916" y="710"/>
                </a:lnTo>
                <a:lnTo>
                  <a:pt x="915" y="708"/>
                </a:lnTo>
                <a:lnTo>
                  <a:pt x="915" y="707"/>
                </a:lnTo>
                <a:lnTo>
                  <a:pt x="913" y="701"/>
                </a:lnTo>
                <a:lnTo>
                  <a:pt x="914" y="701"/>
                </a:lnTo>
                <a:close/>
                <a:moveTo>
                  <a:pt x="910" y="684"/>
                </a:moveTo>
                <a:lnTo>
                  <a:pt x="911" y="682"/>
                </a:lnTo>
                <a:lnTo>
                  <a:pt x="912" y="682"/>
                </a:lnTo>
                <a:lnTo>
                  <a:pt x="911" y="683"/>
                </a:lnTo>
                <a:lnTo>
                  <a:pt x="911" y="684"/>
                </a:lnTo>
                <a:lnTo>
                  <a:pt x="910" y="684"/>
                </a:lnTo>
                <a:close/>
                <a:moveTo>
                  <a:pt x="798" y="1110"/>
                </a:moveTo>
                <a:lnTo>
                  <a:pt x="800" y="1103"/>
                </a:lnTo>
                <a:lnTo>
                  <a:pt x="800" y="1102"/>
                </a:lnTo>
                <a:lnTo>
                  <a:pt x="800" y="1099"/>
                </a:lnTo>
                <a:lnTo>
                  <a:pt x="800" y="1097"/>
                </a:lnTo>
                <a:lnTo>
                  <a:pt x="801" y="1094"/>
                </a:lnTo>
                <a:lnTo>
                  <a:pt x="802" y="1089"/>
                </a:lnTo>
                <a:lnTo>
                  <a:pt x="803" y="1086"/>
                </a:lnTo>
                <a:lnTo>
                  <a:pt x="803" y="1084"/>
                </a:lnTo>
                <a:lnTo>
                  <a:pt x="804" y="1082"/>
                </a:lnTo>
                <a:lnTo>
                  <a:pt x="804" y="1081"/>
                </a:lnTo>
                <a:lnTo>
                  <a:pt x="804" y="1079"/>
                </a:lnTo>
                <a:lnTo>
                  <a:pt x="805" y="1077"/>
                </a:lnTo>
                <a:lnTo>
                  <a:pt x="806" y="1074"/>
                </a:lnTo>
                <a:lnTo>
                  <a:pt x="806" y="1072"/>
                </a:lnTo>
                <a:lnTo>
                  <a:pt x="807" y="1070"/>
                </a:lnTo>
                <a:lnTo>
                  <a:pt x="807" y="1067"/>
                </a:lnTo>
                <a:lnTo>
                  <a:pt x="808" y="1064"/>
                </a:lnTo>
                <a:lnTo>
                  <a:pt x="808" y="1062"/>
                </a:lnTo>
                <a:lnTo>
                  <a:pt x="809" y="1061"/>
                </a:lnTo>
                <a:lnTo>
                  <a:pt x="809" y="1060"/>
                </a:lnTo>
                <a:lnTo>
                  <a:pt x="809" y="1058"/>
                </a:lnTo>
                <a:lnTo>
                  <a:pt x="810" y="1056"/>
                </a:lnTo>
                <a:lnTo>
                  <a:pt x="810" y="1055"/>
                </a:lnTo>
                <a:lnTo>
                  <a:pt x="810" y="1054"/>
                </a:lnTo>
                <a:lnTo>
                  <a:pt x="810" y="1053"/>
                </a:lnTo>
                <a:lnTo>
                  <a:pt x="810" y="1052"/>
                </a:lnTo>
                <a:lnTo>
                  <a:pt x="810" y="1051"/>
                </a:lnTo>
                <a:lnTo>
                  <a:pt x="810" y="1050"/>
                </a:lnTo>
                <a:lnTo>
                  <a:pt x="810" y="1049"/>
                </a:lnTo>
                <a:lnTo>
                  <a:pt x="810" y="1048"/>
                </a:lnTo>
                <a:lnTo>
                  <a:pt x="809" y="1048"/>
                </a:lnTo>
                <a:lnTo>
                  <a:pt x="809" y="1048"/>
                </a:lnTo>
                <a:lnTo>
                  <a:pt x="809" y="1046"/>
                </a:lnTo>
                <a:lnTo>
                  <a:pt x="809" y="1045"/>
                </a:lnTo>
                <a:lnTo>
                  <a:pt x="808" y="1044"/>
                </a:lnTo>
                <a:lnTo>
                  <a:pt x="812" y="1044"/>
                </a:lnTo>
                <a:lnTo>
                  <a:pt x="814" y="1044"/>
                </a:lnTo>
                <a:lnTo>
                  <a:pt x="813" y="1043"/>
                </a:lnTo>
                <a:lnTo>
                  <a:pt x="813" y="1041"/>
                </a:lnTo>
                <a:lnTo>
                  <a:pt x="813" y="1039"/>
                </a:lnTo>
                <a:lnTo>
                  <a:pt x="815" y="1039"/>
                </a:lnTo>
                <a:lnTo>
                  <a:pt x="816" y="1039"/>
                </a:lnTo>
                <a:lnTo>
                  <a:pt x="818" y="1039"/>
                </a:lnTo>
                <a:lnTo>
                  <a:pt x="818" y="1037"/>
                </a:lnTo>
                <a:lnTo>
                  <a:pt x="818" y="1035"/>
                </a:lnTo>
                <a:lnTo>
                  <a:pt x="819" y="1035"/>
                </a:lnTo>
                <a:lnTo>
                  <a:pt x="821" y="1035"/>
                </a:lnTo>
                <a:lnTo>
                  <a:pt x="823" y="1035"/>
                </a:lnTo>
                <a:lnTo>
                  <a:pt x="825" y="1035"/>
                </a:lnTo>
                <a:lnTo>
                  <a:pt x="825" y="1039"/>
                </a:lnTo>
                <a:lnTo>
                  <a:pt x="827" y="1039"/>
                </a:lnTo>
                <a:lnTo>
                  <a:pt x="827" y="1043"/>
                </a:lnTo>
                <a:lnTo>
                  <a:pt x="827" y="1044"/>
                </a:lnTo>
                <a:lnTo>
                  <a:pt x="828" y="1044"/>
                </a:lnTo>
                <a:lnTo>
                  <a:pt x="829" y="1044"/>
                </a:lnTo>
                <a:lnTo>
                  <a:pt x="829" y="1043"/>
                </a:lnTo>
                <a:lnTo>
                  <a:pt x="830" y="1043"/>
                </a:lnTo>
                <a:lnTo>
                  <a:pt x="848" y="1043"/>
                </a:lnTo>
                <a:lnTo>
                  <a:pt x="848" y="1043"/>
                </a:lnTo>
                <a:lnTo>
                  <a:pt x="848" y="1039"/>
                </a:lnTo>
                <a:lnTo>
                  <a:pt x="849" y="1039"/>
                </a:lnTo>
                <a:lnTo>
                  <a:pt x="849" y="1043"/>
                </a:lnTo>
                <a:lnTo>
                  <a:pt x="850" y="1043"/>
                </a:lnTo>
                <a:lnTo>
                  <a:pt x="851" y="1043"/>
                </a:lnTo>
                <a:lnTo>
                  <a:pt x="851" y="1041"/>
                </a:lnTo>
                <a:lnTo>
                  <a:pt x="851" y="1037"/>
                </a:lnTo>
                <a:lnTo>
                  <a:pt x="860" y="1037"/>
                </a:lnTo>
                <a:lnTo>
                  <a:pt x="860" y="1037"/>
                </a:lnTo>
                <a:lnTo>
                  <a:pt x="861" y="1037"/>
                </a:lnTo>
                <a:lnTo>
                  <a:pt x="861" y="1043"/>
                </a:lnTo>
                <a:lnTo>
                  <a:pt x="861" y="1044"/>
                </a:lnTo>
                <a:lnTo>
                  <a:pt x="863" y="1044"/>
                </a:lnTo>
                <a:lnTo>
                  <a:pt x="863" y="1046"/>
                </a:lnTo>
                <a:lnTo>
                  <a:pt x="863" y="1053"/>
                </a:lnTo>
                <a:lnTo>
                  <a:pt x="863" y="1055"/>
                </a:lnTo>
                <a:lnTo>
                  <a:pt x="863" y="1057"/>
                </a:lnTo>
                <a:lnTo>
                  <a:pt x="857" y="1057"/>
                </a:lnTo>
                <a:lnTo>
                  <a:pt x="856" y="1057"/>
                </a:lnTo>
                <a:lnTo>
                  <a:pt x="855" y="1057"/>
                </a:lnTo>
                <a:lnTo>
                  <a:pt x="854" y="1057"/>
                </a:lnTo>
                <a:lnTo>
                  <a:pt x="848" y="1065"/>
                </a:lnTo>
                <a:lnTo>
                  <a:pt x="845" y="1069"/>
                </a:lnTo>
                <a:lnTo>
                  <a:pt x="844" y="1069"/>
                </a:lnTo>
                <a:lnTo>
                  <a:pt x="843" y="1069"/>
                </a:lnTo>
                <a:lnTo>
                  <a:pt x="836" y="1070"/>
                </a:lnTo>
                <a:lnTo>
                  <a:pt x="828" y="1070"/>
                </a:lnTo>
                <a:lnTo>
                  <a:pt x="828" y="1077"/>
                </a:lnTo>
                <a:lnTo>
                  <a:pt x="824" y="1077"/>
                </a:lnTo>
                <a:lnTo>
                  <a:pt x="824" y="1081"/>
                </a:lnTo>
                <a:lnTo>
                  <a:pt x="816" y="1081"/>
                </a:lnTo>
                <a:lnTo>
                  <a:pt x="813" y="1081"/>
                </a:lnTo>
                <a:lnTo>
                  <a:pt x="812" y="1090"/>
                </a:lnTo>
                <a:lnTo>
                  <a:pt x="818" y="1090"/>
                </a:lnTo>
                <a:lnTo>
                  <a:pt x="814" y="1115"/>
                </a:lnTo>
                <a:lnTo>
                  <a:pt x="813" y="1119"/>
                </a:lnTo>
                <a:lnTo>
                  <a:pt x="812" y="1119"/>
                </a:lnTo>
                <a:lnTo>
                  <a:pt x="810" y="1117"/>
                </a:lnTo>
                <a:lnTo>
                  <a:pt x="798" y="1111"/>
                </a:lnTo>
                <a:lnTo>
                  <a:pt x="798" y="1110"/>
                </a:lnTo>
                <a:close/>
                <a:moveTo>
                  <a:pt x="790" y="962"/>
                </a:moveTo>
                <a:lnTo>
                  <a:pt x="791" y="956"/>
                </a:lnTo>
                <a:lnTo>
                  <a:pt x="791" y="955"/>
                </a:lnTo>
                <a:lnTo>
                  <a:pt x="794" y="955"/>
                </a:lnTo>
                <a:lnTo>
                  <a:pt x="800" y="955"/>
                </a:lnTo>
                <a:lnTo>
                  <a:pt x="804" y="955"/>
                </a:lnTo>
                <a:lnTo>
                  <a:pt x="805" y="955"/>
                </a:lnTo>
                <a:lnTo>
                  <a:pt x="806" y="955"/>
                </a:lnTo>
                <a:lnTo>
                  <a:pt x="806" y="956"/>
                </a:lnTo>
                <a:lnTo>
                  <a:pt x="805" y="960"/>
                </a:lnTo>
                <a:lnTo>
                  <a:pt x="805" y="963"/>
                </a:lnTo>
                <a:lnTo>
                  <a:pt x="805" y="965"/>
                </a:lnTo>
                <a:lnTo>
                  <a:pt x="805" y="966"/>
                </a:lnTo>
                <a:lnTo>
                  <a:pt x="809" y="965"/>
                </a:lnTo>
                <a:lnTo>
                  <a:pt x="811" y="964"/>
                </a:lnTo>
                <a:lnTo>
                  <a:pt x="814" y="964"/>
                </a:lnTo>
                <a:lnTo>
                  <a:pt x="822" y="964"/>
                </a:lnTo>
                <a:lnTo>
                  <a:pt x="825" y="964"/>
                </a:lnTo>
                <a:lnTo>
                  <a:pt x="826" y="964"/>
                </a:lnTo>
                <a:lnTo>
                  <a:pt x="827" y="964"/>
                </a:lnTo>
                <a:lnTo>
                  <a:pt x="824" y="976"/>
                </a:lnTo>
                <a:lnTo>
                  <a:pt x="824" y="976"/>
                </a:lnTo>
                <a:lnTo>
                  <a:pt x="823" y="977"/>
                </a:lnTo>
                <a:lnTo>
                  <a:pt x="823" y="976"/>
                </a:lnTo>
                <a:lnTo>
                  <a:pt x="822" y="976"/>
                </a:lnTo>
                <a:lnTo>
                  <a:pt x="821" y="976"/>
                </a:lnTo>
                <a:lnTo>
                  <a:pt x="819" y="976"/>
                </a:lnTo>
                <a:lnTo>
                  <a:pt x="818" y="976"/>
                </a:lnTo>
                <a:lnTo>
                  <a:pt x="817" y="976"/>
                </a:lnTo>
                <a:lnTo>
                  <a:pt x="816" y="977"/>
                </a:lnTo>
                <a:lnTo>
                  <a:pt x="815" y="977"/>
                </a:lnTo>
                <a:lnTo>
                  <a:pt x="814" y="977"/>
                </a:lnTo>
                <a:lnTo>
                  <a:pt x="813" y="977"/>
                </a:lnTo>
                <a:lnTo>
                  <a:pt x="812" y="977"/>
                </a:lnTo>
                <a:lnTo>
                  <a:pt x="812" y="977"/>
                </a:lnTo>
                <a:lnTo>
                  <a:pt x="811" y="977"/>
                </a:lnTo>
                <a:lnTo>
                  <a:pt x="810" y="977"/>
                </a:lnTo>
                <a:lnTo>
                  <a:pt x="810" y="978"/>
                </a:lnTo>
                <a:lnTo>
                  <a:pt x="810" y="980"/>
                </a:lnTo>
                <a:lnTo>
                  <a:pt x="810" y="982"/>
                </a:lnTo>
                <a:lnTo>
                  <a:pt x="810" y="983"/>
                </a:lnTo>
                <a:lnTo>
                  <a:pt x="807" y="983"/>
                </a:lnTo>
                <a:lnTo>
                  <a:pt x="801" y="983"/>
                </a:lnTo>
                <a:lnTo>
                  <a:pt x="801" y="986"/>
                </a:lnTo>
                <a:lnTo>
                  <a:pt x="801" y="987"/>
                </a:lnTo>
                <a:lnTo>
                  <a:pt x="801" y="989"/>
                </a:lnTo>
                <a:lnTo>
                  <a:pt x="800" y="999"/>
                </a:lnTo>
                <a:lnTo>
                  <a:pt x="799" y="1008"/>
                </a:lnTo>
                <a:lnTo>
                  <a:pt x="799" y="1009"/>
                </a:lnTo>
                <a:lnTo>
                  <a:pt x="797" y="1023"/>
                </a:lnTo>
                <a:lnTo>
                  <a:pt x="796" y="1024"/>
                </a:lnTo>
                <a:lnTo>
                  <a:pt x="796" y="1029"/>
                </a:lnTo>
                <a:lnTo>
                  <a:pt x="795" y="1031"/>
                </a:lnTo>
                <a:lnTo>
                  <a:pt x="795" y="1032"/>
                </a:lnTo>
                <a:lnTo>
                  <a:pt x="795" y="1033"/>
                </a:lnTo>
                <a:lnTo>
                  <a:pt x="795" y="1035"/>
                </a:lnTo>
                <a:lnTo>
                  <a:pt x="794" y="1042"/>
                </a:lnTo>
                <a:lnTo>
                  <a:pt x="794" y="1043"/>
                </a:lnTo>
                <a:lnTo>
                  <a:pt x="793" y="1044"/>
                </a:lnTo>
                <a:lnTo>
                  <a:pt x="792" y="1044"/>
                </a:lnTo>
                <a:lnTo>
                  <a:pt x="794" y="1031"/>
                </a:lnTo>
                <a:lnTo>
                  <a:pt x="794" y="1024"/>
                </a:lnTo>
                <a:lnTo>
                  <a:pt x="795" y="1022"/>
                </a:lnTo>
                <a:lnTo>
                  <a:pt x="797" y="1007"/>
                </a:lnTo>
                <a:lnTo>
                  <a:pt x="800" y="987"/>
                </a:lnTo>
                <a:lnTo>
                  <a:pt x="800" y="981"/>
                </a:lnTo>
                <a:lnTo>
                  <a:pt x="802" y="972"/>
                </a:lnTo>
                <a:lnTo>
                  <a:pt x="802" y="966"/>
                </a:lnTo>
                <a:lnTo>
                  <a:pt x="803" y="966"/>
                </a:lnTo>
                <a:lnTo>
                  <a:pt x="803" y="964"/>
                </a:lnTo>
                <a:lnTo>
                  <a:pt x="803" y="964"/>
                </a:lnTo>
                <a:lnTo>
                  <a:pt x="803" y="963"/>
                </a:lnTo>
                <a:lnTo>
                  <a:pt x="799" y="965"/>
                </a:lnTo>
                <a:lnTo>
                  <a:pt x="798" y="965"/>
                </a:lnTo>
                <a:lnTo>
                  <a:pt x="796" y="964"/>
                </a:lnTo>
                <a:lnTo>
                  <a:pt x="795" y="964"/>
                </a:lnTo>
                <a:lnTo>
                  <a:pt x="794" y="964"/>
                </a:lnTo>
                <a:lnTo>
                  <a:pt x="793" y="964"/>
                </a:lnTo>
                <a:lnTo>
                  <a:pt x="793" y="965"/>
                </a:lnTo>
                <a:lnTo>
                  <a:pt x="792" y="965"/>
                </a:lnTo>
                <a:lnTo>
                  <a:pt x="789" y="967"/>
                </a:lnTo>
                <a:lnTo>
                  <a:pt x="790" y="962"/>
                </a:lnTo>
                <a:close/>
                <a:moveTo>
                  <a:pt x="5" y="468"/>
                </a:moveTo>
                <a:lnTo>
                  <a:pt x="11" y="463"/>
                </a:lnTo>
                <a:lnTo>
                  <a:pt x="6" y="440"/>
                </a:lnTo>
                <a:lnTo>
                  <a:pt x="13" y="425"/>
                </a:lnTo>
                <a:lnTo>
                  <a:pt x="10" y="417"/>
                </a:lnTo>
                <a:lnTo>
                  <a:pt x="41" y="404"/>
                </a:lnTo>
                <a:lnTo>
                  <a:pt x="45" y="381"/>
                </a:lnTo>
                <a:lnTo>
                  <a:pt x="51" y="371"/>
                </a:lnTo>
                <a:lnTo>
                  <a:pt x="51" y="361"/>
                </a:lnTo>
                <a:lnTo>
                  <a:pt x="54" y="342"/>
                </a:lnTo>
                <a:lnTo>
                  <a:pt x="48" y="313"/>
                </a:lnTo>
                <a:lnTo>
                  <a:pt x="38" y="313"/>
                </a:lnTo>
                <a:lnTo>
                  <a:pt x="23" y="313"/>
                </a:lnTo>
                <a:lnTo>
                  <a:pt x="23" y="311"/>
                </a:lnTo>
                <a:lnTo>
                  <a:pt x="23" y="295"/>
                </a:lnTo>
                <a:lnTo>
                  <a:pt x="24" y="222"/>
                </a:lnTo>
                <a:lnTo>
                  <a:pt x="25" y="195"/>
                </a:lnTo>
                <a:lnTo>
                  <a:pt x="25" y="194"/>
                </a:lnTo>
                <a:lnTo>
                  <a:pt x="25" y="193"/>
                </a:lnTo>
                <a:lnTo>
                  <a:pt x="35" y="193"/>
                </a:lnTo>
                <a:lnTo>
                  <a:pt x="36" y="193"/>
                </a:lnTo>
                <a:lnTo>
                  <a:pt x="46" y="193"/>
                </a:lnTo>
                <a:lnTo>
                  <a:pt x="189" y="193"/>
                </a:lnTo>
                <a:lnTo>
                  <a:pt x="201" y="193"/>
                </a:lnTo>
                <a:lnTo>
                  <a:pt x="208" y="193"/>
                </a:lnTo>
                <a:lnTo>
                  <a:pt x="244" y="193"/>
                </a:lnTo>
                <a:lnTo>
                  <a:pt x="282" y="193"/>
                </a:lnTo>
                <a:lnTo>
                  <a:pt x="356" y="193"/>
                </a:lnTo>
                <a:lnTo>
                  <a:pt x="392" y="193"/>
                </a:lnTo>
                <a:lnTo>
                  <a:pt x="394" y="193"/>
                </a:lnTo>
                <a:lnTo>
                  <a:pt x="423" y="193"/>
                </a:lnTo>
                <a:lnTo>
                  <a:pt x="429" y="193"/>
                </a:lnTo>
                <a:lnTo>
                  <a:pt x="436" y="193"/>
                </a:lnTo>
                <a:lnTo>
                  <a:pt x="439" y="193"/>
                </a:lnTo>
                <a:lnTo>
                  <a:pt x="440" y="193"/>
                </a:lnTo>
                <a:lnTo>
                  <a:pt x="440" y="193"/>
                </a:lnTo>
                <a:lnTo>
                  <a:pt x="444" y="193"/>
                </a:lnTo>
                <a:lnTo>
                  <a:pt x="446" y="193"/>
                </a:lnTo>
                <a:lnTo>
                  <a:pt x="451" y="193"/>
                </a:lnTo>
                <a:lnTo>
                  <a:pt x="452" y="193"/>
                </a:lnTo>
                <a:lnTo>
                  <a:pt x="452" y="193"/>
                </a:lnTo>
                <a:lnTo>
                  <a:pt x="454" y="193"/>
                </a:lnTo>
                <a:lnTo>
                  <a:pt x="464" y="193"/>
                </a:lnTo>
                <a:lnTo>
                  <a:pt x="466" y="193"/>
                </a:lnTo>
                <a:lnTo>
                  <a:pt x="472" y="193"/>
                </a:lnTo>
                <a:lnTo>
                  <a:pt x="541" y="193"/>
                </a:lnTo>
                <a:lnTo>
                  <a:pt x="577" y="193"/>
                </a:lnTo>
                <a:lnTo>
                  <a:pt x="579" y="193"/>
                </a:lnTo>
                <a:lnTo>
                  <a:pt x="579" y="193"/>
                </a:lnTo>
                <a:lnTo>
                  <a:pt x="586" y="193"/>
                </a:lnTo>
                <a:lnTo>
                  <a:pt x="590" y="193"/>
                </a:lnTo>
                <a:lnTo>
                  <a:pt x="619" y="193"/>
                </a:lnTo>
                <a:lnTo>
                  <a:pt x="623" y="193"/>
                </a:lnTo>
                <a:lnTo>
                  <a:pt x="623" y="175"/>
                </a:lnTo>
                <a:lnTo>
                  <a:pt x="623" y="174"/>
                </a:lnTo>
                <a:lnTo>
                  <a:pt x="623" y="170"/>
                </a:lnTo>
                <a:lnTo>
                  <a:pt x="623" y="168"/>
                </a:lnTo>
                <a:lnTo>
                  <a:pt x="623" y="156"/>
                </a:lnTo>
                <a:lnTo>
                  <a:pt x="623" y="148"/>
                </a:lnTo>
                <a:lnTo>
                  <a:pt x="624" y="148"/>
                </a:lnTo>
                <a:lnTo>
                  <a:pt x="629" y="148"/>
                </a:lnTo>
                <a:lnTo>
                  <a:pt x="629" y="146"/>
                </a:lnTo>
                <a:lnTo>
                  <a:pt x="629" y="145"/>
                </a:lnTo>
                <a:lnTo>
                  <a:pt x="629" y="144"/>
                </a:lnTo>
                <a:lnTo>
                  <a:pt x="629" y="143"/>
                </a:lnTo>
                <a:lnTo>
                  <a:pt x="629" y="139"/>
                </a:lnTo>
                <a:lnTo>
                  <a:pt x="623" y="139"/>
                </a:lnTo>
                <a:lnTo>
                  <a:pt x="623" y="137"/>
                </a:lnTo>
                <a:lnTo>
                  <a:pt x="623" y="135"/>
                </a:lnTo>
                <a:lnTo>
                  <a:pt x="623" y="132"/>
                </a:lnTo>
                <a:lnTo>
                  <a:pt x="623" y="130"/>
                </a:lnTo>
                <a:lnTo>
                  <a:pt x="623" y="129"/>
                </a:lnTo>
                <a:lnTo>
                  <a:pt x="623" y="127"/>
                </a:lnTo>
                <a:lnTo>
                  <a:pt x="623" y="125"/>
                </a:lnTo>
                <a:lnTo>
                  <a:pt x="623" y="124"/>
                </a:lnTo>
                <a:lnTo>
                  <a:pt x="623" y="122"/>
                </a:lnTo>
                <a:lnTo>
                  <a:pt x="623" y="121"/>
                </a:lnTo>
                <a:lnTo>
                  <a:pt x="623" y="120"/>
                </a:lnTo>
                <a:lnTo>
                  <a:pt x="623" y="116"/>
                </a:lnTo>
                <a:lnTo>
                  <a:pt x="623" y="112"/>
                </a:lnTo>
                <a:lnTo>
                  <a:pt x="623" y="111"/>
                </a:lnTo>
                <a:lnTo>
                  <a:pt x="619" y="111"/>
                </a:lnTo>
                <a:lnTo>
                  <a:pt x="614" y="111"/>
                </a:lnTo>
                <a:lnTo>
                  <a:pt x="610" y="111"/>
                </a:lnTo>
                <a:lnTo>
                  <a:pt x="608" y="111"/>
                </a:lnTo>
                <a:lnTo>
                  <a:pt x="605" y="111"/>
                </a:lnTo>
                <a:lnTo>
                  <a:pt x="603" y="111"/>
                </a:lnTo>
                <a:lnTo>
                  <a:pt x="601" y="111"/>
                </a:lnTo>
                <a:lnTo>
                  <a:pt x="601" y="113"/>
                </a:lnTo>
                <a:lnTo>
                  <a:pt x="601" y="120"/>
                </a:lnTo>
                <a:lnTo>
                  <a:pt x="600" y="120"/>
                </a:lnTo>
                <a:lnTo>
                  <a:pt x="596" y="120"/>
                </a:lnTo>
                <a:lnTo>
                  <a:pt x="590" y="120"/>
                </a:lnTo>
                <a:lnTo>
                  <a:pt x="584" y="120"/>
                </a:lnTo>
                <a:lnTo>
                  <a:pt x="584" y="120"/>
                </a:lnTo>
                <a:lnTo>
                  <a:pt x="582" y="120"/>
                </a:lnTo>
                <a:lnTo>
                  <a:pt x="579" y="120"/>
                </a:lnTo>
                <a:lnTo>
                  <a:pt x="579" y="113"/>
                </a:lnTo>
                <a:lnTo>
                  <a:pt x="579" y="110"/>
                </a:lnTo>
                <a:lnTo>
                  <a:pt x="578" y="92"/>
                </a:lnTo>
                <a:lnTo>
                  <a:pt x="579" y="92"/>
                </a:lnTo>
                <a:lnTo>
                  <a:pt x="583" y="92"/>
                </a:lnTo>
                <a:lnTo>
                  <a:pt x="584" y="92"/>
                </a:lnTo>
                <a:lnTo>
                  <a:pt x="586" y="92"/>
                </a:lnTo>
                <a:lnTo>
                  <a:pt x="588" y="92"/>
                </a:lnTo>
                <a:lnTo>
                  <a:pt x="590" y="92"/>
                </a:lnTo>
                <a:lnTo>
                  <a:pt x="594" y="92"/>
                </a:lnTo>
                <a:lnTo>
                  <a:pt x="596" y="92"/>
                </a:lnTo>
                <a:lnTo>
                  <a:pt x="598" y="92"/>
                </a:lnTo>
                <a:lnTo>
                  <a:pt x="600" y="92"/>
                </a:lnTo>
                <a:lnTo>
                  <a:pt x="601" y="92"/>
                </a:lnTo>
                <a:lnTo>
                  <a:pt x="601" y="91"/>
                </a:lnTo>
                <a:lnTo>
                  <a:pt x="601" y="87"/>
                </a:lnTo>
                <a:lnTo>
                  <a:pt x="601" y="85"/>
                </a:lnTo>
                <a:lnTo>
                  <a:pt x="601" y="84"/>
                </a:lnTo>
                <a:lnTo>
                  <a:pt x="601" y="80"/>
                </a:lnTo>
                <a:lnTo>
                  <a:pt x="600" y="77"/>
                </a:lnTo>
                <a:lnTo>
                  <a:pt x="600" y="76"/>
                </a:lnTo>
                <a:lnTo>
                  <a:pt x="601" y="75"/>
                </a:lnTo>
                <a:lnTo>
                  <a:pt x="601" y="74"/>
                </a:lnTo>
                <a:lnTo>
                  <a:pt x="604" y="74"/>
                </a:lnTo>
                <a:lnTo>
                  <a:pt x="608" y="74"/>
                </a:lnTo>
                <a:lnTo>
                  <a:pt x="612" y="74"/>
                </a:lnTo>
                <a:lnTo>
                  <a:pt x="615" y="74"/>
                </a:lnTo>
                <a:lnTo>
                  <a:pt x="618" y="74"/>
                </a:lnTo>
                <a:lnTo>
                  <a:pt x="620" y="74"/>
                </a:lnTo>
                <a:lnTo>
                  <a:pt x="620" y="74"/>
                </a:lnTo>
                <a:lnTo>
                  <a:pt x="623" y="74"/>
                </a:lnTo>
                <a:lnTo>
                  <a:pt x="629" y="74"/>
                </a:lnTo>
                <a:lnTo>
                  <a:pt x="631" y="74"/>
                </a:lnTo>
                <a:lnTo>
                  <a:pt x="633" y="74"/>
                </a:lnTo>
                <a:lnTo>
                  <a:pt x="633" y="75"/>
                </a:lnTo>
                <a:lnTo>
                  <a:pt x="634" y="74"/>
                </a:lnTo>
                <a:lnTo>
                  <a:pt x="635" y="74"/>
                </a:lnTo>
                <a:lnTo>
                  <a:pt x="636" y="74"/>
                </a:lnTo>
                <a:lnTo>
                  <a:pt x="638" y="74"/>
                </a:lnTo>
                <a:lnTo>
                  <a:pt x="644" y="74"/>
                </a:lnTo>
                <a:lnTo>
                  <a:pt x="645" y="74"/>
                </a:lnTo>
                <a:lnTo>
                  <a:pt x="656" y="74"/>
                </a:lnTo>
                <a:lnTo>
                  <a:pt x="656" y="70"/>
                </a:lnTo>
                <a:lnTo>
                  <a:pt x="656" y="69"/>
                </a:lnTo>
                <a:lnTo>
                  <a:pt x="656" y="68"/>
                </a:lnTo>
                <a:lnTo>
                  <a:pt x="656" y="66"/>
                </a:lnTo>
                <a:lnTo>
                  <a:pt x="669" y="66"/>
                </a:lnTo>
                <a:lnTo>
                  <a:pt x="669" y="68"/>
                </a:lnTo>
                <a:lnTo>
                  <a:pt x="669" y="74"/>
                </a:lnTo>
                <a:lnTo>
                  <a:pt x="689" y="74"/>
                </a:lnTo>
                <a:lnTo>
                  <a:pt x="690" y="74"/>
                </a:lnTo>
                <a:lnTo>
                  <a:pt x="691" y="74"/>
                </a:lnTo>
                <a:lnTo>
                  <a:pt x="707" y="74"/>
                </a:lnTo>
                <a:lnTo>
                  <a:pt x="722" y="74"/>
                </a:lnTo>
                <a:lnTo>
                  <a:pt x="724" y="74"/>
                </a:lnTo>
                <a:lnTo>
                  <a:pt x="724" y="73"/>
                </a:lnTo>
                <a:lnTo>
                  <a:pt x="724" y="56"/>
                </a:lnTo>
                <a:lnTo>
                  <a:pt x="728" y="56"/>
                </a:lnTo>
                <a:lnTo>
                  <a:pt x="730" y="56"/>
                </a:lnTo>
                <a:lnTo>
                  <a:pt x="733" y="56"/>
                </a:lnTo>
                <a:lnTo>
                  <a:pt x="734" y="56"/>
                </a:lnTo>
                <a:lnTo>
                  <a:pt x="734" y="54"/>
                </a:lnTo>
                <a:lnTo>
                  <a:pt x="734" y="48"/>
                </a:lnTo>
                <a:lnTo>
                  <a:pt x="734" y="47"/>
                </a:lnTo>
                <a:lnTo>
                  <a:pt x="734" y="31"/>
                </a:lnTo>
                <a:lnTo>
                  <a:pt x="733" y="28"/>
                </a:lnTo>
                <a:lnTo>
                  <a:pt x="732" y="13"/>
                </a:lnTo>
                <a:lnTo>
                  <a:pt x="732" y="11"/>
                </a:lnTo>
                <a:lnTo>
                  <a:pt x="732" y="7"/>
                </a:lnTo>
                <a:lnTo>
                  <a:pt x="732" y="5"/>
                </a:lnTo>
                <a:lnTo>
                  <a:pt x="732" y="2"/>
                </a:lnTo>
                <a:lnTo>
                  <a:pt x="732" y="0"/>
                </a:lnTo>
                <a:lnTo>
                  <a:pt x="736" y="0"/>
                </a:lnTo>
                <a:lnTo>
                  <a:pt x="770" y="0"/>
                </a:lnTo>
                <a:lnTo>
                  <a:pt x="777" y="0"/>
                </a:lnTo>
                <a:lnTo>
                  <a:pt x="795" y="0"/>
                </a:lnTo>
                <a:lnTo>
                  <a:pt x="802" y="0"/>
                </a:lnTo>
                <a:lnTo>
                  <a:pt x="804" y="0"/>
                </a:lnTo>
                <a:lnTo>
                  <a:pt x="806" y="0"/>
                </a:lnTo>
                <a:lnTo>
                  <a:pt x="814" y="0"/>
                </a:lnTo>
                <a:lnTo>
                  <a:pt x="823" y="0"/>
                </a:lnTo>
                <a:lnTo>
                  <a:pt x="824" y="0"/>
                </a:lnTo>
                <a:lnTo>
                  <a:pt x="824" y="0"/>
                </a:lnTo>
                <a:lnTo>
                  <a:pt x="825" y="0"/>
                </a:lnTo>
                <a:lnTo>
                  <a:pt x="835" y="0"/>
                </a:lnTo>
                <a:lnTo>
                  <a:pt x="845" y="0"/>
                </a:lnTo>
                <a:lnTo>
                  <a:pt x="860" y="0"/>
                </a:lnTo>
                <a:lnTo>
                  <a:pt x="871" y="0"/>
                </a:lnTo>
                <a:lnTo>
                  <a:pt x="881" y="0"/>
                </a:lnTo>
                <a:lnTo>
                  <a:pt x="892" y="0"/>
                </a:lnTo>
                <a:lnTo>
                  <a:pt x="893" y="0"/>
                </a:lnTo>
                <a:lnTo>
                  <a:pt x="900" y="0"/>
                </a:lnTo>
                <a:lnTo>
                  <a:pt x="905" y="0"/>
                </a:lnTo>
                <a:lnTo>
                  <a:pt x="913" y="0"/>
                </a:lnTo>
                <a:lnTo>
                  <a:pt x="919" y="0"/>
                </a:lnTo>
                <a:lnTo>
                  <a:pt x="923" y="0"/>
                </a:lnTo>
                <a:lnTo>
                  <a:pt x="943" y="0"/>
                </a:lnTo>
                <a:lnTo>
                  <a:pt x="947" y="0"/>
                </a:lnTo>
                <a:lnTo>
                  <a:pt x="949" y="0"/>
                </a:lnTo>
                <a:lnTo>
                  <a:pt x="954" y="0"/>
                </a:lnTo>
                <a:lnTo>
                  <a:pt x="957" y="0"/>
                </a:lnTo>
                <a:lnTo>
                  <a:pt x="970" y="0"/>
                </a:lnTo>
                <a:lnTo>
                  <a:pt x="980" y="0"/>
                </a:lnTo>
                <a:lnTo>
                  <a:pt x="986" y="0"/>
                </a:lnTo>
                <a:lnTo>
                  <a:pt x="990" y="0"/>
                </a:lnTo>
                <a:lnTo>
                  <a:pt x="991" y="0"/>
                </a:lnTo>
                <a:lnTo>
                  <a:pt x="1003" y="0"/>
                </a:lnTo>
                <a:lnTo>
                  <a:pt x="1009" y="0"/>
                </a:lnTo>
                <a:lnTo>
                  <a:pt x="1016" y="0"/>
                </a:lnTo>
                <a:lnTo>
                  <a:pt x="1023" y="0"/>
                </a:lnTo>
                <a:lnTo>
                  <a:pt x="1024" y="0"/>
                </a:lnTo>
                <a:lnTo>
                  <a:pt x="1048" y="0"/>
                </a:lnTo>
                <a:lnTo>
                  <a:pt x="1051" y="0"/>
                </a:lnTo>
                <a:lnTo>
                  <a:pt x="1058" y="0"/>
                </a:lnTo>
                <a:lnTo>
                  <a:pt x="1064" y="0"/>
                </a:lnTo>
                <a:lnTo>
                  <a:pt x="1063" y="1"/>
                </a:lnTo>
                <a:lnTo>
                  <a:pt x="1064" y="1"/>
                </a:lnTo>
                <a:lnTo>
                  <a:pt x="1065" y="1"/>
                </a:lnTo>
                <a:lnTo>
                  <a:pt x="1064" y="3"/>
                </a:lnTo>
                <a:lnTo>
                  <a:pt x="1064" y="4"/>
                </a:lnTo>
                <a:lnTo>
                  <a:pt x="1063" y="6"/>
                </a:lnTo>
                <a:lnTo>
                  <a:pt x="1063" y="9"/>
                </a:lnTo>
                <a:lnTo>
                  <a:pt x="1063" y="12"/>
                </a:lnTo>
                <a:lnTo>
                  <a:pt x="1063" y="13"/>
                </a:lnTo>
                <a:lnTo>
                  <a:pt x="1063" y="15"/>
                </a:lnTo>
                <a:lnTo>
                  <a:pt x="1063" y="17"/>
                </a:lnTo>
                <a:lnTo>
                  <a:pt x="1063" y="18"/>
                </a:lnTo>
                <a:lnTo>
                  <a:pt x="1064" y="21"/>
                </a:lnTo>
                <a:lnTo>
                  <a:pt x="1067" y="25"/>
                </a:lnTo>
                <a:lnTo>
                  <a:pt x="1068" y="26"/>
                </a:lnTo>
                <a:lnTo>
                  <a:pt x="1069" y="27"/>
                </a:lnTo>
                <a:lnTo>
                  <a:pt x="1070" y="28"/>
                </a:lnTo>
                <a:lnTo>
                  <a:pt x="1071" y="29"/>
                </a:lnTo>
                <a:lnTo>
                  <a:pt x="1075" y="31"/>
                </a:lnTo>
                <a:lnTo>
                  <a:pt x="1076" y="32"/>
                </a:lnTo>
                <a:lnTo>
                  <a:pt x="1078" y="32"/>
                </a:lnTo>
                <a:lnTo>
                  <a:pt x="1079" y="33"/>
                </a:lnTo>
                <a:lnTo>
                  <a:pt x="1081" y="33"/>
                </a:lnTo>
                <a:lnTo>
                  <a:pt x="1082" y="33"/>
                </a:lnTo>
                <a:lnTo>
                  <a:pt x="1083" y="33"/>
                </a:lnTo>
                <a:lnTo>
                  <a:pt x="1084" y="33"/>
                </a:lnTo>
                <a:lnTo>
                  <a:pt x="1087" y="34"/>
                </a:lnTo>
                <a:lnTo>
                  <a:pt x="1087" y="33"/>
                </a:lnTo>
                <a:lnTo>
                  <a:pt x="1087" y="32"/>
                </a:lnTo>
                <a:lnTo>
                  <a:pt x="1088" y="30"/>
                </a:lnTo>
                <a:lnTo>
                  <a:pt x="1088" y="29"/>
                </a:lnTo>
                <a:lnTo>
                  <a:pt x="1089" y="25"/>
                </a:lnTo>
                <a:lnTo>
                  <a:pt x="1089" y="24"/>
                </a:lnTo>
                <a:lnTo>
                  <a:pt x="1090" y="24"/>
                </a:lnTo>
                <a:lnTo>
                  <a:pt x="1092" y="25"/>
                </a:lnTo>
                <a:lnTo>
                  <a:pt x="1094" y="26"/>
                </a:lnTo>
                <a:lnTo>
                  <a:pt x="1098" y="27"/>
                </a:lnTo>
                <a:lnTo>
                  <a:pt x="1100" y="28"/>
                </a:lnTo>
                <a:lnTo>
                  <a:pt x="1100" y="29"/>
                </a:lnTo>
                <a:lnTo>
                  <a:pt x="1105" y="30"/>
                </a:lnTo>
                <a:lnTo>
                  <a:pt x="1109" y="32"/>
                </a:lnTo>
                <a:lnTo>
                  <a:pt x="1120" y="36"/>
                </a:lnTo>
                <a:lnTo>
                  <a:pt x="1122" y="36"/>
                </a:lnTo>
                <a:lnTo>
                  <a:pt x="1123" y="36"/>
                </a:lnTo>
                <a:lnTo>
                  <a:pt x="1123" y="36"/>
                </a:lnTo>
                <a:lnTo>
                  <a:pt x="1124" y="37"/>
                </a:lnTo>
                <a:lnTo>
                  <a:pt x="1125" y="37"/>
                </a:lnTo>
                <a:lnTo>
                  <a:pt x="1129" y="39"/>
                </a:lnTo>
                <a:lnTo>
                  <a:pt x="1130" y="39"/>
                </a:lnTo>
                <a:lnTo>
                  <a:pt x="1136" y="42"/>
                </a:lnTo>
                <a:lnTo>
                  <a:pt x="1141" y="44"/>
                </a:lnTo>
                <a:lnTo>
                  <a:pt x="1144" y="46"/>
                </a:lnTo>
                <a:lnTo>
                  <a:pt x="1147" y="47"/>
                </a:lnTo>
                <a:lnTo>
                  <a:pt x="1158" y="50"/>
                </a:lnTo>
                <a:lnTo>
                  <a:pt x="1165" y="53"/>
                </a:lnTo>
                <a:lnTo>
                  <a:pt x="1165" y="54"/>
                </a:lnTo>
                <a:lnTo>
                  <a:pt x="1166" y="54"/>
                </a:lnTo>
                <a:lnTo>
                  <a:pt x="1164" y="55"/>
                </a:lnTo>
                <a:lnTo>
                  <a:pt x="1163" y="56"/>
                </a:lnTo>
                <a:lnTo>
                  <a:pt x="1161" y="56"/>
                </a:lnTo>
                <a:lnTo>
                  <a:pt x="1159" y="57"/>
                </a:lnTo>
                <a:lnTo>
                  <a:pt x="1157" y="59"/>
                </a:lnTo>
                <a:lnTo>
                  <a:pt x="1156" y="59"/>
                </a:lnTo>
                <a:lnTo>
                  <a:pt x="1156" y="60"/>
                </a:lnTo>
                <a:lnTo>
                  <a:pt x="1155" y="60"/>
                </a:lnTo>
                <a:lnTo>
                  <a:pt x="1155" y="60"/>
                </a:lnTo>
                <a:lnTo>
                  <a:pt x="1154" y="61"/>
                </a:lnTo>
                <a:lnTo>
                  <a:pt x="1154" y="63"/>
                </a:lnTo>
                <a:lnTo>
                  <a:pt x="1153" y="64"/>
                </a:lnTo>
                <a:lnTo>
                  <a:pt x="1153" y="67"/>
                </a:lnTo>
                <a:lnTo>
                  <a:pt x="1153" y="68"/>
                </a:lnTo>
                <a:lnTo>
                  <a:pt x="1152" y="70"/>
                </a:lnTo>
                <a:lnTo>
                  <a:pt x="1152" y="72"/>
                </a:lnTo>
                <a:lnTo>
                  <a:pt x="1153" y="73"/>
                </a:lnTo>
                <a:lnTo>
                  <a:pt x="1153" y="75"/>
                </a:lnTo>
                <a:lnTo>
                  <a:pt x="1153" y="79"/>
                </a:lnTo>
                <a:lnTo>
                  <a:pt x="1153" y="81"/>
                </a:lnTo>
                <a:lnTo>
                  <a:pt x="1153" y="82"/>
                </a:lnTo>
                <a:lnTo>
                  <a:pt x="1152" y="83"/>
                </a:lnTo>
                <a:lnTo>
                  <a:pt x="1150" y="83"/>
                </a:lnTo>
                <a:lnTo>
                  <a:pt x="1150" y="84"/>
                </a:lnTo>
                <a:lnTo>
                  <a:pt x="1145" y="85"/>
                </a:lnTo>
                <a:lnTo>
                  <a:pt x="1143" y="86"/>
                </a:lnTo>
                <a:lnTo>
                  <a:pt x="1140" y="88"/>
                </a:lnTo>
                <a:lnTo>
                  <a:pt x="1139" y="89"/>
                </a:lnTo>
                <a:lnTo>
                  <a:pt x="1138" y="90"/>
                </a:lnTo>
                <a:lnTo>
                  <a:pt x="1137" y="91"/>
                </a:lnTo>
                <a:lnTo>
                  <a:pt x="1136" y="91"/>
                </a:lnTo>
                <a:lnTo>
                  <a:pt x="1135" y="92"/>
                </a:lnTo>
                <a:lnTo>
                  <a:pt x="1135" y="93"/>
                </a:lnTo>
                <a:lnTo>
                  <a:pt x="1135" y="93"/>
                </a:lnTo>
                <a:lnTo>
                  <a:pt x="1135" y="94"/>
                </a:lnTo>
                <a:lnTo>
                  <a:pt x="1134" y="95"/>
                </a:lnTo>
                <a:lnTo>
                  <a:pt x="1134" y="96"/>
                </a:lnTo>
                <a:lnTo>
                  <a:pt x="1134" y="96"/>
                </a:lnTo>
                <a:lnTo>
                  <a:pt x="1134" y="98"/>
                </a:lnTo>
                <a:lnTo>
                  <a:pt x="1134" y="102"/>
                </a:lnTo>
                <a:lnTo>
                  <a:pt x="1133" y="103"/>
                </a:lnTo>
                <a:lnTo>
                  <a:pt x="1133" y="104"/>
                </a:lnTo>
                <a:lnTo>
                  <a:pt x="1133" y="106"/>
                </a:lnTo>
                <a:lnTo>
                  <a:pt x="1132" y="106"/>
                </a:lnTo>
                <a:lnTo>
                  <a:pt x="1130" y="107"/>
                </a:lnTo>
                <a:lnTo>
                  <a:pt x="1127" y="109"/>
                </a:lnTo>
                <a:lnTo>
                  <a:pt x="1126" y="110"/>
                </a:lnTo>
                <a:lnTo>
                  <a:pt x="1125" y="110"/>
                </a:lnTo>
                <a:lnTo>
                  <a:pt x="1124" y="110"/>
                </a:lnTo>
                <a:lnTo>
                  <a:pt x="1122" y="110"/>
                </a:lnTo>
                <a:lnTo>
                  <a:pt x="1121" y="110"/>
                </a:lnTo>
                <a:lnTo>
                  <a:pt x="1121" y="111"/>
                </a:lnTo>
                <a:lnTo>
                  <a:pt x="1120" y="111"/>
                </a:lnTo>
                <a:lnTo>
                  <a:pt x="1119" y="111"/>
                </a:lnTo>
                <a:lnTo>
                  <a:pt x="1119" y="112"/>
                </a:lnTo>
                <a:lnTo>
                  <a:pt x="1117" y="115"/>
                </a:lnTo>
                <a:lnTo>
                  <a:pt x="1116" y="115"/>
                </a:lnTo>
                <a:lnTo>
                  <a:pt x="1116" y="116"/>
                </a:lnTo>
                <a:lnTo>
                  <a:pt x="1115" y="117"/>
                </a:lnTo>
                <a:lnTo>
                  <a:pt x="1115" y="118"/>
                </a:lnTo>
                <a:lnTo>
                  <a:pt x="1115" y="119"/>
                </a:lnTo>
                <a:lnTo>
                  <a:pt x="1114" y="119"/>
                </a:lnTo>
                <a:lnTo>
                  <a:pt x="1114" y="120"/>
                </a:lnTo>
                <a:lnTo>
                  <a:pt x="1114" y="120"/>
                </a:lnTo>
                <a:lnTo>
                  <a:pt x="1114" y="121"/>
                </a:lnTo>
                <a:lnTo>
                  <a:pt x="1113" y="123"/>
                </a:lnTo>
                <a:lnTo>
                  <a:pt x="1113" y="125"/>
                </a:lnTo>
                <a:lnTo>
                  <a:pt x="1112" y="129"/>
                </a:lnTo>
                <a:lnTo>
                  <a:pt x="1112" y="130"/>
                </a:lnTo>
                <a:lnTo>
                  <a:pt x="1112" y="131"/>
                </a:lnTo>
                <a:lnTo>
                  <a:pt x="1113" y="131"/>
                </a:lnTo>
                <a:lnTo>
                  <a:pt x="1113" y="132"/>
                </a:lnTo>
                <a:lnTo>
                  <a:pt x="1114" y="133"/>
                </a:lnTo>
                <a:lnTo>
                  <a:pt x="1116" y="138"/>
                </a:lnTo>
                <a:lnTo>
                  <a:pt x="1117" y="139"/>
                </a:lnTo>
                <a:lnTo>
                  <a:pt x="1117" y="140"/>
                </a:lnTo>
                <a:lnTo>
                  <a:pt x="1118" y="141"/>
                </a:lnTo>
                <a:lnTo>
                  <a:pt x="1118" y="142"/>
                </a:lnTo>
                <a:lnTo>
                  <a:pt x="1118" y="143"/>
                </a:lnTo>
                <a:lnTo>
                  <a:pt x="1118" y="144"/>
                </a:lnTo>
                <a:lnTo>
                  <a:pt x="1118" y="145"/>
                </a:lnTo>
                <a:lnTo>
                  <a:pt x="1117" y="148"/>
                </a:lnTo>
                <a:lnTo>
                  <a:pt x="1117" y="149"/>
                </a:lnTo>
                <a:lnTo>
                  <a:pt x="1117" y="150"/>
                </a:lnTo>
                <a:lnTo>
                  <a:pt x="1116" y="150"/>
                </a:lnTo>
                <a:lnTo>
                  <a:pt x="1115" y="150"/>
                </a:lnTo>
                <a:lnTo>
                  <a:pt x="1115" y="149"/>
                </a:lnTo>
                <a:lnTo>
                  <a:pt x="1114" y="149"/>
                </a:lnTo>
                <a:lnTo>
                  <a:pt x="1115" y="149"/>
                </a:lnTo>
                <a:lnTo>
                  <a:pt x="1115" y="148"/>
                </a:lnTo>
                <a:lnTo>
                  <a:pt x="1116" y="148"/>
                </a:lnTo>
                <a:lnTo>
                  <a:pt x="1116" y="147"/>
                </a:lnTo>
                <a:lnTo>
                  <a:pt x="1116" y="146"/>
                </a:lnTo>
                <a:lnTo>
                  <a:pt x="1117" y="146"/>
                </a:lnTo>
                <a:lnTo>
                  <a:pt x="1117" y="145"/>
                </a:lnTo>
                <a:lnTo>
                  <a:pt x="1117" y="145"/>
                </a:lnTo>
                <a:lnTo>
                  <a:pt x="1117" y="144"/>
                </a:lnTo>
                <a:lnTo>
                  <a:pt x="1117" y="143"/>
                </a:lnTo>
                <a:lnTo>
                  <a:pt x="1117" y="142"/>
                </a:lnTo>
                <a:lnTo>
                  <a:pt x="1117" y="141"/>
                </a:lnTo>
                <a:lnTo>
                  <a:pt x="1116" y="141"/>
                </a:lnTo>
                <a:lnTo>
                  <a:pt x="1116" y="139"/>
                </a:lnTo>
                <a:lnTo>
                  <a:pt x="1115" y="139"/>
                </a:lnTo>
                <a:lnTo>
                  <a:pt x="1115" y="138"/>
                </a:lnTo>
                <a:lnTo>
                  <a:pt x="1114" y="136"/>
                </a:lnTo>
                <a:lnTo>
                  <a:pt x="1112" y="132"/>
                </a:lnTo>
                <a:lnTo>
                  <a:pt x="1111" y="132"/>
                </a:lnTo>
                <a:lnTo>
                  <a:pt x="1111" y="131"/>
                </a:lnTo>
                <a:lnTo>
                  <a:pt x="1111" y="130"/>
                </a:lnTo>
                <a:lnTo>
                  <a:pt x="1111" y="129"/>
                </a:lnTo>
                <a:lnTo>
                  <a:pt x="1111" y="128"/>
                </a:lnTo>
                <a:lnTo>
                  <a:pt x="1112" y="124"/>
                </a:lnTo>
                <a:lnTo>
                  <a:pt x="1113" y="120"/>
                </a:lnTo>
                <a:lnTo>
                  <a:pt x="1113" y="118"/>
                </a:lnTo>
                <a:lnTo>
                  <a:pt x="1114" y="116"/>
                </a:lnTo>
                <a:lnTo>
                  <a:pt x="1114" y="115"/>
                </a:lnTo>
                <a:lnTo>
                  <a:pt x="1115" y="114"/>
                </a:lnTo>
                <a:lnTo>
                  <a:pt x="1115" y="113"/>
                </a:lnTo>
                <a:lnTo>
                  <a:pt x="1116" y="112"/>
                </a:lnTo>
                <a:lnTo>
                  <a:pt x="1118" y="110"/>
                </a:lnTo>
                <a:lnTo>
                  <a:pt x="1120" y="109"/>
                </a:lnTo>
                <a:lnTo>
                  <a:pt x="1115" y="110"/>
                </a:lnTo>
                <a:lnTo>
                  <a:pt x="1113" y="113"/>
                </a:lnTo>
                <a:lnTo>
                  <a:pt x="1107" y="120"/>
                </a:lnTo>
                <a:lnTo>
                  <a:pt x="1104" y="124"/>
                </a:lnTo>
                <a:lnTo>
                  <a:pt x="1102" y="126"/>
                </a:lnTo>
                <a:lnTo>
                  <a:pt x="1101" y="127"/>
                </a:lnTo>
                <a:lnTo>
                  <a:pt x="1098" y="131"/>
                </a:lnTo>
                <a:lnTo>
                  <a:pt x="1095" y="133"/>
                </a:lnTo>
                <a:lnTo>
                  <a:pt x="1093" y="135"/>
                </a:lnTo>
                <a:lnTo>
                  <a:pt x="1092" y="135"/>
                </a:lnTo>
                <a:lnTo>
                  <a:pt x="1091" y="137"/>
                </a:lnTo>
                <a:lnTo>
                  <a:pt x="1092" y="137"/>
                </a:lnTo>
                <a:lnTo>
                  <a:pt x="1094" y="139"/>
                </a:lnTo>
                <a:lnTo>
                  <a:pt x="1097" y="141"/>
                </a:lnTo>
                <a:lnTo>
                  <a:pt x="1099" y="143"/>
                </a:lnTo>
                <a:lnTo>
                  <a:pt x="1099" y="144"/>
                </a:lnTo>
                <a:lnTo>
                  <a:pt x="1099" y="144"/>
                </a:lnTo>
                <a:lnTo>
                  <a:pt x="1099" y="145"/>
                </a:lnTo>
                <a:lnTo>
                  <a:pt x="1098" y="146"/>
                </a:lnTo>
                <a:lnTo>
                  <a:pt x="1097" y="147"/>
                </a:lnTo>
                <a:lnTo>
                  <a:pt x="1096" y="150"/>
                </a:lnTo>
                <a:lnTo>
                  <a:pt x="1091" y="160"/>
                </a:lnTo>
                <a:lnTo>
                  <a:pt x="1089" y="162"/>
                </a:lnTo>
                <a:lnTo>
                  <a:pt x="1088" y="164"/>
                </a:lnTo>
                <a:lnTo>
                  <a:pt x="1088" y="165"/>
                </a:lnTo>
                <a:lnTo>
                  <a:pt x="1086" y="168"/>
                </a:lnTo>
                <a:lnTo>
                  <a:pt x="1085" y="169"/>
                </a:lnTo>
                <a:lnTo>
                  <a:pt x="1084" y="169"/>
                </a:lnTo>
                <a:lnTo>
                  <a:pt x="1084" y="170"/>
                </a:lnTo>
                <a:lnTo>
                  <a:pt x="1078" y="177"/>
                </a:lnTo>
                <a:lnTo>
                  <a:pt x="1077" y="179"/>
                </a:lnTo>
                <a:lnTo>
                  <a:pt x="1076" y="181"/>
                </a:lnTo>
                <a:lnTo>
                  <a:pt x="1075" y="181"/>
                </a:lnTo>
                <a:lnTo>
                  <a:pt x="1075" y="183"/>
                </a:lnTo>
                <a:lnTo>
                  <a:pt x="1074" y="185"/>
                </a:lnTo>
                <a:lnTo>
                  <a:pt x="1073" y="187"/>
                </a:lnTo>
                <a:lnTo>
                  <a:pt x="1073" y="188"/>
                </a:lnTo>
                <a:lnTo>
                  <a:pt x="1071" y="189"/>
                </a:lnTo>
                <a:lnTo>
                  <a:pt x="1067" y="190"/>
                </a:lnTo>
                <a:lnTo>
                  <a:pt x="1063" y="190"/>
                </a:lnTo>
                <a:lnTo>
                  <a:pt x="1063" y="191"/>
                </a:lnTo>
                <a:lnTo>
                  <a:pt x="1061" y="191"/>
                </a:lnTo>
                <a:lnTo>
                  <a:pt x="1060" y="191"/>
                </a:lnTo>
                <a:lnTo>
                  <a:pt x="1058" y="191"/>
                </a:lnTo>
                <a:lnTo>
                  <a:pt x="1057" y="191"/>
                </a:lnTo>
                <a:lnTo>
                  <a:pt x="1056" y="192"/>
                </a:lnTo>
                <a:lnTo>
                  <a:pt x="1055" y="192"/>
                </a:lnTo>
                <a:lnTo>
                  <a:pt x="1054" y="192"/>
                </a:lnTo>
                <a:lnTo>
                  <a:pt x="1053" y="192"/>
                </a:lnTo>
                <a:lnTo>
                  <a:pt x="1052" y="193"/>
                </a:lnTo>
                <a:lnTo>
                  <a:pt x="1051" y="193"/>
                </a:lnTo>
                <a:lnTo>
                  <a:pt x="1057" y="193"/>
                </a:lnTo>
                <a:lnTo>
                  <a:pt x="1058" y="193"/>
                </a:lnTo>
                <a:lnTo>
                  <a:pt x="1058" y="194"/>
                </a:lnTo>
                <a:lnTo>
                  <a:pt x="1058" y="203"/>
                </a:lnTo>
                <a:lnTo>
                  <a:pt x="1054" y="203"/>
                </a:lnTo>
                <a:lnTo>
                  <a:pt x="1052" y="203"/>
                </a:lnTo>
                <a:lnTo>
                  <a:pt x="1049" y="204"/>
                </a:lnTo>
                <a:lnTo>
                  <a:pt x="1046" y="204"/>
                </a:lnTo>
                <a:lnTo>
                  <a:pt x="1039" y="204"/>
                </a:lnTo>
                <a:lnTo>
                  <a:pt x="1033" y="203"/>
                </a:lnTo>
                <a:lnTo>
                  <a:pt x="1027" y="202"/>
                </a:lnTo>
                <a:lnTo>
                  <a:pt x="1026" y="202"/>
                </a:lnTo>
                <a:lnTo>
                  <a:pt x="1024" y="201"/>
                </a:lnTo>
                <a:lnTo>
                  <a:pt x="1023" y="202"/>
                </a:lnTo>
                <a:lnTo>
                  <a:pt x="1024" y="202"/>
                </a:lnTo>
                <a:lnTo>
                  <a:pt x="1024" y="203"/>
                </a:lnTo>
                <a:lnTo>
                  <a:pt x="1025" y="202"/>
                </a:lnTo>
                <a:lnTo>
                  <a:pt x="1026" y="202"/>
                </a:lnTo>
                <a:lnTo>
                  <a:pt x="1026" y="203"/>
                </a:lnTo>
                <a:lnTo>
                  <a:pt x="1026" y="204"/>
                </a:lnTo>
                <a:lnTo>
                  <a:pt x="1026" y="205"/>
                </a:lnTo>
                <a:lnTo>
                  <a:pt x="1026" y="218"/>
                </a:lnTo>
                <a:lnTo>
                  <a:pt x="1025" y="218"/>
                </a:lnTo>
                <a:lnTo>
                  <a:pt x="1024" y="218"/>
                </a:lnTo>
                <a:lnTo>
                  <a:pt x="1024" y="219"/>
                </a:lnTo>
                <a:lnTo>
                  <a:pt x="1024" y="220"/>
                </a:lnTo>
                <a:lnTo>
                  <a:pt x="1022" y="222"/>
                </a:lnTo>
                <a:lnTo>
                  <a:pt x="1026" y="224"/>
                </a:lnTo>
                <a:lnTo>
                  <a:pt x="1026" y="227"/>
                </a:lnTo>
                <a:lnTo>
                  <a:pt x="1025" y="229"/>
                </a:lnTo>
                <a:lnTo>
                  <a:pt x="1025" y="230"/>
                </a:lnTo>
                <a:lnTo>
                  <a:pt x="1025" y="237"/>
                </a:lnTo>
                <a:lnTo>
                  <a:pt x="1025" y="238"/>
                </a:lnTo>
                <a:lnTo>
                  <a:pt x="1027" y="238"/>
                </a:lnTo>
                <a:lnTo>
                  <a:pt x="1065" y="243"/>
                </a:lnTo>
                <a:lnTo>
                  <a:pt x="1067" y="243"/>
                </a:lnTo>
                <a:lnTo>
                  <a:pt x="1068" y="243"/>
                </a:lnTo>
                <a:lnTo>
                  <a:pt x="1069" y="245"/>
                </a:lnTo>
                <a:lnTo>
                  <a:pt x="1070" y="246"/>
                </a:lnTo>
                <a:lnTo>
                  <a:pt x="1056" y="256"/>
                </a:lnTo>
                <a:lnTo>
                  <a:pt x="1054" y="256"/>
                </a:lnTo>
                <a:lnTo>
                  <a:pt x="1051" y="256"/>
                </a:lnTo>
                <a:lnTo>
                  <a:pt x="1050" y="255"/>
                </a:lnTo>
                <a:lnTo>
                  <a:pt x="1041" y="254"/>
                </a:lnTo>
                <a:lnTo>
                  <a:pt x="1026" y="253"/>
                </a:lnTo>
                <a:lnTo>
                  <a:pt x="1025" y="253"/>
                </a:lnTo>
                <a:lnTo>
                  <a:pt x="1025" y="253"/>
                </a:lnTo>
                <a:lnTo>
                  <a:pt x="1025" y="257"/>
                </a:lnTo>
                <a:lnTo>
                  <a:pt x="1025" y="258"/>
                </a:lnTo>
                <a:lnTo>
                  <a:pt x="1025" y="259"/>
                </a:lnTo>
                <a:lnTo>
                  <a:pt x="1025" y="260"/>
                </a:lnTo>
                <a:lnTo>
                  <a:pt x="1025" y="264"/>
                </a:lnTo>
                <a:lnTo>
                  <a:pt x="1030" y="266"/>
                </a:lnTo>
                <a:lnTo>
                  <a:pt x="1035" y="268"/>
                </a:lnTo>
                <a:lnTo>
                  <a:pt x="1027" y="274"/>
                </a:lnTo>
                <a:lnTo>
                  <a:pt x="1025" y="274"/>
                </a:lnTo>
                <a:lnTo>
                  <a:pt x="1024" y="274"/>
                </a:lnTo>
                <a:lnTo>
                  <a:pt x="1013" y="274"/>
                </a:lnTo>
                <a:lnTo>
                  <a:pt x="1014" y="270"/>
                </a:lnTo>
                <a:lnTo>
                  <a:pt x="1009" y="270"/>
                </a:lnTo>
                <a:lnTo>
                  <a:pt x="1008" y="270"/>
                </a:lnTo>
                <a:lnTo>
                  <a:pt x="1007" y="270"/>
                </a:lnTo>
                <a:lnTo>
                  <a:pt x="1006" y="270"/>
                </a:lnTo>
                <a:lnTo>
                  <a:pt x="1006" y="272"/>
                </a:lnTo>
                <a:lnTo>
                  <a:pt x="1007" y="275"/>
                </a:lnTo>
                <a:lnTo>
                  <a:pt x="1007" y="277"/>
                </a:lnTo>
                <a:lnTo>
                  <a:pt x="1006" y="277"/>
                </a:lnTo>
                <a:lnTo>
                  <a:pt x="1005" y="279"/>
                </a:lnTo>
                <a:lnTo>
                  <a:pt x="1003" y="282"/>
                </a:lnTo>
                <a:lnTo>
                  <a:pt x="1003" y="283"/>
                </a:lnTo>
                <a:lnTo>
                  <a:pt x="1003" y="284"/>
                </a:lnTo>
                <a:lnTo>
                  <a:pt x="1003" y="285"/>
                </a:lnTo>
                <a:lnTo>
                  <a:pt x="1003" y="286"/>
                </a:lnTo>
                <a:lnTo>
                  <a:pt x="1004" y="288"/>
                </a:lnTo>
                <a:lnTo>
                  <a:pt x="1004" y="289"/>
                </a:lnTo>
                <a:lnTo>
                  <a:pt x="1003" y="290"/>
                </a:lnTo>
                <a:lnTo>
                  <a:pt x="1003" y="291"/>
                </a:lnTo>
                <a:lnTo>
                  <a:pt x="1003" y="292"/>
                </a:lnTo>
                <a:lnTo>
                  <a:pt x="1003" y="293"/>
                </a:lnTo>
                <a:lnTo>
                  <a:pt x="1002" y="293"/>
                </a:lnTo>
                <a:lnTo>
                  <a:pt x="1000" y="295"/>
                </a:lnTo>
                <a:lnTo>
                  <a:pt x="996" y="299"/>
                </a:lnTo>
                <a:lnTo>
                  <a:pt x="993" y="303"/>
                </a:lnTo>
                <a:lnTo>
                  <a:pt x="993" y="304"/>
                </a:lnTo>
                <a:lnTo>
                  <a:pt x="992" y="305"/>
                </a:lnTo>
                <a:lnTo>
                  <a:pt x="992" y="306"/>
                </a:lnTo>
                <a:lnTo>
                  <a:pt x="991" y="306"/>
                </a:lnTo>
                <a:lnTo>
                  <a:pt x="991" y="308"/>
                </a:lnTo>
                <a:lnTo>
                  <a:pt x="991" y="310"/>
                </a:lnTo>
                <a:lnTo>
                  <a:pt x="991" y="311"/>
                </a:lnTo>
                <a:lnTo>
                  <a:pt x="989" y="313"/>
                </a:lnTo>
                <a:lnTo>
                  <a:pt x="987" y="314"/>
                </a:lnTo>
                <a:lnTo>
                  <a:pt x="986" y="316"/>
                </a:lnTo>
                <a:lnTo>
                  <a:pt x="985" y="318"/>
                </a:lnTo>
                <a:lnTo>
                  <a:pt x="985" y="319"/>
                </a:lnTo>
                <a:lnTo>
                  <a:pt x="984" y="320"/>
                </a:lnTo>
                <a:lnTo>
                  <a:pt x="984" y="321"/>
                </a:lnTo>
                <a:lnTo>
                  <a:pt x="982" y="325"/>
                </a:lnTo>
                <a:lnTo>
                  <a:pt x="980" y="327"/>
                </a:lnTo>
                <a:lnTo>
                  <a:pt x="980" y="329"/>
                </a:lnTo>
                <a:lnTo>
                  <a:pt x="979" y="331"/>
                </a:lnTo>
                <a:lnTo>
                  <a:pt x="978" y="336"/>
                </a:lnTo>
                <a:lnTo>
                  <a:pt x="976" y="340"/>
                </a:lnTo>
                <a:lnTo>
                  <a:pt x="975" y="341"/>
                </a:lnTo>
                <a:lnTo>
                  <a:pt x="972" y="344"/>
                </a:lnTo>
                <a:lnTo>
                  <a:pt x="971" y="345"/>
                </a:lnTo>
                <a:lnTo>
                  <a:pt x="969" y="348"/>
                </a:lnTo>
                <a:lnTo>
                  <a:pt x="963" y="355"/>
                </a:lnTo>
                <a:lnTo>
                  <a:pt x="963" y="356"/>
                </a:lnTo>
                <a:lnTo>
                  <a:pt x="963" y="357"/>
                </a:lnTo>
                <a:lnTo>
                  <a:pt x="958" y="361"/>
                </a:lnTo>
                <a:lnTo>
                  <a:pt x="957" y="363"/>
                </a:lnTo>
                <a:lnTo>
                  <a:pt x="956" y="366"/>
                </a:lnTo>
                <a:lnTo>
                  <a:pt x="956" y="367"/>
                </a:lnTo>
                <a:lnTo>
                  <a:pt x="954" y="367"/>
                </a:lnTo>
                <a:lnTo>
                  <a:pt x="953" y="367"/>
                </a:lnTo>
                <a:lnTo>
                  <a:pt x="953" y="368"/>
                </a:lnTo>
                <a:lnTo>
                  <a:pt x="953" y="369"/>
                </a:lnTo>
                <a:lnTo>
                  <a:pt x="952" y="371"/>
                </a:lnTo>
                <a:lnTo>
                  <a:pt x="950" y="373"/>
                </a:lnTo>
                <a:lnTo>
                  <a:pt x="947" y="379"/>
                </a:lnTo>
                <a:lnTo>
                  <a:pt x="944" y="385"/>
                </a:lnTo>
                <a:lnTo>
                  <a:pt x="942" y="391"/>
                </a:lnTo>
                <a:lnTo>
                  <a:pt x="939" y="395"/>
                </a:lnTo>
                <a:lnTo>
                  <a:pt x="937" y="398"/>
                </a:lnTo>
                <a:lnTo>
                  <a:pt x="936" y="401"/>
                </a:lnTo>
                <a:lnTo>
                  <a:pt x="935" y="403"/>
                </a:lnTo>
                <a:lnTo>
                  <a:pt x="929" y="413"/>
                </a:lnTo>
                <a:lnTo>
                  <a:pt x="929" y="414"/>
                </a:lnTo>
                <a:lnTo>
                  <a:pt x="929" y="415"/>
                </a:lnTo>
                <a:lnTo>
                  <a:pt x="932" y="415"/>
                </a:lnTo>
                <a:lnTo>
                  <a:pt x="936" y="415"/>
                </a:lnTo>
                <a:lnTo>
                  <a:pt x="933" y="422"/>
                </a:lnTo>
                <a:lnTo>
                  <a:pt x="932" y="422"/>
                </a:lnTo>
                <a:lnTo>
                  <a:pt x="931" y="422"/>
                </a:lnTo>
                <a:lnTo>
                  <a:pt x="931" y="423"/>
                </a:lnTo>
                <a:lnTo>
                  <a:pt x="929" y="423"/>
                </a:lnTo>
                <a:lnTo>
                  <a:pt x="929" y="424"/>
                </a:lnTo>
                <a:lnTo>
                  <a:pt x="928" y="424"/>
                </a:lnTo>
                <a:lnTo>
                  <a:pt x="927" y="425"/>
                </a:lnTo>
                <a:lnTo>
                  <a:pt x="925" y="428"/>
                </a:lnTo>
                <a:lnTo>
                  <a:pt x="925" y="429"/>
                </a:lnTo>
                <a:lnTo>
                  <a:pt x="924" y="430"/>
                </a:lnTo>
                <a:lnTo>
                  <a:pt x="924" y="431"/>
                </a:lnTo>
                <a:lnTo>
                  <a:pt x="923" y="431"/>
                </a:lnTo>
                <a:lnTo>
                  <a:pt x="923" y="432"/>
                </a:lnTo>
                <a:lnTo>
                  <a:pt x="922" y="433"/>
                </a:lnTo>
                <a:lnTo>
                  <a:pt x="922" y="434"/>
                </a:lnTo>
                <a:lnTo>
                  <a:pt x="921" y="434"/>
                </a:lnTo>
                <a:lnTo>
                  <a:pt x="922" y="434"/>
                </a:lnTo>
                <a:lnTo>
                  <a:pt x="924" y="434"/>
                </a:lnTo>
                <a:lnTo>
                  <a:pt x="921" y="440"/>
                </a:lnTo>
                <a:lnTo>
                  <a:pt x="921" y="441"/>
                </a:lnTo>
                <a:lnTo>
                  <a:pt x="920" y="444"/>
                </a:lnTo>
                <a:lnTo>
                  <a:pt x="919" y="448"/>
                </a:lnTo>
                <a:lnTo>
                  <a:pt x="919" y="450"/>
                </a:lnTo>
                <a:lnTo>
                  <a:pt x="918" y="453"/>
                </a:lnTo>
                <a:lnTo>
                  <a:pt x="917" y="456"/>
                </a:lnTo>
                <a:lnTo>
                  <a:pt x="917" y="457"/>
                </a:lnTo>
                <a:lnTo>
                  <a:pt x="917" y="458"/>
                </a:lnTo>
                <a:lnTo>
                  <a:pt x="917" y="460"/>
                </a:lnTo>
                <a:lnTo>
                  <a:pt x="917" y="462"/>
                </a:lnTo>
                <a:lnTo>
                  <a:pt x="917" y="463"/>
                </a:lnTo>
                <a:lnTo>
                  <a:pt x="917" y="465"/>
                </a:lnTo>
                <a:lnTo>
                  <a:pt x="917" y="466"/>
                </a:lnTo>
                <a:lnTo>
                  <a:pt x="916" y="469"/>
                </a:lnTo>
                <a:lnTo>
                  <a:pt x="916" y="470"/>
                </a:lnTo>
                <a:lnTo>
                  <a:pt x="915" y="470"/>
                </a:lnTo>
                <a:lnTo>
                  <a:pt x="911" y="470"/>
                </a:lnTo>
                <a:lnTo>
                  <a:pt x="907" y="470"/>
                </a:lnTo>
                <a:lnTo>
                  <a:pt x="907" y="470"/>
                </a:lnTo>
                <a:lnTo>
                  <a:pt x="899" y="470"/>
                </a:lnTo>
                <a:lnTo>
                  <a:pt x="898" y="470"/>
                </a:lnTo>
                <a:lnTo>
                  <a:pt x="893" y="470"/>
                </a:lnTo>
                <a:lnTo>
                  <a:pt x="893" y="474"/>
                </a:lnTo>
                <a:lnTo>
                  <a:pt x="895" y="474"/>
                </a:lnTo>
                <a:lnTo>
                  <a:pt x="895" y="476"/>
                </a:lnTo>
                <a:lnTo>
                  <a:pt x="894" y="476"/>
                </a:lnTo>
                <a:lnTo>
                  <a:pt x="893" y="476"/>
                </a:lnTo>
                <a:lnTo>
                  <a:pt x="892" y="476"/>
                </a:lnTo>
                <a:lnTo>
                  <a:pt x="892" y="477"/>
                </a:lnTo>
                <a:lnTo>
                  <a:pt x="894" y="477"/>
                </a:lnTo>
                <a:lnTo>
                  <a:pt x="895" y="477"/>
                </a:lnTo>
                <a:lnTo>
                  <a:pt x="894" y="479"/>
                </a:lnTo>
                <a:lnTo>
                  <a:pt x="894" y="481"/>
                </a:lnTo>
                <a:lnTo>
                  <a:pt x="895" y="481"/>
                </a:lnTo>
                <a:lnTo>
                  <a:pt x="895" y="482"/>
                </a:lnTo>
                <a:lnTo>
                  <a:pt x="895" y="482"/>
                </a:lnTo>
                <a:lnTo>
                  <a:pt x="896" y="483"/>
                </a:lnTo>
                <a:lnTo>
                  <a:pt x="900" y="483"/>
                </a:lnTo>
                <a:lnTo>
                  <a:pt x="899" y="484"/>
                </a:lnTo>
                <a:lnTo>
                  <a:pt x="901" y="484"/>
                </a:lnTo>
                <a:lnTo>
                  <a:pt x="905" y="484"/>
                </a:lnTo>
                <a:lnTo>
                  <a:pt x="909" y="484"/>
                </a:lnTo>
                <a:lnTo>
                  <a:pt x="910" y="484"/>
                </a:lnTo>
                <a:lnTo>
                  <a:pt x="910" y="485"/>
                </a:lnTo>
                <a:lnTo>
                  <a:pt x="909" y="489"/>
                </a:lnTo>
                <a:lnTo>
                  <a:pt x="909" y="490"/>
                </a:lnTo>
                <a:lnTo>
                  <a:pt x="908" y="494"/>
                </a:lnTo>
                <a:lnTo>
                  <a:pt x="908" y="495"/>
                </a:lnTo>
                <a:lnTo>
                  <a:pt x="907" y="499"/>
                </a:lnTo>
                <a:lnTo>
                  <a:pt x="908" y="500"/>
                </a:lnTo>
                <a:lnTo>
                  <a:pt x="908" y="502"/>
                </a:lnTo>
                <a:lnTo>
                  <a:pt x="909" y="505"/>
                </a:lnTo>
                <a:lnTo>
                  <a:pt x="909" y="508"/>
                </a:lnTo>
                <a:lnTo>
                  <a:pt x="910" y="510"/>
                </a:lnTo>
                <a:lnTo>
                  <a:pt x="909" y="512"/>
                </a:lnTo>
                <a:lnTo>
                  <a:pt x="908" y="517"/>
                </a:lnTo>
                <a:lnTo>
                  <a:pt x="907" y="522"/>
                </a:lnTo>
                <a:lnTo>
                  <a:pt x="907" y="527"/>
                </a:lnTo>
                <a:lnTo>
                  <a:pt x="906" y="534"/>
                </a:lnTo>
                <a:lnTo>
                  <a:pt x="906" y="537"/>
                </a:lnTo>
                <a:lnTo>
                  <a:pt x="905" y="538"/>
                </a:lnTo>
                <a:lnTo>
                  <a:pt x="905" y="542"/>
                </a:lnTo>
                <a:lnTo>
                  <a:pt x="904" y="546"/>
                </a:lnTo>
                <a:lnTo>
                  <a:pt x="904" y="549"/>
                </a:lnTo>
                <a:lnTo>
                  <a:pt x="903" y="554"/>
                </a:lnTo>
                <a:lnTo>
                  <a:pt x="903" y="558"/>
                </a:lnTo>
                <a:lnTo>
                  <a:pt x="903" y="561"/>
                </a:lnTo>
                <a:lnTo>
                  <a:pt x="903" y="564"/>
                </a:lnTo>
                <a:lnTo>
                  <a:pt x="907" y="564"/>
                </a:lnTo>
                <a:lnTo>
                  <a:pt x="907" y="563"/>
                </a:lnTo>
                <a:lnTo>
                  <a:pt x="908" y="561"/>
                </a:lnTo>
                <a:lnTo>
                  <a:pt x="908" y="562"/>
                </a:lnTo>
                <a:lnTo>
                  <a:pt x="909" y="562"/>
                </a:lnTo>
                <a:lnTo>
                  <a:pt x="909" y="563"/>
                </a:lnTo>
                <a:lnTo>
                  <a:pt x="911" y="563"/>
                </a:lnTo>
                <a:lnTo>
                  <a:pt x="914" y="564"/>
                </a:lnTo>
                <a:lnTo>
                  <a:pt x="915" y="564"/>
                </a:lnTo>
                <a:lnTo>
                  <a:pt x="916" y="564"/>
                </a:lnTo>
                <a:lnTo>
                  <a:pt x="917" y="564"/>
                </a:lnTo>
                <a:lnTo>
                  <a:pt x="920" y="564"/>
                </a:lnTo>
                <a:lnTo>
                  <a:pt x="922" y="564"/>
                </a:lnTo>
                <a:lnTo>
                  <a:pt x="923" y="564"/>
                </a:lnTo>
                <a:lnTo>
                  <a:pt x="924" y="564"/>
                </a:lnTo>
                <a:lnTo>
                  <a:pt x="924" y="565"/>
                </a:lnTo>
                <a:lnTo>
                  <a:pt x="926" y="565"/>
                </a:lnTo>
                <a:lnTo>
                  <a:pt x="927" y="565"/>
                </a:lnTo>
                <a:lnTo>
                  <a:pt x="931" y="565"/>
                </a:lnTo>
                <a:lnTo>
                  <a:pt x="941" y="566"/>
                </a:lnTo>
                <a:lnTo>
                  <a:pt x="943" y="566"/>
                </a:lnTo>
                <a:lnTo>
                  <a:pt x="955" y="566"/>
                </a:lnTo>
                <a:lnTo>
                  <a:pt x="963" y="567"/>
                </a:lnTo>
                <a:lnTo>
                  <a:pt x="965" y="567"/>
                </a:lnTo>
                <a:lnTo>
                  <a:pt x="968" y="567"/>
                </a:lnTo>
                <a:lnTo>
                  <a:pt x="971" y="567"/>
                </a:lnTo>
                <a:lnTo>
                  <a:pt x="972" y="566"/>
                </a:lnTo>
                <a:lnTo>
                  <a:pt x="972" y="566"/>
                </a:lnTo>
                <a:lnTo>
                  <a:pt x="971" y="565"/>
                </a:lnTo>
                <a:lnTo>
                  <a:pt x="970" y="564"/>
                </a:lnTo>
                <a:lnTo>
                  <a:pt x="969" y="564"/>
                </a:lnTo>
                <a:lnTo>
                  <a:pt x="969" y="563"/>
                </a:lnTo>
                <a:lnTo>
                  <a:pt x="968" y="563"/>
                </a:lnTo>
                <a:lnTo>
                  <a:pt x="967" y="562"/>
                </a:lnTo>
                <a:lnTo>
                  <a:pt x="967" y="562"/>
                </a:lnTo>
                <a:lnTo>
                  <a:pt x="966" y="563"/>
                </a:lnTo>
                <a:lnTo>
                  <a:pt x="965" y="563"/>
                </a:lnTo>
                <a:lnTo>
                  <a:pt x="966" y="561"/>
                </a:lnTo>
                <a:lnTo>
                  <a:pt x="966" y="560"/>
                </a:lnTo>
                <a:lnTo>
                  <a:pt x="965" y="560"/>
                </a:lnTo>
                <a:lnTo>
                  <a:pt x="964" y="559"/>
                </a:lnTo>
                <a:lnTo>
                  <a:pt x="963" y="559"/>
                </a:lnTo>
                <a:lnTo>
                  <a:pt x="962" y="558"/>
                </a:lnTo>
                <a:lnTo>
                  <a:pt x="961" y="558"/>
                </a:lnTo>
                <a:lnTo>
                  <a:pt x="961" y="557"/>
                </a:lnTo>
                <a:lnTo>
                  <a:pt x="960" y="557"/>
                </a:lnTo>
                <a:lnTo>
                  <a:pt x="959" y="556"/>
                </a:lnTo>
                <a:lnTo>
                  <a:pt x="958" y="555"/>
                </a:lnTo>
                <a:lnTo>
                  <a:pt x="957" y="554"/>
                </a:lnTo>
                <a:lnTo>
                  <a:pt x="957" y="555"/>
                </a:lnTo>
                <a:lnTo>
                  <a:pt x="955" y="555"/>
                </a:lnTo>
                <a:lnTo>
                  <a:pt x="957" y="558"/>
                </a:lnTo>
                <a:lnTo>
                  <a:pt x="956" y="559"/>
                </a:lnTo>
                <a:lnTo>
                  <a:pt x="955" y="558"/>
                </a:lnTo>
                <a:lnTo>
                  <a:pt x="952" y="558"/>
                </a:lnTo>
                <a:lnTo>
                  <a:pt x="952" y="556"/>
                </a:lnTo>
                <a:lnTo>
                  <a:pt x="953" y="556"/>
                </a:lnTo>
                <a:lnTo>
                  <a:pt x="954" y="556"/>
                </a:lnTo>
                <a:lnTo>
                  <a:pt x="954" y="554"/>
                </a:lnTo>
                <a:lnTo>
                  <a:pt x="954" y="551"/>
                </a:lnTo>
                <a:lnTo>
                  <a:pt x="954" y="550"/>
                </a:lnTo>
                <a:lnTo>
                  <a:pt x="955" y="547"/>
                </a:lnTo>
                <a:lnTo>
                  <a:pt x="955" y="544"/>
                </a:lnTo>
                <a:lnTo>
                  <a:pt x="956" y="542"/>
                </a:lnTo>
                <a:lnTo>
                  <a:pt x="956" y="542"/>
                </a:lnTo>
                <a:lnTo>
                  <a:pt x="957" y="540"/>
                </a:lnTo>
                <a:lnTo>
                  <a:pt x="958" y="535"/>
                </a:lnTo>
                <a:lnTo>
                  <a:pt x="959" y="533"/>
                </a:lnTo>
                <a:lnTo>
                  <a:pt x="959" y="532"/>
                </a:lnTo>
                <a:lnTo>
                  <a:pt x="959" y="531"/>
                </a:lnTo>
                <a:lnTo>
                  <a:pt x="959" y="530"/>
                </a:lnTo>
                <a:lnTo>
                  <a:pt x="959" y="528"/>
                </a:lnTo>
                <a:lnTo>
                  <a:pt x="960" y="527"/>
                </a:lnTo>
                <a:lnTo>
                  <a:pt x="960" y="526"/>
                </a:lnTo>
                <a:lnTo>
                  <a:pt x="960" y="525"/>
                </a:lnTo>
                <a:lnTo>
                  <a:pt x="961" y="523"/>
                </a:lnTo>
                <a:lnTo>
                  <a:pt x="963" y="518"/>
                </a:lnTo>
                <a:lnTo>
                  <a:pt x="956" y="517"/>
                </a:lnTo>
                <a:lnTo>
                  <a:pt x="954" y="517"/>
                </a:lnTo>
                <a:lnTo>
                  <a:pt x="955" y="514"/>
                </a:lnTo>
                <a:lnTo>
                  <a:pt x="952" y="513"/>
                </a:lnTo>
                <a:lnTo>
                  <a:pt x="951" y="513"/>
                </a:lnTo>
                <a:lnTo>
                  <a:pt x="947" y="512"/>
                </a:lnTo>
                <a:lnTo>
                  <a:pt x="944" y="512"/>
                </a:lnTo>
                <a:lnTo>
                  <a:pt x="945" y="510"/>
                </a:lnTo>
                <a:lnTo>
                  <a:pt x="942" y="509"/>
                </a:lnTo>
                <a:lnTo>
                  <a:pt x="938" y="509"/>
                </a:lnTo>
                <a:lnTo>
                  <a:pt x="937" y="508"/>
                </a:lnTo>
                <a:lnTo>
                  <a:pt x="937" y="506"/>
                </a:lnTo>
                <a:lnTo>
                  <a:pt x="938" y="506"/>
                </a:lnTo>
                <a:lnTo>
                  <a:pt x="938" y="503"/>
                </a:lnTo>
                <a:lnTo>
                  <a:pt x="939" y="500"/>
                </a:lnTo>
                <a:lnTo>
                  <a:pt x="940" y="495"/>
                </a:lnTo>
                <a:lnTo>
                  <a:pt x="941" y="494"/>
                </a:lnTo>
                <a:lnTo>
                  <a:pt x="941" y="491"/>
                </a:lnTo>
                <a:lnTo>
                  <a:pt x="941" y="490"/>
                </a:lnTo>
                <a:lnTo>
                  <a:pt x="942" y="490"/>
                </a:lnTo>
                <a:lnTo>
                  <a:pt x="942" y="489"/>
                </a:lnTo>
                <a:lnTo>
                  <a:pt x="942" y="487"/>
                </a:lnTo>
                <a:lnTo>
                  <a:pt x="943" y="481"/>
                </a:lnTo>
                <a:lnTo>
                  <a:pt x="942" y="480"/>
                </a:lnTo>
                <a:lnTo>
                  <a:pt x="943" y="479"/>
                </a:lnTo>
                <a:lnTo>
                  <a:pt x="943" y="478"/>
                </a:lnTo>
                <a:lnTo>
                  <a:pt x="943" y="476"/>
                </a:lnTo>
                <a:lnTo>
                  <a:pt x="943" y="475"/>
                </a:lnTo>
                <a:lnTo>
                  <a:pt x="943" y="472"/>
                </a:lnTo>
                <a:lnTo>
                  <a:pt x="943" y="471"/>
                </a:lnTo>
                <a:lnTo>
                  <a:pt x="943" y="470"/>
                </a:lnTo>
                <a:lnTo>
                  <a:pt x="943" y="469"/>
                </a:lnTo>
                <a:lnTo>
                  <a:pt x="943" y="468"/>
                </a:lnTo>
                <a:lnTo>
                  <a:pt x="943" y="467"/>
                </a:lnTo>
                <a:lnTo>
                  <a:pt x="944" y="466"/>
                </a:lnTo>
                <a:lnTo>
                  <a:pt x="944" y="464"/>
                </a:lnTo>
                <a:lnTo>
                  <a:pt x="944" y="463"/>
                </a:lnTo>
                <a:lnTo>
                  <a:pt x="945" y="462"/>
                </a:lnTo>
                <a:lnTo>
                  <a:pt x="945" y="461"/>
                </a:lnTo>
                <a:lnTo>
                  <a:pt x="945" y="459"/>
                </a:lnTo>
                <a:lnTo>
                  <a:pt x="946" y="458"/>
                </a:lnTo>
                <a:lnTo>
                  <a:pt x="946" y="458"/>
                </a:lnTo>
                <a:lnTo>
                  <a:pt x="946" y="457"/>
                </a:lnTo>
                <a:lnTo>
                  <a:pt x="947" y="456"/>
                </a:lnTo>
                <a:lnTo>
                  <a:pt x="947" y="455"/>
                </a:lnTo>
                <a:lnTo>
                  <a:pt x="947" y="454"/>
                </a:lnTo>
                <a:lnTo>
                  <a:pt x="948" y="451"/>
                </a:lnTo>
                <a:lnTo>
                  <a:pt x="948" y="450"/>
                </a:lnTo>
                <a:lnTo>
                  <a:pt x="949" y="448"/>
                </a:lnTo>
                <a:lnTo>
                  <a:pt x="949" y="447"/>
                </a:lnTo>
                <a:lnTo>
                  <a:pt x="950" y="446"/>
                </a:lnTo>
                <a:lnTo>
                  <a:pt x="950" y="446"/>
                </a:lnTo>
                <a:lnTo>
                  <a:pt x="951" y="445"/>
                </a:lnTo>
                <a:lnTo>
                  <a:pt x="952" y="443"/>
                </a:lnTo>
                <a:lnTo>
                  <a:pt x="953" y="442"/>
                </a:lnTo>
                <a:lnTo>
                  <a:pt x="955" y="441"/>
                </a:lnTo>
                <a:lnTo>
                  <a:pt x="955" y="439"/>
                </a:lnTo>
                <a:lnTo>
                  <a:pt x="957" y="438"/>
                </a:lnTo>
                <a:lnTo>
                  <a:pt x="960" y="435"/>
                </a:lnTo>
                <a:lnTo>
                  <a:pt x="963" y="433"/>
                </a:lnTo>
                <a:lnTo>
                  <a:pt x="965" y="431"/>
                </a:lnTo>
                <a:lnTo>
                  <a:pt x="966" y="429"/>
                </a:lnTo>
                <a:lnTo>
                  <a:pt x="967" y="428"/>
                </a:lnTo>
                <a:lnTo>
                  <a:pt x="967" y="427"/>
                </a:lnTo>
                <a:lnTo>
                  <a:pt x="968" y="425"/>
                </a:lnTo>
                <a:lnTo>
                  <a:pt x="969" y="424"/>
                </a:lnTo>
                <a:lnTo>
                  <a:pt x="970" y="422"/>
                </a:lnTo>
                <a:lnTo>
                  <a:pt x="971" y="420"/>
                </a:lnTo>
                <a:lnTo>
                  <a:pt x="995" y="425"/>
                </a:lnTo>
                <a:lnTo>
                  <a:pt x="994" y="429"/>
                </a:lnTo>
                <a:lnTo>
                  <a:pt x="994" y="430"/>
                </a:lnTo>
                <a:lnTo>
                  <a:pt x="999" y="431"/>
                </a:lnTo>
                <a:lnTo>
                  <a:pt x="1000" y="432"/>
                </a:lnTo>
                <a:lnTo>
                  <a:pt x="1001" y="432"/>
                </a:lnTo>
                <a:lnTo>
                  <a:pt x="1002" y="432"/>
                </a:lnTo>
                <a:lnTo>
                  <a:pt x="1003" y="433"/>
                </a:lnTo>
                <a:lnTo>
                  <a:pt x="1003" y="432"/>
                </a:lnTo>
                <a:lnTo>
                  <a:pt x="1003" y="431"/>
                </a:lnTo>
                <a:lnTo>
                  <a:pt x="1003" y="430"/>
                </a:lnTo>
                <a:lnTo>
                  <a:pt x="1003" y="429"/>
                </a:lnTo>
                <a:lnTo>
                  <a:pt x="1003" y="427"/>
                </a:lnTo>
                <a:lnTo>
                  <a:pt x="1003" y="426"/>
                </a:lnTo>
                <a:lnTo>
                  <a:pt x="1003" y="424"/>
                </a:lnTo>
                <a:lnTo>
                  <a:pt x="1003" y="423"/>
                </a:lnTo>
                <a:lnTo>
                  <a:pt x="1003" y="420"/>
                </a:lnTo>
                <a:lnTo>
                  <a:pt x="1003" y="419"/>
                </a:lnTo>
                <a:lnTo>
                  <a:pt x="1002" y="417"/>
                </a:lnTo>
                <a:lnTo>
                  <a:pt x="1002" y="416"/>
                </a:lnTo>
                <a:lnTo>
                  <a:pt x="1001" y="416"/>
                </a:lnTo>
                <a:lnTo>
                  <a:pt x="1001" y="415"/>
                </a:lnTo>
                <a:lnTo>
                  <a:pt x="1001" y="414"/>
                </a:lnTo>
                <a:lnTo>
                  <a:pt x="1001" y="413"/>
                </a:lnTo>
                <a:lnTo>
                  <a:pt x="1001" y="412"/>
                </a:lnTo>
                <a:lnTo>
                  <a:pt x="1001" y="411"/>
                </a:lnTo>
                <a:lnTo>
                  <a:pt x="1001" y="410"/>
                </a:lnTo>
                <a:lnTo>
                  <a:pt x="1001" y="410"/>
                </a:lnTo>
                <a:lnTo>
                  <a:pt x="1002" y="408"/>
                </a:lnTo>
                <a:lnTo>
                  <a:pt x="1002" y="406"/>
                </a:lnTo>
                <a:lnTo>
                  <a:pt x="1003" y="405"/>
                </a:lnTo>
                <a:lnTo>
                  <a:pt x="1003" y="405"/>
                </a:lnTo>
                <a:lnTo>
                  <a:pt x="1003" y="404"/>
                </a:lnTo>
                <a:lnTo>
                  <a:pt x="1004" y="404"/>
                </a:lnTo>
                <a:lnTo>
                  <a:pt x="1006" y="402"/>
                </a:lnTo>
                <a:lnTo>
                  <a:pt x="1007" y="401"/>
                </a:lnTo>
                <a:lnTo>
                  <a:pt x="1008" y="401"/>
                </a:lnTo>
                <a:lnTo>
                  <a:pt x="1008" y="400"/>
                </a:lnTo>
                <a:lnTo>
                  <a:pt x="1009" y="399"/>
                </a:lnTo>
                <a:lnTo>
                  <a:pt x="1010" y="398"/>
                </a:lnTo>
                <a:lnTo>
                  <a:pt x="1011" y="397"/>
                </a:lnTo>
                <a:lnTo>
                  <a:pt x="1012" y="396"/>
                </a:lnTo>
                <a:lnTo>
                  <a:pt x="1014" y="393"/>
                </a:lnTo>
                <a:lnTo>
                  <a:pt x="1015" y="390"/>
                </a:lnTo>
                <a:lnTo>
                  <a:pt x="1015" y="389"/>
                </a:lnTo>
                <a:lnTo>
                  <a:pt x="1015" y="388"/>
                </a:lnTo>
                <a:lnTo>
                  <a:pt x="1015" y="387"/>
                </a:lnTo>
                <a:lnTo>
                  <a:pt x="1015" y="386"/>
                </a:lnTo>
                <a:lnTo>
                  <a:pt x="1016" y="385"/>
                </a:lnTo>
                <a:lnTo>
                  <a:pt x="1018" y="382"/>
                </a:lnTo>
                <a:lnTo>
                  <a:pt x="1019" y="381"/>
                </a:lnTo>
                <a:lnTo>
                  <a:pt x="1020" y="379"/>
                </a:lnTo>
                <a:lnTo>
                  <a:pt x="1021" y="378"/>
                </a:lnTo>
                <a:lnTo>
                  <a:pt x="1022" y="377"/>
                </a:lnTo>
                <a:lnTo>
                  <a:pt x="1021" y="377"/>
                </a:lnTo>
                <a:lnTo>
                  <a:pt x="1019" y="376"/>
                </a:lnTo>
                <a:lnTo>
                  <a:pt x="1017" y="376"/>
                </a:lnTo>
                <a:lnTo>
                  <a:pt x="1014" y="375"/>
                </a:lnTo>
                <a:lnTo>
                  <a:pt x="1011" y="375"/>
                </a:lnTo>
                <a:lnTo>
                  <a:pt x="1003" y="373"/>
                </a:lnTo>
                <a:lnTo>
                  <a:pt x="1003" y="373"/>
                </a:lnTo>
                <a:lnTo>
                  <a:pt x="1003" y="373"/>
                </a:lnTo>
                <a:lnTo>
                  <a:pt x="1003" y="373"/>
                </a:lnTo>
                <a:lnTo>
                  <a:pt x="1002" y="372"/>
                </a:lnTo>
                <a:lnTo>
                  <a:pt x="1003" y="371"/>
                </a:lnTo>
                <a:lnTo>
                  <a:pt x="1003" y="371"/>
                </a:lnTo>
                <a:lnTo>
                  <a:pt x="1004" y="371"/>
                </a:lnTo>
                <a:lnTo>
                  <a:pt x="1011" y="373"/>
                </a:lnTo>
                <a:lnTo>
                  <a:pt x="1020" y="374"/>
                </a:lnTo>
                <a:lnTo>
                  <a:pt x="1023" y="374"/>
                </a:lnTo>
                <a:lnTo>
                  <a:pt x="1027" y="375"/>
                </a:lnTo>
                <a:lnTo>
                  <a:pt x="1033" y="376"/>
                </a:lnTo>
                <a:lnTo>
                  <a:pt x="1036" y="377"/>
                </a:lnTo>
                <a:lnTo>
                  <a:pt x="1038" y="377"/>
                </a:lnTo>
                <a:lnTo>
                  <a:pt x="1039" y="377"/>
                </a:lnTo>
                <a:lnTo>
                  <a:pt x="1044" y="378"/>
                </a:lnTo>
                <a:lnTo>
                  <a:pt x="1045" y="378"/>
                </a:lnTo>
                <a:lnTo>
                  <a:pt x="1046" y="379"/>
                </a:lnTo>
                <a:lnTo>
                  <a:pt x="1047" y="379"/>
                </a:lnTo>
                <a:lnTo>
                  <a:pt x="1048" y="379"/>
                </a:lnTo>
                <a:lnTo>
                  <a:pt x="1049" y="379"/>
                </a:lnTo>
                <a:lnTo>
                  <a:pt x="1059" y="382"/>
                </a:lnTo>
                <a:lnTo>
                  <a:pt x="1061" y="383"/>
                </a:lnTo>
                <a:lnTo>
                  <a:pt x="1060" y="383"/>
                </a:lnTo>
                <a:lnTo>
                  <a:pt x="1063" y="384"/>
                </a:lnTo>
                <a:lnTo>
                  <a:pt x="1064" y="384"/>
                </a:lnTo>
                <a:lnTo>
                  <a:pt x="1063" y="385"/>
                </a:lnTo>
                <a:lnTo>
                  <a:pt x="1063" y="385"/>
                </a:lnTo>
                <a:lnTo>
                  <a:pt x="1063" y="384"/>
                </a:lnTo>
                <a:lnTo>
                  <a:pt x="1062" y="384"/>
                </a:lnTo>
                <a:lnTo>
                  <a:pt x="1061" y="384"/>
                </a:lnTo>
                <a:lnTo>
                  <a:pt x="1060" y="384"/>
                </a:lnTo>
                <a:lnTo>
                  <a:pt x="1058" y="383"/>
                </a:lnTo>
                <a:lnTo>
                  <a:pt x="1053" y="382"/>
                </a:lnTo>
                <a:lnTo>
                  <a:pt x="1049" y="381"/>
                </a:lnTo>
                <a:lnTo>
                  <a:pt x="1048" y="381"/>
                </a:lnTo>
                <a:lnTo>
                  <a:pt x="1047" y="380"/>
                </a:lnTo>
                <a:lnTo>
                  <a:pt x="1046" y="380"/>
                </a:lnTo>
                <a:lnTo>
                  <a:pt x="1045" y="380"/>
                </a:lnTo>
                <a:lnTo>
                  <a:pt x="1044" y="380"/>
                </a:lnTo>
                <a:lnTo>
                  <a:pt x="1042" y="379"/>
                </a:lnTo>
                <a:lnTo>
                  <a:pt x="1039" y="379"/>
                </a:lnTo>
                <a:lnTo>
                  <a:pt x="1039" y="380"/>
                </a:lnTo>
                <a:lnTo>
                  <a:pt x="1039" y="380"/>
                </a:lnTo>
                <a:lnTo>
                  <a:pt x="1040" y="382"/>
                </a:lnTo>
                <a:lnTo>
                  <a:pt x="1041" y="384"/>
                </a:lnTo>
                <a:lnTo>
                  <a:pt x="1042" y="385"/>
                </a:lnTo>
                <a:lnTo>
                  <a:pt x="1043" y="385"/>
                </a:lnTo>
                <a:lnTo>
                  <a:pt x="1042" y="387"/>
                </a:lnTo>
                <a:lnTo>
                  <a:pt x="1041" y="388"/>
                </a:lnTo>
                <a:lnTo>
                  <a:pt x="1041" y="389"/>
                </a:lnTo>
                <a:lnTo>
                  <a:pt x="1041" y="390"/>
                </a:lnTo>
                <a:lnTo>
                  <a:pt x="1040" y="391"/>
                </a:lnTo>
                <a:lnTo>
                  <a:pt x="1041" y="391"/>
                </a:lnTo>
                <a:lnTo>
                  <a:pt x="1049" y="394"/>
                </a:lnTo>
                <a:lnTo>
                  <a:pt x="1050" y="395"/>
                </a:lnTo>
                <a:lnTo>
                  <a:pt x="1051" y="395"/>
                </a:lnTo>
                <a:lnTo>
                  <a:pt x="1051" y="396"/>
                </a:lnTo>
                <a:lnTo>
                  <a:pt x="1050" y="396"/>
                </a:lnTo>
                <a:lnTo>
                  <a:pt x="1049" y="397"/>
                </a:lnTo>
                <a:lnTo>
                  <a:pt x="1049" y="397"/>
                </a:lnTo>
                <a:lnTo>
                  <a:pt x="1045" y="403"/>
                </a:lnTo>
                <a:lnTo>
                  <a:pt x="1044" y="405"/>
                </a:lnTo>
                <a:lnTo>
                  <a:pt x="1043" y="406"/>
                </a:lnTo>
                <a:lnTo>
                  <a:pt x="1043" y="409"/>
                </a:lnTo>
                <a:lnTo>
                  <a:pt x="1042" y="410"/>
                </a:lnTo>
                <a:lnTo>
                  <a:pt x="1041" y="409"/>
                </a:lnTo>
                <a:lnTo>
                  <a:pt x="1040" y="409"/>
                </a:lnTo>
                <a:lnTo>
                  <a:pt x="1035" y="407"/>
                </a:lnTo>
                <a:lnTo>
                  <a:pt x="1034" y="407"/>
                </a:lnTo>
                <a:lnTo>
                  <a:pt x="1033" y="407"/>
                </a:lnTo>
                <a:lnTo>
                  <a:pt x="1033" y="408"/>
                </a:lnTo>
                <a:lnTo>
                  <a:pt x="1032" y="407"/>
                </a:lnTo>
                <a:lnTo>
                  <a:pt x="1031" y="407"/>
                </a:lnTo>
                <a:lnTo>
                  <a:pt x="1030" y="407"/>
                </a:lnTo>
                <a:lnTo>
                  <a:pt x="1029" y="406"/>
                </a:lnTo>
                <a:lnTo>
                  <a:pt x="1028" y="406"/>
                </a:lnTo>
                <a:lnTo>
                  <a:pt x="1027" y="407"/>
                </a:lnTo>
                <a:lnTo>
                  <a:pt x="1028" y="407"/>
                </a:lnTo>
                <a:lnTo>
                  <a:pt x="1030" y="408"/>
                </a:lnTo>
                <a:lnTo>
                  <a:pt x="1032" y="409"/>
                </a:lnTo>
                <a:lnTo>
                  <a:pt x="1032" y="410"/>
                </a:lnTo>
                <a:lnTo>
                  <a:pt x="1035" y="410"/>
                </a:lnTo>
                <a:lnTo>
                  <a:pt x="1035" y="410"/>
                </a:lnTo>
                <a:lnTo>
                  <a:pt x="1036" y="410"/>
                </a:lnTo>
                <a:lnTo>
                  <a:pt x="1038" y="410"/>
                </a:lnTo>
                <a:lnTo>
                  <a:pt x="1039" y="411"/>
                </a:lnTo>
                <a:lnTo>
                  <a:pt x="1040" y="411"/>
                </a:lnTo>
                <a:lnTo>
                  <a:pt x="1042" y="412"/>
                </a:lnTo>
                <a:lnTo>
                  <a:pt x="1043" y="412"/>
                </a:lnTo>
                <a:lnTo>
                  <a:pt x="1050" y="414"/>
                </a:lnTo>
                <a:lnTo>
                  <a:pt x="1052" y="414"/>
                </a:lnTo>
                <a:lnTo>
                  <a:pt x="1055" y="415"/>
                </a:lnTo>
                <a:lnTo>
                  <a:pt x="1058" y="416"/>
                </a:lnTo>
                <a:lnTo>
                  <a:pt x="1061" y="417"/>
                </a:lnTo>
                <a:lnTo>
                  <a:pt x="1062" y="417"/>
                </a:lnTo>
                <a:lnTo>
                  <a:pt x="1067" y="418"/>
                </a:lnTo>
                <a:lnTo>
                  <a:pt x="1068" y="418"/>
                </a:lnTo>
                <a:lnTo>
                  <a:pt x="1070" y="419"/>
                </a:lnTo>
                <a:lnTo>
                  <a:pt x="1072" y="419"/>
                </a:lnTo>
                <a:lnTo>
                  <a:pt x="1073" y="419"/>
                </a:lnTo>
                <a:lnTo>
                  <a:pt x="1075" y="420"/>
                </a:lnTo>
                <a:lnTo>
                  <a:pt x="1076" y="420"/>
                </a:lnTo>
                <a:lnTo>
                  <a:pt x="1077" y="421"/>
                </a:lnTo>
                <a:lnTo>
                  <a:pt x="1079" y="421"/>
                </a:lnTo>
                <a:lnTo>
                  <a:pt x="1080" y="421"/>
                </a:lnTo>
                <a:lnTo>
                  <a:pt x="1081" y="421"/>
                </a:lnTo>
                <a:lnTo>
                  <a:pt x="1082" y="422"/>
                </a:lnTo>
                <a:lnTo>
                  <a:pt x="1084" y="422"/>
                </a:lnTo>
                <a:lnTo>
                  <a:pt x="1085" y="422"/>
                </a:lnTo>
                <a:lnTo>
                  <a:pt x="1085" y="421"/>
                </a:lnTo>
                <a:lnTo>
                  <a:pt x="1085" y="420"/>
                </a:lnTo>
                <a:lnTo>
                  <a:pt x="1085" y="418"/>
                </a:lnTo>
                <a:lnTo>
                  <a:pt x="1084" y="414"/>
                </a:lnTo>
                <a:lnTo>
                  <a:pt x="1083" y="413"/>
                </a:lnTo>
                <a:lnTo>
                  <a:pt x="1082" y="410"/>
                </a:lnTo>
                <a:lnTo>
                  <a:pt x="1079" y="408"/>
                </a:lnTo>
                <a:lnTo>
                  <a:pt x="1077" y="407"/>
                </a:lnTo>
                <a:lnTo>
                  <a:pt x="1075" y="403"/>
                </a:lnTo>
                <a:lnTo>
                  <a:pt x="1075" y="403"/>
                </a:lnTo>
                <a:lnTo>
                  <a:pt x="1075" y="402"/>
                </a:lnTo>
                <a:lnTo>
                  <a:pt x="1075" y="401"/>
                </a:lnTo>
                <a:lnTo>
                  <a:pt x="1074" y="400"/>
                </a:lnTo>
                <a:lnTo>
                  <a:pt x="1072" y="398"/>
                </a:lnTo>
                <a:lnTo>
                  <a:pt x="1072" y="397"/>
                </a:lnTo>
                <a:lnTo>
                  <a:pt x="1071" y="397"/>
                </a:lnTo>
                <a:lnTo>
                  <a:pt x="1070" y="396"/>
                </a:lnTo>
                <a:lnTo>
                  <a:pt x="1069" y="396"/>
                </a:lnTo>
                <a:lnTo>
                  <a:pt x="1069" y="395"/>
                </a:lnTo>
                <a:lnTo>
                  <a:pt x="1068" y="395"/>
                </a:lnTo>
                <a:lnTo>
                  <a:pt x="1067" y="395"/>
                </a:lnTo>
                <a:lnTo>
                  <a:pt x="1066" y="395"/>
                </a:lnTo>
                <a:lnTo>
                  <a:pt x="1065" y="395"/>
                </a:lnTo>
                <a:lnTo>
                  <a:pt x="1064" y="394"/>
                </a:lnTo>
                <a:lnTo>
                  <a:pt x="1065" y="393"/>
                </a:lnTo>
                <a:lnTo>
                  <a:pt x="1065" y="390"/>
                </a:lnTo>
                <a:lnTo>
                  <a:pt x="1066" y="387"/>
                </a:lnTo>
                <a:lnTo>
                  <a:pt x="1067" y="385"/>
                </a:lnTo>
                <a:lnTo>
                  <a:pt x="1067" y="385"/>
                </a:lnTo>
                <a:lnTo>
                  <a:pt x="1065" y="384"/>
                </a:lnTo>
                <a:lnTo>
                  <a:pt x="1064" y="384"/>
                </a:lnTo>
                <a:lnTo>
                  <a:pt x="1067" y="381"/>
                </a:lnTo>
                <a:lnTo>
                  <a:pt x="1068" y="380"/>
                </a:lnTo>
                <a:lnTo>
                  <a:pt x="1068" y="379"/>
                </a:lnTo>
                <a:lnTo>
                  <a:pt x="1069" y="379"/>
                </a:lnTo>
                <a:lnTo>
                  <a:pt x="1069" y="378"/>
                </a:lnTo>
                <a:lnTo>
                  <a:pt x="1070" y="377"/>
                </a:lnTo>
                <a:lnTo>
                  <a:pt x="1075" y="366"/>
                </a:lnTo>
                <a:lnTo>
                  <a:pt x="1085" y="369"/>
                </a:lnTo>
                <a:lnTo>
                  <a:pt x="1090" y="370"/>
                </a:lnTo>
                <a:lnTo>
                  <a:pt x="1100" y="373"/>
                </a:lnTo>
                <a:lnTo>
                  <a:pt x="1101" y="373"/>
                </a:lnTo>
                <a:lnTo>
                  <a:pt x="1102" y="373"/>
                </a:lnTo>
                <a:lnTo>
                  <a:pt x="1103" y="372"/>
                </a:lnTo>
                <a:lnTo>
                  <a:pt x="1103" y="371"/>
                </a:lnTo>
                <a:lnTo>
                  <a:pt x="1104" y="370"/>
                </a:lnTo>
                <a:lnTo>
                  <a:pt x="1105" y="369"/>
                </a:lnTo>
                <a:lnTo>
                  <a:pt x="1106" y="369"/>
                </a:lnTo>
                <a:lnTo>
                  <a:pt x="1107" y="368"/>
                </a:lnTo>
                <a:lnTo>
                  <a:pt x="1108" y="367"/>
                </a:lnTo>
                <a:lnTo>
                  <a:pt x="1111" y="367"/>
                </a:lnTo>
                <a:lnTo>
                  <a:pt x="1112" y="366"/>
                </a:lnTo>
                <a:lnTo>
                  <a:pt x="1114" y="366"/>
                </a:lnTo>
                <a:lnTo>
                  <a:pt x="1115" y="366"/>
                </a:lnTo>
                <a:lnTo>
                  <a:pt x="1114" y="367"/>
                </a:lnTo>
                <a:lnTo>
                  <a:pt x="1113" y="367"/>
                </a:lnTo>
                <a:lnTo>
                  <a:pt x="1113" y="368"/>
                </a:lnTo>
                <a:lnTo>
                  <a:pt x="1113" y="369"/>
                </a:lnTo>
                <a:lnTo>
                  <a:pt x="1113" y="370"/>
                </a:lnTo>
                <a:lnTo>
                  <a:pt x="1113" y="371"/>
                </a:lnTo>
                <a:lnTo>
                  <a:pt x="1113" y="372"/>
                </a:lnTo>
                <a:lnTo>
                  <a:pt x="1112" y="373"/>
                </a:lnTo>
                <a:lnTo>
                  <a:pt x="1112" y="373"/>
                </a:lnTo>
                <a:lnTo>
                  <a:pt x="1111" y="374"/>
                </a:lnTo>
                <a:lnTo>
                  <a:pt x="1112" y="374"/>
                </a:lnTo>
                <a:lnTo>
                  <a:pt x="1114" y="375"/>
                </a:lnTo>
                <a:lnTo>
                  <a:pt x="1116" y="375"/>
                </a:lnTo>
                <a:lnTo>
                  <a:pt x="1118" y="375"/>
                </a:lnTo>
                <a:lnTo>
                  <a:pt x="1121" y="376"/>
                </a:lnTo>
                <a:lnTo>
                  <a:pt x="1122" y="376"/>
                </a:lnTo>
                <a:lnTo>
                  <a:pt x="1124" y="376"/>
                </a:lnTo>
                <a:lnTo>
                  <a:pt x="1126" y="377"/>
                </a:lnTo>
                <a:lnTo>
                  <a:pt x="1127" y="377"/>
                </a:lnTo>
                <a:lnTo>
                  <a:pt x="1128" y="377"/>
                </a:lnTo>
                <a:lnTo>
                  <a:pt x="1130" y="377"/>
                </a:lnTo>
                <a:lnTo>
                  <a:pt x="1130" y="378"/>
                </a:lnTo>
                <a:lnTo>
                  <a:pt x="1131" y="378"/>
                </a:lnTo>
                <a:lnTo>
                  <a:pt x="1133" y="378"/>
                </a:lnTo>
                <a:lnTo>
                  <a:pt x="1133" y="377"/>
                </a:lnTo>
                <a:lnTo>
                  <a:pt x="1136" y="378"/>
                </a:lnTo>
                <a:lnTo>
                  <a:pt x="1135" y="379"/>
                </a:lnTo>
                <a:lnTo>
                  <a:pt x="1136" y="380"/>
                </a:lnTo>
                <a:lnTo>
                  <a:pt x="1137" y="380"/>
                </a:lnTo>
                <a:lnTo>
                  <a:pt x="1137" y="381"/>
                </a:lnTo>
                <a:lnTo>
                  <a:pt x="1138" y="381"/>
                </a:lnTo>
                <a:lnTo>
                  <a:pt x="1139" y="381"/>
                </a:lnTo>
                <a:lnTo>
                  <a:pt x="1140" y="382"/>
                </a:lnTo>
                <a:lnTo>
                  <a:pt x="1141" y="382"/>
                </a:lnTo>
                <a:lnTo>
                  <a:pt x="1142" y="381"/>
                </a:lnTo>
                <a:lnTo>
                  <a:pt x="1141" y="381"/>
                </a:lnTo>
                <a:lnTo>
                  <a:pt x="1140" y="380"/>
                </a:lnTo>
                <a:lnTo>
                  <a:pt x="1139" y="380"/>
                </a:lnTo>
                <a:lnTo>
                  <a:pt x="1140" y="379"/>
                </a:lnTo>
                <a:lnTo>
                  <a:pt x="1140" y="378"/>
                </a:lnTo>
                <a:lnTo>
                  <a:pt x="1142" y="378"/>
                </a:lnTo>
                <a:lnTo>
                  <a:pt x="1145" y="379"/>
                </a:lnTo>
                <a:lnTo>
                  <a:pt x="1146" y="379"/>
                </a:lnTo>
                <a:lnTo>
                  <a:pt x="1144" y="380"/>
                </a:lnTo>
                <a:lnTo>
                  <a:pt x="1147" y="380"/>
                </a:lnTo>
                <a:lnTo>
                  <a:pt x="1148" y="380"/>
                </a:lnTo>
                <a:lnTo>
                  <a:pt x="1149" y="380"/>
                </a:lnTo>
                <a:lnTo>
                  <a:pt x="1153" y="381"/>
                </a:lnTo>
                <a:lnTo>
                  <a:pt x="1153" y="379"/>
                </a:lnTo>
                <a:lnTo>
                  <a:pt x="1157" y="380"/>
                </a:lnTo>
                <a:lnTo>
                  <a:pt x="1158" y="380"/>
                </a:lnTo>
                <a:lnTo>
                  <a:pt x="1158" y="378"/>
                </a:lnTo>
                <a:lnTo>
                  <a:pt x="1158" y="377"/>
                </a:lnTo>
                <a:lnTo>
                  <a:pt x="1158" y="376"/>
                </a:lnTo>
                <a:lnTo>
                  <a:pt x="1158" y="375"/>
                </a:lnTo>
                <a:lnTo>
                  <a:pt x="1159" y="374"/>
                </a:lnTo>
                <a:lnTo>
                  <a:pt x="1159" y="373"/>
                </a:lnTo>
                <a:lnTo>
                  <a:pt x="1160" y="373"/>
                </a:lnTo>
                <a:lnTo>
                  <a:pt x="1161" y="373"/>
                </a:lnTo>
                <a:lnTo>
                  <a:pt x="1161" y="373"/>
                </a:lnTo>
                <a:lnTo>
                  <a:pt x="1161" y="372"/>
                </a:lnTo>
                <a:lnTo>
                  <a:pt x="1163" y="371"/>
                </a:lnTo>
                <a:lnTo>
                  <a:pt x="1166" y="370"/>
                </a:lnTo>
                <a:lnTo>
                  <a:pt x="1162" y="369"/>
                </a:lnTo>
                <a:lnTo>
                  <a:pt x="1160" y="369"/>
                </a:lnTo>
                <a:lnTo>
                  <a:pt x="1159" y="369"/>
                </a:lnTo>
                <a:lnTo>
                  <a:pt x="1158" y="368"/>
                </a:lnTo>
                <a:lnTo>
                  <a:pt x="1157" y="368"/>
                </a:lnTo>
                <a:lnTo>
                  <a:pt x="1154" y="368"/>
                </a:lnTo>
                <a:lnTo>
                  <a:pt x="1153" y="368"/>
                </a:lnTo>
                <a:lnTo>
                  <a:pt x="1142" y="366"/>
                </a:lnTo>
                <a:lnTo>
                  <a:pt x="1142" y="365"/>
                </a:lnTo>
                <a:lnTo>
                  <a:pt x="1142" y="364"/>
                </a:lnTo>
                <a:lnTo>
                  <a:pt x="1143" y="363"/>
                </a:lnTo>
                <a:lnTo>
                  <a:pt x="1143" y="362"/>
                </a:lnTo>
                <a:lnTo>
                  <a:pt x="1141" y="361"/>
                </a:lnTo>
                <a:lnTo>
                  <a:pt x="1139" y="361"/>
                </a:lnTo>
                <a:lnTo>
                  <a:pt x="1138" y="361"/>
                </a:lnTo>
                <a:lnTo>
                  <a:pt x="1138" y="361"/>
                </a:lnTo>
                <a:lnTo>
                  <a:pt x="1139" y="360"/>
                </a:lnTo>
                <a:lnTo>
                  <a:pt x="1139" y="361"/>
                </a:lnTo>
                <a:lnTo>
                  <a:pt x="1140" y="361"/>
                </a:lnTo>
                <a:lnTo>
                  <a:pt x="1143" y="361"/>
                </a:lnTo>
                <a:lnTo>
                  <a:pt x="1143" y="361"/>
                </a:lnTo>
                <a:lnTo>
                  <a:pt x="1145" y="361"/>
                </a:lnTo>
                <a:lnTo>
                  <a:pt x="1146" y="361"/>
                </a:lnTo>
                <a:lnTo>
                  <a:pt x="1147" y="361"/>
                </a:lnTo>
                <a:lnTo>
                  <a:pt x="1147" y="358"/>
                </a:lnTo>
                <a:lnTo>
                  <a:pt x="1147" y="357"/>
                </a:lnTo>
                <a:lnTo>
                  <a:pt x="1147" y="354"/>
                </a:lnTo>
                <a:lnTo>
                  <a:pt x="1148" y="350"/>
                </a:lnTo>
                <a:lnTo>
                  <a:pt x="1148" y="349"/>
                </a:lnTo>
                <a:lnTo>
                  <a:pt x="1149" y="349"/>
                </a:lnTo>
                <a:lnTo>
                  <a:pt x="1149" y="347"/>
                </a:lnTo>
                <a:lnTo>
                  <a:pt x="1152" y="347"/>
                </a:lnTo>
                <a:lnTo>
                  <a:pt x="1154" y="348"/>
                </a:lnTo>
                <a:lnTo>
                  <a:pt x="1154" y="347"/>
                </a:lnTo>
                <a:lnTo>
                  <a:pt x="1154" y="346"/>
                </a:lnTo>
                <a:lnTo>
                  <a:pt x="1155" y="344"/>
                </a:lnTo>
                <a:lnTo>
                  <a:pt x="1157" y="344"/>
                </a:lnTo>
                <a:lnTo>
                  <a:pt x="1158" y="344"/>
                </a:lnTo>
                <a:lnTo>
                  <a:pt x="1159" y="344"/>
                </a:lnTo>
                <a:lnTo>
                  <a:pt x="1159" y="345"/>
                </a:lnTo>
                <a:lnTo>
                  <a:pt x="1160" y="345"/>
                </a:lnTo>
                <a:lnTo>
                  <a:pt x="1161" y="345"/>
                </a:lnTo>
                <a:lnTo>
                  <a:pt x="1162" y="345"/>
                </a:lnTo>
                <a:lnTo>
                  <a:pt x="1162" y="344"/>
                </a:lnTo>
                <a:lnTo>
                  <a:pt x="1173" y="346"/>
                </a:lnTo>
                <a:lnTo>
                  <a:pt x="1176" y="346"/>
                </a:lnTo>
                <a:lnTo>
                  <a:pt x="1175" y="348"/>
                </a:lnTo>
                <a:lnTo>
                  <a:pt x="1182" y="349"/>
                </a:lnTo>
                <a:lnTo>
                  <a:pt x="1183" y="348"/>
                </a:lnTo>
                <a:lnTo>
                  <a:pt x="1183" y="347"/>
                </a:lnTo>
                <a:lnTo>
                  <a:pt x="1186" y="348"/>
                </a:lnTo>
                <a:lnTo>
                  <a:pt x="1189" y="348"/>
                </a:lnTo>
                <a:lnTo>
                  <a:pt x="1191" y="348"/>
                </a:lnTo>
                <a:lnTo>
                  <a:pt x="1190" y="349"/>
                </a:lnTo>
                <a:lnTo>
                  <a:pt x="1189" y="349"/>
                </a:lnTo>
                <a:lnTo>
                  <a:pt x="1189" y="351"/>
                </a:lnTo>
                <a:lnTo>
                  <a:pt x="1188" y="352"/>
                </a:lnTo>
                <a:lnTo>
                  <a:pt x="1185" y="353"/>
                </a:lnTo>
                <a:lnTo>
                  <a:pt x="1183" y="352"/>
                </a:lnTo>
                <a:lnTo>
                  <a:pt x="1182" y="352"/>
                </a:lnTo>
                <a:lnTo>
                  <a:pt x="1181" y="355"/>
                </a:lnTo>
                <a:lnTo>
                  <a:pt x="1181" y="356"/>
                </a:lnTo>
                <a:lnTo>
                  <a:pt x="1181" y="357"/>
                </a:lnTo>
                <a:lnTo>
                  <a:pt x="1181" y="358"/>
                </a:lnTo>
                <a:lnTo>
                  <a:pt x="1180" y="358"/>
                </a:lnTo>
                <a:lnTo>
                  <a:pt x="1180" y="359"/>
                </a:lnTo>
                <a:lnTo>
                  <a:pt x="1180" y="361"/>
                </a:lnTo>
                <a:lnTo>
                  <a:pt x="1179" y="364"/>
                </a:lnTo>
                <a:lnTo>
                  <a:pt x="1194" y="367"/>
                </a:lnTo>
                <a:lnTo>
                  <a:pt x="1201" y="368"/>
                </a:lnTo>
                <a:lnTo>
                  <a:pt x="1204" y="369"/>
                </a:lnTo>
                <a:lnTo>
                  <a:pt x="1205" y="369"/>
                </a:lnTo>
                <a:lnTo>
                  <a:pt x="1206" y="369"/>
                </a:lnTo>
                <a:lnTo>
                  <a:pt x="1207" y="369"/>
                </a:lnTo>
                <a:lnTo>
                  <a:pt x="1207" y="370"/>
                </a:lnTo>
                <a:lnTo>
                  <a:pt x="1209" y="370"/>
                </a:lnTo>
                <a:lnTo>
                  <a:pt x="1228" y="373"/>
                </a:lnTo>
                <a:lnTo>
                  <a:pt x="1229" y="373"/>
                </a:lnTo>
                <a:lnTo>
                  <a:pt x="1230" y="373"/>
                </a:lnTo>
                <a:lnTo>
                  <a:pt x="1227" y="384"/>
                </a:lnTo>
                <a:lnTo>
                  <a:pt x="1226" y="385"/>
                </a:lnTo>
                <a:lnTo>
                  <a:pt x="1224" y="390"/>
                </a:lnTo>
                <a:lnTo>
                  <a:pt x="1223" y="392"/>
                </a:lnTo>
                <a:lnTo>
                  <a:pt x="1222" y="396"/>
                </a:lnTo>
                <a:lnTo>
                  <a:pt x="1218" y="408"/>
                </a:lnTo>
                <a:lnTo>
                  <a:pt x="1208" y="432"/>
                </a:lnTo>
                <a:lnTo>
                  <a:pt x="1207" y="435"/>
                </a:lnTo>
                <a:lnTo>
                  <a:pt x="1206" y="437"/>
                </a:lnTo>
                <a:lnTo>
                  <a:pt x="1202" y="449"/>
                </a:lnTo>
                <a:lnTo>
                  <a:pt x="1201" y="453"/>
                </a:lnTo>
                <a:lnTo>
                  <a:pt x="1203" y="454"/>
                </a:lnTo>
                <a:lnTo>
                  <a:pt x="1204" y="455"/>
                </a:lnTo>
                <a:lnTo>
                  <a:pt x="1206" y="455"/>
                </a:lnTo>
                <a:lnTo>
                  <a:pt x="1209" y="456"/>
                </a:lnTo>
                <a:lnTo>
                  <a:pt x="1219" y="458"/>
                </a:lnTo>
                <a:lnTo>
                  <a:pt x="1219" y="458"/>
                </a:lnTo>
                <a:lnTo>
                  <a:pt x="1220" y="458"/>
                </a:lnTo>
                <a:lnTo>
                  <a:pt x="1221" y="458"/>
                </a:lnTo>
                <a:lnTo>
                  <a:pt x="1229" y="460"/>
                </a:lnTo>
                <a:lnTo>
                  <a:pt x="1231" y="462"/>
                </a:lnTo>
                <a:lnTo>
                  <a:pt x="1232" y="464"/>
                </a:lnTo>
                <a:lnTo>
                  <a:pt x="1234" y="469"/>
                </a:lnTo>
                <a:lnTo>
                  <a:pt x="1234" y="470"/>
                </a:lnTo>
                <a:lnTo>
                  <a:pt x="1235" y="471"/>
                </a:lnTo>
                <a:lnTo>
                  <a:pt x="1235" y="472"/>
                </a:lnTo>
                <a:lnTo>
                  <a:pt x="1235" y="473"/>
                </a:lnTo>
                <a:lnTo>
                  <a:pt x="1234" y="472"/>
                </a:lnTo>
                <a:lnTo>
                  <a:pt x="1233" y="472"/>
                </a:lnTo>
                <a:lnTo>
                  <a:pt x="1231" y="472"/>
                </a:lnTo>
                <a:lnTo>
                  <a:pt x="1231" y="474"/>
                </a:lnTo>
                <a:lnTo>
                  <a:pt x="1231" y="476"/>
                </a:lnTo>
                <a:lnTo>
                  <a:pt x="1230" y="481"/>
                </a:lnTo>
                <a:lnTo>
                  <a:pt x="1228" y="481"/>
                </a:lnTo>
                <a:lnTo>
                  <a:pt x="1228" y="480"/>
                </a:lnTo>
                <a:lnTo>
                  <a:pt x="1227" y="480"/>
                </a:lnTo>
                <a:lnTo>
                  <a:pt x="1226" y="482"/>
                </a:lnTo>
                <a:lnTo>
                  <a:pt x="1226" y="483"/>
                </a:lnTo>
                <a:lnTo>
                  <a:pt x="1229" y="483"/>
                </a:lnTo>
                <a:lnTo>
                  <a:pt x="1231" y="484"/>
                </a:lnTo>
                <a:lnTo>
                  <a:pt x="1231" y="482"/>
                </a:lnTo>
                <a:lnTo>
                  <a:pt x="1231" y="481"/>
                </a:lnTo>
                <a:lnTo>
                  <a:pt x="1232" y="481"/>
                </a:lnTo>
                <a:lnTo>
                  <a:pt x="1232" y="482"/>
                </a:lnTo>
                <a:lnTo>
                  <a:pt x="1235" y="482"/>
                </a:lnTo>
                <a:lnTo>
                  <a:pt x="1238" y="474"/>
                </a:lnTo>
                <a:lnTo>
                  <a:pt x="1238" y="473"/>
                </a:lnTo>
                <a:lnTo>
                  <a:pt x="1247" y="475"/>
                </a:lnTo>
                <a:lnTo>
                  <a:pt x="1255" y="477"/>
                </a:lnTo>
                <a:lnTo>
                  <a:pt x="1256" y="476"/>
                </a:lnTo>
                <a:lnTo>
                  <a:pt x="1256" y="474"/>
                </a:lnTo>
                <a:lnTo>
                  <a:pt x="1259" y="465"/>
                </a:lnTo>
                <a:lnTo>
                  <a:pt x="1259" y="463"/>
                </a:lnTo>
                <a:lnTo>
                  <a:pt x="1260" y="460"/>
                </a:lnTo>
                <a:lnTo>
                  <a:pt x="1260" y="459"/>
                </a:lnTo>
                <a:lnTo>
                  <a:pt x="1260" y="458"/>
                </a:lnTo>
                <a:lnTo>
                  <a:pt x="1261" y="457"/>
                </a:lnTo>
                <a:lnTo>
                  <a:pt x="1259" y="457"/>
                </a:lnTo>
                <a:lnTo>
                  <a:pt x="1255" y="456"/>
                </a:lnTo>
                <a:lnTo>
                  <a:pt x="1253" y="455"/>
                </a:lnTo>
                <a:lnTo>
                  <a:pt x="1252" y="455"/>
                </a:lnTo>
                <a:lnTo>
                  <a:pt x="1253" y="451"/>
                </a:lnTo>
                <a:lnTo>
                  <a:pt x="1251" y="451"/>
                </a:lnTo>
                <a:lnTo>
                  <a:pt x="1250" y="450"/>
                </a:lnTo>
                <a:lnTo>
                  <a:pt x="1234" y="447"/>
                </a:lnTo>
                <a:lnTo>
                  <a:pt x="1233" y="446"/>
                </a:lnTo>
                <a:lnTo>
                  <a:pt x="1225" y="445"/>
                </a:lnTo>
                <a:lnTo>
                  <a:pt x="1227" y="439"/>
                </a:lnTo>
                <a:lnTo>
                  <a:pt x="1228" y="440"/>
                </a:lnTo>
                <a:lnTo>
                  <a:pt x="1231" y="440"/>
                </a:lnTo>
                <a:lnTo>
                  <a:pt x="1231" y="441"/>
                </a:lnTo>
                <a:lnTo>
                  <a:pt x="1252" y="446"/>
                </a:lnTo>
                <a:lnTo>
                  <a:pt x="1255" y="446"/>
                </a:lnTo>
                <a:lnTo>
                  <a:pt x="1260" y="448"/>
                </a:lnTo>
                <a:lnTo>
                  <a:pt x="1260" y="447"/>
                </a:lnTo>
                <a:lnTo>
                  <a:pt x="1260" y="441"/>
                </a:lnTo>
                <a:lnTo>
                  <a:pt x="1260" y="440"/>
                </a:lnTo>
                <a:lnTo>
                  <a:pt x="1255" y="439"/>
                </a:lnTo>
                <a:lnTo>
                  <a:pt x="1254" y="440"/>
                </a:lnTo>
                <a:lnTo>
                  <a:pt x="1253" y="442"/>
                </a:lnTo>
                <a:lnTo>
                  <a:pt x="1252" y="442"/>
                </a:lnTo>
                <a:lnTo>
                  <a:pt x="1250" y="441"/>
                </a:lnTo>
                <a:lnTo>
                  <a:pt x="1252" y="438"/>
                </a:lnTo>
                <a:lnTo>
                  <a:pt x="1231" y="433"/>
                </a:lnTo>
                <a:lnTo>
                  <a:pt x="1230" y="433"/>
                </a:lnTo>
                <a:lnTo>
                  <a:pt x="1230" y="432"/>
                </a:lnTo>
                <a:lnTo>
                  <a:pt x="1230" y="431"/>
                </a:lnTo>
                <a:lnTo>
                  <a:pt x="1231" y="431"/>
                </a:lnTo>
                <a:lnTo>
                  <a:pt x="1231" y="431"/>
                </a:lnTo>
                <a:lnTo>
                  <a:pt x="1232" y="431"/>
                </a:lnTo>
                <a:lnTo>
                  <a:pt x="1233" y="431"/>
                </a:lnTo>
                <a:lnTo>
                  <a:pt x="1233" y="430"/>
                </a:lnTo>
                <a:lnTo>
                  <a:pt x="1234" y="430"/>
                </a:lnTo>
                <a:lnTo>
                  <a:pt x="1243" y="432"/>
                </a:lnTo>
                <a:lnTo>
                  <a:pt x="1243" y="433"/>
                </a:lnTo>
                <a:lnTo>
                  <a:pt x="1246" y="434"/>
                </a:lnTo>
                <a:lnTo>
                  <a:pt x="1247" y="434"/>
                </a:lnTo>
                <a:lnTo>
                  <a:pt x="1248" y="433"/>
                </a:lnTo>
                <a:lnTo>
                  <a:pt x="1257" y="434"/>
                </a:lnTo>
                <a:lnTo>
                  <a:pt x="1259" y="435"/>
                </a:lnTo>
                <a:lnTo>
                  <a:pt x="1260" y="435"/>
                </a:lnTo>
                <a:lnTo>
                  <a:pt x="1260" y="434"/>
                </a:lnTo>
                <a:lnTo>
                  <a:pt x="1260" y="434"/>
                </a:lnTo>
                <a:lnTo>
                  <a:pt x="1260" y="427"/>
                </a:lnTo>
                <a:lnTo>
                  <a:pt x="1259" y="426"/>
                </a:lnTo>
                <a:lnTo>
                  <a:pt x="1247" y="423"/>
                </a:lnTo>
                <a:lnTo>
                  <a:pt x="1246" y="423"/>
                </a:lnTo>
                <a:lnTo>
                  <a:pt x="1249" y="422"/>
                </a:lnTo>
                <a:lnTo>
                  <a:pt x="1250" y="422"/>
                </a:lnTo>
                <a:lnTo>
                  <a:pt x="1251" y="422"/>
                </a:lnTo>
                <a:lnTo>
                  <a:pt x="1253" y="422"/>
                </a:lnTo>
                <a:lnTo>
                  <a:pt x="1254" y="421"/>
                </a:lnTo>
                <a:lnTo>
                  <a:pt x="1255" y="421"/>
                </a:lnTo>
                <a:lnTo>
                  <a:pt x="1255" y="420"/>
                </a:lnTo>
                <a:lnTo>
                  <a:pt x="1256" y="419"/>
                </a:lnTo>
                <a:lnTo>
                  <a:pt x="1256" y="418"/>
                </a:lnTo>
                <a:lnTo>
                  <a:pt x="1257" y="417"/>
                </a:lnTo>
                <a:lnTo>
                  <a:pt x="1258" y="416"/>
                </a:lnTo>
                <a:lnTo>
                  <a:pt x="1259" y="415"/>
                </a:lnTo>
                <a:lnTo>
                  <a:pt x="1260" y="413"/>
                </a:lnTo>
                <a:lnTo>
                  <a:pt x="1261" y="412"/>
                </a:lnTo>
                <a:lnTo>
                  <a:pt x="1261" y="411"/>
                </a:lnTo>
                <a:lnTo>
                  <a:pt x="1261" y="410"/>
                </a:lnTo>
                <a:lnTo>
                  <a:pt x="1261" y="410"/>
                </a:lnTo>
                <a:lnTo>
                  <a:pt x="1260" y="409"/>
                </a:lnTo>
                <a:lnTo>
                  <a:pt x="1262" y="410"/>
                </a:lnTo>
                <a:lnTo>
                  <a:pt x="1263" y="410"/>
                </a:lnTo>
                <a:lnTo>
                  <a:pt x="1264" y="410"/>
                </a:lnTo>
                <a:lnTo>
                  <a:pt x="1265" y="410"/>
                </a:lnTo>
                <a:lnTo>
                  <a:pt x="1266" y="410"/>
                </a:lnTo>
                <a:lnTo>
                  <a:pt x="1267" y="410"/>
                </a:lnTo>
                <a:lnTo>
                  <a:pt x="1269" y="410"/>
                </a:lnTo>
                <a:lnTo>
                  <a:pt x="1269" y="409"/>
                </a:lnTo>
                <a:lnTo>
                  <a:pt x="1270" y="409"/>
                </a:lnTo>
                <a:lnTo>
                  <a:pt x="1270" y="408"/>
                </a:lnTo>
                <a:lnTo>
                  <a:pt x="1271" y="407"/>
                </a:lnTo>
                <a:lnTo>
                  <a:pt x="1272" y="406"/>
                </a:lnTo>
                <a:lnTo>
                  <a:pt x="1272" y="405"/>
                </a:lnTo>
                <a:lnTo>
                  <a:pt x="1273" y="405"/>
                </a:lnTo>
                <a:lnTo>
                  <a:pt x="1280" y="399"/>
                </a:lnTo>
                <a:lnTo>
                  <a:pt x="1287" y="395"/>
                </a:lnTo>
                <a:lnTo>
                  <a:pt x="1288" y="394"/>
                </a:lnTo>
                <a:lnTo>
                  <a:pt x="1290" y="390"/>
                </a:lnTo>
                <a:lnTo>
                  <a:pt x="1291" y="386"/>
                </a:lnTo>
                <a:lnTo>
                  <a:pt x="1291" y="385"/>
                </a:lnTo>
                <a:lnTo>
                  <a:pt x="1291" y="385"/>
                </a:lnTo>
                <a:lnTo>
                  <a:pt x="1291" y="384"/>
                </a:lnTo>
                <a:lnTo>
                  <a:pt x="1292" y="383"/>
                </a:lnTo>
                <a:lnTo>
                  <a:pt x="1292" y="382"/>
                </a:lnTo>
                <a:lnTo>
                  <a:pt x="1292" y="381"/>
                </a:lnTo>
                <a:lnTo>
                  <a:pt x="1294" y="376"/>
                </a:lnTo>
                <a:lnTo>
                  <a:pt x="1294" y="375"/>
                </a:lnTo>
                <a:lnTo>
                  <a:pt x="1294" y="373"/>
                </a:lnTo>
                <a:lnTo>
                  <a:pt x="1295" y="373"/>
                </a:lnTo>
                <a:lnTo>
                  <a:pt x="1296" y="367"/>
                </a:lnTo>
                <a:lnTo>
                  <a:pt x="1297" y="364"/>
                </a:lnTo>
                <a:lnTo>
                  <a:pt x="1297" y="361"/>
                </a:lnTo>
                <a:lnTo>
                  <a:pt x="1300" y="355"/>
                </a:lnTo>
                <a:lnTo>
                  <a:pt x="1302" y="351"/>
                </a:lnTo>
                <a:lnTo>
                  <a:pt x="1302" y="350"/>
                </a:lnTo>
                <a:lnTo>
                  <a:pt x="1303" y="349"/>
                </a:lnTo>
                <a:lnTo>
                  <a:pt x="1291" y="348"/>
                </a:lnTo>
                <a:lnTo>
                  <a:pt x="1288" y="348"/>
                </a:lnTo>
                <a:lnTo>
                  <a:pt x="1287" y="348"/>
                </a:lnTo>
                <a:lnTo>
                  <a:pt x="1281" y="347"/>
                </a:lnTo>
                <a:lnTo>
                  <a:pt x="1279" y="347"/>
                </a:lnTo>
                <a:lnTo>
                  <a:pt x="1267" y="345"/>
                </a:lnTo>
                <a:lnTo>
                  <a:pt x="1264" y="345"/>
                </a:lnTo>
                <a:lnTo>
                  <a:pt x="1260" y="344"/>
                </a:lnTo>
                <a:lnTo>
                  <a:pt x="1259" y="344"/>
                </a:lnTo>
                <a:lnTo>
                  <a:pt x="1261" y="340"/>
                </a:lnTo>
                <a:lnTo>
                  <a:pt x="1259" y="340"/>
                </a:lnTo>
                <a:lnTo>
                  <a:pt x="1257" y="340"/>
                </a:lnTo>
                <a:lnTo>
                  <a:pt x="1257" y="342"/>
                </a:lnTo>
                <a:lnTo>
                  <a:pt x="1255" y="341"/>
                </a:lnTo>
                <a:lnTo>
                  <a:pt x="1251" y="341"/>
                </a:lnTo>
                <a:lnTo>
                  <a:pt x="1245" y="340"/>
                </a:lnTo>
                <a:lnTo>
                  <a:pt x="1243" y="340"/>
                </a:lnTo>
                <a:lnTo>
                  <a:pt x="1245" y="336"/>
                </a:lnTo>
                <a:lnTo>
                  <a:pt x="1245" y="335"/>
                </a:lnTo>
                <a:lnTo>
                  <a:pt x="1245" y="334"/>
                </a:lnTo>
                <a:lnTo>
                  <a:pt x="1248" y="335"/>
                </a:lnTo>
                <a:lnTo>
                  <a:pt x="1249" y="335"/>
                </a:lnTo>
                <a:lnTo>
                  <a:pt x="1253" y="335"/>
                </a:lnTo>
                <a:lnTo>
                  <a:pt x="1254" y="335"/>
                </a:lnTo>
                <a:lnTo>
                  <a:pt x="1255" y="335"/>
                </a:lnTo>
                <a:lnTo>
                  <a:pt x="1256" y="336"/>
                </a:lnTo>
                <a:lnTo>
                  <a:pt x="1259" y="336"/>
                </a:lnTo>
                <a:lnTo>
                  <a:pt x="1261" y="336"/>
                </a:lnTo>
                <a:lnTo>
                  <a:pt x="1260" y="334"/>
                </a:lnTo>
                <a:lnTo>
                  <a:pt x="1259" y="334"/>
                </a:lnTo>
                <a:lnTo>
                  <a:pt x="1259" y="333"/>
                </a:lnTo>
                <a:lnTo>
                  <a:pt x="1258" y="331"/>
                </a:lnTo>
                <a:lnTo>
                  <a:pt x="1257" y="328"/>
                </a:lnTo>
                <a:lnTo>
                  <a:pt x="1256" y="328"/>
                </a:lnTo>
                <a:lnTo>
                  <a:pt x="1256" y="327"/>
                </a:lnTo>
                <a:lnTo>
                  <a:pt x="1255" y="325"/>
                </a:lnTo>
                <a:lnTo>
                  <a:pt x="1255" y="324"/>
                </a:lnTo>
                <a:lnTo>
                  <a:pt x="1255" y="323"/>
                </a:lnTo>
                <a:lnTo>
                  <a:pt x="1255" y="322"/>
                </a:lnTo>
                <a:lnTo>
                  <a:pt x="1255" y="321"/>
                </a:lnTo>
                <a:lnTo>
                  <a:pt x="1255" y="320"/>
                </a:lnTo>
                <a:lnTo>
                  <a:pt x="1256" y="319"/>
                </a:lnTo>
                <a:lnTo>
                  <a:pt x="1256" y="318"/>
                </a:lnTo>
                <a:lnTo>
                  <a:pt x="1257" y="318"/>
                </a:lnTo>
                <a:lnTo>
                  <a:pt x="1258" y="318"/>
                </a:lnTo>
                <a:lnTo>
                  <a:pt x="1267" y="319"/>
                </a:lnTo>
                <a:lnTo>
                  <a:pt x="1268" y="319"/>
                </a:lnTo>
                <a:lnTo>
                  <a:pt x="1267" y="325"/>
                </a:lnTo>
                <a:lnTo>
                  <a:pt x="1267" y="326"/>
                </a:lnTo>
                <a:lnTo>
                  <a:pt x="1266" y="327"/>
                </a:lnTo>
                <a:lnTo>
                  <a:pt x="1267" y="327"/>
                </a:lnTo>
                <a:lnTo>
                  <a:pt x="1272" y="328"/>
                </a:lnTo>
                <a:lnTo>
                  <a:pt x="1273" y="328"/>
                </a:lnTo>
                <a:lnTo>
                  <a:pt x="1272" y="332"/>
                </a:lnTo>
                <a:lnTo>
                  <a:pt x="1271" y="334"/>
                </a:lnTo>
                <a:lnTo>
                  <a:pt x="1270" y="337"/>
                </a:lnTo>
                <a:lnTo>
                  <a:pt x="1270" y="337"/>
                </a:lnTo>
                <a:lnTo>
                  <a:pt x="1274" y="337"/>
                </a:lnTo>
                <a:lnTo>
                  <a:pt x="1294" y="339"/>
                </a:lnTo>
                <a:lnTo>
                  <a:pt x="1295" y="337"/>
                </a:lnTo>
                <a:lnTo>
                  <a:pt x="1296" y="337"/>
                </a:lnTo>
                <a:lnTo>
                  <a:pt x="1296" y="339"/>
                </a:lnTo>
                <a:lnTo>
                  <a:pt x="1297" y="340"/>
                </a:lnTo>
                <a:lnTo>
                  <a:pt x="1302" y="340"/>
                </a:lnTo>
                <a:lnTo>
                  <a:pt x="1303" y="340"/>
                </a:lnTo>
                <a:lnTo>
                  <a:pt x="1307" y="339"/>
                </a:lnTo>
                <a:lnTo>
                  <a:pt x="1308" y="339"/>
                </a:lnTo>
                <a:lnTo>
                  <a:pt x="1311" y="338"/>
                </a:lnTo>
                <a:lnTo>
                  <a:pt x="1311" y="337"/>
                </a:lnTo>
                <a:lnTo>
                  <a:pt x="1312" y="337"/>
                </a:lnTo>
                <a:lnTo>
                  <a:pt x="1313" y="333"/>
                </a:lnTo>
                <a:lnTo>
                  <a:pt x="1314" y="332"/>
                </a:lnTo>
                <a:lnTo>
                  <a:pt x="1315" y="327"/>
                </a:lnTo>
                <a:lnTo>
                  <a:pt x="1315" y="326"/>
                </a:lnTo>
                <a:lnTo>
                  <a:pt x="1316" y="324"/>
                </a:lnTo>
                <a:lnTo>
                  <a:pt x="1319" y="318"/>
                </a:lnTo>
                <a:lnTo>
                  <a:pt x="1318" y="318"/>
                </a:lnTo>
                <a:lnTo>
                  <a:pt x="1316" y="311"/>
                </a:lnTo>
                <a:lnTo>
                  <a:pt x="1315" y="307"/>
                </a:lnTo>
                <a:lnTo>
                  <a:pt x="1310" y="307"/>
                </a:lnTo>
                <a:lnTo>
                  <a:pt x="1297" y="305"/>
                </a:lnTo>
                <a:lnTo>
                  <a:pt x="1297" y="304"/>
                </a:lnTo>
                <a:lnTo>
                  <a:pt x="1297" y="303"/>
                </a:lnTo>
                <a:lnTo>
                  <a:pt x="1294" y="303"/>
                </a:lnTo>
                <a:lnTo>
                  <a:pt x="1291" y="302"/>
                </a:lnTo>
                <a:lnTo>
                  <a:pt x="1279" y="301"/>
                </a:lnTo>
                <a:lnTo>
                  <a:pt x="1275" y="301"/>
                </a:lnTo>
                <a:lnTo>
                  <a:pt x="1275" y="300"/>
                </a:lnTo>
                <a:lnTo>
                  <a:pt x="1275" y="299"/>
                </a:lnTo>
                <a:lnTo>
                  <a:pt x="1279" y="300"/>
                </a:lnTo>
                <a:lnTo>
                  <a:pt x="1280" y="300"/>
                </a:lnTo>
                <a:lnTo>
                  <a:pt x="1282" y="300"/>
                </a:lnTo>
                <a:lnTo>
                  <a:pt x="1282" y="298"/>
                </a:lnTo>
                <a:lnTo>
                  <a:pt x="1280" y="298"/>
                </a:lnTo>
                <a:lnTo>
                  <a:pt x="1280" y="295"/>
                </a:lnTo>
                <a:lnTo>
                  <a:pt x="1277" y="294"/>
                </a:lnTo>
                <a:lnTo>
                  <a:pt x="1278" y="293"/>
                </a:lnTo>
                <a:lnTo>
                  <a:pt x="1279" y="293"/>
                </a:lnTo>
                <a:lnTo>
                  <a:pt x="1279" y="292"/>
                </a:lnTo>
                <a:lnTo>
                  <a:pt x="1279" y="292"/>
                </a:lnTo>
                <a:lnTo>
                  <a:pt x="1283" y="293"/>
                </a:lnTo>
                <a:lnTo>
                  <a:pt x="1297" y="294"/>
                </a:lnTo>
                <a:lnTo>
                  <a:pt x="1302" y="294"/>
                </a:lnTo>
                <a:lnTo>
                  <a:pt x="1309" y="294"/>
                </a:lnTo>
                <a:lnTo>
                  <a:pt x="1310" y="294"/>
                </a:lnTo>
                <a:lnTo>
                  <a:pt x="1313" y="294"/>
                </a:lnTo>
                <a:lnTo>
                  <a:pt x="1312" y="289"/>
                </a:lnTo>
                <a:lnTo>
                  <a:pt x="1309" y="286"/>
                </a:lnTo>
                <a:lnTo>
                  <a:pt x="1304" y="281"/>
                </a:lnTo>
                <a:lnTo>
                  <a:pt x="1302" y="278"/>
                </a:lnTo>
                <a:lnTo>
                  <a:pt x="1294" y="271"/>
                </a:lnTo>
                <a:lnTo>
                  <a:pt x="1294" y="270"/>
                </a:lnTo>
                <a:lnTo>
                  <a:pt x="1293" y="268"/>
                </a:lnTo>
                <a:lnTo>
                  <a:pt x="1299" y="265"/>
                </a:lnTo>
                <a:lnTo>
                  <a:pt x="1303" y="261"/>
                </a:lnTo>
                <a:lnTo>
                  <a:pt x="1305" y="260"/>
                </a:lnTo>
                <a:lnTo>
                  <a:pt x="1306" y="259"/>
                </a:lnTo>
                <a:lnTo>
                  <a:pt x="1306" y="258"/>
                </a:lnTo>
                <a:lnTo>
                  <a:pt x="1311" y="255"/>
                </a:lnTo>
                <a:lnTo>
                  <a:pt x="1314" y="253"/>
                </a:lnTo>
                <a:lnTo>
                  <a:pt x="1316" y="252"/>
                </a:lnTo>
                <a:lnTo>
                  <a:pt x="1316" y="251"/>
                </a:lnTo>
                <a:lnTo>
                  <a:pt x="1317" y="251"/>
                </a:lnTo>
                <a:lnTo>
                  <a:pt x="1321" y="248"/>
                </a:lnTo>
                <a:lnTo>
                  <a:pt x="1322" y="247"/>
                </a:lnTo>
                <a:lnTo>
                  <a:pt x="1323" y="247"/>
                </a:lnTo>
                <a:lnTo>
                  <a:pt x="1324" y="246"/>
                </a:lnTo>
                <a:lnTo>
                  <a:pt x="1325" y="245"/>
                </a:lnTo>
                <a:lnTo>
                  <a:pt x="1324" y="230"/>
                </a:lnTo>
                <a:lnTo>
                  <a:pt x="1324" y="229"/>
                </a:lnTo>
                <a:lnTo>
                  <a:pt x="1324" y="225"/>
                </a:lnTo>
                <a:lnTo>
                  <a:pt x="1324" y="224"/>
                </a:lnTo>
                <a:lnTo>
                  <a:pt x="1323" y="223"/>
                </a:lnTo>
                <a:lnTo>
                  <a:pt x="1323" y="222"/>
                </a:lnTo>
                <a:lnTo>
                  <a:pt x="1322" y="222"/>
                </a:lnTo>
                <a:lnTo>
                  <a:pt x="1322" y="221"/>
                </a:lnTo>
                <a:lnTo>
                  <a:pt x="1321" y="221"/>
                </a:lnTo>
                <a:lnTo>
                  <a:pt x="1320" y="221"/>
                </a:lnTo>
                <a:lnTo>
                  <a:pt x="1318" y="220"/>
                </a:lnTo>
                <a:lnTo>
                  <a:pt x="1315" y="219"/>
                </a:lnTo>
                <a:lnTo>
                  <a:pt x="1313" y="219"/>
                </a:lnTo>
                <a:lnTo>
                  <a:pt x="1312" y="219"/>
                </a:lnTo>
                <a:lnTo>
                  <a:pt x="1311" y="218"/>
                </a:lnTo>
                <a:lnTo>
                  <a:pt x="1312" y="217"/>
                </a:lnTo>
                <a:lnTo>
                  <a:pt x="1313" y="215"/>
                </a:lnTo>
                <a:lnTo>
                  <a:pt x="1313" y="214"/>
                </a:lnTo>
                <a:lnTo>
                  <a:pt x="1314" y="213"/>
                </a:lnTo>
                <a:lnTo>
                  <a:pt x="1314" y="212"/>
                </a:lnTo>
                <a:lnTo>
                  <a:pt x="1315" y="211"/>
                </a:lnTo>
                <a:lnTo>
                  <a:pt x="1315" y="209"/>
                </a:lnTo>
                <a:lnTo>
                  <a:pt x="1322" y="202"/>
                </a:lnTo>
                <a:lnTo>
                  <a:pt x="1323" y="200"/>
                </a:lnTo>
                <a:lnTo>
                  <a:pt x="1324" y="198"/>
                </a:lnTo>
                <a:lnTo>
                  <a:pt x="1324" y="196"/>
                </a:lnTo>
                <a:lnTo>
                  <a:pt x="1325" y="194"/>
                </a:lnTo>
                <a:lnTo>
                  <a:pt x="1325" y="193"/>
                </a:lnTo>
                <a:lnTo>
                  <a:pt x="1325" y="191"/>
                </a:lnTo>
                <a:lnTo>
                  <a:pt x="1326" y="188"/>
                </a:lnTo>
                <a:lnTo>
                  <a:pt x="1327" y="185"/>
                </a:lnTo>
                <a:lnTo>
                  <a:pt x="1328" y="183"/>
                </a:lnTo>
                <a:lnTo>
                  <a:pt x="1329" y="181"/>
                </a:lnTo>
                <a:lnTo>
                  <a:pt x="1330" y="180"/>
                </a:lnTo>
                <a:lnTo>
                  <a:pt x="1331" y="179"/>
                </a:lnTo>
                <a:lnTo>
                  <a:pt x="1332" y="178"/>
                </a:lnTo>
                <a:lnTo>
                  <a:pt x="1333" y="176"/>
                </a:lnTo>
                <a:lnTo>
                  <a:pt x="1334" y="175"/>
                </a:lnTo>
                <a:lnTo>
                  <a:pt x="1337" y="173"/>
                </a:lnTo>
                <a:lnTo>
                  <a:pt x="1338" y="172"/>
                </a:lnTo>
                <a:lnTo>
                  <a:pt x="1340" y="169"/>
                </a:lnTo>
                <a:lnTo>
                  <a:pt x="1346" y="166"/>
                </a:lnTo>
                <a:lnTo>
                  <a:pt x="1346" y="165"/>
                </a:lnTo>
                <a:lnTo>
                  <a:pt x="1348" y="163"/>
                </a:lnTo>
                <a:lnTo>
                  <a:pt x="1350" y="161"/>
                </a:lnTo>
                <a:lnTo>
                  <a:pt x="1351" y="160"/>
                </a:lnTo>
                <a:lnTo>
                  <a:pt x="1351" y="159"/>
                </a:lnTo>
                <a:lnTo>
                  <a:pt x="1351" y="158"/>
                </a:lnTo>
                <a:lnTo>
                  <a:pt x="1353" y="157"/>
                </a:lnTo>
                <a:lnTo>
                  <a:pt x="1353" y="156"/>
                </a:lnTo>
                <a:lnTo>
                  <a:pt x="1354" y="156"/>
                </a:lnTo>
                <a:lnTo>
                  <a:pt x="1356" y="153"/>
                </a:lnTo>
                <a:lnTo>
                  <a:pt x="1358" y="150"/>
                </a:lnTo>
                <a:lnTo>
                  <a:pt x="1358" y="149"/>
                </a:lnTo>
                <a:lnTo>
                  <a:pt x="1359" y="148"/>
                </a:lnTo>
                <a:lnTo>
                  <a:pt x="1360" y="148"/>
                </a:lnTo>
                <a:lnTo>
                  <a:pt x="1360" y="146"/>
                </a:lnTo>
                <a:lnTo>
                  <a:pt x="1361" y="145"/>
                </a:lnTo>
                <a:lnTo>
                  <a:pt x="1362" y="144"/>
                </a:lnTo>
                <a:lnTo>
                  <a:pt x="1363" y="141"/>
                </a:lnTo>
                <a:lnTo>
                  <a:pt x="1363" y="139"/>
                </a:lnTo>
                <a:lnTo>
                  <a:pt x="1365" y="134"/>
                </a:lnTo>
                <a:lnTo>
                  <a:pt x="1366" y="132"/>
                </a:lnTo>
                <a:lnTo>
                  <a:pt x="1371" y="121"/>
                </a:lnTo>
                <a:lnTo>
                  <a:pt x="1372" y="121"/>
                </a:lnTo>
                <a:lnTo>
                  <a:pt x="1378" y="107"/>
                </a:lnTo>
                <a:lnTo>
                  <a:pt x="1380" y="101"/>
                </a:lnTo>
                <a:lnTo>
                  <a:pt x="1382" y="98"/>
                </a:lnTo>
                <a:lnTo>
                  <a:pt x="1386" y="87"/>
                </a:lnTo>
                <a:lnTo>
                  <a:pt x="1387" y="87"/>
                </a:lnTo>
                <a:lnTo>
                  <a:pt x="1387" y="86"/>
                </a:lnTo>
                <a:lnTo>
                  <a:pt x="1389" y="84"/>
                </a:lnTo>
                <a:lnTo>
                  <a:pt x="1389" y="84"/>
                </a:lnTo>
                <a:lnTo>
                  <a:pt x="1389" y="83"/>
                </a:lnTo>
                <a:lnTo>
                  <a:pt x="1390" y="83"/>
                </a:lnTo>
                <a:lnTo>
                  <a:pt x="1390" y="82"/>
                </a:lnTo>
                <a:lnTo>
                  <a:pt x="1390" y="81"/>
                </a:lnTo>
                <a:lnTo>
                  <a:pt x="1390" y="80"/>
                </a:lnTo>
                <a:lnTo>
                  <a:pt x="1389" y="79"/>
                </a:lnTo>
                <a:lnTo>
                  <a:pt x="1389" y="78"/>
                </a:lnTo>
                <a:lnTo>
                  <a:pt x="1389" y="77"/>
                </a:lnTo>
                <a:lnTo>
                  <a:pt x="1389" y="76"/>
                </a:lnTo>
                <a:lnTo>
                  <a:pt x="1388" y="76"/>
                </a:lnTo>
                <a:lnTo>
                  <a:pt x="1388" y="75"/>
                </a:lnTo>
                <a:lnTo>
                  <a:pt x="1387" y="74"/>
                </a:lnTo>
                <a:lnTo>
                  <a:pt x="1386" y="73"/>
                </a:lnTo>
                <a:lnTo>
                  <a:pt x="1386" y="72"/>
                </a:lnTo>
                <a:lnTo>
                  <a:pt x="1384" y="72"/>
                </a:lnTo>
                <a:lnTo>
                  <a:pt x="1383" y="72"/>
                </a:lnTo>
                <a:lnTo>
                  <a:pt x="1383" y="72"/>
                </a:lnTo>
                <a:lnTo>
                  <a:pt x="1382" y="72"/>
                </a:lnTo>
                <a:lnTo>
                  <a:pt x="1381" y="72"/>
                </a:lnTo>
                <a:lnTo>
                  <a:pt x="1380" y="71"/>
                </a:lnTo>
                <a:lnTo>
                  <a:pt x="1381" y="71"/>
                </a:lnTo>
                <a:lnTo>
                  <a:pt x="1382" y="71"/>
                </a:lnTo>
                <a:lnTo>
                  <a:pt x="1385" y="71"/>
                </a:lnTo>
                <a:lnTo>
                  <a:pt x="1386" y="71"/>
                </a:lnTo>
                <a:lnTo>
                  <a:pt x="1387" y="71"/>
                </a:lnTo>
                <a:lnTo>
                  <a:pt x="1388" y="71"/>
                </a:lnTo>
                <a:lnTo>
                  <a:pt x="1408" y="72"/>
                </a:lnTo>
                <a:lnTo>
                  <a:pt x="1490" y="83"/>
                </a:lnTo>
                <a:lnTo>
                  <a:pt x="1491" y="83"/>
                </a:lnTo>
                <a:lnTo>
                  <a:pt x="1492" y="83"/>
                </a:lnTo>
                <a:lnTo>
                  <a:pt x="1493" y="83"/>
                </a:lnTo>
                <a:lnTo>
                  <a:pt x="1494" y="83"/>
                </a:lnTo>
                <a:lnTo>
                  <a:pt x="1494" y="83"/>
                </a:lnTo>
                <a:lnTo>
                  <a:pt x="1495" y="83"/>
                </a:lnTo>
                <a:lnTo>
                  <a:pt x="1497" y="84"/>
                </a:lnTo>
                <a:lnTo>
                  <a:pt x="1498" y="84"/>
                </a:lnTo>
                <a:lnTo>
                  <a:pt x="1499" y="84"/>
                </a:lnTo>
                <a:lnTo>
                  <a:pt x="1529" y="86"/>
                </a:lnTo>
                <a:lnTo>
                  <a:pt x="1538" y="87"/>
                </a:lnTo>
                <a:lnTo>
                  <a:pt x="1561" y="91"/>
                </a:lnTo>
                <a:lnTo>
                  <a:pt x="1561" y="96"/>
                </a:lnTo>
                <a:lnTo>
                  <a:pt x="1561" y="100"/>
                </a:lnTo>
                <a:lnTo>
                  <a:pt x="1544" y="98"/>
                </a:lnTo>
                <a:lnTo>
                  <a:pt x="1544" y="99"/>
                </a:lnTo>
                <a:lnTo>
                  <a:pt x="1544" y="104"/>
                </a:lnTo>
                <a:lnTo>
                  <a:pt x="1540" y="104"/>
                </a:lnTo>
                <a:lnTo>
                  <a:pt x="1539" y="104"/>
                </a:lnTo>
                <a:lnTo>
                  <a:pt x="1539" y="107"/>
                </a:lnTo>
                <a:lnTo>
                  <a:pt x="1539" y="111"/>
                </a:lnTo>
                <a:lnTo>
                  <a:pt x="1539" y="118"/>
                </a:lnTo>
                <a:lnTo>
                  <a:pt x="1539" y="119"/>
                </a:lnTo>
                <a:lnTo>
                  <a:pt x="1539" y="126"/>
                </a:lnTo>
                <a:lnTo>
                  <a:pt x="1539" y="129"/>
                </a:lnTo>
                <a:lnTo>
                  <a:pt x="1539" y="132"/>
                </a:lnTo>
                <a:lnTo>
                  <a:pt x="1551" y="132"/>
                </a:lnTo>
                <a:lnTo>
                  <a:pt x="1558" y="132"/>
                </a:lnTo>
                <a:lnTo>
                  <a:pt x="1563" y="132"/>
                </a:lnTo>
                <a:lnTo>
                  <a:pt x="1564" y="132"/>
                </a:lnTo>
                <a:lnTo>
                  <a:pt x="1564" y="131"/>
                </a:lnTo>
                <a:lnTo>
                  <a:pt x="1564" y="130"/>
                </a:lnTo>
                <a:lnTo>
                  <a:pt x="1563" y="130"/>
                </a:lnTo>
                <a:lnTo>
                  <a:pt x="1561" y="130"/>
                </a:lnTo>
                <a:lnTo>
                  <a:pt x="1561" y="129"/>
                </a:lnTo>
                <a:lnTo>
                  <a:pt x="1561" y="127"/>
                </a:lnTo>
                <a:lnTo>
                  <a:pt x="1561" y="126"/>
                </a:lnTo>
                <a:lnTo>
                  <a:pt x="1560" y="126"/>
                </a:lnTo>
                <a:lnTo>
                  <a:pt x="1558" y="126"/>
                </a:lnTo>
                <a:lnTo>
                  <a:pt x="1558" y="125"/>
                </a:lnTo>
                <a:lnTo>
                  <a:pt x="1558" y="122"/>
                </a:lnTo>
                <a:lnTo>
                  <a:pt x="1558" y="119"/>
                </a:lnTo>
                <a:lnTo>
                  <a:pt x="1558" y="118"/>
                </a:lnTo>
                <a:lnTo>
                  <a:pt x="1583" y="118"/>
                </a:lnTo>
                <a:lnTo>
                  <a:pt x="1583" y="119"/>
                </a:lnTo>
                <a:lnTo>
                  <a:pt x="1582" y="126"/>
                </a:lnTo>
                <a:lnTo>
                  <a:pt x="1582" y="132"/>
                </a:lnTo>
                <a:lnTo>
                  <a:pt x="1582" y="133"/>
                </a:lnTo>
                <a:lnTo>
                  <a:pt x="1583" y="133"/>
                </a:lnTo>
                <a:lnTo>
                  <a:pt x="1584" y="133"/>
                </a:lnTo>
                <a:lnTo>
                  <a:pt x="1589" y="133"/>
                </a:lnTo>
                <a:lnTo>
                  <a:pt x="1628" y="133"/>
                </a:lnTo>
                <a:lnTo>
                  <a:pt x="1673" y="133"/>
                </a:lnTo>
                <a:lnTo>
                  <a:pt x="1673" y="141"/>
                </a:lnTo>
                <a:lnTo>
                  <a:pt x="1673" y="143"/>
                </a:lnTo>
                <a:lnTo>
                  <a:pt x="1674" y="148"/>
                </a:lnTo>
                <a:lnTo>
                  <a:pt x="1673" y="156"/>
                </a:lnTo>
                <a:lnTo>
                  <a:pt x="1673" y="163"/>
                </a:lnTo>
                <a:lnTo>
                  <a:pt x="1673" y="170"/>
                </a:lnTo>
                <a:lnTo>
                  <a:pt x="1673" y="174"/>
                </a:lnTo>
                <a:lnTo>
                  <a:pt x="1673" y="175"/>
                </a:lnTo>
                <a:lnTo>
                  <a:pt x="1673" y="178"/>
                </a:lnTo>
                <a:lnTo>
                  <a:pt x="1673" y="181"/>
                </a:lnTo>
                <a:lnTo>
                  <a:pt x="1673" y="184"/>
                </a:lnTo>
                <a:lnTo>
                  <a:pt x="1674" y="184"/>
                </a:lnTo>
                <a:lnTo>
                  <a:pt x="1679" y="184"/>
                </a:lnTo>
                <a:lnTo>
                  <a:pt x="1698" y="184"/>
                </a:lnTo>
                <a:lnTo>
                  <a:pt x="1698" y="185"/>
                </a:lnTo>
                <a:lnTo>
                  <a:pt x="1698" y="192"/>
                </a:lnTo>
                <a:lnTo>
                  <a:pt x="1698" y="194"/>
                </a:lnTo>
                <a:lnTo>
                  <a:pt x="1698" y="195"/>
                </a:lnTo>
                <a:lnTo>
                  <a:pt x="1698" y="199"/>
                </a:lnTo>
                <a:lnTo>
                  <a:pt x="1698" y="200"/>
                </a:lnTo>
                <a:lnTo>
                  <a:pt x="1698" y="202"/>
                </a:lnTo>
                <a:lnTo>
                  <a:pt x="1698" y="203"/>
                </a:lnTo>
                <a:lnTo>
                  <a:pt x="1698" y="205"/>
                </a:lnTo>
                <a:lnTo>
                  <a:pt x="1698" y="205"/>
                </a:lnTo>
                <a:lnTo>
                  <a:pt x="1698" y="206"/>
                </a:lnTo>
                <a:lnTo>
                  <a:pt x="1718" y="206"/>
                </a:lnTo>
                <a:lnTo>
                  <a:pt x="1732" y="206"/>
                </a:lnTo>
                <a:lnTo>
                  <a:pt x="1737" y="206"/>
                </a:lnTo>
                <a:lnTo>
                  <a:pt x="1737" y="207"/>
                </a:lnTo>
                <a:lnTo>
                  <a:pt x="1737" y="208"/>
                </a:lnTo>
                <a:lnTo>
                  <a:pt x="1737" y="211"/>
                </a:lnTo>
                <a:lnTo>
                  <a:pt x="1740" y="211"/>
                </a:lnTo>
                <a:lnTo>
                  <a:pt x="1740" y="214"/>
                </a:lnTo>
                <a:lnTo>
                  <a:pt x="1745" y="214"/>
                </a:lnTo>
                <a:lnTo>
                  <a:pt x="1748" y="215"/>
                </a:lnTo>
                <a:lnTo>
                  <a:pt x="1754" y="215"/>
                </a:lnTo>
                <a:lnTo>
                  <a:pt x="1755" y="215"/>
                </a:lnTo>
                <a:lnTo>
                  <a:pt x="1757" y="215"/>
                </a:lnTo>
                <a:lnTo>
                  <a:pt x="1757" y="219"/>
                </a:lnTo>
                <a:lnTo>
                  <a:pt x="1757" y="220"/>
                </a:lnTo>
                <a:lnTo>
                  <a:pt x="1755" y="220"/>
                </a:lnTo>
                <a:lnTo>
                  <a:pt x="1754" y="220"/>
                </a:lnTo>
                <a:lnTo>
                  <a:pt x="1718" y="220"/>
                </a:lnTo>
                <a:lnTo>
                  <a:pt x="1718" y="225"/>
                </a:lnTo>
                <a:lnTo>
                  <a:pt x="1718" y="229"/>
                </a:lnTo>
                <a:lnTo>
                  <a:pt x="1718" y="229"/>
                </a:lnTo>
                <a:lnTo>
                  <a:pt x="1718" y="232"/>
                </a:lnTo>
                <a:lnTo>
                  <a:pt x="1718" y="236"/>
                </a:lnTo>
                <a:lnTo>
                  <a:pt x="1718" y="240"/>
                </a:lnTo>
                <a:lnTo>
                  <a:pt x="1718" y="243"/>
                </a:lnTo>
                <a:lnTo>
                  <a:pt x="1718" y="248"/>
                </a:lnTo>
                <a:lnTo>
                  <a:pt x="1718" y="251"/>
                </a:lnTo>
                <a:lnTo>
                  <a:pt x="1718" y="253"/>
                </a:lnTo>
                <a:lnTo>
                  <a:pt x="1718" y="255"/>
                </a:lnTo>
                <a:lnTo>
                  <a:pt x="1718" y="258"/>
                </a:lnTo>
                <a:lnTo>
                  <a:pt x="1718" y="260"/>
                </a:lnTo>
                <a:lnTo>
                  <a:pt x="1718" y="264"/>
                </a:lnTo>
                <a:lnTo>
                  <a:pt x="1718" y="265"/>
                </a:lnTo>
                <a:lnTo>
                  <a:pt x="1734" y="265"/>
                </a:lnTo>
                <a:lnTo>
                  <a:pt x="1751" y="265"/>
                </a:lnTo>
                <a:lnTo>
                  <a:pt x="1759" y="265"/>
                </a:lnTo>
                <a:lnTo>
                  <a:pt x="1762" y="265"/>
                </a:lnTo>
                <a:lnTo>
                  <a:pt x="1763" y="265"/>
                </a:lnTo>
                <a:lnTo>
                  <a:pt x="1762" y="268"/>
                </a:lnTo>
                <a:lnTo>
                  <a:pt x="1762" y="269"/>
                </a:lnTo>
                <a:lnTo>
                  <a:pt x="1762" y="273"/>
                </a:lnTo>
                <a:lnTo>
                  <a:pt x="1762" y="280"/>
                </a:lnTo>
                <a:lnTo>
                  <a:pt x="1762" y="287"/>
                </a:lnTo>
                <a:lnTo>
                  <a:pt x="1763" y="288"/>
                </a:lnTo>
                <a:lnTo>
                  <a:pt x="1763" y="291"/>
                </a:lnTo>
                <a:lnTo>
                  <a:pt x="1762" y="294"/>
                </a:lnTo>
                <a:lnTo>
                  <a:pt x="1763" y="295"/>
                </a:lnTo>
                <a:lnTo>
                  <a:pt x="1776" y="295"/>
                </a:lnTo>
                <a:lnTo>
                  <a:pt x="1794" y="295"/>
                </a:lnTo>
                <a:lnTo>
                  <a:pt x="1806" y="295"/>
                </a:lnTo>
                <a:lnTo>
                  <a:pt x="1816" y="295"/>
                </a:lnTo>
                <a:lnTo>
                  <a:pt x="1829" y="295"/>
                </a:lnTo>
                <a:lnTo>
                  <a:pt x="1830" y="295"/>
                </a:lnTo>
                <a:lnTo>
                  <a:pt x="1841" y="295"/>
                </a:lnTo>
                <a:lnTo>
                  <a:pt x="1852" y="295"/>
                </a:lnTo>
                <a:lnTo>
                  <a:pt x="1867" y="295"/>
                </a:lnTo>
                <a:lnTo>
                  <a:pt x="1871" y="295"/>
                </a:lnTo>
                <a:lnTo>
                  <a:pt x="1881" y="295"/>
                </a:lnTo>
                <a:lnTo>
                  <a:pt x="1886" y="295"/>
                </a:lnTo>
                <a:lnTo>
                  <a:pt x="1893" y="295"/>
                </a:lnTo>
                <a:lnTo>
                  <a:pt x="1896" y="295"/>
                </a:lnTo>
                <a:lnTo>
                  <a:pt x="1902" y="296"/>
                </a:lnTo>
                <a:lnTo>
                  <a:pt x="1903" y="296"/>
                </a:lnTo>
                <a:lnTo>
                  <a:pt x="1919" y="295"/>
                </a:lnTo>
                <a:lnTo>
                  <a:pt x="1925" y="296"/>
                </a:lnTo>
                <a:lnTo>
                  <a:pt x="1932" y="300"/>
                </a:lnTo>
                <a:lnTo>
                  <a:pt x="1933" y="300"/>
                </a:lnTo>
                <a:lnTo>
                  <a:pt x="1934" y="301"/>
                </a:lnTo>
                <a:lnTo>
                  <a:pt x="1936" y="301"/>
                </a:lnTo>
                <a:lnTo>
                  <a:pt x="1937" y="302"/>
                </a:lnTo>
                <a:lnTo>
                  <a:pt x="1939" y="302"/>
                </a:lnTo>
                <a:lnTo>
                  <a:pt x="1941" y="302"/>
                </a:lnTo>
                <a:lnTo>
                  <a:pt x="1944" y="301"/>
                </a:lnTo>
                <a:lnTo>
                  <a:pt x="1947" y="300"/>
                </a:lnTo>
                <a:lnTo>
                  <a:pt x="1949" y="298"/>
                </a:lnTo>
                <a:lnTo>
                  <a:pt x="1951" y="297"/>
                </a:lnTo>
                <a:lnTo>
                  <a:pt x="1954" y="296"/>
                </a:lnTo>
                <a:lnTo>
                  <a:pt x="1958" y="296"/>
                </a:lnTo>
                <a:lnTo>
                  <a:pt x="1961" y="296"/>
                </a:lnTo>
                <a:lnTo>
                  <a:pt x="1963" y="297"/>
                </a:lnTo>
                <a:lnTo>
                  <a:pt x="1968" y="298"/>
                </a:lnTo>
                <a:lnTo>
                  <a:pt x="1971" y="298"/>
                </a:lnTo>
                <a:lnTo>
                  <a:pt x="1973" y="298"/>
                </a:lnTo>
                <a:lnTo>
                  <a:pt x="1977" y="297"/>
                </a:lnTo>
                <a:lnTo>
                  <a:pt x="1984" y="295"/>
                </a:lnTo>
                <a:lnTo>
                  <a:pt x="1986" y="295"/>
                </a:lnTo>
                <a:lnTo>
                  <a:pt x="1986" y="296"/>
                </a:lnTo>
                <a:lnTo>
                  <a:pt x="1989" y="295"/>
                </a:lnTo>
                <a:lnTo>
                  <a:pt x="1996" y="292"/>
                </a:lnTo>
                <a:lnTo>
                  <a:pt x="2012" y="290"/>
                </a:lnTo>
                <a:lnTo>
                  <a:pt x="2014" y="303"/>
                </a:lnTo>
                <a:lnTo>
                  <a:pt x="2015" y="311"/>
                </a:lnTo>
                <a:lnTo>
                  <a:pt x="2016" y="315"/>
                </a:lnTo>
                <a:lnTo>
                  <a:pt x="2017" y="318"/>
                </a:lnTo>
                <a:lnTo>
                  <a:pt x="2018" y="329"/>
                </a:lnTo>
                <a:lnTo>
                  <a:pt x="2019" y="337"/>
                </a:lnTo>
                <a:lnTo>
                  <a:pt x="2020" y="342"/>
                </a:lnTo>
                <a:lnTo>
                  <a:pt x="2013" y="345"/>
                </a:lnTo>
                <a:lnTo>
                  <a:pt x="2008" y="347"/>
                </a:lnTo>
                <a:lnTo>
                  <a:pt x="2000" y="349"/>
                </a:lnTo>
                <a:lnTo>
                  <a:pt x="1997" y="349"/>
                </a:lnTo>
                <a:lnTo>
                  <a:pt x="1992" y="352"/>
                </a:lnTo>
                <a:lnTo>
                  <a:pt x="1989" y="350"/>
                </a:lnTo>
                <a:lnTo>
                  <a:pt x="1987" y="350"/>
                </a:lnTo>
                <a:lnTo>
                  <a:pt x="1985" y="350"/>
                </a:lnTo>
                <a:lnTo>
                  <a:pt x="1985" y="356"/>
                </a:lnTo>
                <a:lnTo>
                  <a:pt x="1985" y="357"/>
                </a:lnTo>
                <a:lnTo>
                  <a:pt x="1985" y="359"/>
                </a:lnTo>
                <a:lnTo>
                  <a:pt x="1985" y="362"/>
                </a:lnTo>
                <a:lnTo>
                  <a:pt x="1985" y="386"/>
                </a:lnTo>
                <a:lnTo>
                  <a:pt x="1985" y="406"/>
                </a:lnTo>
                <a:lnTo>
                  <a:pt x="1985" y="415"/>
                </a:lnTo>
                <a:lnTo>
                  <a:pt x="1985" y="422"/>
                </a:lnTo>
                <a:lnTo>
                  <a:pt x="1986" y="440"/>
                </a:lnTo>
                <a:lnTo>
                  <a:pt x="1986" y="441"/>
                </a:lnTo>
                <a:lnTo>
                  <a:pt x="1986" y="443"/>
                </a:lnTo>
                <a:lnTo>
                  <a:pt x="1986" y="446"/>
                </a:lnTo>
                <a:lnTo>
                  <a:pt x="1986" y="447"/>
                </a:lnTo>
                <a:lnTo>
                  <a:pt x="1986" y="448"/>
                </a:lnTo>
                <a:lnTo>
                  <a:pt x="1986" y="450"/>
                </a:lnTo>
                <a:lnTo>
                  <a:pt x="1986" y="457"/>
                </a:lnTo>
                <a:lnTo>
                  <a:pt x="1986" y="461"/>
                </a:lnTo>
                <a:lnTo>
                  <a:pt x="1986" y="476"/>
                </a:lnTo>
                <a:lnTo>
                  <a:pt x="1986" y="487"/>
                </a:lnTo>
                <a:lnTo>
                  <a:pt x="1986" y="496"/>
                </a:lnTo>
                <a:lnTo>
                  <a:pt x="1987" y="501"/>
                </a:lnTo>
                <a:lnTo>
                  <a:pt x="1987" y="518"/>
                </a:lnTo>
                <a:lnTo>
                  <a:pt x="1987" y="533"/>
                </a:lnTo>
                <a:lnTo>
                  <a:pt x="1987" y="558"/>
                </a:lnTo>
                <a:lnTo>
                  <a:pt x="1987" y="581"/>
                </a:lnTo>
                <a:lnTo>
                  <a:pt x="1987" y="591"/>
                </a:lnTo>
                <a:lnTo>
                  <a:pt x="1991" y="591"/>
                </a:lnTo>
                <a:lnTo>
                  <a:pt x="2033" y="594"/>
                </a:lnTo>
                <a:lnTo>
                  <a:pt x="2033" y="602"/>
                </a:lnTo>
                <a:lnTo>
                  <a:pt x="2033" y="602"/>
                </a:lnTo>
                <a:lnTo>
                  <a:pt x="2033" y="604"/>
                </a:lnTo>
                <a:lnTo>
                  <a:pt x="2033" y="605"/>
                </a:lnTo>
                <a:lnTo>
                  <a:pt x="2033" y="620"/>
                </a:lnTo>
                <a:lnTo>
                  <a:pt x="2033" y="626"/>
                </a:lnTo>
                <a:lnTo>
                  <a:pt x="2033" y="628"/>
                </a:lnTo>
                <a:lnTo>
                  <a:pt x="2010" y="628"/>
                </a:lnTo>
                <a:lnTo>
                  <a:pt x="2010" y="642"/>
                </a:lnTo>
                <a:lnTo>
                  <a:pt x="2010" y="649"/>
                </a:lnTo>
                <a:lnTo>
                  <a:pt x="2010" y="664"/>
                </a:lnTo>
                <a:lnTo>
                  <a:pt x="2010" y="666"/>
                </a:lnTo>
                <a:lnTo>
                  <a:pt x="2010" y="672"/>
                </a:lnTo>
                <a:lnTo>
                  <a:pt x="2011" y="693"/>
                </a:lnTo>
                <a:lnTo>
                  <a:pt x="2011" y="711"/>
                </a:lnTo>
                <a:lnTo>
                  <a:pt x="2011" y="719"/>
                </a:lnTo>
                <a:lnTo>
                  <a:pt x="2011" y="721"/>
                </a:lnTo>
                <a:lnTo>
                  <a:pt x="2010" y="735"/>
                </a:lnTo>
                <a:lnTo>
                  <a:pt x="2010" y="737"/>
                </a:lnTo>
                <a:lnTo>
                  <a:pt x="1996" y="738"/>
                </a:lnTo>
                <a:lnTo>
                  <a:pt x="1988" y="737"/>
                </a:lnTo>
                <a:lnTo>
                  <a:pt x="1988" y="747"/>
                </a:lnTo>
                <a:lnTo>
                  <a:pt x="1988" y="749"/>
                </a:lnTo>
                <a:lnTo>
                  <a:pt x="1988" y="752"/>
                </a:lnTo>
                <a:lnTo>
                  <a:pt x="1988" y="763"/>
                </a:lnTo>
                <a:lnTo>
                  <a:pt x="1988" y="772"/>
                </a:lnTo>
                <a:lnTo>
                  <a:pt x="1988" y="775"/>
                </a:lnTo>
                <a:lnTo>
                  <a:pt x="1968" y="775"/>
                </a:lnTo>
                <a:lnTo>
                  <a:pt x="1966" y="775"/>
                </a:lnTo>
                <a:lnTo>
                  <a:pt x="1965" y="775"/>
                </a:lnTo>
                <a:lnTo>
                  <a:pt x="1965" y="776"/>
                </a:lnTo>
                <a:lnTo>
                  <a:pt x="1965" y="777"/>
                </a:lnTo>
                <a:lnTo>
                  <a:pt x="1965" y="778"/>
                </a:lnTo>
                <a:lnTo>
                  <a:pt x="1965" y="780"/>
                </a:lnTo>
                <a:lnTo>
                  <a:pt x="1965" y="781"/>
                </a:lnTo>
                <a:lnTo>
                  <a:pt x="1965" y="782"/>
                </a:lnTo>
                <a:lnTo>
                  <a:pt x="1966" y="782"/>
                </a:lnTo>
                <a:lnTo>
                  <a:pt x="1968" y="783"/>
                </a:lnTo>
                <a:lnTo>
                  <a:pt x="1975" y="786"/>
                </a:lnTo>
                <a:lnTo>
                  <a:pt x="1977" y="787"/>
                </a:lnTo>
                <a:lnTo>
                  <a:pt x="1977" y="788"/>
                </a:lnTo>
                <a:lnTo>
                  <a:pt x="1976" y="792"/>
                </a:lnTo>
                <a:lnTo>
                  <a:pt x="1976" y="793"/>
                </a:lnTo>
                <a:lnTo>
                  <a:pt x="1975" y="794"/>
                </a:lnTo>
                <a:lnTo>
                  <a:pt x="1974" y="795"/>
                </a:lnTo>
                <a:lnTo>
                  <a:pt x="1973" y="795"/>
                </a:lnTo>
                <a:lnTo>
                  <a:pt x="1973" y="794"/>
                </a:lnTo>
                <a:lnTo>
                  <a:pt x="1971" y="793"/>
                </a:lnTo>
                <a:lnTo>
                  <a:pt x="1969" y="793"/>
                </a:lnTo>
                <a:lnTo>
                  <a:pt x="1967" y="793"/>
                </a:lnTo>
                <a:lnTo>
                  <a:pt x="1965" y="793"/>
                </a:lnTo>
                <a:lnTo>
                  <a:pt x="1960" y="793"/>
                </a:lnTo>
                <a:lnTo>
                  <a:pt x="1959" y="786"/>
                </a:lnTo>
                <a:lnTo>
                  <a:pt x="1958" y="778"/>
                </a:lnTo>
                <a:lnTo>
                  <a:pt x="1957" y="776"/>
                </a:lnTo>
                <a:lnTo>
                  <a:pt x="1957" y="775"/>
                </a:lnTo>
                <a:lnTo>
                  <a:pt x="1955" y="774"/>
                </a:lnTo>
                <a:lnTo>
                  <a:pt x="1954" y="774"/>
                </a:lnTo>
                <a:lnTo>
                  <a:pt x="1952" y="773"/>
                </a:lnTo>
                <a:lnTo>
                  <a:pt x="1949" y="771"/>
                </a:lnTo>
                <a:lnTo>
                  <a:pt x="1946" y="771"/>
                </a:lnTo>
                <a:lnTo>
                  <a:pt x="1944" y="770"/>
                </a:lnTo>
                <a:lnTo>
                  <a:pt x="1944" y="771"/>
                </a:lnTo>
                <a:lnTo>
                  <a:pt x="1944" y="779"/>
                </a:lnTo>
                <a:lnTo>
                  <a:pt x="1944" y="783"/>
                </a:lnTo>
                <a:lnTo>
                  <a:pt x="1945" y="798"/>
                </a:lnTo>
                <a:lnTo>
                  <a:pt x="1945" y="803"/>
                </a:lnTo>
                <a:lnTo>
                  <a:pt x="1945" y="808"/>
                </a:lnTo>
                <a:lnTo>
                  <a:pt x="1945" y="810"/>
                </a:lnTo>
                <a:lnTo>
                  <a:pt x="1945" y="814"/>
                </a:lnTo>
                <a:lnTo>
                  <a:pt x="1947" y="813"/>
                </a:lnTo>
                <a:lnTo>
                  <a:pt x="1948" y="813"/>
                </a:lnTo>
                <a:lnTo>
                  <a:pt x="1949" y="813"/>
                </a:lnTo>
                <a:lnTo>
                  <a:pt x="1956" y="813"/>
                </a:lnTo>
                <a:lnTo>
                  <a:pt x="1961" y="813"/>
                </a:lnTo>
                <a:lnTo>
                  <a:pt x="1969" y="813"/>
                </a:lnTo>
                <a:lnTo>
                  <a:pt x="1979" y="813"/>
                </a:lnTo>
                <a:lnTo>
                  <a:pt x="1982" y="813"/>
                </a:lnTo>
                <a:lnTo>
                  <a:pt x="1988" y="813"/>
                </a:lnTo>
                <a:lnTo>
                  <a:pt x="1988" y="816"/>
                </a:lnTo>
                <a:lnTo>
                  <a:pt x="1988" y="842"/>
                </a:lnTo>
                <a:lnTo>
                  <a:pt x="1988" y="874"/>
                </a:lnTo>
                <a:lnTo>
                  <a:pt x="1988" y="875"/>
                </a:lnTo>
                <a:lnTo>
                  <a:pt x="1988" y="876"/>
                </a:lnTo>
                <a:lnTo>
                  <a:pt x="1988" y="888"/>
                </a:lnTo>
                <a:lnTo>
                  <a:pt x="1985" y="888"/>
                </a:lnTo>
                <a:lnTo>
                  <a:pt x="1973" y="888"/>
                </a:lnTo>
                <a:lnTo>
                  <a:pt x="1970" y="888"/>
                </a:lnTo>
                <a:lnTo>
                  <a:pt x="1966" y="888"/>
                </a:lnTo>
                <a:lnTo>
                  <a:pt x="1964" y="888"/>
                </a:lnTo>
                <a:lnTo>
                  <a:pt x="1961" y="888"/>
                </a:lnTo>
                <a:lnTo>
                  <a:pt x="1958" y="888"/>
                </a:lnTo>
                <a:lnTo>
                  <a:pt x="1954" y="888"/>
                </a:lnTo>
                <a:lnTo>
                  <a:pt x="1952" y="888"/>
                </a:lnTo>
                <a:lnTo>
                  <a:pt x="1949" y="888"/>
                </a:lnTo>
                <a:lnTo>
                  <a:pt x="1937" y="888"/>
                </a:lnTo>
                <a:lnTo>
                  <a:pt x="1929" y="888"/>
                </a:lnTo>
                <a:lnTo>
                  <a:pt x="1928" y="888"/>
                </a:lnTo>
                <a:lnTo>
                  <a:pt x="1924" y="888"/>
                </a:lnTo>
                <a:lnTo>
                  <a:pt x="1914" y="887"/>
                </a:lnTo>
                <a:lnTo>
                  <a:pt x="1911" y="887"/>
                </a:lnTo>
                <a:lnTo>
                  <a:pt x="1909" y="886"/>
                </a:lnTo>
                <a:lnTo>
                  <a:pt x="1908" y="887"/>
                </a:lnTo>
                <a:lnTo>
                  <a:pt x="1904" y="887"/>
                </a:lnTo>
                <a:lnTo>
                  <a:pt x="1898" y="887"/>
                </a:lnTo>
                <a:lnTo>
                  <a:pt x="1893" y="887"/>
                </a:lnTo>
                <a:lnTo>
                  <a:pt x="1890" y="887"/>
                </a:lnTo>
                <a:lnTo>
                  <a:pt x="1887" y="887"/>
                </a:lnTo>
                <a:lnTo>
                  <a:pt x="1886" y="887"/>
                </a:lnTo>
                <a:lnTo>
                  <a:pt x="1884" y="886"/>
                </a:lnTo>
                <a:lnTo>
                  <a:pt x="1883" y="886"/>
                </a:lnTo>
                <a:lnTo>
                  <a:pt x="1882" y="885"/>
                </a:lnTo>
                <a:lnTo>
                  <a:pt x="1882" y="887"/>
                </a:lnTo>
                <a:lnTo>
                  <a:pt x="1877" y="887"/>
                </a:lnTo>
                <a:lnTo>
                  <a:pt x="1871" y="887"/>
                </a:lnTo>
                <a:lnTo>
                  <a:pt x="1867" y="887"/>
                </a:lnTo>
                <a:lnTo>
                  <a:pt x="1842" y="887"/>
                </a:lnTo>
                <a:lnTo>
                  <a:pt x="1842" y="887"/>
                </a:lnTo>
                <a:lnTo>
                  <a:pt x="1798" y="887"/>
                </a:lnTo>
                <a:lnTo>
                  <a:pt x="1791" y="886"/>
                </a:lnTo>
                <a:lnTo>
                  <a:pt x="1787" y="886"/>
                </a:lnTo>
                <a:lnTo>
                  <a:pt x="1744" y="886"/>
                </a:lnTo>
                <a:lnTo>
                  <a:pt x="1745" y="885"/>
                </a:lnTo>
                <a:lnTo>
                  <a:pt x="1745" y="884"/>
                </a:lnTo>
                <a:lnTo>
                  <a:pt x="1745" y="883"/>
                </a:lnTo>
                <a:lnTo>
                  <a:pt x="1746" y="881"/>
                </a:lnTo>
                <a:lnTo>
                  <a:pt x="1746" y="879"/>
                </a:lnTo>
                <a:lnTo>
                  <a:pt x="1748" y="878"/>
                </a:lnTo>
                <a:lnTo>
                  <a:pt x="1751" y="875"/>
                </a:lnTo>
                <a:lnTo>
                  <a:pt x="1752" y="874"/>
                </a:lnTo>
                <a:lnTo>
                  <a:pt x="1754" y="873"/>
                </a:lnTo>
                <a:lnTo>
                  <a:pt x="1757" y="871"/>
                </a:lnTo>
                <a:lnTo>
                  <a:pt x="1758" y="870"/>
                </a:lnTo>
                <a:lnTo>
                  <a:pt x="1759" y="869"/>
                </a:lnTo>
                <a:lnTo>
                  <a:pt x="1761" y="867"/>
                </a:lnTo>
                <a:lnTo>
                  <a:pt x="1763" y="867"/>
                </a:lnTo>
                <a:lnTo>
                  <a:pt x="1765" y="865"/>
                </a:lnTo>
                <a:lnTo>
                  <a:pt x="1766" y="864"/>
                </a:lnTo>
                <a:lnTo>
                  <a:pt x="1769" y="862"/>
                </a:lnTo>
                <a:lnTo>
                  <a:pt x="1772" y="860"/>
                </a:lnTo>
                <a:lnTo>
                  <a:pt x="1775" y="858"/>
                </a:lnTo>
                <a:lnTo>
                  <a:pt x="1777" y="857"/>
                </a:lnTo>
                <a:lnTo>
                  <a:pt x="1779" y="856"/>
                </a:lnTo>
                <a:lnTo>
                  <a:pt x="1781" y="855"/>
                </a:lnTo>
                <a:lnTo>
                  <a:pt x="1782" y="855"/>
                </a:lnTo>
                <a:lnTo>
                  <a:pt x="1783" y="854"/>
                </a:lnTo>
                <a:lnTo>
                  <a:pt x="1784" y="854"/>
                </a:lnTo>
                <a:lnTo>
                  <a:pt x="1785" y="853"/>
                </a:lnTo>
                <a:lnTo>
                  <a:pt x="1787" y="851"/>
                </a:lnTo>
                <a:lnTo>
                  <a:pt x="1787" y="850"/>
                </a:lnTo>
                <a:lnTo>
                  <a:pt x="1787" y="848"/>
                </a:lnTo>
                <a:lnTo>
                  <a:pt x="1784" y="848"/>
                </a:lnTo>
                <a:lnTo>
                  <a:pt x="1783" y="848"/>
                </a:lnTo>
                <a:lnTo>
                  <a:pt x="1782" y="848"/>
                </a:lnTo>
                <a:lnTo>
                  <a:pt x="1765" y="848"/>
                </a:lnTo>
                <a:lnTo>
                  <a:pt x="1743" y="848"/>
                </a:lnTo>
                <a:lnTo>
                  <a:pt x="1743" y="851"/>
                </a:lnTo>
                <a:lnTo>
                  <a:pt x="1743" y="853"/>
                </a:lnTo>
                <a:lnTo>
                  <a:pt x="1743" y="855"/>
                </a:lnTo>
                <a:lnTo>
                  <a:pt x="1743" y="867"/>
                </a:lnTo>
                <a:lnTo>
                  <a:pt x="1741" y="867"/>
                </a:lnTo>
                <a:lnTo>
                  <a:pt x="1738" y="867"/>
                </a:lnTo>
                <a:lnTo>
                  <a:pt x="1721" y="867"/>
                </a:lnTo>
                <a:lnTo>
                  <a:pt x="1722" y="857"/>
                </a:lnTo>
                <a:lnTo>
                  <a:pt x="1722" y="854"/>
                </a:lnTo>
                <a:lnTo>
                  <a:pt x="1722" y="850"/>
                </a:lnTo>
                <a:lnTo>
                  <a:pt x="1722" y="839"/>
                </a:lnTo>
                <a:lnTo>
                  <a:pt x="1722" y="838"/>
                </a:lnTo>
                <a:lnTo>
                  <a:pt x="1722" y="827"/>
                </a:lnTo>
                <a:lnTo>
                  <a:pt x="1722" y="823"/>
                </a:lnTo>
                <a:lnTo>
                  <a:pt x="1722" y="821"/>
                </a:lnTo>
                <a:lnTo>
                  <a:pt x="1722" y="817"/>
                </a:lnTo>
                <a:lnTo>
                  <a:pt x="1722" y="810"/>
                </a:lnTo>
                <a:lnTo>
                  <a:pt x="1722" y="808"/>
                </a:lnTo>
                <a:lnTo>
                  <a:pt x="1722" y="797"/>
                </a:lnTo>
                <a:lnTo>
                  <a:pt x="1722" y="796"/>
                </a:lnTo>
                <a:lnTo>
                  <a:pt x="1722" y="772"/>
                </a:lnTo>
                <a:lnTo>
                  <a:pt x="1722" y="771"/>
                </a:lnTo>
                <a:lnTo>
                  <a:pt x="1722" y="764"/>
                </a:lnTo>
                <a:lnTo>
                  <a:pt x="1722" y="762"/>
                </a:lnTo>
                <a:lnTo>
                  <a:pt x="1710" y="762"/>
                </a:lnTo>
                <a:lnTo>
                  <a:pt x="1707" y="762"/>
                </a:lnTo>
                <a:lnTo>
                  <a:pt x="1703" y="762"/>
                </a:lnTo>
                <a:lnTo>
                  <a:pt x="1700" y="762"/>
                </a:lnTo>
                <a:lnTo>
                  <a:pt x="1692" y="762"/>
                </a:lnTo>
                <a:lnTo>
                  <a:pt x="1686" y="762"/>
                </a:lnTo>
                <a:lnTo>
                  <a:pt x="1677" y="762"/>
                </a:lnTo>
                <a:lnTo>
                  <a:pt x="1675" y="763"/>
                </a:lnTo>
                <a:lnTo>
                  <a:pt x="1656" y="763"/>
                </a:lnTo>
                <a:lnTo>
                  <a:pt x="1650" y="763"/>
                </a:lnTo>
                <a:lnTo>
                  <a:pt x="1639" y="763"/>
                </a:lnTo>
                <a:lnTo>
                  <a:pt x="1636" y="763"/>
                </a:lnTo>
                <a:lnTo>
                  <a:pt x="1634" y="763"/>
                </a:lnTo>
                <a:lnTo>
                  <a:pt x="1632" y="763"/>
                </a:lnTo>
                <a:lnTo>
                  <a:pt x="1631" y="763"/>
                </a:lnTo>
                <a:lnTo>
                  <a:pt x="1631" y="769"/>
                </a:lnTo>
                <a:lnTo>
                  <a:pt x="1631" y="772"/>
                </a:lnTo>
                <a:lnTo>
                  <a:pt x="1628" y="772"/>
                </a:lnTo>
                <a:lnTo>
                  <a:pt x="1626" y="772"/>
                </a:lnTo>
                <a:lnTo>
                  <a:pt x="1616" y="772"/>
                </a:lnTo>
                <a:lnTo>
                  <a:pt x="1612" y="772"/>
                </a:lnTo>
                <a:lnTo>
                  <a:pt x="1607" y="772"/>
                </a:lnTo>
                <a:lnTo>
                  <a:pt x="1602" y="772"/>
                </a:lnTo>
                <a:lnTo>
                  <a:pt x="1599" y="772"/>
                </a:lnTo>
                <a:lnTo>
                  <a:pt x="1592" y="772"/>
                </a:lnTo>
                <a:lnTo>
                  <a:pt x="1589" y="772"/>
                </a:lnTo>
                <a:lnTo>
                  <a:pt x="1586" y="772"/>
                </a:lnTo>
                <a:lnTo>
                  <a:pt x="1586" y="774"/>
                </a:lnTo>
                <a:lnTo>
                  <a:pt x="1586" y="775"/>
                </a:lnTo>
                <a:lnTo>
                  <a:pt x="1586" y="776"/>
                </a:lnTo>
                <a:lnTo>
                  <a:pt x="1586" y="780"/>
                </a:lnTo>
                <a:lnTo>
                  <a:pt x="1585" y="781"/>
                </a:lnTo>
                <a:lnTo>
                  <a:pt x="1585" y="784"/>
                </a:lnTo>
                <a:lnTo>
                  <a:pt x="1585" y="785"/>
                </a:lnTo>
                <a:lnTo>
                  <a:pt x="1585" y="787"/>
                </a:lnTo>
                <a:lnTo>
                  <a:pt x="1585" y="789"/>
                </a:lnTo>
                <a:lnTo>
                  <a:pt x="1585" y="791"/>
                </a:lnTo>
                <a:lnTo>
                  <a:pt x="1585" y="792"/>
                </a:lnTo>
                <a:lnTo>
                  <a:pt x="1585" y="795"/>
                </a:lnTo>
                <a:lnTo>
                  <a:pt x="1585" y="795"/>
                </a:lnTo>
                <a:lnTo>
                  <a:pt x="1585" y="797"/>
                </a:lnTo>
                <a:lnTo>
                  <a:pt x="1585" y="799"/>
                </a:lnTo>
                <a:lnTo>
                  <a:pt x="1585" y="800"/>
                </a:lnTo>
                <a:lnTo>
                  <a:pt x="1585" y="804"/>
                </a:lnTo>
                <a:lnTo>
                  <a:pt x="1585" y="808"/>
                </a:lnTo>
                <a:lnTo>
                  <a:pt x="1568" y="809"/>
                </a:lnTo>
                <a:lnTo>
                  <a:pt x="1566" y="809"/>
                </a:lnTo>
                <a:lnTo>
                  <a:pt x="1539" y="808"/>
                </a:lnTo>
                <a:lnTo>
                  <a:pt x="1538" y="831"/>
                </a:lnTo>
                <a:lnTo>
                  <a:pt x="1538" y="838"/>
                </a:lnTo>
                <a:lnTo>
                  <a:pt x="1537" y="837"/>
                </a:lnTo>
                <a:lnTo>
                  <a:pt x="1536" y="838"/>
                </a:lnTo>
                <a:lnTo>
                  <a:pt x="1535" y="841"/>
                </a:lnTo>
                <a:lnTo>
                  <a:pt x="1529" y="841"/>
                </a:lnTo>
                <a:lnTo>
                  <a:pt x="1516" y="840"/>
                </a:lnTo>
                <a:lnTo>
                  <a:pt x="1518" y="832"/>
                </a:lnTo>
                <a:lnTo>
                  <a:pt x="1519" y="831"/>
                </a:lnTo>
                <a:lnTo>
                  <a:pt x="1518" y="831"/>
                </a:lnTo>
                <a:lnTo>
                  <a:pt x="1509" y="829"/>
                </a:lnTo>
                <a:lnTo>
                  <a:pt x="1504" y="827"/>
                </a:lnTo>
                <a:lnTo>
                  <a:pt x="1498" y="825"/>
                </a:lnTo>
                <a:lnTo>
                  <a:pt x="1494" y="823"/>
                </a:lnTo>
                <a:lnTo>
                  <a:pt x="1484" y="820"/>
                </a:lnTo>
                <a:lnTo>
                  <a:pt x="1482" y="820"/>
                </a:lnTo>
                <a:lnTo>
                  <a:pt x="1472" y="817"/>
                </a:lnTo>
                <a:lnTo>
                  <a:pt x="1470" y="817"/>
                </a:lnTo>
                <a:lnTo>
                  <a:pt x="1466" y="815"/>
                </a:lnTo>
                <a:lnTo>
                  <a:pt x="1461" y="814"/>
                </a:lnTo>
                <a:lnTo>
                  <a:pt x="1458" y="812"/>
                </a:lnTo>
                <a:lnTo>
                  <a:pt x="1453" y="811"/>
                </a:lnTo>
                <a:lnTo>
                  <a:pt x="1449" y="808"/>
                </a:lnTo>
                <a:lnTo>
                  <a:pt x="1443" y="809"/>
                </a:lnTo>
                <a:lnTo>
                  <a:pt x="1438" y="809"/>
                </a:lnTo>
                <a:lnTo>
                  <a:pt x="1427" y="809"/>
                </a:lnTo>
                <a:lnTo>
                  <a:pt x="1422" y="809"/>
                </a:lnTo>
                <a:lnTo>
                  <a:pt x="1419" y="809"/>
                </a:lnTo>
                <a:lnTo>
                  <a:pt x="1416" y="809"/>
                </a:lnTo>
                <a:lnTo>
                  <a:pt x="1411" y="808"/>
                </a:lnTo>
                <a:lnTo>
                  <a:pt x="1408" y="808"/>
                </a:lnTo>
                <a:lnTo>
                  <a:pt x="1405" y="808"/>
                </a:lnTo>
                <a:lnTo>
                  <a:pt x="1400" y="808"/>
                </a:lnTo>
                <a:lnTo>
                  <a:pt x="1384" y="809"/>
                </a:lnTo>
                <a:lnTo>
                  <a:pt x="1380" y="808"/>
                </a:lnTo>
                <a:lnTo>
                  <a:pt x="1375" y="808"/>
                </a:lnTo>
                <a:lnTo>
                  <a:pt x="1367" y="808"/>
                </a:lnTo>
                <a:lnTo>
                  <a:pt x="1365" y="808"/>
                </a:lnTo>
                <a:lnTo>
                  <a:pt x="1363" y="808"/>
                </a:lnTo>
                <a:lnTo>
                  <a:pt x="1363" y="808"/>
                </a:lnTo>
                <a:lnTo>
                  <a:pt x="1359" y="808"/>
                </a:lnTo>
                <a:lnTo>
                  <a:pt x="1359" y="809"/>
                </a:lnTo>
                <a:lnTo>
                  <a:pt x="1359" y="810"/>
                </a:lnTo>
                <a:lnTo>
                  <a:pt x="1359" y="819"/>
                </a:lnTo>
                <a:lnTo>
                  <a:pt x="1359" y="828"/>
                </a:lnTo>
                <a:lnTo>
                  <a:pt x="1359" y="829"/>
                </a:lnTo>
                <a:lnTo>
                  <a:pt x="1359" y="833"/>
                </a:lnTo>
                <a:lnTo>
                  <a:pt x="1359" y="838"/>
                </a:lnTo>
                <a:lnTo>
                  <a:pt x="1359" y="842"/>
                </a:lnTo>
                <a:lnTo>
                  <a:pt x="1359" y="844"/>
                </a:lnTo>
                <a:lnTo>
                  <a:pt x="1351" y="844"/>
                </a:lnTo>
                <a:lnTo>
                  <a:pt x="1346" y="844"/>
                </a:lnTo>
                <a:lnTo>
                  <a:pt x="1344" y="844"/>
                </a:lnTo>
                <a:lnTo>
                  <a:pt x="1344" y="842"/>
                </a:lnTo>
                <a:lnTo>
                  <a:pt x="1343" y="838"/>
                </a:lnTo>
                <a:lnTo>
                  <a:pt x="1343" y="831"/>
                </a:lnTo>
                <a:lnTo>
                  <a:pt x="1343" y="829"/>
                </a:lnTo>
                <a:lnTo>
                  <a:pt x="1344" y="821"/>
                </a:lnTo>
                <a:lnTo>
                  <a:pt x="1344" y="816"/>
                </a:lnTo>
                <a:lnTo>
                  <a:pt x="1344" y="811"/>
                </a:lnTo>
                <a:lnTo>
                  <a:pt x="1344" y="810"/>
                </a:lnTo>
                <a:lnTo>
                  <a:pt x="1344" y="809"/>
                </a:lnTo>
                <a:lnTo>
                  <a:pt x="1344" y="808"/>
                </a:lnTo>
                <a:lnTo>
                  <a:pt x="1337" y="807"/>
                </a:lnTo>
                <a:lnTo>
                  <a:pt x="1335" y="807"/>
                </a:lnTo>
                <a:lnTo>
                  <a:pt x="1334" y="807"/>
                </a:lnTo>
                <a:lnTo>
                  <a:pt x="1334" y="814"/>
                </a:lnTo>
                <a:lnTo>
                  <a:pt x="1331" y="846"/>
                </a:lnTo>
                <a:lnTo>
                  <a:pt x="1330" y="870"/>
                </a:lnTo>
                <a:lnTo>
                  <a:pt x="1339" y="870"/>
                </a:lnTo>
                <a:lnTo>
                  <a:pt x="1361" y="870"/>
                </a:lnTo>
                <a:lnTo>
                  <a:pt x="1370" y="870"/>
                </a:lnTo>
                <a:lnTo>
                  <a:pt x="1423" y="870"/>
                </a:lnTo>
                <a:lnTo>
                  <a:pt x="1449" y="870"/>
                </a:lnTo>
                <a:lnTo>
                  <a:pt x="1492" y="871"/>
                </a:lnTo>
                <a:lnTo>
                  <a:pt x="1492" y="869"/>
                </a:lnTo>
                <a:lnTo>
                  <a:pt x="1494" y="869"/>
                </a:lnTo>
                <a:lnTo>
                  <a:pt x="1498" y="869"/>
                </a:lnTo>
                <a:lnTo>
                  <a:pt x="1502" y="869"/>
                </a:lnTo>
                <a:lnTo>
                  <a:pt x="1504" y="869"/>
                </a:lnTo>
                <a:lnTo>
                  <a:pt x="1506" y="869"/>
                </a:lnTo>
                <a:lnTo>
                  <a:pt x="1506" y="870"/>
                </a:lnTo>
                <a:lnTo>
                  <a:pt x="1506" y="877"/>
                </a:lnTo>
                <a:lnTo>
                  <a:pt x="1506" y="879"/>
                </a:lnTo>
                <a:lnTo>
                  <a:pt x="1507" y="879"/>
                </a:lnTo>
                <a:lnTo>
                  <a:pt x="1511" y="879"/>
                </a:lnTo>
                <a:lnTo>
                  <a:pt x="1526" y="879"/>
                </a:lnTo>
                <a:lnTo>
                  <a:pt x="1526" y="883"/>
                </a:lnTo>
                <a:lnTo>
                  <a:pt x="1526" y="892"/>
                </a:lnTo>
                <a:lnTo>
                  <a:pt x="1512" y="892"/>
                </a:lnTo>
                <a:lnTo>
                  <a:pt x="1471" y="891"/>
                </a:lnTo>
                <a:lnTo>
                  <a:pt x="1453" y="891"/>
                </a:lnTo>
                <a:lnTo>
                  <a:pt x="1450" y="891"/>
                </a:lnTo>
                <a:lnTo>
                  <a:pt x="1450" y="889"/>
                </a:lnTo>
                <a:lnTo>
                  <a:pt x="1438" y="888"/>
                </a:lnTo>
                <a:lnTo>
                  <a:pt x="1435" y="888"/>
                </a:lnTo>
                <a:lnTo>
                  <a:pt x="1407" y="888"/>
                </a:lnTo>
                <a:lnTo>
                  <a:pt x="1358" y="888"/>
                </a:lnTo>
                <a:lnTo>
                  <a:pt x="1353" y="888"/>
                </a:lnTo>
                <a:lnTo>
                  <a:pt x="1352" y="891"/>
                </a:lnTo>
                <a:lnTo>
                  <a:pt x="1339" y="922"/>
                </a:lnTo>
                <a:lnTo>
                  <a:pt x="1339" y="922"/>
                </a:lnTo>
                <a:lnTo>
                  <a:pt x="1342" y="924"/>
                </a:lnTo>
                <a:lnTo>
                  <a:pt x="1349" y="928"/>
                </a:lnTo>
                <a:lnTo>
                  <a:pt x="1348" y="929"/>
                </a:lnTo>
                <a:lnTo>
                  <a:pt x="1347" y="930"/>
                </a:lnTo>
                <a:lnTo>
                  <a:pt x="1346" y="931"/>
                </a:lnTo>
                <a:lnTo>
                  <a:pt x="1343" y="932"/>
                </a:lnTo>
                <a:lnTo>
                  <a:pt x="1327" y="944"/>
                </a:lnTo>
                <a:lnTo>
                  <a:pt x="1322" y="948"/>
                </a:lnTo>
                <a:lnTo>
                  <a:pt x="1320" y="949"/>
                </a:lnTo>
                <a:lnTo>
                  <a:pt x="1318" y="950"/>
                </a:lnTo>
                <a:lnTo>
                  <a:pt x="1314" y="953"/>
                </a:lnTo>
                <a:lnTo>
                  <a:pt x="1318" y="953"/>
                </a:lnTo>
                <a:lnTo>
                  <a:pt x="1327" y="953"/>
                </a:lnTo>
                <a:lnTo>
                  <a:pt x="1340" y="953"/>
                </a:lnTo>
                <a:lnTo>
                  <a:pt x="1342" y="953"/>
                </a:lnTo>
                <a:lnTo>
                  <a:pt x="1365" y="953"/>
                </a:lnTo>
                <a:lnTo>
                  <a:pt x="1383" y="953"/>
                </a:lnTo>
                <a:lnTo>
                  <a:pt x="1386" y="953"/>
                </a:lnTo>
                <a:lnTo>
                  <a:pt x="1388" y="953"/>
                </a:lnTo>
                <a:lnTo>
                  <a:pt x="1411" y="953"/>
                </a:lnTo>
                <a:lnTo>
                  <a:pt x="1411" y="959"/>
                </a:lnTo>
                <a:lnTo>
                  <a:pt x="1417" y="959"/>
                </a:lnTo>
                <a:lnTo>
                  <a:pt x="1448" y="959"/>
                </a:lnTo>
                <a:lnTo>
                  <a:pt x="1448" y="962"/>
                </a:lnTo>
                <a:lnTo>
                  <a:pt x="1449" y="965"/>
                </a:lnTo>
                <a:lnTo>
                  <a:pt x="1449" y="971"/>
                </a:lnTo>
                <a:lnTo>
                  <a:pt x="1449" y="977"/>
                </a:lnTo>
                <a:lnTo>
                  <a:pt x="1449" y="979"/>
                </a:lnTo>
                <a:lnTo>
                  <a:pt x="1449" y="981"/>
                </a:lnTo>
                <a:lnTo>
                  <a:pt x="1449" y="985"/>
                </a:lnTo>
                <a:lnTo>
                  <a:pt x="1450" y="988"/>
                </a:lnTo>
                <a:lnTo>
                  <a:pt x="1450" y="1005"/>
                </a:lnTo>
                <a:lnTo>
                  <a:pt x="1451" y="1010"/>
                </a:lnTo>
                <a:lnTo>
                  <a:pt x="1451" y="1018"/>
                </a:lnTo>
                <a:lnTo>
                  <a:pt x="1451" y="1047"/>
                </a:lnTo>
                <a:lnTo>
                  <a:pt x="1507" y="1048"/>
                </a:lnTo>
                <a:lnTo>
                  <a:pt x="1538" y="1048"/>
                </a:lnTo>
                <a:lnTo>
                  <a:pt x="1538" y="1103"/>
                </a:lnTo>
                <a:lnTo>
                  <a:pt x="1538" y="1177"/>
                </a:lnTo>
                <a:lnTo>
                  <a:pt x="1539" y="1256"/>
                </a:lnTo>
                <a:lnTo>
                  <a:pt x="1539" y="1284"/>
                </a:lnTo>
                <a:lnTo>
                  <a:pt x="1537" y="1371"/>
                </a:lnTo>
                <a:lnTo>
                  <a:pt x="1520" y="1371"/>
                </a:lnTo>
                <a:lnTo>
                  <a:pt x="1493" y="1371"/>
                </a:lnTo>
                <a:lnTo>
                  <a:pt x="1489" y="1371"/>
                </a:lnTo>
                <a:lnTo>
                  <a:pt x="1481" y="1371"/>
                </a:lnTo>
                <a:lnTo>
                  <a:pt x="1475" y="1371"/>
                </a:lnTo>
                <a:lnTo>
                  <a:pt x="1470" y="1371"/>
                </a:lnTo>
                <a:lnTo>
                  <a:pt x="1467" y="1371"/>
                </a:lnTo>
                <a:lnTo>
                  <a:pt x="1456" y="1371"/>
                </a:lnTo>
                <a:lnTo>
                  <a:pt x="1431" y="1371"/>
                </a:lnTo>
                <a:lnTo>
                  <a:pt x="1421" y="1371"/>
                </a:lnTo>
                <a:lnTo>
                  <a:pt x="1389" y="1371"/>
                </a:lnTo>
                <a:lnTo>
                  <a:pt x="1375" y="1371"/>
                </a:lnTo>
                <a:lnTo>
                  <a:pt x="1359" y="1371"/>
                </a:lnTo>
                <a:lnTo>
                  <a:pt x="1338" y="1371"/>
                </a:lnTo>
                <a:lnTo>
                  <a:pt x="1335" y="1371"/>
                </a:lnTo>
                <a:lnTo>
                  <a:pt x="1327" y="1371"/>
                </a:lnTo>
                <a:lnTo>
                  <a:pt x="1311" y="1371"/>
                </a:lnTo>
                <a:lnTo>
                  <a:pt x="1291" y="1371"/>
                </a:lnTo>
                <a:lnTo>
                  <a:pt x="1286" y="1371"/>
                </a:lnTo>
                <a:lnTo>
                  <a:pt x="1241" y="1371"/>
                </a:lnTo>
                <a:lnTo>
                  <a:pt x="1208" y="1371"/>
                </a:lnTo>
                <a:lnTo>
                  <a:pt x="1188" y="1371"/>
                </a:lnTo>
                <a:lnTo>
                  <a:pt x="1177" y="1371"/>
                </a:lnTo>
                <a:lnTo>
                  <a:pt x="1152" y="1371"/>
                </a:lnTo>
                <a:lnTo>
                  <a:pt x="1130" y="1372"/>
                </a:lnTo>
                <a:lnTo>
                  <a:pt x="1109" y="1372"/>
                </a:lnTo>
                <a:lnTo>
                  <a:pt x="1101" y="1372"/>
                </a:lnTo>
                <a:lnTo>
                  <a:pt x="1063" y="1373"/>
                </a:lnTo>
                <a:lnTo>
                  <a:pt x="1059" y="1373"/>
                </a:lnTo>
                <a:lnTo>
                  <a:pt x="1048" y="1373"/>
                </a:lnTo>
                <a:lnTo>
                  <a:pt x="1047" y="1373"/>
                </a:lnTo>
                <a:lnTo>
                  <a:pt x="1045" y="1373"/>
                </a:lnTo>
                <a:lnTo>
                  <a:pt x="1045" y="1372"/>
                </a:lnTo>
                <a:lnTo>
                  <a:pt x="1045" y="1371"/>
                </a:lnTo>
                <a:lnTo>
                  <a:pt x="1045" y="1352"/>
                </a:lnTo>
                <a:lnTo>
                  <a:pt x="1045" y="1350"/>
                </a:lnTo>
                <a:lnTo>
                  <a:pt x="1045" y="1349"/>
                </a:lnTo>
                <a:lnTo>
                  <a:pt x="1045" y="1347"/>
                </a:lnTo>
                <a:lnTo>
                  <a:pt x="1046" y="1346"/>
                </a:lnTo>
                <a:lnTo>
                  <a:pt x="1046" y="1343"/>
                </a:lnTo>
                <a:lnTo>
                  <a:pt x="1046" y="1339"/>
                </a:lnTo>
                <a:lnTo>
                  <a:pt x="1046" y="1332"/>
                </a:lnTo>
                <a:lnTo>
                  <a:pt x="1046" y="1323"/>
                </a:lnTo>
                <a:lnTo>
                  <a:pt x="1063" y="1323"/>
                </a:lnTo>
                <a:lnTo>
                  <a:pt x="1066" y="1323"/>
                </a:lnTo>
                <a:lnTo>
                  <a:pt x="1070" y="1323"/>
                </a:lnTo>
                <a:lnTo>
                  <a:pt x="1071" y="1323"/>
                </a:lnTo>
                <a:lnTo>
                  <a:pt x="1076" y="1323"/>
                </a:lnTo>
                <a:lnTo>
                  <a:pt x="1079" y="1323"/>
                </a:lnTo>
                <a:lnTo>
                  <a:pt x="1082" y="1323"/>
                </a:lnTo>
                <a:lnTo>
                  <a:pt x="1083" y="1323"/>
                </a:lnTo>
                <a:lnTo>
                  <a:pt x="1092" y="1323"/>
                </a:lnTo>
                <a:lnTo>
                  <a:pt x="1092" y="1304"/>
                </a:lnTo>
                <a:lnTo>
                  <a:pt x="1092" y="1289"/>
                </a:lnTo>
                <a:lnTo>
                  <a:pt x="1092" y="1281"/>
                </a:lnTo>
                <a:lnTo>
                  <a:pt x="1092" y="1255"/>
                </a:lnTo>
                <a:lnTo>
                  <a:pt x="1092" y="1223"/>
                </a:lnTo>
                <a:lnTo>
                  <a:pt x="1092" y="1217"/>
                </a:lnTo>
                <a:lnTo>
                  <a:pt x="1093" y="1211"/>
                </a:lnTo>
                <a:lnTo>
                  <a:pt x="1094" y="1210"/>
                </a:lnTo>
                <a:lnTo>
                  <a:pt x="1095" y="1205"/>
                </a:lnTo>
                <a:lnTo>
                  <a:pt x="1097" y="1194"/>
                </a:lnTo>
                <a:lnTo>
                  <a:pt x="1106" y="1154"/>
                </a:lnTo>
                <a:lnTo>
                  <a:pt x="1109" y="1139"/>
                </a:lnTo>
                <a:lnTo>
                  <a:pt x="1110" y="1138"/>
                </a:lnTo>
                <a:lnTo>
                  <a:pt x="1137" y="1137"/>
                </a:lnTo>
                <a:lnTo>
                  <a:pt x="1140" y="1137"/>
                </a:lnTo>
                <a:lnTo>
                  <a:pt x="1153" y="1137"/>
                </a:lnTo>
                <a:lnTo>
                  <a:pt x="1181" y="1137"/>
                </a:lnTo>
                <a:lnTo>
                  <a:pt x="1181" y="1104"/>
                </a:lnTo>
                <a:lnTo>
                  <a:pt x="1181" y="1102"/>
                </a:lnTo>
                <a:lnTo>
                  <a:pt x="1204" y="1102"/>
                </a:lnTo>
                <a:lnTo>
                  <a:pt x="1225" y="1102"/>
                </a:lnTo>
                <a:lnTo>
                  <a:pt x="1243" y="1102"/>
                </a:lnTo>
                <a:lnTo>
                  <a:pt x="1268" y="1102"/>
                </a:lnTo>
                <a:lnTo>
                  <a:pt x="1269" y="1102"/>
                </a:lnTo>
                <a:lnTo>
                  <a:pt x="1270" y="1102"/>
                </a:lnTo>
                <a:lnTo>
                  <a:pt x="1270" y="1101"/>
                </a:lnTo>
                <a:lnTo>
                  <a:pt x="1270" y="1050"/>
                </a:lnTo>
                <a:lnTo>
                  <a:pt x="1270" y="1045"/>
                </a:lnTo>
                <a:lnTo>
                  <a:pt x="1270" y="1044"/>
                </a:lnTo>
                <a:lnTo>
                  <a:pt x="1270" y="1036"/>
                </a:lnTo>
                <a:lnTo>
                  <a:pt x="1270" y="1026"/>
                </a:lnTo>
                <a:lnTo>
                  <a:pt x="1243" y="1027"/>
                </a:lnTo>
                <a:lnTo>
                  <a:pt x="1203" y="1029"/>
                </a:lnTo>
                <a:lnTo>
                  <a:pt x="1178" y="1029"/>
                </a:lnTo>
                <a:lnTo>
                  <a:pt x="1181" y="1021"/>
                </a:lnTo>
                <a:lnTo>
                  <a:pt x="1182" y="1021"/>
                </a:lnTo>
                <a:lnTo>
                  <a:pt x="1179" y="1020"/>
                </a:lnTo>
                <a:lnTo>
                  <a:pt x="1181" y="1015"/>
                </a:lnTo>
                <a:lnTo>
                  <a:pt x="1181" y="1012"/>
                </a:lnTo>
                <a:lnTo>
                  <a:pt x="1181" y="994"/>
                </a:lnTo>
                <a:lnTo>
                  <a:pt x="1181" y="986"/>
                </a:lnTo>
                <a:lnTo>
                  <a:pt x="1181" y="985"/>
                </a:lnTo>
                <a:lnTo>
                  <a:pt x="1180" y="984"/>
                </a:lnTo>
                <a:lnTo>
                  <a:pt x="1180" y="983"/>
                </a:lnTo>
                <a:lnTo>
                  <a:pt x="1180" y="967"/>
                </a:lnTo>
                <a:lnTo>
                  <a:pt x="1181" y="903"/>
                </a:lnTo>
                <a:lnTo>
                  <a:pt x="1181" y="898"/>
                </a:lnTo>
                <a:lnTo>
                  <a:pt x="1180" y="874"/>
                </a:lnTo>
                <a:lnTo>
                  <a:pt x="1180" y="863"/>
                </a:lnTo>
                <a:lnTo>
                  <a:pt x="1180" y="859"/>
                </a:lnTo>
                <a:lnTo>
                  <a:pt x="1180" y="858"/>
                </a:lnTo>
                <a:lnTo>
                  <a:pt x="1180" y="857"/>
                </a:lnTo>
                <a:lnTo>
                  <a:pt x="1181" y="855"/>
                </a:lnTo>
                <a:lnTo>
                  <a:pt x="1181" y="845"/>
                </a:lnTo>
                <a:lnTo>
                  <a:pt x="1181" y="843"/>
                </a:lnTo>
                <a:lnTo>
                  <a:pt x="1178" y="843"/>
                </a:lnTo>
                <a:lnTo>
                  <a:pt x="1177" y="843"/>
                </a:lnTo>
                <a:lnTo>
                  <a:pt x="1158" y="844"/>
                </a:lnTo>
                <a:lnTo>
                  <a:pt x="1158" y="845"/>
                </a:lnTo>
                <a:lnTo>
                  <a:pt x="1159" y="849"/>
                </a:lnTo>
                <a:lnTo>
                  <a:pt x="1158" y="855"/>
                </a:lnTo>
                <a:lnTo>
                  <a:pt x="1157" y="856"/>
                </a:lnTo>
                <a:lnTo>
                  <a:pt x="1157" y="876"/>
                </a:lnTo>
                <a:lnTo>
                  <a:pt x="1157" y="878"/>
                </a:lnTo>
                <a:lnTo>
                  <a:pt x="1157" y="879"/>
                </a:lnTo>
                <a:lnTo>
                  <a:pt x="1157" y="879"/>
                </a:lnTo>
                <a:lnTo>
                  <a:pt x="1152" y="879"/>
                </a:lnTo>
                <a:lnTo>
                  <a:pt x="1151" y="879"/>
                </a:lnTo>
                <a:lnTo>
                  <a:pt x="1147" y="879"/>
                </a:lnTo>
                <a:lnTo>
                  <a:pt x="1144" y="879"/>
                </a:lnTo>
                <a:lnTo>
                  <a:pt x="1140" y="879"/>
                </a:lnTo>
                <a:lnTo>
                  <a:pt x="1138" y="879"/>
                </a:lnTo>
                <a:lnTo>
                  <a:pt x="1132" y="879"/>
                </a:lnTo>
                <a:lnTo>
                  <a:pt x="1131" y="879"/>
                </a:lnTo>
                <a:lnTo>
                  <a:pt x="1130" y="879"/>
                </a:lnTo>
                <a:lnTo>
                  <a:pt x="1129" y="879"/>
                </a:lnTo>
                <a:lnTo>
                  <a:pt x="1128" y="879"/>
                </a:lnTo>
                <a:lnTo>
                  <a:pt x="1126" y="879"/>
                </a:lnTo>
                <a:lnTo>
                  <a:pt x="1121" y="879"/>
                </a:lnTo>
                <a:lnTo>
                  <a:pt x="1120" y="879"/>
                </a:lnTo>
                <a:lnTo>
                  <a:pt x="1117" y="879"/>
                </a:lnTo>
                <a:lnTo>
                  <a:pt x="1116" y="879"/>
                </a:lnTo>
                <a:lnTo>
                  <a:pt x="1115" y="879"/>
                </a:lnTo>
                <a:lnTo>
                  <a:pt x="1106" y="879"/>
                </a:lnTo>
                <a:lnTo>
                  <a:pt x="1105" y="879"/>
                </a:lnTo>
                <a:lnTo>
                  <a:pt x="1104" y="879"/>
                </a:lnTo>
                <a:lnTo>
                  <a:pt x="1102" y="879"/>
                </a:lnTo>
                <a:lnTo>
                  <a:pt x="1099" y="879"/>
                </a:lnTo>
                <a:lnTo>
                  <a:pt x="1092" y="879"/>
                </a:lnTo>
                <a:lnTo>
                  <a:pt x="1092" y="871"/>
                </a:lnTo>
                <a:lnTo>
                  <a:pt x="1092" y="861"/>
                </a:lnTo>
                <a:lnTo>
                  <a:pt x="1088" y="861"/>
                </a:lnTo>
                <a:lnTo>
                  <a:pt x="1087" y="861"/>
                </a:lnTo>
                <a:lnTo>
                  <a:pt x="1084" y="861"/>
                </a:lnTo>
                <a:lnTo>
                  <a:pt x="1080" y="861"/>
                </a:lnTo>
                <a:lnTo>
                  <a:pt x="1077" y="861"/>
                </a:lnTo>
                <a:lnTo>
                  <a:pt x="1068" y="861"/>
                </a:lnTo>
                <a:lnTo>
                  <a:pt x="1064" y="861"/>
                </a:lnTo>
                <a:lnTo>
                  <a:pt x="1063" y="861"/>
                </a:lnTo>
                <a:lnTo>
                  <a:pt x="1058" y="862"/>
                </a:lnTo>
                <a:lnTo>
                  <a:pt x="1046" y="862"/>
                </a:lnTo>
                <a:lnTo>
                  <a:pt x="1045" y="862"/>
                </a:lnTo>
                <a:lnTo>
                  <a:pt x="1047" y="859"/>
                </a:lnTo>
                <a:lnTo>
                  <a:pt x="1048" y="857"/>
                </a:lnTo>
                <a:lnTo>
                  <a:pt x="1049" y="855"/>
                </a:lnTo>
                <a:lnTo>
                  <a:pt x="1059" y="843"/>
                </a:lnTo>
                <a:lnTo>
                  <a:pt x="1060" y="841"/>
                </a:lnTo>
                <a:lnTo>
                  <a:pt x="1061" y="840"/>
                </a:lnTo>
                <a:lnTo>
                  <a:pt x="1063" y="837"/>
                </a:lnTo>
                <a:lnTo>
                  <a:pt x="1063" y="836"/>
                </a:lnTo>
                <a:lnTo>
                  <a:pt x="1064" y="835"/>
                </a:lnTo>
                <a:lnTo>
                  <a:pt x="1064" y="834"/>
                </a:lnTo>
                <a:lnTo>
                  <a:pt x="1065" y="834"/>
                </a:lnTo>
                <a:lnTo>
                  <a:pt x="1066" y="832"/>
                </a:lnTo>
                <a:lnTo>
                  <a:pt x="1067" y="831"/>
                </a:lnTo>
                <a:lnTo>
                  <a:pt x="1068" y="827"/>
                </a:lnTo>
                <a:lnTo>
                  <a:pt x="1068" y="825"/>
                </a:lnTo>
                <a:lnTo>
                  <a:pt x="1069" y="824"/>
                </a:lnTo>
                <a:lnTo>
                  <a:pt x="1069" y="822"/>
                </a:lnTo>
                <a:lnTo>
                  <a:pt x="1070" y="819"/>
                </a:lnTo>
                <a:lnTo>
                  <a:pt x="1071" y="818"/>
                </a:lnTo>
                <a:lnTo>
                  <a:pt x="1072" y="815"/>
                </a:lnTo>
                <a:lnTo>
                  <a:pt x="1072" y="814"/>
                </a:lnTo>
                <a:lnTo>
                  <a:pt x="1073" y="811"/>
                </a:lnTo>
                <a:lnTo>
                  <a:pt x="1073" y="810"/>
                </a:lnTo>
                <a:lnTo>
                  <a:pt x="1074" y="810"/>
                </a:lnTo>
                <a:lnTo>
                  <a:pt x="1074" y="809"/>
                </a:lnTo>
                <a:lnTo>
                  <a:pt x="1074" y="808"/>
                </a:lnTo>
                <a:lnTo>
                  <a:pt x="1074" y="807"/>
                </a:lnTo>
                <a:lnTo>
                  <a:pt x="1075" y="807"/>
                </a:lnTo>
                <a:lnTo>
                  <a:pt x="1075" y="807"/>
                </a:lnTo>
                <a:lnTo>
                  <a:pt x="1075" y="806"/>
                </a:lnTo>
                <a:lnTo>
                  <a:pt x="1075" y="805"/>
                </a:lnTo>
                <a:lnTo>
                  <a:pt x="1075" y="804"/>
                </a:lnTo>
                <a:lnTo>
                  <a:pt x="1075" y="803"/>
                </a:lnTo>
                <a:lnTo>
                  <a:pt x="1075" y="802"/>
                </a:lnTo>
                <a:lnTo>
                  <a:pt x="1075" y="801"/>
                </a:lnTo>
                <a:lnTo>
                  <a:pt x="1075" y="800"/>
                </a:lnTo>
                <a:lnTo>
                  <a:pt x="1074" y="799"/>
                </a:lnTo>
                <a:lnTo>
                  <a:pt x="1074" y="798"/>
                </a:lnTo>
                <a:lnTo>
                  <a:pt x="1075" y="797"/>
                </a:lnTo>
                <a:lnTo>
                  <a:pt x="1075" y="796"/>
                </a:lnTo>
                <a:lnTo>
                  <a:pt x="1074" y="791"/>
                </a:lnTo>
                <a:lnTo>
                  <a:pt x="1073" y="789"/>
                </a:lnTo>
                <a:lnTo>
                  <a:pt x="1072" y="787"/>
                </a:lnTo>
                <a:lnTo>
                  <a:pt x="1072" y="786"/>
                </a:lnTo>
                <a:lnTo>
                  <a:pt x="1071" y="785"/>
                </a:lnTo>
                <a:lnTo>
                  <a:pt x="1071" y="784"/>
                </a:lnTo>
                <a:lnTo>
                  <a:pt x="1071" y="782"/>
                </a:lnTo>
                <a:lnTo>
                  <a:pt x="1071" y="779"/>
                </a:lnTo>
                <a:lnTo>
                  <a:pt x="1068" y="772"/>
                </a:lnTo>
                <a:lnTo>
                  <a:pt x="1068" y="771"/>
                </a:lnTo>
                <a:lnTo>
                  <a:pt x="1066" y="770"/>
                </a:lnTo>
                <a:lnTo>
                  <a:pt x="1066" y="769"/>
                </a:lnTo>
                <a:lnTo>
                  <a:pt x="1065" y="767"/>
                </a:lnTo>
                <a:lnTo>
                  <a:pt x="1063" y="761"/>
                </a:lnTo>
                <a:lnTo>
                  <a:pt x="1063" y="757"/>
                </a:lnTo>
                <a:lnTo>
                  <a:pt x="1062" y="756"/>
                </a:lnTo>
                <a:lnTo>
                  <a:pt x="1061" y="756"/>
                </a:lnTo>
                <a:lnTo>
                  <a:pt x="1059" y="756"/>
                </a:lnTo>
                <a:lnTo>
                  <a:pt x="1062" y="756"/>
                </a:lnTo>
                <a:lnTo>
                  <a:pt x="1063" y="756"/>
                </a:lnTo>
                <a:lnTo>
                  <a:pt x="1062" y="754"/>
                </a:lnTo>
                <a:lnTo>
                  <a:pt x="1062" y="753"/>
                </a:lnTo>
                <a:lnTo>
                  <a:pt x="1062" y="752"/>
                </a:lnTo>
                <a:lnTo>
                  <a:pt x="1061" y="752"/>
                </a:lnTo>
                <a:lnTo>
                  <a:pt x="1061" y="751"/>
                </a:lnTo>
                <a:lnTo>
                  <a:pt x="1060" y="751"/>
                </a:lnTo>
                <a:lnTo>
                  <a:pt x="1061" y="751"/>
                </a:lnTo>
                <a:lnTo>
                  <a:pt x="1061" y="750"/>
                </a:lnTo>
                <a:lnTo>
                  <a:pt x="1060" y="750"/>
                </a:lnTo>
                <a:lnTo>
                  <a:pt x="1059" y="749"/>
                </a:lnTo>
                <a:lnTo>
                  <a:pt x="1059" y="748"/>
                </a:lnTo>
                <a:lnTo>
                  <a:pt x="1058" y="748"/>
                </a:lnTo>
                <a:lnTo>
                  <a:pt x="1057" y="748"/>
                </a:lnTo>
                <a:lnTo>
                  <a:pt x="1057" y="747"/>
                </a:lnTo>
                <a:lnTo>
                  <a:pt x="1056" y="747"/>
                </a:lnTo>
                <a:lnTo>
                  <a:pt x="1054" y="747"/>
                </a:lnTo>
                <a:lnTo>
                  <a:pt x="1053" y="747"/>
                </a:lnTo>
                <a:lnTo>
                  <a:pt x="1052" y="746"/>
                </a:lnTo>
                <a:lnTo>
                  <a:pt x="1051" y="746"/>
                </a:lnTo>
                <a:lnTo>
                  <a:pt x="1051" y="745"/>
                </a:lnTo>
                <a:lnTo>
                  <a:pt x="1050" y="745"/>
                </a:lnTo>
                <a:lnTo>
                  <a:pt x="1049" y="744"/>
                </a:lnTo>
                <a:lnTo>
                  <a:pt x="1048" y="744"/>
                </a:lnTo>
                <a:lnTo>
                  <a:pt x="1047" y="744"/>
                </a:lnTo>
                <a:lnTo>
                  <a:pt x="1047" y="743"/>
                </a:lnTo>
                <a:lnTo>
                  <a:pt x="1046" y="743"/>
                </a:lnTo>
                <a:lnTo>
                  <a:pt x="1045" y="744"/>
                </a:lnTo>
                <a:lnTo>
                  <a:pt x="1043" y="744"/>
                </a:lnTo>
                <a:lnTo>
                  <a:pt x="1042" y="744"/>
                </a:lnTo>
                <a:lnTo>
                  <a:pt x="1042" y="745"/>
                </a:lnTo>
                <a:lnTo>
                  <a:pt x="1043" y="747"/>
                </a:lnTo>
                <a:lnTo>
                  <a:pt x="1042" y="747"/>
                </a:lnTo>
                <a:lnTo>
                  <a:pt x="1040" y="747"/>
                </a:lnTo>
                <a:lnTo>
                  <a:pt x="1040" y="746"/>
                </a:lnTo>
                <a:lnTo>
                  <a:pt x="1040" y="745"/>
                </a:lnTo>
                <a:lnTo>
                  <a:pt x="1039" y="744"/>
                </a:lnTo>
                <a:lnTo>
                  <a:pt x="1039" y="743"/>
                </a:lnTo>
                <a:lnTo>
                  <a:pt x="1040" y="743"/>
                </a:lnTo>
                <a:lnTo>
                  <a:pt x="1041" y="743"/>
                </a:lnTo>
                <a:lnTo>
                  <a:pt x="1040" y="741"/>
                </a:lnTo>
                <a:lnTo>
                  <a:pt x="1040" y="742"/>
                </a:lnTo>
                <a:lnTo>
                  <a:pt x="1039" y="742"/>
                </a:lnTo>
                <a:lnTo>
                  <a:pt x="1038" y="743"/>
                </a:lnTo>
                <a:lnTo>
                  <a:pt x="1037" y="741"/>
                </a:lnTo>
                <a:lnTo>
                  <a:pt x="1038" y="741"/>
                </a:lnTo>
                <a:lnTo>
                  <a:pt x="1038" y="740"/>
                </a:lnTo>
                <a:lnTo>
                  <a:pt x="1039" y="740"/>
                </a:lnTo>
                <a:lnTo>
                  <a:pt x="1039" y="739"/>
                </a:lnTo>
                <a:lnTo>
                  <a:pt x="1039" y="739"/>
                </a:lnTo>
                <a:lnTo>
                  <a:pt x="1038" y="739"/>
                </a:lnTo>
                <a:lnTo>
                  <a:pt x="1037" y="738"/>
                </a:lnTo>
                <a:lnTo>
                  <a:pt x="1036" y="737"/>
                </a:lnTo>
                <a:lnTo>
                  <a:pt x="1034" y="736"/>
                </a:lnTo>
                <a:lnTo>
                  <a:pt x="1033" y="735"/>
                </a:lnTo>
                <a:lnTo>
                  <a:pt x="1032" y="735"/>
                </a:lnTo>
                <a:lnTo>
                  <a:pt x="1031" y="735"/>
                </a:lnTo>
                <a:lnTo>
                  <a:pt x="1028" y="733"/>
                </a:lnTo>
                <a:lnTo>
                  <a:pt x="1027" y="731"/>
                </a:lnTo>
                <a:lnTo>
                  <a:pt x="1027" y="731"/>
                </a:lnTo>
                <a:lnTo>
                  <a:pt x="1026" y="730"/>
                </a:lnTo>
                <a:lnTo>
                  <a:pt x="1025" y="729"/>
                </a:lnTo>
                <a:lnTo>
                  <a:pt x="1024" y="728"/>
                </a:lnTo>
                <a:lnTo>
                  <a:pt x="1023" y="727"/>
                </a:lnTo>
                <a:lnTo>
                  <a:pt x="1022" y="726"/>
                </a:lnTo>
                <a:lnTo>
                  <a:pt x="1021" y="725"/>
                </a:lnTo>
                <a:lnTo>
                  <a:pt x="1020" y="725"/>
                </a:lnTo>
                <a:lnTo>
                  <a:pt x="1020" y="724"/>
                </a:lnTo>
                <a:lnTo>
                  <a:pt x="1019" y="723"/>
                </a:lnTo>
                <a:lnTo>
                  <a:pt x="1019" y="723"/>
                </a:lnTo>
                <a:lnTo>
                  <a:pt x="1018" y="723"/>
                </a:lnTo>
                <a:lnTo>
                  <a:pt x="1017" y="722"/>
                </a:lnTo>
                <a:lnTo>
                  <a:pt x="1016" y="722"/>
                </a:lnTo>
                <a:lnTo>
                  <a:pt x="1015" y="721"/>
                </a:lnTo>
                <a:lnTo>
                  <a:pt x="1015" y="720"/>
                </a:lnTo>
                <a:lnTo>
                  <a:pt x="1015" y="718"/>
                </a:lnTo>
                <a:lnTo>
                  <a:pt x="1015" y="718"/>
                </a:lnTo>
                <a:lnTo>
                  <a:pt x="1015" y="717"/>
                </a:lnTo>
                <a:lnTo>
                  <a:pt x="1012" y="714"/>
                </a:lnTo>
                <a:lnTo>
                  <a:pt x="1007" y="707"/>
                </a:lnTo>
                <a:lnTo>
                  <a:pt x="1006" y="707"/>
                </a:lnTo>
                <a:lnTo>
                  <a:pt x="1003" y="703"/>
                </a:lnTo>
                <a:lnTo>
                  <a:pt x="999" y="703"/>
                </a:lnTo>
                <a:lnTo>
                  <a:pt x="998" y="703"/>
                </a:lnTo>
                <a:lnTo>
                  <a:pt x="997" y="703"/>
                </a:lnTo>
                <a:lnTo>
                  <a:pt x="997" y="702"/>
                </a:lnTo>
                <a:lnTo>
                  <a:pt x="996" y="702"/>
                </a:lnTo>
                <a:lnTo>
                  <a:pt x="996" y="701"/>
                </a:lnTo>
                <a:lnTo>
                  <a:pt x="995" y="701"/>
                </a:lnTo>
                <a:lnTo>
                  <a:pt x="994" y="701"/>
                </a:lnTo>
                <a:lnTo>
                  <a:pt x="993" y="701"/>
                </a:lnTo>
                <a:lnTo>
                  <a:pt x="992" y="701"/>
                </a:lnTo>
                <a:lnTo>
                  <a:pt x="992" y="702"/>
                </a:lnTo>
                <a:lnTo>
                  <a:pt x="992" y="703"/>
                </a:lnTo>
                <a:lnTo>
                  <a:pt x="992" y="704"/>
                </a:lnTo>
                <a:lnTo>
                  <a:pt x="992" y="705"/>
                </a:lnTo>
                <a:lnTo>
                  <a:pt x="992" y="706"/>
                </a:lnTo>
                <a:lnTo>
                  <a:pt x="992" y="707"/>
                </a:lnTo>
                <a:lnTo>
                  <a:pt x="992" y="708"/>
                </a:lnTo>
                <a:lnTo>
                  <a:pt x="991" y="708"/>
                </a:lnTo>
                <a:lnTo>
                  <a:pt x="991" y="708"/>
                </a:lnTo>
                <a:lnTo>
                  <a:pt x="989" y="700"/>
                </a:lnTo>
                <a:lnTo>
                  <a:pt x="989" y="699"/>
                </a:lnTo>
                <a:lnTo>
                  <a:pt x="988" y="697"/>
                </a:lnTo>
                <a:lnTo>
                  <a:pt x="987" y="694"/>
                </a:lnTo>
                <a:lnTo>
                  <a:pt x="986" y="692"/>
                </a:lnTo>
                <a:lnTo>
                  <a:pt x="985" y="692"/>
                </a:lnTo>
                <a:lnTo>
                  <a:pt x="984" y="691"/>
                </a:lnTo>
                <a:lnTo>
                  <a:pt x="984" y="690"/>
                </a:lnTo>
                <a:lnTo>
                  <a:pt x="984" y="687"/>
                </a:lnTo>
                <a:lnTo>
                  <a:pt x="984" y="684"/>
                </a:lnTo>
                <a:lnTo>
                  <a:pt x="984" y="683"/>
                </a:lnTo>
                <a:lnTo>
                  <a:pt x="984" y="682"/>
                </a:lnTo>
                <a:lnTo>
                  <a:pt x="983" y="681"/>
                </a:lnTo>
                <a:lnTo>
                  <a:pt x="980" y="677"/>
                </a:lnTo>
                <a:lnTo>
                  <a:pt x="978" y="677"/>
                </a:lnTo>
                <a:lnTo>
                  <a:pt x="973" y="677"/>
                </a:lnTo>
                <a:lnTo>
                  <a:pt x="970" y="678"/>
                </a:lnTo>
                <a:lnTo>
                  <a:pt x="970" y="677"/>
                </a:lnTo>
                <a:lnTo>
                  <a:pt x="968" y="675"/>
                </a:lnTo>
                <a:lnTo>
                  <a:pt x="967" y="672"/>
                </a:lnTo>
                <a:lnTo>
                  <a:pt x="966" y="668"/>
                </a:lnTo>
                <a:lnTo>
                  <a:pt x="965" y="668"/>
                </a:lnTo>
                <a:lnTo>
                  <a:pt x="963" y="669"/>
                </a:lnTo>
                <a:lnTo>
                  <a:pt x="961" y="669"/>
                </a:lnTo>
                <a:lnTo>
                  <a:pt x="958" y="670"/>
                </a:lnTo>
                <a:lnTo>
                  <a:pt x="957" y="670"/>
                </a:lnTo>
                <a:lnTo>
                  <a:pt x="958" y="674"/>
                </a:lnTo>
                <a:lnTo>
                  <a:pt x="959" y="674"/>
                </a:lnTo>
                <a:lnTo>
                  <a:pt x="962" y="673"/>
                </a:lnTo>
                <a:lnTo>
                  <a:pt x="962" y="675"/>
                </a:lnTo>
                <a:lnTo>
                  <a:pt x="959" y="675"/>
                </a:lnTo>
                <a:lnTo>
                  <a:pt x="959" y="675"/>
                </a:lnTo>
                <a:lnTo>
                  <a:pt x="960" y="677"/>
                </a:lnTo>
                <a:lnTo>
                  <a:pt x="958" y="677"/>
                </a:lnTo>
                <a:lnTo>
                  <a:pt x="958" y="678"/>
                </a:lnTo>
                <a:lnTo>
                  <a:pt x="958" y="679"/>
                </a:lnTo>
                <a:lnTo>
                  <a:pt x="960" y="679"/>
                </a:lnTo>
                <a:lnTo>
                  <a:pt x="961" y="679"/>
                </a:lnTo>
                <a:lnTo>
                  <a:pt x="962" y="678"/>
                </a:lnTo>
                <a:lnTo>
                  <a:pt x="964" y="678"/>
                </a:lnTo>
                <a:lnTo>
                  <a:pt x="966" y="678"/>
                </a:lnTo>
                <a:lnTo>
                  <a:pt x="967" y="677"/>
                </a:lnTo>
                <a:lnTo>
                  <a:pt x="968" y="677"/>
                </a:lnTo>
                <a:lnTo>
                  <a:pt x="968" y="678"/>
                </a:lnTo>
                <a:lnTo>
                  <a:pt x="969" y="678"/>
                </a:lnTo>
                <a:lnTo>
                  <a:pt x="970" y="678"/>
                </a:lnTo>
                <a:lnTo>
                  <a:pt x="975" y="687"/>
                </a:lnTo>
                <a:lnTo>
                  <a:pt x="976" y="688"/>
                </a:lnTo>
                <a:lnTo>
                  <a:pt x="978" y="689"/>
                </a:lnTo>
                <a:lnTo>
                  <a:pt x="978" y="690"/>
                </a:lnTo>
                <a:lnTo>
                  <a:pt x="977" y="691"/>
                </a:lnTo>
                <a:lnTo>
                  <a:pt x="976" y="692"/>
                </a:lnTo>
                <a:lnTo>
                  <a:pt x="976" y="693"/>
                </a:lnTo>
                <a:lnTo>
                  <a:pt x="975" y="694"/>
                </a:lnTo>
                <a:lnTo>
                  <a:pt x="974" y="695"/>
                </a:lnTo>
                <a:lnTo>
                  <a:pt x="974" y="696"/>
                </a:lnTo>
                <a:lnTo>
                  <a:pt x="973" y="697"/>
                </a:lnTo>
                <a:lnTo>
                  <a:pt x="973" y="698"/>
                </a:lnTo>
                <a:lnTo>
                  <a:pt x="972" y="699"/>
                </a:lnTo>
                <a:lnTo>
                  <a:pt x="972" y="699"/>
                </a:lnTo>
                <a:lnTo>
                  <a:pt x="973" y="699"/>
                </a:lnTo>
                <a:lnTo>
                  <a:pt x="975" y="699"/>
                </a:lnTo>
                <a:lnTo>
                  <a:pt x="975" y="698"/>
                </a:lnTo>
                <a:lnTo>
                  <a:pt x="976" y="698"/>
                </a:lnTo>
                <a:lnTo>
                  <a:pt x="976" y="699"/>
                </a:lnTo>
                <a:lnTo>
                  <a:pt x="979" y="699"/>
                </a:lnTo>
                <a:lnTo>
                  <a:pt x="980" y="700"/>
                </a:lnTo>
                <a:lnTo>
                  <a:pt x="981" y="700"/>
                </a:lnTo>
                <a:lnTo>
                  <a:pt x="982" y="700"/>
                </a:lnTo>
                <a:lnTo>
                  <a:pt x="982" y="701"/>
                </a:lnTo>
                <a:lnTo>
                  <a:pt x="982" y="702"/>
                </a:lnTo>
                <a:lnTo>
                  <a:pt x="982" y="703"/>
                </a:lnTo>
                <a:lnTo>
                  <a:pt x="981" y="703"/>
                </a:lnTo>
                <a:lnTo>
                  <a:pt x="979" y="703"/>
                </a:lnTo>
                <a:lnTo>
                  <a:pt x="972" y="702"/>
                </a:lnTo>
                <a:lnTo>
                  <a:pt x="972" y="701"/>
                </a:lnTo>
                <a:lnTo>
                  <a:pt x="972" y="700"/>
                </a:lnTo>
                <a:lnTo>
                  <a:pt x="971" y="700"/>
                </a:lnTo>
                <a:lnTo>
                  <a:pt x="970" y="700"/>
                </a:lnTo>
                <a:lnTo>
                  <a:pt x="969" y="700"/>
                </a:lnTo>
                <a:lnTo>
                  <a:pt x="968" y="700"/>
                </a:lnTo>
                <a:lnTo>
                  <a:pt x="967" y="700"/>
                </a:lnTo>
                <a:lnTo>
                  <a:pt x="964" y="700"/>
                </a:lnTo>
                <a:lnTo>
                  <a:pt x="962" y="699"/>
                </a:lnTo>
                <a:lnTo>
                  <a:pt x="962" y="700"/>
                </a:lnTo>
                <a:lnTo>
                  <a:pt x="961" y="701"/>
                </a:lnTo>
                <a:lnTo>
                  <a:pt x="961" y="702"/>
                </a:lnTo>
                <a:lnTo>
                  <a:pt x="961" y="703"/>
                </a:lnTo>
                <a:lnTo>
                  <a:pt x="961" y="705"/>
                </a:lnTo>
                <a:lnTo>
                  <a:pt x="963" y="706"/>
                </a:lnTo>
                <a:lnTo>
                  <a:pt x="966" y="706"/>
                </a:lnTo>
                <a:lnTo>
                  <a:pt x="966" y="707"/>
                </a:lnTo>
                <a:lnTo>
                  <a:pt x="966" y="709"/>
                </a:lnTo>
                <a:lnTo>
                  <a:pt x="967" y="709"/>
                </a:lnTo>
                <a:lnTo>
                  <a:pt x="967" y="710"/>
                </a:lnTo>
                <a:lnTo>
                  <a:pt x="970" y="711"/>
                </a:lnTo>
                <a:lnTo>
                  <a:pt x="970" y="710"/>
                </a:lnTo>
                <a:lnTo>
                  <a:pt x="976" y="710"/>
                </a:lnTo>
                <a:lnTo>
                  <a:pt x="979" y="711"/>
                </a:lnTo>
                <a:lnTo>
                  <a:pt x="977" y="717"/>
                </a:lnTo>
                <a:lnTo>
                  <a:pt x="979" y="717"/>
                </a:lnTo>
                <a:lnTo>
                  <a:pt x="979" y="721"/>
                </a:lnTo>
                <a:lnTo>
                  <a:pt x="979" y="721"/>
                </a:lnTo>
                <a:lnTo>
                  <a:pt x="979" y="722"/>
                </a:lnTo>
                <a:lnTo>
                  <a:pt x="979" y="723"/>
                </a:lnTo>
                <a:lnTo>
                  <a:pt x="979" y="725"/>
                </a:lnTo>
                <a:lnTo>
                  <a:pt x="979" y="725"/>
                </a:lnTo>
                <a:lnTo>
                  <a:pt x="978" y="724"/>
                </a:lnTo>
                <a:lnTo>
                  <a:pt x="977" y="724"/>
                </a:lnTo>
                <a:lnTo>
                  <a:pt x="978" y="722"/>
                </a:lnTo>
                <a:lnTo>
                  <a:pt x="978" y="721"/>
                </a:lnTo>
                <a:lnTo>
                  <a:pt x="977" y="721"/>
                </a:lnTo>
                <a:lnTo>
                  <a:pt x="976" y="721"/>
                </a:lnTo>
                <a:lnTo>
                  <a:pt x="975" y="721"/>
                </a:lnTo>
                <a:lnTo>
                  <a:pt x="971" y="721"/>
                </a:lnTo>
                <a:lnTo>
                  <a:pt x="971" y="722"/>
                </a:lnTo>
                <a:lnTo>
                  <a:pt x="970" y="723"/>
                </a:lnTo>
                <a:lnTo>
                  <a:pt x="973" y="724"/>
                </a:lnTo>
                <a:lnTo>
                  <a:pt x="971" y="727"/>
                </a:lnTo>
                <a:lnTo>
                  <a:pt x="971" y="729"/>
                </a:lnTo>
                <a:lnTo>
                  <a:pt x="970" y="730"/>
                </a:lnTo>
                <a:lnTo>
                  <a:pt x="970" y="731"/>
                </a:lnTo>
                <a:lnTo>
                  <a:pt x="970" y="732"/>
                </a:lnTo>
                <a:lnTo>
                  <a:pt x="967" y="732"/>
                </a:lnTo>
                <a:lnTo>
                  <a:pt x="966" y="731"/>
                </a:lnTo>
                <a:lnTo>
                  <a:pt x="965" y="731"/>
                </a:lnTo>
                <a:lnTo>
                  <a:pt x="964" y="731"/>
                </a:lnTo>
                <a:lnTo>
                  <a:pt x="963" y="731"/>
                </a:lnTo>
                <a:lnTo>
                  <a:pt x="962" y="731"/>
                </a:lnTo>
                <a:lnTo>
                  <a:pt x="961" y="731"/>
                </a:lnTo>
                <a:lnTo>
                  <a:pt x="960" y="731"/>
                </a:lnTo>
                <a:lnTo>
                  <a:pt x="959" y="731"/>
                </a:lnTo>
                <a:lnTo>
                  <a:pt x="958" y="731"/>
                </a:lnTo>
                <a:lnTo>
                  <a:pt x="957" y="731"/>
                </a:lnTo>
                <a:lnTo>
                  <a:pt x="956" y="731"/>
                </a:lnTo>
                <a:lnTo>
                  <a:pt x="955" y="731"/>
                </a:lnTo>
                <a:lnTo>
                  <a:pt x="955" y="731"/>
                </a:lnTo>
                <a:lnTo>
                  <a:pt x="954" y="730"/>
                </a:lnTo>
                <a:lnTo>
                  <a:pt x="954" y="729"/>
                </a:lnTo>
                <a:lnTo>
                  <a:pt x="953" y="729"/>
                </a:lnTo>
                <a:lnTo>
                  <a:pt x="952" y="729"/>
                </a:lnTo>
                <a:lnTo>
                  <a:pt x="951" y="729"/>
                </a:lnTo>
                <a:lnTo>
                  <a:pt x="950" y="729"/>
                </a:lnTo>
                <a:lnTo>
                  <a:pt x="949" y="729"/>
                </a:lnTo>
                <a:lnTo>
                  <a:pt x="949" y="728"/>
                </a:lnTo>
                <a:lnTo>
                  <a:pt x="948" y="728"/>
                </a:lnTo>
                <a:lnTo>
                  <a:pt x="948" y="727"/>
                </a:lnTo>
                <a:lnTo>
                  <a:pt x="949" y="726"/>
                </a:lnTo>
                <a:lnTo>
                  <a:pt x="950" y="726"/>
                </a:lnTo>
                <a:lnTo>
                  <a:pt x="950" y="725"/>
                </a:lnTo>
                <a:lnTo>
                  <a:pt x="951" y="725"/>
                </a:lnTo>
                <a:lnTo>
                  <a:pt x="952" y="725"/>
                </a:lnTo>
                <a:lnTo>
                  <a:pt x="952" y="724"/>
                </a:lnTo>
                <a:lnTo>
                  <a:pt x="951" y="724"/>
                </a:lnTo>
                <a:lnTo>
                  <a:pt x="950" y="724"/>
                </a:lnTo>
                <a:lnTo>
                  <a:pt x="949" y="725"/>
                </a:lnTo>
                <a:lnTo>
                  <a:pt x="948" y="726"/>
                </a:lnTo>
                <a:lnTo>
                  <a:pt x="947" y="727"/>
                </a:lnTo>
                <a:lnTo>
                  <a:pt x="945" y="727"/>
                </a:lnTo>
                <a:lnTo>
                  <a:pt x="944" y="728"/>
                </a:lnTo>
                <a:lnTo>
                  <a:pt x="944" y="729"/>
                </a:lnTo>
                <a:lnTo>
                  <a:pt x="944" y="730"/>
                </a:lnTo>
                <a:lnTo>
                  <a:pt x="943" y="730"/>
                </a:lnTo>
                <a:lnTo>
                  <a:pt x="942" y="730"/>
                </a:lnTo>
                <a:lnTo>
                  <a:pt x="941" y="730"/>
                </a:lnTo>
                <a:lnTo>
                  <a:pt x="939" y="730"/>
                </a:lnTo>
                <a:lnTo>
                  <a:pt x="939" y="729"/>
                </a:lnTo>
                <a:lnTo>
                  <a:pt x="939" y="724"/>
                </a:lnTo>
                <a:lnTo>
                  <a:pt x="939" y="723"/>
                </a:lnTo>
                <a:lnTo>
                  <a:pt x="939" y="722"/>
                </a:lnTo>
                <a:lnTo>
                  <a:pt x="940" y="722"/>
                </a:lnTo>
                <a:lnTo>
                  <a:pt x="942" y="722"/>
                </a:lnTo>
                <a:lnTo>
                  <a:pt x="943" y="722"/>
                </a:lnTo>
                <a:lnTo>
                  <a:pt x="943" y="720"/>
                </a:lnTo>
                <a:lnTo>
                  <a:pt x="944" y="719"/>
                </a:lnTo>
                <a:lnTo>
                  <a:pt x="944" y="717"/>
                </a:lnTo>
                <a:lnTo>
                  <a:pt x="944" y="715"/>
                </a:lnTo>
                <a:lnTo>
                  <a:pt x="944" y="714"/>
                </a:lnTo>
                <a:lnTo>
                  <a:pt x="943" y="714"/>
                </a:lnTo>
                <a:lnTo>
                  <a:pt x="944" y="713"/>
                </a:lnTo>
                <a:lnTo>
                  <a:pt x="944" y="712"/>
                </a:lnTo>
                <a:lnTo>
                  <a:pt x="945" y="711"/>
                </a:lnTo>
                <a:lnTo>
                  <a:pt x="947" y="711"/>
                </a:lnTo>
                <a:lnTo>
                  <a:pt x="951" y="712"/>
                </a:lnTo>
                <a:lnTo>
                  <a:pt x="952" y="712"/>
                </a:lnTo>
                <a:lnTo>
                  <a:pt x="954" y="713"/>
                </a:lnTo>
                <a:lnTo>
                  <a:pt x="956" y="713"/>
                </a:lnTo>
                <a:lnTo>
                  <a:pt x="957" y="713"/>
                </a:lnTo>
                <a:lnTo>
                  <a:pt x="959" y="714"/>
                </a:lnTo>
                <a:lnTo>
                  <a:pt x="960" y="714"/>
                </a:lnTo>
                <a:lnTo>
                  <a:pt x="961" y="713"/>
                </a:lnTo>
                <a:lnTo>
                  <a:pt x="961" y="711"/>
                </a:lnTo>
                <a:lnTo>
                  <a:pt x="960" y="711"/>
                </a:lnTo>
                <a:lnTo>
                  <a:pt x="959" y="711"/>
                </a:lnTo>
                <a:lnTo>
                  <a:pt x="957" y="711"/>
                </a:lnTo>
                <a:lnTo>
                  <a:pt x="953" y="711"/>
                </a:lnTo>
                <a:lnTo>
                  <a:pt x="951" y="710"/>
                </a:lnTo>
                <a:lnTo>
                  <a:pt x="943" y="709"/>
                </a:lnTo>
                <a:lnTo>
                  <a:pt x="942" y="710"/>
                </a:lnTo>
                <a:lnTo>
                  <a:pt x="941" y="710"/>
                </a:lnTo>
                <a:lnTo>
                  <a:pt x="940" y="709"/>
                </a:lnTo>
                <a:lnTo>
                  <a:pt x="941" y="708"/>
                </a:lnTo>
                <a:lnTo>
                  <a:pt x="942" y="707"/>
                </a:lnTo>
                <a:lnTo>
                  <a:pt x="942" y="706"/>
                </a:lnTo>
                <a:lnTo>
                  <a:pt x="941" y="705"/>
                </a:lnTo>
                <a:lnTo>
                  <a:pt x="940" y="705"/>
                </a:lnTo>
                <a:lnTo>
                  <a:pt x="940" y="704"/>
                </a:lnTo>
                <a:lnTo>
                  <a:pt x="941" y="702"/>
                </a:lnTo>
                <a:lnTo>
                  <a:pt x="941" y="701"/>
                </a:lnTo>
                <a:lnTo>
                  <a:pt x="943" y="702"/>
                </a:lnTo>
                <a:lnTo>
                  <a:pt x="945" y="702"/>
                </a:lnTo>
                <a:lnTo>
                  <a:pt x="947" y="702"/>
                </a:lnTo>
                <a:lnTo>
                  <a:pt x="948" y="702"/>
                </a:lnTo>
                <a:lnTo>
                  <a:pt x="948" y="703"/>
                </a:lnTo>
                <a:lnTo>
                  <a:pt x="947" y="704"/>
                </a:lnTo>
                <a:lnTo>
                  <a:pt x="946" y="704"/>
                </a:lnTo>
                <a:lnTo>
                  <a:pt x="944" y="704"/>
                </a:lnTo>
                <a:lnTo>
                  <a:pt x="943" y="704"/>
                </a:lnTo>
                <a:lnTo>
                  <a:pt x="942" y="704"/>
                </a:lnTo>
                <a:lnTo>
                  <a:pt x="945" y="705"/>
                </a:lnTo>
                <a:lnTo>
                  <a:pt x="946" y="705"/>
                </a:lnTo>
                <a:lnTo>
                  <a:pt x="945" y="706"/>
                </a:lnTo>
                <a:lnTo>
                  <a:pt x="946" y="706"/>
                </a:lnTo>
                <a:lnTo>
                  <a:pt x="948" y="707"/>
                </a:lnTo>
                <a:lnTo>
                  <a:pt x="950" y="707"/>
                </a:lnTo>
                <a:lnTo>
                  <a:pt x="954" y="708"/>
                </a:lnTo>
                <a:lnTo>
                  <a:pt x="955" y="704"/>
                </a:lnTo>
                <a:lnTo>
                  <a:pt x="954" y="704"/>
                </a:lnTo>
                <a:lnTo>
                  <a:pt x="955" y="704"/>
                </a:lnTo>
                <a:lnTo>
                  <a:pt x="955" y="704"/>
                </a:lnTo>
                <a:lnTo>
                  <a:pt x="956" y="704"/>
                </a:lnTo>
                <a:lnTo>
                  <a:pt x="956" y="702"/>
                </a:lnTo>
                <a:lnTo>
                  <a:pt x="955" y="702"/>
                </a:lnTo>
                <a:lnTo>
                  <a:pt x="953" y="701"/>
                </a:lnTo>
                <a:lnTo>
                  <a:pt x="953" y="700"/>
                </a:lnTo>
                <a:lnTo>
                  <a:pt x="954" y="699"/>
                </a:lnTo>
                <a:lnTo>
                  <a:pt x="955" y="699"/>
                </a:lnTo>
                <a:lnTo>
                  <a:pt x="955" y="698"/>
                </a:lnTo>
                <a:lnTo>
                  <a:pt x="959" y="699"/>
                </a:lnTo>
                <a:lnTo>
                  <a:pt x="959" y="698"/>
                </a:lnTo>
                <a:lnTo>
                  <a:pt x="962" y="699"/>
                </a:lnTo>
                <a:lnTo>
                  <a:pt x="962" y="698"/>
                </a:lnTo>
                <a:lnTo>
                  <a:pt x="964" y="696"/>
                </a:lnTo>
                <a:lnTo>
                  <a:pt x="965" y="693"/>
                </a:lnTo>
                <a:lnTo>
                  <a:pt x="966" y="691"/>
                </a:lnTo>
                <a:lnTo>
                  <a:pt x="967" y="690"/>
                </a:lnTo>
                <a:lnTo>
                  <a:pt x="965" y="689"/>
                </a:lnTo>
                <a:lnTo>
                  <a:pt x="965" y="688"/>
                </a:lnTo>
                <a:lnTo>
                  <a:pt x="965" y="687"/>
                </a:lnTo>
                <a:lnTo>
                  <a:pt x="966" y="686"/>
                </a:lnTo>
                <a:lnTo>
                  <a:pt x="963" y="683"/>
                </a:lnTo>
                <a:lnTo>
                  <a:pt x="963" y="684"/>
                </a:lnTo>
                <a:lnTo>
                  <a:pt x="962" y="685"/>
                </a:lnTo>
                <a:lnTo>
                  <a:pt x="962" y="687"/>
                </a:lnTo>
                <a:lnTo>
                  <a:pt x="962" y="688"/>
                </a:lnTo>
                <a:lnTo>
                  <a:pt x="957" y="687"/>
                </a:lnTo>
                <a:lnTo>
                  <a:pt x="956" y="687"/>
                </a:lnTo>
                <a:lnTo>
                  <a:pt x="956" y="686"/>
                </a:lnTo>
                <a:lnTo>
                  <a:pt x="957" y="682"/>
                </a:lnTo>
                <a:lnTo>
                  <a:pt x="957" y="681"/>
                </a:lnTo>
                <a:lnTo>
                  <a:pt x="957" y="679"/>
                </a:lnTo>
                <a:lnTo>
                  <a:pt x="956" y="679"/>
                </a:lnTo>
                <a:lnTo>
                  <a:pt x="954" y="679"/>
                </a:lnTo>
                <a:lnTo>
                  <a:pt x="952" y="679"/>
                </a:lnTo>
                <a:lnTo>
                  <a:pt x="951" y="679"/>
                </a:lnTo>
                <a:lnTo>
                  <a:pt x="938" y="678"/>
                </a:lnTo>
                <a:lnTo>
                  <a:pt x="933" y="678"/>
                </a:lnTo>
                <a:lnTo>
                  <a:pt x="932" y="678"/>
                </a:lnTo>
                <a:lnTo>
                  <a:pt x="932" y="689"/>
                </a:lnTo>
                <a:lnTo>
                  <a:pt x="931" y="689"/>
                </a:lnTo>
                <a:lnTo>
                  <a:pt x="927" y="688"/>
                </a:lnTo>
                <a:lnTo>
                  <a:pt x="923" y="688"/>
                </a:lnTo>
                <a:lnTo>
                  <a:pt x="921" y="688"/>
                </a:lnTo>
                <a:lnTo>
                  <a:pt x="920" y="688"/>
                </a:lnTo>
                <a:lnTo>
                  <a:pt x="920" y="681"/>
                </a:lnTo>
                <a:lnTo>
                  <a:pt x="921" y="681"/>
                </a:lnTo>
                <a:lnTo>
                  <a:pt x="921" y="680"/>
                </a:lnTo>
                <a:lnTo>
                  <a:pt x="920" y="679"/>
                </a:lnTo>
                <a:lnTo>
                  <a:pt x="918" y="680"/>
                </a:lnTo>
                <a:lnTo>
                  <a:pt x="916" y="680"/>
                </a:lnTo>
                <a:lnTo>
                  <a:pt x="912" y="681"/>
                </a:lnTo>
                <a:lnTo>
                  <a:pt x="911" y="682"/>
                </a:lnTo>
                <a:lnTo>
                  <a:pt x="910" y="682"/>
                </a:lnTo>
                <a:lnTo>
                  <a:pt x="908" y="683"/>
                </a:lnTo>
                <a:lnTo>
                  <a:pt x="907" y="683"/>
                </a:lnTo>
                <a:lnTo>
                  <a:pt x="907" y="682"/>
                </a:lnTo>
                <a:lnTo>
                  <a:pt x="907" y="682"/>
                </a:lnTo>
                <a:lnTo>
                  <a:pt x="907" y="683"/>
                </a:lnTo>
                <a:lnTo>
                  <a:pt x="905" y="683"/>
                </a:lnTo>
                <a:lnTo>
                  <a:pt x="906" y="683"/>
                </a:lnTo>
                <a:lnTo>
                  <a:pt x="907" y="684"/>
                </a:lnTo>
                <a:lnTo>
                  <a:pt x="908" y="685"/>
                </a:lnTo>
                <a:lnTo>
                  <a:pt x="909" y="685"/>
                </a:lnTo>
                <a:lnTo>
                  <a:pt x="908" y="686"/>
                </a:lnTo>
                <a:lnTo>
                  <a:pt x="907" y="686"/>
                </a:lnTo>
                <a:lnTo>
                  <a:pt x="905" y="686"/>
                </a:lnTo>
                <a:lnTo>
                  <a:pt x="906" y="688"/>
                </a:lnTo>
                <a:lnTo>
                  <a:pt x="907" y="692"/>
                </a:lnTo>
                <a:lnTo>
                  <a:pt x="907" y="693"/>
                </a:lnTo>
                <a:lnTo>
                  <a:pt x="907" y="694"/>
                </a:lnTo>
                <a:lnTo>
                  <a:pt x="908" y="695"/>
                </a:lnTo>
                <a:lnTo>
                  <a:pt x="908" y="696"/>
                </a:lnTo>
                <a:lnTo>
                  <a:pt x="907" y="696"/>
                </a:lnTo>
                <a:lnTo>
                  <a:pt x="907" y="698"/>
                </a:lnTo>
                <a:lnTo>
                  <a:pt x="908" y="699"/>
                </a:lnTo>
                <a:lnTo>
                  <a:pt x="908" y="699"/>
                </a:lnTo>
                <a:lnTo>
                  <a:pt x="908" y="700"/>
                </a:lnTo>
                <a:lnTo>
                  <a:pt x="909" y="701"/>
                </a:lnTo>
                <a:lnTo>
                  <a:pt x="909" y="702"/>
                </a:lnTo>
                <a:lnTo>
                  <a:pt x="909" y="703"/>
                </a:lnTo>
                <a:lnTo>
                  <a:pt x="910" y="704"/>
                </a:lnTo>
                <a:lnTo>
                  <a:pt x="910" y="705"/>
                </a:lnTo>
                <a:lnTo>
                  <a:pt x="910" y="706"/>
                </a:lnTo>
                <a:lnTo>
                  <a:pt x="911" y="707"/>
                </a:lnTo>
                <a:lnTo>
                  <a:pt x="911" y="708"/>
                </a:lnTo>
                <a:lnTo>
                  <a:pt x="911" y="709"/>
                </a:lnTo>
                <a:lnTo>
                  <a:pt x="912" y="710"/>
                </a:lnTo>
                <a:lnTo>
                  <a:pt x="912" y="711"/>
                </a:lnTo>
                <a:lnTo>
                  <a:pt x="910" y="711"/>
                </a:lnTo>
                <a:lnTo>
                  <a:pt x="911" y="712"/>
                </a:lnTo>
                <a:lnTo>
                  <a:pt x="911" y="713"/>
                </a:lnTo>
                <a:lnTo>
                  <a:pt x="912" y="716"/>
                </a:lnTo>
                <a:lnTo>
                  <a:pt x="914" y="721"/>
                </a:lnTo>
                <a:lnTo>
                  <a:pt x="914" y="723"/>
                </a:lnTo>
                <a:lnTo>
                  <a:pt x="906" y="723"/>
                </a:lnTo>
                <a:lnTo>
                  <a:pt x="906" y="725"/>
                </a:lnTo>
                <a:lnTo>
                  <a:pt x="905" y="726"/>
                </a:lnTo>
                <a:lnTo>
                  <a:pt x="907" y="727"/>
                </a:lnTo>
                <a:lnTo>
                  <a:pt x="910" y="730"/>
                </a:lnTo>
                <a:lnTo>
                  <a:pt x="909" y="730"/>
                </a:lnTo>
                <a:lnTo>
                  <a:pt x="906" y="734"/>
                </a:lnTo>
                <a:lnTo>
                  <a:pt x="904" y="735"/>
                </a:lnTo>
                <a:lnTo>
                  <a:pt x="902" y="736"/>
                </a:lnTo>
                <a:lnTo>
                  <a:pt x="902" y="735"/>
                </a:lnTo>
                <a:lnTo>
                  <a:pt x="902" y="736"/>
                </a:lnTo>
                <a:lnTo>
                  <a:pt x="900" y="738"/>
                </a:lnTo>
                <a:lnTo>
                  <a:pt x="902" y="739"/>
                </a:lnTo>
                <a:lnTo>
                  <a:pt x="901" y="741"/>
                </a:lnTo>
                <a:lnTo>
                  <a:pt x="898" y="739"/>
                </a:lnTo>
                <a:lnTo>
                  <a:pt x="897" y="741"/>
                </a:lnTo>
                <a:lnTo>
                  <a:pt x="896" y="742"/>
                </a:lnTo>
                <a:lnTo>
                  <a:pt x="895" y="744"/>
                </a:lnTo>
                <a:lnTo>
                  <a:pt x="893" y="747"/>
                </a:lnTo>
                <a:lnTo>
                  <a:pt x="890" y="750"/>
                </a:lnTo>
                <a:lnTo>
                  <a:pt x="887" y="753"/>
                </a:lnTo>
                <a:lnTo>
                  <a:pt x="885" y="755"/>
                </a:lnTo>
                <a:lnTo>
                  <a:pt x="883" y="757"/>
                </a:lnTo>
                <a:lnTo>
                  <a:pt x="882" y="759"/>
                </a:lnTo>
                <a:lnTo>
                  <a:pt x="879" y="760"/>
                </a:lnTo>
                <a:lnTo>
                  <a:pt x="878" y="760"/>
                </a:lnTo>
                <a:lnTo>
                  <a:pt x="878" y="761"/>
                </a:lnTo>
                <a:lnTo>
                  <a:pt x="874" y="769"/>
                </a:lnTo>
                <a:lnTo>
                  <a:pt x="872" y="769"/>
                </a:lnTo>
                <a:lnTo>
                  <a:pt x="872" y="767"/>
                </a:lnTo>
                <a:lnTo>
                  <a:pt x="871" y="767"/>
                </a:lnTo>
                <a:lnTo>
                  <a:pt x="868" y="766"/>
                </a:lnTo>
                <a:lnTo>
                  <a:pt x="871" y="759"/>
                </a:lnTo>
                <a:lnTo>
                  <a:pt x="870" y="759"/>
                </a:lnTo>
                <a:lnTo>
                  <a:pt x="867" y="759"/>
                </a:lnTo>
                <a:lnTo>
                  <a:pt x="863" y="759"/>
                </a:lnTo>
                <a:lnTo>
                  <a:pt x="857" y="758"/>
                </a:lnTo>
                <a:lnTo>
                  <a:pt x="852" y="757"/>
                </a:lnTo>
                <a:lnTo>
                  <a:pt x="844" y="755"/>
                </a:lnTo>
                <a:lnTo>
                  <a:pt x="838" y="754"/>
                </a:lnTo>
                <a:lnTo>
                  <a:pt x="837" y="754"/>
                </a:lnTo>
                <a:lnTo>
                  <a:pt x="829" y="753"/>
                </a:lnTo>
                <a:lnTo>
                  <a:pt x="825" y="752"/>
                </a:lnTo>
                <a:lnTo>
                  <a:pt x="819" y="750"/>
                </a:lnTo>
                <a:lnTo>
                  <a:pt x="818" y="750"/>
                </a:lnTo>
                <a:lnTo>
                  <a:pt x="817" y="750"/>
                </a:lnTo>
                <a:lnTo>
                  <a:pt x="816" y="750"/>
                </a:lnTo>
                <a:lnTo>
                  <a:pt x="814" y="749"/>
                </a:lnTo>
                <a:lnTo>
                  <a:pt x="812" y="749"/>
                </a:lnTo>
                <a:lnTo>
                  <a:pt x="800" y="747"/>
                </a:lnTo>
                <a:lnTo>
                  <a:pt x="795" y="747"/>
                </a:lnTo>
                <a:lnTo>
                  <a:pt x="793" y="746"/>
                </a:lnTo>
                <a:lnTo>
                  <a:pt x="789" y="746"/>
                </a:lnTo>
                <a:lnTo>
                  <a:pt x="786" y="745"/>
                </a:lnTo>
                <a:lnTo>
                  <a:pt x="786" y="746"/>
                </a:lnTo>
                <a:lnTo>
                  <a:pt x="786" y="748"/>
                </a:lnTo>
                <a:lnTo>
                  <a:pt x="786" y="750"/>
                </a:lnTo>
                <a:lnTo>
                  <a:pt x="784" y="759"/>
                </a:lnTo>
                <a:lnTo>
                  <a:pt x="783" y="765"/>
                </a:lnTo>
                <a:lnTo>
                  <a:pt x="783" y="767"/>
                </a:lnTo>
                <a:lnTo>
                  <a:pt x="779" y="768"/>
                </a:lnTo>
                <a:lnTo>
                  <a:pt x="777" y="768"/>
                </a:lnTo>
                <a:lnTo>
                  <a:pt x="778" y="770"/>
                </a:lnTo>
                <a:lnTo>
                  <a:pt x="778" y="772"/>
                </a:lnTo>
                <a:lnTo>
                  <a:pt x="778" y="774"/>
                </a:lnTo>
                <a:lnTo>
                  <a:pt x="779" y="775"/>
                </a:lnTo>
                <a:lnTo>
                  <a:pt x="779" y="776"/>
                </a:lnTo>
                <a:lnTo>
                  <a:pt x="777" y="776"/>
                </a:lnTo>
                <a:lnTo>
                  <a:pt x="777" y="775"/>
                </a:lnTo>
                <a:lnTo>
                  <a:pt x="777" y="774"/>
                </a:lnTo>
                <a:lnTo>
                  <a:pt x="777" y="773"/>
                </a:lnTo>
                <a:lnTo>
                  <a:pt x="776" y="770"/>
                </a:lnTo>
                <a:lnTo>
                  <a:pt x="775" y="770"/>
                </a:lnTo>
                <a:lnTo>
                  <a:pt x="774" y="770"/>
                </a:lnTo>
                <a:lnTo>
                  <a:pt x="775" y="776"/>
                </a:lnTo>
                <a:lnTo>
                  <a:pt x="772" y="777"/>
                </a:lnTo>
                <a:lnTo>
                  <a:pt x="772" y="778"/>
                </a:lnTo>
                <a:lnTo>
                  <a:pt x="772" y="779"/>
                </a:lnTo>
                <a:lnTo>
                  <a:pt x="776" y="779"/>
                </a:lnTo>
                <a:lnTo>
                  <a:pt x="781" y="779"/>
                </a:lnTo>
                <a:lnTo>
                  <a:pt x="781" y="778"/>
                </a:lnTo>
                <a:lnTo>
                  <a:pt x="781" y="776"/>
                </a:lnTo>
                <a:lnTo>
                  <a:pt x="782" y="776"/>
                </a:lnTo>
                <a:lnTo>
                  <a:pt x="782" y="781"/>
                </a:lnTo>
                <a:lnTo>
                  <a:pt x="782" y="786"/>
                </a:lnTo>
                <a:lnTo>
                  <a:pt x="782" y="787"/>
                </a:lnTo>
                <a:lnTo>
                  <a:pt x="778" y="787"/>
                </a:lnTo>
                <a:lnTo>
                  <a:pt x="779" y="789"/>
                </a:lnTo>
                <a:lnTo>
                  <a:pt x="779" y="791"/>
                </a:lnTo>
                <a:lnTo>
                  <a:pt x="779" y="792"/>
                </a:lnTo>
                <a:lnTo>
                  <a:pt x="770" y="793"/>
                </a:lnTo>
                <a:lnTo>
                  <a:pt x="770" y="791"/>
                </a:lnTo>
                <a:lnTo>
                  <a:pt x="769" y="788"/>
                </a:lnTo>
                <a:lnTo>
                  <a:pt x="768" y="777"/>
                </a:lnTo>
                <a:lnTo>
                  <a:pt x="767" y="777"/>
                </a:lnTo>
                <a:lnTo>
                  <a:pt x="767" y="778"/>
                </a:lnTo>
                <a:lnTo>
                  <a:pt x="764" y="778"/>
                </a:lnTo>
                <a:lnTo>
                  <a:pt x="764" y="780"/>
                </a:lnTo>
                <a:lnTo>
                  <a:pt x="766" y="793"/>
                </a:lnTo>
                <a:lnTo>
                  <a:pt x="768" y="808"/>
                </a:lnTo>
                <a:lnTo>
                  <a:pt x="769" y="808"/>
                </a:lnTo>
                <a:lnTo>
                  <a:pt x="772" y="808"/>
                </a:lnTo>
                <a:lnTo>
                  <a:pt x="782" y="807"/>
                </a:lnTo>
                <a:lnTo>
                  <a:pt x="784" y="807"/>
                </a:lnTo>
                <a:lnTo>
                  <a:pt x="786" y="807"/>
                </a:lnTo>
                <a:lnTo>
                  <a:pt x="787" y="807"/>
                </a:lnTo>
                <a:lnTo>
                  <a:pt x="795" y="806"/>
                </a:lnTo>
                <a:lnTo>
                  <a:pt x="798" y="806"/>
                </a:lnTo>
                <a:lnTo>
                  <a:pt x="804" y="805"/>
                </a:lnTo>
                <a:lnTo>
                  <a:pt x="806" y="804"/>
                </a:lnTo>
                <a:lnTo>
                  <a:pt x="807" y="803"/>
                </a:lnTo>
                <a:lnTo>
                  <a:pt x="808" y="802"/>
                </a:lnTo>
                <a:lnTo>
                  <a:pt x="810" y="801"/>
                </a:lnTo>
                <a:lnTo>
                  <a:pt x="812" y="800"/>
                </a:lnTo>
                <a:lnTo>
                  <a:pt x="812" y="799"/>
                </a:lnTo>
                <a:lnTo>
                  <a:pt x="813" y="795"/>
                </a:lnTo>
                <a:lnTo>
                  <a:pt x="815" y="788"/>
                </a:lnTo>
                <a:lnTo>
                  <a:pt x="816" y="786"/>
                </a:lnTo>
                <a:lnTo>
                  <a:pt x="815" y="786"/>
                </a:lnTo>
                <a:lnTo>
                  <a:pt x="814" y="786"/>
                </a:lnTo>
                <a:lnTo>
                  <a:pt x="813" y="786"/>
                </a:lnTo>
                <a:lnTo>
                  <a:pt x="813" y="787"/>
                </a:lnTo>
                <a:lnTo>
                  <a:pt x="812" y="787"/>
                </a:lnTo>
                <a:lnTo>
                  <a:pt x="811" y="787"/>
                </a:lnTo>
                <a:lnTo>
                  <a:pt x="804" y="789"/>
                </a:lnTo>
                <a:lnTo>
                  <a:pt x="803" y="789"/>
                </a:lnTo>
                <a:lnTo>
                  <a:pt x="800" y="774"/>
                </a:lnTo>
                <a:lnTo>
                  <a:pt x="800" y="773"/>
                </a:lnTo>
                <a:lnTo>
                  <a:pt x="800" y="773"/>
                </a:lnTo>
                <a:lnTo>
                  <a:pt x="804" y="772"/>
                </a:lnTo>
                <a:lnTo>
                  <a:pt x="809" y="772"/>
                </a:lnTo>
                <a:lnTo>
                  <a:pt x="810" y="771"/>
                </a:lnTo>
                <a:lnTo>
                  <a:pt x="812" y="783"/>
                </a:lnTo>
                <a:lnTo>
                  <a:pt x="813" y="783"/>
                </a:lnTo>
                <a:lnTo>
                  <a:pt x="814" y="783"/>
                </a:lnTo>
                <a:lnTo>
                  <a:pt x="815" y="783"/>
                </a:lnTo>
                <a:lnTo>
                  <a:pt x="816" y="781"/>
                </a:lnTo>
                <a:lnTo>
                  <a:pt x="816" y="782"/>
                </a:lnTo>
                <a:lnTo>
                  <a:pt x="817" y="783"/>
                </a:lnTo>
                <a:lnTo>
                  <a:pt x="817" y="785"/>
                </a:lnTo>
                <a:lnTo>
                  <a:pt x="817" y="786"/>
                </a:lnTo>
                <a:lnTo>
                  <a:pt x="818" y="786"/>
                </a:lnTo>
                <a:lnTo>
                  <a:pt x="819" y="786"/>
                </a:lnTo>
                <a:lnTo>
                  <a:pt x="824" y="784"/>
                </a:lnTo>
                <a:lnTo>
                  <a:pt x="829" y="799"/>
                </a:lnTo>
                <a:lnTo>
                  <a:pt x="819" y="801"/>
                </a:lnTo>
                <a:lnTo>
                  <a:pt x="819" y="802"/>
                </a:lnTo>
                <a:lnTo>
                  <a:pt x="818" y="802"/>
                </a:lnTo>
                <a:lnTo>
                  <a:pt x="819" y="802"/>
                </a:lnTo>
                <a:lnTo>
                  <a:pt x="818" y="803"/>
                </a:lnTo>
                <a:lnTo>
                  <a:pt x="817" y="803"/>
                </a:lnTo>
                <a:lnTo>
                  <a:pt x="815" y="803"/>
                </a:lnTo>
                <a:lnTo>
                  <a:pt x="815" y="804"/>
                </a:lnTo>
                <a:lnTo>
                  <a:pt x="814" y="804"/>
                </a:lnTo>
                <a:lnTo>
                  <a:pt x="812" y="804"/>
                </a:lnTo>
                <a:lnTo>
                  <a:pt x="812" y="805"/>
                </a:lnTo>
                <a:lnTo>
                  <a:pt x="812" y="806"/>
                </a:lnTo>
                <a:lnTo>
                  <a:pt x="812" y="807"/>
                </a:lnTo>
                <a:lnTo>
                  <a:pt x="811" y="807"/>
                </a:lnTo>
                <a:lnTo>
                  <a:pt x="816" y="807"/>
                </a:lnTo>
                <a:lnTo>
                  <a:pt x="814" y="808"/>
                </a:lnTo>
                <a:lnTo>
                  <a:pt x="814" y="809"/>
                </a:lnTo>
                <a:lnTo>
                  <a:pt x="813" y="810"/>
                </a:lnTo>
                <a:lnTo>
                  <a:pt x="812" y="813"/>
                </a:lnTo>
                <a:lnTo>
                  <a:pt x="811" y="814"/>
                </a:lnTo>
                <a:lnTo>
                  <a:pt x="811" y="815"/>
                </a:lnTo>
                <a:lnTo>
                  <a:pt x="810" y="816"/>
                </a:lnTo>
                <a:lnTo>
                  <a:pt x="811" y="816"/>
                </a:lnTo>
                <a:lnTo>
                  <a:pt x="814" y="817"/>
                </a:lnTo>
                <a:lnTo>
                  <a:pt x="824" y="818"/>
                </a:lnTo>
                <a:lnTo>
                  <a:pt x="827" y="818"/>
                </a:lnTo>
                <a:lnTo>
                  <a:pt x="832" y="819"/>
                </a:lnTo>
                <a:lnTo>
                  <a:pt x="834" y="819"/>
                </a:lnTo>
                <a:lnTo>
                  <a:pt x="836" y="819"/>
                </a:lnTo>
                <a:lnTo>
                  <a:pt x="837" y="819"/>
                </a:lnTo>
                <a:lnTo>
                  <a:pt x="839" y="819"/>
                </a:lnTo>
                <a:lnTo>
                  <a:pt x="841" y="819"/>
                </a:lnTo>
                <a:lnTo>
                  <a:pt x="841" y="820"/>
                </a:lnTo>
                <a:lnTo>
                  <a:pt x="841" y="821"/>
                </a:lnTo>
                <a:lnTo>
                  <a:pt x="841" y="822"/>
                </a:lnTo>
                <a:lnTo>
                  <a:pt x="840" y="822"/>
                </a:lnTo>
                <a:lnTo>
                  <a:pt x="840" y="824"/>
                </a:lnTo>
                <a:lnTo>
                  <a:pt x="834" y="823"/>
                </a:lnTo>
                <a:lnTo>
                  <a:pt x="833" y="823"/>
                </a:lnTo>
                <a:lnTo>
                  <a:pt x="833" y="824"/>
                </a:lnTo>
                <a:lnTo>
                  <a:pt x="827" y="824"/>
                </a:lnTo>
                <a:lnTo>
                  <a:pt x="826" y="824"/>
                </a:lnTo>
                <a:lnTo>
                  <a:pt x="824" y="824"/>
                </a:lnTo>
                <a:lnTo>
                  <a:pt x="810" y="822"/>
                </a:lnTo>
                <a:lnTo>
                  <a:pt x="809" y="824"/>
                </a:lnTo>
                <a:lnTo>
                  <a:pt x="808" y="831"/>
                </a:lnTo>
                <a:lnTo>
                  <a:pt x="808" y="832"/>
                </a:lnTo>
                <a:lnTo>
                  <a:pt x="809" y="832"/>
                </a:lnTo>
                <a:lnTo>
                  <a:pt x="824" y="833"/>
                </a:lnTo>
                <a:lnTo>
                  <a:pt x="827" y="833"/>
                </a:lnTo>
                <a:lnTo>
                  <a:pt x="828" y="833"/>
                </a:lnTo>
                <a:lnTo>
                  <a:pt x="828" y="834"/>
                </a:lnTo>
                <a:lnTo>
                  <a:pt x="827" y="838"/>
                </a:lnTo>
                <a:lnTo>
                  <a:pt x="827" y="839"/>
                </a:lnTo>
                <a:lnTo>
                  <a:pt x="826" y="843"/>
                </a:lnTo>
                <a:lnTo>
                  <a:pt x="818" y="842"/>
                </a:lnTo>
                <a:lnTo>
                  <a:pt x="814" y="841"/>
                </a:lnTo>
                <a:lnTo>
                  <a:pt x="811" y="841"/>
                </a:lnTo>
                <a:lnTo>
                  <a:pt x="810" y="840"/>
                </a:lnTo>
                <a:lnTo>
                  <a:pt x="808" y="840"/>
                </a:lnTo>
                <a:lnTo>
                  <a:pt x="806" y="840"/>
                </a:lnTo>
                <a:lnTo>
                  <a:pt x="805" y="840"/>
                </a:lnTo>
                <a:lnTo>
                  <a:pt x="804" y="840"/>
                </a:lnTo>
                <a:lnTo>
                  <a:pt x="803" y="840"/>
                </a:lnTo>
                <a:lnTo>
                  <a:pt x="801" y="853"/>
                </a:lnTo>
                <a:lnTo>
                  <a:pt x="800" y="858"/>
                </a:lnTo>
                <a:lnTo>
                  <a:pt x="800" y="862"/>
                </a:lnTo>
                <a:lnTo>
                  <a:pt x="800" y="863"/>
                </a:lnTo>
                <a:lnTo>
                  <a:pt x="800" y="865"/>
                </a:lnTo>
                <a:lnTo>
                  <a:pt x="801" y="865"/>
                </a:lnTo>
                <a:lnTo>
                  <a:pt x="803" y="865"/>
                </a:lnTo>
                <a:lnTo>
                  <a:pt x="809" y="866"/>
                </a:lnTo>
                <a:lnTo>
                  <a:pt x="813" y="867"/>
                </a:lnTo>
                <a:lnTo>
                  <a:pt x="819" y="867"/>
                </a:lnTo>
                <a:lnTo>
                  <a:pt x="821" y="867"/>
                </a:lnTo>
                <a:lnTo>
                  <a:pt x="824" y="867"/>
                </a:lnTo>
                <a:lnTo>
                  <a:pt x="827" y="867"/>
                </a:lnTo>
                <a:lnTo>
                  <a:pt x="828" y="868"/>
                </a:lnTo>
                <a:lnTo>
                  <a:pt x="828" y="869"/>
                </a:lnTo>
                <a:lnTo>
                  <a:pt x="827" y="871"/>
                </a:lnTo>
                <a:lnTo>
                  <a:pt x="826" y="874"/>
                </a:lnTo>
                <a:lnTo>
                  <a:pt x="825" y="874"/>
                </a:lnTo>
                <a:lnTo>
                  <a:pt x="822" y="873"/>
                </a:lnTo>
                <a:lnTo>
                  <a:pt x="818" y="876"/>
                </a:lnTo>
                <a:lnTo>
                  <a:pt x="814" y="881"/>
                </a:lnTo>
                <a:lnTo>
                  <a:pt x="814" y="882"/>
                </a:lnTo>
                <a:lnTo>
                  <a:pt x="812" y="884"/>
                </a:lnTo>
                <a:lnTo>
                  <a:pt x="813" y="884"/>
                </a:lnTo>
                <a:lnTo>
                  <a:pt x="812" y="887"/>
                </a:lnTo>
                <a:lnTo>
                  <a:pt x="812" y="888"/>
                </a:lnTo>
                <a:lnTo>
                  <a:pt x="811" y="888"/>
                </a:lnTo>
                <a:lnTo>
                  <a:pt x="809" y="888"/>
                </a:lnTo>
                <a:lnTo>
                  <a:pt x="796" y="887"/>
                </a:lnTo>
                <a:lnTo>
                  <a:pt x="799" y="881"/>
                </a:lnTo>
                <a:lnTo>
                  <a:pt x="793" y="881"/>
                </a:lnTo>
                <a:lnTo>
                  <a:pt x="792" y="881"/>
                </a:lnTo>
                <a:lnTo>
                  <a:pt x="789" y="881"/>
                </a:lnTo>
                <a:lnTo>
                  <a:pt x="787" y="881"/>
                </a:lnTo>
                <a:lnTo>
                  <a:pt x="785" y="881"/>
                </a:lnTo>
                <a:lnTo>
                  <a:pt x="784" y="881"/>
                </a:lnTo>
                <a:lnTo>
                  <a:pt x="782" y="887"/>
                </a:lnTo>
                <a:lnTo>
                  <a:pt x="780" y="891"/>
                </a:lnTo>
                <a:lnTo>
                  <a:pt x="779" y="891"/>
                </a:lnTo>
                <a:lnTo>
                  <a:pt x="776" y="898"/>
                </a:lnTo>
                <a:lnTo>
                  <a:pt x="775" y="898"/>
                </a:lnTo>
                <a:lnTo>
                  <a:pt x="761" y="896"/>
                </a:lnTo>
                <a:lnTo>
                  <a:pt x="760" y="896"/>
                </a:lnTo>
                <a:lnTo>
                  <a:pt x="757" y="911"/>
                </a:lnTo>
                <a:lnTo>
                  <a:pt x="757" y="912"/>
                </a:lnTo>
                <a:lnTo>
                  <a:pt x="760" y="912"/>
                </a:lnTo>
                <a:lnTo>
                  <a:pt x="762" y="912"/>
                </a:lnTo>
                <a:lnTo>
                  <a:pt x="763" y="912"/>
                </a:lnTo>
                <a:lnTo>
                  <a:pt x="764" y="912"/>
                </a:lnTo>
                <a:lnTo>
                  <a:pt x="764" y="912"/>
                </a:lnTo>
                <a:lnTo>
                  <a:pt x="765" y="912"/>
                </a:lnTo>
                <a:lnTo>
                  <a:pt x="766" y="913"/>
                </a:lnTo>
                <a:lnTo>
                  <a:pt x="767" y="913"/>
                </a:lnTo>
                <a:lnTo>
                  <a:pt x="768" y="913"/>
                </a:lnTo>
                <a:lnTo>
                  <a:pt x="769" y="913"/>
                </a:lnTo>
                <a:lnTo>
                  <a:pt x="770" y="913"/>
                </a:lnTo>
                <a:lnTo>
                  <a:pt x="771" y="913"/>
                </a:lnTo>
                <a:lnTo>
                  <a:pt x="773" y="913"/>
                </a:lnTo>
                <a:lnTo>
                  <a:pt x="779" y="914"/>
                </a:lnTo>
                <a:lnTo>
                  <a:pt x="780" y="914"/>
                </a:lnTo>
                <a:lnTo>
                  <a:pt x="781" y="914"/>
                </a:lnTo>
                <a:lnTo>
                  <a:pt x="781" y="915"/>
                </a:lnTo>
                <a:lnTo>
                  <a:pt x="780" y="918"/>
                </a:lnTo>
                <a:lnTo>
                  <a:pt x="779" y="927"/>
                </a:lnTo>
                <a:lnTo>
                  <a:pt x="779" y="928"/>
                </a:lnTo>
                <a:lnTo>
                  <a:pt x="777" y="928"/>
                </a:lnTo>
                <a:lnTo>
                  <a:pt x="764" y="927"/>
                </a:lnTo>
                <a:lnTo>
                  <a:pt x="764" y="927"/>
                </a:lnTo>
                <a:lnTo>
                  <a:pt x="763" y="927"/>
                </a:lnTo>
                <a:lnTo>
                  <a:pt x="762" y="927"/>
                </a:lnTo>
                <a:lnTo>
                  <a:pt x="761" y="927"/>
                </a:lnTo>
                <a:lnTo>
                  <a:pt x="759" y="927"/>
                </a:lnTo>
                <a:lnTo>
                  <a:pt x="753" y="926"/>
                </a:lnTo>
                <a:lnTo>
                  <a:pt x="752" y="926"/>
                </a:lnTo>
                <a:lnTo>
                  <a:pt x="753" y="925"/>
                </a:lnTo>
                <a:lnTo>
                  <a:pt x="753" y="922"/>
                </a:lnTo>
                <a:lnTo>
                  <a:pt x="754" y="919"/>
                </a:lnTo>
                <a:lnTo>
                  <a:pt x="754" y="915"/>
                </a:lnTo>
                <a:lnTo>
                  <a:pt x="755" y="912"/>
                </a:lnTo>
                <a:lnTo>
                  <a:pt x="755" y="911"/>
                </a:lnTo>
                <a:lnTo>
                  <a:pt x="754" y="911"/>
                </a:lnTo>
                <a:lnTo>
                  <a:pt x="752" y="911"/>
                </a:lnTo>
                <a:lnTo>
                  <a:pt x="750" y="911"/>
                </a:lnTo>
                <a:lnTo>
                  <a:pt x="743" y="910"/>
                </a:lnTo>
                <a:lnTo>
                  <a:pt x="740" y="909"/>
                </a:lnTo>
                <a:lnTo>
                  <a:pt x="738" y="909"/>
                </a:lnTo>
                <a:lnTo>
                  <a:pt x="737" y="909"/>
                </a:lnTo>
                <a:lnTo>
                  <a:pt x="735" y="909"/>
                </a:lnTo>
                <a:lnTo>
                  <a:pt x="735" y="915"/>
                </a:lnTo>
                <a:lnTo>
                  <a:pt x="735" y="926"/>
                </a:lnTo>
                <a:lnTo>
                  <a:pt x="735" y="936"/>
                </a:lnTo>
                <a:lnTo>
                  <a:pt x="735" y="952"/>
                </a:lnTo>
                <a:lnTo>
                  <a:pt x="735" y="955"/>
                </a:lnTo>
                <a:lnTo>
                  <a:pt x="735" y="956"/>
                </a:lnTo>
                <a:lnTo>
                  <a:pt x="735" y="962"/>
                </a:lnTo>
                <a:lnTo>
                  <a:pt x="736" y="962"/>
                </a:lnTo>
                <a:lnTo>
                  <a:pt x="736" y="964"/>
                </a:lnTo>
                <a:lnTo>
                  <a:pt x="736" y="964"/>
                </a:lnTo>
                <a:lnTo>
                  <a:pt x="736" y="976"/>
                </a:lnTo>
                <a:lnTo>
                  <a:pt x="736" y="976"/>
                </a:lnTo>
                <a:lnTo>
                  <a:pt x="736" y="979"/>
                </a:lnTo>
                <a:lnTo>
                  <a:pt x="736" y="980"/>
                </a:lnTo>
                <a:lnTo>
                  <a:pt x="732" y="980"/>
                </a:lnTo>
                <a:lnTo>
                  <a:pt x="732" y="992"/>
                </a:lnTo>
                <a:lnTo>
                  <a:pt x="646" y="993"/>
                </a:lnTo>
                <a:lnTo>
                  <a:pt x="646" y="979"/>
                </a:lnTo>
                <a:lnTo>
                  <a:pt x="641" y="979"/>
                </a:lnTo>
                <a:lnTo>
                  <a:pt x="613" y="979"/>
                </a:lnTo>
                <a:lnTo>
                  <a:pt x="611" y="979"/>
                </a:lnTo>
                <a:lnTo>
                  <a:pt x="609" y="979"/>
                </a:lnTo>
                <a:lnTo>
                  <a:pt x="606" y="979"/>
                </a:lnTo>
                <a:lnTo>
                  <a:pt x="606" y="978"/>
                </a:lnTo>
                <a:lnTo>
                  <a:pt x="606" y="977"/>
                </a:lnTo>
                <a:lnTo>
                  <a:pt x="605" y="977"/>
                </a:lnTo>
                <a:lnTo>
                  <a:pt x="603" y="972"/>
                </a:lnTo>
                <a:lnTo>
                  <a:pt x="603" y="970"/>
                </a:lnTo>
                <a:lnTo>
                  <a:pt x="602" y="965"/>
                </a:lnTo>
                <a:lnTo>
                  <a:pt x="601" y="954"/>
                </a:lnTo>
                <a:lnTo>
                  <a:pt x="555" y="954"/>
                </a:lnTo>
                <a:lnTo>
                  <a:pt x="556" y="943"/>
                </a:lnTo>
                <a:lnTo>
                  <a:pt x="556" y="892"/>
                </a:lnTo>
                <a:lnTo>
                  <a:pt x="557" y="882"/>
                </a:lnTo>
                <a:lnTo>
                  <a:pt x="567" y="881"/>
                </a:lnTo>
                <a:lnTo>
                  <a:pt x="584" y="881"/>
                </a:lnTo>
                <a:lnTo>
                  <a:pt x="585" y="881"/>
                </a:lnTo>
                <a:lnTo>
                  <a:pt x="589" y="881"/>
                </a:lnTo>
                <a:lnTo>
                  <a:pt x="601" y="881"/>
                </a:lnTo>
                <a:lnTo>
                  <a:pt x="601" y="880"/>
                </a:lnTo>
                <a:lnTo>
                  <a:pt x="601" y="879"/>
                </a:lnTo>
                <a:lnTo>
                  <a:pt x="601" y="878"/>
                </a:lnTo>
                <a:lnTo>
                  <a:pt x="597" y="878"/>
                </a:lnTo>
                <a:lnTo>
                  <a:pt x="597" y="877"/>
                </a:lnTo>
                <a:lnTo>
                  <a:pt x="597" y="876"/>
                </a:lnTo>
                <a:lnTo>
                  <a:pt x="596" y="876"/>
                </a:lnTo>
                <a:lnTo>
                  <a:pt x="596" y="875"/>
                </a:lnTo>
                <a:lnTo>
                  <a:pt x="596" y="875"/>
                </a:lnTo>
                <a:lnTo>
                  <a:pt x="596" y="874"/>
                </a:lnTo>
                <a:lnTo>
                  <a:pt x="596" y="873"/>
                </a:lnTo>
                <a:lnTo>
                  <a:pt x="596" y="872"/>
                </a:lnTo>
                <a:lnTo>
                  <a:pt x="596" y="871"/>
                </a:lnTo>
                <a:lnTo>
                  <a:pt x="596" y="870"/>
                </a:lnTo>
                <a:lnTo>
                  <a:pt x="596" y="870"/>
                </a:lnTo>
                <a:lnTo>
                  <a:pt x="596" y="869"/>
                </a:lnTo>
                <a:lnTo>
                  <a:pt x="597" y="869"/>
                </a:lnTo>
                <a:lnTo>
                  <a:pt x="597" y="868"/>
                </a:lnTo>
                <a:lnTo>
                  <a:pt x="598" y="868"/>
                </a:lnTo>
                <a:lnTo>
                  <a:pt x="599" y="868"/>
                </a:lnTo>
                <a:lnTo>
                  <a:pt x="600" y="868"/>
                </a:lnTo>
                <a:lnTo>
                  <a:pt x="600" y="867"/>
                </a:lnTo>
                <a:lnTo>
                  <a:pt x="599" y="867"/>
                </a:lnTo>
                <a:lnTo>
                  <a:pt x="599" y="867"/>
                </a:lnTo>
                <a:lnTo>
                  <a:pt x="598" y="866"/>
                </a:lnTo>
                <a:lnTo>
                  <a:pt x="597" y="865"/>
                </a:lnTo>
                <a:lnTo>
                  <a:pt x="597" y="864"/>
                </a:lnTo>
                <a:lnTo>
                  <a:pt x="596" y="864"/>
                </a:lnTo>
                <a:lnTo>
                  <a:pt x="596" y="863"/>
                </a:lnTo>
                <a:lnTo>
                  <a:pt x="596" y="862"/>
                </a:lnTo>
                <a:lnTo>
                  <a:pt x="596" y="861"/>
                </a:lnTo>
                <a:lnTo>
                  <a:pt x="596" y="860"/>
                </a:lnTo>
                <a:lnTo>
                  <a:pt x="596" y="859"/>
                </a:lnTo>
                <a:lnTo>
                  <a:pt x="595" y="859"/>
                </a:lnTo>
                <a:lnTo>
                  <a:pt x="595" y="858"/>
                </a:lnTo>
                <a:lnTo>
                  <a:pt x="595" y="855"/>
                </a:lnTo>
                <a:lnTo>
                  <a:pt x="595" y="854"/>
                </a:lnTo>
                <a:lnTo>
                  <a:pt x="595" y="850"/>
                </a:lnTo>
                <a:lnTo>
                  <a:pt x="595" y="846"/>
                </a:lnTo>
                <a:lnTo>
                  <a:pt x="586" y="846"/>
                </a:lnTo>
                <a:lnTo>
                  <a:pt x="585" y="846"/>
                </a:lnTo>
                <a:lnTo>
                  <a:pt x="585" y="844"/>
                </a:lnTo>
                <a:lnTo>
                  <a:pt x="585" y="830"/>
                </a:lnTo>
                <a:lnTo>
                  <a:pt x="585" y="823"/>
                </a:lnTo>
                <a:lnTo>
                  <a:pt x="585" y="822"/>
                </a:lnTo>
                <a:lnTo>
                  <a:pt x="585" y="819"/>
                </a:lnTo>
                <a:lnTo>
                  <a:pt x="586" y="819"/>
                </a:lnTo>
                <a:lnTo>
                  <a:pt x="586" y="817"/>
                </a:lnTo>
                <a:lnTo>
                  <a:pt x="586" y="810"/>
                </a:lnTo>
                <a:lnTo>
                  <a:pt x="586" y="808"/>
                </a:lnTo>
                <a:lnTo>
                  <a:pt x="587" y="807"/>
                </a:lnTo>
                <a:lnTo>
                  <a:pt x="586" y="804"/>
                </a:lnTo>
                <a:lnTo>
                  <a:pt x="586" y="798"/>
                </a:lnTo>
                <a:lnTo>
                  <a:pt x="586" y="792"/>
                </a:lnTo>
                <a:lnTo>
                  <a:pt x="587" y="787"/>
                </a:lnTo>
                <a:lnTo>
                  <a:pt x="587" y="783"/>
                </a:lnTo>
                <a:lnTo>
                  <a:pt x="597" y="780"/>
                </a:lnTo>
                <a:lnTo>
                  <a:pt x="605" y="779"/>
                </a:lnTo>
                <a:lnTo>
                  <a:pt x="614" y="776"/>
                </a:lnTo>
                <a:lnTo>
                  <a:pt x="616" y="776"/>
                </a:lnTo>
                <a:lnTo>
                  <a:pt x="616" y="775"/>
                </a:lnTo>
                <a:lnTo>
                  <a:pt x="616" y="772"/>
                </a:lnTo>
                <a:lnTo>
                  <a:pt x="616" y="768"/>
                </a:lnTo>
                <a:lnTo>
                  <a:pt x="616" y="763"/>
                </a:lnTo>
                <a:lnTo>
                  <a:pt x="616" y="760"/>
                </a:lnTo>
                <a:lnTo>
                  <a:pt x="616" y="750"/>
                </a:lnTo>
                <a:lnTo>
                  <a:pt x="616" y="747"/>
                </a:lnTo>
                <a:lnTo>
                  <a:pt x="616" y="746"/>
                </a:lnTo>
                <a:lnTo>
                  <a:pt x="616" y="745"/>
                </a:lnTo>
                <a:lnTo>
                  <a:pt x="616" y="744"/>
                </a:lnTo>
                <a:lnTo>
                  <a:pt x="620" y="743"/>
                </a:lnTo>
                <a:lnTo>
                  <a:pt x="620" y="744"/>
                </a:lnTo>
                <a:lnTo>
                  <a:pt x="623" y="743"/>
                </a:lnTo>
                <a:lnTo>
                  <a:pt x="631" y="742"/>
                </a:lnTo>
                <a:lnTo>
                  <a:pt x="632" y="742"/>
                </a:lnTo>
                <a:lnTo>
                  <a:pt x="629" y="735"/>
                </a:lnTo>
                <a:lnTo>
                  <a:pt x="628" y="732"/>
                </a:lnTo>
                <a:lnTo>
                  <a:pt x="627" y="729"/>
                </a:lnTo>
                <a:lnTo>
                  <a:pt x="626" y="726"/>
                </a:lnTo>
                <a:lnTo>
                  <a:pt x="636" y="723"/>
                </a:lnTo>
                <a:lnTo>
                  <a:pt x="632" y="709"/>
                </a:lnTo>
                <a:lnTo>
                  <a:pt x="643" y="707"/>
                </a:lnTo>
                <a:lnTo>
                  <a:pt x="649" y="705"/>
                </a:lnTo>
                <a:lnTo>
                  <a:pt x="648" y="703"/>
                </a:lnTo>
                <a:lnTo>
                  <a:pt x="644" y="693"/>
                </a:lnTo>
                <a:lnTo>
                  <a:pt x="644" y="692"/>
                </a:lnTo>
                <a:lnTo>
                  <a:pt x="644" y="691"/>
                </a:lnTo>
                <a:lnTo>
                  <a:pt x="643" y="690"/>
                </a:lnTo>
                <a:lnTo>
                  <a:pt x="642" y="689"/>
                </a:lnTo>
                <a:lnTo>
                  <a:pt x="641" y="688"/>
                </a:lnTo>
                <a:lnTo>
                  <a:pt x="640" y="687"/>
                </a:lnTo>
                <a:lnTo>
                  <a:pt x="639" y="687"/>
                </a:lnTo>
                <a:lnTo>
                  <a:pt x="638" y="687"/>
                </a:lnTo>
                <a:lnTo>
                  <a:pt x="637" y="687"/>
                </a:lnTo>
                <a:lnTo>
                  <a:pt x="635" y="687"/>
                </a:lnTo>
                <a:lnTo>
                  <a:pt x="631" y="685"/>
                </a:lnTo>
                <a:lnTo>
                  <a:pt x="629" y="685"/>
                </a:lnTo>
                <a:lnTo>
                  <a:pt x="628" y="684"/>
                </a:lnTo>
                <a:lnTo>
                  <a:pt x="627" y="684"/>
                </a:lnTo>
                <a:lnTo>
                  <a:pt x="626" y="684"/>
                </a:lnTo>
                <a:lnTo>
                  <a:pt x="625" y="684"/>
                </a:lnTo>
                <a:lnTo>
                  <a:pt x="624" y="684"/>
                </a:lnTo>
                <a:lnTo>
                  <a:pt x="623" y="684"/>
                </a:lnTo>
                <a:lnTo>
                  <a:pt x="622" y="684"/>
                </a:lnTo>
                <a:lnTo>
                  <a:pt x="621" y="684"/>
                </a:lnTo>
                <a:lnTo>
                  <a:pt x="620" y="684"/>
                </a:lnTo>
                <a:lnTo>
                  <a:pt x="620" y="684"/>
                </a:lnTo>
                <a:lnTo>
                  <a:pt x="619" y="685"/>
                </a:lnTo>
                <a:lnTo>
                  <a:pt x="618" y="685"/>
                </a:lnTo>
                <a:lnTo>
                  <a:pt x="617" y="685"/>
                </a:lnTo>
                <a:lnTo>
                  <a:pt x="616" y="685"/>
                </a:lnTo>
                <a:lnTo>
                  <a:pt x="615" y="685"/>
                </a:lnTo>
                <a:lnTo>
                  <a:pt x="614" y="686"/>
                </a:lnTo>
                <a:lnTo>
                  <a:pt x="613" y="686"/>
                </a:lnTo>
                <a:lnTo>
                  <a:pt x="612" y="686"/>
                </a:lnTo>
                <a:lnTo>
                  <a:pt x="612" y="687"/>
                </a:lnTo>
                <a:lnTo>
                  <a:pt x="611" y="687"/>
                </a:lnTo>
                <a:lnTo>
                  <a:pt x="609" y="687"/>
                </a:lnTo>
                <a:lnTo>
                  <a:pt x="608" y="687"/>
                </a:lnTo>
                <a:lnTo>
                  <a:pt x="608" y="687"/>
                </a:lnTo>
                <a:lnTo>
                  <a:pt x="606" y="689"/>
                </a:lnTo>
                <a:lnTo>
                  <a:pt x="605" y="689"/>
                </a:lnTo>
                <a:lnTo>
                  <a:pt x="601" y="691"/>
                </a:lnTo>
                <a:lnTo>
                  <a:pt x="598" y="692"/>
                </a:lnTo>
                <a:lnTo>
                  <a:pt x="588" y="698"/>
                </a:lnTo>
                <a:lnTo>
                  <a:pt x="584" y="699"/>
                </a:lnTo>
                <a:lnTo>
                  <a:pt x="572" y="706"/>
                </a:lnTo>
                <a:lnTo>
                  <a:pt x="568" y="708"/>
                </a:lnTo>
                <a:lnTo>
                  <a:pt x="566" y="709"/>
                </a:lnTo>
                <a:lnTo>
                  <a:pt x="562" y="711"/>
                </a:lnTo>
                <a:lnTo>
                  <a:pt x="559" y="712"/>
                </a:lnTo>
                <a:lnTo>
                  <a:pt x="557" y="713"/>
                </a:lnTo>
                <a:lnTo>
                  <a:pt x="556" y="714"/>
                </a:lnTo>
                <a:lnTo>
                  <a:pt x="555" y="713"/>
                </a:lnTo>
                <a:lnTo>
                  <a:pt x="554" y="712"/>
                </a:lnTo>
                <a:lnTo>
                  <a:pt x="554" y="711"/>
                </a:lnTo>
                <a:lnTo>
                  <a:pt x="553" y="711"/>
                </a:lnTo>
                <a:lnTo>
                  <a:pt x="550" y="701"/>
                </a:lnTo>
                <a:lnTo>
                  <a:pt x="549" y="699"/>
                </a:lnTo>
                <a:lnTo>
                  <a:pt x="548" y="698"/>
                </a:lnTo>
                <a:lnTo>
                  <a:pt x="548" y="697"/>
                </a:lnTo>
                <a:lnTo>
                  <a:pt x="548" y="696"/>
                </a:lnTo>
                <a:lnTo>
                  <a:pt x="549" y="696"/>
                </a:lnTo>
                <a:lnTo>
                  <a:pt x="556" y="695"/>
                </a:lnTo>
                <a:lnTo>
                  <a:pt x="557" y="694"/>
                </a:lnTo>
                <a:lnTo>
                  <a:pt x="556" y="690"/>
                </a:lnTo>
                <a:lnTo>
                  <a:pt x="556" y="687"/>
                </a:lnTo>
                <a:lnTo>
                  <a:pt x="555" y="679"/>
                </a:lnTo>
                <a:lnTo>
                  <a:pt x="555" y="673"/>
                </a:lnTo>
                <a:lnTo>
                  <a:pt x="554" y="673"/>
                </a:lnTo>
                <a:lnTo>
                  <a:pt x="554" y="670"/>
                </a:lnTo>
                <a:lnTo>
                  <a:pt x="555" y="670"/>
                </a:lnTo>
                <a:lnTo>
                  <a:pt x="555" y="669"/>
                </a:lnTo>
                <a:lnTo>
                  <a:pt x="555" y="668"/>
                </a:lnTo>
                <a:lnTo>
                  <a:pt x="554" y="666"/>
                </a:lnTo>
                <a:lnTo>
                  <a:pt x="554" y="665"/>
                </a:lnTo>
                <a:lnTo>
                  <a:pt x="554" y="664"/>
                </a:lnTo>
                <a:lnTo>
                  <a:pt x="554" y="663"/>
                </a:lnTo>
                <a:lnTo>
                  <a:pt x="553" y="662"/>
                </a:lnTo>
                <a:lnTo>
                  <a:pt x="553" y="662"/>
                </a:lnTo>
                <a:lnTo>
                  <a:pt x="553" y="661"/>
                </a:lnTo>
                <a:lnTo>
                  <a:pt x="552" y="660"/>
                </a:lnTo>
                <a:lnTo>
                  <a:pt x="552" y="659"/>
                </a:lnTo>
                <a:lnTo>
                  <a:pt x="551" y="656"/>
                </a:lnTo>
                <a:lnTo>
                  <a:pt x="551" y="655"/>
                </a:lnTo>
                <a:lnTo>
                  <a:pt x="550" y="654"/>
                </a:lnTo>
                <a:lnTo>
                  <a:pt x="550" y="653"/>
                </a:lnTo>
                <a:lnTo>
                  <a:pt x="550" y="652"/>
                </a:lnTo>
                <a:lnTo>
                  <a:pt x="549" y="652"/>
                </a:lnTo>
                <a:lnTo>
                  <a:pt x="549" y="651"/>
                </a:lnTo>
                <a:lnTo>
                  <a:pt x="548" y="650"/>
                </a:lnTo>
                <a:lnTo>
                  <a:pt x="548" y="650"/>
                </a:lnTo>
                <a:lnTo>
                  <a:pt x="547" y="649"/>
                </a:lnTo>
                <a:lnTo>
                  <a:pt x="546" y="648"/>
                </a:lnTo>
                <a:lnTo>
                  <a:pt x="545" y="648"/>
                </a:lnTo>
                <a:lnTo>
                  <a:pt x="545" y="647"/>
                </a:lnTo>
                <a:lnTo>
                  <a:pt x="544" y="647"/>
                </a:lnTo>
                <a:lnTo>
                  <a:pt x="543" y="646"/>
                </a:lnTo>
                <a:lnTo>
                  <a:pt x="540" y="645"/>
                </a:lnTo>
                <a:lnTo>
                  <a:pt x="539" y="644"/>
                </a:lnTo>
                <a:lnTo>
                  <a:pt x="536" y="642"/>
                </a:lnTo>
                <a:lnTo>
                  <a:pt x="534" y="641"/>
                </a:lnTo>
                <a:lnTo>
                  <a:pt x="533" y="640"/>
                </a:lnTo>
                <a:lnTo>
                  <a:pt x="532" y="640"/>
                </a:lnTo>
                <a:lnTo>
                  <a:pt x="531" y="640"/>
                </a:lnTo>
                <a:lnTo>
                  <a:pt x="530" y="639"/>
                </a:lnTo>
                <a:lnTo>
                  <a:pt x="528" y="639"/>
                </a:lnTo>
                <a:lnTo>
                  <a:pt x="527" y="638"/>
                </a:lnTo>
                <a:lnTo>
                  <a:pt x="526" y="638"/>
                </a:lnTo>
                <a:lnTo>
                  <a:pt x="525" y="638"/>
                </a:lnTo>
                <a:lnTo>
                  <a:pt x="524" y="638"/>
                </a:lnTo>
                <a:lnTo>
                  <a:pt x="524" y="639"/>
                </a:lnTo>
                <a:lnTo>
                  <a:pt x="522" y="639"/>
                </a:lnTo>
                <a:lnTo>
                  <a:pt x="522" y="638"/>
                </a:lnTo>
                <a:lnTo>
                  <a:pt x="521" y="638"/>
                </a:lnTo>
                <a:lnTo>
                  <a:pt x="521" y="636"/>
                </a:lnTo>
                <a:lnTo>
                  <a:pt x="522" y="636"/>
                </a:lnTo>
                <a:lnTo>
                  <a:pt x="522" y="635"/>
                </a:lnTo>
                <a:lnTo>
                  <a:pt x="522" y="634"/>
                </a:lnTo>
                <a:lnTo>
                  <a:pt x="523" y="634"/>
                </a:lnTo>
                <a:lnTo>
                  <a:pt x="523" y="633"/>
                </a:lnTo>
                <a:lnTo>
                  <a:pt x="523" y="632"/>
                </a:lnTo>
                <a:lnTo>
                  <a:pt x="524" y="631"/>
                </a:lnTo>
                <a:lnTo>
                  <a:pt x="524" y="630"/>
                </a:lnTo>
                <a:lnTo>
                  <a:pt x="524" y="629"/>
                </a:lnTo>
                <a:lnTo>
                  <a:pt x="525" y="629"/>
                </a:lnTo>
                <a:lnTo>
                  <a:pt x="525" y="628"/>
                </a:lnTo>
                <a:lnTo>
                  <a:pt x="526" y="627"/>
                </a:lnTo>
                <a:lnTo>
                  <a:pt x="527" y="627"/>
                </a:lnTo>
                <a:lnTo>
                  <a:pt x="527" y="626"/>
                </a:lnTo>
                <a:lnTo>
                  <a:pt x="528" y="626"/>
                </a:lnTo>
                <a:lnTo>
                  <a:pt x="529" y="626"/>
                </a:lnTo>
                <a:lnTo>
                  <a:pt x="530" y="625"/>
                </a:lnTo>
                <a:lnTo>
                  <a:pt x="531" y="625"/>
                </a:lnTo>
                <a:lnTo>
                  <a:pt x="532" y="624"/>
                </a:lnTo>
                <a:lnTo>
                  <a:pt x="533" y="624"/>
                </a:lnTo>
                <a:lnTo>
                  <a:pt x="534" y="623"/>
                </a:lnTo>
                <a:lnTo>
                  <a:pt x="535" y="622"/>
                </a:lnTo>
                <a:lnTo>
                  <a:pt x="536" y="622"/>
                </a:lnTo>
                <a:lnTo>
                  <a:pt x="536" y="621"/>
                </a:lnTo>
                <a:lnTo>
                  <a:pt x="536" y="621"/>
                </a:lnTo>
                <a:lnTo>
                  <a:pt x="537" y="620"/>
                </a:lnTo>
                <a:lnTo>
                  <a:pt x="538" y="619"/>
                </a:lnTo>
                <a:lnTo>
                  <a:pt x="538" y="618"/>
                </a:lnTo>
                <a:lnTo>
                  <a:pt x="539" y="618"/>
                </a:lnTo>
                <a:lnTo>
                  <a:pt x="539" y="617"/>
                </a:lnTo>
                <a:lnTo>
                  <a:pt x="540" y="616"/>
                </a:lnTo>
                <a:lnTo>
                  <a:pt x="540" y="615"/>
                </a:lnTo>
                <a:lnTo>
                  <a:pt x="540" y="614"/>
                </a:lnTo>
                <a:lnTo>
                  <a:pt x="541" y="614"/>
                </a:lnTo>
                <a:lnTo>
                  <a:pt x="541" y="614"/>
                </a:lnTo>
                <a:lnTo>
                  <a:pt x="541" y="613"/>
                </a:lnTo>
                <a:lnTo>
                  <a:pt x="542" y="610"/>
                </a:lnTo>
                <a:lnTo>
                  <a:pt x="541" y="610"/>
                </a:lnTo>
                <a:lnTo>
                  <a:pt x="541" y="609"/>
                </a:lnTo>
                <a:lnTo>
                  <a:pt x="539" y="609"/>
                </a:lnTo>
                <a:lnTo>
                  <a:pt x="536" y="609"/>
                </a:lnTo>
                <a:lnTo>
                  <a:pt x="536" y="609"/>
                </a:lnTo>
                <a:lnTo>
                  <a:pt x="535" y="608"/>
                </a:lnTo>
                <a:lnTo>
                  <a:pt x="532" y="608"/>
                </a:lnTo>
                <a:lnTo>
                  <a:pt x="529" y="608"/>
                </a:lnTo>
                <a:lnTo>
                  <a:pt x="528" y="607"/>
                </a:lnTo>
                <a:lnTo>
                  <a:pt x="526" y="607"/>
                </a:lnTo>
                <a:lnTo>
                  <a:pt x="524" y="606"/>
                </a:lnTo>
                <a:lnTo>
                  <a:pt x="521" y="606"/>
                </a:lnTo>
                <a:lnTo>
                  <a:pt x="519" y="605"/>
                </a:lnTo>
                <a:lnTo>
                  <a:pt x="516" y="605"/>
                </a:lnTo>
                <a:lnTo>
                  <a:pt x="513" y="604"/>
                </a:lnTo>
                <a:lnTo>
                  <a:pt x="511" y="604"/>
                </a:lnTo>
                <a:lnTo>
                  <a:pt x="508" y="603"/>
                </a:lnTo>
                <a:lnTo>
                  <a:pt x="507" y="603"/>
                </a:lnTo>
                <a:lnTo>
                  <a:pt x="506" y="603"/>
                </a:lnTo>
                <a:lnTo>
                  <a:pt x="505" y="603"/>
                </a:lnTo>
                <a:lnTo>
                  <a:pt x="503" y="603"/>
                </a:lnTo>
                <a:lnTo>
                  <a:pt x="502" y="603"/>
                </a:lnTo>
                <a:lnTo>
                  <a:pt x="503" y="601"/>
                </a:lnTo>
                <a:lnTo>
                  <a:pt x="504" y="593"/>
                </a:lnTo>
                <a:lnTo>
                  <a:pt x="506" y="585"/>
                </a:lnTo>
                <a:lnTo>
                  <a:pt x="544" y="578"/>
                </a:lnTo>
                <a:lnTo>
                  <a:pt x="547" y="580"/>
                </a:lnTo>
                <a:lnTo>
                  <a:pt x="560" y="590"/>
                </a:lnTo>
                <a:lnTo>
                  <a:pt x="562" y="591"/>
                </a:lnTo>
                <a:lnTo>
                  <a:pt x="563" y="591"/>
                </a:lnTo>
                <a:lnTo>
                  <a:pt x="572" y="592"/>
                </a:lnTo>
                <a:lnTo>
                  <a:pt x="590" y="592"/>
                </a:lnTo>
                <a:lnTo>
                  <a:pt x="595" y="592"/>
                </a:lnTo>
                <a:lnTo>
                  <a:pt x="595" y="590"/>
                </a:lnTo>
                <a:lnTo>
                  <a:pt x="595" y="589"/>
                </a:lnTo>
                <a:lnTo>
                  <a:pt x="595" y="569"/>
                </a:lnTo>
                <a:lnTo>
                  <a:pt x="595" y="543"/>
                </a:lnTo>
                <a:lnTo>
                  <a:pt x="602" y="543"/>
                </a:lnTo>
                <a:lnTo>
                  <a:pt x="602" y="541"/>
                </a:lnTo>
                <a:lnTo>
                  <a:pt x="602" y="540"/>
                </a:lnTo>
                <a:lnTo>
                  <a:pt x="602" y="539"/>
                </a:lnTo>
                <a:lnTo>
                  <a:pt x="606" y="539"/>
                </a:lnTo>
                <a:lnTo>
                  <a:pt x="608" y="539"/>
                </a:lnTo>
                <a:lnTo>
                  <a:pt x="608" y="536"/>
                </a:lnTo>
                <a:lnTo>
                  <a:pt x="615" y="536"/>
                </a:lnTo>
                <a:lnTo>
                  <a:pt x="621" y="536"/>
                </a:lnTo>
                <a:lnTo>
                  <a:pt x="645" y="536"/>
                </a:lnTo>
                <a:lnTo>
                  <a:pt x="648" y="536"/>
                </a:lnTo>
                <a:lnTo>
                  <a:pt x="648" y="533"/>
                </a:lnTo>
                <a:lnTo>
                  <a:pt x="648" y="532"/>
                </a:lnTo>
                <a:lnTo>
                  <a:pt x="648" y="529"/>
                </a:lnTo>
                <a:lnTo>
                  <a:pt x="649" y="529"/>
                </a:lnTo>
                <a:lnTo>
                  <a:pt x="659" y="529"/>
                </a:lnTo>
                <a:lnTo>
                  <a:pt x="665" y="528"/>
                </a:lnTo>
                <a:lnTo>
                  <a:pt x="667" y="528"/>
                </a:lnTo>
                <a:lnTo>
                  <a:pt x="676" y="528"/>
                </a:lnTo>
                <a:lnTo>
                  <a:pt x="678" y="528"/>
                </a:lnTo>
                <a:lnTo>
                  <a:pt x="679" y="528"/>
                </a:lnTo>
                <a:lnTo>
                  <a:pt x="680" y="528"/>
                </a:lnTo>
                <a:lnTo>
                  <a:pt x="686" y="529"/>
                </a:lnTo>
                <a:lnTo>
                  <a:pt x="687" y="529"/>
                </a:lnTo>
                <a:lnTo>
                  <a:pt x="687" y="528"/>
                </a:lnTo>
                <a:lnTo>
                  <a:pt x="688" y="525"/>
                </a:lnTo>
                <a:lnTo>
                  <a:pt x="689" y="523"/>
                </a:lnTo>
                <a:lnTo>
                  <a:pt x="690" y="522"/>
                </a:lnTo>
                <a:lnTo>
                  <a:pt x="692" y="519"/>
                </a:lnTo>
                <a:lnTo>
                  <a:pt x="693" y="519"/>
                </a:lnTo>
                <a:lnTo>
                  <a:pt x="698" y="518"/>
                </a:lnTo>
                <a:lnTo>
                  <a:pt x="699" y="517"/>
                </a:lnTo>
                <a:lnTo>
                  <a:pt x="703" y="516"/>
                </a:lnTo>
                <a:lnTo>
                  <a:pt x="704" y="515"/>
                </a:lnTo>
                <a:lnTo>
                  <a:pt x="704" y="513"/>
                </a:lnTo>
                <a:lnTo>
                  <a:pt x="704" y="511"/>
                </a:lnTo>
                <a:lnTo>
                  <a:pt x="704" y="510"/>
                </a:lnTo>
                <a:lnTo>
                  <a:pt x="707" y="506"/>
                </a:lnTo>
                <a:lnTo>
                  <a:pt x="709" y="506"/>
                </a:lnTo>
                <a:lnTo>
                  <a:pt x="713" y="506"/>
                </a:lnTo>
                <a:lnTo>
                  <a:pt x="718" y="506"/>
                </a:lnTo>
                <a:lnTo>
                  <a:pt x="722" y="504"/>
                </a:lnTo>
                <a:lnTo>
                  <a:pt x="723" y="503"/>
                </a:lnTo>
                <a:lnTo>
                  <a:pt x="727" y="503"/>
                </a:lnTo>
                <a:lnTo>
                  <a:pt x="728" y="502"/>
                </a:lnTo>
                <a:lnTo>
                  <a:pt x="729" y="502"/>
                </a:lnTo>
                <a:lnTo>
                  <a:pt x="731" y="503"/>
                </a:lnTo>
                <a:lnTo>
                  <a:pt x="732" y="503"/>
                </a:lnTo>
                <a:lnTo>
                  <a:pt x="732" y="502"/>
                </a:lnTo>
                <a:lnTo>
                  <a:pt x="732" y="501"/>
                </a:lnTo>
                <a:lnTo>
                  <a:pt x="732" y="494"/>
                </a:lnTo>
                <a:lnTo>
                  <a:pt x="732" y="494"/>
                </a:lnTo>
                <a:lnTo>
                  <a:pt x="732" y="481"/>
                </a:lnTo>
                <a:lnTo>
                  <a:pt x="732" y="472"/>
                </a:lnTo>
                <a:lnTo>
                  <a:pt x="732" y="470"/>
                </a:lnTo>
                <a:lnTo>
                  <a:pt x="732" y="470"/>
                </a:lnTo>
                <a:lnTo>
                  <a:pt x="711" y="470"/>
                </a:lnTo>
                <a:lnTo>
                  <a:pt x="685" y="470"/>
                </a:lnTo>
                <a:lnTo>
                  <a:pt x="672" y="470"/>
                </a:lnTo>
                <a:lnTo>
                  <a:pt x="659" y="470"/>
                </a:lnTo>
                <a:lnTo>
                  <a:pt x="654" y="470"/>
                </a:lnTo>
                <a:lnTo>
                  <a:pt x="642" y="470"/>
                </a:lnTo>
                <a:lnTo>
                  <a:pt x="619" y="470"/>
                </a:lnTo>
                <a:lnTo>
                  <a:pt x="613" y="470"/>
                </a:lnTo>
                <a:lnTo>
                  <a:pt x="608" y="470"/>
                </a:lnTo>
                <a:lnTo>
                  <a:pt x="597" y="470"/>
                </a:lnTo>
                <a:lnTo>
                  <a:pt x="593" y="470"/>
                </a:lnTo>
                <a:lnTo>
                  <a:pt x="569" y="470"/>
                </a:lnTo>
                <a:lnTo>
                  <a:pt x="544" y="470"/>
                </a:lnTo>
                <a:lnTo>
                  <a:pt x="468" y="470"/>
                </a:lnTo>
                <a:lnTo>
                  <a:pt x="459" y="470"/>
                </a:lnTo>
                <a:lnTo>
                  <a:pt x="449" y="470"/>
                </a:lnTo>
                <a:lnTo>
                  <a:pt x="432" y="470"/>
                </a:lnTo>
                <a:lnTo>
                  <a:pt x="416" y="470"/>
                </a:lnTo>
                <a:lnTo>
                  <a:pt x="404" y="470"/>
                </a:lnTo>
                <a:lnTo>
                  <a:pt x="392" y="470"/>
                </a:lnTo>
                <a:lnTo>
                  <a:pt x="386" y="470"/>
                </a:lnTo>
                <a:lnTo>
                  <a:pt x="385" y="470"/>
                </a:lnTo>
                <a:lnTo>
                  <a:pt x="381" y="470"/>
                </a:lnTo>
                <a:lnTo>
                  <a:pt x="379" y="470"/>
                </a:lnTo>
                <a:lnTo>
                  <a:pt x="359" y="470"/>
                </a:lnTo>
                <a:lnTo>
                  <a:pt x="345" y="470"/>
                </a:lnTo>
                <a:lnTo>
                  <a:pt x="299" y="470"/>
                </a:lnTo>
                <a:lnTo>
                  <a:pt x="285" y="470"/>
                </a:lnTo>
                <a:lnTo>
                  <a:pt x="285" y="470"/>
                </a:lnTo>
                <a:lnTo>
                  <a:pt x="280" y="470"/>
                </a:lnTo>
                <a:lnTo>
                  <a:pt x="279" y="470"/>
                </a:lnTo>
                <a:lnTo>
                  <a:pt x="276" y="470"/>
                </a:lnTo>
                <a:lnTo>
                  <a:pt x="250" y="470"/>
                </a:lnTo>
                <a:lnTo>
                  <a:pt x="198" y="470"/>
                </a:lnTo>
                <a:lnTo>
                  <a:pt x="194" y="470"/>
                </a:lnTo>
                <a:lnTo>
                  <a:pt x="187" y="470"/>
                </a:lnTo>
                <a:lnTo>
                  <a:pt x="117" y="470"/>
                </a:lnTo>
                <a:lnTo>
                  <a:pt x="109" y="470"/>
                </a:lnTo>
                <a:lnTo>
                  <a:pt x="72" y="470"/>
                </a:lnTo>
                <a:lnTo>
                  <a:pt x="28" y="470"/>
                </a:lnTo>
                <a:lnTo>
                  <a:pt x="20" y="470"/>
                </a:lnTo>
                <a:lnTo>
                  <a:pt x="0" y="470"/>
                </a:lnTo>
                <a:lnTo>
                  <a:pt x="5" y="468"/>
                </a:lnTo>
                <a:close/>
                <a:moveTo>
                  <a:pt x="614" y="653"/>
                </a:moveTo>
                <a:lnTo>
                  <a:pt x="616" y="659"/>
                </a:lnTo>
                <a:lnTo>
                  <a:pt x="625" y="659"/>
                </a:lnTo>
                <a:lnTo>
                  <a:pt x="628" y="655"/>
                </a:lnTo>
                <a:lnTo>
                  <a:pt x="629" y="654"/>
                </a:lnTo>
                <a:lnTo>
                  <a:pt x="629" y="653"/>
                </a:lnTo>
                <a:lnTo>
                  <a:pt x="630" y="653"/>
                </a:lnTo>
                <a:lnTo>
                  <a:pt x="630" y="652"/>
                </a:lnTo>
                <a:lnTo>
                  <a:pt x="630" y="651"/>
                </a:lnTo>
                <a:lnTo>
                  <a:pt x="630" y="650"/>
                </a:lnTo>
                <a:lnTo>
                  <a:pt x="630" y="650"/>
                </a:lnTo>
                <a:lnTo>
                  <a:pt x="630" y="649"/>
                </a:lnTo>
                <a:lnTo>
                  <a:pt x="630" y="648"/>
                </a:lnTo>
                <a:lnTo>
                  <a:pt x="629" y="648"/>
                </a:lnTo>
                <a:lnTo>
                  <a:pt x="628" y="644"/>
                </a:lnTo>
                <a:lnTo>
                  <a:pt x="611" y="644"/>
                </a:lnTo>
                <a:lnTo>
                  <a:pt x="614" y="653"/>
                </a:lnTo>
                <a:close/>
                <a:moveTo>
                  <a:pt x="644" y="754"/>
                </a:moveTo>
                <a:lnTo>
                  <a:pt x="645" y="757"/>
                </a:lnTo>
                <a:lnTo>
                  <a:pt x="647" y="756"/>
                </a:lnTo>
                <a:lnTo>
                  <a:pt x="647" y="755"/>
                </a:lnTo>
                <a:lnTo>
                  <a:pt x="646" y="754"/>
                </a:lnTo>
                <a:lnTo>
                  <a:pt x="646" y="753"/>
                </a:lnTo>
                <a:lnTo>
                  <a:pt x="646" y="754"/>
                </a:lnTo>
                <a:lnTo>
                  <a:pt x="644" y="754"/>
                </a:lnTo>
                <a:close/>
                <a:moveTo>
                  <a:pt x="728" y="781"/>
                </a:moveTo>
                <a:lnTo>
                  <a:pt x="730" y="795"/>
                </a:lnTo>
                <a:lnTo>
                  <a:pt x="730" y="796"/>
                </a:lnTo>
                <a:lnTo>
                  <a:pt x="730" y="799"/>
                </a:lnTo>
                <a:lnTo>
                  <a:pt x="731" y="803"/>
                </a:lnTo>
                <a:lnTo>
                  <a:pt x="731" y="806"/>
                </a:lnTo>
                <a:lnTo>
                  <a:pt x="732" y="808"/>
                </a:lnTo>
                <a:lnTo>
                  <a:pt x="732" y="811"/>
                </a:lnTo>
                <a:lnTo>
                  <a:pt x="732" y="812"/>
                </a:lnTo>
                <a:lnTo>
                  <a:pt x="734" y="812"/>
                </a:lnTo>
                <a:lnTo>
                  <a:pt x="736" y="812"/>
                </a:lnTo>
                <a:lnTo>
                  <a:pt x="737" y="811"/>
                </a:lnTo>
                <a:lnTo>
                  <a:pt x="738" y="811"/>
                </a:lnTo>
                <a:lnTo>
                  <a:pt x="740" y="811"/>
                </a:lnTo>
                <a:lnTo>
                  <a:pt x="739" y="811"/>
                </a:lnTo>
                <a:lnTo>
                  <a:pt x="739" y="808"/>
                </a:lnTo>
                <a:lnTo>
                  <a:pt x="738" y="802"/>
                </a:lnTo>
                <a:lnTo>
                  <a:pt x="737" y="796"/>
                </a:lnTo>
                <a:lnTo>
                  <a:pt x="737" y="795"/>
                </a:lnTo>
                <a:lnTo>
                  <a:pt x="739" y="795"/>
                </a:lnTo>
                <a:lnTo>
                  <a:pt x="740" y="795"/>
                </a:lnTo>
                <a:lnTo>
                  <a:pt x="741" y="795"/>
                </a:lnTo>
                <a:lnTo>
                  <a:pt x="740" y="793"/>
                </a:lnTo>
                <a:lnTo>
                  <a:pt x="740" y="792"/>
                </a:lnTo>
                <a:lnTo>
                  <a:pt x="740" y="785"/>
                </a:lnTo>
                <a:lnTo>
                  <a:pt x="740" y="784"/>
                </a:lnTo>
                <a:lnTo>
                  <a:pt x="739" y="780"/>
                </a:lnTo>
                <a:lnTo>
                  <a:pt x="732" y="780"/>
                </a:lnTo>
                <a:lnTo>
                  <a:pt x="728" y="781"/>
                </a:lnTo>
                <a:close/>
                <a:moveTo>
                  <a:pt x="741" y="795"/>
                </a:moveTo>
                <a:lnTo>
                  <a:pt x="743" y="810"/>
                </a:lnTo>
                <a:lnTo>
                  <a:pt x="743" y="811"/>
                </a:lnTo>
                <a:lnTo>
                  <a:pt x="745" y="811"/>
                </a:lnTo>
                <a:lnTo>
                  <a:pt x="747" y="811"/>
                </a:lnTo>
                <a:lnTo>
                  <a:pt x="747" y="810"/>
                </a:lnTo>
                <a:lnTo>
                  <a:pt x="747" y="808"/>
                </a:lnTo>
                <a:lnTo>
                  <a:pt x="745" y="795"/>
                </a:lnTo>
                <a:lnTo>
                  <a:pt x="745" y="795"/>
                </a:lnTo>
                <a:lnTo>
                  <a:pt x="742" y="795"/>
                </a:lnTo>
                <a:lnTo>
                  <a:pt x="741" y="795"/>
                </a:lnTo>
                <a:close/>
                <a:moveTo>
                  <a:pt x="751" y="809"/>
                </a:moveTo>
                <a:lnTo>
                  <a:pt x="751" y="810"/>
                </a:lnTo>
                <a:lnTo>
                  <a:pt x="761" y="809"/>
                </a:lnTo>
                <a:lnTo>
                  <a:pt x="761" y="808"/>
                </a:lnTo>
                <a:lnTo>
                  <a:pt x="760" y="804"/>
                </a:lnTo>
                <a:lnTo>
                  <a:pt x="759" y="795"/>
                </a:lnTo>
                <a:lnTo>
                  <a:pt x="758" y="794"/>
                </a:lnTo>
                <a:lnTo>
                  <a:pt x="753" y="795"/>
                </a:lnTo>
                <a:lnTo>
                  <a:pt x="752" y="795"/>
                </a:lnTo>
                <a:lnTo>
                  <a:pt x="752" y="795"/>
                </a:lnTo>
                <a:lnTo>
                  <a:pt x="753" y="807"/>
                </a:lnTo>
                <a:lnTo>
                  <a:pt x="750" y="807"/>
                </a:lnTo>
                <a:lnTo>
                  <a:pt x="751" y="809"/>
                </a:lnTo>
                <a:close/>
                <a:moveTo>
                  <a:pt x="776" y="128"/>
                </a:moveTo>
                <a:lnTo>
                  <a:pt x="776" y="129"/>
                </a:lnTo>
                <a:lnTo>
                  <a:pt x="777" y="128"/>
                </a:lnTo>
                <a:lnTo>
                  <a:pt x="780" y="127"/>
                </a:lnTo>
                <a:lnTo>
                  <a:pt x="785" y="126"/>
                </a:lnTo>
                <a:lnTo>
                  <a:pt x="795" y="122"/>
                </a:lnTo>
                <a:lnTo>
                  <a:pt x="805" y="120"/>
                </a:lnTo>
                <a:lnTo>
                  <a:pt x="813" y="117"/>
                </a:lnTo>
                <a:lnTo>
                  <a:pt x="814" y="117"/>
                </a:lnTo>
                <a:lnTo>
                  <a:pt x="815" y="117"/>
                </a:lnTo>
                <a:lnTo>
                  <a:pt x="824" y="113"/>
                </a:lnTo>
                <a:lnTo>
                  <a:pt x="841" y="108"/>
                </a:lnTo>
                <a:lnTo>
                  <a:pt x="845" y="108"/>
                </a:lnTo>
                <a:lnTo>
                  <a:pt x="850" y="107"/>
                </a:lnTo>
                <a:lnTo>
                  <a:pt x="853" y="107"/>
                </a:lnTo>
                <a:lnTo>
                  <a:pt x="858" y="107"/>
                </a:lnTo>
                <a:lnTo>
                  <a:pt x="859" y="107"/>
                </a:lnTo>
                <a:lnTo>
                  <a:pt x="864" y="107"/>
                </a:lnTo>
                <a:lnTo>
                  <a:pt x="873" y="107"/>
                </a:lnTo>
                <a:lnTo>
                  <a:pt x="876" y="107"/>
                </a:lnTo>
                <a:lnTo>
                  <a:pt x="879" y="107"/>
                </a:lnTo>
                <a:lnTo>
                  <a:pt x="880" y="108"/>
                </a:lnTo>
                <a:lnTo>
                  <a:pt x="882" y="108"/>
                </a:lnTo>
                <a:lnTo>
                  <a:pt x="883" y="108"/>
                </a:lnTo>
                <a:lnTo>
                  <a:pt x="885" y="108"/>
                </a:lnTo>
                <a:lnTo>
                  <a:pt x="887" y="109"/>
                </a:lnTo>
                <a:lnTo>
                  <a:pt x="889" y="110"/>
                </a:lnTo>
                <a:lnTo>
                  <a:pt x="890" y="110"/>
                </a:lnTo>
                <a:lnTo>
                  <a:pt x="892" y="111"/>
                </a:lnTo>
                <a:lnTo>
                  <a:pt x="894" y="113"/>
                </a:lnTo>
                <a:lnTo>
                  <a:pt x="895" y="113"/>
                </a:lnTo>
                <a:lnTo>
                  <a:pt x="895" y="114"/>
                </a:lnTo>
                <a:lnTo>
                  <a:pt x="895" y="114"/>
                </a:lnTo>
                <a:lnTo>
                  <a:pt x="895" y="115"/>
                </a:lnTo>
                <a:lnTo>
                  <a:pt x="896" y="115"/>
                </a:lnTo>
                <a:lnTo>
                  <a:pt x="895" y="116"/>
                </a:lnTo>
                <a:lnTo>
                  <a:pt x="894" y="118"/>
                </a:lnTo>
                <a:lnTo>
                  <a:pt x="890" y="120"/>
                </a:lnTo>
                <a:lnTo>
                  <a:pt x="888" y="122"/>
                </a:lnTo>
                <a:lnTo>
                  <a:pt x="887" y="123"/>
                </a:lnTo>
                <a:lnTo>
                  <a:pt x="884" y="125"/>
                </a:lnTo>
                <a:lnTo>
                  <a:pt x="888" y="129"/>
                </a:lnTo>
                <a:lnTo>
                  <a:pt x="889" y="129"/>
                </a:lnTo>
                <a:lnTo>
                  <a:pt x="890" y="127"/>
                </a:lnTo>
                <a:lnTo>
                  <a:pt x="895" y="122"/>
                </a:lnTo>
                <a:lnTo>
                  <a:pt x="895" y="124"/>
                </a:lnTo>
                <a:lnTo>
                  <a:pt x="895" y="127"/>
                </a:lnTo>
                <a:lnTo>
                  <a:pt x="897" y="128"/>
                </a:lnTo>
                <a:lnTo>
                  <a:pt x="899" y="130"/>
                </a:lnTo>
                <a:lnTo>
                  <a:pt x="900" y="130"/>
                </a:lnTo>
                <a:lnTo>
                  <a:pt x="901" y="132"/>
                </a:lnTo>
                <a:lnTo>
                  <a:pt x="902" y="132"/>
                </a:lnTo>
                <a:lnTo>
                  <a:pt x="902" y="133"/>
                </a:lnTo>
                <a:lnTo>
                  <a:pt x="907" y="133"/>
                </a:lnTo>
                <a:lnTo>
                  <a:pt x="907" y="135"/>
                </a:lnTo>
                <a:lnTo>
                  <a:pt x="911" y="132"/>
                </a:lnTo>
                <a:lnTo>
                  <a:pt x="915" y="133"/>
                </a:lnTo>
                <a:lnTo>
                  <a:pt x="917" y="134"/>
                </a:lnTo>
                <a:lnTo>
                  <a:pt x="919" y="136"/>
                </a:lnTo>
                <a:lnTo>
                  <a:pt x="920" y="137"/>
                </a:lnTo>
                <a:lnTo>
                  <a:pt x="920" y="138"/>
                </a:lnTo>
                <a:lnTo>
                  <a:pt x="921" y="140"/>
                </a:lnTo>
                <a:lnTo>
                  <a:pt x="921" y="142"/>
                </a:lnTo>
                <a:lnTo>
                  <a:pt x="931" y="145"/>
                </a:lnTo>
                <a:lnTo>
                  <a:pt x="932" y="142"/>
                </a:lnTo>
                <a:lnTo>
                  <a:pt x="932" y="141"/>
                </a:lnTo>
                <a:lnTo>
                  <a:pt x="932" y="140"/>
                </a:lnTo>
                <a:lnTo>
                  <a:pt x="932" y="139"/>
                </a:lnTo>
                <a:lnTo>
                  <a:pt x="933" y="139"/>
                </a:lnTo>
                <a:lnTo>
                  <a:pt x="934" y="139"/>
                </a:lnTo>
                <a:lnTo>
                  <a:pt x="935" y="139"/>
                </a:lnTo>
                <a:lnTo>
                  <a:pt x="936" y="139"/>
                </a:lnTo>
                <a:lnTo>
                  <a:pt x="937" y="140"/>
                </a:lnTo>
                <a:lnTo>
                  <a:pt x="938" y="140"/>
                </a:lnTo>
                <a:lnTo>
                  <a:pt x="939" y="140"/>
                </a:lnTo>
                <a:lnTo>
                  <a:pt x="940" y="141"/>
                </a:lnTo>
                <a:lnTo>
                  <a:pt x="941" y="141"/>
                </a:lnTo>
                <a:lnTo>
                  <a:pt x="942" y="141"/>
                </a:lnTo>
                <a:lnTo>
                  <a:pt x="943" y="142"/>
                </a:lnTo>
                <a:lnTo>
                  <a:pt x="943" y="142"/>
                </a:lnTo>
                <a:lnTo>
                  <a:pt x="943" y="143"/>
                </a:lnTo>
                <a:lnTo>
                  <a:pt x="946" y="144"/>
                </a:lnTo>
                <a:lnTo>
                  <a:pt x="945" y="145"/>
                </a:lnTo>
                <a:lnTo>
                  <a:pt x="944" y="145"/>
                </a:lnTo>
                <a:lnTo>
                  <a:pt x="944" y="147"/>
                </a:lnTo>
                <a:lnTo>
                  <a:pt x="945" y="147"/>
                </a:lnTo>
                <a:lnTo>
                  <a:pt x="946" y="147"/>
                </a:lnTo>
                <a:lnTo>
                  <a:pt x="952" y="147"/>
                </a:lnTo>
                <a:lnTo>
                  <a:pt x="954" y="147"/>
                </a:lnTo>
                <a:lnTo>
                  <a:pt x="957" y="147"/>
                </a:lnTo>
                <a:lnTo>
                  <a:pt x="957" y="146"/>
                </a:lnTo>
                <a:lnTo>
                  <a:pt x="956" y="145"/>
                </a:lnTo>
                <a:lnTo>
                  <a:pt x="955" y="145"/>
                </a:lnTo>
                <a:lnTo>
                  <a:pt x="955" y="144"/>
                </a:lnTo>
                <a:lnTo>
                  <a:pt x="954" y="144"/>
                </a:lnTo>
                <a:lnTo>
                  <a:pt x="952" y="142"/>
                </a:lnTo>
                <a:lnTo>
                  <a:pt x="952" y="141"/>
                </a:lnTo>
                <a:lnTo>
                  <a:pt x="953" y="139"/>
                </a:lnTo>
                <a:lnTo>
                  <a:pt x="952" y="132"/>
                </a:lnTo>
                <a:lnTo>
                  <a:pt x="952" y="130"/>
                </a:lnTo>
                <a:lnTo>
                  <a:pt x="948" y="128"/>
                </a:lnTo>
                <a:lnTo>
                  <a:pt x="945" y="128"/>
                </a:lnTo>
                <a:lnTo>
                  <a:pt x="941" y="130"/>
                </a:lnTo>
                <a:lnTo>
                  <a:pt x="930" y="128"/>
                </a:lnTo>
                <a:lnTo>
                  <a:pt x="929" y="128"/>
                </a:lnTo>
                <a:lnTo>
                  <a:pt x="928" y="128"/>
                </a:lnTo>
                <a:lnTo>
                  <a:pt x="927" y="128"/>
                </a:lnTo>
                <a:lnTo>
                  <a:pt x="926" y="128"/>
                </a:lnTo>
                <a:lnTo>
                  <a:pt x="926" y="127"/>
                </a:lnTo>
                <a:lnTo>
                  <a:pt x="925" y="127"/>
                </a:lnTo>
                <a:lnTo>
                  <a:pt x="924" y="127"/>
                </a:lnTo>
                <a:lnTo>
                  <a:pt x="923" y="127"/>
                </a:lnTo>
                <a:lnTo>
                  <a:pt x="922" y="126"/>
                </a:lnTo>
                <a:lnTo>
                  <a:pt x="921" y="126"/>
                </a:lnTo>
                <a:lnTo>
                  <a:pt x="920" y="126"/>
                </a:lnTo>
                <a:lnTo>
                  <a:pt x="920" y="125"/>
                </a:lnTo>
                <a:lnTo>
                  <a:pt x="919" y="123"/>
                </a:lnTo>
                <a:lnTo>
                  <a:pt x="918" y="122"/>
                </a:lnTo>
                <a:lnTo>
                  <a:pt x="916" y="120"/>
                </a:lnTo>
                <a:lnTo>
                  <a:pt x="914" y="120"/>
                </a:lnTo>
                <a:lnTo>
                  <a:pt x="913" y="119"/>
                </a:lnTo>
                <a:lnTo>
                  <a:pt x="912" y="116"/>
                </a:lnTo>
                <a:lnTo>
                  <a:pt x="913" y="115"/>
                </a:lnTo>
                <a:lnTo>
                  <a:pt x="916" y="115"/>
                </a:lnTo>
                <a:lnTo>
                  <a:pt x="919" y="115"/>
                </a:lnTo>
                <a:lnTo>
                  <a:pt x="921" y="115"/>
                </a:lnTo>
                <a:lnTo>
                  <a:pt x="924" y="115"/>
                </a:lnTo>
                <a:lnTo>
                  <a:pt x="926" y="115"/>
                </a:lnTo>
                <a:lnTo>
                  <a:pt x="927" y="115"/>
                </a:lnTo>
                <a:lnTo>
                  <a:pt x="930" y="115"/>
                </a:lnTo>
                <a:lnTo>
                  <a:pt x="930" y="114"/>
                </a:lnTo>
                <a:lnTo>
                  <a:pt x="931" y="114"/>
                </a:lnTo>
                <a:lnTo>
                  <a:pt x="933" y="113"/>
                </a:lnTo>
                <a:lnTo>
                  <a:pt x="934" y="113"/>
                </a:lnTo>
                <a:lnTo>
                  <a:pt x="934" y="114"/>
                </a:lnTo>
                <a:lnTo>
                  <a:pt x="935" y="115"/>
                </a:lnTo>
                <a:lnTo>
                  <a:pt x="935" y="116"/>
                </a:lnTo>
                <a:lnTo>
                  <a:pt x="936" y="117"/>
                </a:lnTo>
                <a:lnTo>
                  <a:pt x="937" y="118"/>
                </a:lnTo>
                <a:lnTo>
                  <a:pt x="937" y="119"/>
                </a:lnTo>
                <a:lnTo>
                  <a:pt x="938" y="120"/>
                </a:lnTo>
                <a:lnTo>
                  <a:pt x="939" y="122"/>
                </a:lnTo>
                <a:lnTo>
                  <a:pt x="941" y="121"/>
                </a:lnTo>
                <a:lnTo>
                  <a:pt x="941" y="122"/>
                </a:lnTo>
                <a:lnTo>
                  <a:pt x="943" y="121"/>
                </a:lnTo>
                <a:lnTo>
                  <a:pt x="943" y="121"/>
                </a:lnTo>
                <a:lnTo>
                  <a:pt x="944" y="121"/>
                </a:lnTo>
                <a:lnTo>
                  <a:pt x="945" y="121"/>
                </a:lnTo>
                <a:lnTo>
                  <a:pt x="946" y="120"/>
                </a:lnTo>
                <a:lnTo>
                  <a:pt x="948" y="120"/>
                </a:lnTo>
                <a:lnTo>
                  <a:pt x="949" y="119"/>
                </a:lnTo>
                <a:lnTo>
                  <a:pt x="948" y="117"/>
                </a:lnTo>
                <a:lnTo>
                  <a:pt x="947" y="115"/>
                </a:lnTo>
                <a:lnTo>
                  <a:pt x="946" y="114"/>
                </a:lnTo>
                <a:lnTo>
                  <a:pt x="945" y="113"/>
                </a:lnTo>
                <a:lnTo>
                  <a:pt x="944" y="111"/>
                </a:lnTo>
                <a:lnTo>
                  <a:pt x="944" y="107"/>
                </a:lnTo>
                <a:lnTo>
                  <a:pt x="944" y="106"/>
                </a:lnTo>
                <a:lnTo>
                  <a:pt x="945" y="103"/>
                </a:lnTo>
                <a:lnTo>
                  <a:pt x="945" y="102"/>
                </a:lnTo>
                <a:lnTo>
                  <a:pt x="945" y="100"/>
                </a:lnTo>
                <a:lnTo>
                  <a:pt x="943" y="99"/>
                </a:lnTo>
                <a:lnTo>
                  <a:pt x="942" y="98"/>
                </a:lnTo>
                <a:lnTo>
                  <a:pt x="938" y="97"/>
                </a:lnTo>
                <a:lnTo>
                  <a:pt x="929" y="95"/>
                </a:lnTo>
                <a:lnTo>
                  <a:pt x="919" y="99"/>
                </a:lnTo>
                <a:lnTo>
                  <a:pt x="912" y="99"/>
                </a:lnTo>
                <a:lnTo>
                  <a:pt x="908" y="98"/>
                </a:lnTo>
                <a:lnTo>
                  <a:pt x="907" y="98"/>
                </a:lnTo>
                <a:lnTo>
                  <a:pt x="905" y="97"/>
                </a:lnTo>
                <a:lnTo>
                  <a:pt x="901" y="96"/>
                </a:lnTo>
                <a:lnTo>
                  <a:pt x="899" y="95"/>
                </a:lnTo>
                <a:lnTo>
                  <a:pt x="895" y="95"/>
                </a:lnTo>
                <a:lnTo>
                  <a:pt x="894" y="94"/>
                </a:lnTo>
                <a:lnTo>
                  <a:pt x="893" y="94"/>
                </a:lnTo>
                <a:lnTo>
                  <a:pt x="891" y="93"/>
                </a:lnTo>
                <a:lnTo>
                  <a:pt x="889" y="94"/>
                </a:lnTo>
                <a:lnTo>
                  <a:pt x="886" y="94"/>
                </a:lnTo>
                <a:lnTo>
                  <a:pt x="885" y="94"/>
                </a:lnTo>
                <a:lnTo>
                  <a:pt x="884" y="95"/>
                </a:lnTo>
                <a:lnTo>
                  <a:pt x="883" y="94"/>
                </a:lnTo>
                <a:lnTo>
                  <a:pt x="883" y="93"/>
                </a:lnTo>
                <a:lnTo>
                  <a:pt x="883" y="92"/>
                </a:lnTo>
                <a:lnTo>
                  <a:pt x="892" y="85"/>
                </a:lnTo>
                <a:lnTo>
                  <a:pt x="893" y="85"/>
                </a:lnTo>
                <a:lnTo>
                  <a:pt x="897" y="87"/>
                </a:lnTo>
                <a:lnTo>
                  <a:pt x="903" y="89"/>
                </a:lnTo>
                <a:lnTo>
                  <a:pt x="907" y="90"/>
                </a:lnTo>
                <a:lnTo>
                  <a:pt x="910" y="92"/>
                </a:lnTo>
                <a:lnTo>
                  <a:pt x="909" y="85"/>
                </a:lnTo>
                <a:lnTo>
                  <a:pt x="909" y="84"/>
                </a:lnTo>
                <a:lnTo>
                  <a:pt x="909" y="84"/>
                </a:lnTo>
                <a:lnTo>
                  <a:pt x="909" y="81"/>
                </a:lnTo>
                <a:lnTo>
                  <a:pt x="911" y="81"/>
                </a:lnTo>
                <a:lnTo>
                  <a:pt x="913" y="81"/>
                </a:lnTo>
                <a:lnTo>
                  <a:pt x="915" y="80"/>
                </a:lnTo>
                <a:lnTo>
                  <a:pt x="917" y="80"/>
                </a:lnTo>
                <a:lnTo>
                  <a:pt x="919" y="79"/>
                </a:lnTo>
                <a:lnTo>
                  <a:pt x="919" y="79"/>
                </a:lnTo>
                <a:lnTo>
                  <a:pt x="920" y="79"/>
                </a:lnTo>
                <a:lnTo>
                  <a:pt x="921" y="79"/>
                </a:lnTo>
                <a:lnTo>
                  <a:pt x="922" y="81"/>
                </a:lnTo>
                <a:lnTo>
                  <a:pt x="922" y="82"/>
                </a:lnTo>
                <a:lnTo>
                  <a:pt x="922" y="83"/>
                </a:lnTo>
                <a:lnTo>
                  <a:pt x="921" y="84"/>
                </a:lnTo>
                <a:lnTo>
                  <a:pt x="919" y="88"/>
                </a:lnTo>
                <a:lnTo>
                  <a:pt x="922" y="87"/>
                </a:lnTo>
                <a:lnTo>
                  <a:pt x="924" y="87"/>
                </a:lnTo>
                <a:lnTo>
                  <a:pt x="927" y="86"/>
                </a:lnTo>
                <a:lnTo>
                  <a:pt x="929" y="87"/>
                </a:lnTo>
                <a:lnTo>
                  <a:pt x="931" y="87"/>
                </a:lnTo>
                <a:lnTo>
                  <a:pt x="932" y="88"/>
                </a:lnTo>
                <a:lnTo>
                  <a:pt x="933" y="87"/>
                </a:lnTo>
                <a:lnTo>
                  <a:pt x="935" y="85"/>
                </a:lnTo>
                <a:lnTo>
                  <a:pt x="936" y="84"/>
                </a:lnTo>
                <a:lnTo>
                  <a:pt x="937" y="84"/>
                </a:lnTo>
                <a:lnTo>
                  <a:pt x="938" y="83"/>
                </a:lnTo>
                <a:lnTo>
                  <a:pt x="939" y="82"/>
                </a:lnTo>
                <a:lnTo>
                  <a:pt x="940" y="81"/>
                </a:lnTo>
                <a:lnTo>
                  <a:pt x="937" y="81"/>
                </a:lnTo>
                <a:lnTo>
                  <a:pt x="933" y="79"/>
                </a:lnTo>
                <a:lnTo>
                  <a:pt x="931" y="78"/>
                </a:lnTo>
                <a:lnTo>
                  <a:pt x="929" y="76"/>
                </a:lnTo>
                <a:lnTo>
                  <a:pt x="923" y="74"/>
                </a:lnTo>
                <a:lnTo>
                  <a:pt x="919" y="73"/>
                </a:lnTo>
                <a:lnTo>
                  <a:pt x="918" y="73"/>
                </a:lnTo>
                <a:lnTo>
                  <a:pt x="915" y="73"/>
                </a:lnTo>
                <a:lnTo>
                  <a:pt x="914" y="73"/>
                </a:lnTo>
                <a:lnTo>
                  <a:pt x="913" y="73"/>
                </a:lnTo>
                <a:lnTo>
                  <a:pt x="911" y="73"/>
                </a:lnTo>
                <a:lnTo>
                  <a:pt x="907" y="75"/>
                </a:lnTo>
                <a:lnTo>
                  <a:pt x="903" y="76"/>
                </a:lnTo>
                <a:lnTo>
                  <a:pt x="901" y="77"/>
                </a:lnTo>
                <a:lnTo>
                  <a:pt x="898" y="77"/>
                </a:lnTo>
                <a:lnTo>
                  <a:pt x="895" y="76"/>
                </a:lnTo>
                <a:lnTo>
                  <a:pt x="890" y="75"/>
                </a:lnTo>
                <a:lnTo>
                  <a:pt x="887" y="75"/>
                </a:lnTo>
                <a:lnTo>
                  <a:pt x="882" y="74"/>
                </a:lnTo>
                <a:lnTo>
                  <a:pt x="877" y="75"/>
                </a:lnTo>
                <a:lnTo>
                  <a:pt x="873" y="75"/>
                </a:lnTo>
                <a:lnTo>
                  <a:pt x="872" y="75"/>
                </a:lnTo>
                <a:lnTo>
                  <a:pt x="868" y="75"/>
                </a:lnTo>
                <a:lnTo>
                  <a:pt x="860" y="75"/>
                </a:lnTo>
                <a:lnTo>
                  <a:pt x="858" y="75"/>
                </a:lnTo>
                <a:lnTo>
                  <a:pt x="855" y="74"/>
                </a:lnTo>
                <a:lnTo>
                  <a:pt x="854" y="74"/>
                </a:lnTo>
                <a:lnTo>
                  <a:pt x="849" y="74"/>
                </a:lnTo>
                <a:lnTo>
                  <a:pt x="844" y="73"/>
                </a:lnTo>
                <a:lnTo>
                  <a:pt x="824" y="72"/>
                </a:lnTo>
                <a:lnTo>
                  <a:pt x="818" y="72"/>
                </a:lnTo>
                <a:lnTo>
                  <a:pt x="816" y="71"/>
                </a:lnTo>
                <a:lnTo>
                  <a:pt x="813" y="71"/>
                </a:lnTo>
                <a:lnTo>
                  <a:pt x="812" y="71"/>
                </a:lnTo>
                <a:lnTo>
                  <a:pt x="810" y="71"/>
                </a:lnTo>
                <a:lnTo>
                  <a:pt x="809" y="71"/>
                </a:lnTo>
                <a:lnTo>
                  <a:pt x="805" y="72"/>
                </a:lnTo>
                <a:lnTo>
                  <a:pt x="801" y="72"/>
                </a:lnTo>
                <a:lnTo>
                  <a:pt x="800" y="73"/>
                </a:lnTo>
                <a:lnTo>
                  <a:pt x="799" y="74"/>
                </a:lnTo>
                <a:lnTo>
                  <a:pt x="798" y="74"/>
                </a:lnTo>
                <a:lnTo>
                  <a:pt x="797" y="74"/>
                </a:lnTo>
                <a:lnTo>
                  <a:pt x="796" y="74"/>
                </a:lnTo>
                <a:lnTo>
                  <a:pt x="794" y="74"/>
                </a:lnTo>
                <a:lnTo>
                  <a:pt x="792" y="74"/>
                </a:lnTo>
                <a:lnTo>
                  <a:pt x="790" y="74"/>
                </a:lnTo>
                <a:lnTo>
                  <a:pt x="789" y="74"/>
                </a:lnTo>
                <a:lnTo>
                  <a:pt x="789" y="75"/>
                </a:lnTo>
                <a:lnTo>
                  <a:pt x="789" y="76"/>
                </a:lnTo>
                <a:lnTo>
                  <a:pt x="789" y="77"/>
                </a:lnTo>
                <a:lnTo>
                  <a:pt x="789" y="78"/>
                </a:lnTo>
                <a:lnTo>
                  <a:pt x="789" y="79"/>
                </a:lnTo>
                <a:lnTo>
                  <a:pt x="788" y="80"/>
                </a:lnTo>
                <a:lnTo>
                  <a:pt x="788" y="81"/>
                </a:lnTo>
                <a:lnTo>
                  <a:pt x="788" y="82"/>
                </a:lnTo>
                <a:lnTo>
                  <a:pt x="788" y="83"/>
                </a:lnTo>
                <a:lnTo>
                  <a:pt x="787" y="84"/>
                </a:lnTo>
                <a:lnTo>
                  <a:pt x="785" y="88"/>
                </a:lnTo>
                <a:lnTo>
                  <a:pt x="784" y="91"/>
                </a:lnTo>
                <a:lnTo>
                  <a:pt x="784" y="92"/>
                </a:lnTo>
                <a:lnTo>
                  <a:pt x="780" y="100"/>
                </a:lnTo>
                <a:lnTo>
                  <a:pt x="779" y="102"/>
                </a:lnTo>
                <a:lnTo>
                  <a:pt x="778" y="104"/>
                </a:lnTo>
                <a:lnTo>
                  <a:pt x="777" y="107"/>
                </a:lnTo>
                <a:lnTo>
                  <a:pt x="777" y="108"/>
                </a:lnTo>
                <a:lnTo>
                  <a:pt x="776" y="108"/>
                </a:lnTo>
                <a:lnTo>
                  <a:pt x="776" y="109"/>
                </a:lnTo>
                <a:lnTo>
                  <a:pt x="776" y="111"/>
                </a:lnTo>
                <a:lnTo>
                  <a:pt x="776" y="112"/>
                </a:lnTo>
                <a:lnTo>
                  <a:pt x="776" y="113"/>
                </a:lnTo>
                <a:lnTo>
                  <a:pt x="777" y="115"/>
                </a:lnTo>
                <a:lnTo>
                  <a:pt x="777" y="116"/>
                </a:lnTo>
                <a:lnTo>
                  <a:pt x="778" y="117"/>
                </a:lnTo>
                <a:lnTo>
                  <a:pt x="779" y="119"/>
                </a:lnTo>
                <a:lnTo>
                  <a:pt x="779" y="120"/>
                </a:lnTo>
                <a:lnTo>
                  <a:pt x="780" y="122"/>
                </a:lnTo>
                <a:lnTo>
                  <a:pt x="781" y="122"/>
                </a:lnTo>
                <a:lnTo>
                  <a:pt x="779" y="123"/>
                </a:lnTo>
                <a:lnTo>
                  <a:pt x="774" y="125"/>
                </a:lnTo>
                <a:lnTo>
                  <a:pt x="776" y="128"/>
                </a:lnTo>
                <a:close/>
                <a:moveTo>
                  <a:pt x="919" y="293"/>
                </a:moveTo>
                <a:lnTo>
                  <a:pt x="921" y="293"/>
                </a:lnTo>
                <a:lnTo>
                  <a:pt x="934" y="294"/>
                </a:lnTo>
                <a:lnTo>
                  <a:pt x="935" y="294"/>
                </a:lnTo>
                <a:lnTo>
                  <a:pt x="937" y="294"/>
                </a:lnTo>
                <a:lnTo>
                  <a:pt x="947" y="294"/>
                </a:lnTo>
                <a:lnTo>
                  <a:pt x="951" y="294"/>
                </a:lnTo>
                <a:lnTo>
                  <a:pt x="953" y="294"/>
                </a:lnTo>
                <a:lnTo>
                  <a:pt x="954" y="294"/>
                </a:lnTo>
                <a:lnTo>
                  <a:pt x="958" y="294"/>
                </a:lnTo>
                <a:lnTo>
                  <a:pt x="958" y="297"/>
                </a:lnTo>
                <a:lnTo>
                  <a:pt x="958" y="301"/>
                </a:lnTo>
                <a:lnTo>
                  <a:pt x="958" y="303"/>
                </a:lnTo>
                <a:lnTo>
                  <a:pt x="964" y="303"/>
                </a:lnTo>
                <a:lnTo>
                  <a:pt x="973" y="303"/>
                </a:lnTo>
                <a:lnTo>
                  <a:pt x="974" y="303"/>
                </a:lnTo>
                <a:lnTo>
                  <a:pt x="974" y="302"/>
                </a:lnTo>
                <a:lnTo>
                  <a:pt x="974" y="301"/>
                </a:lnTo>
                <a:lnTo>
                  <a:pt x="976" y="300"/>
                </a:lnTo>
                <a:lnTo>
                  <a:pt x="979" y="293"/>
                </a:lnTo>
                <a:lnTo>
                  <a:pt x="986" y="283"/>
                </a:lnTo>
                <a:lnTo>
                  <a:pt x="988" y="279"/>
                </a:lnTo>
                <a:lnTo>
                  <a:pt x="990" y="274"/>
                </a:lnTo>
                <a:lnTo>
                  <a:pt x="991" y="270"/>
                </a:lnTo>
                <a:lnTo>
                  <a:pt x="992" y="267"/>
                </a:lnTo>
                <a:lnTo>
                  <a:pt x="992" y="265"/>
                </a:lnTo>
                <a:lnTo>
                  <a:pt x="994" y="262"/>
                </a:lnTo>
                <a:lnTo>
                  <a:pt x="996" y="256"/>
                </a:lnTo>
                <a:lnTo>
                  <a:pt x="999" y="243"/>
                </a:lnTo>
                <a:lnTo>
                  <a:pt x="1002" y="236"/>
                </a:lnTo>
                <a:lnTo>
                  <a:pt x="1003" y="230"/>
                </a:lnTo>
                <a:lnTo>
                  <a:pt x="1003" y="229"/>
                </a:lnTo>
                <a:lnTo>
                  <a:pt x="1005" y="225"/>
                </a:lnTo>
                <a:lnTo>
                  <a:pt x="1005" y="224"/>
                </a:lnTo>
                <a:lnTo>
                  <a:pt x="1006" y="224"/>
                </a:lnTo>
                <a:lnTo>
                  <a:pt x="1006" y="223"/>
                </a:lnTo>
                <a:lnTo>
                  <a:pt x="1007" y="221"/>
                </a:lnTo>
                <a:lnTo>
                  <a:pt x="1003" y="221"/>
                </a:lnTo>
                <a:lnTo>
                  <a:pt x="993" y="221"/>
                </a:lnTo>
                <a:lnTo>
                  <a:pt x="990" y="221"/>
                </a:lnTo>
                <a:lnTo>
                  <a:pt x="989" y="221"/>
                </a:lnTo>
                <a:lnTo>
                  <a:pt x="982" y="229"/>
                </a:lnTo>
                <a:lnTo>
                  <a:pt x="981" y="229"/>
                </a:lnTo>
                <a:lnTo>
                  <a:pt x="979" y="231"/>
                </a:lnTo>
                <a:lnTo>
                  <a:pt x="976" y="235"/>
                </a:lnTo>
                <a:lnTo>
                  <a:pt x="961" y="251"/>
                </a:lnTo>
                <a:lnTo>
                  <a:pt x="947" y="265"/>
                </a:lnTo>
                <a:lnTo>
                  <a:pt x="947" y="265"/>
                </a:lnTo>
                <a:lnTo>
                  <a:pt x="943" y="265"/>
                </a:lnTo>
                <a:lnTo>
                  <a:pt x="943" y="269"/>
                </a:lnTo>
                <a:lnTo>
                  <a:pt x="943" y="270"/>
                </a:lnTo>
                <a:lnTo>
                  <a:pt x="942" y="269"/>
                </a:lnTo>
                <a:lnTo>
                  <a:pt x="941" y="267"/>
                </a:lnTo>
                <a:lnTo>
                  <a:pt x="938" y="272"/>
                </a:lnTo>
                <a:lnTo>
                  <a:pt x="930" y="281"/>
                </a:lnTo>
                <a:lnTo>
                  <a:pt x="925" y="286"/>
                </a:lnTo>
                <a:lnTo>
                  <a:pt x="919" y="292"/>
                </a:lnTo>
                <a:lnTo>
                  <a:pt x="919" y="293"/>
                </a:lnTo>
                <a:close/>
                <a:moveTo>
                  <a:pt x="929" y="585"/>
                </a:moveTo>
                <a:lnTo>
                  <a:pt x="930" y="586"/>
                </a:lnTo>
                <a:lnTo>
                  <a:pt x="946" y="587"/>
                </a:lnTo>
                <a:lnTo>
                  <a:pt x="947" y="587"/>
                </a:lnTo>
                <a:lnTo>
                  <a:pt x="947" y="585"/>
                </a:lnTo>
                <a:lnTo>
                  <a:pt x="948" y="583"/>
                </a:lnTo>
                <a:lnTo>
                  <a:pt x="940" y="583"/>
                </a:lnTo>
                <a:lnTo>
                  <a:pt x="927" y="582"/>
                </a:lnTo>
                <a:lnTo>
                  <a:pt x="929" y="585"/>
                </a:lnTo>
                <a:close/>
                <a:moveTo>
                  <a:pt x="927" y="568"/>
                </a:moveTo>
                <a:lnTo>
                  <a:pt x="927" y="571"/>
                </a:lnTo>
                <a:lnTo>
                  <a:pt x="934" y="572"/>
                </a:lnTo>
                <a:lnTo>
                  <a:pt x="938" y="572"/>
                </a:lnTo>
                <a:lnTo>
                  <a:pt x="941" y="573"/>
                </a:lnTo>
                <a:lnTo>
                  <a:pt x="943" y="573"/>
                </a:lnTo>
                <a:lnTo>
                  <a:pt x="945" y="573"/>
                </a:lnTo>
                <a:lnTo>
                  <a:pt x="948" y="573"/>
                </a:lnTo>
                <a:lnTo>
                  <a:pt x="951" y="574"/>
                </a:lnTo>
                <a:lnTo>
                  <a:pt x="952" y="574"/>
                </a:lnTo>
                <a:lnTo>
                  <a:pt x="953" y="572"/>
                </a:lnTo>
                <a:lnTo>
                  <a:pt x="954" y="571"/>
                </a:lnTo>
                <a:lnTo>
                  <a:pt x="954" y="570"/>
                </a:lnTo>
                <a:lnTo>
                  <a:pt x="952" y="570"/>
                </a:lnTo>
                <a:lnTo>
                  <a:pt x="947" y="569"/>
                </a:lnTo>
                <a:lnTo>
                  <a:pt x="937" y="568"/>
                </a:lnTo>
                <a:lnTo>
                  <a:pt x="927" y="568"/>
                </a:lnTo>
                <a:close/>
                <a:moveTo>
                  <a:pt x="934" y="591"/>
                </a:moveTo>
                <a:lnTo>
                  <a:pt x="940" y="599"/>
                </a:lnTo>
                <a:lnTo>
                  <a:pt x="941" y="599"/>
                </a:lnTo>
                <a:lnTo>
                  <a:pt x="942" y="599"/>
                </a:lnTo>
                <a:lnTo>
                  <a:pt x="942" y="600"/>
                </a:lnTo>
                <a:lnTo>
                  <a:pt x="943" y="600"/>
                </a:lnTo>
                <a:lnTo>
                  <a:pt x="943" y="600"/>
                </a:lnTo>
                <a:lnTo>
                  <a:pt x="945" y="600"/>
                </a:lnTo>
                <a:lnTo>
                  <a:pt x="952" y="600"/>
                </a:lnTo>
                <a:lnTo>
                  <a:pt x="951" y="599"/>
                </a:lnTo>
                <a:lnTo>
                  <a:pt x="948" y="596"/>
                </a:lnTo>
                <a:lnTo>
                  <a:pt x="948" y="595"/>
                </a:lnTo>
                <a:lnTo>
                  <a:pt x="947" y="595"/>
                </a:lnTo>
                <a:lnTo>
                  <a:pt x="947" y="594"/>
                </a:lnTo>
                <a:lnTo>
                  <a:pt x="947" y="592"/>
                </a:lnTo>
                <a:lnTo>
                  <a:pt x="946" y="592"/>
                </a:lnTo>
                <a:lnTo>
                  <a:pt x="945" y="591"/>
                </a:lnTo>
                <a:lnTo>
                  <a:pt x="934" y="591"/>
                </a:lnTo>
                <a:close/>
                <a:moveTo>
                  <a:pt x="938" y="580"/>
                </a:moveTo>
                <a:lnTo>
                  <a:pt x="940" y="581"/>
                </a:lnTo>
                <a:lnTo>
                  <a:pt x="947" y="581"/>
                </a:lnTo>
                <a:lnTo>
                  <a:pt x="948" y="581"/>
                </a:lnTo>
                <a:lnTo>
                  <a:pt x="949" y="578"/>
                </a:lnTo>
                <a:lnTo>
                  <a:pt x="948" y="578"/>
                </a:lnTo>
                <a:lnTo>
                  <a:pt x="944" y="578"/>
                </a:lnTo>
                <a:lnTo>
                  <a:pt x="943" y="578"/>
                </a:lnTo>
                <a:lnTo>
                  <a:pt x="940" y="578"/>
                </a:lnTo>
                <a:lnTo>
                  <a:pt x="939" y="578"/>
                </a:lnTo>
                <a:lnTo>
                  <a:pt x="938" y="578"/>
                </a:lnTo>
                <a:lnTo>
                  <a:pt x="937" y="580"/>
                </a:lnTo>
                <a:lnTo>
                  <a:pt x="938" y="580"/>
                </a:lnTo>
                <a:close/>
                <a:moveTo>
                  <a:pt x="945" y="577"/>
                </a:moveTo>
                <a:lnTo>
                  <a:pt x="946" y="577"/>
                </a:lnTo>
                <a:lnTo>
                  <a:pt x="949" y="577"/>
                </a:lnTo>
                <a:lnTo>
                  <a:pt x="950" y="577"/>
                </a:lnTo>
                <a:lnTo>
                  <a:pt x="951" y="576"/>
                </a:lnTo>
                <a:lnTo>
                  <a:pt x="951" y="575"/>
                </a:lnTo>
                <a:lnTo>
                  <a:pt x="945" y="575"/>
                </a:lnTo>
                <a:lnTo>
                  <a:pt x="945" y="577"/>
                </a:lnTo>
                <a:close/>
                <a:moveTo>
                  <a:pt x="953" y="717"/>
                </a:moveTo>
                <a:lnTo>
                  <a:pt x="954" y="717"/>
                </a:lnTo>
                <a:lnTo>
                  <a:pt x="954" y="720"/>
                </a:lnTo>
                <a:lnTo>
                  <a:pt x="954" y="721"/>
                </a:lnTo>
                <a:lnTo>
                  <a:pt x="955" y="722"/>
                </a:lnTo>
                <a:lnTo>
                  <a:pt x="956" y="721"/>
                </a:lnTo>
                <a:lnTo>
                  <a:pt x="957" y="718"/>
                </a:lnTo>
                <a:lnTo>
                  <a:pt x="956" y="717"/>
                </a:lnTo>
                <a:lnTo>
                  <a:pt x="955" y="717"/>
                </a:lnTo>
                <a:lnTo>
                  <a:pt x="955" y="717"/>
                </a:lnTo>
                <a:lnTo>
                  <a:pt x="954" y="717"/>
                </a:lnTo>
                <a:lnTo>
                  <a:pt x="953" y="716"/>
                </a:lnTo>
                <a:lnTo>
                  <a:pt x="953" y="717"/>
                </a:lnTo>
                <a:close/>
                <a:moveTo>
                  <a:pt x="953" y="601"/>
                </a:moveTo>
                <a:lnTo>
                  <a:pt x="954" y="602"/>
                </a:lnTo>
                <a:lnTo>
                  <a:pt x="954" y="603"/>
                </a:lnTo>
                <a:lnTo>
                  <a:pt x="955" y="604"/>
                </a:lnTo>
                <a:lnTo>
                  <a:pt x="955" y="605"/>
                </a:lnTo>
                <a:lnTo>
                  <a:pt x="955" y="606"/>
                </a:lnTo>
                <a:lnTo>
                  <a:pt x="954" y="606"/>
                </a:lnTo>
                <a:lnTo>
                  <a:pt x="955" y="606"/>
                </a:lnTo>
                <a:lnTo>
                  <a:pt x="955" y="608"/>
                </a:lnTo>
                <a:lnTo>
                  <a:pt x="956" y="610"/>
                </a:lnTo>
                <a:lnTo>
                  <a:pt x="958" y="601"/>
                </a:lnTo>
                <a:lnTo>
                  <a:pt x="955" y="600"/>
                </a:lnTo>
                <a:lnTo>
                  <a:pt x="953" y="600"/>
                </a:lnTo>
                <a:lnTo>
                  <a:pt x="953" y="601"/>
                </a:lnTo>
                <a:close/>
                <a:moveTo>
                  <a:pt x="959" y="146"/>
                </a:moveTo>
                <a:lnTo>
                  <a:pt x="958" y="146"/>
                </a:lnTo>
                <a:lnTo>
                  <a:pt x="962" y="148"/>
                </a:lnTo>
                <a:lnTo>
                  <a:pt x="974" y="156"/>
                </a:lnTo>
                <a:lnTo>
                  <a:pt x="978" y="157"/>
                </a:lnTo>
                <a:lnTo>
                  <a:pt x="978" y="157"/>
                </a:lnTo>
                <a:lnTo>
                  <a:pt x="979" y="155"/>
                </a:lnTo>
                <a:lnTo>
                  <a:pt x="979" y="154"/>
                </a:lnTo>
                <a:lnTo>
                  <a:pt x="980" y="153"/>
                </a:lnTo>
                <a:lnTo>
                  <a:pt x="979" y="153"/>
                </a:lnTo>
                <a:lnTo>
                  <a:pt x="972" y="148"/>
                </a:lnTo>
                <a:lnTo>
                  <a:pt x="968" y="146"/>
                </a:lnTo>
                <a:lnTo>
                  <a:pt x="967" y="144"/>
                </a:lnTo>
                <a:lnTo>
                  <a:pt x="968" y="143"/>
                </a:lnTo>
                <a:lnTo>
                  <a:pt x="969" y="143"/>
                </a:lnTo>
                <a:lnTo>
                  <a:pt x="970" y="142"/>
                </a:lnTo>
                <a:lnTo>
                  <a:pt x="971" y="142"/>
                </a:lnTo>
                <a:lnTo>
                  <a:pt x="972" y="142"/>
                </a:lnTo>
                <a:lnTo>
                  <a:pt x="972" y="141"/>
                </a:lnTo>
                <a:lnTo>
                  <a:pt x="973" y="141"/>
                </a:lnTo>
                <a:lnTo>
                  <a:pt x="974" y="140"/>
                </a:lnTo>
                <a:lnTo>
                  <a:pt x="975" y="139"/>
                </a:lnTo>
                <a:lnTo>
                  <a:pt x="973" y="138"/>
                </a:lnTo>
                <a:lnTo>
                  <a:pt x="972" y="138"/>
                </a:lnTo>
                <a:lnTo>
                  <a:pt x="971" y="137"/>
                </a:lnTo>
                <a:lnTo>
                  <a:pt x="972" y="137"/>
                </a:lnTo>
                <a:lnTo>
                  <a:pt x="972" y="136"/>
                </a:lnTo>
                <a:lnTo>
                  <a:pt x="973" y="135"/>
                </a:lnTo>
                <a:lnTo>
                  <a:pt x="974" y="134"/>
                </a:lnTo>
                <a:lnTo>
                  <a:pt x="974" y="133"/>
                </a:lnTo>
                <a:lnTo>
                  <a:pt x="975" y="132"/>
                </a:lnTo>
                <a:lnTo>
                  <a:pt x="977" y="129"/>
                </a:lnTo>
                <a:lnTo>
                  <a:pt x="978" y="127"/>
                </a:lnTo>
                <a:lnTo>
                  <a:pt x="978" y="126"/>
                </a:lnTo>
                <a:lnTo>
                  <a:pt x="979" y="125"/>
                </a:lnTo>
                <a:lnTo>
                  <a:pt x="979" y="124"/>
                </a:lnTo>
                <a:lnTo>
                  <a:pt x="979" y="123"/>
                </a:lnTo>
                <a:lnTo>
                  <a:pt x="979" y="122"/>
                </a:lnTo>
                <a:lnTo>
                  <a:pt x="980" y="121"/>
                </a:lnTo>
                <a:lnTo>
                  <a:pt x="980" y="120"/>
                </a:lnTo>
                <a:lnTo>
                  <a:pt x="980" y="120"/>
                </a:lnTo>
                <a:lnTo>
                  <a:pt x="980" y="119"/>
                </a:lnTo>
                <a:lnTo>
                  <a:pt x="980" y="118"/>
                </a:lnTo>
                <a:lnTo>
                  <a:pt x="981" y="118"/>
                </a:lnTo>
                <a:lnTo>
                  <a:pt x="982" y="118"/>
                </a:lnTo>
                <a:lnTo>
                  <a:pt x="982" y="117"/>
                </a:lnTo>
                <a:lnTo>
                  <a:pt x="985" y="117"/>
                </a:lnTo>
                <a:lnTo>
                  <a:pt x="985" y="119"/>
                </a:lnTo>
                <a:lnTo>
                  <a:pt x="986" y="119"/>
                </a:lnTo>
                <a:lnTo>
                  <a:pt x="987" y="119"/>
                </a:lnTo>
                <a:lnTo>
                  <a:pt x="988" y="119"/>
                </a:lnTo>
                <a:lnTo>
                  <a:pt x="989" y="119"/>
                </a:lnTo>
                <a:lnTo>
                  <a:pt x="990" y="119"/>
                </a:lnTo>
                <a:lnTo>
                  <a:pt x="991" y="118"/>
                </a:lnTo>
                <a:lnTo>
                  <a:pt x="991" y="119"/>
                </a:lnTo>
                <a:lnTo>
                  <a:pt x="991" y="119"/>
                </a:lnTo>
                <a:lnTo>
                  <a:pt x="994" y="119"/>
                </a:lnTo>
                <a:lnTo>
                  <a:pt x="1003" y="118"/>
                </a:lnTo>
                <a:lnTo>
                  <a:pt x="1004" y="118"/>
                </a:lnTo>
                <a:lnTo>
                  <a:pt x="1005" y="118"/>
                </a:lnTo>
                <a:lnTo>
                  <a:pt x="1004" y="116"/>
                </a:lnTo>
                <a:lnTo>
                  <a:pt x="1005" y="116"/>
                </a:lnTo>
                <a:lnTo>
                  <a:pt x="1008" y="116"/>
                </a:lnTo>
                <a:lnTo>
                  <a:pt x="1009" y="116"/>
                </a:lnTo>
                <a:lnTo>
                  <a:pt x="1009" y="117"/>
                </a:lnTo>
                <a:lnTo>
                  <a:pt x="1010" y="120"/>
                </a:lnTo>
                <a:lnTo>
                  <a:pt x="1010" y="120"/>
                </a:lnTo>
                <a:lnTo>
                  <a:pt x="1011" y="120"/>
                </a:lnTo>
                <a:lnTo>
                  <a:pt x="1010" y="117"/>
                </a:lnTo>
                <a:lnTo>
                  <a:pt x="1012" y="117"/>
                </a:lnTo>
                <a:lnTo>
                  <a:pt x="1012" y="118"/>
                </a:lnTo>
                <a:lnTo>
                  <a:pt x="1012" y="119"/>
                </a:lnTo>
                <a:lnTo>
                  <a:pt x="1012" y="120"/>
                </a:lnTo>
                <a:lnTo>
                  <a:pt x="1012" y="120"/>
                </a:lnTo>
                <a:lnTo>
                  <a:pt x="1013" y="120"/>
                </a:lnTo>
                <a:lnTo>
                  <a:pt x="1013" y="121"/>
                </a:lnTo>
                <a:lnTo>
                  <a:pt x="1013" y="122"/>
                </a:lnTo>
                <a:lnTo>
                  <a:pt x="1014" y="123"/>
                </a:lnTo>
                <a:lnTo>
                  <a:pt x="1014" y="124"/>
                </a:lnTo>
                <a:lnTo>
                  <a:pt x="1014" y="125"/>
                </a:lnTo>
                <a:lnTo>
                  <a:pt x="1015" y="125"/>
                </a:lnTo>
                <a:lnTo>
                  <a:pt x="1021" y="125"/>
                </a:lnTo>
                <a:lnTo>
                  <a:pt x="1022" y="125"/>
                </a:lnTo>
                <a:lnTo>
                  <a:pt x="1023" y="125"/>
                </a:lnTo>
                <a:lnTo>
                  <a:pt x="1023" y="122"/>
                </a:lnTo>
                <a:lnTo>
                  <a:pt x="1023" y="119"/>
                </a:lnTo>
                <a:lnTo>
                  <a:pt x="1023" y="115"/>
                </a:lnTo>
                <a:lnTo>
                  <a:pt x="1025" y="115"/>
                </a:lnTo>
                <a:lnTo>
                  <a:pt x="1025" y="114"/>
                </a:lnTo>
                <a:lnTo>
                  <a:pt x="1025" y="108"/>
                </a:lnTo>
                <a:lnTo>
                  <a:pt x="1023" y="108"/>
                </a:lnTo>
                <a:lnTo>
                  <a:pt x="1022" y="108"/>
                </a:lnTo>
                <a:lnTo>
                  <a:pt x="1015" y="109"/>
                </a:lnTo>
                <a:lnTo>
                  <a:pt x="1004" y="110"/>
                </a:lnTo>
                <a:lnTo>
                  <a:pt x="1001" y="109"/>
                </a:lnTo>
                <a:lnTo>
                  <a:pt x="999" y="109"/>
                </a:lnTo>
                <a:lnTo>
                  <a:pt x="996" y="108"/>
                </a:lnTo>
                <a:lnTo>
                  <a:pt x="993" y="108"/>
                </a:lnTo>
                <a:lnTo>
                  <a:pt x="991" y="106"/>
                </a:lnTo>
                <a:lnTo>
                  <a:pt x="985" y="100"/>
                </a:lnTo>
                <a:lnTo>
                  <a:pt x="983" y="98"/>
                </a:lnTo>
                <a:lnTo>
                  <a:pt x="982" y="98"/>
                </a:lnTo>
                <a:lnTo>
                  <a:pt x="981" y="96"/>
                </a:lnTo>
                <a:lnTo>
                  <a:pt x="981" y="95"/>
                </a:lnTo>
                <a:lnTo>
                  <a:pt x="980" y="93"/>
                </a:lnTo>
                <a:lnTo>
                  <a:pt x="979" y="92"/>
                </a:lnTo>
                <a:lnTo>
                  <a:pt x="977" y="90"/>
                </a:lnTo>
                <a:lnTo>
                  <a:pt x="977" y="89"/>
                </a:lnTo>
                <a:lnTo>
                  <a:pt x="976" y="89"/>
                </a:lnTo>
                <a:lnTo>
                  <a:pt x="972" y="97"/>
                </a:lnTo>
                <a:lnTo>
                  <a:pt x="971" y="97"/>
                </a:lnTo>
                <a:lnTo>
                  <a:pt x="971" y="100"/>
                </a:lnTo>
                <a:lnTo>
                  <a:pt x="970" y="100"/>
                </a:lnTo>
                <a:lnTo>
                  <a:pt x="960" y="101"/>
                </a:lnTo>
                <a:lnTo>
                  <a:pt x="960" y="106"/>
                </a:lnTo>
                <a:lnTo>
                  <a:pt x="956" y="105"/>
                </a:lnTo>
                <a:lnTo>
                  <a:pt x="956" y="106"/>
                </a:lnTo>
                <a:lnTo>
                  <a:pt x="956" y="107"/>
                </a:lnTo>
                <a:lnTo>
                  <a:pt x="959" y="109"/>
                </a:lnTo>
                <a:lnTo>
                  <a:pt x="960" y="109"/>
                </a:lnTo>
                <a:lnTo>
                  <a:pt x="963" y="111"/>
                </a:lnTo>
                <a:lnTo>
                  <a:pt x="963" y="110"/>
                </a:lnTo>
                <a:lnTo>
                  <a:pt x="965" y="111"/>
                </a:lnTo>
                <a:lnTo>
                  <a:pt x="966" y="112"/>
                </a:lnTo>
                <a:lnTo>
                  <a:pt x="967" y="113"/>
                </a:lnTo>
                <a:lnTo>
                  <a:pt x="967" y="114"/>
                </a:lnTo>
                <a:lnTo>
                  <a:pt x="968" y="115"/>
                </a:lnTo>
                <a:lnTo>
                  <a:pt x="968" y="116"/>
                </a:lnTo>
                <a:lnTo>
                  <a:pt x="969" y="117"/>
                </a:lnTo>
                <a:lnTo>
                  <a:pt x="970" y="118"/>
                </a:lnTo>
                <a:lnTo>
                  <a:pt x="970" y="120"/>
                </a:lnTo>
                <a:lnTo>
                  <a:pt x="969" y="121"/>
                </a:lnTo>
                <a:lnTo>
                  <a:pt x="969" y="122"/>
                </a:lnTo>
                <a:lnTo>
                  <a:pt x="967" y="126"/>
                </a:lnTo>
                <a:lnTo>
                  <a:pt x="967" y="127"/>
                </a:lnTo>
                <a:lnTo>
                  <a:pt x="965" y="129"/>
                </a:lnTo>
                <a:lnTo>
                  <a:pt x="965" y="130"/>
                </a:lnTo>
                <a:lnTo>
                  <a:pt x="964" y="132"/>
                </a:lnTo>
                <a:lnTo>
                  <a:pt x="962" y="136"/>
                </a:lnTo>
                <a:lnTo>
                  <a:pt x="960" y="139"/>
                </a:lnTo>
                <a:lnTo>
                  <a:pt x="960" y="140"/>
                </a:lnTo>
                <a:lnTo>
                  <a:pt x="960" y="141"/>
                </a:lnTo>
                <a:lnTo>
                  <a:pt x="956" y="143"/>
                </a:lnTo>
                <a:lnTo>
                  <a:pt x="959" y="146"/>
                </a:lnTo>
                <a:close/>
                <a:moveTo>
                  <a:pt x="957" y="709"/>
                </a:moveTo>
                <a:lnTo>
                  <a:pt x="958" y="709"/>
                </a:lnTo>
                <a:lnTo>
                  <a:pt x="960" y="709"/>
                </a:lnTo>
                <a:lnTo>
                  <a:pt x="961" y="708"/>
                </a:lnTo>
                <a:lnTo>
                  <a:pt x="961" y="706"/>
                </a:lnTo>
                <a:lnTo>
                  <a:pt x="961" y="705"/>
                </a:lnTo>
                <a:lnTo>
                  <a:pt x="960" y="705"/>
                </a:lnTo>
                <a:lnTo>
                  <a:pt x="959" y="705"/>
                </a:lnTo>
                <a:lnTo>
                  <a:pt x="958" y="705"/>
                </a:lnTo>
                <a:lnTo>
                  <a:pt x="957" y="705"/>
                </a:lnTo>
                <a:lnTo>
                  <a:pt x="956" y="708"/>
                </a:lnTo>
                <a:lnTo>
                  <a:pt x="957" y="709"/>
                </a:lnTo>
                <a:close/>
                <a:moveTo>
                  <a:pt x="957" y="684"/>
                </a:moveTo>
                <a:lnTo>
                  <a:pt x="960" y="685"/>
                </a:lnTo>
                <a:lnTo>
                  <a:pt x="961" y="682"/>
                </a:lnTo>
                <a:lnTo>
                  <a:pt x="957" y="681"/>
                </a:lnTo>
                <a:lnTo>
                  <a:pt x="957" y="684"/>
                </a:lnTo>
                <a:close/>
                <a:moveTo>
                  <a:pt x="959" y="718"/>
                </a:moveTo>
                <a:lnTo>
                  <a:pt x="960" y="718"/>
                </a:lnTo>
                <a:lnTo>
                  <a:pt x="965" y="720"/>
                </a:lnTo>
                <a:lnTo>
                  <a:pt x="968" y="720"/>
                </a:lnTo>
                <a:lnTo>
                  <a:pt x="969" y="720"/>
                </a:lnTo>
                <a:lnTo>
                  <a:pt x="969" y="719"/>
                </a:lnTo>
                <a:lnTo>
                  <a:pt x="969" y="716"/>
                </a:lnTo>
                <a:lnTo>
                  <a:pt x="968" y="716"/>
                </a:lnTo>
                <a:lnTo>
                  <a:pt x="967" y="716"/>
                </a:lnTo>
                <a:lnTo>
                  <a:pt x="966" y="716"/>
                </a:lnTo>
                <a:lnTo>
                  <a:pt x="965" y="716"/>
                </a:lnTo>
                <a:lnTo>
                  <a:pt x="962" y="715"/>
                </a:lnTo>
                <a:lnTo>
                  <a:pt x="960" y="715"/>
                </a:lnTo>
                <a:lnTo>
                  <a:pt x="960" y="717"/>
                </a:lnTo>
                <a:lnTo>
                  <a:pt x="959" y="718"/>
                </a:lnTo>
                <a:close/>
                <a:moveTo>
                  <a:pt x="961" y="513"/>
                </a:moveTo>
                <a:lnTo>
                  <a:pt x="962" y="513"/>
                </a:lnTo>
                <a:lnTo>
                  <a:pt x="963" y="513"/>
                </a:lnTo>
                <a:lnTo>
                  <a:pt x="965" y="513"/>
                </a:lnTo>
                <a:lnTo>
                  <a:pt x="966" y="512"/>
                </a:lnTo>
                <a:lnTo>
                  <a:pt x="961" y="511"/>
                </a:lnTo>
                <a:lnTo>
                  <a:pt x="961" y="513"/>
                </a:lnTo>
                <a:close/>
                <a:moveTo>
                  <a:pt x="964" y="726"/>
                </a:moveTo>
                <a:lnTo>
                  <a:pt x="967" y="726"/>
                </a:lnTo>
                <a:lnTo>
                  <a:pt x="967" y="725"/>
                </a:lnTo>
                <a:lnTo>
                  <a:pt x="968" y="724"/>
                </a:lnTo>
                <a:lnTo>
                  <a:pt x="967" y="724"/>
                </a:lnTo>
                <a:lnTo>
                  <a:pt x="967" y="723"/>
                </a:lnTo>
                <a:lnTo>
                  <a:pt x="967" y="723"/>
                </a:lnTo>
                <a:lnTo>
                  <a:pt x="965" y="723"/>
                </a:lnTo>
                <a:lnTo>
                  <a:pt x="965" y="724"/>
                </a:lnTo>
                <a:lnTo>
                  <a:pt x="965" y="725"/>
                </a:lnTo>
                <a:lnTo>
                  <a:pt x="964" y="726"/>
                </a:lnTo>
                <a:close/>
                <a:moveTo>
                  <a:pt x="966" y="585"/>
                </a:moveTo>
                <a:lnTo>
                  <a:pt x="967" y="585"/>
                </a:lnTo>
                <a:lnTo>
                  <a:pt x="974" y="585"/>
                </a:lnTo>
                <a:lnTo>
                  <a:pt x="975" y="585"/>
                </a:lnTo>
                <a:lnTo>
                  <a:pt x="976" y="585"/>
                </a:lnTo>
                <a:lnTo>
                  <a:pt x="978" y="585"/>
                </a:lnTo>
                <a:lnTo>
                  <a:pt x="980" y="586"/>
                </a:lnTo>
                <a:lnTo>
                  <a:pt x="981" y="586"/>
                </a:lnTo>
                <a:lnTo>
                  <a:pt x="980" y="588"/>
                </a:lnTo>
                <a:lnTo>
                  <a:pt x="980" y="590"/>
                </a:lnTo>
                <a:lnTo>
                  <a:pt x="982" y="590"/>
                </a:lnTo>
                <a:lnTo>
                  <a:pt x="983" y="590"/>
                </a:lnTo>
                <a:lnTo>
                  <a:pt x="983" y="589"/>
                </a:lnTo>
                <a:lnTo>
                  <a:pt x="984" y="587"/>
                </a:lnTo>
                <a:lnTo>
                  <a:pt x="984" y="586"/>
                </a:lnTo>
                <a:lnTo>
                  <a:pt x="986" y="580"/>
                </a:lnTo>
                <a:lnTo>
                  <a:pt x="987" y="578"/>
                </a:lnTo>
                <a:lnTo>
                  <a:pt x="976" y="576"/>
                </a:lnTo>
                <a:lnTo>
                  <a:pt x="976" y="572"/>
                </a:lnTo>
                <a:lnTo>
                  <a:pt x="973" y="572"/>
                </a:lnTo>
                <a:lnTo>
                  <a:pt x="972" y="572"/>
                </a:lnTo>
                <a:lnTo>
                  <a:pt x="971" y="571"/>
                </a:lnTo>
                <a:lnTo>
                  <a:pt x="970" y="573"/>
                </a:lnTo>
                <a:lnTo>
                  <a:pt x="970" y="574"/>
                </a:lnTo>
                <a:lnTo>
                  <a:pt x="969" y="574"/>
                </a:lnTo>
                <a:lnTo>
                  <a:pt x="969" y="575"/>
                </a:lnTo>
                <a:lnTo>
                  <a:pt x="968" y="575"/>
                </a:lnTo>
                <a:lnTo>
                  <a:pt x="967" y="576"/>
                </a:lnTo>
                <a:lnTo>
                  <a:pt x="967" y="577"/>
                </a:lnTo>
                <a:lnTo>
                  <a:pt x="967" y="578"/>
                </a:lnTo>
                <a:lnTo>
                  <a:pt x="966" y="580"/>
                </a:lnTo>
                <a:lnTo>
                  <a:pt x="966" y="581"/>
                </a:lnTo>
                <a:lnTo>
                  <a:pt x="966" y="582"/>
                </a:lnTo>
                <a:lnTo>
                  <a:pt x="966" y="583"/>
                </a:lnTo>
                <a:lnTo>
                  <a:pt x="966" y="584"/>
                </a:lnTo>
                <a:lnTo>
                  <a:pt x="966" y="585"/>
                </a:lnTo>
                <a:close/>
                <a:moveTo>
                  <a:pt x="972" y="517"/>
                </a:moveTo>
                <a:lnTo>
                  <a:pt x="973" y="517"/>
                </a:lnTo>
                <a:lnTo>
                  <a:pt x="973" y="518"/>
                </a:lnTo>
                <a:lnTo>
                  <a:pt x="973" y="517"/>
                </a:lnTo>
                <a:lnTo>
                  <a:pt x="973" y="516"/>
                </a:lnTo>
                <a:lnTo>
                  <a:pt x="972" y="517"/>
                </a:lnTo>
                <a:close/>
                <a:moveTo>
                  <a:pt x="1104" y="382"/>
                </a:moveTo>
                <a:lnTo>
                  <a:pt x="1105" y="382"/>
                </a:lnTo>
                <a:lnTo>
                  <a:pt x="1109" y="383"/>
                </a:lnTo>
                <a:lnTo>
                  <a:pt x="1111" y="383"/>
                </a:lnTo>
                <a:lnTo>
                  <a:pt x="1113" y="384"/>
                </a:lnTo>
                <a:lnTo>
                  <a:pt x="1115" y="384"/>
                </a:lnTo>
                <a:lnTo>
                  <a:pt x="1116" y="384"/>
                </a:lnTo>
                <a:lnTo>
                  <a:pt x="1115" y="387"/>
                </a:lnTo>
                <a:lnTo>
                  <a:pt x="1108" y="385"/>
                </a:lnTo>
                <a:lnTo>
                  <a:pt x="1107" y="388"/>
                </a:lnTo>
                <a:lnTo>
                  <a:pt x="1109" y="389"/>
                </a:lnTo>
                <a:lnTo>
                  <a:pt x="1111" y="389"/>
                </a:lnTo>
                <a:lnTo>
                  <a:pt x="1111" y="392"/>
                </a:lnTo>
                <a:lnTo>
                  <a:pt x="1111" y="393"/>
                </a:lnTo>
                <a:lnTo>
                  <a:pt x="1112" y="393"/>
                </a:lnTo>
                <a:lnTo>
                  <a:pt x="1116" y="394"/>
                </a:lnTo>
                <a:lnTo>
                  <a:pt x="1119" y="396"/>
                </a:lnTo>
                <a:lnTo>
                  <a:pt x="1121" y="396"/>
                </a:lnTo>
                <a:lnTo>
                  <a:pt x="1123" y="397"/>
                </a:lnTo>
                <a:lnTo>
                  <a:pt x="1124" y="396"/>
                </a:lnTo>
                <a:lnTo>
                  <a:pt x="1125" y="395"/>
                </a:lnTo>
                <a:lnTo>
                  <a:pt x="1126" y="393"/>
                </a:lnTo>
                <a:lnTo>
                  <a:pt x="1124" y="393"/>
                </a:lnTo>
                <a:lnTo>
                  <a:pt x="1124" y="392"/>
                </a:lnTo>
                <a:lnTo>
                  <a:pt x="1123" y="391"/>
                </a:lnTo>
                <a:lnTo>
                  <a:pt x="1124" y="389"/>
                </a:lnTo>
                <a:lnTo>
                  <a:pt x="1123" y="388"/>
                </a:lnTo>
                <a:lnTo>
                  <a:pt x="1124" y="386"/>
                </a:lnTo>
                <a:lnTo>
                  <a:pt x="1127" y="387"/>
                </a:lnTo>
                <a:lnTo>
                  <a:pt x="1127" y="388"/>
                </a:lnTo>
                <a:lnTo>
                  <a:pt x="1129" y="388"/>
                </a:lnTo>
                <a:lnTo>
                  <a:pt x="1130" y="389"/>
                </a:lnTo>
                <a:lnTo>
                  <a:pt x="1131" y="389"/>
                </a:lnTo>
                <a:lnTo>
                  <a:pt x="1132" y="387"/>
                </a:lnTo>
                <a:lnTo>
                  <a:pt x="1135" y="385"/>
                </a:lnTo>
                <a:lnTo>
                  <a:pt x="1134" y="385"/>
                </a:lnTo>
                <a:lnTo>
                  <a:pt x="1125" y="384"/>
                </a:lnTo>
                <a:lnTo>
                  <a:pt x="1122" y="383"/>
                </a:lnTo>
                <a:lnTo>
                  <a:pt x="1108" y="380"/>
                </a:lnTo>
                <a:lnTo>
                  <a:pt x="1107" y="380"/>
                </a:lnTo>
                <a:lnTo>
                  <a:pt x="1106" y="380"/>
                </a:lnTo>
                <a:lnTo>
                  <a:pt x="1105" y="380"/>
                </a:lnTo>
                <a:lnTo>
                  <a:pt x="1104" y="381"/>
                </a:lnTo>
                <a:lnTo>
                  <a:pt x="1104" y="382"/>
                </a:lnTo>
                <a:close/>
                <a:moveTo>
                  <a:pt x="1150" y="357"/>
                </a:moveTo>
                <a:lnTo>
                  <a:pt x="1151" y="357"/>
                </a:lnTo>
                <a:lnTo>
                  <a:pt x="1152" y="357"/>
                </a:lnTo>
                <a:lnTo>
                  <a:pt x="1153" y="357"/>
                </a:lnTo>
                <a:lnTo>
                  <a:pt x="1152" y="355"/>
                </a:lnTo>
                <a:lnTo>
                  <a:pt x="1152" y="354"/>
                </a:lnTo>
                <a:lnTo>
                  <a:pt x="1150" y="354"/>
                </a:lnTo>
                <a:lnTo>
                  <a:pt x="1150" y="355"/>
                </a:lnTo>
                <a:lnTo>
                  <a:pt x="1150" y="357"/>
                </a:lnTo>
                <a:close/>
                <a:moveTo>
                  <a:pt x="1154" y="354"/>
                </a:moveTo>
                <a:lnTo>
                  <a:pt x="1155" y="354"/>
                </a:lnTo>
                <a:lnTo>
                  <a:pt x="1156" y="354"/>
                </a:lnTo>
                <a:lnTo>
                  <a:pt x="1157" y="351"/>
                </a:lnTo>
                <a:lnTo>
                  <a:pt x="1155" y="350"/>
                </a:lnTo>
                <a:lnTo>
                  <a:pt x="1154" y="354"/>
                </a:lnTo>
                <a:close/>
                <a:moveTo>
                  <a:pt x="1154" y="358"/>
                </a:moveTo>
                <a:lnTo>
                  <a:pt x="1154" y="360"/>
                </a:lnTo>
                <a:lnTo>
                  <a:pt x="1155" y="361"/>
                </a:lnTo>
                <a:lnTo>
                  <a:pt x="1156" y="361"/>
                </a:lnTo>
                <a:lnTo>
                  <a:pt x="1157" y="361"/>
                </a:lnTo>
                <a:lnTo>
                  <a:pt x="1158" y="361"/>
                </a:lnTo>
                <a:lnTo>
                  <a:pt x="1159" y="361"/>
                </a:lnTo>
                <a:lnTo>
                  <a:pt x="1160" y="360"/>
                </a:lnTo>
                <a:lnTo>
                  <a:pt x="1161" y="360"/>
                </a:lnTo>
                <a:lnTo>
                  <a:pt x="1162" y="360"/>
                </a:lnTo>
                <a:lnTo>
                  <a:pt x="1165" y="360"/>
                </a:lnTo>
                <a:lnTo>
                  <a:pt x="1166" y="360"/>
                </a:lnTo>
                <a:lnTo>
                  <a:pt x="1167" y="360"/>
                </a:lnTo>
                <a:lnTo>
                  <a:pt x="1170" y="360"/>
                </a:lnTo>
                <a:lnTo>
                  <a:pt x="1170" y="359"/>
                </a:lnTo>
                <a:lnTo>
                  <a:pt x="1171" y="355"/>
                </a:lnTo>
                <a:lnTo>
                  <a:pt x="1171" y="355"/>
                </a:lnTo>
                <a:lnTo>
                  <a:pt x="1169" y="355"/>
                </a:lnTo>
                <a:lnTo>
                  <a:pt x="1168" y="355"/>
                </a:lnTo>
                <a:lnTo>
                  <a:pt x="1167" y="355"/>
                </a:lnTo>
                <a:lnTo>
                  <a:pt x="1166" y="355"/>
                </a:lnTo>
                <a:lnTo>
                  <a:pt x="1167" y="359"/>
                </a:lnTo>
                <a:lnTo>
                  <a:pt x="1165" y="359"/>
                </a:lnTo>
                <a:lnTo>
                  <a:pt x="1165" y="358"/>
                </a:lnTo>
                <a:lnTo>
                  <a:pt x="1164" y="355"/>
                </a:lnTo>
                <a:lnTo>
                  <a:pt x="1163" y="355"/>
                </a:lnTo>
                <a:lnTo>
                  <a:pt x="1160" y="356"/>
                </a:lnTo>
                <a:lnTo>
                  <a:pt x="1159" y="356"/>
                </a:lnTo>
                <a:lnTo>
                  <a:pt x="1159" y="356"/>
                </a:lnTo>
                <a:lnTo>
                  <a:pt x="1159" y="357"/>
                </a:lnTo>
                <a:lnTo>
                  <a:pt x="1160" y="359"/>
                </a:lnTo>
                <a:lnTo>
                  <a:pt x="1159" y="359"/>
                </a:lnTo>
                <a:lnTo>
                  <a:pt x="1159" y="360"/>
                </a:lnTo>
                <a:lnTo>
                  <a:pt x="1157" y="361"/>
                </a:lnTo>
                <a:lnTo>
                  <a:pt x="1157" y="360"/>
                </a:lnTo>
                <a:lnTo>
                  <a:pt x="1156" y="358"/>
                </a:lnTo>
                <a:lnTo>
                  <a:pt x="1156" y="357"/>
                </a:lnTo>
                <a:lnTo>
                  <a:pt x="1154" y="357"/>
                </a:lnTo>
                <a:lnTo>
                  <a:pt x="1154" y="358"/>
                </a:lnTo>
                <a:close/>
                <a:moveTo>
                  <a:pt x="1165" y="351"/>
                </a:moveTo>
                <a:lnTo>
                  <a:pt x="1166" y="354"/>
                </a:lnTo>
                <a:lnTo>
                  <a:pt x="1167" y="354"/>
                </a:lnTo>
                <a:lnTo>
                  <a:pt x="1169" y="354"/>
                </a:lnTo>
                <a:lnTo>
                  <a:pt x="1169" y="353"/>
                </a:lnTo>
                <a:lnTo>
                  <a:pt x="1170" y="350"/>
                </a:lnTo>
                <a:lnTo>
                  <a:pt x="1166" y="349"/>
                </a:lnTo>
                <a:lnTo>
                  <a:pt x="1165" y="351"/>
                </a:lnTo>
                <a:close/>
                <a:moveTo>
                  <a:pt x="1182" y="504"/>
                </a:moveTo>
                <a:lnTo>
                  <a:pt x="1183" y="505"/>
                </a:lnTo>
                <a:lnTo>
                  <a:pt x="1187" y="506"/>
                </a:lnTo>
                <a:lnTo>
                  <a:pt x="1190" y="507"/>
                </a:lnTo>
                <a:lnTo>
                  <a:pt x="1191" y="507"/>
                </a:lnTo>
                <a:lnTo>
                  <a:pt x="1191" y="506"/>
                </a:lnTo>
                <a:lnTo>
                  <a:pt x="1192" y="505"/>
                </a:lnTo>
                <a:lnTo>
                  <a:pt x="1195" y="506"/>
                </a:lnTo>
                <a:lnTo>
                  <a:pt x="1195" y="506"/>
                </a:lnTo>
                <a:lnTo>
                  <a:pt x="1194" y="508"/>
                </a:lnTo>
                <a:lnTo>
                  <a:pt x="1200" y="511"/>
                </a:lnTo>
                <a:lnTo>
                  <a:pt x="1206" y="513"/>
                </a:lnTo>
                <a:lnTo>
                  <a:pt x="1207" y="508"/>
                </a:lnTo>
                <a:lnTo>
                  <a:pt x="1207" y="505"/>
                </a:lnTo>
                <a:lnTo>
                  <a:pt x="1207" y="503"/>
                </a:lnTo>
                <a:lnTo>
                  <a:pt x="1213" y="504"/>
                </a:lnTo>
                <a:lnTo>
                  <a:pt x="1216" y="505"/>
                </a:lnTo>
                <a:lnTo>
                  <a:pt x="1219" y="506"/>
                </a:lnTo>
                <a:lnTo>
                  <a:pt x="1227" y="508"/>
                </a:lnTo>
                <a:lnTo>
                  <a:pt x="1228" y="509"/>
                </a:lnTo>
                <a:lnTo>
                  <a:pt x="1232" y="510"/>
                </a:lnTo>
                <a:lnTo>
                  <a:pt x="1234" y="511"/>
                </a:lnTo>
                <a:lnTo>
                  <a:pt x="1240" y="513"/>
                </a:lnTo>
                <a:lnTo>
                  <a:pt x="1243" y="514"/>
                </a:lnTo>
                <a:lnTo>
                  <a:pt x="1251" y="517"/>
                </a:lnTo>
                <a:lnTo>
                  <a:pt x="1254" y="508"/>
                </a:lnTo>
                <a:lnTo>
                  <a:pt x="1255" y="504"/>
                </a:lnTo>
                <a:lnTo>
                  <a:pt x="1256" y="500"/>
                </a:lnTo>
                <a:lnTo>
                  <a:pt x="1256" y="499"/>
                </a:lnTo>
                <a:lnTo>
                  <a:pt x="1257" y="499"/>
                </a:lnTo>
                <a:lnTo>
                  <a:pt x="1252" y="497"/>
                </a:lnTo>
                <a:lnTo>
                  <a:pt x="1251" y="497"/>
                </a:lnTo>
                <a:lnTo>
                  <a:pt x="1250" y="497"/>
                </a:lnTo>
                <a:lnTo>
                  <a:pt x="1243" y="495"/>
                </a:lnTo>
                <a:lnTo>
                  <a:pt x="1244" y="492"/>
                </a:lnTo>
                <a:lnTo>
                  <a:pt x="1251" y="494"/>
                </a:lnTo>
                <a:lnTo>
                  <a:pt x="1257" y="494"/>
                </a:lnTo>
                <a:lnTo>
                  <a:pt x="1258" y="494"/>
                </a:lnTo>
                <a:lnTo>
                  <a:pt x="1259" y="492"/>
                </a:lnTo>
                <a:lnTo>
                  <a:pt x="1259" y="491"/>
                </a:lnTo>
                <a:lnTo>
                  <a:pt x="1258" y="491"/>
                </a:lnTo>
                <a:lnTo>
                  <a:pt x="1256" y="491"/>
                </a:lnTo>
                <a:lnTo>
                  <a:pt x="1248" y="489"/>
                </a:lnTo>
                <a:lnTo>
                  <a:pt x="1243" y="488"/>
                </a:lnTo>
                <a:lnTo>
                  <a:pt x="1239" y="487"/>
                </a:lnTo>
                <a:lnTo>
                  <a:pt x="1238" y="487"/>
                </a:lnTo>
                <a:lnTo>
                  <a:pt x="1233" y="486"/>
                </a:lnTo>
                <a:lnTo>
                  <a:pt x="1229" y="485"/>
                </a:lnTo>
                <a:lnTo>
                  <a:pt x="1228" y="488"/>
                </a:lnTo>
                <a:lnTo>
                  <a:pt x="1227" y="488"/>
                </a:lnTo>
                <a:lnTo>
                  <a:pt x="1222" y="487"/>
                </a:lnTo>
                <a:lnTo>
                  <a:pt x="1219" y="487"/>
                </a:lnTo>
                <a:lnTo>
                  <a:pt x="1219" y="486"/>
                </a:lnTo>
                <a:lnTo>
                  <a:pt x="1218" y="486"/>
                </a:lnTo>
                <a:lnTo>
                  <a:pt x="1216" y="486"/>
                </a:lnTo>
                <a:lnTo>
                  <a:pt x="1212" y="485"/>
                </a:lnTo>
                <a:lnTo>
                  <a:pt x="1212" y="484"/>
                </a:lnTo>
                <a:lnTo>
                  <a:pt x="1212" y="483"/>
                </a:lnTo>
                <a:lnTo>
                  <a:pt x="1213" y="482"/>
                </a:lnTo>
                <a:lnTo>
                  <a:pt x="1214" y="477"/>
                </a:lnTo>
                <a:lnTo>
                  <a:pt x="1215" y="478"/>
                </a:lnTo>
                <a:lnTo>
                  <a:pt x="1218" y="478"/>
                </a:lnTo>
                <a:lnTo>
                  <a:pt x="1219" y="478"/>
                </a:lnTo>
                <a:lnTo>
                  <a:pt x="1219" y="476"/>
                </a:lnTo>
                <a:lnTo>
                  <a:pt x="1219" y="475"/>
                </a:lnTo>
                <a:lnTo>
                  <a:pt x="1219" y="474"/>
                </a:lnTo>
                <a:lnTo>
                  <a:pt x="1220" y="474"/>
                </a:lnTo>
                <a:lnTo>
                  <a:pt x="1221" y="474"/>
                </a:lnTo>
                <a:lnTo>
                  <a:pt x="1220" y="473"/>
                </a:lnTo>
                <a:lnTo>
                  <a:pt x="1220" y="470"/>
                </a:lnTo>
                <a:lnTo>
                  <a:pt x="1220" y="468"/>
                </a:lnTo>
                <a:lnTo>
                  <a:pt x="1218" y="468"/>
                </a:lnTo>
                <a:lnTo>
                  <a:pt x="1217" y="468"/>
                </a:lnTo>
                <a:lnTo>
                  <a:pt x="1216" y="469"/>
                </a:lnTo>
                <a:lnTo>
                  <a:pt x="1216" y="470"/>
                </a:lnTo>
                <a:lnTo>
                  <a:pt x="1215" y="470"/>
                </a:lnTo>
                <a:lnTo>
                  <a:pt x="1215" y="469"/>
                </a:lnTo>
                <a:lnTo>
                  <a:pt x="1206" y="467"/>
                </a:lnTo>
                <a:lnTo>
                  <a:pt x="1196" y="465"/>
                </a:lnTo>
                <a:lnTo>
                  <a:pt x="1196" y="466"/>
                </a:lnTo>
                <a:lnTo>
                  <a:pt x="1195" y="465"/>
                </a:lnTo>
                <a:lnTo>
                  <a:pt x="1194" y="470"/>
                </a:lnTo>
                <a:lnTo>
                  <a:pt x="1191" y="478"/>
                </a:lnTo>
                <a:lnTo>
                  <a:pt x="1183" y="498"/>
                </a:lnTo>
                <a:lnTo>
                  <a:pt x="1182" y="504"/>
                </a:lnTo>
                <a:close/>
                <a:moveTo>
                  <a:pt x="1495" y="668"/>
                </a:moveTo>
                <a:lnTo>
                  <a:pt x="1495" y="674"/>
                </a:lnTo>
                <a:lnTo>
                  <a:pt x="1495" y="680"/>
                </a:lnTo>
                <a:lnTo>
                  <a:pt x="1495" y="685"/>
                </a:lnTo>
                <a:lnTo>
                  <a:pt x="1495" y="695"/>
                </a:lnTo>
                <a:lnTo>
                  <a:pt x="1495" y="699"/>
                </a:lnTo>
                <a:lnTo>
                  <a:pt x="1505" y="699"/>
                </a:lnTo>
                <a:lnTo>
                  <a:pt x="1515" y="699"/>
                </a:lnTo>
                <a:lnTo>
                  <a:pt x="1515" y="702"/>
                </a:lnTo>
                <a:lnTo>
                  <a:pt x="1515" y="707"/>
                </a:lnTo>
                <a:lnTo>
                  <a:pt x="1515" y="711"/>
                </a:lnTo>
                <a:lnTo>
                  <a:pt x="1515" y="716"/>
                </a:lnTo>
                <a:lnTo>
                  <a:pt x="1518" y="716"/>
                </a:lnTo>
                <a:lnTo>
                  <a:pt x="1521" y="717"/>
                </a:lnTo>
                <a:lnTo>
                  <a:pt x="1529" y="718"/>
                </a:lnTo>
                <a:lnTo>
                  <a:pt x="1539" y="719"/>
                </a:lnTo>
                <a:lnTo>
                  <a:pt x="1539" y="708"/>
                </a:lnTo>
                <a:lnTo>
                  <a:pt x="1539" y="703"/>
                </a:lnTo>
                <a:lnTo>
                  <a:pt x="1539" y="699"/>
                </a:lnTo>
                <a:lnTo>
                  <a:pt x="1539" y="689"/>
                </a:lnTo>
                <a:lnTo>
                  <a:pt x="1539" y="681"/>
                </a:lnTo>
                <a:lnTo>
                  <a:pt x="1539" y="680"/>
                </a:lnTo>
                <a:lnTo>
                  <a:pt x="1539" y="674"/>
                </a:lnTo>
                <a:lnTo>
                  <a:pt x="1539" y="662"/>
                </a:lnTo>
                <a:lnTo>
                  <a:pt x="1538" y="662"/>
                </a:lnTo>
                <a:lnTo>
                  <a:pt x="1533" y="662"/>
                </a:lnTo>
                <a:lnTo>
                  <a:pt x="1528" y="662"/>
                </a:lnTo>
                <a:lnTo>
                  <a:pt x="1522" y="662"/>
                </a:lnTo>
                <a:lnTo>
                  <a:pt x="1517" y="662"/>
                </a:lnTo>
                <a:lnTo>
                  <a:pt x="1512" y="662"/>
                </a:lnTo>
                <a:lnTo>
                  <a:pt x="1506" y="662"/>
                </a:lnTo>
                <a:lnTo>
                  <a:pt x="1501" y="662"/>
                </a:lnTo>
                <a:lnTo>
                  <a:pt x="1495" y="662"/>
                </a:lnTo>
                <a:lnTo>
                  <a:pt x="1495" y="668"/>
                </a:lnTo>
                <a:close/>
                <a:moveTo>
                  <a:pt x="1539" y="235"/>
                </a:moveTo>
                <a:lnTo>
                  <a:pt x="1540" y="235"/>
                </a:lnTo>
                <a:lnTo>
                  <a:pt x="1542" y="235"/>
                </a:lnTo>
                <a:lnTo>
                  <a:pt x="1543" y="235"/>
                </a:lnTo>
                <a:lnTo>
                  <a:pt x="1544" y="235"/>
                </a:lnTo>
                <a:lnTo>
                  <a:pt x="1545" y="235"/>
                </a:lnTo>
                <a:lnTo>
                  <a:pt x="1545" y="234"/>
                </a:lnTo>
                <a:lnTo>
                  <a:pt x="1547" y="234"/>
                </a:lnTo>
                <a:lnTo>
                  <a:pt x="1548" y="234"/>
                </a:lnTo>
                <a:lnTo>
                  <a:pt x="1549" y="234"/>
                </a:lnTo>
                <a:lnTo>
                  <a:pt x="1550" y="234"/>
                </a:lnTo>
                <a:lnTo>
                  <a:pt x="1553" y="234"/>
                </a:lnTo>
                <a:lnTo>
                  <a:pt x="1553" y="224"/>
                </a:lnTo>
                <a:lnTo>
                  <a:pt x="1552" y="224"/>
                </a:lnTo>
                <a:lnTo>
                  <a:pt x="1552" y="221"/>
                </a:lnTo>
                <a:lnTo>
                  <a:pt x="1551" y="221"/>
                </a:lnTo>
                <a:lnTo>
                  <a:pt x="1550" y="221"/>
                </a:lnTo>
                <a:lnTo>
                  <a:pt x="1548" y="221"/>
                </a:lnTo>
                <a:lnTo>
                  <a:pt x="1540" y="221"/>
                </a:lnTo>
                <a:lnTo>
                  <a:pt x="1539" y="221"/>
                </a:lnTo>
                <a:lnTo>
                  <a:pt x="1539" y="229"/>
                </a:lnTo>
                <a:lnTo>
                  <a:pt x="1539" y="235"/>
                </a:lnTo>
                <a:close/>
                <a:moveTo>
                  <a:pt x="1831" y="824"/>
                </a:moveTo>
                <a:lnTo>
                  <a:pt x="1832" y="824"/>
                </a:lnTo>
                <a:lnTo>
                  <a:pt x="1832" y="825"/>
                </a:lnTo>
                <a:lnTo>
                  <a:pt x="1833" y="824"/>
                </a:lnTo>
                <a:lnTo>
                  <a:pt x="1834" y="824"/>
                </a:lnTo>
                <a:lnTo>
                  <a:pt x="1835" y="824"/>
                </a:lnTo>
                <a:lnTo>
                  <a:pt x="1837" y="823"/>
                </a:lnTo>
                <a:lnTo>
                  <a:pt x="1839" y="822"/>
                </a:lnTo>
                <a:lnTo>
                  <a:pt x="1841" y="822"/>
                </a:lnTo>
                <a:lnTo>
                  <a:pt x="1842" y="821"/>
                </a:lnTo>
                <a:lnTo>
                  <a:pt x="1844" y="820"/>
                </a:lnTo>
                <a:lnTo>
                  <a:pt x="1847" y="819"/>
                </a:lnTo>
                <a:lnTo>
                  <a:pt x="1847" y="821"/>
                </a:lnTo>
                <a:lnTo>
                  <a:pt x="1847" y="822"/>
                </a:lnTo>
                <a:lnTo>
                  <a:pt x="1850" y="822"/>
                </a:lnTo>
                <a:lnTo>
                  <a:pt x="1850" y="821"/>
                </a:lnTo>
                <a:lnTo>
                  <a:pt x="1849" y="819"/>
                </a:lnTo>
                <a:lnTo>
                  <a:pt x="1852" y="819"/>
                </a:lnTo>
                <a:lnTo>
                  <a:pt x="1854" y="818"/>
                </a:lnTo>
                <a:lnTo>
                  <a:pt x="1854" y="821"/>
                </a:lnTo>
                <a:lnTo>
                  <a:pt x="1854" y="822"/>
                </a:lnTo>
                <a:lnTo>
                  <a:pt x="1857" y="822"/>
                </a:lnTo>
                <a:lnTo>
                  <a:pt x="1858" y="822"/>
                </a:lnTo>
                <a:lnTo>
                  <a:pt x="1861" y="822"/>
                </a:lnTo>
                <a:lnTo>
                  <a:pt x="1864" y="822"/>
                </a:lnTo>
                <a:lnTo>
                  <a:pt x="1866" y="822"/>
                </a:lnTo>
                <a:lnTo>
                  <a:pt x="1867" y="822"/>
                </a:lnTo>
                <a:lnTo>
                  <a:pt x="1871" y="822"/>
                </a:lnTo>
                <a:lnTo>
                  <a:pt x="1872" y="822"/>
                </a:lnTo>
                <a:lnTo>
                  <a:pt x="1875" y="822"/>
                </a:lnTo>
                <a:lnTo>
                  <a:pt x="1877" y="822"/>
                </a:lnTo>
                <a:lnTo>
                  <a:pt x="1878" y="822"/>
                </a:lnTo>
                <a:lnTo>
                  <a:pt x="1878" y="821"/>
                </a:lnTo>
                <a:lnTo>
                  <a:pt x="1878" y="820"/>
                </a:lnTo>
                <a:lnTo>
                  <a:pt x="1878" y="819"/>
                </a:lnTo>
                <a:lnTo>
                  <a:pt x="1878" y="819"/>
                </a:lnTo>
                <a:lnTo>
                  <a:pt x="1878" y="817"/>
                </a:lnTo>
                <a:lnTo>
                  <a:pt x="1878" y="817"/>
                </a:lnTo>
                <a:lnTo>
                  <a:pt x="1879" y="817"/>
                </a:lnTo>
                <a:lnTo>
                  <a:pt x="1880" y="816"/>
                </a:lnTo>
                <a:lnTo>
                  <a:pt x="1881" y="816"/>
                </a:lnTo>
                <a:lnTo>
                  <a:pt x="1882" y="816"/>
                </a:lnTo>
                <a:lnTo>
                  <a:pt x="1884" y="816"/>
                </a:lnTo>
                <a:lnTo>
                  <a:pt x="1885" y="815"/>
                </a:lnTo>
                <a:lnTo>
                  <a:pt x="1886" y="815"/>
                </a:lnTo>
                <a:lnTo>
                  <a:pt x="1887" y="815"/>
                </a:lnTo>
                <a:lnTo>
                  <a:pt x="1888" y="815"/>
                </a:lnTo>
                <a:lnTo>
                  <a:pt x="1889" y="815"/>
                </a:lnTo>
                <a:lnTo>
                  <a:pt x="1889" y="814"/>
                </a:lnTo>
                <a:lnTo>
                  <a:pt x="1887" y="814"/>
                </a:lnTo>
                <a:lnTo>
                  <a:pt x="1883" y="814"/>
                </a:lnTo>
                <a:lnTo>
                  <a:pt x="1879" y="814"/>
                </a:lnTo>
                <a:lnTo>
                  <a:pt x="1875" y="814"/>
                </a:lnTo>
                <a:lnTo>
                  <a:pt x="1870" y="813"/>
                </a:lnTo>
                <a:lnTo>
                  <a:pt x="1869" y="813"/>
                </a:lnTo>
                <a:lnTo>
                  <a:pt x="1862" y="813"/>
                </a:lnTo>
                <a:lnTo>
                  <a:pt x="1862" y="812"/>
                </a:lnTo>
                <a:lnTo>
                  <a:pt x="1857" y="811"/>
                </a:lnTo>
                <a:lnTo>
                  <a:pt x="1868" y="805"/>
                </a:lnTo>
                <a:lnTo>
                  <a:pt x="1878" y="799"/>
                </a:lnTo>
                <a:lnTo>
                  <a:pt x="1878" y="799"/>
                </a:lnTo>
                <a:lnTo>
                  <a:pt x="1879" y="798"/>
                </a:lnTo>
                <a:lnTo>
                  <a:pt x="1877" y="795"/>
                </a:lnTo>
                <a:lnTo>
                  <a:pt x="1878" y="794"/>
                </a:lnTo>
                <a:lnTo>
                  <a:pt x="1881" y="792"/>
                </a:lnTo>
                <a:lnTo>
                  <a:pt x="1883" y="791"/>
                </a:lnTo>
                <a:lnTo>
                  <a:pt x="1881" y="791"/>
                </a:lnTo>
                <a:lnTo>
                  <a:pt x="1882" y="791"/>
                </a:lnTo>
                <a:lnTo>
                  <a:pt x="1884" y="791"/>
                </a:lnTo>
                <a:lnTo>
                  <a:pt x="1885" y="791"/>
                </a:lnTo>
                <a:lnTo>
                  <a:pt x="1887" y="790"/>
                </a:lnTo>
                <a:lnTo>
                  <a:pt x="1885" y="790"/>
                </a:lnTo>
                <a:lnTo>
                  <a:pt x="1883" y="790"/>
                </a:lnTo>
                <a:lnTo>
                  <a:pt x="1880" y="790"/>
                </a:lnTo>
                <a:lnTo>
                  <a:pt x="1878" y="790"/>
                </a:lnTo>
                <a:lnTo>
                  <a:pt x="1876" y="790"/>
                </a:lnTo>
                <a:lnTo>
                  <a:pt x="1874" y="790"/>
                </a:lnTo>
                <a:lnTo>
                  <a:pt x="1873" y="791"/>
                </a:lnTo>
                <a:lnTo>
                  <a:pt x="1869" y="793"/>
                </a:lnTo>
                <a:lnTo>
                  <a:pt x="1868" y="794"/>
                </a:lnTo>
                <a:lnTo>
                  <a:pt x="1866" y="795"/>
                </a:lnTo>
                <a:lnTo>
                  <a:pt x="1866" y="795"/>
                </a:lnTo>
                <a:lnTo>
                  <a:pt x="1865" y="795"/>
                </a:lnTo>
                <a:lnTo>
                  <a:pt x="1864" y="796"/>
                </a:lnTo>
                <a:lnTo>
                  <a:pt x="1862" y="796"/>
                </a:lnTo>
                <a:lnTo>
                  <a:pt x="1860" y="797"/>
                </a:lnTo>
                <a:lnTo>
                  <a:pt x="1858" y="797"/>
                </a:lnTo>
                <a:lnTo>
                  <a:pt x="1856" y="797"/>
                </a:lnTo>
                <a:lnTo>
                  <a:pt x="1854" y="798"/>
                </a:lnTo>
                <a:lnTo>
                  <a:pt x="1854" y="798"/>
                </a:lnTo>
                <a:lnTo>
                  <a:pt x="1853" y="799"/>
                </a:lnTo>
                <a:lnTo>
                  <a:pt x="1852" y="799"/>
                </a:lnTo>
                <a:lnTo>
                  <a:pt x="1851" y="799"/>
                </a:lnTo>
                <a:lnTo>
                  <a:pt x="1850" y="800"/>
                </a:lnTo>
                <a:lnTo>
                  <a:pt x="1849" y="800"/>
                </a:lnTo>
                <a:lnTo>
                  <a:pt x="1848" y="801"/>
                </a:lnTo>
                <a:lnTo>
                  <a:pt x="1847" y="801"/>
                </a:lnTo>
                <a:lnTo>
                  <a:pt x="1845" y="801"/>
                </a:lnTo>
                <a:lnTo>
                  <a:pt x="1843" y="801"/>
                </a:lnTo>
                <a:lnTo>
                  <a:pt x="1842" y="802"/>
                </a:lnTo>
                <a:lnTo>
                  <a:pt x="1841" y="802"/>
                </a:lnTo>
                <a:lnTo>
                  <a:pt x="1839" y="803"/>
                </a:lnTo>
                <a:lnTo>
                  <a:pt x="1836" y="804"/>
                </a:lnTo>
                <a:lnTo>
                  <a:pt x="1832" y="805"/>
                </a:lnTo>
                <a:lnTo>
                  <a:pt x="1831" y="805"/>
                </a:lnTo>
                <a:lnTo>
                  <a:pt x="1831" y="809"/>
                </a:lnTo>
                <a:lnTo>
                  <a:pt x="1831" y="814"/>
                </a:lnTo>
                <a:lnTo>
                  <a:pt x="1831" y="816"/>
                </a:lnTo>
                <a:lnTo>
                  <a:pt x="1831" y="817"/>
                </a:lnTo>
                <a:lnTo>
                  <a:pt x="1831" y="818"/>
                </a:lnTo>
                <a:lnTo>
                  <a:pt x="1831" y="824"/>
                </a:lnTo>
                <a:close/>
                <a:moveTo>
                  <a:pt x="1897" y="793"/>
                </a:moveTo>
                <a:lnTo>
                  <a:pt x="1898" y="793"/>
                </a:lnTo>
                <a:lnTo>
                  <a:pt x="1898" y="794"/>
                </a:lnTo>
                <a:lnTo>
                  <a:pt x="1899" y="794"/>
                </a:lnTo>
                <a:lnTo>
                  <a:pt x="1899" y="795"/>
                </a:lnTo>
                <a:lnTo>
                  <a:pt x="1899" y="796"/>
                </a:lnTo>
                <a:lnTo>
                  <a:pt x="1899" y="797"/>
                </a:lnTo>
                <a:lnTo>
                  <a:pt x="1899" y="798"/>
                </a:lnTo>
                <a:lnTo>
                  <a:pt x="1899" y="799"/>
                </a:lnTo>
                <a:lnTo>
                  <a:pt x="1899" y="800"/>
                </a:lnTo>
                <a:lnTo>
                  <a:pt x="1899" y="802"/>
                </a:lnTo>
                <a:lnTo>
                  <a:pt x="1900" y="802"/>
                </a:lnTo>
                <a:lnTo>
                  <a:pt x="1901" y="802"/>
                </a:lnTo>
                <a:lnTo>
                  <a:pt x="1902" y="802"/>
                </a:lnTo>
                <a:lnTo>
                  <a:pt x="1903" y="802"/>
                </a:lnTo>
                <a:lnTo>
                  <a:pt x="1903" y="799"/>
                </a:lnTo>
                <a:lnTo>
                  <a:pt x="1902" y="799"/>
                </a:lnTo>
                <a:lnTo>
                  <a:pt x="1902" y="798"/>
                </a:lnTo>
                <a:lnTo>
                  <a:pt x="1902" y="797"/>
                </a:lnTo>
                <a:lnTo>
                  <a:pt x="1902" y="796"/>
                </a:lnTo>
                <a:lnTo>
                  <a:pt x="1903" y="796"/>
                </a:lnTo>
                <a:lnTo>
                  <a:pt x="1904" y="796"/>
                </a:lnTo>
                <a:lnTo>
                  <a:pt x="1904" y="795"/>
                </a:lnTo>
                <a:lnTo>
                  <a:pt x="1905" y="795"/>
                </a:lnTo>
                <a:lnTo>
                  <a:pt x="1905" y="795"/>
                </a:lnTo>
                <a:lnTo>
                  <a:pt x="1906" y="795"/>
                </a:lnTo>
                <a:lnTo>
                  <a:pt x="1905" y="795"/>
                </a:lnTo>
                <a:lnTo>
                  <a:pt x="1904" y="795"/>
                </a:lnTo>
                <a:lnTo>
                  <a:pt x="1904" y="794"/>
                </a:lnTo>
                <a:lnTo>
                  <a:pt x="1904" y="793"/>
                </a:lnTo>
                <a:lnTo>
                  <a:pt x="1904" y="792"/>
                </a:lnTo>
                <a:lnTo>
                  <a:pt x="1906" y="793"/>
                </a:lnTo>
                <a:lnTo>
                  <a:pt x="1906" y="792"/>
                </a:lnTo>
                <a:lnTo>
                  <a:pt x="1906" y="790"/>
                </a:lnTo>
                <a:lnTo>
                  <a:pt x="1898" y="790"/>
                </a:lnTo>
                <a:lnTo>
                  <a:pt x="1898" y="792"/>
                </a:lnTo>
                <a:lnTo>
                  <a:pt x="1897" y="792"/>
                </a:lnTo>
                <a:lnTo>
                  <a:pt x="1897" y="793"/>
                </a:lnTo>
                <a:close/>
                <a:moveTo>
                  <a:pt x="1899" y="869"/>
                </a:moveTo>
                <a:lnTo>
                  <a:pt x="1899" y="870"/>
                </a:lnTo>
                <a:lnTo>
                  <a:pt x="1899" y="873"/>
                </a:lnTo>
                <a:lnTo>
                  <a:pt x="1899" y="874"/>
                </a:lnTo>
                <a:lnTo>
                  <a:pt x="1901" y="874"/>
                </a:lnTo>
                <a:lnTo>
                  <a:pt x="1902" y="874"/>
                </a:lnTo>
                <a:lnTo>
                  <a:pt x="1903" y="874"/>
                </a:lnTo>
                <a:lnTo>
                  <a:pt x="1904" y="873"/>
                </a:lnTo>
                <a:lnTo>
                  <a:pt x="1905" y="873"/>
                </a:lnTo>
                <a:lnTo>
                  <a:pt x="1906" y="873"/>
                </a:lnTo>
                <a:lnTo>
                  <a:pt x="1907" y="873"/>
                </a:lnTo>
                <a:lnTo>
                  <a:pt x="1908" y="873"/>
                </a:lnTo>
                <a:lnTo>
                  <a:pt x="1909" y="873"/>
                </a:lnTo>
                <a:lnTo>
                  <a:pt x="1911" y="873"/>
                </a:lnTo>
                <a:lnTo>
                  <a:pt x="1912" y="873"/>
                </a:lnTo>
                <a:lnTo>
                  <a:pt x="1913" y="872"/>
                </a:lnTo>
                <a:lnTo>
                  <a:pt x="1913" y="872"/>
                </a:lnTo>
                <a:lnTo>
                  <a:pt x="1914" y="872"/>
                </a:lnTo>
                <a:lnTo>
                  <a:pt x="1915" y="872"/>
                </a:lnTo>
                <a:lnTo>
                  <a:pt x="1916" y="872"/>
                </a:lnTo>
                <a:lnTo>
                  <a:pt x="1917" y="872"/>
                </a:lnTo>
                <a:lnTo>
                  <a:pt x="1920" y="872"/>
                </a:lnTo>
                <a:lnTo>
                  <a:pt x="1920" y="873"/>
                </a:lnTo>
                <a:lnTo>
                  <a:pt x="1922" y="873"/>
                </a:lnTo>
                <a:lnTo>
                  <a:pt x="1923" y="873"/>
                </a:lnTo>
                <a:lnTo>
                  <a:pt x="1924" y="873"/>
                </a:lnTo>
                <a:lnTo>
                  <a:pt x="1925" y="869"/>
                </a:lnTo>
                <a:lnTo>
                  <a:pt x="1925" y="868"/>
                </a:lnTo>
                <a:lnTo>
                  <a:pt x="1899" y="868"/>
                </a:lnTo>
                <a:lnTo>
                  <a:pt x="1899" y="869"/>
                </a:lnTo>
                <a:close/>
                <a:moveTo>
                  <a:pt x="1787" y="848"/>
                </a:moveTo>
                <a:lnTo>
                  <a:pt x="1794" y="848"/>
                </a:lnTo>
                <a:lnTo>
                  <a:pt x="1794" y="842"/>
                </a:lnTo>
                <a:lnTo>
                  <a:pt x="1801" y="831"/>
                </a:lnTo>
                <a:lnTo>
                  <a:pt x="1803" y="830"/>
                </a:lnTo>
                <a:lnTo>
                  <a:pt x="1794" y="830"/>
                </a:lnTo>
                <a:lnTo>
                  <a:pt x="1793" y="830"/>
                </a:lnTo>
                <a:lnTo>
                  <a:pt x="1791" y="830"/>
                </a:lnTo>
                <a:lnTo>
                  <a:pt x="1787" y="830"/>
                </a:lnTo>
                <a:lnTo>
                  <a:pt x="1787" y="837"/>
                </a:lnTo>
                <a:lnTo>
                  <a:pt x="1787" y="839"/>
                </a:lnTo>
                <a:lnTo>
                  <a:pt x="1787" y="840"/>
                </a:lnTo>
                <a:lnTo>
                  <a:pt x="1787" y="843"/>
                </a:lnTo>
                <a:lnTo>
                  <a:pt x="1787" y="848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id="{63645BB6-F0B1-7B22-B389-1EBEF2BEDF97}"/>
              </a:ext>
            </a:extLst>
          </p:cNvPr>
          <p:cNvSpPr>
            <a:spLocks noEditPoints="1"/>
          </p:cNvSpPr>
          <p:nvPr/>
        </p:nvSpPr>
        <p:spPr bwMode="auto">
          <a:xfrm>
            <a:off x="4940662" y="1779662"/>
            <a:ext cx="3746138" cy="2529979"/>
          </a:xfrm>
          <a:custGeom>
            <a:avLst/>
            <a:gdLst>
              <a:gd name="T0" fmla="*/ 1125 w 2033"/>
              <a:gd name="T1" fmla="*/ 343 h 1373"/>
              <a:gd name="T2" fmla="*/ 1129 w 2033"/>
              <a:gd name="T3" fmla="*/ 346 h 1373"/>
              <a:gd name="T4" fmla="*/ 1026 w 2033"/>
              <a:gd name="T5" fmla="*/ 758 h 1373"/>
              <a:gd name="T6" fmla="*/ 930 w 2033"/>
              <a:gd name="T7" fmla="*/ 771 h 1373"/>
              <a:gd name="T8" fmla="*/ 913 w 2033"/>
              <a:gd name="T9" fmla="*/ 710 h 1373"/>
              <a:gd name="T10" fmla="*/ 861 w 2033"/>
              <a:gd name="T11" fmla="*/ 1044 h 1373"/>
              <a:gd name="T12" fmla="*/ 795 w 2033"/>
              <a:gd name="T13" fmla="*/ 1033 h 1373"/>
              <a:gd name="T14" fmla="*/ 623 w 2033"/>
              <a:gd name="T15" fmla="*/ 170 h 1373"/>
              <a:gd name="T16" fmla="*/ 656 w 2033"/>
              <a:gd name="T17" fmla="*/ 74 h 1373"/>
              <a:gd name="T18" fmla="*/ 1063 w 2033"/>
              <a:gd name="T19" fmla="*/ 15 h 1373"/>
              <a:gd name="T20" fmla="*/ 1134 w 2033"/>
              <a:gd name="T21" fmla="*/ 95 h 1373"/>
              <a:gd name="T22" fmla="*/ 1116 w 2033"/>
              <a:gd name="T23" fmla="*/ 112 h 1373"/>
              <a:gd name="T24" fmla="*/ 1025 w 2033"/>
              <a:gd name="T25" fmla="*/ 229 h 1373"/>
              <a:gd name="T26" fmla="*/ 956 w 2033"/>
              <a:gd name="T27" fmla="*/ 366 h 1373"/>
              <a:gd name="T28" fmla="*/ 910 w 2033"/>
              <a:gd name="T29" fmla="*/ 485 h 1373"/>
              <a:gd name="T30" fmla="*/ 954 w 2033"/>
              <a:gd name="T31" fmla="*/ 554 h 1373"/>
              <a:gd name="T32" fmla="*/ 968 w 2033"/>
              <a:gd name="T33" fmla="*/ 425 h 1373"/>
              <a:gd name="T34" fmla="*/ 1048 w 2033"/>
              <a:gd name="T35" fmla="*/ 379 h 1373"/>
              <a:gd name="T36" fmla="*/ 1076 w 2033"/>
              <a:gd name="T37" fmla="*/ 420 h 1373"/>
              <a:gd name="T38" fmla="*/ 1130 w 2033"/>
              <a:gd name="T39" fmla="*/ 378 h 1373"/>
              <a:gd name="T40" fmla="*/ 1161 w 2033"/>
              <a:gd name="T41" fmla="*/ 345 h 1373"/>
              <a:gd name="T42" fmla="*/ 1238 w 2033"/>
              <a:gd name="T43" fmla="*/ 474 h 1373"/>
              <a:gd name="T44" fmla="*/ 1265 w 2033"/>
              <a:gd name="T45" fmla="*/ 410 h 1373"/>
              <a:gd name="T46" fmla="*/ 1267 w 2033"/>
              <a:gd name="T47" fmla="*/ 327 h 1373"/>
              <a:gd name="T48" fmla="*/ 1323 w 2033"/>
              <a:gd name="T49" fmla="*/ 222 h 1373"/>
              <a:gd name="T50" fmla="*/ 1383 w 2033"/>
              <a:gd name="T51" fmla="*/ 72 h 1373"/>
              <a:gd name="T52" fmla="*/ 1698 w 2033"/>
              <a:gd name="T53" fmla="*/ 195 h 1373"/>
              <a:gd name="T54" fmla="*/ 1951 w 2033"/>
              <a:gd name="T55" fmla="*/ 297 h 1373"/>
              <a:gd name="T56" fmla="*/ 1988 w 2033"/>
              <a:gd name="T57" fmla="*/ 772 h 1373"/>
              <a:gd name="T58" fmla="*/ 1886 w 2033"/>
              <a:gd name="T59" fmla="*/ 887 h 1373"/>
              <a:gd name="T60" fmla="*/ 1636 w 2033"/>
              <a:gd name="T61" fmla="*/ 763 h 1373"/>
              <a:gd name="T62" fmla="*/ 1359 w 2033"/>
              <a:gd name="T63" fmla="*/ 833 h 1373"/>
              <a:gd name="T64" fmla="*/ 1449 w 2033"/>
              <a:gd name="T65" fmla="*/ 979 h 1373"/>
              <a:gd name="T66" fmla="*/ 1181 w 2033"/>
              <a:gd name="T67" fmla="*/ 1137 h 1373"/>
              <a:gd name="T68" fmla="*/ 1058 w 2033"/>
              <a:gd name="T69" fmla="*/ 862 h 1373"/>
              <a:gd name="T70" fmla="*/ 1050 w 2033"/>
              <a:gd name="T71" fmla="*/ 745 h 1373"/>
              <a:gd name="T72" fmla="*/ 987 w 2033"/>
              <a:gd name="T73" fmla="*/ 694 h 1373"/>
              <a:gd name="T74" fmla="*/ 961 w 2033"/>
              <a:gd name="T75" fmla="*/ 702 h 1373"/>
              <a:gd name="T76" fmla="*/ 939 w 2033"/>
              <a:gd name="T77" fmla="*/ 722 h 1373"/>
              <a:gd name="T78" fmla="*/ 962 w 2033"/>
              <a:gd name="T79" fmla="*/ 685 h 1373"/>
              <a:gd name="T80" fmla="*/ 900 w 2033"/>
              <a:gd name="T81" fmla="*/ 738 h 1373"/>
              <a:gd name="T82" fmla="*/ 767 w 2033"/>
              <a:gd name="T83" fmla="*/ 777 h 1373"/>
              <a:gd name="T84" fmla="*/ 841 w 2033"/>
              <a:gd name="T85" fmla="*/ 820 h 1373"/>
              <a:gd name="T86" fmla="*/ 766 w 2033"/>
              <a:gd name="T87" fmla="*/ 913 h 1373"/>
              <a:gd name="T88" fmla="*/ 596 w 2033"/>
              <a:gd name="T89" fmla="*/ 875 h 1373"/>
              <a:gd name="T90" fmla="*/ 640 w 2033"/>
              <a:gd name="T91" fmla="*/ 687 h 1373"/>
              <a:gd name="T92" fmla="*/ 546 w 2033"/>
              <a:gd name="T93" fmla="*/ 648 h 1373"/>
              <a:gd name="T94" fmla="*/ 504 w 2033"/>
              <a:gd name="T95" fmla="*/ 593 h 1373"/>
              <a:gd name="T96" fmla="*/ 468 w 2033"/>
              <a:gd name="T97" fmla="*/ 470 h 1373"/>
              <a:gd name="T98" fmla="*/ 728 w 2033"/>
              <a:gd name="T99" fmla="*/ 781 h 1373"/>
              <a:gd name="T100" fmla="*/ 919 w 2033"/>
              <a:gd name="T101" fmla="*/ 136 h 1373"/>
              <a:gd name="T102" fmla="*/ 939 w 2033"/>
              <a:gd name="T103" fmla="*/ 122 h 1373"/>
              <a:gd name="T104" fmla="*/ 919 w 2033"/>
              <a:gd name="T105" fmla="*/ 73 h 1373"/>
              <a:gd name="T106" fmla="*/ 954 w 2033"/>
              <a:gd name="T107" fmla="*/ 294 h 1373"/>
              <a:gd name="T108" fmla="*/ 945 w 2033"/>
              <a:gd name="T109" fmla="*/ 600 h 1373"/>
              <a:gd name="T110" fmla="*/ 971 w 2033"/>
              <a:gd name="T111" fmla="*/ 137 h 1373"/>
              <a:gd name="T112" fmla="*/ 977 w 2033"/>
              <a:gd name="T113" fmla="*/ 89 h 1373"/>
              <a:gd name="T114" fmla="*/ 965 w 2033"/>
              <a:gd name="T115" fmla="*/ 723 h 1373"/>
              <a:gd name="T116" fmla="*/ 1122 w 2033"/>
              <a:gd name="T117" fmla="*/ 383 h 1373"/>
              <a:gd name="T118" fmla="*/ 1207 w 2033"/>
              <a:gd name="T119" fmla="*/ 503 h 1373"/>
              <a:gd name="T120" fmla="*/ 1518 w 2033"/>
              <a:gd name="T121" fmla="*/ 716 h 1373"/>
              <a:gd name="T122" fmla="*/ 1880 w 2033"/>
              <a:gd name="T123" fmla="*/ 816 h 1373"/>
              <a:gd name="T124" fmla="*/ 1900 w 2033"/>
              <a:gd name="T125" fmla="*/ 802 h 1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373">
                <a:moveTo>
                  <a:pt x="1134" y="354"/>
                </a:moveTo>
                <a:lnTo>
                  <a:pt x="1134" y="353"/>
                </a:lnTo>
                <a:lnTo>
                  <a:pt x="1135" y="353"/>
                </a:lnTo>
                <a:lnTo>
                  <a:pt x="1135" y="350"/>
                </a:lnTo>
                <a:lnTo>
                  <a:pt x="1137" y="351"/>
                </a:lnTo>
                <a:lnTo>
                  <a:pt x="1140" y="349"/>
                </a:lnTo>
                <a:lnTo>
                  <a:pt x="1140" y="349"/>
                </a:lnTo>
                <a:lnTo>
                  <a:pt x="1139" y="349"/>
                </a:lnTo>
                <a:lnTo>
                  <a:pt x="1139" y="348"/>
                </a:lnTo>
                <a:lnTo>
                  <a:pt x="1140" y="346"/>
                </a:lnTo>
                <a:lnTo>
                  <a:pt x="1141" y="345"/>
                </a:lnTo>
                <a:lnTo>
                  <a:pt x="1147" y="346"/>
                </a:lnTo>
                <a:lnTo>
                  <a:pt x="1147" y="346"/>
                </a:lnTo>
                <a:lnTo>
                  <a:pt x="1147" y="347"/>
                </a:lnTo>
                <a:lnTo>
                  <a:pt x="1147" y="349"/>
                </a:lnTo>
                <a:lnTo>
                  <a:pt x="1147" y="349"/>
                </a:lnTo>
                <a:lnTo>
                  <a:pt x="1146" y="349"/>
                </a:lnTo>
                <a:lnTo>
                  <a:pt x="1146" y="350"/>
                </a:lnTo>
                <a:lnTo>
                  <a:pt x="1147" y="354"/>
                </a:lnTo>
                <a:lnTo>
                  <a:pt x="1146" y="355"/>
                </a:lnTo>
                <a:lnTo>
                  <a:pt x="1146" y="356"/>
                </a:lnTo>
                <a:lnTo>
                  <a:pt x="1146" y="357"/>
                </a:lnTo>
                <a:lnTo>
                  <a:pt x="1146" y="358"/>
                </a:lnTo>
                <a:lnTo>
                  <a:pt x="1145" y="360"/>
                </a:lnTo>
                <a:lnTo>
                  <a:pt x="1144" y="360"/>
                </a:lnTo>
                <a:lnTo>
                  <a:pt x="1143" y="360"/>
                </a:lnTo>
                <a:lnTo>
                  <a:pt x="1141" y="359"/>
                </a:lnTo>
                <a:lnTo>
                  <a:pt x="1140" y="359"/>
                </a:lnTo>
                <a:lnTo>
                  <a:pt x="1139" y="359"/>
                </a:lnTo>
                <a:lnTo>
                  <a:pt x="1139" y="358"/>
                </a:lnTo>
                <a:lnTo>
                  <a:pt x="1137" y="358"/>
                </a:lnTo>
                <a:lnTo>
                  <a:pt x="1138" y="355"/>
                </a:lnTo>
                <a:lnTo>
                  <a:pt x="1139" y="355"/>
                </a:lnTo>
                <a:lnTo>
                  <a:pt x="1140" y="355"/>
                </a:lnTo>
                <a:lnTo>
                  <a:pt x="1141" y="355"/>
                </a:lnTo>
                <a:lnTo>
                  <a:pt x="1141" y="354"/>
                </a:lnTo>
                <a:lnTo>
                  <a:pt x="1142" y="351"/>
                </a:lnTo>
                <a:lnTo>
                  <a:pt x="1141" y="350"/>
                </a:lnTo>
                <a:lnTo>
                  <a:pt x="1137" y="351"/>
                </a:lnTo>
                <a:lnTo>
                  <a:pt x="1139" y="352"/>
                </a:lnTo>
                <a:lnTo>
                  <a:pt x="1138" y="354"/>
                </a:lnTo>
                <a:lnTo>
                  <a:pt x="1138" y="355"/>
                </a:lnTo>
                <a:lnTo>
                  <a:pt x="1137" y="354"/>
                </a:lnTo>
                <a:lnTo>
                  <a:pt x="1136" y="354"/>
                </a:lnTo>
                <a:lnTo>
                  <a:pt x="1135" y="354"/>
                </a:lnTo>
                <a:lnTo>
                  <a:pt x="1135" y="357"/>
                </a:lnTo>
                <a:lnTo>
                  <a:pt x="1133" y="357"/>
                </a:lnTo>
                <a:lnTo>
                  <a:pt x="1134" y="354"/>
                </a:lnTo>
                <a:close/>
                <a:moveTo>
                  <a:pt x="1128" y="356"/>
                </a:moveTo>
                <a:lnTo>
                  <a:pt x="1130" y="352"/>
                </a:lnTo>
                <a:lnTo>
                  <a:pt x="1132" y="353"/>
                </a:lnTo>
                <a:lnTo>
                  <a:pt x="1131" y="354"/>
                </a:lnTo>
                <a:lnTo>
                  <a:pt x="1130" y="356"/>
                </a:lnTo>
                <a:lnTo>
                  <a:pt x="1130" y="357"/>
                </a:lnTo>
                <a:lnTo>
                  <a:pt x="1130" y="356"/>
                </a:lnTo>
                <a:lnTo>
                  <a:pt x="1128" y="356"/>
                </a:lnTo>
                <a:close/>
                <a:moveTo>
                  <a:pt x="1098" y="337"/>
                </a:moveTo>
                <a:lnTo>
                  <a:pt x="1099" y="335"/>
                </a:lnTo>
                <a:lnTo>
                  <a:pt x="1099" y="334"/>
                </a:lnTo>
                <a:lnTo>
                  <a:pt x="1101" y="335"/>
                </a:lnTo>
                <a:lnTo>
                  <a:pt x="1103" y="335"/>
                </a:lnTo>
                <a:lnTo>
                  <a:pt x="1104" y="335"/>
                </a:lnTo>
                <a:lnTo>
                  <a:pt x="1105" y="335"/>
                </a:lnTo>
                <a:lnTo>
                  <a:pt x="1107" y="336"/>
                </a:lnTo>
                <a:lnTo>
                  <a:pt x="1109" y="336"/>
                </a:lnTo>
                <a:lnTo>
                  <a:pt x="1110" y="336"/>
                </a:lnTo>
                <a:lnTo>
                  <a:pt x="1110" y="337"/>
                </a:lnTo>
                <a:lnTo>
                  <a:pt x="1111" y="337"/>
                </a:lnTo>
                <a:lnTo>
                  <a:pt x="1111" y="337"/>
                </a:lnTo>
                <a:lnTo>
                  <a:pt x="1111" y="337"/>
                </a:lnTo>
                <a:lnTo>
                  <a:pt x="1111" y="338"/>
                </a:lnTo>
                <a:lnTo>
                  <a:pt x="1114" y="338"/>
                </a:lnTo>
                <a:lnTo>
                  <a:pt x="1115" y="338"/>
                </a:lnTo>
                <a:lnTo>
                  <a:pt x="1116" y="339"/>
                </a:lnTo>
                <a:lnTo>
                  <a:pt x="1115" y="340"/>
                </a:lnTo>
                <a:lnTo>
                  <a:pt x="1115" y="341"/>
                </a:lnTo>
                <a:lnTo>
                  <a:pt x="1117" y="342"/>
                </a:lnTo>
                <a:lnTo>
                  <a:pt x="1119" y="342"/>
                </a:lnTo>
                <a:lnTo>
                  <a:pt x="1120" y="342"/>
                </a:lnTo>
                <a:lnTo>
                  <a:pt x="1122" y="342"/>
                </a:lnTo>
                <a:lnTo>
                  <a:pt x="1123" y="343"/>
                </a:lnTo>
                <a:lnTo>
                  <a:pt x="1124" y="343"/>
                </a:lnTo>
                <a:lnTo>
                  <a:pt x="1125" y="343"/>
                </a:lnTo>
                <a:lnTo>
                  <a:pt x="1124" y="345"/>
                </a:lnTo>
                <a:lnTo>
                  <a:pt x="1124" y="346"/>
                </a:lnTo>
                <a:lnTo>
                  <a:pt x="1123" y="345"/>
                </a:lnTo>
                <a:lnTo>
                  <a:pt x="1123" y="346"/>
                </a:lnTo>
                <a:lnTo>
                  <a:pt x="1123" y="347"/>
                </a:lnTo>
                <a:lnTo>
                  <a:pt x="1123" y="348"/>
                </a:lnTo>
                <a:lnTo>
                  <a:pt x="1125" y="348"/>
                </a:lnTo>
                <a:lnTo>
                  <a:pt x="1126" y="346"/>
                </a:lnTo>
                <a:lnTo>
                  <a:pt x="1127" y="343"/>
                </a:lnTo>
                <a:lnTo>
                  <a:pt x="1135" y="345"/>
                </a:lnTo>
                <a:lnTo>
                  <a:pt x="1135" y="344"/>
                </a:lnTo>
                <a:lnTo>
                  <a:pt x="1136" y="345"/>
                </a:lnTo>
                <a:lnTo>
                  <a:pt x="1137" y="345"/>
                </a:lnTo>
                <a:lnTo>
                  <a:pt x="1139" y="345"/>
                </a:lnTo>
                <a:lnTo>
                  <a:pt x="1138" y="348"/>
                </a:lnTo>
                <a:lnTo>
                  <a:pt x="1137" y="348"/>
                </a:lnTo>
                <a:lnTo>
                  <a:pt x="1136" y="348"/>
                </a:lnTo>
                <a:lnTo>
                  <a:pt x="1135" y="348"/>
                </a:lnTo>
                <a:lnTo>
                  <a:pt x="1135" y="349"/>
                </a:lnTo>
                <a:lnTo>
                  <a:pt x="1135" y="350"/>
                </a:lnTo>
                <a:lnTo>
                  <a:pt x="1134" y="350"/>
                </a:lnTo>
                <a:lnTo>
                  <a:pt x="1134" y="348"/>
                </a:lnTo>
                <a:lnTo>
                  <a:pt x="1135" y="347"/>
                </a:lnTo>
                <a:lnTo>
                  <a:pt x="1134" y="347"/>
                </a:lnTo>
                <a:lnTo>
                  <a:pt x="1133" y="347"/>
                </a:lnTo>
                <a:lnTo>
                  <a:pt x="1132" y="348"/>
                </a:lnTo>
                <a:lnTo>
                  <a:pt x="1132" y="349"/>
                </a:lnTo>
                <a:lnTo>
                  <a:pt x="1131" y="349"/>
                </a:lnTo>
                <a:lnTo>
                  <a:pt x="1130" y="349"/>
                </a:lnTo>
                <a:lnTo>
                  <a:pt x="1129" y="351"/>
                </a:lnTo>
                <a:lnTo>
                  <a:pt x="1129" y="352"/>
                </a:lnTo>
                <a:lnTo>
                  <a:pt x="1128" y="352"/>
                </a:lnTo>
                <a:lnTo>
                  <a:pt x="1128" y="353"/>
                </a:lnTo>
                <a:lnTo>
                  <a:pt x="1126" y="355"/>
                </a:lnTo>
                <a:lnTo>
                  <a:pt x="1125" y="355"/>
                </a:lnTo>
                <a:lnTo>
                  <a:pt x="1124" y="354"/>
                </a:lnTo>
                <a:lnTo>
                  <a:pt x="1126" y="351"/>
                </a:lnTo>
                <a:lnTo>
                  <a:pt x="1127" y="351"/>
                </a:lnTo>
                <a:lnTo>
                  <a:pt x="1126" y="351"/>
                </a:lnTo>
                <a:lnTo>
                  <a:pt x="1125" y="350"/>
                </a:lnTo>
                <a:lnTo>
                  <a:pt x="1125" y="351"/>
                </a:lnTo>
                <a:lnTo>
                  <a:pt x="1124" y="351"/>
                </a:lnTo>
                <a:lnTo>
                  <a:pt x="1123" y="353"/>
                </a:lnTo>
                <a:lnTo>
                  <a:pt x="1122" y="352"/>
                </a:lnTo>
                <a:lnTo>
                  <a:pt x="1121" y="351"/>
                </a:lnTo>
                <a:lnTo>
                  <a:pt x="1120" y="351"/>
                </a:lnTo>
                <a:lnTo>
                  <a:pt x="1123" y="349"/>
                </a:lnTo>
                <a:lnTo>
                  <a:pt x="1123" y="349"/>
                </a:lnTo>
                <a:lnTo>
                  <a:pt x="1122" y="348"/>
                </a:lnTo>
                <a:lnTo>
                  <a:pt x="1121" y="347"/>
                </a:lnTo>
                <a:lnTo>
                  <a:pt x="1120" y="347"/>
                </a:lnTo>
                <a:lnTo>
                  <a:pt x="1120" y="348"/>
                </a:lnTo>
                <a:lnTo>
                  <a:pt x="1119" y="348"/>
                </a:lnTo>
                <a:lnTo>
                  <a:pt x="1118" y="349"/>
                </a:lnTo>
                <a:lnTo>
                  <a:pt x="1116" y="349"/>
                </a:lnTo>
                <a:lnTo>
                  <a:pt x="1116" y="348"/>
                </a:lnTo>
                <a:lnTo>
                  <a:pt x="1119" y="347"/>
                </a:lnTo>
                <a:lnTo>
                  <a:pt x="1119" y="346"/>
                </a:lnTo>
                <a:lnTo>
                  <a:pt x="1121" y="347"/>
                </a:lnTo>
                <a:lnTo>
                  <a:pt x="1121" y="346"/>
                </a:lnTo>
                <a:lnTo>
                  <a:pt x="1122" y="346"/>
                </a:lnTo>
                <a:lnTo>
                  <a:pt x="1122" y="345"/>
                </a:lnTo>
                <a:lnTo>
                  <a:pt x="1120" y="343"/>
                </a:lnTo>
                <a:lnTo>
                  <a:pt x="1118" y="345"/>
                </a:lnTo>
                <a:lnTo>
                  <a:pt x="1117" y="344"/>
                </a:lnTo>
                <a:lnTo>
                  <a:pt x="1116" y="344"/>
                </a:lnTo>
                <a:lnTo>
                  <a:pt x="1116" y="345"/>
                </a:lnTo>
                <a:lnTo>
                  <a:pt x="1113" y="347"/>
                </a:lnTo>
                <a:lnTo>
                  <a:pt x="1111" y="346"/>
                </a:lnTo>
                <a:lnTo>
                  <a:pt x="1111" y="345"/>
                </a:lnTo>
                <a:lnTo>
                  <a:pt x="1110" y="345"/>
                </a:lnTo>
                <a:lnTo>
                  <a:pt x="1109" y="345"/>
                </a:lnTo>
                <a:lnTo>
                  <a:pt x="1108" y="344"/>
                </a:lnTo>
                <a:lnTo>
                  <a:pt x="1108" y="343"/>
                </a:lnTo>
                <a:lnTo>
                  <a:pt x="1107" y="343"/>
                </a:lnTo>
                <a:lnTo>
                  <a:pt x="1104" y="342"/>
                </a:lnTo>
                <a:lnTo>
                  <a:pt x="1097" y="339"/>
                </a:lnTo>
                <a:lnTo>
                  <a:pt x="1098" y="337"/>
                </a:lnTo>
                <a:close/>
                <a:moveTo>
                  <a:pt x="1128" y="349"/>
                </a:moveTo>
                <a:lnTo>
                  <a:pt x="1130" y="349"/>
                </a:lnTo>
                <a:lnTo>
                  <a:pt x="1130" y="347"/>
                </a:lnTo>
                <a:lnTo>
                  <a:pt x="1131" y="347"/>
                </a:lnTo>
                <a:lnTo>
                  <a:pt x="1129" y="346"/>
                </a:lnTo>
                <a:lnTo>
                  <a:pt x="1129" y="347"/>
                </a:lnTo>
                <a:lnTo>
                  <a:pt x="1128" y="347"/>
                </a:lnTo>
                <a:lnTo>
                  <a:pt x="1128" y="348"/>
                </a:lnTo>
                <a:lnTo>
                  <a:pt x="1128" y="349"/>
                </a:lnTo>
                <a:close/>
                <a:moveTo>
                  <a:pt x="1081" y="898"/>
                </a:moveTo>
                <a:lnTo>
                  <a:pt x="1090" y="898"/>
                </a:lnTo>
                <a:lnTo>
                  <a:pt x="1089" y="901"/>
                </a:lnTo>
                <a:lnTo>
                  <a:pt x="1090" y="901"/>
                </a:lnTo>
                <a:lnTo>
                  <a:pt x="1094" y="901"/>
                </a:lnTo>
                <a:lnTo>
                  <a:pt x="1099" y="902"/>
                </a:lnTo>
                <a:lnTo>
                  <a:pt x="1101" y="888"/>
                </a:lnTo>
                <a:lnTo>
                  <a:pt x="1101" y="886"/>
                </a:lnTo>
                <a:lnTo>
                  <a:pt x="1102" y="883"/>
                </a:lnTo>
                <a:lnTo>
                  <a:pt x="1102" y="882"/>
                </a:lnTo>
                <a:lnTo>
                  <a:pt x="1104" y="883"/>
                </a:lnTo>
                <a:lnTo>
                  <a:pt x="1104" y="884"/>
                </a:lnTo>
                <a:lnTo>
                  <a:pt x="1103" y="888"/>
                </a:lnTo>
                <a:lnTo>
                  <a:pt x="1099" y="903"/>
                </a:lnTo>
                <a:lnTo>
                  <a:pt x="1099" y="903"/>
                </a:lnTo>
                <a:lnTo>
                  <a:pt x="1094" y="902"/>
                </a:lnTo>
                <a:lnTo>
                  <a:pt x="1090" y="902"/>
                </a:lnTo>
                <a:lnTo>
                  <a:pt x="1087" y="901"/>
                </a:lnTo>
                <a:lnTo>
                  <a:pt x="1087" y="902"/>
                </a:lnTo>
                <a:lnTo>
                  <a:pt x="1080" y="902"/>
                </a:lnTo>
                <a:lnTo>
                  <a:pt x="1081" y="898"/>
                </a:lnTo>
                <a:close/>
                <a:moveTo>
                  <a:pt x="1039" y="750"/>
                </a:moveTo>
                <a:lnTo>
                  <a:pt x="1041" y="749"/>
                </a:lnTo>
                <a:lnTo>
                  <a:pt x="1042" y="749"/>
                </a:lnTo>
                <a:lnTo>
                  <a:pt x="1043" y="748"/>
                </a:lnTo>
                <a:lnTo>
                  <a:pt x="1044" y="748"/>
                </a:lnTo>
                <a:lnTo>
                  <a:pt x="1044" y="749"/>
                </a:lnTo>
                <a:lnTo>
                  <a:pt x="1045" y="751"/>
                </a:lnTo>
                <a:lnTo>
                  <a:pt x="1044" y="751"/>
                </a:lnTo>
                <a:lnTo>
                  <a:pt x="1043" y="751"/>
                </a:lnTo>
                <a:lnTo>
                  <a:pt x="1043" y="752"/>
                </a:lnTo>
                <a:lnTo>
                  <a:pt x="1042" y="752"/>
                </a:lnTo>
                <a:lnTo>
                  <a:pt x="1041" y="750"/>
                </a:lnTo>
                <a:lnTo>
                  <a:pt x="1041" y="749"/>
                </a:lnTo>
                <a:lnTo>
                  <a:pt x="1039" y="750"/>
                </a:lnTo>
                <a:lnTo>
                  <a:pt x="1039" y="750"/>
                </a:lnTo>
                <a:lnTo>
                  <a:pt x="1038" y="750"/>
                </a:lnTo>
                <a:lnTo>
                  <a:pt x="1039" y="750"/>
                </a:lnTo>
                <a:close/>
                <a:moveTo>
                  <a:pt x="1027" y="759"/>
                </a:moveTo>
                <a:lnTo>
                  <a:pt x="1029" y="759"/>
                </a:lnTo>
                <a:lnTo>
                  <a:pt x="1029" y="760"/>
                </a:lnTo>
                <a:lnTo>
                  <a:pt x="1028" y="760"/>
                </a:lnTo>
                <a:lnTo>
                  <a:pt x="1027" y="759"/>
                </a:lnTo>
                <a:close/>
                <a:moveTo>
                  <a:pt x="1014" y="759"/>
                </a:moveTo>
                <a:lnTo>
                  <a:pt x="1015" y="759"/>
                </a:lnTo>
                <a:lnTo>
                  <a:pt x="1016" y="759"/>
                </a:lnTo>
                <a:lnTo>
                  <a:pt x="1017" y="759"/>
                </a:lnTo>
                <a:lnTo>
                  <a:pt x="1017" y="757"/>
                </a:lnTo>
                <a:lnTo>
                  <a:pt x="1016" y="757"/>
                </a:lnTo>
                <a:lnTo>
                  <a:pt x="1017" y="754"/>
                </a:lnTo>
                <a:lnTo>
                  <a:pt x="1017" y="753"/>
                </a:lnTo>
                <a:lnTo>
                  <a:pt x="1026" y="754"/>
                </a:lnTo>
                <a:lnTo>
                  <a:pt x="1027" y="754"/>
                </a:lnTo>
                <a:lnTo>
                  <a:pt x="1028" y="754"/>
                </a:lnTo>
                <a:lnTo>
                  <a:pt x="1028" y="753"/>
                </a:lnTo>
                <a:lnTo>
                  <a:pt x="1028" y="752"/>
                </a:lnTo>
                <a:lnTo>
                  <a:pt x="1027" y="752"/>
                </a:lnTo>
                <a:lnTo>
                  <a:pt x="1028" y="752"/>
                </a:lnTo>
                <a:lnTo>
                  <a:pt x="1030" y="752"/>
                </a:lnTo>
                <a:lnTo>
                  <a:pt x="1031" y="753"/>
                </a:lnTo>
                <a:lnTo>
                  <a:pt x="1034" y="752"/>
                </a:lnTo>
                <a:lnTo>
                  <a:pt x="1035" y="756"/>
                </a:lnTo>
                <a:lnTo>
                  <a:pt x="1036" y="758"/>
                </a:lnTo>
                <a:lnTo>
                  <a:pt x="1037" y="759"/>
                </a:lnTo>
                <a:lnTo>
                  <a:pt x="1034" y="759"/>
                </a:lnTo>
                <a:lnTo>
                  <a:pt x="1034" y="759"/>
                </a:lnTo>
                <a:lnTo>
                  <a:pt x="1033" y="758"/>
                </a:lnTo>
                <a:lnTo>
                  <a:pt x="1032" y="758"/>
                </a:lnTo>
                <a:lnTo>
                  <a:pt x="1033" y="759"/>
                </a:lnTo>
                <a:lnTo>
                  <a:pt x="1032" y="759"/>
                </a:lnTo>
                <a:lnTo>
                  <a:pt x="1031" y="759"/>
                </a:lnTo>
                <a:lnTo>
                  <a:pt x="1031" y="759"/>
                </a:lnTo>
                <a:lnTo>
                  <a:pt x="1030" y="759"/>
                </a:lnTo>
                <a:lnTo>
                  <a:pt x="1030" y="757"/>
                </a:lnTo>
                <a:lnTo>
                  <a:pt x="1029" y="758"/>
                </a:lnTo>
                <a:lnTo>
                  <a:pt x="1028" y="758"/>
                </a:lnTo>
                <a:lnTo>
                  <a:pt x="1027" y="758"/>
                </a:lnTo>
                <a:lnTo>
                  <a:pt x="1027" y="758"/>
                </a:lnTo>
                <a:lnTo>
                  <a:pt x="1026" y="758"/>
                </a:lnTo>
                <a:lnTo>
                  <a:pt x="1025" y="758"/>
                </a:lnTo>
                <a:lnTo>
                  <a:pt x="1025" y="759"/>
                </a:lnTo>
                <a:lnTo>
                  <a:pt x="1025" y="759"/>
                </a:lnTo>
                <a:lnTo>
                  <a:pt x="1026" y="759"/>
                </a:lnTo>
                <a:lnTo>
                  <a:pt x="1027" y="759"/>
                </a:lnTo>
                <a:lnTo>
                  <a:pt x="1027" y="759"/>
                </a:lnTo>
                <a:lnTo>
                  <a:pt x="1027" y="759"/>
                </a:lnTo>
                <a:lnTo>
                  <a:pt x="1029" y="758"/>
                </a:lnTo>
                <a:lnTo>
                  <a:pt x="1029" y="759"/>
                </a:lnTo>
                <a:lnTo>
                  <a:pt x="1028" y="759"/>
                </a:lnTo>
                <a:lnTo>
                  <a:pt x="1027" y="759"/>
                </a:lnTo>
                <a:lnTo>
                  <a:pt x="1027" y="759"/>
                </a:lnTo>
                <a:lnTo>
                  <a:pt x="1026" y="759"/>
                </a:lnTo>
                <a:lnTo>
                  <a:pt x="1026" y="760"/>
                </a:lnTo>
                <a:lnTo>
                  <a:pt x="1026" y="761"/>
                </a:lnTo>
                <a:lnTo>
                  <a:pt x="1025" y="761"/>
                </a:lnTo>
                <a:lnTo>
                  <a:pt x="1025" y="760"/>
                </a:lnTo>
                <a:lnTo>
                  <a:pt x="1025" y="759"/>
                </a:lnTo>
                <a:lnTo>
                  <a:pt x="1024" y="759"/>
                </a:lnTo>
                <a:lnTo>
                  <a:pt x="1024" y="758"/>
                </a:lnTo>
                <a:lnTo>
                  <a:pt x="1022" y="758"/>
                </a:lnTo>
                <a:lnTo>
                  <a:pt x="1022" y="759"/>
                </a:lnTo>
                <a:lnTo>
                  <a:pt x="1022" y="759"/>
                </a:lnTo>
                <a:lnTo>
                  <a:pt x="1020" y="759"/>
                </a:lnTo>
                <a:lnTo>
                  <a:pt x="1020" y="761"/>
                </a:lnTo>
                <a:lnTo>
                  <a:pt x="1019" y="761"/>
                </a:lnTo>
                <a:lnTo>
                  <a:pt x="1019" y="760"/>
                </a:lnTo>
                <a:lnTo>
                  <a:pt x="1020" y="759"/>
                </a:lnTo>
                <a:lnTo>
                  <a:pt x="1019" y="759"/>
                </a:lnTo>
                <a:lnTo>
                  <a:pt x="1019" y="760"/>
                </a:lnTo>
                <a:lnTo>
                  <a:pt x="1019" y="761"/>
                </a:lnTo>
                <a:lnTo>
                  <a:pt x="1018" y="761"/>
                </a:lnTo>
                <a:lnTo>
                  <a:pt x="1017" y="761"/>
                </a:lnTo>
                <a:lnTo>
                  <a:pt x="1016" y="761"/>
                </a:lnTo>
                <a:lnTo>
                  <a:pt x="1015" y="761"/>
                </a:lnTo>
                <a:lnTo>
                  <a:pt x="1015" y="760"/>
                </a:lnTo>
                <a:lnTo>
                  <a:pt x="1015" y="759"/>
                </a:lnTo>
                <a:lnTo>
                  <a:pt x="1014" y="759"/>
                </a:lnTo>
                <a:close/>
                <a:moveTo>
                  <a:pt x="1003" y="752"/>
                </a:moveTo>
                <a:lnTo>
                  <a:pt x="1003" y="752"/>
                </a:lnTo>
                <a:lnTo>
                  <a:pt x="1005" y="753"/>
                </a:lnTo>
                <a:lnTo>
                  <a:pt x="1005" y="752"/>
                </a:lnTo>
                <a:lnTo>
                  <a:pt x="1008" y="752"/>
                </a:lnTo>
                <a:lnTo>
                  <a:pt x="1011" y="752"/>
                </a:lnTo>
                <a:lnTo>
                  <a:pt x="1012" y="752"/>
                </a:lnTo>
                <a:lnTo>
                  <a:pt x="1012" y="751"/>
                </a:lnTo>
                <a:lnTo>
                  <a:pt x="1013" y="751"/>
                </a:lnTo>
                <a:lnTo>
                  <a:pt x="1013" y="752"/>
                </a:lnTo>
                <a:lnTo>
                  <a:pt x="1014" y="752"/>
                </a:lnTo>
                <a:lnTo>
                  <a:pt x="1015" y="752"/>
                </a:lnTo>
                <a:lnTo>
                  <a:pt x="1015" y="752"/>
                </a:lnTo>
                <a:lnTo>
                  <a:pt x="1016" y="752"/>
                </a:lnTo>
                <a:lnTo>
                  <a:pt x="1016" y="754"/>
                </a:lnTo>
                <a:lnTo>
                  <a:pt x="1015" y="754"/>
                </a:lnTo>
                <a:lnTo>
                  <a:pt x="1015" y="756"/>
                </a:lnTo>
                <a:lnTo>
                  <a:pt x="1014" y="756"/>
                </a:lnTo>
                <a:lnTo>
                  <a:pt x="1014" y="757"/>
                </a:lnTo>
                <a:lnTo>
                  <a:pt x="1013" y="757"/>
                </a:lnTo>
                <a:lnTo>
                  <a:pt x="1012" y="757"/>
                </a:lnTo>
                <a:lnTo>
                  <a:pt x="1010" y="757"/>
                </a:lnTo>
                <a:lnTo>
                  <a:pt x="1010" y="756"/>
                </a:lnTo>
                <a:lnTo>
                  <a:pt x="1003" y="756"/>
                </a:lnTo>
                <a:lnTo>
                  <a:pt x="1003" y="754"/>
                </a:lnTo>
                <a:lnTo>
                  <a:pt x="1003" y="752"/>
                </a:lnTo>
                <a:close/>
                <a:moveTo>
                  <a:pt x="942" y="712"/>
                </a:moveTo>
                <a:lnTo>
                  <a:pt x="943" y="712"/>
                </a:lnTo>
                <a:lnTo>
                  <a:pt x="943" y="713"/>
                </a:lnTo>
                <a:lnTo>
                  <a:pt x="943" y="714"/>
                </a:lnTo>
                <a:lnTo>
                  <a:pt x="943" y="713"/>
                </a:lnTo>
                <a:lnTo>
                  <a:pt x="942" y="712"/>
                </a:lnTo>
                <a:close/>
                <a:moveTo>
                  <a:pt x="938" y="712"/>
                </a:moveTo>
                <a:lnTo>
                  <a:pt x="938" y="711"/>
                </a:lnTo>
                <a:lnTo>
                  <a:pt x="940" y="711"/>
                </a:lnTo>
                <a:lnTo>
                  <a:pt x="939" y="712"/>
                </a:lnTo>
                <a:lnTo>
                  <a:pt x="938" y="712"/>
                </a:lnTo>
                <a:close/>
                <a:moveTo>
                  <a:pt x="937" y="713"/>
                </a:moveTo>
                <a:lnTo>
                  <a:pt x="938" y="713"/>
                </a:lnTo>
                <a:lnTo>
                  <a:pt x="939" y="713"/>
                </a:lnTo>
                <a:lnTo>
                  <a:pt x="939" y="714"/>
                </a:lnTo>
                <a:lnTo>
                  <a:pt x="939" y="715"/>
                </a:lnTo>
                <a:lnTo>
                  <a:pt x="937" y="715"/>
                </a:lnTo>
                <a:lnTo>
                  <a:pt x="937" y="713"/>
                </a:lnTo>
                <a:close/>
                <a:moveTo>
                  <a:pt x="930" y="771"/>
                </a:moveTo>
                <a:lnTo>
                  <a:pt x="931" y="771"/>
                </a:lnTo>
                <a:lnTo>
                  <a:pt x="936" y="771"/>
                </a:lnTo>
                <a:lnTo>
                  <a:pt x="943" y="773"/>
                </a:lnTo>
                <a:lnTo>
                  <a:pt x="950" y="773"/>
                </a:lnTo>
                <a:lnTo>
                  <a:pt x="955" y="773"/>
                </a:lnTo>
                <a:lnTo>
                  <a:pt x="956" y="774"/>
                </a:lnTo>
                <a:lnTo>
                  <a:pt x="958" y="774"/>
                </a:lnTo>
                <a:lnTo>
                  <a:pt x="960" y="774"/>
                </a:lnTo>
                <a:lnTo>
                  <a:pt x="967" y="774"/>
                </a:lnTo>
                <a:lnTo>
                  <a:pt x="968" y="778"/>
                </a:lnTo>
                <a:lnTo>
                  <a:pt x="969" y="780"/>
                </a:lnTo>
                <a:lnTo>
                  <a:pt x="970" y="781"/>
                </a:lnTo>
                <a:lnTo>
                  <a:pt x="972" y="785"/>
                </a:lnTo>
                <a:lnTo>
                  <a:pt x="974" y="790"/>
                </a:lnTo>
                <a:lnTo>
                  <a:pt x="972" y="790"/>
                </a:lnTo>
                <a:lnTo>
                  <a:pt x="971" y="790"/>
                </a:lnTo>
                <a:lnTo>
                  <a:pt x="970" y="790"/>
                </a:lnTo>
                <a:lnTo>
                  <a:pt x="968" y="790"/>
                </a:lnTo>
                <a:lnTo>
                  <a:pt x="965" y="789"/>
                </a:lnTo>
                <a:lnTo>
                  <a:pt x="964" y="789"/>
                </a:lnTo>
                <a:lnTo>
                  <a:pt x="963" y="789"/>
                </a:lnTo>
                <a:lnTo>
                  <a:pt x="961" y="789"/>
                </a:lnTo>
                <a:lnTo>
                  <a:pt x="960" y="789"/>
                </a:lnTo>
                <a:lnTo>
                  <a:pt x="962" y="787"/>
                </a:lnTo>
                <a:lnTo>
                  <a:pt x="963" y="785"/>
                </a:lnTo>
                <a:lnTo>
                  <a:pt x="965" y="783"/>
                </a:lnTo>
                <a:lnTo>
                  <a:pt x="960" y="783"/>
                </a:lnTo>
                <a:lnTo>
                  <a:pt x="954" y="783"/>
                </a:lnTo>
                <a:lnTo>
                  <a:pt x="952" y="782"/>
                </a:lnTo>
                <a:lnTo>
                  <a:pt x="951" y="782"/>
                </a:lnTo>
                <a:lnTo>
                  <a:pt x="950" y="782"/>
                </a:lnTo>
                <a:lnTo>
                  <a:pt x="949" y="782"/>
                </a:lnTo>
                <a:lnTo>
                  <a:pt x="948" y="781"/>
                </a:lnTo>
                <a:lnTo>
                  <a:pt x="947" y="781"/>
                </a:lnTo>
                <a:lnTo>
                  <a:pt x="946" y="781"/>
                </a:lnTo>
                <a:lnTo>
                  <a:pt x="945" y="781"/>
                </a:lnTo>
                <a:lnTo>
                  <a:pt x="944" y="781"/>
                </a:lnTo>
                <a:lnTo>
                  <a:pt x="943" y="781"/>
                </a:lnTo>
                <a:lnTo>
                  <a:pt x="943" y="781"/>
                </a:lnTo>
                <a:lnTo>
                  <a:pt x="942" y="780"/>
                </a:lnTo>
                <a:lnTo>
                  <a:pt x="943" y="779"/>
                </a:lnTo>
                <a:lnTo>
                  <a:pt x="943" y="777"/>
                </a:lnTo>
                <a:lnTo>
                  <a:pt x="935" y="776"/>
                </a:lnTo>
                <a:lnTo>
                  <a:pt x="931" y="775"/>
                </a:lnTo>
                <a:lnTo>
                  <a:pt x="931" y="774"/>
                </a:lnTo>
                <a:lnTo>
                  <a:pt x="931" y="773"/>
                </a:lnTo>
                <a:lnTo>
                  <a:pt x="931" y="772"/>
                </a:lnTo>
                <a:lnTo>
                  <a:pt x="931" y="771"/>
                </a:lnTo>
                <a:lnTo>
                  <a:pt x="930" y="771"/>
                </a:lnTo>
                <a:close/>
                <a:moveTo>
                  <a:pt x="919" y="689"/>
                </a:moveTo>
                <a:lnTo>
                  <a:pt x="920" y="689"/>
                </a:lnTo>
                <a:lnTo>
                  <a:pt x="921" y="690"/>
                </a:lnTo>
                <a:lnTo>
                  <a:pt x="919" y="691"/>
                </a:lnTo>
                <a:lnTo>
                  <a:pt x="919" y="690"/>
                </a:lnTo>
                <a:lnTo>
                  <a:pt x="919" y="689"/>
                </a:lnTo>
                <a:close/>
                <a:moveTo>
                  <a:pt x="918" y="689"/>
                </a:moveTo>
                <a:lnTo>
                  <a:pt x="919" y="688"/>
                </a:lnTo>
                <a:lnTo>
                  <a:pt x="920" y="688"/>
                </a:lnTo>
                <a:lnTo>
                  <a:pt x="919" y="689"/>
                </a:lnTo>
                <a:lnTo>
                  <a:pt x="918" y="690"/>
                </a:lnTo>
                <a:lnTo>
                  <a:pt x="918" y="689"/>
                </a:lnTo>
                <a:close/>
                <a:moveTo>
                  <a:pt x="914" y="701"/>
                </a:moveTo>
                <a:lnTo>
                  <a:pt x="915" y="701"/>
                </a:lnTo>
                <a:lnTo>
                  <a:pt x="917" y="702"/>
                </a:lnTo>
                <a:lnTo>
                  <a:pt x="918" y="702"/>
                </a:lnTo>
                <a:lnTo>
                  <a:pt x="919" y="702"/>
                </a:lnTo>
                <a:lnTo>
                  <a:pt x="920" y="702"/>
                </a:lnTo>
                <a:lnTo>
                  <a:pt x="921" y="702"/>
                </a:lnTo>
                <a:lnTo>
                  <a:pt x="922" y="701"/>
                </a:lnTo>
                <a:lnTo>
                  <a:pt x="923" y="702"/>
                </a:lnTo>
                <a:lnTo>
                  <a:pt x="923" y="703"/>
                </a:lnTo>
                <a:lnTo>
                  <a:pt x="923" y="704"/>
                </a:lnTo>
                <a:lnTo>
                  <a:pt x="921" y="705"/>
                </a:lnTo>
                <a:lnTo>
                  <a:pt x="920" y="706"/>
                </a:lnTo>
                <a:lnTo>
                  <a:pt x="919" y="707"/>
                </a:lnTo>
                <a:lnTo>
                  <a:pt x="919" y="708"/>
                </a:lnTo>
                <a:lnTo>
                  <a:pt x="919" y="709"/>
                </a:lnTo>
                <a:lnTo>
                  <a:pt x="919" y="710"/>
                </a:lnTo>
                <a:lnTo>
                  <a:pt x="917" y="710"/>
                </a:lnTo>
                <a:lnTo>
                  <a:pt x="916" y="710"/>
                </a:lnTo>
                <a:lnTo>
                  <a:pt x="915" y="710"/>
                </a:lnTo>
                <a:lnTo>
                  <a:pt x="913" y="711"/>
                </a:lnTo>
                <a:lnTo>
                  <a:pt x="913" y="710"/>
                </a:lnTo>
                <a:lnTo>
                  <a:pt x="916" y="710"/>
                </a:lnTo>
                <a:lnTo>
                  <a:pt x="915" y="708"/>
                </a:lnTo>
                <a:lnTo>
                  <a:pt x="915" y="707"/>
                </a:lnTo>
                <a:lnTo>
                  <a:pt x="913" y="701"/>
                </a:lnTo>
                <a:lnTo>
                  <a:pt x="914" y="701"/>
                </a:lnTo>
                <a:close/>
                <a:moveTo>
                  <a:pt x="910" y="684"/>
                </a:moveTo>
                <a:lnTo>
                  <a:pt x="911" y="682"/>
                </a:lnTo>
                <a:lnTo>
                  <a:pt x="912" y="682"/>
                </a:lnTo>
                <a:lnTo>
                  <a:pt x="911" y="683"/>
                </a:lnTo>
                <a:lnTo>
                  <a:pt x="911" y="684"/>
                </a:lnTo>
                <a:lnTo>
                  <a:pt x="910" y="684"/>
                </a:lnTo>
                <a:close/>
                <a:moveTo>
                  <a:pt x="798" y="1110"/>
                </a:moveTo>
                <a:lnTo>
                  <a:pt x="800" y="1103"/>
                </a:lnTo>
                <a:lnTo>
                  <a:pt x="800" y="1102"/>
                </a:lnTo>
                <a:lnTo>
                  <a:pt x="800" y="1099"/>
                </a:lnTo>
                <a:lnTo>
                  <a:pt x="800" y="1097"/>
                </a:lnTo>
                <a:lnTo>
                  <a:pt x="801" y="1094"/>
                </a:lnTo>
                <a:lnTo>
                  <a:pt x="802" y="1089"/>
                </a:lnTo>
                <a:lnTo>
                  <a:pt x="803" y="1086"/>
                </a:lnTo>
                <a:lnTo>
                  <a:pt x="803" y="1084"/>
                </a:lnTo>
                <a:lnTo>
                  <a:pt x="804" y="1082"/>
                </a:lnTo>
                <a:lnTo>
                  <a:pt x="804" y="1081"/>
                </a:lnTo>
                <a:lnTo>
                  <a:pt x="804" y="1079"/>
                </a:lnTo>
                <a:lnTo>
                  <a:pt x="805" y="1077"/>
                </a:lnTo>
                <a:lnTo>
                  <a:pt x="806" y="1074"/>
                </a:lnTo>
                <a:lnTo>
                  <a:pt x="806" y="1072"/>
                </a:lnTo>
                <a:lnTo>
                  <a:pt x="807" y="1070"/>
                </a:lnTo>
                <a:lnTo>
                  <a:pt x="807" y="1067"/>
                </a:lnTo>
                <a:lnTo>
                  <a:pt x="808" y="1064"/>
                </a:lnTo>
                <a:lnTo>
                  <a:pt x="808" y="1062"/>
                </a:lnTo>
                <a:lnTo>
                  <a:pt x="809" y="1061"/>
                </a:lnTo>
                <a:lnTo>
                  <a:pt x="809" y="1060"/>
                </a:lnTo>
                <a:lnTo>
                  <a:pt x="809" y="1058"/>
                </a:lnTo>
                <a:lnTo>
                  <a:pt x="810" y="1056"/>
                </a:lnTo>
                <a:lnTo>
                  <a:pt x="810" y="1055"/>
                </a:lnTo>
                <a:lnTo>
                  <a:pt x="810" y="1054"/>
                </a:lnTo>
                <a:lnTo>
                  <a:pt x="810" y="1053"/>
                </a:lnTo>
                <a:lnTo>
                  <a:pt x="810" y="1052"/>
                </a:lnTo>
                <a:lnTo>
                  <a:pt x="810" y="1051"/>
                </a:lnTo>
                <a:lnTo>
                  <a:pt x="810" y="1050"/>
                </a:lnTo>
                <a:lnTo>
                  <a:pt x="810" y="1049"/>
                </a:lnTo>
                <a:lnTo>
                  <a:pt x="810" y="1048"/>
                </a:lnTo>
                <a:lnTo>
                  <a:pt x="809" y="1048"/>
                </a:lnTo>
                <a:lnTo>
                  <a:pt x="809" y="1048"/>
                </a:lnTo>
                <a:lnTo>
                  <a:pt x="809" y="1046"/>
                </a:lnTo>
                <a:lnTo>
                  <a:pt x="809" y="1045"/>
                </a:lnTo>
                <a:lnTo>
                  <a:pt x="808" y="1044"/>
                </a:lnTo>
                <a:lnTo>
                  <a:pt x="812" y="1044"/>
                </a:lnTo>
                <a:lnTo>
                  <a:pt x="814" y="1044"/>
                </a:lnTo>
                <a:lnTo>
                  <a:pt x="813" y="1043"/>
                </a:lnTo>
                <a:lnTo>
                  <a:pt x="813" y="1041"/>
                </a:lnTo>
                <a:lnTo>
                  <a:pt x="813" y="1039"/>
                </a:lnTo>
                <a:lnTo>
                  <a:pt x="815" y="1039"/>
                </a:lnTo>
                <a:lnTo>
                  <a:pt x="816" y="1039"/>
                </a:lnTo>
                <a:lnTo>
                  <a:pt x="818" y="1039"/>
                </a:lnTo>
                <a:lnTo>
                  <a:pt x="818" y="1037"/>
                </a:lnTo>
                <a:lnTo>
                  <a:pt x="818" y="1035"/>
                </a:lnTo>
                <a:lnTo>
                  <a:pt x="819" y="1035"/>
                </a:lnTo>
                <a:lnTo>
                  <a:pt x="821" y="1035"/>
                </a:lnTo>
                <a:lnTo>
                  <a:pt x="823" y="1035"/>
                </a:lnTo>
                <a:lnTo>
                  <a:pt x="825" y="1035"/>
                </a:lnTo>
                <a:lnTo>
                  <a:pt x="825" y="1039"/>
                </a:lnTo>
                <a:lnTo>
                  <a:pt x="827" y="1039"/>
                </a:lnTo>
                <a:lnTo>
                  <a:pt x="827" y="1043"/>
                </a:lnTo>
                <a:lnTo>
                  <a:pt x="827" y="1044"/>
                </a:lnTo>
                <a:lnTo>
                  <a:pt x="828" y="1044"/>
                </a:lnTo>
                <a:lnTo>
                  <a:pt x="829" y="1044"/>
                </a:lnTo>
                <a:lnTo>
                  <a:pt x="829" y="1043"/>
                </a:lnTo>
                <a:lnTo>
                  <a:pt x="830" y="1043"/>
                </a:lnTo>
                <a:lnTo>
                  <a:pt x="848" y="1043"/>
                </a:lnTo>
                <a:lnTo>
                  <a:pt x="848" y="1043"/>
                </a:lnTo>
                <a:lnTo>
                  <a:pt x="848" y="1039"/>
                </a:lnTo>
                <a:lnTo>
                  <a:pt x="849" y="1039"/>
                </a:lnTo>
                <a:lnTo>
                  <a:pt x="849" y="1043"/>
                </a:lnTo>
                <a:lnTo>
                  <a:pt x="850" y="1043"/>
                </a:lnTo>
                <a:lnTo>
                  <a:pt x="851" y="1043"/>
                </a:lnTo>
                <a:lnTo>
                  <a:pt x="851" y="1041"/>
                </a:lnTo>
                <a:lnTo>
                  <a:pt x="851" y="1037"/>
                </a:lnTo>
                <a:lnTo>
                  <a:pt x="860" y="1037"/>
                </a:lnTo>
                <a:lnTo>
                  <a:pt x="860" y="1037"/>
                </a:lnTo>
                <a:lnTo>
                  <a:pt x="861" y="1037"/>
                </a:lnTo>
                <a:lnTo>
                  <a:pt x="861" y="1043"/>
                </a:lnTo>
                <a:lnTo>
                  <a:pt x="861" y="1044"/>
                </a:lnTo>
                <a:lnTo>
                  <a:pt x="863" y="1044"/>
                </a:lnTo>
                <a:lnTo>
                  <a:pt x="863" y="1046"/>
                </a:lnTo>
                <a:lnTo>
                  <a:pt x="863" y="1053"/>
                </a:lnTo>
                <a:lnTo>
                  <a:pt x="863" y="1055"/>
                </a:lnTo>
                <a:lnTo>
                  <a:pt x="863" y="1057"/>
                </a:lnTo>
                <a:lnTo>
                  <a:pt x="857" y="1057"/>
                </a:lnTo>
                <a:lnTo>
                  <a:pt x="856" y="1057"/>
                </a:lnTo>
                <a:lnTo>
                  <a:pt x="855" y="1057"/>
                </a:lnTo>
                <a:lnTo>
                  <a:pt x="854" y="1057"/>
                </a:lnTo>
                <a:lnTo>
                  <a:pt x="848" y="1065"/>
                </a:lnTo>
                <a:lnTo>
                  <a:pt x="845" y="1069"/>
                </a:lnTo>
                <a:lnTo>
                  <a:pt x="844" y="1069"/>
                </a:lnTo>
                <a:lnTo>
                  <a:pt x="843" y="1069"/>
                </a:lnTo>
                <a:lnTo>
                  <a:pt x="836" y="1070"/>
                </a:lnTo>
                <a:lnTo>
                  <a:pt x="828" y="1070"/>
                </a:lnTo>
                <a:lnTo>
                  <a:pt x="828" y="1077"/>
                </a:lnTo>
                <a:lnTo>
                  <a:pt x="824" y="1077"/>
                </a:lnTo>
                <a:lnTo>
                  <a:pt x="824" y="1081"/>
                </a:lnTo>
                <a:lnTo>
                  <a:pt x="816" y="1081"/>
                </a:lnTo>
                <a:lnTo>
                  <a:pt x="813" y="1081"/>
                </a:lnTo>
                <a:lnTo>
                  <a:pt x="812" y="1090"/>
                </a:lnTo>
                <a:lnTo>
                  <a:pt x="818" y="1090"/>
                </a:lnTo>
                <a:lnTo>
                  <a:pt x="814" y="1115"/>
                </a:lnTo>
                <a:lnTo>
                  <a:pt x="813" y="1119"/>
                </a:lnTo>
                <a:lnTo>
                  <a:pt x="812" y="1119"/>
                </a:lnTo>
                <a:lnTo>
                  <a:pt x="810" y="1117"/>
                </a:lnTo>
                <a:lnTo>
                  <a:pt x="798" y="1111"/>
                </a:lnTo>
                <a:lnTo>
                  <a:pt x="798" y="1110"/>
                </a:lnTo>
                <a:close/>
                <a:moveTo>
                  <a:pt x="790" y="962"/>
                </a:moveTo>
                <a:lnTo>
                  <a:pt x="791" y="956"/>
                </a:lnTo>
                <a:lnTo>
                  <a:pt x="791" y="955"/>
                </a:lnTo>
                <a:lnTo>
                  <a:pt x="794" y="955"/>
                </a:lnTo>
                <a:lnTo>
                  <a:pt x="800" y="955"/>
                </a:lnTo>
                <a:lnTo>
                  <a:pt x="804" y="955"/>
                </a:lnTo>
                <a:lnTo>
                  <a:pt x="805" y="955"/>
                </a:lnTo>
                <a:lnTo>
                  <a:pt x="806" y="955"/>
                </a:lnTo>
                <a:lnTo>
                  <a:pt x="806" y="956"/>
                </a:lnTo>
                <a:lnTo>
                  <a:pt x="805" y="960"/>
                </a:lnTo>
                <a:lnTo>
                  <a:pt x="805" y="963"/>
                </a:lnTo>
                <a:lnTo>
                  <a:pt x="805" y="965"/>
                </a:lnTo>
                <a:lnTo>
                  <a:pt x="805" y="966"/>
                </a:lnTo>
                <a:lnTo>
                  <a:pt x="809" y="965"/>
                </a:lnTo>
                <a:lnTo>
                  <a:pt x="811" y="964"/>
                </a:lnTo>
                <a:lnTo>
                  <a:pt x="814" y="964"/>
                </a:lnTo>
                <a:lnTo>
                  <a:pt x="822" y="964"/>
                </a:lnTo>
                <a:lnTo>
                  <a:pt x="825" y="964"/>
                </a:lnTo>
                <a:lnTo>
                  <a:pt x="826" y="964"/>
                </a:lnTo>
                <a:lnTo>
                  <a:pt x="827" y="964"/>
                </a:lnTo>
                <a:lnTo>
                  <a:pt x="824" y="976"/>
                </a:lnTo>
                <a:lnTo>
                  <a:pt x="824" y="976"/>
                </a:lnTo>
                <a:lnTo>
                  <a:pt x="823" y="977"/>
                </a:lnTo>
                <a:lnTo>
                  <a:pt x="823" y="976"/>
                </a:lnTo>
                <a:lnTo>
                  <a:pt x="822" y="976"/>
                </a:lnTo>
                <a:lnTo>
                  <a:pt x="821" y="976"/>
                </a:lnTo>
                <a:lnTo>
                  <a:pt x="819" y="976"/>
                </a:lnTo>
                <a:lnTo>
                  <a:pt x="818" y="976"/>
                </a:lnTo>
                <a:lnTo>
                  <a:pt x="817" y="976"/>
                </a:lnTo>
                <a:lnTo>
                  <a:pt x="816" y="977"/>
                </a:lnTo>
                <a:lnTo>
                  <a:pt x="815" y="977"/>
                </a:lnTo>
                <a:lnTo>
                  <a:pt x="814" y="977"/>
                </a:lnTo>
                <a:lnTo>
                  <a:pt x="813" y="977"/>
                </a:lnTo>
                <a:lnTo>
                  <a:pt x="812" y="977"/>
                </a:lnTo>
                <a:lnTo>
                  <a:pt x="812" y="977"/>
                </a:lnTo>
                <a:lnTo>
                  <a:pt x="811" y="977"/>
                </a:lnTo>
                <a:lnTo>
                  <a:pt x="810" y="977"/>
                </a:lnTo>
                <a:lnTo>
                  <a:pt x="810" y="978"/>
                </a:lnTo>
                <a:lnTo>
                  <a:pt x="810" y="980"/>
                </a:lnTo>
                <a:lnTo>
                  <a:pt x="810" y="982"/>
                </a:lnTo>
                <a:lnTo>
                  <a:pt x="810" y="983"/>
                </a:lnTo>
                <a:lnTo>
                  <a:pt x="807" y="983"/>
                </a:lnTo>
                <a:lnTo>
                  <a:pt x="801" y="983"/>
                </a:lnTo>
                <a:lnTo>
                  <a:pt x="801" y="986"/>
                </a:lnTo>
                <a:lnTo>
                  <a:pt x="801" y="987"/>
                </a:lnTo>
                <a:lnTo>
                  <a:pt x="801" y="989"/>
                </a:lnTo>
                <a:lnTo>
                  <a:pt x="800" y="999"/>
                </a:lnTo>
                <a:lnTo>
                  <a:pt x="799" y="1008"/>
                </a:lnTo>
                <a:lnTo>
                  <a:pt x="799" y="1009"/>
                </a:lnTo>
                <a:lnTo>
                  <a:pt x="797" y="1023"/>
                </a:lnTo>
                <a:lnTo>
                  <a:pt x="796" y="1024"/>
                </a:lnTo>
                <a:lnTo>
                  <a:pt x="796" y="1029"/>
                </a:lnTo>
                <a:lnTo>
                  <a:pt x="795" y="1031"/>
                </a:lnTo>
                <a:lnTo>
                  <a:pt x="795" y="1032"/>
                </a:lnTo>
                <a:lnTo>
                  <a:pt x="795" y="1033"/>
                </a:lnTo>
                <a:lnTo>
                  <a:pt x="795" y="1035"/>
                </a:lnTo>
                <a:lnTo>
                  <a:pt x="794" y="1042"/>
                </a:lnTo>
                <a:lnTo>
                  <a:pt x="794" y="1043"/>
                </a:lnTo>
                <a:lnTo>
                  <a:pt x="793" y="1044"/>
                </a:lnTo>
                <a:lnTo>
                  <a:pt x="792" y="1044"/>
                </a:lnTo>
                <a:lnTo>
                  <a:pt x="794" y="1031"/>
                </a:lnTo>
                <a:lnTo>
                  <a:pt x="794" y="1024"/>
                </a:lnTo>
                <a:lnTo>
                  <a:pt x="795" y="1022"/>
                </a:lnTo>
                <a:lnTo>
                  <a:pt x="797" y="1007"/>
                </a:lnTo>
                <a:lnTo>
                  <a:pt x="800" y="987"/>
                </a:lnTo>
                <a:lnTo>
                  <a:pt x="800" y="981"/>
                </a:lnTo>
                <a:lnTo>
                  <a:pt x="802" y="972"/>
                </a:lnTo>
                <a:lnTo>
                  <a:pt x="802" y="966"/>
                </a:lnTo>
                <a:lnTo>
                  <a:pt x="803" y="966"/>
                </a:lnTo>
                <a:lnTo>
                  <a:pt x="803" y="964"/>
                </a:lnTo>
                <a:lnTo>
                  <a:pt x="803" y="964"/>
                </a:lnTo>
                <a:lnTo>
                  <a:pt x="803" y="963"/>
                </a:lnTo>
                <a:lnTo>
                  <a:pt x="799" y="965"/>
                </a:lnTo>
                <a:lnTo>
                  <a:pt x="798" y="965"/>
                </a:lnTo>
                <a:lnTo>
                  <a:pt x="796" y="964"/>
                </a:lnTo>
                <a:lnTo>
                  <a:pt x="795" y="964"/>
                </a:lnTo>
                <a:lnTo>
                  <a:pt x="794" y="964"/>
                </a:lnTo>
                <a:lnTo>
                  <a:pt x="793" y="964"/>
                </a:lnTo>
                <a:lnTo>
                  <a:pt x="793" y="965"/>
                </a:lnTo>
                <a:lnTo>
                  <a:pt x="792" y="965"/>
                </a:lnTo>
                <a:lnTo>
                  <a:pt x="789" y="967"/>
                </a:lnTo>
                <a:lnTo>
                  <a:pt x="790" y="962"/>
                </a:lnTo>
                <a:close/>
                <a:moveTo>
                  <a:pt x="5" y="468"/>
                </a:moveTo>
                <a:lnTo>
                  <a:pt x="11" y="463"/>
                </a:lnTo>
                <a:lnTo>
                  <a:pt x="6" y="440"/>
                </a:lnTo>
                <a:lnTo>
                  <a:pt x="13" y="425"/>
                </a:lnTo>
                <a:lnTo>
                  <a:pt x="10" y="417"/>
                </a:lnTo>
                <a:lnTo>
                  <a:pt x="41" y="404"/>
                </a:lnTo>
                <a:lnTo>
                  <a:pt x="45" y="381"/>
                </a:lnTo>
                <a:lnTo>
                  <a:pt x="51" y="371"/>
                </a:lnTo>
                <a:lnTo>
                  <a:pt x="51" y="361"/>
                </a:lnTo>
                <a:lnTo>
                  <a:pt x="54" y="342"/>
                </a:lnTo>
                <a:lnTo>
                  <a:pt x="48" y="313"/>
                </a:lnTo>
                <a:lnTo>
                  <a:pt x="38" y="313"/>
                </a:lnTo>
                <a:lnTo>
                  <a:pt x="23" y="313"/>
                </a:lnTo>
                <a:lnTo>
                  <a:pt x="23" y="311"/>
                </a:lnTo>
                <a:lnTo>
                  <a:pt x="23" y="295"/>
                </a:lnTo>
                <a:lnTo>
                  <a:pt x="24" y="222"/>
                </a:lnTo>
                <a:lnTo>
                  <a:pt x="25" y="195"/>
                </a:lnTo>
                <a:lnTo>
                  <a:pt x="25" y="194"/>
                </a:lnTo>
                <a:lnTo>
                  <a:pt x="25" y="193"/>
                </a:lnTo>
                <a:lnTo>
                  <a:pt x="35" y="193"/>
                </a:lnTo>
                <a:lnTo>
                  <a:pt x="36" y="193"/>
                </a:lnTo>
                <a:lnTo>
                  <a:pt x="46" y="193"/>
                </a:lnTo>
                <a:lnTo>
                  <a:pt x="189" y="193"/>
                </a:lnTo>
                <a:lnTo>
                  <a:pt x="201" y="193"/>
                </a:lnTo>
                <a:lnTo>
                  <a:pt x="208" y="193"/>
                </a:lnTo>
                <a:lnTo>
                  <a:pt x="244" y="193"/>
                </a:lnTo>
                <a:lnTo>
                  <a:pt x="282" y="193"/>
                </a:lnTo>
                <a:lnTo>
                  <a:pt x="356" y="193"/>
                </a:lnTo>
                <a:lnTo>
                  <a:pt x="392" y="193"/>
                </a:lnTo>
                <a:lnTo>
                  <a:pt x="394" y="193"/>
                </a:lnTo>
                <a:lnTo>
                  <a:pt x="423" y="193"/>
                </a:lnTo>
                <a:lnTo>
                  <a:pt x="429" y="193"/>
                </a:lnTo>
                <a:lnTo>
                  <a:pt x="436" y="193"/>
                </a:lnTo>
                <a:lnTo>
                  <a:pt x="439" y="193"/>
                </a:lnTo>
                <a:lnTo>
                  <a:pt x="440" y="193"/>
                </a:lnTo>
                <a:lnTo>
                  <a:pt x="440" y="193"/>
                </a:lnTo>
                <a:lnTo>
                  <a:pt x="444" y="193"/>
                </a:lnTo>
                <a:lnTo>
                  <a:pt x="446" y="193"/>
                </a:lnTo>
                <a:lnTo>
                  <a:pt x="451" y="193"/>
                </a:lnTo>
                <a:lnTo>
                  <a:pt x="452" y="193"/>
                </a:lnTo>
                <a:lnTo>
                  <a:pt x="452" y="193"/>
                </a:lnTo>
                <a:lnTo>
                  <a:pt x="454" y="193"/>
                </a:lnTo>
                <a:lnTo>
                  <a:pt x="464" y="193"/>
                </a:lnTo>
                <a:lnTo>
                  <a:pt x="466" y="193"/>
                </a:lnTo>
                <a:lnTo>
                  <a:pt x="472" y="193"/>
                </a:lnTo>
                <a:lnTo>
                  <a:pt x="541" y="193"/>
                </a:lnTo>
                <a:lnTo>
                  <a:pt x="577" y="193"/>
                </a:lnTo>
                <a:lnTo>
                  <a:pt x="579" y="193"/>
                </a:lnTo>
                <a:lnTo>
                  <a:pt x="579" y="193"/>
                </a:lnTo>
                <a:lnTo>
                  <a:pt x="586" y="193"/>
                </a:lnTo>
                <a:lnTo>
                  <a:pt x="590" y="193"/>
                </a:lnTo>
                <a:lnTo>
                  <a:pt x="619" y="193"/>
                </a:lnTo>
                <a:lnTo>
                  <a:pt x="623" y="193"/>
                </a:lnTo>
                <a:lnTo>
                  <a:pt x="623" y="175"/>
                </a:lnTo>
                <a:lnTo>
                  <a:pt x="623" y="174"/>
                </a:lnTo>
                <a:lnTo>
                  <a:pt x="623" y="170"/>
                </a:lnTo>
                <a:lnTo>
                  <a:pt x="623" y="168"/>
                </a:lnTo>
                <a:lnTo>
                  <a:pt x="623" y="156"/>
                </a:lnTo>
                <a:lnTo>
                  <a:pt x="623" y="148"/>
                </a:lnTo>
                <a:lnTo>
                  <a:pt x="624" y="148"/>
                </a:lnTo>
                <a:lnTo>
                  <a:pt x="629" y="148"/>
                </a:lnTo>
                <a:lnTo>
                  <a:pt x="629" y="146"/>
                </a:lnTo>
                <a:lnTo>
                  <a:pt x="629" y="145"/>
                </a:lnTo>
                <a:lnTo>
                  <a:pt x="629" y="144"/>
                </a:lnTo>
                <a:lnTo>
                  <a:pt x="629" y="143"/>
                </a:lnTo>
                <a:lnTo>
                  <a:pt x="629" y="139"/>
                </a:lnTo>
                <a:lnTo>
                  <a:pt x="623" y="139"/>
                </a:lnTo>
                <a:lnTo>
                  <a:pt x="623" y="137"/>
                </a:lnTo>
                <a:lnTo>
                  <a:pt x="623" y="135"/>
                </a:lnTo>
                <a:lnTo>
                  <a:pt x="623" y="132"/>
                </a:lnTo>
                <a:lnTo>
                  <a:pt x="623" y="130"/>
                </a:lnTo>
                <a:lnTo>
                  <a:pt x="623" y="129"/>
                </a:lnTo>
                <a:lnTo>
                  <a:pt x="623" y="127"/>
                </a:lnTo>
                <a:lnTo>
                  <a:pt x="623" y="125"/>
                </a:lnTo>
                <a:lnTo>
                  <a:pt x="623" y="124"/>
                </a:lnTo>
                <a:lnTo>
                  <a:pt x="623" y="122"/>
                </a:lnTo>
                <a:lnTo>
                  <a:pt x="623" y="121"/>
                </a:lnTo>
                <a:lnTo>
                  <a:pt x="623" y="120"/>
                </a:lnTo>
                <a:lnTo>
                  <a:pt x="623" y="116"/>
                </a:lnTo>
                <a:lnTo>
                  <a:pt x="623" y="112"/>
                </a:lnTo>
                <a:lnTo>
                  <a:pt x="623" y="111"/>
                </a:lnTo>
                <a:lnTo>
                  <a:pt x="619" y="111"/>
                </a:lnTo>
                <a:lnTo>
                  <a:pt x="614" y="111"/>
                </a:lnTo>
                <a:lnTo>
                  <a:pt x="610" y="111"/>
                </a:lnTo>
                <a:lnTo>
                  <a:pt x="608" y="111"/>
                </a:lnTo>
                <a:lnTo>
                  <a:pt x="605" y="111"/>
                </a:lnTo>
                <a:lnTo>
                  <a:pt x="603" y="111"/>
                </a:lnTo>
                <a:lnTo>
                  <a:pt x="601" y="111"/>
                </a:lnTo>
                <a:lnTo>
                  <a:pt x="601" y="113"/>
                </a:lnTo>
                <a:lnTo>
                  <a:pt x="601" y="120"/>
                </a:lnTo>
                <a:lnTo>
                  <a:pt x="600" y="120"/>
                </a:lnTo>
                <a:lnTo>
                  <a:pt x="596" y="120"/>
                </a:lnTo>
                <a:lnTo>
                  <a:pt x="590" y="120"/>
                </a:lnTo>
                <a:lnTo>
                  <a:pt x="584" y="120"/>
                </a:lnTo>
                <a:lnTo>
                  <a:pt x="584" y="120"/>
                </a:lnTo>
                <a:lnTo>
                  <a:pt x="582" y="120"/>
                </a:lnTo>
                <a:lnTo>
                  <a:pt x="579" y="120"/>
                </a:lnTo>
                <a:lnTo>
                  <a:pt x="579" y="113"/>
                </a:lnTo>
                <a:lnTo>
                  <a:pt x="579" y="110"/>
                </a:lnTo>
                <a:lnTo>
                  <a:pt x="578" y="92"/>
                </a:lnTo>
                <a:lnTo>
                  <a:pt x="579" y="92"/>
                </a:lnTo>
                <a:lnTo>
                  <a:pt x="583" y="92"/>
                </a:lnTo>
                <a:lnTo>
                  <a:pt x="584" y="92"/>
                </a:lnTo>
                <a:lnTo>
                  <a:pt x="586" y="92"/>
                </a:lnTo>
                <a:lnTo>
                  <a:pt x="588" y="92"/>
                </a:lnTo>
                <a:lnTo>
                  <a:pt x="590" y="92"/>
                </a:lnTo>
                <a:lnTo>
                  <a:pt x="594" y="92"/>
                </a:lnTo>
                <a:lnTo>
                  <a:pt x="596" y="92"/>
                </a:lnTo>
                <a:lnTo>
                  <a:pt x="598" y="92"/>
                </a:lnTo>
                <a:lnTo>
                  <a:pt x="600" y="92"/>
                </a:lnTo>
                <a:lnTo>
                  <a:pt x="601" y="92"/>
                </a:lnTo>
                <a:lnTo>
                  <a:pt x="601" y="91"/>
                </a:lnTo>
                <a:lnTo>
                  <a:pt x="601" y="87"/>
                </a:lnTo>
                <a:lnTo>
                  <a:pt x="601" y="85"/>
                </a:lnTo>
                <a:lnTo>
                  <a:pt x="601" y="84"/>
                </a:lnTo>
                <a:lnTo>
                  <a:pt x="601" y="80"/>
                </a:lnTo>
                <a:lnTo>
                  <a:pt x="600" y="77"/>
                </a:lnTo>
                <a:lnTo>
                  <a:pt x="600" y="76"/>
                </a:lnTo>
                <a:lnTo>
                  <a:pt x="601" y="75"/>
                </a:lnTo>
                <a:lnTo>
                  <a:pt x="601" y="74"/>
                </a:lnTo>
                <a:lnTo>
                  <a:pt x="604" y="74"/>
                </a:lnTo>
                <a:lnTo>
                  <a:pt x="608" y="74"/>
                </a:lnTo>
                <a:lnTo>
                  <a:pt x="612" y="74"/>
                </a:lnTo>
                <a:lnTo>
                  <a:pt x="615" y="74"/>
                </a:lnTo>
                <a:lnTo>
                  <a:pt x="618" y="74"/>
                </a:lnTo>
                <a:lnTo>
                  <a:pt x="620" y="74"/>
                </a:lnTo>
                <a:lnTo>
                  <a:pt x="620" y="74"/>
                </a:lnTo>
                <a:lnTo>
                  <a:pt x="623" y="74"/>
                </a:lnTo>
                <a:lnTo>
                  <a:pt x="629" y="74"/>
                </a:lnTo>
                <a:lnTo>
                  <a:pt x="631" y="74"/>
                </a:lnTo>
                <a:lnTo>
                  <a:pt x="633" y="74"/>
                </a:lnTo>
                <a:lnTo>
                  <a:pt x="633" y="75"/>
                </a:lnTo>
                <a:lnTo>
                  <a:pt x="634" y="74"/>
                </a:lnTo>
                <a:lnTo>
                  <a:pt x="635" y="74"/>
                </a:lnTo>
                <a:lnTo>
                  <a:pt x="636" y="74"/>
                </a:lnTo>
                <a:lnTo>
                  <a:pt x="638" y="74"/>
                </a:lnTo>
                <a:lnTo>
                  <a:pt x="644" y="74"/>
                </a:lnTo>
                <a:lnTo>
                  <a:pt x="645" y="74"/>
                </a:lnTo>
                <a:lnTo>
                  <a:pt x="656" y="74"/>
                </a:lnTo>
                <a:lnTo>
                  <a:pt x="656" y="70"/>
                </a:lnTo>
                <a:lnTo>
                  <a:pt x="656" y="69"/>
                </a:lnTo>
                <a:lnTo>
                  <a:pt x="656" y="68"/>
                </a:lnTo>
                <a:lnTo>
                  <a:pt x="656" y="66"/>
                </a:lnTo>
                <a:lnTo>
                  <a:pt x="669" y="66"/>
                </a:lnTo>
                <a:lnTo>
                  <a:pt x="669" y="68"/>
                </a:lnTo>
                <a:lnTo>
                  <a:pt x="669" y="74"/>
                </a:lnTo>
                <a:lnTo>
                  <a:pt x="689" y="74"/>
                </a:lnTo>
                <a:lnTo>
                  <a:pt x="690" y="74"/>
                </a:lnTo>
                <a:lnTo>
                  <a:pt x="691" y="74"/>
                </a:lnTo>
                <a:lnTo>
                  <a:pt x="707" y="74"/>
                </a:lnTo>
                <a:lnTo>
                  <a:pt x="722" y="74"/>
                </a:lnTo>
                <a:lnTo>
                  <a:pt x="724" y="74"/>
                </a:lnTo>
                <a:lnTo>
                  <a:pt x="724" y="73"/>
                </a:lnTo>
                <a:lnTo>
                  <a:pt x="724" y="56"/>
                </a:lnTo>
                <a:lnTo>
                  <a:pt x="728" y="56"/>
                </a:lnTo>
                <a:lnTo>
                  <a:pt x="730" y="56"/>
                </a:lnTo>
                <a:lnTo>
                  <a:pt x="733" y="56"/>
                </a:lnTo>
                <a:lnTo>
                  <a:pt x="734" y="56"/>
                </a:lnTo>
                <a:lnTo>
                  <a:pt x="734" y="54"/>
                </a:lnTo>
                <a:lnTo>
                  <a:pt x="734" y="48"/>
                </a:lnTo>
                <a:lnTo>
                  <a:pt x="734" y="47"/>
                </a:lnTo>
                <a:lnTo>
                  <a:pt x="734" y="31"/>
                </a:lnTo>
                <a:lnTo>
                  <a:pt x="733" y="28"/>
                </a:lnTo>
                <a:lnTo>
                  <a:pt x="732" y="13"/>
                </a:lnTo>
                <a:lnTo>
                  <a:pt x="732" y="11"/>
                </a:lnTo>
                <a:lnTo>
                  <a:pt x="732" y="7"/>
                </a:lnTo>
                <a:lnTo>
                  <a:pt x="732" y="5"/>
                </a:lnTo>
                <a:lnTo>
                  <a:pt x="732" y="2"/>
                </a:lnTo>
                <a:lnTo>
                  <a:pt x="732" y="0"/>
                </a:lnTo>
                <a:lnTo>
                  <a:pt x="736" y="0"/>
                </a:lnTo>
                <a:lnTo>
                  <a:pt x="770" y="0"/>
                </a:lnTo>
                <a:lnTo>
                  <a:pt x="777" y="0"/>
                </a:lnTo>
                <a:lnTo>
                  <a:pt x="795" y="0"/>
                </a:lnTo>
                <a:lnTo>
                  <a:pt x="802" y="0"/>
                </a:lnTo>
                <a:lnTo>
                  <a:pt x="804" y="0"/>
                </a:lnTo>
                <a:lnTo>
                  <a:pt x="806" y="0"/>
                </a:lnTo>
                <a:lnTo>
                  <a:pt x="814" y="0"/>
                </a:lnTo>
                <a:lnTo>
                  <a:pt x="823" y="0"/>
                </a:lnTo>
                <a:lnTo>
                  <a:pt x="824" y="0"/>
                </a:lnTo>
                <a:lnTo>
                  <a:pt x="824" y="0"/>
                </a:lnTo>
                <a:lnTo>
                  <a:pt x="825" y="0"/>
                </a:lnTo>
                <a:lnTo>
                  <a:pt x="835" y="0"/>
                </a:lnTo>
                <a:lnTo>
                  <a:pt x="845" y="0"/>
                </a:lnTo>
                <a:lnTo>
                  <a:pt x="860" y="0"/>
                </a:lnTo>
                <a:lnTo>
                  <a:pt x="871" y="0"/>
                </a:lnTo>
                <a:lnTo>
                  <a:pt x="881" y="0"/>
                </a:lnTo>
                <a:lnTo>
                  <a:pt x="892" y="0"/>
                </a:lnTo>
                <a:lnTo>
                  <a:pt x="893" y="0"/>
                </a:lnTo>
                <a:lnTo>
                  <a:pt x="900" y="0"/>
                </a:lnTo>
                <a:lnTo>
                  <a:pt x="905" y="0"/>
                </a:lnTo>
                <a:lnTo>
                  <a:pt x="913" y="0"/>
                </a:lnTo>
                <a:lnTo>
                  <a:pt x="919" y="0"/>
                </a:lnTo>
                <a:lnTo>
                  <a:pt x="923" y="0"/>
                </a:lnTo>
                <a:lnTo>
                  <a:pt x="943" y="0"/>
                </a:lnTo>
                <a:lnTo>
                  <a:pt x="947" y="0"/>
                </a:lnTo>
                <a:lnTo>
                  <a:pt x="949" y="0"/>
                </a:lnTo>
                <a:lnTo>
                  <a:pt x="954" y="0"/>
                </a:lnTo>
                <a:lnTo>
                  <a:pt x="957" y="0"/>
                </a:lnTo>
                <a:lnTo>
                  <a:pt x="970" y="0"/>
                </a:lnTo>
                <a:lnTo>
                  <a:pt x="980" y="0"/>
                </a:lnTo>
                <a:lnTo>
                  <a:pt x="986" y="0"/>
                </a:lnTo>
                <a:lnTo>
                  <a:pt x="990" y="0"/>
                </a:lnTo>
                <a:lnTo>
                  <a:pt x="991" y="0"/>
                </a:lnTo>
                <a:lnTo>
                  <a:pt x="1003" y="0"/>
                </a:lnTo>
                <a:lnTo>
                  <a:pt x="1009" y="0"/>
                </a:lnTo>
                <a:lnTo>
                  <a:pt x="1016" y="0"/>
                </a:lnTo>
                <a:lnTo>
                  <a:pt x="1023" y="0"/>
                </a:lnTo>
                <a:lnTo>
                  <a:pt x="1024" y="0"/>
                </a:lnTo>
                <a:lnTo>
                  <a:pt x="1048" y="0"/>
                </a:lnTo>
                <a:lnTo>
                  <a:pt x="1051" y="0"/>
                </a:lnTo>
                <a:lnTo>
                  <a:pt x="1058" y="0"/>
                </a:lnTo>
                <a:lnTo>
                  <a:pt x="1064" y="0"/>
                </a:lnTo>
                <a:lnTo>
                  <a:pt x="1063" y="1"/>
                </a:lnTo>
                <a:lnTo>
                  <a:pt x="1064" y="1"/>
                </a:lnTo>
                <a:lnTo>
                  <a:pt x="1065" y="1"/>
                </a:lnTo>
                <a:lnTo>
                  <a:pt x="1064" y="3"/>
                </a:lnTo>
                <a:lnTo>
                  <a:pt x="1064" y="4"/>
                </a:lnTo>
                <a:lnTo>
                  <a:pt x="1063" y="6"/>
                </a:lnTo>
                <a:lnTo>
                  <a:pt x="1063" y="9"/>
                </a:lnTo>
                <a:lnTo>
                  <a:pt x="1063" y="12"/>
                </a:lnTo>
                <a:lnTo>
                  <a:pt x="1063" y="13"/>
                </a:lnTo>
                <a:lnTo>
                  <a:pt x="1063" y="15"/>
                </a:lnTo>
                <a:lnTo>
                  <a:pt x="1063" y="17"/>
                </a:lnTo>
                <a:lnTo>
                  <a:pt x="1063" y="18"/>
                </a:lnTo>
                <a:lnTo>
                  <a:pt x="1064" y="21"/>
                </a:lnTo>
                <a:lnTo>
                  <a:pt x="1067" y="25"/>
                </a:lnTo>
                <a:lnTo>
                  <a:pt x="1068" y="26"/>
                </a:lnTo>
                <a:lnTo>
                  <a:pt x="1069" y="27"/>
                </a:lnTo>
                <a:lnTo>
                  <a:pt x="1070" y="28"/>
                </a:lnTo>
                <a:lnTo>
                  <a:pt x="1071" y="29"/>
                </a:lnTo>
                <a:lnTo>
                  <a:pt x="1075" y="31"/>
                </a:lnTo>
                <a:lnTo>
                  <a:pt x="1076" y="32"/>
                </a:lnTo>
                <a:lnTo>
                  <a:pt x="1078" y="32"/>
                </a:lnTo>
                <a:lnTo>
                  <a:pt x="1079" y="33"/>
                </a:lnTo>
                <a:lnTo>
                  <a:pt x="1081" y="33"/>
                </a:lnTo>
                <a:lnTo>
                  <a:pt x="1082" y="33"/>
                </a:lnTo>
                <a:lnTo>
                  <a:pt x="1083" y="33"/>
                </a:lnTo>
                <a:lnTo>
                  <a:pt x="1084" y="33"/>
                </a:lnTo>
                <a:lnTo>
                  <a:pt x="1087" y="34"/>
                </a:lnTo>
                <a:lnTo>
                  <a:pt x="1087" y="33"/>
                </a:lnTo>
                <a:lnTo>
                  <a:pt x="1087" y="32"/>
                </a:lnTo>
                <a:lnTo>
                  <a:pt x="1088" y="30"/>
                </a:lnTo>
                <a:lnTo>
                  <a:pt x="1088" y="29"/>
                </a:lnTo>
                <a:lnTo>
                  <a:pt x="1089" y="25"/>
                </a:lnTo>
                <a:lnTo>
                  <a:pt x="1089" y="24"/>
                </a:lnTo>
                <a:lnTo>
                  <a:pt x="1090" y="24"/>
                </a:lnTo>
                <a:lnTo>
                  <a:pt x="1092" y="25"/>
                </a:lnTo>
                <a:lnTo>
                  <a:pt x="1094" y="26"/>
                </a:lnTo>
                <a:lnTo>
                  <a:pt x="1098" y="27"/>
                </a:lnTo>
                <a:lnTo>
                  <a:pt x="1100" y="28"/>
                </a:lnTo>
                <a:lnTo>
                  <a:pt x="1100" y="29"/>
                </a:lnTo>
                <a:lnTo>
                  <a:pt x="1105" y="30"/>
                </a:lnTo>
                <a:lnTo>
                  <a:pt x="1109" y="32"/>
                </a:lnTo>
                <a:lnTo>
                  <a:pt x="1120" y="36"/>
                </a:lnTo>
                <a:lnTo>
                  <a:pt x="1122" y="36"/>
                </a:lnTo>
                <a:lnTo>
                  <a:pt x="1123" y="36"/>
                </a:lnTo>
                <a:lnTo>
                  <a:pt x="1123" y="36"/>
                </a:lnTo>
                <a:lnTo>
                  <a:pt x="1124" y="37"/>
                </a:lnTo>
                <a:lnTo>
                  <a:pt x="1125" y="37"/>
                </a:lnTo>
                <a:lnTo>
                  <a:pt x="1129" y="39"/>
                </a:lnTo>
                <a:lnTo>
                  <a:pt x="1130" y="39"/>
                </a:lnTo>
                <a:lnTo>
                  <a:pt x="1136" y="42"/>
                </a:lnTo>
                <a:lnTo>
                  <a:pt x="1141" y="44"/>
                </a:lnTo>
                <a:lnTo>
                  <a:pt x="1144" y="46"/>
                </a:lnTo>
                <a:lnTo>
                  <a:pt x="1147" y="47"/>
                </a:lnTo>
                <a:lnTo>
                  <a:pt x="1158" y="50"/>
                </a:lnTo>
                <a:lnTo>
                  <a:pt x="1165" y="53"/>
                </a:lnTo>
                <a:lnTo>
                  <a:pt x="1165" y="54"/>
                </a:lnTo>
                <a:lnTo>
                  <a:pt x="1166" y="54"/>
                </a:lnTo>
                <a:lnTo>
                  <a:pt x="1164" y="55"/>
                </a:lnTo>
                <a:lnTo>
                  <a:pt x="1163" y="56"/>
                </a:lnTo>
                <a:lnTo>
                  <a:pt x="1161" y="56"/>
                </a:lnTo>
                <a:lnTo>
                  <a:pt x="1159" y="57"/>
                </a:lnTo>
                <a:lnTo>
                  <a:pt x="1157" y="59"/>
                </a:lnTo>
                <a:lnTo>
                  <a:pt x="1156" y="59"/>
                </a:lnTo>
                <a:lnTo>
                  <a:pt x="1156" y="60"/>
                </a:lnTo>
                <a:lnTo>
                  <a:pt x="1155" y="60"/>
                </a:lnTo>
                <a:lnTo>
                  <a:pt x="1155" y="60"/>
                </a:lnTo>
                <a:lnTo>
                  <a:pt x="1154" y="61"/>
                </a:lnTo>
                <a:lnTo>
                  <a:pt x="1154" y="63"/>
                </a:lnTo>
                <a:lnTo>
                  <a:pt x="1153" y="64"/>
                </a:lnTo>
                <a:lnTo>
                  <a:pt x="1153" y="67"/>
                </a:lnTo>
                <a:lnTo>
                  <a:pt x="1153" y="68"/>
                </a:lnTo>
                <a:lnTo>
                  <a:pt x="1152" y="70"/>
                </a:lnTo>
                <a:lnTo>
                  <a:pt x="1152" y="72"/>
                </a:lnTo>
                <a:lnTo>
                  <a:pt x="1153" y="73"/>
                </a:lnTo>
                <a:lnTo>
                  <a:pt x="1153" y="75"/>
                </a:lnTo>
                <a:lnTo>
                  <a:pt x="1153" y="79"/>
                </a:lnTo>
                <a:lnTo>
                  <a:pt x="1153" y="81"/>
                </a:lnTo>
                <a:lnTo>
                  <a:pt x="1153" y="82"/>
                </a:lnTo>
                <a:lnTo>
                  <a:pt x="1152" y="83"/>
                </a:lnTo>
                <a:lnTo>
                  <a:pt x="1150" y="83"/>
                </a:lnTo>
                <a:lnTo>
                  <a:pt x="1150" y="84"/>
                </a:lnTo>
                <a:lnTo>
                  <a:pt x="1145" y="85"/>
                </a:lnTo>
                <a:lnTo>
                  <a:pt x="1143" y="86"/>
                </a:lnTo>
                <a:lnTo>
                  <a:pt x="1140" y="88"/>
                </a:lnTo>
                <a:lnTo>
                  <a:pt x="1139" y="89"/>
                </a:lnTo>
                <a:lnTo>
                  <a:pt x="1138" y="90"/>
                </a:lnTo>
                <a:lnTo>
                  <a:pt x="1137" y="91"/>
                </a:lnTo>
                <a:lnTo>
                  <a:pt x="1136" y="91"/>
                </a:lnTo>
                <a:lnTo>
                  <a:pt x="1135" y="92"/>
                </a:lnTo>
                <a:lnTo>
                  <a:pt x="1135" y="93"/>
                </a:lnTo>
                <a:lnTo>
                  <a:pt x="1135" y="93"/>
                </a:lnTo>
                <a:lnTo>
                  <a:pt x="1135" y="94"/>
                </a:lnTo>
                <a:lnTo>
                  <a:pt x="1134" y="95"/>
                </a:lnTo>
                <a:lnTo>
                  <a:pt x="1134" y="96"/>
                </a:lnTo>
                <a:lnTo>
                  <a:pt x="1134" y="96"/>
                </a:lnTo>
                <a:lnTo>
                  <a:pt x="1134" y="98"/>
                </a:lnTo>
                <a:lnTo>
                  <a:pt x="1134" y="102"/>
                </a:lnTo>
                <a:lnTo>
                  <a:pt x="1133" y="103"/>
                </a:lnTo>
                <a:lnTo>
                  <a:pt x="1133" y="104"/>
                </a:lnTo>
                <a:lnTo>
                  <a:pt x="1133" y="106"/>
                </a:lnTo>
                <a:lnTo>
                  <a:pt x="1132" y="106"/>
                </a:lnTo>
                <a:lnTo>
                  <a:pt x="1130" y="107"/>
                </a:lnTo>
                <a:lnTo>
                  <a:pt x="1127" y="109"/>
                </a:lnTo>
                <a:lnTo>
                  <a:pt x="1126" y="110"/>
                </a:lnTo>
                <a:lnTo>
                  <a:pt x="1125" y="110"/>
                </a:lnTo>
                <a:lnTo>
                  <a:pt x="1124" y="110"/>
                </a:lnTo>
                <a:lnTo>
                  <a:pt x="1122" y="110"/>
                </a:lnTo>
                <a:lnTo>
                  <a:pt x="1121" y="110"/>
                </a:lnTo>
                <a:lnTo>
                  <a:pt x="1121" y="111"/>
                </a:lnTo>
                <a:lnTo>
                  <a:pt x="1120" y="111"/>
                </a:lnTo>
                <a:lnTo>
                  <a:pt x="1119" y="111"/>
                </a:lnTo>
                <a:lnTo>
                  <a:pt x="1119" y="112"/>
                </a:lnTo>
                <a:lnTo>
                  <a:pt x="1117" y="115"/>
                </a:lnTo>
                <a:lnTo>
                  <a:pt x="1116" y="115"/>
                </a:lnTo>
                <a:lnTo>
                  <a:pt x="1116" y="116"/>
                </a:lnTo>
                <a:lnTo>
                  <a:pt x="1115" y="117"/>
                </a:lnTo>
                <a:lnTo>
                  <a:pt x="1115" y="118"/>
                </a:lnTo>
                <a:lnTo>
                  <a:pt x="1115" y="119"/>
                </a:lnTo>
                <a:lnTo>
                  <a:pt x="1114" y="119"/>
                </a:lnTo>
                <a:lnTo>
                  <a:pt x="1114" y="120"/>
                </a:lnTo>
                <a:lnTo>
                  <a:pt x="1114" y="120"/>
                </a:lnTo>
                <a:lnTo>
                  <a:pt x="1114" y="121"/>
                </a:lnTo>
                <a:lnTo>
                  <a:pt x="1113" y="123"/>
                </a:lnTo>
                <a:lnTo>
                  <a:pt x="1113" y="125"/>
                </a:lnTo>
                <a:lnTo>
                  <a:pt x="1112" y="129"/>
                </a:lnTo>
                <a:lnTo>
                  <a:pt x="1112" y="130"/>
                </a:lnTo>
                <a:lnTo>
                  <a:pt x="1112" y="131"/>
                </a:lnTo>
                <a:lnTo>
                  <a:pt x="1113" y="131"/>
                </a:lnTo>
                <a:lnTo>
                  <a:pt x="1113" y="132"/>
                </a:lnTo>
                <a:lnTo>
                  <a:pt x="1114" y="133"/>
                </a:lnTo>
                <a:lnTo>
                  <a:pt x="1116" y="138"/>
                </a:lnTo>
                <a:lnTo>
                  <a:pt x="1117" y="139"/>
                </a:lnTo>
                <a:lnTo>
                  <a:pt x="1117" y="140"/>
                </a:lnTo>
                <a:lnTo>
                  <a:pt x="1118" y="141"/>
                </a:lnTo>
                <a:lnTo>
                  <a:pt x="1118" y="142"/>
                </a:lnTo>
                <a:lnTo>
                  <a:pt x="1118" y="143"/>
                </a:lnTo>
                <a:lnTo>
                  <a:pt x="1118" y="144"/>
                </a:lnTo>
                <a:lnTo>
                  <a:pt x="1118" y="145"/>
                </a:lnTo>
                <a:lnTo>
                  <a:pt x="1117" y="148"/>
                </a:lnTo>
                <a:lnTo>
                  <a:pt x="1117" y="149"/>
                </a:lnTo>
                <a:lnTo>
                  <a:pt x="1117" y="150"/>
                </a:lnTo>
                <a:lnTo>
                  <a:pt x="1116" y="150"/>
                </a:lnTo>
                <a:lnTo>
                  <a:pt x="1115" y="150"/>
                </a:lnTo>
                <a:lnTo>
                  <a:pt x="1115" y="149"/>
                </a:lnTo>
                <a:lnTo>
                  <a:pt x="1114" y="149"/>
                </a:lnTo>
                <a:lnTo>
                  <a:pt x="1115" y="149"/>
                </a:lnTo>
                <a:lnTo>
                  <a:pt x="1115" y="148"/>
                </a:lnTo>
                <a:lnTo>
                  <a:pt x="1116" y="148"/>
                </a:lnTo>
                <a:lnTo>
                  <a:pt x="1116" y="147"/>
                </a:lnTo>
                <a:lnTo>
                  <a:pt x="1116" y="146"/>
                </a:lnTo>
                <a:lnTo>
                  <a:pt x="1117" y="146"/>
                </a:lnTo>
                <a:lnTo>
                  <a:pt x="1117" y="145"/>
                </a:lnTo>
                <a:lnTo>
                  <a:pt x="1117" y="145"/>
                </a:lnTo>
                <a:lnTo>
                  <a:pt x="1117" y="144"/>
                </a:lnTo>
                <a:lnTo>
                  <a:pt x="1117" y="143"/>
                </a:lnTo>
                <a:lnTo>
                  <a:pt x="1117" y="142"/>
                </a:lnTo>
                <a:lnTo>
                  <a:pt x="1117" y="141"/>
                </a:lnTo>
                <a:lnTo>
                  <a:pt x="1116" y="141"/>
                </a:lnTo>
                <a:lnTo>
                  <a:pt x="1116" y="139"/>
                </a:lnTo>
                <a:lnTo>
                  <a:pt x="1115" y="139"/>
                </a:lnTo>
                <a:lnTo>
                  <a:pt x="1115" y="138"/>
                </a:lnTo>
                <a:lnTo>
                  <a:pt x="1114" y="136"/>
                </a:lnTo>
                <a:lnTo>
                  <a:pt x="1112" y="132"/>
                </a:lnTo>
                <a:lnTo>
                  <a:pt x="1111" y="132"/>
                </a:lnTo>
                <a:lnTo>
                  <a:pt x="1111" y="131"/>
                </a:lnTo>
                <a:lnTo>
                  <a:pt x="1111" y="130"/>
                </a:lnTo>
                <a:lnTo>
                  <a:pt x="1111" y="129"/>
                </a:lnTo>
                <a:lnTo>
                  <a:pt x="1111" y="128"/>
                </a:lnTo>
                <a:lnTo>
                  <a:pt x="1112" y="124"/>
                </a:lnTo>
                <a:lnTo>
                  <a:pt x="1113" y="120"/>
                </a:lnTo>
                <a:lnTo>
                  <a:pt x="1113" y="118"/>
                </a:lnTo>
                <a:lnTo>
                  <a:pt x="1114" y="116"/>
                </a:lnTo>
                <a:lnTo>
                  <a:pt x="1114" y="115"/>
                </a:lnTo>
                <a:lnTo>
                  <a:pt x="1115" y="114"/>
                </a:lnTo>
                <a:lnTo>
                  <a:pt x="1115" y="113"/>
                </a:lnTo>
                <a:lnTo>
                  <a:pt x="1116" y="112"/>
                </a:lnTo>
                <a:lnTo>
                  <a:pt x="1118" y="110"/>
                </a:lnTo>
                <a:lnTo>
                  <a:pt x="1120" y="109"/>
                </a:lnTo>
                <a:lnTo>
                  <a:pt x="1115" y="110"/>
                </a:lnTo>
                <a:lnTo>
                  <a:pt x="1113" y="113"/>
                </a:lnTo>
                <a:lnTo>
                  <a:pt x="1107" y="120"/>
                </a:lnTo>
                <a:lnTo>
                  <a:pt x="1104" y="124"/>
                </a:lnTo>
                <a:lnTo>
                  <a:pt x="1102" y="126"/>
                </a:lnTo>
                <a:lnTo>
                  <a:pt x="1101" y="127"/>
                </a:lnTo>
                <a:lnTo>
                  <a:pt x="1098" y="131"/>
                </a:lnTo>
                <a:lnTo>
                  <a:pt x="1095" y="133"/>
                </a:lnTo>
                <a:lnTo>
                  <a:pt x="1093" y="135"/>
                </a:lnTo>
                <a:lnTo>
                  <a:pt x="1092" y="135"/>
                </a:lnTo>
                <a:lnTo>
                  <a:pt x="1091" y="137"/>
                </a:lnTo>
                <a:lnTo>
                  <a:pt x="1092" y="137"/>
                </a:lnTo>
                <a:lnTo>
                  <a:pt x="1094" y="139"/>
                </a:lnTo>
                <a:lnTo>
                  <a:pt x="1097" y="141"/>
                </a:lnTo>
                <a:lnTo>
                  <a:pt x="1099" y="143"/>
                </a:lnTo>
                <a:lnTo>
                  <a:pt x="1099" y="144"/>
                </a:lnTo>
                <a:lnTo>
                  <a:pt x="1099" y="144"/>
                </a:lnTo>
                <a:lnTo>
                  <a:pt x="1099" y="145"/>
                </a:lnTo>
                <a:lnTo>
                  <a:pt x="1098" y="146"/>
                </a:lnTo>
                <a:lnTo>
                  <a:pt x="1097" y="147"/>
                </a:lnTo>
                <a:lnTo>
                  <a:pt x="1096" y="150"/>
                </a:lnTo>
                <a:lnTo>
                  <a:pt x="1091" y="160"/>
                </a:lnTo>
                <a:lnTo>
                  <a:pt x="1089" y="162"/>
                </a:lnTo>
                <a:lnTo>
                  <a:pt x="1088" y="164"/>
                </a:lnTo>
                <a:lnTo>
                  <a:pt x="1088" y="165"/>
                </a:lnTo>
                <a:lnTo>
                  <a:pt x="1086" y="168"/>
                </a:lnTo>
                <a:lnTo>
                  <a:pt x="1085" y="169"/>
                </a:lnTo>
                <a:lnTo>
                  <a:pt x="1084" y="169"/>
                </a:lnTo>
                <a:lnTo>
                  <a:pt x="1084" y="170"/>
                </a:lnTo>
                <a:lnTo>
                  <a:pt x="1078" y="177"/>
                </a:lnTo>
                <a:lnTo>
                  <a:pt x="1077" y="179"/>
                </a:lnTo>
                <a:lnTo>
                  <a:pt x="1076" y="181"/>
                </a:lnTo>
                <a:lnTo>
                  <a:pt x="1075" y="181"/>
                </a:lnTo>
                <a:lnTo>
                  <a:pt x="1075" y="183"/>
                </a:lnTo>
                <a:lnTo>
                  <a:pt x="1074" y="185"/>
                </a:lnTo>
                <a:lnTo>
                  <a:pt x="1073" y="187"/>
                </a:lnTo>
                <a:lnTo>
                  <a:pt x="1073" y="188"/>
                </a:lnTo>
                <a:lnTo>
                  <a:pt x="1071" y="189"/>
                </a:lnTo>
                <a:lnTo>
                  <a:pt x="1067" y="190"/>
                </a:lnTo>
                <a:lnTo>
                  <a:pt x="1063" y="190"/>
                </a:lnTo>
                <a:lnTo>
                  <a:pt x="1063" y="191"/>
                </a:lnTo>
                <a:lnTo>
                  <a:pt x="1061" y="191"/>
                </a:lnTo>
                <a:lnTo>
                  <a:pt x="1060" y="191"/>
                </a:lnTo>
                <a:lnTo>
                  <a:pt x="1058" y="191"/>
                </a:lnTo>
                <a:lnTo>
                  <a:pt x="1057" y="191"/>
                </a:lnTo>
                <a:lnTo>
                  <a:pt x="1056" y="192"/>
                </a:lnTo>
                <a:lnTo>
                  <a:pt x="1055" y="192"/>
                </a:lnTo>
                <a:lnTo>
                  <a:pt x="1054" y="192"/>
                </a:lnTo>
                <a:lnTo>
                  <a:pt x="1053" y="192"/>
                </a:lnTo>
                <a:lnTo>
                  <a:pt x="1052" y="193"/>
                </a:lnTo>
                <a:lnTo>
                  <a:pt x="1051" y="193"/>
                </a:lnTo>
                <a:lnTo>
                  <a:pt x="1057" y="193"/>
                </a:lnTo>
                <a:lnTo>
                  <a:pt x="1058" y="193"/>
                </a:lnTo>
                <a:lnTo>
                  <a:pt x="1058" y="194"/>
                </a:lnTo>
                <a:lnTo>
                  <a:pt x="1058" y="203"/>
                </a:lnTo>
                <a:lnTo>
                  <a:pt x="1054" y="203"/>
                </a:lnTo>
                <a:lnTo>
                  <a:pt x="1052" y="203"/>
                </a:lnTo>
                <a:lnTo>
                  <a:pt x="1049" y="204"/>
                </a:lnTo>
                <a:lnTo>
                  <a:pt x="1046" y="204"/>
                </a:lnTo>
                <a:lnTo>
                  <a:pt x="1039" y="204"/>
                </a:lnTo>
                <a:lnTo>
                  <a:pt x="1033" y="203"/>
                </a:lnTo>
                <a:lnTo>
                  <a:pt x="1027" y="202"/>
                </a:lnTo>
                <a:lnTo>
                  <a:pt x="1026" y="202"/>
                </a:lnTo>
                <a:lnTo>
                  <a:pt x="1024" y="201"/>
                </a:lnTo>
                <a:lnTo>
                  <a:pt x="1023" y="202"/>
                </a:lnTo>
                <a:lnTo>
                  <a:pt x="1024" y="202"/>
                </a:lnTo>
                <a:lnTo>
                  <a:pt x="1024" y="203"/>
                </a:lnTo>
                <a:lnTo>
                  <a:pt x="1025" y="202"/>
                </a:lnTo>
                <a:lnTo>
                  <a:pt x="1026" y="202"/>
                </a:lnTo>
                <a:lnTo>
                  <a:pt x="1026" y="203"/>
                </a:lnTo>
                <a:lnTo>
                  <a:pt x="1026" y="204"/>
                </a:lnTo>
                <a:lnTo>
                  <a:pt x="1026" y="205"/>
                </a:lnTo>
                <a:lnTo>
                  <a:pt x="1026" y="218"/>
                </a:lnTo>
                <a:lnTo>
                  <a:pt x="1025" y="218"/>
                </a:lnTo>
                <a:lnTo>
                  <a:pt x="1024" y="218"/>
                </a:lnTo>
                <a:lnTo>
                  <a:pt x="1024" y="219"/>
                </a:lnTo>
                <a:lnTo>
                  <a:pt x="1024" y="220"/>
                </a:lnTo>
                <a:lnTo>
                  <a:pt x="1022" y="222"/>
                </a:lnTo>
                <a:lnTo>
                  <a:pt x="1026" y="224"/>
                </a:lnTo>
                <a:lnTo>
                  <a:pt x="1026" y="227"/>
                </a:lnTo>
                <a:lnTo>
                  <a:pt x="1025" y="229"/>
                </a:lnTo>
                <a:lnTo>
                  <a:pt x="1025" y="230"/>
                </a:lnTo>
                <a:lnTo>
                  <a:pt x="1025" y="237"/>
                </a:lnTo>
                <a:lnTo>
                  <a:pt x="1025" y="238"/>
                </a:lnTo>
                <a:lnTo>
                  <a:pt x="1027" y="238"/>
                </a:lnTo>
                <a:lnTo>
                  <a:pt x="1065" y="243"/>
                </a:lnTo>
                <a:lnTo>
                  <a:pt x="1067" y="243"/>
                </a:lnTo>
                <a:lnTo>
                  <a:pt x="1068" y="243"/>
                </a:lnTo>
                <a:lnTo>
                  <a:pt x="1069" y="245"/>
                </a:lnTo>
                <a:lnTo>
                  <a:pt x="1070" y="246"/>
                </a:lnTo>
                <a:lnTo>
                  <a:pt x="1056" y="256"/>
                </a:lnTo>
                <a:lnTo>
                  <a:pt x="1054" y="256"/>
                </a:lnTo>
                <a:lnTo>
                  <a:pt x="1051" y="256"/>
                </a:lnTo>
                <a:lnTo>
                  <a:pt x="1050" y="255"/>
                </a:lnTo>
                <a:lnTo>
                  <a:pt x="1041" y="254"/>
                </a:lnTo>
                <a:lnTo>
                  <a:pt x="1026" y="253"/>
                </a:lnTo>
                <a:lnTo>
                  <a:pt x="1025" y="253"/>
                </a:lnTo>
                <a:lnTo>
                  <a:pt x="1025" y="253"/>
                </a:lnTo>
                <a:lnTo>
                  <a:pt x="1025" y="257"/>
                </a:lnTo>
                <a:lnTo>
                  <a:pt x="1025" y="258"/>
                </a:lnTo>
                <a:lnTo>
                  <a:pt x="1025" y="259"/>
                </a:lnTo>
                <a:lnTo>
                  <a:pt x="1025" y="260"/>
                </a:lnTo>
                <a:lnTo>
                  <a:pt x="1025" y="264"/>
                </a:lnTo>
                <a:lnTo>
                  <a:pt x="1030" y="266"/>
                </a:lnTo>
                <a:lnTo>
                  <a:pt x="1035" y="268"/>
                </a:lnTo>
                <a:lnTo>
                  <a:pt x="1027" y="274"/>
                </a:lnTo>
                <a:lnTo>
                  <a:pt x="1025" y="274"/>
                </a:lnTo>
                <a:lnTo>
                  <a:pt x="1024" y="274"/>
                </a:lnTo>
                <a:lnTo>
                  <a:pt x="1013" y="274"/>
                </a:lnTo>
                <a:lnTo>
                  <a:pt x="1014" y="270"/>
                </a:lnTo>
                <a:lnTo>
                  <a:pt x="1009" y="270"/>
                </a:lnTo>
                <a:lnTo>
                  <a:pt x="1008" y="270"/>
                </a:lnTo>
                <a:lnTo>
                  <a:pt x="1007" y="270"/>
                </a:lnTo>
                <a:lnTo>
                  <a:pt x="1006" y="270"/>
                </a:lnTo>
                <a:lnTo>
                  <a:pt x="1006" y="272"/>
                </a:lnTo>
                <a:lnTo>
                  <a:pt x="1007" y="275"/>
                </a:lnTo>
                <a:lnTo>
                  <a:pt x="1007" y="277"/>
                </a:lnTo>
                <a:lnTo>
                  <a:pt x="1006" y="277"/>
                </a:lnTo>
                <a:lnTo>
                  <a:pt x="1005" y="279"/>
                </a:lnTo>
                <a:lnTo>
                  <a:pt x="1003" y="282"/>
                </a:lnTo>
                <a:lnTo>
                  <a:pt x="1003" y="283"/>
                </a:lnTo>
                <a:lnTo>
                  <a:pt x="1003" y="284"/>
                </a:lnTo>
                <a:lnTo>
                  <a:pt x="1003" y="285"/>
                </a:lnTo>
                <a:lnTo>
                  <a:pt x="1003" y="286"/>
                </a:lnTo>
                <a:lnTo>
                  <a:pt x="1004" y="288"/>
                </a:lnTo>
                <a:lnTo>
                  <a:pt x="1004" y="289"/>
                </a:lnTo>
                <a:lnTo>
                  <a:pt x="1003" y="290"/>
                </a:lnTo>
                <a:lnTo>
                  <a:pt x="1003" y="291"/>
                </a:lnTo>
                <a:lnTo>
                  <a:pt x="1003" y="292"/>
                </a:lnTo>
                <a:lnTo>
                  <a:pt x="1003" y="293"/>
                </a:lnTo>
                <a:lnTo>
                  <a:pt x="1002" y="293"/>
                </a:lnTo>
                <a:lnTo>
                  <a:pt x="1000" y="295"/>
                </a:lnTo>
                <a:lnTo>
                  <a:pt x="996" y="299"/>
                </a:lnTo>
                <a:lnTo>
                  <a:pt x="993" y="303"/>
                </a:lnTo>
                <a:lnTo>
                  <a:pt x="993" y="304"/>
                </a:lnTo>
                <a:lnTo>
                  <a:pt x="992" y="305"/>
                </a:lnTo>
                <a:lnTo>
                  <a:pt x="992" y="306"/>
                </a:lnTo>
                <a:lnTo>
                  <a:pt x="991" y="306"/>
                </a:lnTo>
                <a:lnTo>
                  <a:pt x="991" y="308"/>
                </a:lnTo>
                <a:lnTo>
                  <a:pt x="991" y="310"/>
                </a:lnTo>
                <a:lnTo>
                  <a:pt x="991" y="311"/>
                </a:lnTo>
                <a:lnTo>
                  <a:pt x="989" y="313"/>
                </a:lnTo>
                <a:lnTo>
                  <a:pt x="987" y="314"/>
                </a:lnTo>
                <a:lnTo>
                  <a:pt x="986" y="316"/>
                </a:lnTo>
                <a:lnTo>
                  <a:pt x="985" y="318"/>
                </a:lnTo>
                <a:lnTo>
                  <a:pt x="985" y="319"/>
                </a:lnTo>
                <a:lnTo>
                  <a:pt x="984" y="320"/>
                </a:lnTo>
                <a:lnTo>
                  <a:pt x="984" y="321"/>
                </a:lnTo>
                <a:lnTo>
                  <a:pt x="982" y="325"/>
                </a:lnTo>
                <a:lnTo>
                  <a:pt x="980" y="327"/>
                </a:lnTo>
                <a:lnTo>
                  <a:pt x="980" y="329"/>
                </a:lnTo>
                <a:lnTo>
                  <a:pt x="979" y="331"/>
                </a:lnTo>
                <a:lnTo>
                  <a:pt x="978" y="336"/>
                </a:lnTo>
                <a:lnTo>
                  <a:pt x="976" y="340"/>
                </a:lnTo>
                <a:lnTo>
                  <a:pt x="975" y="341"/>
                </a:lnTo>
                <a:lnTo>
                  <a:pt x="972" y="344"/>
                </a:lnTo>
                <a:lnTo>
                  <a:pt x="971" y="345"/>
                </a:lnTo>
                <a:lnTo>
                  <a:pt x="969" y="348"/>
                </a:lnTo>
                <a:lnTo>
                  <a:pt x="963" y="355"/>
                </a:lnTo>
                <a:lnTo>
                  <a:pt x="963" y="356"/>
                </a:lnTo>
                <a:lnTo>
                  <a:pt x="963" y="357"/>
                </a:lnTo>
                <a:lnTo>
                  <a:pt x="958" y="361"/>
                </a:lnTo>
                <a:lnTo>
                  <a:pt x="957" y="363"/>
                </a:lnTo>
                <a:lnTo>
                  <a:pt x="956" y="366"/>
                </a:lnTo>
                <a:lnTo>
                  <a:pt x="956" y="367"/>
                </a:lnTo>
                <a:lnTo>
                  <a:pt x="954" y="367"/>
                </a:lnTo>
                <a:lnTo>
                  <a:pt x="953" y="367"/>
                </a:lnTo>
                <a:lnTo>
                  <a:pt x="953" y="368"/>
                </a:lnTo>
                <a:lnTo>
                  <a:pt x="953" y="369"/>
                </a:lnTo>
                <a:lnTo>
                  <a:pt x="952" y="371"/>
                </a:lnTo>
                <a:lnTo>
                  <a:pt x="950" y="373"/>
                </a:lnTo>
                <a:lnTo>
                  <a:pt x="947" y="379"/>
                </a:lnTo>
                <a:lnTo>
                  <a:pt x="944" y="385"/>
                </a:lnTo>
                <a:lnTo>
                  <a:pt x="942" y="391"/>
                </a:lnTo>
                <a:lnTo>
                  <a:pt x="939" y="395"/>
                </a:lnTo>
                <a:lnTo>
                  <a:pt x="937" y="398"/>
                </a:lnTo>
                <a:lnTo>
                  <a:pt x="936" y="401"/>
                </a:lnTo>
                <a:lnTo>
                  <a:pt x="935" y="403"/>
                </a:lnTo>
                <a:lnTo>
                  <a:pt x="929" y="413"/>
                </a:lnTo>
                <a:lnTo>
                  <a:pt x="929" y="414"/>
                </a:lnTo>
                <a:lnTo>
                  <a:pt x="929" y="415"/>
                </a:lnTo>
                <a:lnTo>
                  <a:pt x="932" y="415"/>
                </a:lnTo>
                <a:lnTo>
                  <a:pt x="936" y="415"/>
                </a:lnTo>
                <a:lnTo>
                  <a:pt x="933" y="422"/>
                </a:lnTo>
                <a:lnTo>
                  <a:pt x="932" y="422"/>
                </a:lnTo>
                <a:lnTo>
                  <a:pt x="931" y="422"/>
                </a:lnTo>
                <a:lnTo>
                  <a:pt x="931" y="423"/>
                </a:lnTo>
                <a:lnTo>
                  <a:pt x="929" y="423"/>
                </a:lnTo>
                <a:lnTo>
                  <a:pt x="929" y="424"/>
                </a:lnTo>
                <a:lnTo>
                  <a:pt x="928" y="424"/>
                </a:lnTo>
                <a:lnTo>
                  <a:pt x="927" y="425"/>
                </a:lnTo>
                <a:lnTo>
                  <a:pt x="925" y="428"/>
                </a:lnTo>
                <a:lnTo>
                  <a:pt x="925" y="429"/>
                </a:lnTo>
                <a:lnTo>
                  <a:pt x="924" y="430"/>
                </a:lnTo>
                <a:lnTo>
                  <a:pt x="924" y="431"/>
                </a:lnTo>
                <a:lnTo>
                  <a:pt x="923" y="431"/>
                </a:lnTo>
                <a:lnTo>
                  <a:pt x="923" y="432"/>
                </a:lnTo>
                <a:lnTo>
                  <a:pt x="922" y="433"/>
                </a:lnTo>
                <a:lnTo>
                  <a:pt x="922" y="434"/>
                </a:lnTo>
                <a:lnTo>
                  <a:pt x="921" y="434"/>
                </a:lnTo>
                <a:lnTo>
                  <a:pt x="922" y="434"/>
                </a:lnTo>
                <a:lnTo>
                  <a:pt x="924" y="434"/>
                </a:lnTo>
                <a:lnTo>
                  <a:pt x="921" y="440"/>
                </a:lnTo>
                <a:lnTo>
                  <a:pt x="921" y="441"/>
                </a:lnTo>
                <a:lnTo>
                  <a:pt x="920" y="444"/>
                </a:lnTo>
                <a:lnTo>
                  <a:pt x="919" y="448"/>
                </a:lnTo>
                <a:lnTo>
                  <a:pt x="919" y="450"/>
                </a:lnTo>
                <a:lnTo>
                  <a:pt x="918" y="453"/>
                </a:lnTo>
                <a:lnTo>
                  <a:pt x="917" y="456"/>
                </a:lnTo>
                <a:lnTo>
                  <a:pt x="917" y="457"/>
                </a:lnTo>
                <a:lnTo>
                  <a:pt x="917" y="458"/>
                </a:lnTo>
                <a:lnTo>
                  <a:pt x="917" y="460"/>
                </a:lnTo>
                <a:lnTo>
                  <a:pt x="917" y="462"/>
                </a:lnTo>
                <a:lnTo>
                  <a:pt x="917" y="463"/>
                </a:lnTo>
                <a:lnTo>
                  <a:pt x="917" y="465"/>
                </a:lnTo>
                <a:lnTo>
                  <a:pt x="917" y="466"/>
                </a:lnTo>
                <a:lnTo>
                  <a:pt x="916" y="469"/>
                </a:lnTo>
                <a:lnTo>
                  <a:pt x="916" y="470"/>
                </a:lnTo>
                <a:lnTo>
                  <a:pt x="915" y="470"/>
                </a:lnTo>
                <a:lnTo>
                  <a:pt x="911" y="470"/>
                </a:lnTo>
                <a:lnTo>
                  <a:pt x="907" y="470"/>
                </a:lnTo>
                <a:lnTo>
                  <a:pt x="907" y="470"/>
                </a:lnTo>
                <a:lnTo>
                  <a:pt x="899" y="470"/>
                </a:lnTo>
                <a:lnTo>
                  <a:pt x="898" y="470"/>
                </a:lnTo>
                <a:lnTo>
                  <a:pt x="893" y="470"/>
                </a:lnTo>
                <a:lnTo>
                  <a:pt x="893" y="474"/>
                </a:lnTo>
                <a:lnTo>
                  <a:pt x="895" y="474"/>
                </a:lnTo>
                <a:lnTo>
                  <a:pt x="895" y="476"/>
                </a:lnTo>
                <a:lnTo>
                  <a:pt x="894" y="476"/>
                </a:lnTo>
                <a:lnTo>
                  <a:pt x="893" y="476"/>
                </a:lnTo>
                <a:lnTo>
                  <a:pt x="892" y="476"/>
                </a:lnTo>
                <a:lnTo>
                  <a:pt x="892" y="477"/>
                </a:lnTo>
                <a:lnTo>
                  <a:pt x="894" y="477"/>
                </a:lnTo>
                <a:lnTo>
                  <a:pt x="895" y="477"/>
                </a:lnTo>
                <a:lnTo>
                  <a:pt x="894" y="479"/>
                </a:lnTo>
                <a:lnTo>
                  <a:pt x="894" y="481"/>
                </a:lnTo>
                <a:lnTo>
                  <a:pt x="895" y="481"/>
                </a:lnTo>
                <a:lnTo>
                  <a:pt x="895" y="482"/>
                </a:lnTo>
                <a:lnTo>
                  <a:pt x="895" y="482"/>
                </a:lnTo>
                <a:lnTo>
                  <a:pt x="896" y="483"/>
                </a:lnTo>
                <a:lnTo>
                  <a:pt x="900" y="483"/>
                </a:lnTo>
                <a:lnTo>
                  <a:pt x="899" y="484"/>
                </a:lnTo>
                <a:lnTo>
                  <a:pt x="901" y="484"/>
                </a:lnTo>
                <a:lnTo>
                  <a:pt x="905" y="484"/>
                </a:lnTo>
                <a:lnTo>
                  <a:pt x="909" y="484"/>
                </a:lnTo>
                <a:lnTo>
                  <a:pt x="910" y="484"/>
                </a:lnTo>
                <a:lnTo>
                  <a:pt x="910" y="485"/>
                </a:lnTo>
                <a:lnTo>
                  <a:pt x="909" y="489"/>
                </a:lnTo>
                <a:lnTo>
                  <a:pt x="909" y="490"/>
                </a:lnTo>
                <a:lnTo>
                  <a:pt x="908" y="494"/>
                </a:lnTo>
                <a:lnTo>
                  <a:pt x="908" y="495"/>
                </a:lnTo>
                <a:lnTo>
                  <a:pt x="907" y="499"/>
                </a:lnTo>
                <a:lnTo>
                  <a:pt x="908" y="500"/>
                </a:lnTo>
                <a:lnTo>
                  <a:pt x="908" y="502"/>
                </a:lnTo>
                <a:lnTo>
                  <a:pt x="909" y="505"/>
                </a:lnTo>
                <a:lnTo>
                  <a:pt x="909" y="508"/>
                </a:lnTo>
                <a:lnTo>
                  <a:pt x="910" y="510"/>
                </a:lnTo>
                <a:lnTo>
                  <a:pt x="909" y="512"/>
                </a:lnTo>
                <a:lnTo>
                  <a:pt x="908" y="517"/>
                </a:lnTo>
                <a:lnTo>
                  <a:pt x="907" y="522"/>
                </a:lnTo>
                <a:lnTo>
                  <a:pt x="907" y="527"/>
                </a:lnTo>
                <a:lnTo>
                  <a:pt x="906" y="534"/>
                </a:lnTo>
                <a:lnTo>
                  <a:pt x="906" y="537"/>
                </a:lnTo>
                <a:lnTo>
                  <a:pt x="905" y="538"/>
                </a:lnTo>
                <a:lnTo>
                  <a:pt x="905" y="542"/>
                </a:lnTo>
                <a:lnTo>
                  <a:pt x="904" y="546"/>
                </a:lnTo>
                <a:lnTo>
                  <a:pt x="904" y="549"/>
                </a:lnTo>
                <a:lnTo>
                  <a:pt x="903" y="554"/>
                </a:lnTo>
                <a:lnTo>
                  <a:pt x="903" y="558"/>
                </a:lnTo>
                <a:lnTo>
                  <a:pt x="903" y="561"/>
                </a:lnTo>
                <a:lnTo>
                  <a:pt x="903" y="564"/>
                </a:lnTo>
                <a:lnTo>
                  <a:pt x="907" y="564"/>
                </a:lnTo>
                <a:lnTo>
                  <a:pt x="907" y="563"/>
                </a:lnTo>
                <a:lnTo>
                  <a:pt x="908" y="561"/>
                </a:lnTo>
                <a:lnTo>
                  <a:pt x="908" y="562"/>
                </a:lnTo>
                <a:lnTo>
                  <a:pt x="909" y="562"/>
                </a:lnTo>
                <a:lnTo>
                  <a:pt x="909" y="563"/>
                </a:lnTo>
                <a:lnTo>
                  <a:pt x="911" y="563"/>
                </a:lnTo>
                <a:lnTo>
                  <a:pt x="914" y="564"/>
                </a:lnTo>
                <a:lnTo>
                  <a:pt x="915" y="564"/>
                </a:lnTo>
                <a:lnTo>
                  <a:pt x="916" y="564"/>
                </a:lnTo>
                <a:lnTo>
                  <a:pt x="917" y="564"/>
                </a:lnTo>
                <a:lnTo>
                  <a:pt x="920" y="564"/>
                </a:lnTo>
                <a:lnTo>
                  <a:pt x="922" y="564"/>
                </a:lnTo>
                <a:lnTo>
                  <a:pt x="923" y="564"/>
                </a:lnTo>
                <a:lnTo>
                  <a:pt x="924" y="564"/>
                </a:lnTo>
                <a:lnTo>
                  <a:pt x="924" y="565"/>
                </a:lnTo>
                <a:lnTo>
                  <a:pt x="926" y="565"/>
                </a:lnTo>
                <a:lnTo>
                  <a:pt x="927" y="565"/>
                </a:lnTo>
                <a:lnTo>
                  <a:pt x="931" y="565"/>
                </a:lnTo>
                <a:lnTo>
                  <a:pt x="941" y="566"/>
                </a:lnTo>
                <a:lnTo>
                  <a:pt x="943" y="566"/>
                </a:lnTo>
                <a:lnTo>
                  <a:pt x="955" y="566"/>
                </a:lnTo>
                <a:lnTo>
                  <a:pt x="963" y="567"/>
                </a:lnTo>
                <a:lnTo>
                  <a:pt x="965" y="567"/>
                </a:lnTo>
                <a:lnTo>
                  <a:pt x="968" y="567"/>
                </a:lnTo>
                <a:lnTo>
                  <a:pt x="971" y="567"/>
                </a:lnTo>
                <a:lnTo>
                  <a:pt x="972" y="566"/>
                </a:lnTo>
                <a:lnTo>
                  <a:pt x="972" y="566"/>
                </a:lnTo>
                <a:lnTo>
                  <a:pt x="971" y="565"/>
                </a:lnTo>
                <a:lnTo>
                  <a:pt x="970" y="564"/>
                </a:lnTo>
                <a:lnTo>
                  <a:pt x="969" y="564"/>
                </a:lnTo>
                <a:lnTo>
                  <a:pt x="969" y="563"/>
                </a:lnTo>
                <a:lnTo>
                  <a:pt x="968" y="563"/>
                </a:lnTo>
                <a:lnTo>
                  <a:pt x="967" y="562"/>
                </a:lnTo>
                <a:lnTo>
                  <a:pt x="967" y="562"/>
                </a:lnTo>
                <a:lnTo>
                  <a:pt x="966" y="563"/>
                </a:lnTo>
                <a:lnTo>
                  <a:pt x="965" y="563"/>
                </a:lnTo>
                <a:lnTo>
                  <a:pt x="966" y="561"/>
                </a:lnTo>
                <a:lnTo>
                  <a:pt x="966" y="560"/>
                </a:lnTo>
                <a:lnTo>
                  <a:pt x="965" y="560"/>
                </a:lnTo>
                <a:lnTo>
                  <a:pt x="964" y="559"/>
                </a:lnTo>
                <a:lnTo>
                  <a:pt x="963" y="559"/>
                </a:lnTo>
                <a:lnTo>
                  <a:pt x="962" y="558"/>
                </a:lnTo>
                <a:lnTo>
                  <a:pt x="961" y="558"/>
                </a:lnTo>
                <a:lnTo>
                  <a:pt x="961" y="557"/>
                </a:lnTo>
                <a:lnTo>
                  <a:pt x="960" y="557"/>
                </a:lnTo>
                <a:lnTo>
                  <a:pt x="959" y="556"/>
                </a:lnTo>
                <a:lnTo>
                  <a:pt x="958" y="555"/>
                </a:lnTo>
                <a:lnTo>
                  <a:pt x="957" y="554"/>
                </a:lnTo>
                <a:lnTo>
                  <a:pt x="957" y="555"/>
                </a:lnTo>
                <a:lnTo>
                  <a:pt x="955" y="555"/>
                </a:lnTo>
                <a:lnTo>
                  <a:pt x="957" y="558"/>
                </a:lnTo>
                <a:lnTo>
                  <a:pt x="956" y="559"/>
                </a:lnTo>
                <a:lnTo>
                  <a:pt x="955" y="558"/>
                </a:lnTo>
                <a:lnTo>
                  <a:pt x="952" y="558"/>
                </a:lnTo>
                <a:lnTo>
                  <a:pt x="952" y="556"/>
                </a:lnTo>
                <a:lnTo>
                  <a:pt x="953" y="556"/>
                </a:lnTo>
                <a:lnTo>
                  <a:pt x="954" y="556"/>
                </a:lnTo>
                <a:lnTo>
                  <a:pt x="954" y="554"/>
                </a:lnTo>
                <a:lnTo>
                  <a:pt x="954" y="551"/>
                </a:lnTo>
                <a:lnTo>
                  <a:pt x="954" y="550"/>
                </a:lnTo>
                <a:lnTo>
                  <a:pt x="955" y="547"/>
                </a:lnTo>
                <a:lnTo>
                  <a:pt x="955" y="544"/>
                </a:lnTo>
                <a:lnTo>
                  <a:pt x="956" y="542"/>
                </a:lnTo>
                <a:lnTo>
                  <a:pt x="956" y="542"/>
                </a:lnTo>
                <a:lnTo>
                  <a:pt x="957" y="540"/>
                </a:lnTo>
                <a:lnTo>
                  <a:pt x="958" y="535"/>
                </a:lnTo>
                <a:lnTo>
                  <a:pt x="959" y="533"/>
                </a:lnTo>
                <a:lnTo>
                  <a:pt x="959" y="532"/>
                </a:lnTo>
                <a:lnTo>
                  <a:pt x="959" y="531"/>
                </a:lnTo>
                <a:lnTo>
                  <a:pt x="959" y="530"/>
                </a:lnTo>
                <a:lnTo>
                  <a:pt x="959" y="528"/>
                </a:lnTo>
                <a:lnTo>
                  <a:pt x="960" y="527"/>
                </a:lnTo>
                <a:lnTo>
                  <a:pt x="960" y="526"/>
                </a:lnTo>
                <a:lnTo>
                  <a:pt x="960" y="525"/>
                </a:lnTo>
                <a:lnTo>
                  <a:pt x="961" y="523"/>
                </a:lnTo>
                <a:lnTo>
                  <a:pt x="963" y="518"/>
                </a:lnTo>
                <a:lnTo>
                  <a:pt x="956" y="517"/>
                </a:lnTo>
                <a:lnTo>
                  <a:pt x="954" y="517"/>
                </a:lnTo>
                <a:lnTo>
                  <a:pt x="955" y="514"/>
                </a:lnTo>
                <a:lnTo>
                  <a:pt x="952" y="513"/>
                </a:lnTo>
                <a:lnTo>
                  <a:pt x="951" y="513"/>
                </a:lnTo>
                <a:lnTo>
                  <a:pt x="947" y="512"/>
                </a:lnTo>
                <a:lnTo>
                  <a:pt x="944" y="512"/>
                </a:lnTo>
                <a:lnTo>
                  <a:pt x="945" y="510"/>
                </a:lnTo>
                <a:lnTo>
                  <a:pt x="942" y="509"/>
                </a:lnTo>
                <a:lnTo>
                  <a:pt x="938" y="509"/>
                </a:lnTo>
                <a:lnTo>
                  <a:pt x="937" y="508"/>
                </a:lnTo>
                <a:lnTo>
                  <a:pt x="937" y="506"/>
                </a:lnTo>
                <a:lnTo>
                  <a:pt x="938" y="506"/>
                </a:lnTo>
                <a:lnTo>
                  <a:pt x="938" y="503"/>
                </a:lnTo>
                <a:lnTo>
                  <a:pt x="939" y="500"/>
                </a:lnTo>
                <a:lnTo>
                  <a:pt x="940" y="495"/>
                </a:lnTo>
                <a:lnTo>
                  <a:pt x="941" y="494"/>
                </a:lnTo>
                <a:lnTo>
                  <a:pt x="941" y="491"/>
                </a:lnTo>
                <a:lnTo>
                  <a:pt x="941" y="490"/>
                </a:lnTo>
                <a:lnTo>
                  <a:pt x="942" y="490"/>
                </a:lnTo>
                <a:lnTo>
                  <a:pt x="942" y="489"/>
                </a:lnTo>
                <a:lnTo>
                  <a:pt x="942" y="487"/>
                </a:lnTo>
                <a:lnTo>
                  <a:pt x="943" y="481"/>
                </a:lnTo>
                <a:lnTo>
                  <a:pt x="942" y="480"/>
                </a:lnTo>
                <a:lnTo>
                  <a:pt x="943" y="479"/>
                </a:lnTo>
                <a:lnTo>
                  <a:pt x="943" y="478"/>
                </a:lnTo>
                <a:lnTo>
                  <a:pt x="943" y="476"/>
                </a:lnTo>
                <a:lnTo>
                  <a:pt x="943" y="475"/>
                </a:lnTo>
                <a:lnTo>
                  <a:pt x="943" y="472"/>
                </a:lnTo>
                <a:lnTo>
                  <a:pt x="943" y="471"/>
                </a:lnTo>
                <a:lnTo>
                  <a:pt x="943" y="470"/>
                </a:lnTo>
                <a:lnTo>
                  <a:pt x="943" y="469"/>
                </a:lnTo>
                <a:lnTo>
                  <a:pt x="943" y="468"/>
                </a:lnTo>
                <a:lnTo>
                  <a:pt x="943" y="467"/>
                </a:lnTo>
                <a:lnTo>
                  <a:pt x="944" y="466"/>
                </a:lnTo>
                <a:lnTo>
                  <a:pt x="944" y="464"/>
                </a:lnTo>
                <a:lnTo>
                  <a:pt x="944" y="463"/>
                </a:lnTo>
                <a:lnTo>
                  <a:pt x="945" y="462"/>
                </a:lnTo>
                <a:lnTo>
                  <a:pt x="945" y="461"/>
                </a:lnTo>
                <a:lnTo>
                  <a:pt x="945" y="459"/>
                </a:lnTo>
                <a:lnTo>
                  <a:pt x="946" y="458"/>
                </a:lnTo>
                <a:lnTo>
                  <a:pt x="946" y="458"/>
                </a:lnTo>
                <a:lnTo>
                  <a:pt x="946" y="457"/>
                </a:lnTo>
                <a:lnTo>
                  <a:pt x="947" y="456"/>
                </a:lnTo>
                <a:lnTo>
                  <a:pt x="947" y="455"/>
                </a:lnTo>
                <a:lnTo>
                  <a:pt x="947" y="454"/>
                </a:lnTo>
                <a:lnTo>
                  <a:pt x="948" y="451"/>
                </a:lnTo>
                <a:lnTo>
                  <a:pt x="948" y="450"/>
                </a:lnTo>
                <a:lnTo>
                  <a:pt x="949" y="448"/>
                </a:lnTo>
                <a:lnTo>
                  <a:pt x="949" y="447"/>
                </a:lnTo>
                <a:lnTo>
                  <a:pt x="950" y="446"/>
                </a:lnTo>
                <a:lnTo>
                  <a:pt x="950" y="446"/>
                </a:lnTo>
                <a:lnTo>
                  <a:pt x="951" y="445"/>
                </a:lnTo>
                <a:lnTo>
                  <a:pt x="952" y="443"/>
                </a:lnTo>
                <a:lnTo>
                  <a:pt x="953" y="442"/>
                </a:lnTo>
                <a:lnTo>
                  <a:pt x="955" y="441"/>
                </a:lnTo>
                <a:lnTo>
                  <a:pt x="955" y="439"/>
                </a:lnTo>
                <a:lnTo>
                  <a:pt x="957" y="438"/>
                </a:lnTo>
                <a:lnTo>
                  <a:pt x="960" y="435"/>
                </a:lnTo>
                <a:lnTo>
                  <a:pt x="963" y="433"/>
                </a:lnTo>
                <a:lnTo>
                  <a:pt x="965" y="431"/>
                </a:lnTo>
                <a:lnTo>
                  <a:pt x="966" y="429"/>
                </a:lnTo>
                <a:lnTo>
                  <a:pt x="967" y="428"/>
                </a:lnTo>
                <a:lnTo>
                  <a:pt x="967" y="427"/>
                </a:lnTo>
                <a:lnTo>
                  <a:pt x="968" y="425"/>
                </a:lnTo>
                <a:lnTo>
                  <a:pt x="969" y="424"/>
                </a:lnTo>
                <a:lnTo>
                  <a:pt x="970" y="422"/>
                </a:lnTo>
                <a:lnTo>
                  <a:pt x="971" y="420"/>
                </a:lnTo>
                <a:lnTo>
                  <a:pt x="995" y="425"/>
                </a:lnTo>
                <a:lnTo>
                  <a:pt x="994" y="429"/>
                </a:lnTo>
                <a:lnTo>
                  <a:pt x="994" y="430"/>
                </a:lnTo>
                <a:lnTo>
                  <a:pt x="999" y="431"/>
                </a:lnTo>
                <a:lnTo>
                  <a:pt x="1000" y="432"/>
                </a:lnTo>
                <a:lnTo>
                  <a:pt x="1001" y="432"/>
                </a:lnTo>
                <a:lnTo>
                  <a:pt x="1002" y="432"/>
                </a:lnTo>
                <a:lnTo>
                  <a:pt x="1003" y="433"/>
                </a:lnTo>
                <a:lnTo>
                  <a:pt x="1003" y="432"/>
                </a:lnTo>
                <a:lnTo>
                  <a:pt x="1003" y="431"/>
                </a:lnTo>
                <a:lnTo>
                  <a:pt x="1003" y="430"/>
                </a:lnTo>
                <a:lnTo>
                  <a:pt x="1003" y="429"/>
                </a:lnTo>
                <a:lnTo>
                  <a:pt x="1003" y="427"/>
                </a:lnTo>
                <a:lnTo>
                  <a:pt x="1003" y="426"/>
                </a:lnTo>
                <a:lnTo>
                  <a:pt x="1003" y="424"/>
                </a:lnTo>
                <a:lnTo>
                  <a:pt x="1003" y="423"/>
                </a:lnTo>
                <a:lnTo>
                  <a:pt x="1003" y="420"/>
                </a:lnTo>
                <a:lnTo>
                  <a:pt x="1003" y="419"/>
                </a:lnTo>
                <a:lnTo>
                  <a:pt x="1002" y="417"/>
                </a:lnTo>
                <a:lnTo>
                  <a:pt x="1002" y="416"/>
                </a:lnTo>
                <a:lnTo>
                  <a:pt x="1001" y="416"/>
                </a:lnTo>
                <a:lnTo>
                  <a:pt x="1001" y="415"/>
                </a:lnTo>
                <a:lnTo>
                  <a:pt x="1001" y="414"/>
                </a:lnTo>
                <a:lnTo>
                  <a:pt x="1001" y="413"/>
                </a:lnTo>
                <a:lnTo>
                  <a:pt x="1001" y="412"/>
                </a:lnTo>
                <a:lnTo>
                  <a:pt x="1001" y="411"/>
                </a:lnTo>
                <a:lnTo>
                  <a:pt x="1001" y="410"/>
                </a:lnTo>
                <a:lnTo>
                  <a:pt x="1001" y="410"/>
                </a:lnTo>
                <a:lnTo>
                  <a:pt x="1002" y="408"/>
                </a:lnTo>
                <a:lnTo>
                  <a:pt x="1002" y="406"/>
                </a:lnTo>
                <a:lnTo>
                  <a:pt x="1003" y="405"/>
                </a:lnTo>
                <a:lnTo>
                  <a:pt x="1003" y="405"/>
                </a:lnTo>
                <a:lnTo>
                  <a:pt x="1003" y="404"/>
                </a:lnTo>
                <a:lnTo>
                  <a:pt x="1004" y="404"/>
                </a:lnTo>
                <a:lnTo>
                  <a:pt x="1006" y="402"/>
                </a:lnTo>
                <a:lnTo>
                  <a:pt x="1007" y="401"/>
                </a:lnTo>
                <a:lnTo>
                  <a:pt x="1008" y="401"/>
                </a:lnTo>
                <a:lnTo>
                  <a:pt x="1008" y="400"/>
                </a:lnTo>
                <a:lnTo>
                  <a:pt x="1009" y="399"/>
                </a:lnTo>
                <a:lnTo>
                  <a:pt x="1010" y="398"/>
                </a:lnTo>
                <a:lnTo>
                  <a:pt x="1011" y="397"/>
                </a:lnTo>
                <a:lnTo>
                  <a:pt x="1012" y="396"/>
                </a:lnTo>
                <a:lnTo>
                  <a:pt x="1014" y="393"/>
                </a:lnTo>
                <a:lnTo>
                  <a:pt x="1015" y="390"/>
                </a:lnTo>
                <a:lnTo>
                  <a:pt x="1015" y="389"/>
                </a:lnTo>
                <a:lnTo>
                  <a:pt x="1015" y="388"/>
                </a:lnTo>
                <a:lnTo>
                  <a:pt x="1015" y="387"/>
                </a:lnTo>
                <a:lnTo>
                  <a:pt x="1015" y="386"/>
                </a:lnTo>
                <a:lnTo>
                  <a:pt x="1016" y="385"/>
                </a:lnTo>
                <a:lnTo>
                  <a:pt x="1018" y="382"/>
                </a:lnTo>
                <a:lnTo>
                  <a:pt x="1019" y="381"/>
                </a:lnTo>
                <a:lnTo>
                  <a:pt x="1020" y="379"/>
                </a:lnTo>
                <a:lnTo>
                  <a:pt x="1021" y="378"/>
                </a:lnTo>
                <a:lnTo>
                  <a:pt x="1022" y="377"/>
                </a:lnTo>
                <a:lnTo>
                  <a:pt x="1021" y="377"/>
                </a:lnTo>
                <a:lnTo>
                  <a:pt x="1019" y="376"/>
                </a:lnTo>
                <a:lnTo>
                  <a:pt x="1017" y="376"/>
                </a:lnTo>
                <a:lnTo>
                  <a:pt x="1014" y="375"/>
                </a:lnTo>
                <a:lnTo>
                  <a:pt x="1011" y="375"/>
                </a:lnTo>
                <a:lnTo>
                  <a:pt x="1003" y="373"/>
                </a:lnTo>
                <a:lnTo>
                  <a:pt x="1003" y="373"/>
                </a:lnTo>
                <a:lnTo>
                  <a:pt x="1003" y="373"/>
                </a:lnTo>
                <a:lnTo>
                  <a:pt x="1003" y="373"/>
                </a:lnTo>
                <a:lnTo>
                  <a:pt x="1002" y="372"/>
                </a:lnTo>
                <a:lnTo>
                  <a:pt x="1003" y="371"/>
                </a:lnTo>
                <a:lnTo>
                  <a:pt x="1003" y="371"/>
                </a:lnTo>
                <a:lnTo>
                  <a:pt x="1004" y="371"/>
                </a:lnTo>
                <a:lnTo>
                  <a:pt x="1011" y="373"/>
                </a:lnTo>
                <a:lnTo>
                  <a:pt x="1020" y="374"/>
                </a:lnTo>
                <a:lnTo>
                  <a:pt x="1023" y="374"/>
                </a:lnTo>
                <a:lnTo>
                  <a:pt x="1027" y="375"/>
                </a:lnTo>
                <a:lnTo>
                  <a:pt x="1033" y="376"/>
                </a:lnTo>
                <a:lnTo>
                  <a:pt x="1036" y="377"/>
                </a:lnTo>
                <a:lnTo>
                  <a:pt x="1038" y="377"/>
                </a:lnTo>
                <a:lnTo>
                  <a:pt x="1039" y="377"/>
                </a:lnTo>
                <a:lnTo>
                  <a:pt x="1044" y="378"/>
                </a:lnTo>
                <a:lnTo>
                  <a:pt x="1045" y="378"/>
                </a:lnTo>
                <a:lnTo>
                  <a:pt x="1046" y="379"/>
                </a:lnTo>
                <a:lnTo>
                  <a:pt x="1047" y="379"/>
                </a:lnTo>
                <a:lnTo>
                  <a:pt x="1048" y="379"/>
                </a:lnTo>
                <a:lnTo>
                  <a:pt x="1049" y="379"/>
                </a:lnTo>
                <a:lnTo>
                  <a:pt x="1059" y="382"/>
                </a:lnTo>
                <a:lnTo>
                  <a:pt x="1061" y="383"/>
                </a:lnTo>
                <a:lnTo>
                  <a:pt x="1060" y="383"/>
                </a:lnTo>
                <a:lnTo>
                  <a:pt x="1063" y="384"/>
                </a:lnTo>
                <a:lnTo>
                  <a:pt x="1064" y="384"/>
                </a:lnTo>
                <a:lnTo>
                  <a:pt x="1063" y="385"/>
                </a:lnTo>
                <a:lnTo>
                  <a:pt x="1063" y="385"/>
                </a:lnTo>
                <a:lnTo>
                  <a:pt x="1063" y="384"/>
                </a:lnTo>
                <a:lnTo>
                  <a:pt x="1062" y="384"/>
                </a:lnTo>
                <a:lnTo>
                  <a:pt x="1061" y="384"/>
                </a:lnTo>
                <a:lnTo>
                  <a:pt x="1060" y="384"/>
                </a:lnTo>
                <a:lnTo>
                  <a:pt x="1058" y="383"/>
                </a:lnTo>
                <a:lnTo>
                  <a:pt x="1053" y="382"/>
                </a:lnTo>
                <a:lnTo>
                  <a:pt x="1049" y="381"/>
                </a:lnTo>
                <a:lnTo>
                  <a:pt x="1048" y="381"/>
                </a:lnTo>
                <a:lnTo>
                  <a:pt x="1047" y="380"/>
                </a:lnTo>
                <a:lnTo>
                  <a:pt x="1046" y="380"/>
                </a:lnTo>
                <a:lnTo>
                  <a:pt x="1045" y="380"/>
                </a:lnTo>
                <a:lnTo>
                  <a:pt x="1044" y="380"/>
                </a:lnTo>
                <a:lnTo>
                  <a:pt x="1042" y="379"/>
                </a:lnTo>
                <a:lnTo>
                  <a:pt x="1039" y="379"/>
                </a:lnTo>
                <a:lnTo>
                  <a:pt x="1039" y="380"/>
                </a:lnTo>
                <a:lnTo>
                  <a:pt x="1039" y="380"/>
                </a:lnTo>
                <a:lnTo>
                  <a:pt x="1040" y="382"/>
                </a:lnTo>
                <a:lnTo>
                  <a:pt x="1041" y="384"/>
                </a:lnTo>
                <a:lnTo>
                  <a:pt x="1042" y="385"/>
                </a:lnTo>
                <a:lnTo>
                  <a:pt x="1043" y="385"/>
                </a:lnTo>
                <a:lnTo>
                  <a:pt x="1042" y="387"/>
                </a:lnTo>
                <a:lnTo>
                  <a:pt x="1041" y="388"/>
                </a:lnTo>
                <a:lnTo>
                  <a:pt x="1041" y="389"/>
                </a:lnTo>
                <a:lnTo>
                  <a:pt x="1041" y="390"/>
                </a:lnTo>
                <a:lnTo>
                  <a:pt x="1040" y="391"/>
                </a:lnTo>
                <a:lnTo>
                  <a:pt x="1041" y="391"/>
                </a:lnTo>
                <a:lnTo>
                  <a:pt x="1049" y="394"/>
                </a:lnTo>
                <a:lnTo>
                  <a:pt x="1050" y="395"/>
                </a:lnTo>
                <a:lnTo>
                  <a:pt x="1051" y="395"/>
                </a:lnTo>
                <a:lnTo>
                  <a:pt x="1051" y="396"/>
                </a:lnTo>
                <a:lnTo>
                  <a:pt x="1050" y="396"/>
                </a:lnTo>
                <a:lnTo>
                  <a:pt x="1049" y="397"/>
                </a:lnTo>
                <a:lnTo>
                  <a:pt x="1049" y="397"/>
                </a:lnTo>
                <a:lnTo>
                  <a:pt x="1045" y="403"/>
                </a:lnTo>
                <a:lnTo>
                  <a:pt x="1044" y="405"/>
                </a:lnTo>
                <a:lnTo>
                  <a:pt x="1043" y="406"/>
                </a:lnTo>
                <a:lnTo>
                  <a:pt x="1043" y="409"/>
                </a:lnTo>
                <a:lnTo>
                  <a:pt x="1042" y="410"/>
                </a:lnTo>
                <a:lnTo>
                  <a:pt x="1041" y="409"/>
                </a:lnTo>
                <a:lnTo>
                  <a:pt x="1040" y="409"/>
                </a:lnTo>
                <a:lnTo>
                  <a:pt x="1035" y="407"/>
                </a:lnTo>
                <a:lnTo>
                  <a:pt x="1034" y="407"/>
                </a:lnTo>
                <a:lnTo>
                  <a:pt x="1033" y="407"/>
                </a:lnTo>
                <a:lnTo>
                  <a:pt x="1033" y="408"/>
                </a:lnTo>
                <a:lnTo>
                  <a:pt x="1032" y="407"/>
                </a:lnTo>
                <a:lnTo>
                  <a:pt x="1031" y="407"/>
                </a:lnTo>
                <a:lnTo>
                  <a:pt x="1030" y="407"/>
                </a:lnTo>
                <a:lnTo>
                  <a:pt x="1029" y="406"/>
                </a:lnTo>
                <a:lnTo>
                  <a:pt x="1028" y="406"/>
                </a:lnTo>
                <a:lnTo>
                  <a:pt x="1027" y="407"/>
                </a:lnTo>
                <a:lnTo>
                  <a:pt x="1028" y="407"/>
                </a:lnTo>
                <a:lnTo>
                  <a:pt x="1030" y="408"/>
                </a:lnTo>
                <a:lnTo>
                  <a:pt x="1032" y="409"/>
                </a:lnTo>
                <a:lnTo>
                  <a:pt x="1032" y="410"/>
                </a:lnTo>
                <a:lnTo>
                  <a:pt x="1035" y="410"/>
                </a:lnTo>
                <a:lnTo>
                  <a:pt x="1035" y="410"/>
                </a:lnTo>
                <a:lnTo>
                  <a:pt x="1036" y="410"/>
                </a:lnTo>
                <a:lnTo>
                  <a:pt x="1038" y="410"/>
                </a:lnTo>
                <a:lnTo>
                  <a:pt x="1039" y="411"/>
                </a:lnTo>
                <a:lnTo>
                  <a:pt x="1040" y="411"/>
                </a:lnTo>
                <a:lnTo>
                  <a:pt x="1042" y="412"/>
                </a:lnTo>
                <a:lnTo>
                  <a:pt x="1043" y="412"/>
                </a:lnTo>
                <a:lnTo>
                  <a:pt x="1050" y="414"/>
                </a:lnTo>
                <a:lnTo>
                  <a:pt x="1052" y="414"/>
                </a:lnTo>
                <a:lnTo>
                  <a:pt x="1055" y="415"/>
                </a:lnTo>
                <a:lnTo>
                  <a:pt x="1058" y="416"/>
                </a:lnTo>
                <a:lnTo>
                  <a:pt x="1061" y="417"/>
                </a:lnTo>
                <a:lnTo>
                  <a:pt x="1062" y="417"/>
                </a:lnTo>
                <a:lnTo>
                  <a:pt x="1067" y="418"/>
                </a:lnTo>
                <a:lnTo>
                  <a:pt x="1068" y="418"/>
                </a:lnTo>
                <a:lnTo>
                  <a:pt x="1070" y="419"/>
                </a:lnTo>
                <a:lnTo>
                  <a:pt x="1072" y="419"/>
                </a:lnTo>
                <a:lnTo>
                  <a:pt x="1073" y="419"/>
                </a:lnTo>
                <a:lnTo>
                  <a:pt x="1075" y="420"/>
                </a:lnTo>
                <a:lnTo>
                  <a:pt x="1076" y="420"/>
                </a:lnTo>
                <a:lnTo>
                  <a:pt x="1077" y="421"/>
                </a:lnTo>
                <a:lnTo>
                  <a:pt x="1079" y="421"/>
                </a:lnTo>
                <a:lnTo>
                  <a:pt x="1080" y="421"/>
                </a:lnTo>
                <a:lnTo>
                  <a:pt x="1081" y="421"/>
                </a:lnTo>
                <a:lnTo>
                  <a:pt x="1082" y="422"/>
                </a:lnTo>
                <a:lnTo>
                  <a:pt x="1084" y="422"/>
                </a:lnTo>
                <a:lnTo>
                  <a:pt x="1085" y="422"/>
                </a:lnTo>
                <a:lnTo>
                  <a:pt x="1085" y="421"/>
                </a:lnTo>
                <a:lnTo>
                  <a:pt x="1085" y="420"/>
                </a:lnTo>
                <a:lnTo>
                  <a:pt x="1085" y="418"/>
                </a:lnTo>
                <a:lnTo>
                  <a:pt x="1084" y="414"/>
                </a:lnTo>
                <a:lnTo>
                  <a:pt x="1083" y="413"/>
                </a:lnTo>
                <a:lnTo>
                  <a:pt x="1082" y="410"/>
                </a:lnTo>
                <a:lnTo>
                  <a:pt x="1079" y="408"/>
                </a:lnTo>
                <a:lnTo>
                  <a:pt x="1077" y="407"/>
                </a:lnTo>
                <a:lnTo>
                  <a:pt x="1075" y="403"/>
                </a:lnTo>
                <a:lnTo>
                  <a:pt x="1075" y="403"/>
                </a:lnTo>
                <a:lnTo>
                  <a:pt x="1075" y="402"/>
                </a:lnTo>
                <a:lnTo>
                  <a:pt x="1075" y="401"/>
                </a:lnTo>
                <a:lnTo>
                  <a:pt x="1074" y="400"/>
                </a:lnTo>
                <a:lnTo>
                  <a:pt x="1072" y="398"/>
                </a:lnTo>
                <a:lnTo>
                  <a:pt x="1072" y="397"/>
                </a:lnTo>
                <a:lnTo>
                  <a:pt x="1071" y="397"/>
                </a:lnTo>
                <a:lnTo>
                  <a:pt x="1070" y="396"/>
                </a:lnTo>
                <a:lnTo>
                  <a:pt x="1069" y="396"/>
                </a:lnTo>
                <a:lnTo>
                  <a:pt x="1069" y="395"/>
                </a:lnTo>
                <a:lnTo>
                  <a:pt x="1068" y="395"/>
                </a:lnTo>
                <a:lnTo>
                  <a:pt x="1067" y="395"/>
                </a:lnTo>
                <a:lnTo>
                  <a:pt x="1066" y="395"/>
                </a:lnTo>
                <a:lnTo>
                  <a:pt x="1065" y="395"/>
                </a:lnTo>
                <a:lnTo>
                  <a:pt x="1064" y="394"/>
                </a:lnTo>
                <a:lnTo>
                  <a:pt x="1065" y="393"/>
                </a:lnTo>
                <a:lnTo>
                  <a:pt x="1065" y="390"/>
                </a:lnTo>
                <a:lnTo>
                  <a:pt x="1066" y="387"/>
                </a:lnTo>
                <a:lnTo>
                  <a:pt x="1067" y="385"/>
                </a:lnTo>
                <a:lnTo>
                  <a:pt x="1067" y="385"/>
                </a:lnTo>
                <a:lnTo>
                  <a:pt x="1065" y="384"/>
                </a:lnTo>
                <a:lnTo>
                  <a:pt x="1064" y="384"/>
                </a:lnTo>
                <a:lnTo>
                  <a:pt x="1067" y="381"/>
                </a:lnTo>
                <a:lnTo>
                  <a:pt x="1068" y="380"/>
                </a:lnTo>
                <a:lnTo>
                  <a:pt x="1068" y="379"/>
                </a:lnTo>
                <a:lnTo>
                  <a:pt x="1069" y="379"/>
                </a:lnTo>
                <a:lnTo>
                  <a:pt x="1069" y="378"/>
                </a:lnTo>
                <a:lnTo>
                  <a:pt x="1070" y="377"/>
                </a:lnTo>
                <a:lnTo>
                  <a:pt x="1075" y="366"/>
                </a:lnTo>
                <a:lnTo>
                  <a:pt x="1085" y="369"/>
                </a:lnTo>
                <a:lnTo>
                  <a:pt x="1090" y="370"/>
                </a:lnTo>
                <a:lnTo>
                  <a:pt x="1100" y="373"/>
                </a:lnTo>
                <a:lnTo>
                  <a:pt x="1101" y="373"/>
                </a:lnTo>
                <a:lnTo>
                  <a:pt x="1102" y="373"/>
                </a:lnTo>
                <a:lnTo>
                  <a:pt x="1103" y="372"/>
                </a:lnTo>
                <a:lnTo>
                  <a:pt x="1103" y="371"/>
                </a:lnTo>
                <a:lnTo>
                  <a:pt x="1104" y="370"/>
                </a:lnTo>
                <a:lnTo>
                  <a:pt x="1105" y="369"/>
                </a:lnTo>
                <a:lnTo>
                  <a:pt x="1106" y="369"/>
                </a:lnTo>
                <a:lnTo>
                  <a:pt x="1107" y="368"/>
                </a:lnTo>
                <a:lnTo>
                  <a:pt x="1108" y="367"/>
                </a:lnTo>
                <a:lnTo>
                  <a:pt x="1111" y="367"/>
                </a:lnTo>
                <a:lnTo>
                  <a:pt x="1112" y="366"/>
                </a:lnTo>
                <a:lnTo>
                  <a:pt x="1114" y="366"/>
                </a:lnTo>
                <a:lnTo>
                  <a:pt x="1115" y="366"/>
                </a:lnTo>
                <a:lnTo>
                  <a:pt x="1114" y="367"/>
                </a:lnTo>
                <a:lnTo>
                  <a:pt x="1113" y="367"/>
                </a:lnTo>
                <a:lnTo>
                  <a:pt x="1113" y="368"/>
                </a:lnTo>
                <a:lnTo>
                  <a:pt x="1113" y="369"/>
                </a:lnTo>
                <a:lnTo>
                  <a:pt x="1113" y="370"/>
                </a:lnTo>
                <a:lnTo>
                  <a:pt x="1113" y="371"/>
                </a:lnTo>
                <a:lnTo>
                  <a:pt x="1113" y="372"/>
                </a:lnTo>
                <a:lnTo>
                  <a:pt x="1112" y="373"/>
                </a:lnTo>
                <a:lnTo>
                  <a:pt x="1112" y="373"/>
                </a:lnTo>
                <a:lnTo>
                  <a:pt x="1111" y="374"/>
                </a:lnTo>
                <a:lnTo>
                  <a:pt x="1112" y="374"/>
                </a:lnTo>
                <a:lnTo>
                  <a:pt x="1114" y="375"/>
                </a:lnTo>
                <a:lnTo>
                  <a:pt x="1116" y="375"/>
                </a:lnTo>
                <a:lnTo>
                  <a:pt x="1118" y="375"/>
                </a:lnTo>
                <a:lnTo>
                  <a:pt x="1121" y="376"/>
                </a:lnTo>
                <a:lnTo>
                  <a:pt x="1122" y="376"/>
                </a:lnTo>
                <a:lnTo>
                  <a:pt x="1124" y="376"/>
                </a:lnTo>
                <a:lnTo>
                  <a:pt x="1126" y="377"/>
                </a:lnTo>
                <a:lnTo>
                  <a:pt x="1127" y="377"/>
                </a:lnTo>
                <a:lnTo>
                  <a:pt x="1128" y="377"/>
                </a:lnTo>
                <a:lnTo>
                  <a:pt x="1130" y="377"/>
                </a:lnTo>
                <a:lnTo>
                  <a:pt x="1130" y="378"/>
                </a:lnTo>
                <a:lnTo>
                  <a:pt x="1131" y="378"/>
                </a:lnTo>
                <a:lnTo>
                  <a:pt x="1133" y="378"/>
                </a:lnTo>
                <a:lnTo>
                  <a:pt x="1133" y="377"/>
                </a:lnTo>
                <a:lnTo>
                  <a:pt x="1136" y="378"/>
                </a:lnTo>
                <a:lnTo>
                  <a:pt x="1135" y="379"/>
                </a:lnTo>
                <a:lnTo>
                  <a:pt x="1136" y="380"/>
                </a:lnTo>
                <a:lnTo>
                  <a:pt x="1137" y="380"/>
                </a:lnTo>
                <a:lnTo>
                  <a:pt x="1137" y="381"/>
                </a:lnTo>
                <a:lnTo>
                  <a:pt x="1138" y="381"/>
                </a:lnTo>
                <a:lnTo>
                  <a:pt x="1139" y="381"/>
                </a:lnTo>
                <a:lnTo>
                  <a:pt x="1140" y="382"/>
                </a:lnTo>
                <a:lnTo>
                  <a:pt x="1141" y="382"/>
                </a:lnTo>
                <a:lnTo>
                  <a:pt x="1142" y="381"/>
                </a:lnTo>
                <a:lnTo>
                  <a:pt x="1141" y="381"/>
                </a:lnTo>
                <a:lnTo>
                  <a:pt x="1140" y="380"/>
                </a:lnTo>
                <a:lnTo>
                  <a:pt x="1139" y="380"/>
                </a:lnTo>
                <a:lnTo>
                  <a:pt x="1140" y="379"/>
                </a:lnTo>
                <a:lnTo>
                  <a:pt x="1140" y="378"/>
                </a:lnTo>
                <a:lnTo>
                  <a:pt x="1142" y="378"/>
                </a:lnTo>
                <a:lnTo>
                  <a:pt x="1145" y="379"/>
                </a:lnTo>
                <a:lnTo>
                  <a:pt x="1146" y="379"/>
                </a:lnTo>
                <a:lnTo>
                  <a:pt x="1144" y="380"/>
                </a:lnTo>
                <a:lnTo>
                  <a:pt x="1147" y="380"/>
                </a:lnTo>
                <a:lnTo>
                  <a:pt x="1148" y="380"/>
                </a:lnTo>
                <a:lnTo>
                  <a:pt x="1149" y="380"/>
                </a:lnTo>
                <a:lnTo>
                  <a:pt x="1153" y="381"/>
                </a:lnTo>
                <a:lnTo>
                  <a:pt x="1153" y="379"/>
                </a:lnTo>
                <a:lnTo>
                  <a:pt x="1157" y="380"/>
                </a:lnTo>
                <a:lnTo>
                  <a:pt x="1158" y="380"/>
                </a:lnTo>
                <a:lnTo>
                  <a:pt x="1158" y="378"/>
                </a:lnTo>
                <a:lnTo>
                  <a:pt x="1158" y="377"/>
                </a:lnTo>
                <a:lnTo>
                  <a:pt x="1158" y="376"/>
                </a:lnTo>
                <a:lnTo>
                  <a:pt x="1158" y="375"/>
                </a:lnTo>
                <a:lnTo>
                  <a:pt x="1159" y="374"/>
                </a:lnTo>
                <a:lnTo>
                  <a:pt x="1159" y="373"/>
                </a:lnTo>
                <a:lnTo>
                  <a:pt x="1160" y="373"/>
                </a:lnTo>
                <a:lnTo>
                  <a:pt x="1161" y="373"/>
                </a:lnTo>
                <a:lnTo>
                  <a:pt x="1161" y="373"/>
                </a:lnTo>
                <a:lnTo>
                  <a:pt x="1161" y="372"/>
                </a:lnTo>
                <a:lnTo>
                  <a:pt x="1163" y="371"/>
                </a:lnTo>
                <a:lnTo>
                  <a:pt x="1166" y="370"/>
                </a:lnTo>
                <a:lnTo>
                  <a:pt x="1162" y="369"/>
                </a:lnTo>
                <a:lnTo>
                  <a:pt x="1160" y="369"/>
                </a:lnTo>
                <a:lnTo>
                  <a:pt x="1159" y="369"/>
                </a:lnTo>
                <a:lnTo>
                  <a:pt x="1158" y="368"/>
                </a:lnTo>
                <a:lnTo>
                  <a:pt x="1157" y="368"/>
                </a:lnTo>
                <a:lnTo>
                  <a:pt x="1154" y="368"/>
                </a:lnTo>
                <a:lnTo>
                  <a:pt x="1153" y="368"/>
                </a:lnTo>
                <a:lnTo>
                  <a:pt x="1142" y="366"/>
                </a:lnTo>
                <a:lnTo>
                  <a:pt x="1142" y="365"/>
                </a:lnTo>
                <a:lnTo>
                  <a:pt x="1142" y="364"/>
                </a:lnTo>
                <a:lnTo>
                  <a:pt x="1143" y="363"/>
                </a:lnTo>
                <a:lnTo>
                  <a:pt x="1143" y="362"/>
                </a:lnTo>
                <a:lnTo>
                  <a:pt x="1141" y="361"/>
                </a:lnTo>
                <a:lnTo>
                  <a:pt x="1139" y="361"/>
                </a:lnTo>
                <a:lnTo>
                  <a:pt x="1138" y="361"/>
                </a:lnTo>
                <a:lnTo>
                  <a:pt x="1138" y="361"/>
                </a:lnTo>
                <a:lnTo>
                  <a:pt x="1139" y="360"/>
                </a:lnTo>
                <a:lnTo>
                  <a:pt x="1139" y="361"/>
                </a:lnTo>
                <a:lnTo>
                  <a:pt x="1140" y="361"/>
                </a:lnTo>
                <a:lnTo>
                  <a:pt x="1143" y="361"/>
                </a:lnTo>
                <a:lnTo>
                  <a:pt x="1143" y="361"/>
                </a:lnTo>
                <a:lnTo>
                  <a:pt x="1145" y="361"/>
                </a:lnTo>
                <a:lnTo>
                  <a:pt x="1146" y="361"/>
                </a:lnTo>
                <a:lnTo>
                  <a:pt x="1147" y="361"/>
                </a:lnTo>
                <a:lnTo>
                  <a:pt x="1147" y="358"/>
                </a:lnTo>
                <a:lnTo>
                  <a:pt x="1147" y="357"/>
                </a:lnTo>
                <a:lnTo>
                  <a:pt x="1147" y="354"/>
                </a:lnTo>
                <a:lnTo>
                  <a:pt x="1148" y="350"/>
                </a:lnTo>
                <a:lnTo>
                  <a:pt x="1148" y="349"/>
                </a:lnTo>
                <a:lnTo>
                  <a:pt x="1149" y="349"/>
                </a:lnTo>
                <a:lnTo>
                  <a:pt x="1149" y="347"/>
                </a:lnTo>
                <a:lnTo>
                  <a:pt x="1152" y="347"/>
                </a:lnTo>
                <a:lnTo>
                  <a:pt x="1154" y="348"/>
                </a:lnTo>
                <a:lnTo>
                  <a:pt x="1154" y="347"/>
                </a:lnTo>
                <a:lnTo>
                  <a:pt x="1154" y="346"/>
                </a:lnTo>
                <a:lnTo>
                  <a:pt x="1155" y="344"/>
                </a:lnTo>
                <a:lnTo>
                  <a:pt x="1157" y="344"/>
                </a:lnTo>
                <a:lnTo>
                  <a:pt x="1158" y="344"/>
                </a:lnTo>
                <a:lnTo>
                  <a:pt x="1159" y="344"/>
                </a:lnTo>
                <a:lnTo>
                  <a:pt x="1159" y="345"/>
                </a:lnTo>
                <a:lnTo>
                  <a:pt x="1160" y="345"/>
                </a:lnTo>
                <a:lnTo>
                  <a:pt x="1161" y="345"/>
                </a:lnTo>
                <a:lnTo>
                  <a:pt x="1162" y="345"/>
                </a:lnTo>
                <a:lnTo>
                  <a:pt x="1162" y="344"/>
                </a:lnTo>
                <a:lnTo>
                  <a:pt x="1173" y="346"/>
                </a:lnTo>
                <a:lnTo>
                  <a:pt x="1176" y="346"/>
                </a:lnTo>
                <a:lnTo>
                  <a:pt x="1175" y="348"/>
                </a:lnTo>
                <a:lnTo>
                  <a:pt x="1182" y="349"/>
                </a:lnTo>
                <a:lnTo>
                  <a:pt x="1183" y="348"/>
                </a:lnTo>
                <a:lnTo>
                  <a:pt x="1183" y="347"/>
                </a:lnTo>
                <a:lnTo>
                  <a:pt x="1186" y="348"/>
                </a:lnTo>
                <a:lnTo>
                  <a:pt x="1189" y="348"/>
                </a:lnTo>
                <a:lnTo>
                  <a:pt x="1191" y="348"/>
                </a:lnTo>
                <a:lnTo>
                  <a:pt x="1190" y="349"/>
                </a:lnTo>
                <a:lnTo>
                  <a:pt x="1189" y="349"/>
                </a:lnTo>
                <a:lnTo>
                  <a:pt x="1189" y="351"/>
                </a:lnTo>
                <a:lnTo>
                  <a:pt x="1188" y="352"/>
                </a:lnTo>
                <a:lnTo>
                  <a:pt x="1185" y="353"/>
                </a:lnTo>
                <a:lnTo>
                  <a:pt x="1183" y="352"/>
                </a:lnTo>
                <a:lnTo>
                  <a:pt x="1182" y="352"/>
                </a:lnTo>
                <a:lnTo>
                  <a:pt x="1181" y="355"/>
                </a:lnTo>
                <a:lnTo>
                  <a:pt x="1181" y="356"/>
                </a:lnTo>
                <a:lnTo>
                  <a:pt x="1181" y="357"/>
                </a:lnTo>
                <a:lnTo>
                  <a:pt x="1181" y="358"/>
                </a:lnTo>
                <a:lnTo>
                  <a:pt x="1180" y="358"/>
                </a:lnTo>
                <a:lnTo>
                  <a:pt x="1180" y="359"/>
                </a:lnTo>
                <a:lnTo>
                  <a:pt x="1180" y="361"/>
                </a:lnTo>
                <a:lnTo>
                  <a:pt x="1179" y="364"/>
                </a:lnTo>
                <a:lnTo>
                  <a:pt x="1194" y="367"/>
                </a:lnTo>
                <a:lnTo>
                  <a:pt x="1201" y="368"/>
                </a:lnTo>
                <a:lnTo>
                  <a:pt x="1204" y="369"/>
                </a:lnTo>
                <a:lnTo>
                  <a:pt x="1205" y="369"/>
                </a:lnTo>
                <a:lnTo>
                  <a:pt x="1206" y="369"/>
                </a:lnTo>
                <a:lnTo>
                  <a:pt x="1207" y="369"/>
                </a:lnTo>
                <a:lnTo>
                  <a:pt x="1207" y="370"/>
                </a:lnTo>
                <a:lnTo>
                  <a:pt x="1209" y="370"/>
                </a:lnTo>
                <a:lnTo>
                  <a:pt x="1228" y="373"/>
                </a:lnTo>
                <a:lnTo>
                  <a:pt x="1229" y="373"/>
                </a:lnTo>
                <a:lnTo>
                  <a:pt x="1230" y="373"/>
                </a:lnTo>
                <a:lnTo>
                  <a:pt x="1227" y="384"/>
                </a:lnTo>
                <a:lnTo>
                  <a:pt x="1226" y="385"/>
                </a:lnTo>
                <a:lnTo>
                  <a:pt x="1224" y="390"/>
                </a:lnTo>
                <a:lnTo>
                  <a:pt x="1223" y="392"/>
                </a:lnTo>
                <a:lnTo>
                  <a:pt x="1222" y="396"/>
                </a:lnTo>
                <a:lnTo>
                  <a:pt x="1218" y="408"/>
                </a:lnTo>
                <a:lnTo>
                  <a:pt x="1208" y="432"/>
                </a:lnTo>
                <a:lnTo>
                  <a:pt x="1207" y="435"/>
                </a:lnTo>
                <a:lnTo>
                  <a:pt x="1206" y="437"/>
                </a:lnTo>
                <a:lnTo>
                  <a:pt x="1202" y="449"/>
                </a:lnTo>
                <a:lnTo>
                  <a:pt x="1201" y="453"/>
                </a:lnTo>
                <a:lnTo>
                  <a:pt x="1203" y="454"/>
                </a:lnTo>
                <a:lnTo>
                  <a:pt x="1204" y="455"/>
                </a:lnTo>
                <a:lnTo>
                  <a:pt x="1206" y="455"/>
                </a:lnTo>
                <a:lnTo>
                  <a:pt x="1209" y="456"/>
                </a:lnTo>
                <a:lnTo>
                  <a:pt x="1219" y="458"/>
                </a:lnTo>
                <a:lnTo>
                  <a:pt x="1219" y="458"/>
                </a:lnTo>
                <a:lnTo>
                  <a:pt x="1220" y="458"/>
                </a:lnTo>
                <a:lnTo>
                  <a:pt x="1221" y="458"/>
                </a:lnTo>
                <a:lnTo>
                  <a:pt x="1229" y="460"/>
                </a:lnTo>
                <a:lnTo>
                  <a:pt x="1231" y="462"/>
                </a:lnTo>
                <a:lnTo>
                  <a:pt x="1232" y="464"/>
                </a:lnTo>
                <a:lnTo>
                  <a:pt x="1234" y="469"/>
                </a:lnTo>
                <a:lnTo>
                  <a:pt x="1234" y="470"/>
                </a:lnTo>
                <a:lnTo>
                  <a:pt x="1235" y="471"/>
                </a:lnTo>
                <a:lnTo>
                  <a:pt x="1235" y="472"/>
                </a:lnTo>
                <a:lnTo>
                  <a:pt x="1235" y="473"/>
                </a:lnTo>
                <a:lnTo>
                  <a:pt x="1234" y="472"/>
                </a:lnTo>
                <a:lnTo>
                  <a:pt x="1233" y="472"/>
                </a:lnTo>
                <a:lnTo>
                  <a:pt x="1231" y="472"/>
                </a:lnTo>
                <a:lnTo>
                  <a:pt x="1231" y="474"/>
                </a:lnTo>
                <a:lnTo>
                  <a:pt x="1231" y="476"/>
                </a:lnTo>
                <a:lnTo>
                  <a:pt x="1230" y="481"/>
                </a:lnTo>
                <a:lnTo>
                  <a:pt x="1228" y="481"/>
                </a:lnTo>
                <a:lnTo>
                  <a:pt x="1228" y="480"/>
                </a:lnTo>
                <a:lnTo>
                  <a:pt x="1227" y="480"/>
                </a:lnTo>
                <a:lnTo>
                  <a:pt x="1226" y="482"/>
                </a:lnTo>
                <a:lnTo>
                  <a:pt x="1226" y="483"/>
                </a:lnTo>
                <a:lnTo>
                  <a:pt x="1229" y="483"/>
                </a:lnTo>
                <a:lnTo>
                  <a:pt x="1231" y="484"/>
                </a:lnTo>
                <a:lnTo>
                  <a:pt x="1231" y="482"/>
                </a:lnTo>
                <a:lnTo>
                  <a:pt x="1231" y="481"/>
                </a:lnTo>
                <a:lnTo>
                  <a:pt x="1232" y="481"/>
                </a:lnTo>
                <a:lnTo>
                  <a:pt x="1232" y="482"/>
                </a:lnTo>
                <a:lnTo>
                  <a:pt x="1235" y="482"/>
                </a:lnTo>
                <a:lnTo>
                  <a:pt x="1238" y="474"/>
                </a:lnTo>
                <a:lnTo>
                  <a:pt x="1238" y="473"/>
                </a:lnTo>
                <a:lnTo>
                  <a:pt x="1247" y="475"/>
                </a:lnTo>
                <a:lnTo>
                  <a:pt x="1255" y="477"/>
                </a:lnTo>
                <a:lnTo>
                  <a:pt x="1256" y="476"/>
                </a:lnTo>
                <a:lnTo>
                  <a:pt x="1256" y="474"/>
                </a:lnTo>
                <a:lnTo>
                  <a:pt x="1259" y="465"/>
                </a:lnTo>
                <a:lnTo>
                  <a:pt x="1259" y="463"/>
                </a:lnTo>
                <a:lnTo>
                  <a:pt x="1260" y="460"/>
                </a:lnTo>
                <a:lnTo>
                  <a:pt x="1260" y="459"/>
                </a:lnTo>
                <a:lnTo>
                  <a:pt x="1260" y="458"/>
                </a:lnTo>
                <a:lnTo>
                  <a:pt x="1261" y="457"/>
                </a:lnTo>
                <a:lnTo>
                  <a:pt x="1259" y="457"/>
                </a:lnTo>
                <a:lnTo>
                  <a:pt x="1255" y="456"/>
                </a:lnTo>
                <a:lnTo>
                  <a:pt x="1253" y="455"/>
                </a:lnTo>
                <a:lnTo>
                  <a:pt x="1252" y="455"/>
                </a:lnTo>
                <a:lnTo>
                  <a:pt x="1253" y="451"/>
                </a:lnTo>
                <a:lnTo>
                  <a:pt x="1251" y="451"/>
                </a:lnTo>
                <a:lnTo>
                  <a:pt x="1250" y="450"/>
                </a:lnTo>
                <a:lnTo>
                  <a:pt x="1234" y="447"/>
                </a:lnTo>
                <a:lnTo>
                  <a:pt x="1233" y="446"/>
                </a:lnTo>
                <a:lnTo>
                  <a:pt x="1225" y="445"/>
                </a:lnTo>
                <a:lnTo>
                  <a:pt x="1227" y="439"/>
                </a:lnTo>
                <a:lnTo>
                  <a:pt x="1228" y="440"/>
                </a:lnTo>
                <a:lnTo>
                  <a:pt x="1231" y="440"/>
                </a:lnTo>
                <a:lnTo>
                  <a:pt x="1231" y="441"/>
                </a:lnTo>
                <a:lnTo>
                  <a:pt x="1252" y="446"/>
                </a:lnTo>
                <a:lnTo>
                  <a:pt x="1255" y="446"/>
                </a:lnTo>
                <a:lnTo>
                  <a:pt x="1260" y="448"/>
                </a:lnTo>
                <a:lnTo>
                  <a:pt x="1260" y="447"/>
                </a:lnTo>
                <a:lnTo>
                  <a:pt x="1260" y="441"/>
                </a:lnTo>
                <a:lnTo>
                  <a:pt x="1260" y="440"/>
                </a:lnTo>
                <a:lnTo>
                  <a:pt x="1255" y="439"/>
                </a:lnTo>
                <a:lnTo>
                  <a:pt x="1254" y="440"/>
                </a:lnTo>
                <a:lnTo>
                  <a:pt x="1253" y="442"/>
                </a:lnTo>
                <a:lnTo>
                  <a:pt x="1252" y="442"/>
                </a:lnTo>
                <a:lnTo>
                  <a:pt x="1250" y="441"/>
                </a:lnTo>
                <a:lnTo>
                  <a:pt x="1252" y="438"/>
                </a:lnTo>
                <a:lnTo>
                  <a:pt x="1231" y="433"/>
                </a:lnTo>
                <a:lnTo>
                  <a:pt x="1230" y="433"/>
                </a:lnTo>
                <a:lnTo>
                  <a:pt x="1230" y="432"/>
                </a:lnTo>
                <a:lnTo>
                  <a:pt x="1230" y="431"/>
                </a:lnTo>
                <a:lnTo>
                  <a:pt x="1231" y="431"/>
                </a:lnTo>
                <a:lnTo>
                  <a:pt x="1231" y="431"/>
                </a:lnTo>
                <a:lnTo>
                  <a:pt x="1232" y="431"/>
                </a:lnTo>
                <a:lnTo>
                  <a:pt x="1233" y="431"/>
                </a:lnTo>
                <a:lnTo>
                  <a:pt x="1233" y="430"/>
                </a:lnTo>
                <a:lnTo>
                  <a:pt x="1234" y="430"/>
                </a:lnTo>
                <a:lnTo>
                  <a:pt x="1243" y="432"/>
                </a:lnTo>
                <a:lnTo>
                  <a:pt x="1243" y="433"/>
                </a:lnTo>
                <a:lnTo>
                  <a:pt x="1246" y="434"/>
                </a:lnTo>
                <a:lnTo>
                  <a:pt x="1247" y="434"/>
                </a:lnTo>
                <a:lnTo>
                  <a:pt x="1248" y="433"/>
                </a:lnTo>
                <a:lnTo>
                  <a:pt x="1257" y="434"/>
                </a:lnTo>
                <a:lnTo>
                  <a:pt x="1259" y="435"/>
                </a:lnTo>
                <a:lnTo>
                  <a:pt x="1260" y="435"/>
                </a:lnTo>
                <a:lnTo>
                  <a:pt x="1260" y="434"/>
                </a:lnTo>
                <a:lnTo>
                  <a:pt x="1260" y="434"/>
                </a:lnTo>
                <a:lnTo>
                  <a:pt x="1260" y="427"/>
                </a:lnTo>
                <a:lnTo>
                  <a:pt x="1259" y="426"/>
                </a:lnTo>
                <a:lnTo>
                  <a:pt x="1247" y="423"/>
                </a:lnTo>
                <a:lnTo>
                  <a:pt x="1246" y="423"/>
                </a:lnTo>
                <a:lnTo>
                  <a:pt x="1249" y="422"/>
                </a:lnTo>
                <a:lnTo>
                  <a:pt x="1250" y="422"/>
                </a:lnTo>
                <a:lnTo>
                  <a:pt x="1251" y="422"/>
                </a:lnTo>
                <a:lnTo>
                  <a:pt x="1253" y="422"/>
                </a:lnTo>
                <a:lnTo>
                  <a:pt x="1254" y="421"/>
                </a:lnTo>
                <a:lnTo>
                  <a:pt x="1255" y="421"/>
                </a:lnTo>
                <a:lnTo>
                  <a:pt x="1255" y="420"/>
                </a:lnTo>
                <a:lnTo>
                  <a:pt x="1256" y="419"/>
                </a:lnTo>
                <a:lnTo>
                  <a:pt x="1256" y="418"/>
                </a:lnTo>
                <a:lnTo>
                  <a:pt x="1257" y="417"/>
                </a:lnTo>
                <a:lnTo>
                  <a:pt x="1258" y="416"/>
                </a:lnTo>
                <a:lnTo>
                  <a:pt x="1259" y="415"/>
                </a:lnTo>
                <a:lnTo>
                  <a:pt x="1260" y="413"/>
                </a:lnTo>
                <a:lnTo>
                  <a:pt x="1261" y="412"/>
                </a:lnTo>
                <a:lnTo>
                  <a:pt x="1261" y="411"/>
                </a:lnTo>
                <a:lnTo>
                  <a:pt x="1261" y="410"/>
                </a:lnTo>
                <a:lnTo>
                  <a:pt x="1261" y="410"/>
                </a:lnTo>
                <a:lnTo>
                  <a:pt x="1260" y="409"/>
                </a:lnTo>
                <a:lnTo>
                  <a:pt x="1262" y="410"/>
                </a:lnTo>
                <a:lnTo>
                  <a:pt x="1263" y="410"/>
                </a:lnTo>
                <a:lnTo>
                  <a:pt x="1264" y="410"/>
                </a:lnTo>
                <a:lnTo>
                  <a:pt x="1265" y="410"/>
                </a:lnTo>
                <a:lnTo>
                  <a:pt x="1266" y="410"/>
                </a:lnTo>
                <a:lnTo>
                  <a:pt x="1267" y="410"/>
                </a:lnTo>
                <a:lnTo>
                  <a:pt x="1269" y="410"/>
                </a:lnTo>
                <a:lnTo>
                  <a:pt x="1269" y="409"/>
                </a:lnTo>
                <a:lnTo>
                  <a:pt x="1270" y="409"/>
                </a:lnTo>
                <a:lnTo>
                  <a:pt x="1270" y="408"/>
                </a:lnTo>
                <a:lnTo>
                  <a:pt x="1271" y="407"/>
                </a:lnTo>
                <a:lnTo>
                  <a:pt x="1272" y="406"/>
                </a:lnTo>
                <a:lnTo>
                  <a:pt x="1272" y="405"/>
                </a:lnTo>
                <a:lnTo>
                  <a:pt x="1273" y="405"/>
                </a:lnTo>
                <a:lnTo>
                  <a:pt x="1280" y="399"/>
                </a:lnTo>
                <a:lnTo>
                  <a:pt x="1287" y="395"/>
                </a:lnTo>
                <a:lnTo>
                  <a:pt x="1288" y="394"/>
                </a:lnTo>
                <a:lnTo>
                  <a:pt x="1290" y="390"/>
                </a:lnTo>
                <a:lnTo>
                  <a:pt x="1291" y="386"/>
                </a:lnTo>
                <a:lnTo>
                  <a:pt x="1291" y="385"/>
                </a:lnTo>
                <a:lnTo>
                  <a:pt x="1291" y="385"/>
                </a:lnTo>
                <a:lnTo>
                  <a:pt x="1291" y="384"/>
                </a:lnTo>
                <a:lnTo>
                  <a:pt x="1292" y="383"/>
                </a:lnTo>
                <a:lnTo>
                  <a:pt x="1292" y="382"/>
                </a:lnTo>
                <a:lnTo>
                  <a:pt x="1292" y="381"/>
                </a:lnTo>
                <a:lnTo>
                  <a:pt x="1294" y="376"/>
                </a:lnTo>
                <a:lnTo>
                  <a:pt x="1294" y="375"/>
                </a:lnTo>
                <a:lnTo>
                  <a:pt x="1294" y="373"/>
                </a:lnTo>
                <a:lnTo>
                  <a:pt x="1295" y="373"/>
                </a:lnTo>
                <a:lnTo>
                  <a:pt x="1296" y="367"/>
                </a:lnTo>
                <a:lnTo>
                  <a:pt x="1297" y="364"/>
                </a:lnTo>
                <a:lnTo>
                  <a:pt x="1297" y="361"/>
                </a:lnTo>
                <a:lnTo>
                  <a:pt x="1300" y="355"/>
                </a:lnTo>
                <a:lnTo>
                  <a:pt x="1302" y="351"/>
                </a:lnTo>
                <a:lnTo>
                  <a:pt x="1302" y="350"/>
                </a:lnTo>
                <a:lnTo>
                  <a:pt x="1303" y="349"/>
                </a:lnTo>
                <a:lnTo>
                  <a:pt x="1291" y="348"/>
                </a:lnTo>
                <a:lnTo>
                  <a:pt x="1288" y="348"/>
                </a:lnTo>
                <a:lnTo>
                  <a:pt x="1287" y="348"/>
                </a:lnTo>
                <a:lnTo>
                  <a:pt x="1281" y="347"/>
                </a:lnTo>
                <a:lnTo>
                  <a:pt x="1279" y="347"/>
                </a:lnTo>
                <a:lnTo>
                  <a:pt x="1267" y="345"/>
                </a:lnTo>
                <a:lnTo>
                  <a:pt x="1264" y="345"/>
                </a:lnTo>
                <a:lnTo>
                  <a:pt x="1260" y="344"/>
                </a:lnTo>
                <a:lnTo>
                  <a:pt x="1259" y="344"/>
                </a:lnTo>
                <a:lnTo>
                  <a:pt x="1261" y="340"/>
                </a:lnTo>
                <a:lnTo>
                  <a:pt x="1259" y="340"/>
                </a:lnTo>
                <a:lnTo>
                  <a:pt x="1257" y="340"/>
                </a:lnTo>
                <a:lnTo>
                  <a:pt x="1257" y="342"/>
                </a:lnTo>
                <a:lnTo>
                  <a:pt x="1255" y="341"/>
                </a:lnTo>
                <a:lnTo>
                  <a:pt x="1251" y="341"/>
                </a:lnTo>
                <a:lnTo>
                  <a:pt x="1245" y="340"/>
                </a:lnTo>
                <a:lnTo>
                  <a:pt x="1243" y="340"/>
                </a:lnTo>
                <a:lnTo>
                  <a:pt x="1245" y="336"/>
                </a:lnTo>
                <a:lnTo>
                  <a:pt x="1245" y="335"/>
                </a:lnTo>
                <a:lnTo>
                  <a:pt x="1245" y="334"/>
                </a:lnTo>
                <a:lnTo>
                  <a:pt x="1248" y="335"/>
                </a:lnTo>
                <a:lnTo>
                  <a:pt x="1249" y="335"/>
                </a:lnTo>
                <a:lnTo>
                  <a:pt x="1253" y="335"/>
                </a:lnTo>
                <a:lnTo>
                  <a:pt x="1254" y="335"/>
                </a:lnTo>
                <a:lnTo>
                  <a:pt x="1255" y="335"/>
                </a:lnTo>
                <a:lnTo>
                  <a:pt x="1256" y="336"/>
                </a:lnTo>
                <a:lnTo>
                  <a:pt x="1259" y="336"/>
                </a:lnTo>
                <a:lnTo>
                  <a:pt x="1261" y="336"/>
                </a:lnTo>
                <a:lnTo>
                  <a:pt x="1260" y="334"/>
                </a:lnTo>
                <a:lnTo>
                  <a:pt x="1259" y="334"/>
                </a:lnTo>
                <a:lnTo>
                  <a:pt x="1259" y="333"/>
                </a:lnTo>
                <a:lnTo>
                  <a:pt x="1258" y="331"/>
                </a:lnTo>
                <a:lnTo>
                  <a:pt x="1257" y="328"/>
                </a:lnTo>
                <a:lnTo>
                  <a:pt x="1256" y="328"/>
                </a:lnTo>
                <a:lnTo>
                  <a:pt x="1256" y="327"/>
                </a:lnTo>
                <a:lnTo>
                  <a:pt x="1255" y="325"/>
                </a:lnTo>
                <a:lnTo>
                  <a:pt x="1255" y="324"/>
                </a:lnTo>
                <a:lnTo>
                  <a:pt x="1255" y="323"/>
                </a:lnTo>
                <a:lnTo>
                  <a:pt x="1255" y="322"/>
                </a:lnTo>
                <a:lnTo>
                  <a:pt x="1255" y="321"/>
                </a:lnTo>
                <a:lnTo>
                  <a:pt x="1255" y="320"/>
                </a:lnTo>
                <a:lnTo>
                  <a:pt x="1256" y="319"/>
                </a:lnTo>
                <a:lnTo>
                  <a:pt x="1256" y="318"/>
                </a:lnTo>
                <a:lnTo>
                  <a:pt x="1257" y="318"/>
                </a:lnTo>
                <a:lnTo>
                  <a:pt x="1258" y="318"/>
                </a:lnTo>
                <a:lnTo>
                  <a:pt x="1267" y="319"/>
                </a:lnTo>
                <a:lnTo>
                  <a:pt x="1268" y="319"/>
                </a:lnTo>
                <a:lnTo>
                  <a:pt x="1267" y="325"/>
                </a:lnTo>
                <a:lnTo>
                  <a:pt x="1267" y="326"/>
                </a:lnTo>
                <a:lnTo>
                  <a:pt x="1266" y="327"/>
                </a:lnTo>
                <a:lnTo>
                  <a:pt x="1267" y="327"/>
                </a:lnTo>
                <a:lnTo>
                  <a:pt x="1272" y="328"/>
                </a:lnTo>
                <a:lnTo>
                  <a:pt x="1273" y="328"/>
                </a:lnTo>
                <a:lnTo>
                  <a:pt x="1272" y="332"/>
                </a:lnTo>
                <a:lnTo>
                  <a:pt x="1271" y="334"/>
                </a:lnTo>
                <a:lnTo>
                  <a:pt x="1270" y="337"/>
                </a:lnTo>
                <a:lnTo>
                  <a:pt x="1270" y="337"/>
                </a:lnTo>
                <a:lnTo>
                  <a:pt x="1274" y="337"/>
                </a:lnTo>
                <a:lnTo>
                  <a:pt x="1294" y="339"/>
                </a:lnTo>
                <a:lnTo>
                  <a:pt x="1295" y="337"/>
                </a:lnTo>
                <a:lnTo>
                  <a:pt x="1296" y="337"/>
                </a:lnTo>
                <a:lnTo>
                  <a:pt x="1296" y="339"/>
                </a:lnTo>
                <a:lnTo>
                  <a:pt x="1297" y="340"/>
                </a:lnTo>
                <a:lnTo>
                  <a:pt x="1302" y="340"/>
                </a:lnTo>
                <a:lnTo>
                  <a:pt x="1303" y="340"/>
                </a:lnTo>
                <a:lnTo>
                  <a:pt x="1307" y="339"/>
                </a:lnTo>
                <a:lnTo>
                  <a:pt x="1308" y="339"/>
                </a:lnTo>
                <a:lnTo>
                  <a:pt x="1311" y="338"/>
                </a:lnTo>
                <a:lnTo>
                  <a:pt x="1311" y="337"/>
                </a:lnTo>
                <a:lnTo>
                  <a:pt x="1312" y="337"/>
                </a:lnTo>
                <a:lnTo>
                  <a:pt x="1313" y="333"/>
                </a:lnTo>
                <a:lnTo>
                  <a:pt x="1314" y="332"/>
                </a:lnTo>
                <a:lnTo>
                  <a:pt x="1315" y="327"/>
                </a:lnTo>
                <a:lnTo>
                  <a:pt x="1315" y="326"/>
                </a:lnTo>
                <a:lnTo>
                  <a:pt x="1316" y="324"/>
                </a:lnTo>
                <a:lnTo>
                  <a:pt x="1319" y="318"/>
                </a:lnTo>
                <a:lnTo>
                  <a:pt x="1318" y="318"/>
                </a:lnTo>
                <a:lnTo>
                  <a:pt x="1316" y="311"/>
                </a:lnTo>
                <a:lnTo>
                  <a:pt x="1315" y="307"/>
                </a:lnTo>
                <a:lnTo>
                  <a:pt x="1310" y="307"/>
                </a:lnTo>
                <a:lnTo>
                  <a:pt x="1297" y="305"/>
                </a:lnTo>
                <a:lnTo>
                  <a:pt x="1297" y="304"/>
                </a:lnTo>
                <a:lnTo>
                  <a:pt x="1297" y="303"/>
                </a:lnTo>
                <a:lnTo>
                  <a:pt x="1294" y="303"/>
                </a:lnTo>
                <a:lnTo>
                  <a:pt x="1291" y="302"/>
                </a:lnTo>
                <a:lnTo>
                  <a:pt x="1279" y="301"/>
                </a:lnTo>
                <a:lnTo>
                  <a:pt x="1275" y="301"/>
                </a:lnTo>
                <a:lnTo>
                  <a:pt x="1275" y="300"/>
                </a:lnTo>
                <a:lnTo>
                  <a:pt x="1275" y="299"/>
                </a:lnTo>
                <a:lnTo>
                  <a:pt x="1279" y="300"/>
                </a:lnTo>
                <a:lnTo>
                  <a:pt x="1280" y="300"/>
                </a:lnTo>
                <a:lnTo>
                  <a:pt x="1282" y="300"/>
                </a:lnTo>
                <a:lnTo>
                  <a:pt x="1282" y="298"/>
                </a:lnTo>
                <a:lnTo>
                  <a:pt x="1280" y="298"/>
                </a:lnTo>
                <a:lnTo>
                  <a:pt x="1280" y="295"/>
                </a:lnTo>
                <a:lnTo>
                  <a:pt x="1277" y="294"/>
                </a:lnTo>
                <a:lnTo>
                  <a:pt x="1278" y="293"/>
                </a:lnTo>
                <a:lnTo>
                  <a:pt x="1279" y="293"/>
                </a:lnTo>
                <a:lnTo>
                  <a:pt x="1279" y="292"/>
                </a:lnTo>
                <a:lnTo>
                  <a:pt x="1279" y="292"/>
                </a:lnTo>
                <a:lnTo>
                  <a:pt x="1283" y="293"/>
                </a:lnTo>
                <a:lnTo>
                  <a:pt x="1297" y="294"/>
                </a:lnTo>
                <a:lnTo>
                  <a:pt x="1302" y="294"/>
                </a:lnTo>
                <a:lnTo>
                  <a:pt x="1309" y="294"/>
                </a:lnTo>
                <a:lnTo>
                  <a:pt x="1310" y="294"/>
                </a:lnTo>
                <a:lnTo>
                  <a:pt x="1313" y="294"/>
                </a:lnTo>
                <a:lnTo>
                  <a:pt x="1312" y="289"/>
                </a:lnTo>
                <a:lnTo>
                  <a:pt x="1309" y="286"/>
                </a:lnTo>
                <a:lnTo>
                  <a:pt x="1304" y="281"/>
                </a:lnTo>
                <a:lnTo>
                  <a:pt x="1302" y="278"/>
                </a:lnTo>
                <a:lnTo>
                  <a:pt x="1294" y="271"/>
                </a:lnTo>
                <a:lnTo>
                  <a:pt x="1294" y="270"/>
                </a:lnTo>
                <a:lnTo>
                  <a:pt x="1293" y="268"/>
                </a:lnTo>
                <a:lnTo>
                  <a:pt x="1299" y="265"/>
                </a:lnTo>
                <a:lnTo>
                  <a:pt x="1303" y="261"/>
                </a:lnTo>
                <a:lnTo>
                  <a:pt x="1305" y="260"/>
                </a:lnTo>
                <a:lnTo>
                  <a:pt x="1306" y="259"/>
                </a:lnTo>
                <a:lnTo>
                  <a:pt x="1306" y="258"/>
                </a:lnTo>
                <a:lnTo>
                  <a:pt x="1311" y="255"/>
                </a:lnTo>
                <a:lnTo>
                  <a:pt x="1314" y="253"/>
                </a:lnTo>
                <a:lnTo>
                  <a:pt x="1316" y="252"/>
                </a:lnTo>
                <a:lnTo>
                  <a:pt x="1316" y="251"/>
                </a:lnTo>
                <a:lnTo>
                  <a:pt x="1317" y="251"/>
                </a:lnTo>
                <a:lnTo>
                  <a:pt x="1321" y="248"/>
                </a:lnTo>
                <a:lnTo>
                  <a:pt x="1322" y="247"/>
                </a:lnTo>
                <a:lnTo>
                  <a:pt x="1323" y="247"/>
                </a:lnTo>
                <a:lnTo>
                  <a:pt x="1324" y="246"/>
                </a:lnTo>
                <a:lnTo>
                  <a:pt x="1325" y="245"/>
                </a:lnTo>
                <a:lnTo>
                  <a:pt x="1324" y="230"/>
                </a:lnTo>
                <a:lnTo>
                  <a:pt x="1324" y="229"/>
                </a:lnTo>
                <a:lnTo>
                  <a:pt x="1324" y="225"/>
                </a:lnTo>
                <a:lnTo>
                  <a:pt x="1324" y="224"/>
                </a:lnTo>
                <a:lnTo>
                  <a:pt x="1323" y="223"/>
                </a:lnTo>
                <a:lnTo>
                  <a:pt x="1323" y="222"/>
                </a:lnTo>
                <a:lnTo>
                  <a:pt x="1322" y="222"/>
                </a:lnTo>
                <a:lnTo>
                  <a:pt x="1322" y="221"/>
                </a:lnTo>
                <a:lnTo>
                  <a:pt x="1321" y="221"/>
                </a:lnTo>
                <a:lnTo>
                  <a:pt x="1320" y="221"/>
                </a:lnTo>
                <a:lnTo>
                  <a:pt x="1318" y="220"/>
                </a:lnTo>
                <a:lnTo>
                  <a:pt x="1315" y="219"/>
                </a:lnTo>
                <a:lnTo>
                  <a:pt x="1313" y="219"/>
                </a:lnTo>
                <a:lnTo>
                  <a:pt x="1312" y="219"/>
                </a:lnTo>
                <a:lnTo>
                  <a:pt x="1311" y="218"/>
                </a:lnTo>
                <a:lnTo>
                  <a:pt x="1312" y="217"/>
                </a:lnTo>
                <a:lnTo>
                  <a:pt x="1313" y="215"/>
                </a:lnTo>
                <a:lnTo>
                  <a:pt x="1313" y="214"/>
                </a:lnTo>
                <a:lnTo>
                  <a:pt x="1314" y="213"/>
                </a:lnTo>
                <a:lnTo>
                  <a:pt x="1314" y="212"/>
                </a:lnTo>
                <a:lnTo>
                  <a:pt x="1315" y="211"/>
                </a:lnTo>
                <a:lnTo>
                  <a:pt x="1315" y="209"/>
                </a:lnTo>
                <a:lnTo>
                  <a:pt x="1322" y="202"/>
                </a:lnTo>
                <a:lnTo>
                  <a:pt x="1323" y="200"/>
                </a:lnTo>
                <a:lnTo>
                  <a:pt x="1324" y="198"/>
                </a:lnTo>
                <a:lnTo>
                  <a:pt x="1324" y="196"/>
                </a:lnTo>
                <a:lnTo>
                  <a:pt x="1325" y="194"/>
                </a:lnTo>
                <a:lnTo>
                  <a:pt x="1325" y="193"/>
                </a:lnTo>
                <a:lnTo>
                  <a:pt x="1325" y="191"/>
                </a:lnTo>
                <a:lnTo>
                  <a:pt x="1326" y="188"/>
                </a:lnTo>
                <a:lnTo>
                  <a:pt x="1327" y="185"/>
                </a:lnTo>
                <a:lnTo>
                  <a:pt x="1328" y="183"/>
                </a:lnTo>
                <a:lnTo>
                  <a:pt x="1329" y="181"/>
                </a:lnTo>
                <a:lnTo>
                  <a:pt x="1330" y="180"/>
                </a:lnTo>
                <a:lnTo>
                  <a:pt x="1331" y="179"/>
                </a:lnTo>
                <a:lnTo>
                  <a:pt x="1332" y="178"/>
                </a:lnTo>
                <a:lnTo>
                  <a:pt x="1333" y="176"/>
                </a:lnTo>
                <a:lnTo>
                  <a:pt x="1334" y="175"/>
                </a:lnTo>
                <a:lnTo>
                  <a:pt x="1337" y="173"/>
                </a:lnTo>
                <a:lnTo>
                  <a:pt x="1338" y="172"/>
                </a:lnTo>
                <a:lnTo>
                  <a:pt x="1340" y="169"/>
                </a:lnTo>
                <a:lnTo>
                  <a:pt x="1346" y="166"/>
                </a:lnTo>
                <a:lnTo>
                  <a:pt x="1346" y="165"/>
                </a:lnTo>
                <a:lnTo>
                  <a:pt x="1348" y="163"/>
                </a:lnTo>
                <a:lnTo>
                  <a:pt x="1350" y="161"/>
                </a:lnTo>
                <a:lnTo>
                  <a:pt x="1351" y="160"/>
                </a:lnTo>
                <a:lnTo>
                  <a:pt x="1351" y="159"/>
                </a:lnTo>
                <a:lnTo>
                  <a:pt x="1351" y="158"/>
                </a:lnTo>
                <a:lnTo>
                  <a:pt x="1353" y="157"/>
                </a:lnTo>
                <a:lnTo>
                  <a:pt x="1353" y="156"/>
                </a:lnTo>
                <a:lnTo>
                  <a:pt x="1354" y="156"/>
                </a:lnTo>
                <a:lnTo>
                  <a:pt x="1356" y="153"/>
                </a:lnTo>
                <a:lnTo>
                  <a:pt x="1358" y="150"/>
                </a:lnTo>
                <a:lnTo>
                  <a:pt x="1358" y="149"/>
                </a:lnTo>
                <a:lnTo>
                  <a:pt x="1359" y="148"/>
                </a:lnTo>
                <a:lnTo>
                  <a:pt x="1360" y="148"/>
                </a:lnTo>
                <a:lnTo>
                  <a:pt x="1360" y="146"/>
                </a:lnTo>
                <a:lnTo>
                  <a:pt x="1361" y="145"/>
                </a:lnTo>
                <a:lnTo>
                  <a:pt x="1362" y="144"/>
                </a:lnTo>
                <a:lnTo>
                  <a:pt x="1363" y="141"/>
                </a:lnTo>
                <a:lnTo>
                  <a:pt x="1363" y="139"/>
                </a:lnTo>
                <a:lnTo>
                  <a:pt x="1365" y="134"/>
                </a:lnTo>
                <a:lnTo>
                  <a:pt x="1366" y="132"/>
                </a:lnTo>
                <a:lnTo>
                  <a:pt x="1371" y="121"/>
                </a:lnTo>
                <a:lnTo>
                  <a:pt x="1372" y="121"/>
                </a:lnTo>
                <a:lnTo>
                  <a:pt x="1378" y="107"/>
                </a:lnTo>
                <a:lnTo>
                  <a:pt x="1380" y="101"/>
                </a:lnTo>
                <a:lnTo>
                  <a:pt x="1382" y="98"/>
                </a:lnTo>
                <a:lnTo>
                  <a:pt x="1386" y="87"/>
                </a:lnTo>
                <a:lnTo>
                  <a:pt x="1387" y="87"/>
                </a:lnTo>
                <a:lnTo>
                  <a:pt x="1387" y="86"/>
                </a:lnTo>
                <a:lnTo>
                  <a:pt x="1389" y="84"/>
                </a:lnTo>
                <a:lnTo>
                  <a:pt x="1389" y="84"/>
                </a:lnTo>
                <a:lnTo>
                  <a:pt x="1389" y="83"/>
                </a:lnTo>
                <a:lnTo>
                  <a:pt x="1390" y="83"/>
                </a:lnTo>
                <a:lnTo>
                  <a:pt x="1390" y="82"/>
                </a:lnTo>
                <a:lnTo>
                  <a:pt x="1390" y="81"/>
                </a:lnTo>
                <a:lnTo>
                  <a:pt x="1390" y="80"/>
                </a:lnTo>
                <a:lnTo>
                  <a:pt x="1389" y="79"/>
                </a:lnTo>
                <a:lnTo>
                  <a:pt x="1389" y="78"/>
                </a:lnTo>
                <a:lnTo>
                  <a:pt x="1389" y="77"/>
                </a:lnTo>
                <a:lnTo>
                  <a:pt x="1389" y="76"/>
                </a:lnTo>
                <a:lnTo>
                  <a:pt x="1388" y="76"/>
                </a:lnTo>
                <a:lnTo>
                  <a:pt x="1388" y="75"/>
                </a:lnTo>
                <a:lnTo>
                  <a:pt x="1387" y="74"/>
                </a:lnTo>
                <a:lnTo>
                  <a:pt x="1386" y="73"/>
                </a:lnTo>
                <a:lnTo>
                  <a:pt x="1386" y="72"/>
                </a:lnTo>
                <a:lnTo>
                  <a:pt x="1384" y="72"/>
                </a:lnTo>
                <a:lnTo>
                  <a:pt x="1383" y="72"/>
                </a:lnTo>
                <a:lnTo>
                  <a:pt x="1383" y="72"/>
                </a:lnTo>
                <a:lnTo>
                  <a:pt x="1382" y="72"/>
                </a:lnTo>
                <a:lnTo>
                  <a:pt x="1381" y="72"/>
                </a:lnTo>
                <a:lnTo>
                  <a:pt x="1380" y="71"/>
                </a:lnTo>
                <a:lnTo>
                  <a:pt x="1381" y="71"/>
                </a:lnTo>
                <a:lnTo>
                  <a:pt x="1382" y="71"/>
                </a:lnTo>
                <a:lnTo>
                  <a:pt x="1385" y="71"/>
                </a:lnTo>
                <a:lnTo>
                  <a:pt x="1386" y="71"/>
                </a:lnTo>
                <a:lnTo>
                  <a:pt x="1387" y="71"/>
                </a:lnTo>
                <a:lnTo>
                  <a:pt x="1388" y="71"/>
                </a:lnTo>
                <a:lnTo>
                  <a:pt x="1408" y="72"/>
                </a:lnTo>
                <a:lnTo>
                  <a:pt x="1490" y="83"/>
                </a:lnTo>
                <a:lnTo>
                  <a:pt x="1491" y="83"/>
                </a:lnTo>
                <a:lnTo>
                  <a:pt x="1492" y="83"/>
                </a:lnTo>
                <a:lnTo>
                  <a:pt x="1493" y="83"/>
                </a:lnTo>
                <a:lnTo>
                  <a:pt x="1494" y="83"/>
                </a:lnTo>
                <a:lnTo>
                  <a:pt x="1494" y="83"/>
                </a:lnTo>
                <a:lnTo>
                  <a:pt x="1495" y="83"/>
                </a:lnTo>
                <a:lnTo>
                  <a:pt x="1497" y="84"/>
                </a:lnTo>
                <a:lnTo>
                  <a:pt x="1498" y="84"/>
                </a:lnTo>
                <a:lnTo>
                  <a:pt x="1499" y="84"/>
                </a:lnTo>
                <a:lnTo>
                  <a:pt x="1529" y="86"/>
                </a:lnTo>
                <a:lnTo>
                  <a:pt x="1538" y="87"/>
                </a:lnTo>
                <a:lnTo>
                  <a:pt x="1561" y="91"/>
                </a:lnTo>
                <a:lnTo>
                  <a:pt x="1561" y="96"/>
                </a:lnTo>
                <a:lnTo>
                  <a:pt x="1561" y="100"/>
                </a:lnTo>
                <a:lnTo>
                  <a:pt x="1544" y="98"/>
                </a:lnTo>
                <a:lnTo>
                  <a:pt x="1544" y="99"/>
                </a:lnTo>
                <a:lnTo>
                  <a:pt x="1544" y="104"/>
                </a:lnTo>
                <a:lnTo>
                  <a:pt x="1540" y="104"/>
                </a:lnTo>
                <a:lnTo>
                  <a:pt x="1539" y="104"/>
                </a:lnTo>
                <a:lnTo>
                  <a:pt x="1539" y="107"/>
                </a:lnTo>
                <a:lnTo>
                  <a:pt x="1539" y="111"/>
                </a:lnTo>
                <a:lnTo>
                  <a:pt x="1539" y="118"/>
                </a:lnTo>
                <a:lnTo>
                  <a:pt x="1539" y="119"/>
                </a:lnTo>
                <a:lnTo>
                  <a:pt x="1539" y="126"/>
                </a:lnTo>
                <a:lnTo>
                  <a:pt x="1539" y="129"/>
                </a:lnTo>
                <a:lnTo>
                  <a:pt x="1539" y="132"/>
                </a:lnTo>
                <a:lnTo>
                  <a:pt x="1551" y="132"/>
                </a:lnTo>
                <a:lnTo>
                  <a:pt x="1558" y="132"/>
                </a:lnTo>
                <a:lnTo>
                  <a:pt x="1563" y="132"/>
                </a:lnTo>
                <a:lnTo>
                  <a:pt x="1564" y="132"/>
                </a:lnTo>
                <a:lnTo>
                  <a:pt x="1564" y="131"/>
                </a:lnTo>
                <a:lnTo>
                  <a:pt x="1564" y="130"/>
                </a:lnTo>
                <a:lnTo>
                  <a:pt x="1563" y="130"/>
                </a:lnTo>
                <a:lnTo>
                  <a:pt x="1561" y="130"/>
                </a:lnTo>
                <a:lnTo>
                  <a:pt x="1561" y="129"/>
                </a:lnTo>
                <a:lnTo>
                  <a:pt x="1561" y="127"/>
                </a:lnTo>
                <a:lnTo>
                  <a:pt x="1561" y="126"/>
                </a:lnTo>
                <a:lnTo>
                  <a:pt x="1560" y="126"/>
                </a:lnTo>
                <a:lnTo>
                  <a:pt x="1558" y="126"/>
                </a:lnTo>
                <a:lnTo>
                  <a:pt x="1558" y="125"/>
                </a:lnTo>
                <a:lnTo>
                  <a:pt x="1558" y="122"/>
                </a:lnTo>
                <a:lnTo>
                  <a:pt x="1558" y="119"/>
                </a:lnTo>
                <a:lnTo>
                  <a:pt x="1558" y="118"/>
                </a:lnTo>
                <a:lnTo>
                  <a:pt x="1583" y="118"/>
                </a:lnTo>
                <a:lnTo>
                  <a:pt x="1583" y="119"/>
                </a:lnTo>
                <a:lnTo>
                  <a:pt x="1582" y="126"/>
                </a:lnTo>
                <a:lnTo>
                  <a:pt x="1582" y="132"/>
                </a:lnTo>
                <a:lnTo>
                  <a:pt x="1582" y="133"/>
                </a:lnTo>
                <a:lnTo>
                  <a:pt x="1583" y="133"/>
                </a:lnTo>
                <a:lnTo>
                  <a:pt x="1584" y="133"/>
                </a:lnTo>
                <a:lnTo>
                  <a:pt x="1589" y="133"/>
                </a:lnTo>
                <a:lnTo>
                  <a:pt x="1628" y="133"/>
                </a:lnTo>
                <a:lnTo>
                  <a:pt x="1673" y="133"/>
                </a:lnTo>
                <a:lnTo>
                  <a:pt x="1673" y="141"/>
                </a:lnTo>
                <a:lnTo>
                  <a:pt x="1673" y="143"/>
                </a:lnTo>
                <a:lnTo>
                  <a:pt x="1674" y="148"/>
                </a:lnTo>
                <a:lnTo>
                  <a:pt x="1673" y="156"/>
                </a:lnTo>
                <a:lnTo>
                  <a:pt x="1673" y="163"/>
                </a:lnTo>
                <a:lnTo>
                  <a:pt x="1673" y="170"/>
                </a:lnTo>
                <a:lnTo>
                  <a:pt x="1673" y="174"/>
                </a:lnTo>
                <a:lnTo>
                  <a:pt x="1673" y="175"/>
                </a:lnTo>
                <a:lnTo>
                  <a:pt x="1673" y="178"/>
                </a:lnTo>
                <a:lnTo>
                  <a:pt x="1673" y="181"/>
                </a:lnTo>
                <a:lnTo>
                  <a:pt x="1673" y="184"/>
                </a:lnTo>
                <a:lnTo>
                  <a:pt x="1674" y="184"/>
                </a:lnTo>
                <a:lnTo>
                  <a:pt x="1679" y="184"/>
                </a:lnTo>
                <a:lnTo>
                  <a:pt x="1698" y="184"/>
                </a:lnTo>
                <a:lnTo>
                  <a:pt x="1698" y="185"/>
                </a:lnTo>
                <a:lnTo>
                  <a:pt x="1698" y="192"/>
                </a:lnTo>
                <a:lnTo>
                  <a:pt x="1698" y="194"/>
                </a:lnTo>
                <a:lnTo>
                  <a:pt x="1698" y="195"/>
                </a:lnTo>
                <a:lnTo>
                  <a:pt x="1698" y="199"/>
                </a:lnTo>
                <a:lnTo>
                  <a:pt x="1698" y="200"/>
                </a:lnTo>
                <a:lnTo>
                  <a:pt x="1698" y="202"/>
                </a:lnTo>
                <a:lnTo>
                  <a:pt x="1698" y="203"/>
                </a:lnTo>
                <a:lnTo>
                  <a:pt x="1698" y="205"/>
                </a:lnTo>
                <a:lnTo>
                  <a:pt x="1698" y="205"/>
                </a:lnTo>
                <a:lnTo>
                  <a:pt x="1698" y="206"/>
                </a:lnTo>
                <a:lnTo>
                  <a:pt x="1718" y="206"/>
                </a:lnTo>
                <a:lnTo>
                  <a:pt x="1732" y="206"/>
                </a:lnTo>
                <a:lnTo>
                  <a:pt x="1737" y="206"/>
                </a:lnTo>
                <a:lnTo>
                  <a:pt x="1737" y="207"/>
                </a:lnTo>
                <a:lnTo>
                  <a:pt x="1737" y="208"/>
                </a:lnTo>
                <a:lnTo>
                  <a:pt x="1737" y="211"/>
                </a:lnTo>
                <a:lnTo>
                  <a:pt x="1740" y="211"/>
                </a:lnTo>
                <a:lnTo>
                  <a:pt x="1740" y="214"/>
                </a:lnTo>
                <a:lnTo>
                  <a:pt x="1745" y="214"/>
                </a:lnTo>
                <a:lnTo>
                  <a:pt x="1748" y="215"/>
                </a:lnTo>
                <a:lnTo>
                  <a:pt x="1754" y="215"/>
                </a:lnTo>
                <a:lnTo>
                  <a:pt x="1755" y="215"/>
                </a:lnTo>
                <a:lnTo>
                  <a:pt x="1757" y="215"/>
                </a:lnTo>
                <a:lnTo>
                  <a:pt x="1757" y="219"/>
                </a:lnTo>
                <a:lnTo>
                  <a:pt x="1757" y="220"/>
                </a:lnTo>
                <a:lnTo>
                  <a:pt x="1755" y="220"/>
                </a:lnTo>
                <a:lnTo>
                  <a:pt x="1754" y="220"/>
                </a:lnTo>
                <a:lnTo>
                  <a:pt x="1718" y="220"/>
                </a:lnTo>
                <a:lnTo>
                  <a:pt x="1718" y="225"/>
                </a:lnTo>
                <a:lnTo>
                  <a:pt x="1718" y="229"/>
                </a:lnTo>
                <a:lnTo>
                  <a:pt x="1718" y="229"/>
                </a:lnTo>
                <a:lnTo>
                  <a:pt x="1718" y="232"/>
                </a:lnTo>
                <a:lnTo>
                  <a:pt x="1718" y="236"/>
                </a:lnTo>
                <a:lnTo>
                  <a:pt x="1718" y="240"/>
                </a:lnTo>
                <a:lnTo>
                  <a:pt x="1718" y="243"/>
                </a:lnTo>
                <a:lnTo>
                  <a:pt x="1718" y="248"/>
                </a:lnTo>
                <a:lnTo>
                  <a:pt x="1718" y="251"/>
                </a:lnTo>
                <a:lnTo>
                  <a:pt x="1718" y="253"/>
                </a:lnTo>
                <a:lnTo>
                  <a:pt x="1718" y="255"/>
                </a:lnTo>
                <a:lnTo>
                  <a:pt x="1718" y="258"/>
                </a:lnTo>
                <a:lnTo>
                  <a:pt x="1718" y="260"/>
                </a:lnTo>
                <a:lnTo>
                  <a:pt x="1718" y="264"/>
                </a:lnTo>
                <a:lnTo>
                  <a:pt x="1718" y="265"/>
                </a:lnTo>
                <a:lnTo>
                  <a:pt x="1734" y="265"/>
                </a:lnTo>
                <a:lnTo>
                  <a:pt x="1751" y="265"/>
                </a:lnTo>
                <a:lnTo>
                  <a:pt x="1759" y="265"/>
                </a:lnTo>
                <a:lnTo>
                  <a:pt x="1762" y="265"/>
                </a:lnTo>
                <a:lnTo>
                  <a:pt x="1763" y="265"/>
                </a:lnTo>
                <a:lnTo>
                  <a:pt x="1762" y="268"/>
                </a:lnTo>
                <a:lnTo>
                  <a:pt x="1762" y="269"/>
                </a:lnTo>
                <a:lnTo>
                  <a:pt x="1762" y="273"/>
                </a:lnTo>
                <a:lnTo>
                  <a:pt x="1762" y="280"/>
                </a:lnTo>
                <a:lnTo>
                  <a:pt x="1762" y="287"/>
                </a:lnTo>
                <a:lnTo>
                  <a:pt x="1763" y="288"/>
                </a:lnTo>
                <a:lnTo>
                  <a:pt x="1763" y="291"/>
                </a:lnTo>
                <a:lnTo>
                  <a:pt x="1762" y="294"/>
                </a:lnTo>
                <a:lnTo>
                  <a:pt x="1763" y="295"/>
                </a:lnTo>
                <a:lnTo>
                  <a:pt x="1776" y="295"/>
                </a:lnTo>
                <a:lnTo>
                  <a:pt x="1794" y="295"/>
                </a:lnTo>
                <a:lnTo>
                  <a:pt x="1806" y="295"/>
                </a:lnTo>
                <a:lnTo>
                  <a:pt x="1816" y="295"/>
                </a:lnTo>
                <a:lnTo>
                  <a:pt x="1829" y="295"/>
                </a:lnTo>
                <a:lnTo>
                  <a:pt x="1830" y="295"/>
                </a:lnTo>
                <a:lnTo>
                  <a:pt x="1841" y="295"/>
                </a:lnTo>
                <a:lnTo>
                  <a:pt x="1852" y="295"/>
                </a:lnTo>
                <a:lnTo>
                  <a:pt x="1867" y="295"/>
                </a:lnTo>
                <a:lnTo>
                  <a:pt x="1871" y="295"/>
                </a:lnTo>
                <a:lnTo>
                  <a:pt x="1881" y="295"/>
                </a:lnTo>
                <a:lnTo>
                  <a:pt x="1886" y="295"/>
                </a:lnTo>
                <a:lnTo>
                  <a:pt x="1893" y="295"/>
                </a:lnTo>
                <a:lnTo>
                  <a:pt x="1896" y="295"/>
                </a:lnTo>
                <a:lnTo>
                  <a:pt x="1902" y="296"/>
                </a:lnTo>
                <a:lnTo>
                  <a:pt x="1903" y="296"/>
                </a:lnTo>
                <a:lnTo>
                  <a:pt x="1919" y="295"/>
                </a:lnTo>
                <a:lnTo>
                  <a:pt x="1925" y="296"/>
                </a:lnTo>
                <a:lnTo>
                  <a:pt x="1932" y="300"/>
                </a:lnTo>
                <a:lnTo>
                  <a:pt x="1933" y="300"/>
                </a:lnTo>
                <a:lnTo>
                  <a:pt x="1934" y="301"/>
                </a:lnTo>
                <a:lnTo>
                  <a:pt x="1936" y="301"/>
                </a:lnTo>
                <a:lnTo>
                  <a:pt x="1937" y="302"/>
                </a:lnTo>
                <a:lnTo>
                  <a:pt x="1939" y="302"/>
                </a:lnTo>
                <a:lnTo>
                  <a:pt x="1941" y="302"/>
                </a:lnTo>
                <a:lnTo>
                  <a:pt x="1944" y="301"/>
                </a:lnTo>
                <a:lnTo>
                  <a:pt x="1947" y="300"/>
                </a:lnTo>
                <a:lnTo>
                  <a:pt x="1949" y="298"/>
                </a:lnTo>
                <a:lnTo>
                  <a:pt x="1951" y="297"/>
                </a:lnTo>
                <a:lnTo>
                  <a:pt x="1954" y="296"/>
                </a:lnTo>
                <a:lnTo>
                  <a:pt x="1958" y="296"/>
                </a:lnTo>
                <a:lnTo>
                  <a:pt x="1961" y="296"/>
                </a:lnTo>
                <a:lnTo>
                  <a:pt x="1963" y="297"/>
                </a:lnTo>
                <a:lnTo>
                  <a:pt x="1968" y="298"/>
                </a:lnTo>
                <a:lnTo>
                  <a:pt x="1971" y="298"/>
                </a:lnTo>
                <a:lnTo>
                  <a:pt x="1973" y="298"/>
                </a:lnTo>
                <a:lnTo>
                  <a:pt x="1977" y="297"/>
                </a:lnTo>
                <a:lnTo>
                  <a:pt x="1984" y="295"/>
                </a:lnTo>
                <a:lnTo>
                  <a:pt x="1986" y="295"/>
                </a:lnTo>
                <a:lnTo>
                  <a:pt x="1986" y="296"/>
                </a:lnTo>
                <a:lnTo>
                  <a:pt x="1989" y="295"/>
                </a:lnTo>
                <a:lnTo>
                  <a:pt x="1996" y="292"/>
                </a:lnTo>
                <a:lnTo>
                  <a:pt x="2012" y="290"/>
                </a:lnTo>
                <a:lnTo>
                  <a:pt x="2014" y="303"/>
                </a:lnTo>
                <a:lnTo>
                  <a:pt x="2015" y="311"/>
                </a:lnTo>
                <a:lnTo>
                  <a:pt x="2016" y="315"/>
                </a:lnTo>
                <a:lnTo>
                  <a:pt x="2017" y="318"/>
                </a:lnTo>
                <a:lnTo>
                  <a:pt x="2018" y="329"/>
                </a:lnTo>
                <a:lnTo>
                  <a:pt x="2019" y="337"/>
                </a:lnTo>
                <a:lnTo>
                  <a:pt x="2020" y="342"/>
                </a:lnTo>
                <a:lnTo>
                  <a:pt x="2013" y="345"/>
                </a:lnTo>
                <a:lnTo>
                  <a:pt x="2008" y="347"/>
                </a:lnTo>
                <a:lnTo>
                  <a:pt x="2000" y="349"/>
                </a:lnTo>
                <a:lnTo>
                  <a:pt x="1997" y="349"/>
                </a:lnTo>
                <a:lnTo>
                  <a:pt x="1992" y="352"/>
                </a:lnTo>
                <a:lnTo>
                  <a:pt x="1989" y="350"/>
                </a:lnTo>
                <a:lnTo>
                  <a:pt x="1987" y="350"/>
                </a:lnTo>
                <a:lnTo>
                  <a:pt x="1985" y="350"/>
                </a:lnTo>
                <a:lnTo>
                  <a:pt x="1985" y="356"/>
                </a:lnTo>
                <a:lnTo>
                  <a:pt x="1985" y="357"/>
                </a:lnTo>
                <a:lnTo>
                  <a:pt x="1985" y="359"/>
                </a:lnTo>
                <a:lnTo>
                  <a:pt x="1985" y="362"/>
                </a:lnTo>
                <a:lnTo>
                  <a:pt x="1985" y="386"/>
                </a:lnTo>
                <a:lnTo>
                  <a:pt x="1985" y="406"/>
                </a:lnTo>
                <a:lnTo>
                  <a:pt x="1985" y="415"/>
                </a:lnTo>
                <a:lnTo>
                  <a:pt x="1985" y="422"/>
                </a:lnTo>
                <a:lnTo>
                  <a:pt x="1986" y="440"/>
                </a:lnTo>
                <a:lnTo>
                  <a:pt x="1986" y="441"/>
                </a:lnTo>
                <a:lnTo>
                  <a:pt x="1986" y="443"/>
                </a:lnTo>
                <a:lnTo>
                  <a:pt x="1986" y="446"/>
                </a:lnTo>
                <a:lnTo>
                  <a:pt x="1986" y="447"/>
                </a:lnTo>
                <a:lnTo>
                  <a:pt x="1986" y="448"/>
                </a:lnTo>
                <a:lnTo>
                  <a:pt x="1986" y="450"/>
                </a:lnTo>
                <a:lnTo>
                  <a:pt x="1986" y="457"/>
                </a:lnTo>
                <a:lnTo>
                  <a:pt x="1986" y="461"/>
                </a:lnTo>
                <a:lnTo>
                  <a:pt x="1986" y="476"/>
                </a:lnTo>
                <a:lnTo>
                  <a:pt x="1986" y="487"/>
                </a:lnTo>
                <a:lnTo>
                  <a:pt x="1986" y="496"/>
                </a:lnTo>
                <a:lnTo>
                  <a:pt x="1987" y="501"/>
                </a:lnTo>
                <a:lnTo>
                  <a:pt x="1987" y="518"/>
                </a:lnTo>
                <a:lnTo>
                  <a:pt x="1987" y="533"/>
                </a:lnTo>
                <a:lnTo>
                  <a:pt x="1987" y="558"/>
                </a:lnTo>
                <a:lnTo>
                  <a:pt x="1987" y="581"/>
                </a:lnTo>
                <a:lnTo>
                  <a:pt x="1987" y="591"/>
                </a:lnTo>
                <a:lnTo>
                  <a:pt x="1991" y="591"/>
                </a:lnTo>
                <a:lnTo>
                  <a:pt x="2033" y="594"/>
                </a:lnTo>
                <a:lnTo>
                  <a:pt x="2033" y="602"/>
                </a:lnTo>
                <a:lnTo>
                  <a:pt x="2033" y="602"/>
                </a:lnTo>
                <a:lnTo>
                  <a:pt x="2033" y="604"/>
                </a:lnTo>
                <a:lnTo>
                  <a:pt x="2033" y="605"/>
                </a:lnTo>
                <a:lnTo>
                  <a:pt x="2033" y="620"/>
                </a:lnTo>
                <a:lnTo>
                  <a:pt x="2033" y="626"/>
                </a:lnTo>
                <a:lnTo>
                  <a:pt x="2033" y="628"/>
                </a:lnTo>
                <a:lnTo>
                  <a:pt x="2010" y="628"/>
                </a:lnTo>
                <a:lnTo>
                  <a:pt x="2010" y="642"/>
                </a:lnTo>
                <a:lnTo>
                  <a:pt x="2010" y="649"/>
                </a:lnTo>
                <a:lnTo>
                  <a:pt x="2010" y="664"/>
                </a:lnTo>
                <a:lnTo>
                  <a:pt x="2010" y="666"/>
                </a:lnTo>
                <a:lnTo>
                  <a:pt x="2010" y="672"/>
                </a:lnTo>
                <a:lnTo>
                  <a:pt x="2011" y="693"/>
                </a:lnTo>
                <a:lnTo>
                  <a:pt x="2011" y="711"/>
                </a:lnTo>
                <a:lnTo>
                  <a:pt x="2011" y="719"/>
                </a:lnTo>
                <a:lnTo>
                  <a:pt x="2011" y="721"/>
                </a:lnTo>
                <a:lnTo>
                  <a:pt x="2010" y="735"/>
                </a:lnTo>
                <a:lnTo>
                  <a:pt x="2010" y="737"/>
                </a:lnTo>
                <a:lnTo>
                  <a:pt x="1996" y="738"/>
                </a:lnTo>
                <a:lnTo>
                  <a:pt x="1988" y="737"/>
                </a:lnTo>
                <a:lnTo>
                  <a:pt x="1988" y="747"/>
                </a:lnTo>
                <a:lnTo>
                  <a:pt x="1988" y="749"/>
                </a:lnTo>
                <a:lnTo>
                  <a:pt x="1988" y="752"/>
                </a:lnTo>
                <a:lnTo>
                  <a:pt x="1988" y="763"/>
                </a:lnTo>
                <a:lnTo>
                  <a:pt x="1988" y="772"/>
                </a:lnTo>
                <a:lnTo>
                  <a:pt x="1988" y="775"/>
                </a:lnTo>
                <a:lnTo>
                  <a:pt x="1968" y="775"/>
                </a:lnTo>
                <a:lnTo>
                  <a:pt x="1966" y="775"/>
                </a:lnTo>
                <a:lnTo>
                  <a:pt x="1965" y="775"/>
                </a:lnTo>
                <a:lnTo>
                  <a:pt x="1965" y="776"/>
                </a:lnTo>
                <a:lnTo>
                  <a:pt x="1965" y="777"/>
                </a:lnTo>
                <a:lnTo>
                  <a:pt x="1965" y="778"/>
                </a:lnTo>
                <a:lnTo>
                  <a:pt x="1965" y="780"/>
                </a:lnTo>
                <a:lnTo>
                  <a:pt x="1965" y="781"/>
                </a:lnTo>
                <a:lnTo>
                  <a:pt x="1965" y="782"/>
                </a:lnTo>
                <a:lnTo>
                  <a:pt x="1966" y="782"/>
                </a:lnTo>
                <a:lnTo>
                  <a:pt x="1968" y="783"/>
                </a:lnTo>
                <a:lnTo>
                  <a:pt x="1975" y="786"/>
                </a:lnTo>
                <a:lnTo>
                  <a:pt x="1977" y="787"/>
                </a:lnTo>
                <a:lnTo>
                  <a:pt x="1977" y="788"/>
                </a:lnTo>
                <a:lnTo>
                  <a:pt x="1976" y="792"/>
                </a:lnTo>
                <a:lnTo>
                  <a:pt x="1976" y="793"/>
                </a:lnTo>
                <a:lnTo>
                  <a:pt x="1975" y="794"/>
                </a:lnTo>
                <a:lnTo>
                  <a:pt x="1974" y="795"/>
                </a:lnTo>
                <a:lnTo>
                  <a:pt x="1973" y="795"/>
                </a:lnTo>
                <a:lnTo>
                  <a:pt x="1973" y="794"/>
                </a:lnTo>
                <a:lnTo>
                  <a:pt x="1971" y="793"/>
                </a:lnTo>
                <a:lnTo>
                  <a:pt x="1969" y="793"/>
                </a:lnTo>
                <a:lnTo>
                  <a:pt x="1967" y="793"/>
                </a:lnTo>
                <a:lnTo>
                  <a:pt x="1965" y="793"/>
                </a:lnTo>
                <a:lnTo>
                  <a:pt x="1960" y="793"/>
                </a:lnTo>
                <a:lnTo>
                  <a:pt x="1959" y="786"/>
                </a:lnTo>
                <a:lnTo>
                  <a:pt x="1958" y="778"/>
                </a:lnTo>
                <a:lnTo>
                  <a:pt x="1957" y="776"/>
                </a:lnTo>
                <a:lnTo>
                  <a:pt x="1957" y="775"/>
                </a:lnTo>
                <a:lnTo>
                  <a:pt x="1955" y="774"/>
                </a:lnTo>
                <a:lnTo>
                  <a:pt x="1954" y="774"/>
                </a:lnTo>
                <a:lnTo>
                  <a:pt x="1952" y="773"/>
                </a:lnTo>
                <a:lnTo>
                  <a:pt x="1949" y="771"/>
                </a:lnTo>
                <a:lnTo>
                  <a:pt x="1946" y="771"/>
                </a:lnTo>
                <a:lnTo>
                  <a:pt x="1944" y="770"/>
                </a:lnTo>
                <a:lnTo>
                  <a:pt x="1944" y="771"/>
                </a:lnTo>
                <a:lnTo>
                  <a:pt x="1944" y="779"/>
                </a:lnTo>
                <a:lnTo>
                  <a:pt x="1944" y="783"/>
                </a:lnTo>
                <a:lnTo>
                  <a:pt x="1945" y="798"/>
                </a:lnTo>
                <a:lnTo>
                  <a:pt x="1945" y="803"/>
                </a:lnTo>
                <a:lnTo>
                  <a:pt x="1945" y="808"/>
                </a:lnTo>
                <a:lnTo>
                  <a:pt x="1945" y="810"/>
                </a:lnTo>
                <a:lnTo>
                  <a:pt x="1945" y="814"/>
                </a:lnTo>
                <a:lnTo>
                  <a:pt x="1947" y="813"/>
                </a:lnTo>
                <a:lnTo>
                  <a:pt x="1948" y="813"/>
                </a:lnTo>
                <a:lnTo>
                  <a:pt x="1949" y="813"/>
                </a:lnTo>
                <a:lnTo>
                  <a:pt x="1956" y="813"/>
                </a:lnTo>
                <a:lnTo>
                  <a:pt x="1961" y="813"/>
                </a:lnTo>
                <a:lnTo>
                  <a:pt x="1969" y="813"/>
                </a:lnTo>
                <a:lnTo>
                  <a:pt x="1979" y="813"/>
                </a:lnTo>
                <a:lnTo>
                  <a:pt x="1982" y="813"/>
                </a:lnTo>
                <a:lnTo>
                  <a:pt x="1988" y="813"/>
                </a:lnTo>
                <a:lnTo>
                  <a:pt x="1988" y="816"/>
                </a:lnTo>
                <a:lnTo>
                  <a:pt x="1988" y="842"/>
                </a:lnTo>
                <a:lnTo>
                  <a:pt x="1988" y="874"/>
                </a:lnTo>
                <a:lnTo>
                  <a:pt x="1988" y="875"/>
                </a:lnTo>
                <a:lnTo>
                  <a:pt x="1988" y="876"/>
                </a:lnTo>
                <a:lnTo>
                  <a:pt x="1988" y="888"/>
                </a:lnTo>
                <a:lnTo>
                  <a:pt x="1985" y="888"/>
                </a:lnTo>
                <a:lnTo>
                  <a:pt x="1973" y="888"/>
                </a:lnTo>
                <a:lnTo>
                  <a:pt x="1970" y="888"/>
                </a:lnTo>
                <a:lnTo>
                  <a:pt x="1966" y="888"/>
                </a:lnTo>
                <a:lnTo>
                  <a:pt x="1964" y="888"/>
                </a:lnTo>
                <a:lnTo>
                  <a:pt x="1961" y="888"/>
                </a:lnTo>
                <a:lnTo>
                  <a:pt x="1958" y="888"/>
                </a:lnTo>
                <a:lnTo>
                  <a:pt x="1954" y="888"/>
                </a:lnTo>
                <a:lnTo>
                  <a:pt x="1952" y="888"/>
                </a:lnTo>
                <a:lnTo>
                  <a:pt x="1949" y="888"/>
                </a:lnTo>
                <a:lnTo>
                  <a:pt x="1937" y="888"/>
                </a:lnTo>
                <a:lnTo>
                  <a:pt x="1929" y="888"/>
                </a:lnTo>
                <a:lnTo>
                  <a:pt x="1928" y="888"/>
                </a:lnTo>
                <a:lnTo>
                  <a:pt x="1924" y="888"/>
                </a:lnTo>
                <a:lnTo>
                  <a:pt x="1914" y="887"/>
                </a:lnTo>
                <a:lnTo>
                  <a:pt x="1911" y="887"/>
                </a:lnTo>
                <a:lnTo>
                  <a:pt x="1909" y="886"/>
                </a:lnTo>
                <a:lnTo>
                  <a:pt x="1908" y="887"/>
                </a:lnTo>
                <a:lnTo>
                  <a:pt x="1904" y="887"/>
                </a:lnTo>
                <a:lnTo>
                  <a:pt x="1898" y="887"/>
                </a:lnTo>
                <a:lnTo>
                  <a:pt x="1893" y="887"/>
                </a:lnTo>
                <a:lnTo>
                  <a:pt x="1890" y="887"/>
                </a:lnTo>
                <a:lnTo>
                  <a:pt x="1887" y="887"/>
                </a:lnTo>
                <a:lnTo>
                  <a:pt x="1886" y="887"/>
                </a:lnTo>
                <a:lnTo>
                  <a:pt x="1884" y="886"/>
                </a:lnTo>
                <a:lnTo>
                  <a:pt x="1883" y="886"/>
                </a:lnTo>
                <a:lnTo>
                  <a:pt x="1882" y="885"/>
                </a:lnTo>
                <a:lnTo>
                  <a:pt x="1882" y="887"/>
                </a:lnTo>
                <a:lnTo>
                  <a:pt x="1877" y="887"/>
                </a:lnTo>
                <a:lnTo>
                  <a:pt x="1871" y="887"/>
                </a:lnTo>
                <a:lnTo>
                  <a:pt x="1867" y="887"/>
                </a:lnTo>
                <a:lnTo>
                  <a:pt x="1842" y="887"/>
                </a:lnTo>
                <a:lnTo>
                  <a:pt x="1842" y="887"/>
                </a:lnTo>
                <a:lnTo>
                  <a:pt x="1798" y="887"/>
                </a:lnTo>
                <a:lnTo>
                  <a:pt x="1791" y="886"/>
                </a:lnTo>
                <a:lnTo>
                  <a:pt x="1787" y="886"/>
                </a:lnTo>
                <a:lnTo>
                  <a:pt x="1744" y="886"/>
                </a:lnTo>
                <a:lnTo>
                  <a:pt x="1745" y="885"/>
                </a:lnTo>
                <a:lnTo>
                  <a:pt x="1745" y="884"/>
                </a:lnTo>
                <a:lnTo>
                  <a:pt x="1745" y="883"/>
                </a:lnTo>
                <a:lnTo>
                  <a:pt x="1746" y="881"/>
                </a:lnTo>
                <a:lnTo>
                  <a:pt x="1746" y="879"/>
                </a:lnTo>
                <a:lnTo>
                  <a:pt x="1748" y="878"/>
                </a:lnTo>
                <a:lnTo>
                  <a:pt x="1751" y="875"/>
                </a:lnTo>
                <a:lnTo>
                  <a:pt x="1752" y="874"/>
                </a:lnTo>
                <a:lnTo>
                  <a:pt x="1754" y="873"/>
                </a:lnTo>
                <a:lnTo>
                  <a:pt x="1757" y="871"/>
                </a:lnTo>
                <a:lnTo>
                  <a:pt x="1758" y="870"/>
                </a:lnTo>
                <a:lnTo>
                  <a:pt x="1759" y="869"/>
                </a:lnTo>
                <a:lnTo>
                  <a:pt x="1761" y="867"/>
                </a:lnTo>
                <a:lnTo>
                  <a:pt x="1763" y="867"/>
                </a:lnTo>
                <a:lnTo>
                  <a:pt x="1765" y="865"/>
                </a:lnTo>
                <a:lnTo>
                  <a:pt x="1766" y="864"/>
                </a:lnTo>
                <a:lnTo>
                  <a:pt x="1769" y="862"/>
                </a:lnTo>
                <a:lnTo>
                  <a:pt x="1772" y="860"/>
                </a:lnTo>
                <a:lnTo>
                  <a:pt x="1775" y="858"/>
                </a:lnTo>
                <a:lnTo>
                  <a:pt x="1777" y="857"/>
                </a:lnTo>
                <a:lnTo>
                  <a:pt x="1779" y="856"/>
                </a:lnTo>
                <a:lnTo>
                  <a:pt x="1781" y="855"/>
                </a:lnTo>
                <a:lnTo>
                  <a:pt x="1782" y="855"/>
                </a:lnTo>
                <a:lnTo>
                  <a:pt x="1783" y="854"/>
                </a:lnTo>
                <a:lnTo>
                  <a:pt x="1784" y="854"/>
                </a:lnTo>
                <a:lnTo>
                  <a:pt x="1785" y="853"/>
                </a:lnTo>
                <a:lnTo>
                  <a:pt x="1787" y="851"/>
                </a:lnTo>
                <a:lnTo>
                  <a:pt x="1787" y="850"/>
                </a:lnTo>
                <a:lnTo>
                  <a:pt x="1787" y="848"/>
                </a:lnTo>
                <a:lnTo>
                  <a:pt x="1784" y="848"/>
                </a:lnTo>
                <a:lnTo>
                  <a:pt x="1783" y="848"/>
                </a:lnTo>
                <a:lnTo>
                  <a:pt x="1782" y="848"/>
                </a:lnTo>
                <a:lnTo>
                  <a:pt x="1765" y="848"/>
                </a:lnTo>
                <a:lnTo>
                  <a:pt x="1743" y="848"/>
                </a:lnTo>
                <a:lnTo>
                  <a:pt x="1743" y="851"/>
                </a:lnTo>
                <a:lnTo>
                  <a:pt x="1743" y="853"/>
                </a:lnTo>
                <a:lnTo>
                  <a:pt x="1743" y="855"/>
                </a:lnTo>
                <a:lnTo>
                  <a:pt x="1743" y="867"/>
                </a:lnTo>
                <a:lnTo>
                  <a:pt x="1741" y="867"/>
                </a:lnTo>
                <a:lnTo>
                  <a:pt x="1738" y="867"/>
                </a:lnTo>
                <a:lnTo>
                  <a:pt x="1721" y="867"/>
                </a:lnTo>
                <a:lnTo>
                  <a:pt x="1722" y="857"/>
                </a:lnTo>
                <a:lnTo>
                  <a:pt x="1722" y="854"/>
                </a:lnTo>
                <a:lnTo>
                  <a:pt x="1722" y="850"/>
                </a:lnTo>
                <a:lnTo>
                  <a:pt x="1722" y="839"/>
                </a:lnTo>
                <a:lnTo>
                  <a:pt x="1722" y="838"/>
                </a:lnTo>
                <a:lnTo>
                  <a:pt x="1722" y="827"/>
                </a:lnTo>
                <a:lnTo>
                  <a:pt x="1722" y="823"/>
                </a:lnTo>
                <a:lnTo>
                  <a:pt x="1722" y="821"/>
                </a:lnTo>
                <a:lnTo>
                  <a:pt x="1722" y="817"/>
                </a:lnTo>
                <a:lnTo>
                  <a:pt x="1722" y="810"/>
                </a:lnTo>
                <a:lnTo>
                  <a:pt x="1722" y="808"/>
                </a:lnTo>
                <a:lnTo>
                  <a:pt x="1722" y="797"/>
                </a:lnTo>
                <a:lnTo>
                  <a:pt x="1722" y="796"/>
                </a:lnTo>
                <a:lnTo>
                  <a:pt x="1722" y="772"/>
                </a:lnTo>
                <a:lnTo>
                  <a:pt x="1722" y="771"/>
                </a:lnTo>
                <a:lnTo>
                  <a:pt x="1722" y="764"/>
                </a:lnTo>
                <a:lnTo>
                  <a:pt x="1722" y="762"/>
                </a:lnTo>
                <a:lnTo>
                  <a:pt x="1710" y="762"/>
                </a:lnTo>
                <a:lnTo>
                  <a:pt x="1707" y="762"/>
                </a:lnTo>
                <a:lnTo>
                  <a:pt x="1703" y="762"/>
                </a:lnTo>
                <a:lnTo>
                  <a:pt x="1700" y="762"/>
                </a:lnTo>
                <a:lnTo>
                  <a:pt x="1692" y="762"/>
                </a:lnTo>
                <a:lnTo>
                  <a:pt x="1686" y="762"/>
                </a:lnTo>
                <a:lnTo>
                  <a:pt x="1677" y="762"/>
                </a:lnTo>
                <a:lnTo>
                  <a:pt x="1675" y="763"/>
                </a:lnTo>
                <a:lnTo>
                  <a:pt x="1656" y="763"/>
                </a:lnTo>
                <a:lnTo>
                  <a:pt x="1650" y="763"/>
                </a:lnTo>
                <a:lnTo>
                  <a:pt x="1639" y="763"/>
                </a:lnTo>
                <a:lnTo>
                  <a:pt x="1636" y="763"/>
                </a:lnTo>
                <a:lnTo>
                  <a:pt x="1634" y="763"/>
                </a:lnTo>
                <a:lnTo>
                  <a:pt x="1632" y="763"/>
                </a:lnTo>
                <a:lnTo>
                  <a:pt x="1631" y="763"/>
                </a:lnTo>
                <a:lnTo>
                  <a:pt x="1631" y="769"/>
                </a:lnTo>
                <a:lnTo>
                  <a:pt x="1631" y="772"/>
                </a:lnTo>
                <a:lnTo>
                  <a:pt x="1628" y="772"/>
                </a:lnTo>
                <a:lnTo>
                  <a:pt x="1626" y="772"/>
                </a:lnTo>
                <a:lnTo>
                  <a:pt x="1616" y="772"/>
                </a:lnTo>
                <a:lnTo>
                  <a:pt x="1612" y="772"/>
                </a:lnTo>
                <a:lnTo>
                  <a:pt x="1607" y="772"/>
                </a:lnTo>
                <a:lnTo>
                  <a:pt x="1602" y="772"/>
                </a:lnTo>
                <a:lnTo>
                  <a:pt x="1599" y="772"/>
                </a:lnTo>
                <a:lnTo>
                  <a:pt x="1592" y="772"/>
                </a:lnTo>
                <a:lnTo>
                  <a:pt x="1589" y="772"/>
                </a:lnTo>
                <a:lnTo>
                  <a:pt x="1586" y="772"/>
                </a:lnTo>
                <a:lnTo>
                  <a:pt x="1586" y="774"/>
                </a:lnTo>
                <a:lnTo>
                  <a:pt x="1586" y="775"/>
                </a:lnTo>
                <a:lnTo>
                  <a:pt x="1586" y="776"/>
                </a:lnTo>
                <a:lnTo>
                  <a:pt x="1586" y="780"/>
                </a:lnTo>
                <a:lnTo>
                  <a:pt x="1585" y="781"/>
                </a:lnTo>
                <a:lnTo>
                  <a:pt x="1585" y="784"/>
                </a:lnTo>
                <a:lnTo>
                  <a:pt x="1585" y="785"/>
                </a:lnTo>
                <a:lnTo>
                  <a:pt x="1585" y="787"/>
                </a:lnTo>
                <a:lnTo>
                  <a:pt x="1585" y="789"/>
                </a:lnTo>
                <a:lnTo>
                  <a:pt x="1585" y="791"/>
                </a:lnTo>
                <a:lnTo>
                  <a:pt x="1585" y="792"/>
                </a:lnTo>
                <a:lnTo>
                  <a:pt x="1585" y="795"/>
                </a:lnTo>
                <a:lnTo>
                  <a:pt x="1585" y="795"/>
                </a:lnTo>
                <a:lnTo>
                  <a:pt x="1585" y="797"/>
                </a:lnTo>
                <a:lnTo>
                  <a:pt x="1585" y="799"/>
                </a:lnTo>
                <a:lnTo>
                  <a:pt x="1585" y="800"/>
                </a:lnTo>
                <a:lnTo>
                  <a:pt x="1585" y="804"/>
                </a:lnTo>
                <a:lnTo>
                  <a:pt x="1585" y="808"/>
                </a:lnTo>
                <a:lnTo>
                  <a:pt x="1568" y="809"/>
                </a:lnTo>
                <a:lnTo>
                  <a:pt x="1566" y="809"/>
                </a:lnTo>
                <a:lnTo>
                  <a:pt x="1539" y="808"/>
                </a:lnTo>
                <a:lnTo>
                  <a:pt x="1538" y="831"/>
                </a:lnTo>
                <a:lnTo>
                  <a:pt x="1538" y="838"/>
                </a:lnTo>
                <a:lnTo>
                  <a:pt x="1537" y="837"/>
                </a:lnTo>
                <a:lnTo>
                  <a:pt x="1536" y="838"/>
                </a:lnTo>
                <a:lnTo>
                  <a:pt x="1535" y="841"/>
                </a:lnTo>
                <a:lnTo>
                  <a:pt x="1529" y="841"/>
                </a:lnTo>
                <a:lnTo>
                  <a:pt x="1516" y="840"/>
                </a:lnTo>
                <a:lnTo>
                  <a:pt x="1518" y="832"/>
                </a:lnTo>
                <a:lnTo>
                  <a:pt x="1519" y="831"/>
                </a:lnTo>
                <a:lnTo>
                  <a:pt x="1518" y="831"/>
                </a:lnTo>
                <a:lnTo>
                  <a:pt x="1509" y="829"/>
                </a:lnTo>
                <a:lnTo>
                  <a:pt x="1504" y="827"/>
                </a:lnTo>
                <a:lnTo>
                  <a:pt x="1498" y="825"/>
                </a:lnTo>
                <a:lnTo>
                  <a:pt x="1494" y="823"/>
                </a:lnTo>
                <a:lnTo>
                  <a:pt x="1484" y="820"/>
                </a:lnTo>
                <a:lnTo>
                  <a:pt x="1482" y="820"/>
                </a:lnTo>
                <a:lnTo>
                  <a:pt x="1472" y="817"/>
                </a:lnTo>
                <a:lnTo>
                  <a:pt x="1470" y="817"/>
                </a:lnTo>
                <a:lnTo>
                  <a:pt x="1466" y="815"/>
                </a:lnTo>
                <a:lnTo>
                  <a:pt x="1461" y="814"/>
                </a:lnTo>
                <a:lnTo>
                  <a:pt x="1458" y="812"/>
                </a:lnTo>
                <a:lnTo>
                  <a:pt x="1453" y="811"/>
                </a:lnTo>
                <a:lnTo>
                  <a:pt x="1449" y="808"/>
                </a:lnTo>
                <a:lnTo>
                  <a:pt x="1443" y="809"/>
                </a:lnTo>
                <a:lnTo>
                  <a:pt x="1438" y="809"/>
                </a:lnTo>
                <a:lnTo>
                  <a:pt x="1427" y="809"/>
                </a:lnTo>
                <a:lnTo>
                  <a:pt x="1422" y="809"/>
                </a:lnTo>
                <a:lnTo>
                  <a:pt x="1419" y="809"/>
                </a:lnTo>
                <a:lnTo>
                  <a:pt x="1416" y="809"/>
                </a:lnTo>
                <a:lnTo>
                  <a:pt x="1411" y="808"/>
                </a:lnTo>
                <a:lnTo>
                  <a:pt x="1408" y="808"/>
                </a:lnTo>
                <a:lnTo>
                  <a:pt x="1405" y="808"/>
                </a:lnTo>
                <a:lnTo>
                  <a:pt x="1400" y="808"/>
                </a:lnTo>
                <a:lnTo>
                  <a:pt x="1384" y="809"/>
                </a:lnTo>
                <a:lnTo>
                  <a:pt x="1380" y="808"/>
                </a:lnTo>
                <a:lnTo>
                  <a:pt x="1375" y="808"/>
                </a:lnTo>
                <a:lnTo>
                  <a:pt x="1367" y="808"/>
                </a:lnTo>
                <a:lnTo>
                  <a:pt x="1365" y="808"/>
                </a:lnTo>
                <a:lnTo>
                  <a:pt x="1363" y="808"/>
                </a:lnTo>
                <a:lnTo>
                  <a:pt x="1363" y="808"/>
                </a:lnTo>
                <a:lnTo>
                  <a:pt x="1359" y="808"/>
                </a:lnTo>
                <a:lnTo>
                  <a:pt x="1359" y="809"/>
                </a:lnTo>
                <a:lnTo>
                  <a:pt x="1359" y="810"/>
                </a:lnTo>
                <a:lnTo>
                  <a:pt x="1359" y="819"/>
                </a:lnTo>
                <a:lnTo>
                  <a:pt x="1359" y="828"/>
                </a:lnTo>
                <a:lnTo>
                  <a:pt x="1359" y="829"/>
                </a:lnTo>
                <a:lnTo>
                  <a:pt x="1359" y="833"/>
                </a:lnTo>
                <a:lnTo>
                  <a:pt x="1359" y="838"/>
                </a:lnTo>
                <a:lnTo>
                  <a:pt x="1359" y="842"/>
                </a:lnTo>
                <a:lnTo>
                  <a:pt x="1359" y="844"/>
                </a:lnTo>
                <a:lnTo>
                  <a:pt x="1351" y="844"/>
                </a:lnTo>
                <a:lnTo>
                  <a:pt x="1346" y="844"/>
                </a:lnTo>
                <a:lnTo>
                  <a:pt x="1344" y="844"/>
                </a:lnTo>
                <a:lnTo>
                  <a:pt x="1344" y="842"/>
                </a:lnTo>
                <a:lnTo>
                  <a:pt x="1343" y="838"/>
                </a:lnTo>
                <a:lnTo>
                  <a:pt x="1343" y="831"/>
                </a:lnTo>
                <a:lnTo>
                  <a:pt x="1343" y="829"/>
                </a:lnTo>
                <a:lnTo>
                  <a:pt x="1344" y="821"/>
                </a:lnTo>
                <a:lnTo>
                  <a:pt x="1344" y="816"/>
                </a:lnTo>
                <a:lnTo>
                  <a:pt x="1344" y="811"/>
                </a:lnTo>
                <a:lnTo>
                  <a:pt x="1344" y="810"/>
                </a:lnTo>
                <a:lnTo>
                  <a:pt x="1344" y="809"/>
                </a:lnTo>
                <a:lnTo>
                  <a:pt x="1344" y="808"/>
                </a:lnTo>
                <a:lnTo>
                  <a:pt x="1337" y="807"/>
                </a:lnTo>
                <a:lnTo>
                  <a:pt x="1335" y="807"/>
                </a:lnTo>
                <a:lnTo>
                  <a:pt x="1334" y="807"/>
                </a:lnTo>
                <a:lnTo>
                  <a:pt x="1334" y="814"/>
                </a:lnTo>
                <a:lnTo>
                  <a:pt x="1331" y="846"/>
                </a:lnTo>
                <a:lnTo>
                  <a:pt x="1330" y="870"/>
                </a:lnTo>
                <a:lnTo>
                  <a:pt x="1339" y="870"/>
                </a:lnTo>
                <a:lnTo>
                  <a:pt x="1361" y="870"/>
                </a:lnTo>
                <a:lnTo>
                  <a:pt x="1370" y="870"/>
                </a:lnTo>
                <a:lnTo>
                  <a:pt x="1423" y="870"/>
                </a:lnTo>
                <a:lnTo>
                  <a:pt x="1449" y="870"/>
                </a:lnTo>
                <a:lnTo>
                  <a:pt x="1492" y="871"/>
                </a:lnTo>
                <a:lnTo>
                  <a:pt x="1492" y="869"/>
                </a:lnTo>
                <a:lnTo>
                  <a:pt x="1494" y="869"/>
                </a:lnTo>
                <a:lnTo>
                  <a:pt x="1498" y="869"/>
                </a:lnTo>
                <a:lnTo>
                  <a:pt x="1502" y="869"/>
                </a:lnTo>
                <a:lnTo>
                  <a:pt x="1504" y="869"/>
                </a:lnTo>
                <a:lnTo>
                  <a:pt x="1506" y="869"/>
                </a:lnTo>
                <a:lnTo>
                  <a:pt x="1506" y="870"/>
                </a:lnTo>
                <a:lnTo>
                  <a:pt x="1506" y="877"/>
                </a:lnTo>
                <a:lnTo>
                  <a:pt x="1506" y="879"/>
                </a:lnTo>
                <a:lnTo>
                  <a:pt x="1507" y="879"/>
                </a:lnTo>
                <a:lnTo>
                  <a:pt x="1511" y="879"/>
                </a:lnTo>
                <a:lnTo>
                  <a:pt x="1526" y="879"/>
                </a:lnTo>
                <a:lnTo>
                  <a:pt x="1526" y="883"/>
                </a:lnTo>
                <a:lnTo>
                  <a:pt x="1526" y="892"/>
                </a:lnTo>
                <a:lnTo>
                  <a:pt x="1512" y="892"/>
                </a:lnTo>
                <a:lnTo>
                  <a:pt x="1471" y="891"/>
                </a:lnTo>
                <a:lnTo>
                  <a:pt x="1453" y="891"/>
                </a:lnTo>
                <a:lnTo>
                  <a:pt x="1450" y="891"/>
                </a:lnTo>
                <a:lnTo>
                  <a:pt x="1450" y="889"/>
                </a:lnTo>
                <a:lnTo>
                  <a:pt x="1438" y="888"/>
                </a:lnTo>
                <a:lnTo>
                  <a:pt x="1435" y="888"/>
                </a:lnTo>
                <a:lnTo>
                  <a:pt x="1407" y="888"/>
                </a:lnTo>
                <a:lnTo>
                  <a:pt x="1358" y="888"/>
                </a:lnTo>
                <a:lnTo>
                  <a:pt x="1353" y="888"/>
                </a:lnTo>
                <a:lnTo>
                  <a:pt x="1352" y="891"/>
                </a:lnTo>
                <a:lnTo>
                  <a:pt x="1339" y="922"/>
                </a:lnTo>
                <a:lnTo>
                  <a:pt x="1339" y="922"/>
                </a:lnTo>
                <a:lnTo>
                  <a:pt x="1342" y="924"/>
                </a:lnTo>
                <a:lnTo>
                  <a:pt x="1349" y="928"/>
                </a:lnTo>
                <a:lnTo>
                  <a:pt x="1348" y="929"/>
                </a:lnTo>
                <a:lnTo>
                  <a:pt x="1347" y="930"/>
                </a:lnTo>
                <a:lnTo>
                  <a:pt x="1346" y="931"/>
                </a:lnTo>
                <a:lnTo>
                  <a:pt x="1343" y="932"/>
                </a:lnTo>
                <a:lnTo>
                  <a:pt x="1327" y="944"/>
                </a:lnTo>
                <a:lnTo>
                  <a:pt x="1322" y="948"/>
                </a:lnTo>
                <a:lnTo>
                  <a:pt x="1320" y="949"/>
                </a:lnTo>
                <a:lnTo>
                  <a:pt x="1318" y="950"/>
                </a:lnTo>
                <a:lnTo>
                  <a:pt x="1314" y="953"/>
                </a:lnTo>
                <a:lnTo>
                  <a:pt x="1318" y="953"/>
                </a:lnTo>
                <a:lnTo>
                  <a:pt x="1327" y="953"/>
                </a:lnTo>
                <a:lnTo>
                  <a:pt x="1340" y="953"/>
                </a:lnTo>
                <a:lnTo>
                  <a:pt x="1342" y="953"/>
                </a:lnTo>
                <a:lnTo>
                  <a:pt x="1365" y="953"/>
                </a:lnTo>
                <a:lnTo>
                  <a:pt x="1383" y="953"/>
                </a:lnTo>
                <a:lnTo>
                  <a:pt x="1386" y="953"/>
                </a:lnTo>
                <a:lnTo>
                  <a:pt x="1388" y="953"/>
                </a:lnTo>
                <a:lnTo>
                  <a:pt x="1411" y="953"/>
                </a:lnTo>
                <a:lnTo>
                  <a:pt x="1411" y="959"/>
                </a:lnTo>
                <a:lnTo>
                  <a:pt x="1417" y="959"/>
                </a:lnTo>
                <a:lnTo>
                  <a:pt x="1448" y="959"/>
                </a:lnTo>
                <a:lnTo>
                  <a:pt x="1448" y="962"/>
                </a:lnTo>
                <a:lnTo>
                  <a:pt x="1449" y="965"/>
                </a:lnTo>
                <a:lnTo>
                  <a:pt x="1449" y="971"/>
                </a:lnTo>
                <a:lnTo>
                  <a:pt x="1449" y="977"/>
                </a:lnTo>
                <a:lnTo>
                  <a:pt x="1449" y="979"/>
                </a:lnTo>
                <a:lnTo>
                  <a:pt x="1449" y="981"/>
                </a:lnTo>
                <a:lnTo>
                  <a:pt x="1449" y="985"/>
                </a:lnTo>
                <a:lnTo>
                  <a:pt x="1450" y="988"/>
                </a:lnTo>
                <a:lnTo>
                  <a:pt x="1450" y="1005"/>
                </a:lnTo>
                <a:lnTo>
                  <a:pt x="1451" y="1010"/>
                </a:lnTo>
                <a:lnTo>
                  <a:pt x="1451" y="1018"/>
                </a:lnTo>
                <a:lnTo>
                  <a:pt x="1451" y="1047"/>
                </a:lnTo>
                <a:lnTo>
                  <a:pt x="1507" y="1048"/>
                </a:lnTo>
                <a:lnTo>
                  <a:pt x="1538" y="1048"/>
                </a:lnTo>
                <a:lnTo>
                  <a:pt x="1538" y="1103"/>
                </a:lnTo>
                <a:lnTo>
                  <a:pt x="1538" y="1177"/>
                </a:lnTo>
                <a:lnTo>
                  <a:pt x="1539" y="1256"/>
                </a:lnTo>
                <a:lnTo>
                  <a:pt x="1539" y="1284"/>
                </a:lnTo>
                <a:lnTo>
                  <a:pt x="1537" y="1371"/>
                </a:lnTo>
                <a:lnTo>
                  <a:pt x="1520" y="1371"/>
                </a:lnTo>
                <a:lnTo>
                  <a:pt x="1493" y="1371"/>
                </a:lnTo>
                <a:lnTo>
                  <a:pt x="1489" y="1371"/>
                </a:lnTo>
                <a:lnTo>
                  <a:pt x="1481" y="1371"/>
                </a:lnTo>
                <a:lnTo>
                  <a:pt x="1475" y="1371"/>
                </a:lnTo>
                <a:lnTo>
                  <a:pt x="1470" y="1371"/>
                </a:lnTo>
                <a:lnTo>
                  <a:pt x="1467" y="1371"/>
                </a:lnTo>
                <a:lnTo>
                  <a:pt x="1456" y="1371"/>
                </a:lnTo>
                <a:lnTo>
                  <a:pt x="1431" y="1371"/>
                </a:lnTo>
                <a:lnTo>
                  <a:pt x="1421" y="1371"/>
                </a:lnTo>
                <a:lnTo>
                  <a:pt x="1389" y="1371"/>
                </a:lnTo>
                <a:lnTo>
                  <a:pt x="1375" y="1371"/>
                </a:lnTo>
                <a:lnTo>
                  <a:pt x="1359" y="1371"/>
                </a:lnTo>
                <a:lnTo>
                  <a:pt x="1338" y="1371"/>
                </a:lnTo>
                <a:lnTo>
                  <a:pt x="1335" y="1371"/>
                </a:lnTo>
                <a:lnTo>
                  <a:pt x="1327" y="1371"/>
                </a:lnTo>
                <a:lnTo>
                  <a:pt x="1311" y="1371"/>
                </a:lnTo>
                <a:lnTo>
                  <a:pt x="1291" y="1371"/>
                </a:lnTo>
                <a:lnTo>
                  <a:pt x="1286" y="1371"/>
                </a:lnTo>
                <a:lnTo>
                  <a:pt x="1241" y="1371"/>
                </a:lnTo>
                <a:lnTo>
                  <a:pt x="1208" y="1371"/>
                </a:lnTo>
                <a:lnTo>
                  <a:pt x="1188" y="1371"/>
                </a:lnTo>
                <a:lnTo>
                  <a:pt x="1177" y="1371"/>
                </a:lnTo>
                <a:lnTo>
                  <a:pt x="1152" y="1371"/>
                </a:lnTo>
                <a:lnTo>
                  <a:pt x="1130" y="1372"/>
                </a:lnTo>
                <a:lnTo>
                  <a:pt x="1109" y="1372"/>
                </a:lnTo>
                <a:lnTo>
                  <a:pt x="1101" y="1372"/>
                </a:lnTo>
                <a:lnTo>
                  <a:pt x="1063" y="1373"/>
                </a:lnTo>
                <a:lnTo>
                  <a:pt x="1059" y="1373"/>
                </a:lnTo>
                <a:lnTo>
                  <a:pt x="1048" y="1373"/>
                </a:lnTo>
                <a:lnTo>
                  <a:pt x="1047" y="1373"/>
                </a:lnTo>
                <a:lnTo>
                  <a:pt x="1045" y="1373"/>
                </a:lnTo>
                <a:lnTo>
                  <a:pt x="1045" y="1372"/>
                </a:lnTo>
                <a:lnTo>
                  <a:pt x="1045" y="1371"/>
                </a:lnTo>
                <a:lnTo>
                  <a:pt x="1045" y="1352"/>
                </a:lnTo>
                <a:lnTo>
                  <a:pt x="1045" y="1350"/>
                </a:lnTo>
                <a:lnTo>
                  <a:pt x="1045" y="1349"/>
                </a:lnTo>
                <a:lnTo>
                  <a:pt x="1045" y="1347"/>
                </a:lnTo>
                <a:lnTo>
                  <a:pt x="1046" y="1346"/>
                </a:lnTo>
                <a:lnTo>
                  <a:pt x="1046" y="1343"/>
                </a:lnTo>
                <a:lnTo>
                  <a:pt x="1046" y="1339"/>
                </a:lnTo>
                <a:lnTo>
                  <a:pt x="1046" y="1332"/>
                </a:lnTo>
                <a:lnTo>
                  <a:pt x="1046" y="1323"/>
                </a:lnTo>
                <a:lnTo>
                  <a:pt x="1063" y="1323"/>
                </a:lnTo>
                <a:lnTo>
                  <a:pt x="1066" y="1323"/>
                </a:lnTo>
                <a:lnTo>
                  <a:pt x="1070" y="1323"/>
                </a:lnTo>
                <a:lnTo>
                  <a:pt x="1071" y="1323"/>
                </a:lnTo>
                <a:lnTo>
                  <a:pt x="1076" y="1323"/>
                </a:lnTo>
                <a:lnTo>
                  <a:pt x="1079" y="1323"/>
                </a:lnTo>
                <a:lnTo>
                  <a:pt x="1082" y="1323"/>
                </a:lnTo>
                <a:lnTo>
                  <a:pt x="1083" y="1323"/>
                </a:lnTo>
                <a:lnTo>
                  <a:pt x="1092" y="1323"/>
                </a:lnTo>
                <a:lnTo>
                  <a:pt x="1092" y="1304"/>
                </a:lnTo>
                <a:lnTo>
                  <a:pt x="1092" y="1289"/>
                </a:lnTo>
                <a:lnTo>
                  <a:pt x="1092" y="1281"/>
                </a:lnTo>
                <a:lnTo>
                  <a:pt x="1092" y="1255"/>
                </a:lnTo>
                <a:lnTo>
                  <a:pt x="1092" y="1223"/>
                </a:lnTo>
                <a:lnTo>
                  <a:pt x="1092" y="1217"/>
                </a:lnTo>
                <a:lnTo>
                  <a:pt x="1093" y="1211"/>
                </a:lnTo>
                <a:lnTo>
                  <a:pt x="1094" y="1210"/>
                </a:lnTo>
                <a:lnTo>
                  <a:pt x="1095" y="1205"/>
                </a:lnTo>
                <a:lnTo>
                  <a:pt x="1097" y="1194"/>
                </a:lnTo>
                <a:lnTo>
                  <a:pt x="1106" y="1154"/>
                </a:lnTo>
                <a:lnTo>
                  <a:pt x="1109" y="1139"/>
                </a:lnTo>
                <a:lnTo>
                  <a:pt x="1110" y="1138"/>
                </a:lnTo>
                <a:lnTo>
                  <a:pt x="1137" y="1137"/>
                </a:lnTo>
                <a:lnTo>
                  <a:pt x="1140" y="1137"/>
                </a:lnTo>
                <a:lnTo>
                  <a:pt x="1153" y="1137"/>
                </a:lnTo>
                <a:lnTo>
                  <a:pt x="1181" y="1137"/>
                </a:lnTo>
                <a:lnTo>
                  <a:pt x="1181" y="1104"/>
                </a:lnTo>
                <a:lnTo>
                  <a:pt x="1181" y="1102"/>
                </a:lnTo>
                <a:lnTo>
                  <a:pt x="1204" y="1102"/>
                </a:lnTo>
                <a:lnTo>
                  <a:pt x="1225" y="1102"/>
                </a:lnTo>
                <a:lnTo>
                  <a:pt x="1243" y="1102"/>
                </a:lnTo>
                <a:lnTo>
                  <a:pt x="1268" y="1102"/>
                </a:lnTo>
                <a:lnTo>
                  <a:pt x="1269" y="1102"/>
                </a:lnTo>
                <a:lnTo>
                  <a:pt x="1270" y="1102"/>
                </a:lnTo>
                <a:lnTo>
                  <a:pt x="1270" y="1101"/>
                </a:lnTo>
                <a:lnTo>
                  <a:pt x="1270" y="1050"/>
                </a:lnTo>
                <a:lnTo>
                  <a:pt x="1270" y="1045"/>
                </a:lnTo>
                <a:lnTo>
                  <a:pt x="1270" y="1044"/>
                </a:lnTo>
                <a:lnTo>
                  <a:pt x="1270" y="1036"/>
                </a:lnTo>
                <a:lnTo>
                  <a:pt x="1270" y="1026"/>
                </a:lnTo>
                <a:lnTo>
                  <a:pt x="1243" y="1027"/>
                </a:lnTo>
                <a:lnTo>
                  <a:pt x="1203" y="1029"/>
                </a:lnTo>
                <a:lnTo>
                  <a:pt x="1178" y="1029"/>
                </a:lnTo>
                <a:lnTo>
                  <a:pt x="1181" y="1021"/>
                </a:lnTo>
                <a:lnTo>
                  <a:pt x="1182" y="1021"/>
                </a:lnTo>
                <a:lnTo>
                  <a:pt x="1179" y="1020"/>
                </a:lnTo>
                <a:lnTo>
                  <a:pt x="1181" y="1015"/>
                </a:lnTo>
                <a:lnTo>
                  <a:pt x="1181" y="1012"/>
                </a:lnTo>
                <a:lnTo>
                  <a:pt x="1181" y="994"/>
                </a:lnTo>
                <a:lnTo>
                  <a:pt x="1181" y="986"/>
                </a:lnTo>
                <a:lnTo>
                  <a:pt x="1181" y="985"/>
                </a:lnTo>
                <a:lnTo>
                  <a:pt x="1180" y="984"/>
                </a:lnTo>
                <a:lnTo>
                  <a:pt x="1180" y="983"/>
                </a:lnTo>
                <a:lnTo>
                  <a:pt x="1180" y="967"/>
                </a:lnTo>
                <a:lnTo>
                  <a:pt x="1181" y="903"/>
                </a:lnTo>
                <a:lnTo>
                  <a:pt x="1181" y="898"/>
                </a:lnTo>
                <a:lnTo>
                  <a:pt x="1180" y="874"/>
                </a:lnTo>
                <a:lnTo>
                  <a:pt x="1180" y="863"/>
                </a:lnTo>
                <a:lnTo>
                  <a:pt x="1180" y="859"/>
                </a:lnTo>
                <a:lnTo>
                  <a:pt x="1180" y="858"/>
                </a:lnTo>
                <a:lnTo>
                  <a:pt x="1180" y="857"/>
                </a:lnTo>
                <a:lnTo>
                  <a:pt x="1181" y="855"/>
                </a:lnTo>
                <a:lnTo>
                  <a:pt x="1181" y="845"/>
                </a:lnTo>
                <a:lnTo>
                  <a:pt x="1181" y="843"/>
                </a:lnTo>
                <a:lnTo>
                  <a:pt x="1178" y="843"/>
                </a:lnTo>
                <a:lnTo>
                  <a:pt x="1177" y="843"/>
                </a:lnTo>
                <a:lnTo>
                  <a:pt x="1158" y="844"/>
                </a:lnTo>
                <a:lnTo>
                  <a:pt x="1158" y="845"/>
                </a:lnTo>
                <a:lnTo>
                  <a:pt x="1159" y="849"/>
                </a:lnTo>
                <a:lnTo>
                  <a:pt x="1158" y="855"/>
                </a:lnTo>
                <a:lnTo>
                  <a:pt x="1157" y="856"/>
                </a:lnTo>
                <a:lnTo>
                  <a:pt x="1157" y="876"/>
                </a:lnTo>
                <a:lnTo>
                  <a:pt x="1157" y="878"/>
                </a:lnTo>
                <a:lnTo>
                  <a:pt x="1157" y="879"/>
                </a:lnTo>
                <a:lnTo>
                  <a:pt x="1157" y="879"/>
                </a:lnTo>
                <a:lnTo>
                  <a:pt x="1152" y="879"/>
                </a:lnTo>
                <a:lnTo>
                  <a:pt x="1151" y="879"/>
                </a:lnTo>
                <a:lnTo>
                  <a:pt x="1147" y="879"/>
                </a:lnTo>
                <a:lnTo>
                  <a:pt x="1144" y="879"/>
                </a:lnTo>
                <a:lnTo>
                  <a:pt x="1140" y="879"/>
                </a:lnTo>
                <a:lnTo>
                  <a:pt x="1138" y="879"/>
                </a:lnTo>
                <a:lnTo>
                  <a:pt x="1132" y="879"/>
                </a:lnTo>
                <a:lnTo>
                  <a:pt x="1131" y="879"/>
                </a:lnTo>
                <a:lnTo>
                  <a:pt x="1130" y="879"/>
                </a:lnTo>
                <a:lnTo>
                  <a:pt x="1129" y="879"/>
                </a:lnTo>
                <a:lnTo>
                  <a:pt x="1128" y="879"/>
                </a:lnTo>
                <a:lnTo>
                  <a:pt x="1126" y="879"/>
                </a:lnTo>
                <a:lnTo>
                  <a:pt x="1121" y="879"/>
                </a:lnTo>
                <a:lnTo>
                  <a:pt x="1120" y="879"/>
                </a:lnTo>
                <a:lnTo>
                  <a:pt x="1117" y="879"/>
                </a:lnTo>
                <a:lnTo>
                  <a:pt x="1116" y="879"/>
                </a:lnTo>
                <a:lnTo>
                  <a:pt x="1115" y="879"/>
                </a:lnTo>
                <a:lnTo>
                  <a:pt x="1106" y="879"/>
                </a:lnTo>
                <a:lnTo>
                  <a:pt x="1105" y="879"/>
                </a:lnTo>
                <a:lnTo>
                  <a:pt x="1104" y="879"/>
                </a:lnTo>
                <a:lnTo>
                  <a:pt x="1102" y="879"/>
                </a:lnTo>
                <a:lnTo>
                  <a:pt x="1099" y="879"/>
                </a:lnTo>
                <a:lnTo>
                  <a:pt x="1092" y="879"/>
                </a:lnTo>
                <a:lnTo>
                  <a:pt x="1092" y="871"/>
                </a:lnTo>
                <a:lnTo>
                  <a:pt x="1092" y="861"/>
                </a:lnTo>
                <a:lnTo>
                  <a:pt x="1088" y="861"/>
                </a:lnTo>
                <a:lnTo>
                  <a:pt x="1087" y="861"/>
                </a:lnTo>
                <a:lnTo>
                  <a:pt x="1084" y="861"/>
                </a:lnTo>
                <a:lnTo>
                  <a:pt x="1080" y="861"/>
                </a:lnTo>
                <a:lnTo>
                  <a:pt x="1077" y="861"/>
                </a:lnTo>
                <a:lnTo>
                  <a:pt x="1068" y="861"/>
                </a:lnTo>
                <a:lnTo>
                  <a:pt x="1064" y="861"/>
                </a:lnTo>
                <a:lnTo>
                  <a:pt x="1063" y="861"/>
                </a:lnTo>
                <a:lnTo>
                  <a:pt x="1058" y="862"/>
                </a:lnTo>
                <a:lnTo>
                  <a:pt x="1046" y="862"/>
                </a:lnTo>
                <a:lnTo>
                  <a:pt x="1045" y="862"/>
                </a:lnTo>
                <a:lnTo>
                  <a:pt x="1047" y="859"/>
                </a:lnTo>
                <a:lnTo>
                  <a:pt x="1048" y="857"/>
                </a:lnTo>
                <a:lnTo>
                  <a:pt x="1049" y="855"/>
                </a:lnTo>
                <a:lnTo>
                  <a:pt x="1059" y="843"/>
                </a:lnTo>
                <a:lnTo>
                  <a:pt x="1060" y="841"/>
                </a:lnTo>
                <a:lnTo>
                  <a:pt x="1061" y="840"/>
                </a:lnTo>
                <a:lnTo>
                  <a:pt x="1063" y="837"/>
                </a:lnTo>
                <a:lnTo>
                  <a:pt x="1063" y="836"/>
                </a:lnTo>
                <a:lnTo>
                  <a:pt x="1064" y="835"/>
                </a:lnTo>
                <a:lnTo>
                  <a:pt x="1064" y="834"/>
                </a:lnTo>
                <a:lnTo>
                  <a:pt x="1065" y="834"/>
                </a:lnTo>
                <a:lnTo>
                  <a:pt x="1066" y="832"/>
                </a:lnTo>
                <a:lnTo>
                  <a:pt x="1067" y="831"/>
                </a:lnTo>
                <a:lnTo>
                  <a:pt x="1068" y="827"/>
                </a:lnTo>
                <a:lnTo>
                  <a:pt x="1068" y="825"/>
                </a:lnTo>
                <a:lnTo>
                  <a:pt x="1069" y="824"/>
                </a:lnTo>
                <a:lnTo>
                  <a:pt x="1069" y="822"/>
                </a:lnTo>
                <a:lnTo>
                  <a:pt x="1070" y="819"/>
                </a:lnTo>
                <a:lnTo>
                  <a:pt x="1071" y="818"/>
                </a:lnTo>
                <a:lnTo>
                  <a:pt x="1072" y="815"/>
                </a:lnTo>
                <a:lnTo>
                  <a:pt x="1072" y="814"/>
                </a:lnTo>
                <a:lnTo>
                  <a:pt x="1073" y="811"/>
                </a:lnTo>
                <a:lnTo>
                  <a:pt x="1073" y="810"/>
                </a:lnTo>
                <a:lnTo>
                  <a:pt x="1074" y="810"/>
                </a:lnTo>
                <a:lnTo>
                  <a:pt x="1074" y="809"/>
                </a:lnTo>
                <a:lnTo>
                  <a:pt x="1074" y="808"/>
                </a:lnTo>
                <a:lnTo>
                  <a:pt x="1074" y="807"/>
                </a:lnTo>
                <a:lnTo>
                  <a:pt x="1075" y="807"/>
                </a:lnTo>
                <a:lnTo>
                  <a:pt x="1075" y="807"/>
                </a:lnTo>
                <a:lnTo>
                  <a:pt x="1075" y="806"/>
                </a:lnTo>
                <a:lnTo>
                  <a:pt x="1075" y="805"/>
                </a:lnTo>
                <a:lnTo>
                  <a:pt x="1075" y="804"/>
                </a:lnTo>
                <a:lnTo>
                  <a:pt x="1075" y="803"/>
                </a:lnTo>
                <a:lnTo>
                  <a:pt x="1075" y="802"/>
                </a:lnTo>
                <a:lnTo>
                  <a:pt x="1075" y="801"/>
                </a:lnTo>
                <a:lnTo>
                  <a:pt x="1075" y="800"/>
                </a:lnTo>
                <a:lnTo>
                  <a:pt x="1074" y="799"/>
                </a:lnTo>
                <a:lnTo>
                  <a:pt x="1074" y="798"/>
                </a:lnTo>
                <a:lnTo>
                  <a:pt x="1075" y="797"/>
                </a:lnTo>
                <a:lnTo>
                  <a:pt x="1075" y="796"/>
                </a:lnTo>
                <a:lnTo>
                  <a:pt x="1074" y="791"/>
                </a:lnTo>
                <a:lnTo>
                  <a:pt x="1073" y="789"/>
                </a:lnTo>
                <a:lnTo>
                  <a:pt x="1072" y="787"/>
                </a:lnTo>
                <a:lnTo>
                  <a:pt x="1072" y="786"/>
                </a:lnTo>
                <a:lnTo>
                  <a:pt x="1071" y="785"/>
                </a:lnTo>
                <a:lnTo>
                  <a:pt x="1071" y="784"/>
                </a:lnTo>
                <a:lnTo>
                  <a:pt x="1071" y="782"/>
                </a:lnTo>
                <a:lnTo>
                  <a:pt x="1071" y="779"/>
                </a:lnTo>
                <a:lnTo>
                  <a:pt x="1068" y="772"/>
                </a:lnTo>
                <a:lnTo>
                  <a:pt x="1068" y="771"/>
                </a:lnTo>
                <a:lnTo>
                  <a:pt x="1066" y="770"/>
                </a:lnTo>
                <a:lnTo>
                  <a:pt x="1066" y="769"/>
                </a:lnTo>
                <a:lnTo>
                  <a:pt x="1065" y="767"/>
                </a:lnTo>
                <a:lnTo>
                  <a:pt x="1063" y="761"/>
                </a:lnTo>
                <a:lnTo>
                  <a:pt x="1063" y="757"/>
                </a:lnTo>
                <a:lnTo>
                  <a:pt x="1062" y="756"/>
                </a:lnTo>
                <a:lnTo>
                  <a:pt x="1061" y="756"/>
                </a:lnTo>
                <a:lnTo>
                  <a:pt x="1059" y="756"/>
                </a:lnTo>
                <a:lnTo>
                  <a:pt x="1062" y="756"/>
                </a:lnTo>
                <a:lnTo>
                  <a:pt x="1063" y="756"/>
                </a:lnTo>
                <a:lnTo>
                  <a:pt x="1062" y="754"/>
                </a:lnTo>
                <a:lnTo>
                  <a:pt x="1062" y="753"/>
                </a:lnTo>
                <a:lnTo>
                  <a:pt x="1062" y="752"/>
                </a:lnTo>
                <a:lnTo>
                  <a:pt x="1061" y="752"/>
                </a:lnTo>
                <a:lnTo>
                  <a:pt x="1061" y="751"/>
                </a:lnTo>
                <a:lnTo>
                  <a:pt x="1060" y="751"/>
                </a:lnTo>
                <a:lnTo>
                  <a:pt x="1061" y="751"/>
                </a:lnTo>
                <a:lnTo>
                  <a:pt x="1061" y="750"/>
                </a:lnTo>
                <a:lnTo>
                  <a:pt x="1060" y="750"/>
                </a:lnTo>
                <a:lnTo>
                  <a:pt x="1059" y="749"/>
                </a:lnTo>
                <a:lnTo>
                  <a:pt x="1059" y="748"/>
                </a:lnTo>
                <a:lnTo>
                  <a:pt x="1058" y="748"/>
                </a:lnTo>
                <a:lnTo>
                  <a:pt x="1057" y="748"/>
                </a:lnTo>
                <a:lnTo>
                  <a:pt x="1057" y="747"/>
                </a:lnTo>
                <a:lnTo>
                  <a:pt x="1056" y="747"/>
                </a:lnTo>
                <a:lnTo>
                  <a:pt x="1054" y="747"/>
                </a:lnTo>
                <a:lnTo>
                  <a:pt x="1053" y="747"/>
                </a:lnTo>
                <a:lnTo>
                  <a:pt x="1052" y="746"/>
                </a:lnTo>
                <a:lnTo>
                  <a:pt x="1051" y="746"/>
                </a:lnTo>
                <a:lnTo>
                  <a:pt x="1051" y="745"/>
                </a:lnTo>
                <a:lnTo>
                  <a:pt x="1050" y="745"/>
                </a:lnTo>
                <a:lnTo>
                  <a:pt x="1049" y="744"/>
                </a:lnTo>
                <a:lnTo>
                  <a:pt x="1048" y="744"/>
                </a:lnTo>
                <a:lnTo>
                  <a:pt x="1047" y="744"/>
                </a:lnTo>
                <a:lnTo>
                  <a:pt x="1047" y="743"/>
                </a:lnTo>
                <a:lnTo>
                  <a:pt x="1046" y="743"/>
                </a:lnTo>
                <a:lnTo>
                  <a:pt x="1045" y="744"/>
                </a:lnTo>
                <a:lnTo>
                  <a:pt x="1043" y="744"/>
                </a:lnTo>
                <a:lnTo>
                  <a:pt x="1042" y="744"/>
                </a:lnTo>
                <a:lnTo>
                  <a:pt x="1042" y="745"/>
                </a:lnTo>
                <a:lnTo>
                  <a:pt x="1043" y="747"/>
                </a:lnTo>
                <a:lnTo>
                  <a:pt x="1042" y="747"/>
                </a:lnTo>
                <a:lnTo>
                  <a:pt x="1040" y="747"/>
                </a:lnTo>
                <a:lnTo>
                  <a:pt x="1040" y="746"/>
                </a:lnTo>
                <a:lnTo>
                  <a:pt x="1040" y="745"/>
                </a:lnTo>
                <a:lnTo>
                  <a:pt x="1039" y="744"/>
                </a:lnTo>
                <a:lnTo>
                  <a:pt x="1039" y="743"/>
                </a:lnTo>
                <a:lnTo>
                  <a:pt x="1040" y="743"/>
                </a:lnTo>
                <a:lnTo>
                  <a:pt x="1041" y="743"/>
                </a:lnTo>
                <a:lnTo>
                  <a:pt x="1040" y="741"/>
                </a:lnTo>
                <a:lnTo>
                  <a:pt x="1040" y="742"/>
                </a:lnTo>
                <a:lnTo>
                  <a:pt x="1039" y="742"/>
                </a:lnTo>
                <a:lnTo>
                  <a:pt x="1038" y="743"/>
                </a:lnTo>
                <a:lnTo>
                  <a:pt x="1037" y="741"/>
                </a:lnTo>
                <a:lnTo>
                  <a:pt x="1038" y="741"/>
                </a:lnTo>
                <a:lnTo>
                  <a:pt x="1038" y="740"/>
                </a:lnTo>
                <a:lnTo>
                  <a:pt x="1039" y="740"/>
                </a:lnTo>
                <a:lnTo>
                  <a:pt x="1039" y="739"/>
                </a:lnTo>
                <a:lnTo>
                  <a:pt x="1039" y="739"/>
                </a:lnTo>
                <a:lnTo>
                  <a:pt x="1038" y="739"/>
                </a:lnTo>
                <a:lnTo>
                  <a:pt x="1037" y="738"/>
                </a:lnTo>
                <a:lnTo>
                  <a:pt x="1036" y="737"/>
                </a:lnTo>
                <a:lnTo>
                  <a:pt x="1034" y="736"/>
                </a:lnTo>
                <a:lnTo>
                  <a:pt x="1033" y="735"/>
                </a:lnTo>
                <a:lnTo>
                  <a:pt x="1032" y="735"/>
                </a:lnTo>
                <a:lnTo>
                  <a:pt x="1031" y="735"/>
                </a:lnTo>
                <a:lnTo>
                  <a:pt x="1028" y="733"/>
                </a:lnTo>
                <a:lnTo>
                  <a:pt x="1027" y="731"/>
                </a:lnTo>
                <a:lnTo>
                  <a:pt x="1027" y="731"/>
                </a:lnTo>
                <a:lnTo>
                  <a:pt x="1026" y="730"/>
                </a:lnTo>
                <a:lnTo>
                  <a:pt x="1025" y="729"/>
                </a:lnTo>
                <a:lnTo>
                  <a:pt x="1024" y="728"/>
                </a:lnTo>
                <a:lnTo>
                  <a:pt x="1023" y="727"/>
                </a:lnTo>
                <a:lnTo>
                  <a:pt x="1022" y="726"/>
                </a:lnTo>
                <a:lnTo>
                  <a:pt x="1021" y="725"/>
                </a:lnTo>
                <a:lnTo>
                  <a:pt x="1020" y="725"/>
                </a:lnTo>
                <a:lnTo>
                  <a:pt x="1020" y="724"/>
                </a:lnTo>
                <a:lnTo>
                  <a:pt x="1019" y="723"/>
                </a:lnTo>
                <a:lnTo>
                  <a:pt x="1019" y="723"/>
                </a:lnTo>
                <a:lnTo>
                  <a:pt x="1018" y="723"/>
                </a:lnTo>
                <a:lnTo>
                  <a:pt x="1017" y="722"/>
                </a:lnTo>
                <a:lnTo>
                  <a:pt x="1016" y="722"/>
                </a:lnTo>
                <a:lnTo>
                  <a:pt x="1015" y="721"/>
                </a:lnTo>
                <a:lnTo>
                  <a:pt x="1015" y="720"/>
                </a:lnTo>
                <a:lnTo>
                  <a:pt x="1015" y="718"/>
                </a:lnTo>
                <a:lnTo>
                  <a:pt x="1015" y="718"/>
                </a:lnTo>
                <a:lnTo>
                  <a:pt x="1015" y="717"/>
                </a:lnTo>
                <a:lnTo>
                  <a:pt x="1012" y="714"/>
                </a:lnTo>
                <a:lnTo>
                  <a:pt x="1007" y="707"/>
                </a:lnTo>
                <a:lnTo>
                  <a:pt x="1006" y="707"/>
                </a:lnTo>
                <a:lnTo>
                  <a:pt x="1003" y="703"/>
                </a:lnTo>
                <a:lnTo>
                  <a:pt x="999" y="703"/>
                </a:lnTo>
                <a:lnTo>
                  <a:pt x="998" y="703"/>
                </a:lnTo>
                <a:lnTo>
                  <a:pt x="997" y="703"/>
                </a:lnTo>
                <a:lnTo>
                  <a:pt x="997" y="702"/>
                </a:lnTo>
                <a:lnTo>
                  <a:pt x="996" y="702"/>
                </a:lnTo>
                <a:lnTo>
                  <a:pt x="996" y="701"/>
                </a:lnTo>
                <a:lnTo>
                  <a:pt x="995" y="701"/>
                </a:lnTo>
                <a:lnTo>
                  <a:pt x="994" y="701"/>
                </a:lnTo>
                <a:lnTo>
                  <a:pt x="993" y="701"/>
                </a:lnTo>
                <a:lnTo>
                  <a:pt x="992" y="701"/>
                </a:lnTo>
                <a:lnTo>
                  <a:pt x="992" y="702"/>
                </a:lnTo>
                <a:lnTo>
                  <a:pt x="992" y="703"/>
                </a:lnTo>
                <a:lnTo>
                  <a:pt x="992" y="704"/>
                </a:lnTo>
                <a:lnTo>
                  <a:pt x="992" y="705"/>
                </a:lnTo>
                <a:lnTo>
                  <a:pt x="992" y="706"/>
                </a:lnTo>
                <a:lnTo>
                  <a:pt x="992" y="707"/>
                </a:lnTo>
                <a:lnTo>
                  <a:pt x="992" y="708"/>
                </a:lnTo>
                <a:lnTo>
                  <a:pt x="991" y="708"/>
                </a:lnTo>
                <a:lnTo>
                  <a:pt x="991" y="708"/>
                </a:lnTo>
                <a:lnTo>
                  <a:pt x="989" y="700"/>
                </a:lnTo>
                <a:lnTo>
                  <a:pt x="989" y="699"/>
                </a:lnTo>
                <a:lnTo>
                  <a:pt x="988" y="697"/>
                </a:lnTo>
                <a:lnTo>
                  <a:pt x="987" y="694"/>
                </a:lnTo>
                <a:lnTo>
                  <a:pt x="986" y="692"/>
                </a:lnTo>
                <a:lnTo>
                  <a:pt x="985" y="692"/>
                </a:lnTo>
                <a:lnTo>
                  <a:pt x="984" y="691"/>
                </a:lnTo>
                <a:lnTo>
                  <a:pt x="984" y="690"/>
                </a:lnTo>
                <a:lnTo>
                  <a:pt x="984" y="687"/>
                </a:lnTo>
                <a:lnTo>
                  <a:pt x="984" y="684"/>
                </a:lnTo>
                <a:lnTo>
                  <a:pt x="984" y="683"/>
                </a:lnTo>
                <a:lnTo>
                  <a:pt x="984" y="682"/>
                </a:lnTo>
                <a:lnTo>
                  <a:pt x="983" y="681"/>
                </a:lnTo>
                <a:lnTo>
                  <a:pt x="980" y="677"/>
                </a:lnTo>
                <a:lnTo>
                  <a:pt x="978" y="677"/>
                </a:lnTo>
                <a:lnTo>
                  <a:pt x="973" y="677"/>
                </a:lnTo>
                <a:lnTo>
                  <a:pt x="970" y="678"/>
                </a:lnTo>
                <a:lnTo>
                  <a:pt x="970" y="677"/>
                </a:lnTo>
                <a:lnTo>
                  <a:pt x="968" y="675"/>
                </a:lnTo>
                <a:lnTo>
                  <a:pt x="967" y="672"/>
                </a:lnTo>
                <a:lnTo>
                  <a:pt x="966" y="668"/>
                </a:lnTo>
                <a:lnTo>
                  <a:pt x="965" y="668"/>
                </a:lnTo>
                <a:lnTo>
                  <a:pt x="963" y="669"/>
                </a:lnTo>
                <a:lnTo>
                  <a:pt x="961" y="669"/>
                </a:lnTo>
                <a:lnTo>
                  <a:pt x="958" y="670"/>
                </a:lnTo>
                <a:lnTo>
                  <a:pt x="957" y="670"/>
                </a:lnTo>
                <a:lnTo>
                  <a:pt x="958" y="674"/>
                </a:lnTo>
                <a:lnTo>
                  <a:pt x="959" y="674"/>
                </a:lnTo>
                <a:lnTo>
                  <a:pt x="962" y="673"/>
                </a:lnTo>
                <a:lnTo>
                  <a:pt x="962" y="675"/>
                </a:lnTo>
                <a:lnTo>
                  <a:pt x="959" y="675"/>
                </a:lnTo>
                <a:lnTo>
                  <a:pt x="959" y="675"/>
                </a:lnTo>
                <a:lnTo>
                  <a:pt x="960" y="677"/>
                </a:lnTo>
                <a:lnTo>
                  <a:pt x="958" y="677"/>
                </a:lnTo>
                <a:lnTo>
                  <a:pt x="958" y="678"/>
                </a:lnTo>
                <a:lnTo>
                  <a:pt x="958" y="679"/>
                </a:lnTo>
                <a:lnTo>
                  <a:pt x="960" y="679"/>
                </a:lnTo>
                <a:lnTo>
                  <a:pt x="961" y="679"/>
                </a:lnTo>
                <a:lnTo>
                  <a:pt x="962" y="678"/>
                </a:lnTo>
                <a:lnTo>
                  <a:pt x="964" y="678"/>
                </a:lnTo>
                <a:lnTo>
                  <a:pt x="966" y="678"/>
                </a:lnTo>
                <a:lnTo>
                  <a:pt x="967" y="677"/>
                </a:lnTo>
                <a:lnTo>
                  <a:pt x="968" y="677"/>
                </a:lnTo>
                <a:lnTo>
                  <a:pt x="968" y="678"/>
                </a:lnTo>
                <a:lnTo>
                  <a:pt x="969" y="678"/>
                </a:lnTo>
                <a:lnTo>
                  <a:pt x="970" y="678"/>
                </a:lnTo>
                <a:lnTo>
                  <a:pt x="975" y="687"/>
                </a:lnTo>
                <a:lnTo>
                  <a:pt x="976" y="688"/>
                </a:lnTo>
                <a:lnTo>
                  <a:pt x="978" y="689"/>
                </a:lnTo>
                <a:lnTo>
                  <a:pt x="978" y="690"/>
                </a:lnTo>
                <a:lnTo>
                  <a:pt x="977" y="691"/>
                </a:lnTo>
                <a:lnTo>
                  <a:pt x="976" y="692"/>
                </a:lnTo>
                <a:lnTo>
                  <a:pt x="976" y="693"/>
                </a:lnTo>
                <a:lnTo>
                  <a:pt x="975" y="694"/>
                </a:lnTo>
                <a:lnTo>
                  <a:pt x="974" y="695"/>
                </a:lnTo>
                <a:lnTo>
                  <a:pt x="974" y="696"/>
                </a:lnTo>
                <a:lnTo>
                  <a:pt x="973" y="697"/>
                </a:lnTo>
                <a:lnTo>
                  <a:pt x="973" y="698"/>
                </a:lnTo>
                <a:lnTo>
                  <a:pt x="972" y="699"/>
                </a:lnTo>
                <a:lnTo>
                  <a:pt x="972" y="699"/>
                </a:lnTo>
                <a:lnTo>
                  <a:pt x="973" y="699"/>
                </a:lnTo>
                <a:lnTo>
                  <a:pt x="975" y="699"/>
                </a:lnTo>
                <a:lnTo>
                  <a:pt x="975" y="698"/>
                </a:lnTo>
                <a:lnTo>
                  <a:pt x="976" y="698"/>
                </a:lnTo>
                <a:lnTo>
                  <a:pt x="976" y="699"/>
                </a:lnTo>
                <a:lnTo>
                  <a:pt x="979" y="699"/>
                </a:lnTo>
                <a:lnTo>
                  <a:pt x="980" y="700"/>
                </a:lnTo>
                <a:lnTo>
                  <a:pt x="981" y="700"/>
                </a:lnTo>
                <a:lnTo>
                  <a:pt x="982" y="700"/>
                </a:lnTo>
                <a:lnTo>
                  <a:pt x="982" y="701"/>
                </a:lnTo>
                <a:lnTo>
                  <a:pt x="982" y="702"/>
                </a:lnTo>
                <a:lnTo>
                  <a:pt x="982" y="703"/>
                </a:lnTo>
                <a:lnTo>
                  <a:pt x="981" y="703"/>
                </a:lnTo>
                <a:lnTo>
                  <a:pt x="979" y="703"/>
                </a:lnTo>
                <a:lnTo>
                  <a:pt x="972" y="702"/>
                </a:lnTo>
                <a:lnTo>
                  <a:pt x="972" y="701"/>
                </a:lnTo>
                <a:lnTo>
                  <a:pt x="972" y="700"/>
                </a:lnTo>
                <a:lnTo>
                  <a:pt x="971" y="700"/>
                </a:lnTo>
                <a:lnTo>
                  <a:pt x="970" y="700"/>
                </a:lnTo>
                <a:lnTo>
                  <a:pt x="969" y="700"/>
                </a:lnTo>
                <a:lnTo>
                  <a:pt x="968" y="700"/>
                </a:lnTo>
                <a:lnTo>
                  <a:pt x="967" y="700"/>
                </a:lnTo>
                <a:lnTo>
                  <a:pt x="964" y="700"/>
                </a:lnTo>
                <a:lnTo>
                  <a:pt x="962" y="699"/>
                </a:lnTo>
                <a:lnTo>
                  <a:pt x="962" y="700"/>
                </a:lnTo>
                <a:lnTo>
                  <a:pt x="961" y="701"/>
                </a:lnTo>
                <a:lnTo>
                  <a:pt x="961" y="702"/>
                </a:lnTo>
                <a:lnTo>
                  <a:pt x="961" y="703"/>
                </a:lnTo>
                <a:lnTo>
                  <a:pt x="961" y="705"/>
                </a:lnTo>
                <a:lnTo>
                  <a:pt x="963" y="706"/>
                </a:lnTo>
                <a:lnTo>
                  <a:pt x="966" y="706"/>
                </a:lnTo>
                <a:lnTo>
                  <a:pt x="966" y="707"/>
                </a:lnTo>
                <a:lnTo>
                  <a:pt x="966" y="709"/>
                </a:lnTo>
                <a:lnTo>
                  <a:pt x="967" y="709"/>
                </a:lnTo>
                <a:lnTo>
                  <a:pt x="967" y="710"/>
                </a:lnTo>
                <a:lnTo>
                  <a:pt x="970" y="711"/>
                </a:lnTo>
                <a:lnTo>
                  <a:pt x="970" y="710"/>
                </a:lnTo>
                <a:lnTo>
                  <a:pt x="976" y="710"/>
                </a:lnTo>
                <a:lnTo>
                  <a:pt x="979" y="711"/>
                </a:lnTo>
                <a:lnTo>
                  <a:pt x="977" y="717"/>
                </a:lnTo>
                <a:lnTo>
                  <a:pt x="979" y="717"/>
                </a:lnTo>
                <a:lnTo>
                  <a:pt x="979" y="721"/>
                </a:lnTo>
                <a:lnTo>
                  <a:pt x="979" y="721"/>
                </a:lnTo>
                <a:lnTo>
                  <a:pt x="979" y="722"/>
                </a:lnTo>
                <a:lnTo>
                  <a:pt x="979" y="723"/>
                </a:lnTo>
                <a:lnTo>
                  <a:pt x="979" y="725"/>
                </a:lnTo>
                <a:lnTo>
                  <a:pt x="979" y="725"/>
                </a:lnTo>
                <a:lnTo>
                  <a:pt x="978" y="724"/>
                </a:lnTo>
                <a:lnTo>
                  <a:pt x="977" y="724"/>
                </a:lnTo>
                <a:lnTo>
                  <a:pt x="978" y="722"/>
                </a:lnTo>
                <a:lnTo>
                  <a:pt x="978" y="721"/>
                </a:lnTo>
                <a:lnTo>
                  <a:pt x="977" y="721"/>
                </a:lnTo>
                <a:lnTo>
                  <a:pt x="976" y="721"/>
                </a:lnTo>
                <a:lnTo>
                  <a:pt x="975" y="721"/>
                </a:lnTo>
                <a:lnTo>
                  <a:pt x="971" y="721"/>
                </a:lnTo>
                <a:lnTo>
                  <a:pt x="971" y="722"/>
                </a:lnTo>
                <a:lnTo>
                  <a:pt x="970" y="723"/>
                </a:lnTo>
                <a:lnTo>
                  <a:pt x="973" y="724"/>
                </a:lnTo>
                <a:lnTo>
                  <a:pt x="971" y="727"/>
                </a:lnTo>
                <a:lnTo>
                  <a:pt x="971" y="729"/>
                </a:lnTo>
                <a:lnTo>
                  <a:pt x="970" y="730"/>
                </a:lnTo>
                <a:lnTo>
                  <a:pt x="970" y="731"/>
                </a:lnTo>
                <a:lnTo>
                  <a:pt x="970" y="732"/>
                </a:lnTo>
                <a:lnTo>
                  <a:pt x="967" y="732"/>
                </a:lnTo>
                <a:lnTo>
                  <a:pt x="966" y="731"/>
                </a:lnTo>
                <a:lnTo>
                  <a:pt x="965" y="731"/>
                </a:lnTo>
                <a:lnTo>
                  <a:pt x="964" y="731"/>
                </a:lnTo>
                <a:lnTo>
                  <a:pt x="963" y="731"/>
                </a:lnTo>
                <a:lnTo>
                  <a:pt x="962" y="731"/>
                </a:lnTo>
                <a:lnTo>
                  <a:pt x="961" y="731"/>
                </a:lnTo>
                <a:lnTo>
                  <a:pt x="960" y="731"/>
                </a:lnTo>
                <a:lnTo>
                  <a:pt x="959" y="731"/>
                </a:lnTo>
                <a:lnTo>
                  <a:pt x="958" y="731"/>
                </a:lnTo>
                <a:lnTo>
                  <a:pt x="957" y="731"/>
                </a:lnTo>
                <a:lnTo>
                  <a:pt x="956" y="731"/>
                </a:lnTo>
                <a:lnTo>
                  <a:pt x="955" y="731"/>
                </a:lnTo>
                <a:lnTo>
                  <a:pt x="955" y="731"/>
                </a:lnTo>
                <a:lnTo>
                  <a:pt x="954" y="730"/>
                </a:lnTo>
                <a:lnTo>
                  <a:pt x="954" y="729"/>
                </a:lnTo>
                <a:lnTo>
                  <a:pt x="953" y="729"/>
                </a:lnTo>
                <a:lnTo>
                  <a:pt x="952" y="729"/>
                </a:lnTo>
                <a:lnTo>
                  <a:pt x="951" y="729"/>
                </a:lnTo>
                <a:lnTo>
                  <a:pt x="950" y="729"/>
                </a:lnTo>
                <a:lnTo>
                  <a:pt x="949" y="729"/>
                </a:lnTo>
                <a:lnTo>
                  <a:pt x="949" y="728"/>
                </a:lnTo>
                <a:lnTo>
                  <a:pt x="948" y="728"/>
                </a:lnTo>
                <a:lnTo>
                  <a:pt x="948" y="727"/>
                </a:lnTo>
                <a:lnTo>
                  <a:pt x="949" y="726"/>
                </a:lnTo>
                <a:lnTo>
                  <a:pt x="950" y="726"/>
                </a:lnTo>
                <a:lnTo>
                  <a:pt x="950" y="725"/>
                </a:lnTo>
                <a:lnTo>
                  <a:pt x="951" y="725"/>
                </a:lnTo>
                <a:lnTo>
                  <a:pt x="952" y="725"/>
                </a:lnTo>
                <a:lnTo>
                  <a:pt x="952" y="724"/>
                </a:lnTo>
                <a:lnTo>
                  <a:pt x="951" y="724"/>
                </a:lnTo>
                <a:lnTo>
                  <a:pt x="950" y="724"/>
                </a:lnTo>
                <a:lnTo>
                  <a:pt x="949" y="725"/>
                </a:lnTo>
                <a:lnTo>
                  <a:pt x="948" y="726"/>
                </a:lnTo>
                <a:lnTo>
                  <a:pt x="947" y="727"/>
                </a:lnTo>
                <a:lnTo>
                  <a:pt x="945" y="727"/>
                </a:lnTo>
                <a:lnTo>
                  <a:pt x="944" y="728"/>
                </a:lnTo>
                <a:lnTo>
                  <a:pt x="944" y="729"/>
                </a:lnTo>
                <a:lnTo>
                  <a:pt x="944" y="730"/>
                </a:lnTo>
                <a:lnTo>
                  <a:pt x="943" y="730"/>
                </a:lnTo>
                <a:lnTo>
                  <a:pt x="942" y="730"/>
                </a:lnTo>
                <a:lnTo>
                  <a:pt x="941" y="730"/>
                </a:lnTo>
                <a:lnTo>
                  <a:pt x="939" y="730"/>
                </a:lnTo>
                <a:lnTo>
                  <a:pt x="939" y="729"/>
                </a:lnTo>
                <a:lnTo>
                  <a:pt x="939" y="724"/>
                </a:lnTo>
                <a:lnTo>
                  <a:pt x="939" y="723"/>
                </a:lnTo>
                <a:lnTo>
                  <a:pt x="939" y="722"/>
                </a:lnTo>
                <a:lnTo>
                  <a:pt x="940" y="722"/>
                </a:lnTo>
                <a:lnTo>
                  <a:pt x="942" y="722"/>
                </a:lnTo>
                <a:lnTo>
                  <a:pt x="943" y="722"/>
                </a:lnTo>
                <a:lnTo>
                  <a:pt x="943" y="720"/>
                </a:lnTo>
                <a:lnTo>
                  <a:pt x="944" y="719"/>
                </a:lnTo>
                <a:lnTo>
                  <a:pt x="944" y="717"/>
                </a:lnTo>
                <a:lnTo>
                  <a:pt x="944" y="715"/>
                </a:lnTo>
                <a:lnTo>
                  <a:pt x="944" y="714"/>
                </a:lnTo>
                <a:lnTo>
                  <a:pt x="943" y="714"/>
                </a:lnTo>
                <a:lnTo>
                  <a:pt x="944" y="713"/>
                </a:lnTo>
                <a:lnTo>
                  <a:pt x="944" y="712"/>
                </a:lnTo>
                <a:lnTo>
                  <a:pt x="945" y="711"/>
                </a:lnTo>
                <a:lnTo>
                  <a:pt x="947" y="711"/>
                </a:lnTo>
                <a:lnTo>
                  <a:pt x="951" y="712"/>
                </a:lnTo>
                <a:lnTo>
                  <a:pt x="952" y="712"/>
                </a:lnTo>
                <a:lnTo>
                  <a:pt x="954" y="713"/>
                </a:lnTo>
                <a:lnTo>
                  <a:pt x="956" y="713"/>
                </a:lnTo>
                <a:lnTo>
                  <a:pt x="957" y="713"/>
                </a:lnTo>
                <a:lnTo>
                  <a:pt x="959" y="714"/>
                </a:lnTo>
                <a:lnTo>
                  <a:pt x="960" y="714"/>
                </a:lnTo>
                <a:lnTo>
                  <a:pt x="961" y="713"/>
                </a:lnTo>
                <a:lnTo>
                  <a:pt x="961" y="711"/>
                </a:lnTo>
                <a:lnTo>
                  <a:pt x="960" y="711"/>
                </a:lnTo>
                <a:lnTo>
                  <a:pt x="959" y="711"/>
                </a:lnTo>
                <a:lnTo>
                  <a:pt x="957" y="711"/>
                </a:lnTo>
                <a:lnTo>
                  <a:pt x="953" y="711"/>
                </a:lnTo>
                <a:lnTo>
                  <a:pt x="951" y="710"/>
                </a:lnTo>
                <a:lnTo>
                  <a:pt x="943" y="709"/>
                </a:lnTo>
                <a:lnTo>
                  <a:pt x="942" y="710"/>
                </a:lnTo>
                <a:lnTo>
                  <a:pt x="941" y="710"/>
                </a:lnTo>
                <a:lnTo>
                  <a:pt x="940" y="709"/>
                </a:lnTo>
                <a:lnTo>
                  <a:pt x="941" y="708"/>
                </a:lnTo>
                <a:lnTo>
                  <a:pt x="942" y="707"/>
                </a:lnTo>
                <a:lnTo>
                  <a:pt x="942" y="706"/>
                </a:lnTo>
                <a:lnTo>
                  <a:pt x="941" y="705"/>
                </a:lnTo>
                <a:lnTo>
                  <a:pt x="940" y="705"/>
                </a:lnTo>
                <a:lnTo>
                  <a:pt x="940" y="704"/>
                </a:lnTo>
                <a:lnTo>
                  <a:pt x="941" y="702"/>
                </a:lnTo>
                <a:lnTo>
                  <a:pt x="941" y="701"/>
                </a:lnTo>
                <a:lnTo>
                  <a:pt x="943" y="702"/>
                </a:lnTo>
                <a:lnTo>
                  <a:pt x="945" y="702"/>
                </a:lnTo>
                <a:lnTo>
                  <a:pt x="947" y="702"/>
                </a:lnTo>
                <a:lnTo>
                  <a:pt x="948" y="702"/>
                </a:lnTo>
                <a:lnTo>
                  <a:pt x="948" y="703"/>
                </a:lnTo>
                <a:lnTo>
                  <a:pt x="947" y="704"/>
                </a:lnTo>
                <a:lnTo>
                  <a:pt x="946" y="704"/>
                </a:lnTo>
                <a:lnTo>
                  <a:pt x="944" y="704"/>
                </a:lnTo>
                <a:lnTo>
                  <a:pt x="943" y="704"/>
                </a:lnTo>
                <a:lnTo>
                  <a:pt x="942" y="704"/>
                </a:lnTo>
                <a:lnTo>
                  <a:pt x="945" y="705"/>
                </a:lnTo>
                <a:lnTo>
                  <a:pt x="946" y="705"/>
                </a:lnTo>
                <a:lnTo>
                  <a:pt x="945" y="706"/>
                </a:lnTo>
                <a:lnTo>
                  <a:pt x="946" y="706"/>
                </a:lnTo>
                <a:lnTo>
                  <a:pt x="948" y="707"/>
                </a:lnTo>
                <a:lnTo>
                  <a:pt x="950" y="707"/>
                </a:lnTo>
                <a:lnTo>
                  <a:pt x="954" y="708"/>
                </a:lnTo>
                <a:lnTo>
                  <a:pt x="955" y="704"/>
                </a:lnTo>
                <a:lnTo>
                  <a:pt x="954" y="704"/>
                </a:lnTo>
                <a:lnTo>
                  <a:pt x="955" y="704"/>
                </a:lnTo>
                <a:lnTo>
                  <a:pt x="955" y="704"/>
                </a:lnTo>
                <a:lnTo>
                  <a:pt x="956" y="704"/>
                </a:lnTo>
                <a:lnTo>
                  <a:pt x="956" y="702"/>
                </a:lnTo>
                <a:lnTo>
                  <a:pt x="955" y="702"/>
                </a:lnTo>
                <a:lnTo>
                  <a:pt x="953" y="701"/>
                </a:lnTo>
                <a:lnTo>
                  <a:pt x="953" y="700"/>
                </a:lnTo>
                <a:lnTo>
                  <a:pt x="954" y="699"/>
                </a:lnTo>
                <a:lnTo>
                  <a:pt x="955" y="699"/>
                </a:lnTo>
                <a:lnTo>
                  <a:pt x="955" y="698"/>
                </a:lnTo>
                <a:lnTo>
                  <a:pt x="959" y="699"/>
                </a:lnTo>
                <a:lnTo>
                  <a:pt x="959" y="698"/>
                </a:lnTo>
                <a:lnTo>
                  <a:pt x="962" y="699"/>
                </a:lnTo>
                <a:lnTo>
                  <a:pt x="962" y="698"/>
                </a:lnTo>
                <a:lnTo>
                  <a:pt x="964" y="696"/>
                </a:lnTo>
                <a:lnTo>
                  <a:pt x="965" y="693"/>
                </a:lnTo>
                <a:lnTo>
                  <a:pt x="966" y="691"/>
                </a:lnTo>
                <a:lnTo>
                  <a:pt x="967" y="690"/>
                </a:lnTo>
                <a:lnTo>
                  <a:pt x="965" y="689"/>
                </a:lnTo>
                <a:lnTo>
                  <a:pt x="965" y="688"/>
                </a:lnTo>
                <a:lnTo>
                  <a:pt x="965" y="687"/>
                </a:lnTo>
                <a:lnTo>
                  <a:pt x="966" y="686"/>
                </a:lnTo>
                <a:lnTo>
                  <a:pt x="963" y="683"/>
                </a:lnTo>
                <a:lnTo>
                  <a:pt x="963" y="684"/>
                </a:lnTo>
                <a:lnTo>
                  <a:pt x="962" y="685"/>
                </a:lnTo>
                <a:lnTo>
                  <a:pt x="962" y="687"/>
                </a:lnTo>
                <a:lnTo>
                  <a:pt x="962" y="688"/>
                </a:lnTo>
                <a:lnTo>
                  <a:pt x="957" y="687"/>
                </a:lnTo>
                <a:lnTo>
                  <a:pt x="956" y="687"/>
                </a:lnTo>
                <a:lnTo>
                  <a:pt x="956" y="686"/>
                </a:lnTo>
                <a:lnTo>
                  <a:pt x="957" y="682"/>
                </a:lnTo>
                <a:lnTo>
                  <a:pt x="957" y="681"/>
                </a:lnTo>
                <a:lnTo>
                  <a:pt x="957" y="679"/>
                </a:lnTo>
                <a:lnTo>
                  <a:pt x="956" y="679"/>
                </a:lnTo>
                <a:lnTo>
                  <a:pt x="954" y="679"/>
                </a:lnTo>
                <a:lnTo>
                  <a:pt x="952" y="679"/>
                </a:lnTo>
                <a:lnTo>
                  <a:pt x="951" y="679"/>
                </a:lnTo>
                <a:lnTo>
                  <a:pt x="938" y="678"/>
                </a:lnTo>
                <a:lnTo>
                  <a:pt x="933" y="678"/>
                </a:lnTo>
                <a:lnTo>
                  <a:pt x="932" y="678"/>
                </a:lnTo>
                <a:lnTo>
                  <a:pt x="932" y="689"/>
                </a:lnTo>
                <a:lnTo>
                  <a:pt x="931" y="689"/>
                </a:lnTo>
                <a:lnTo>
                  <a:pt x="927" y="688"/>
                </a:lnTo>
                <a:lnTo>
                  <a:pt x="923" y="688"/>
                </a:lnTo>
                <a:lnTo>
                  <a:pt x="921" y="688"/>
                </a:lnTo>
                <a:lnTo>
                  <a:pt x="920" y="688"/>
                </a:lnTo>
                <a:lnTo>
                  <a:pt x="920" y="681"/>
                </a:lnTo>
                <a:lnTo>
                  <a:pt x="921" y="681"/>
                </a:lnTo>
                <a:lnTo>
                  <a:pt x="921" y="680"/>
                </a:lnTo>
                <a:lnTo>
                  <a:pt x="920" y="679"/>
                </a:lnTo>
                <a:lnTo>
                  <a:pt x="918" y="680"/>
                </a:lnTo>
                <a:lnTo>
                  <a:pt x="916" y="680"/>
                </a:lnTo>
                <a:lnTo>
                  <a:pt x="912" y="681"/>
                </a:lnTo>
                <a:lnTo>
                  <a:pt x="911" y="682"/>
                </a:lnTo>
                <a:lnTo>
                  <a:pt x="910" y="682"/>
                </a:lnTo>
                <a:lnTo>
                  <a:pt x="908" y="683"/>
                </a:lnTo>
                <a:lnTo>
                  <a:pt x="907" y="683"/>
                </a:lnTo>
                <a:lnTo>
                  <a:pt x="907" y="682"/>
                </a:lnTo>
                <a:lnTo>
                  <a:pt x="907" y="682"/>
                </a:lnTo>
                <a:lnTo>
                  <a:pt x="907" y="683"/>
                </a:lnTo>
                <a:lnTo>
                  <a:pt x="905" y="683"/>
                </a:lnTo>
                <a:lnTo>
                  <a:pt x="906" y="683"/>
                </a:lnTo>
                <a:lnTo>
                  <a:pt x="907" y="684"/>
                </a:lnTo>
                <a:lnTo>
                  <a:pt x="908" y="685"/>
                </a:lnTo>
                <a:lnTo>
                  <a:pt x="909" y="685"/>
                </a:lnTo>
                <a:lnTo>
                  <a:pt x="908" y="686"/>
                </a:lnTo>
                <a:lnTo>
                  <a:pt x="907" y="686"/>
                </a:lnTo>
                <a:lnTo>
                  <a:pt x="905" y="686"/>
                </a:lnTo>
                <a:lnTo>
                  <a:pt x="906" y="688"/>
                </a:lnTo>
                <a:lnTo>
                  <a:pt x="907" y="692"/>
                </a:lnTo>
                <a:lnTo>
                  <a:pt x="907" y="693"/>
                </a:lnTo>
                <a:lnTo>
                  <a:pt x="907" y="694"/>
                </a:lnTo>
                <a:lnTo>
                  <a:pt x="908" y="695"/>
                </a:lnTo>
                <a:lnTo>
                  <a:pt x="908" y="696"/>
                </a:lnTo>
                <a:lnTo>
                  <a:pt x="907" y="696"/>
                </a:lnTo>
                <a:lnTo>
                  <a:pt x="907" y="698"/>
                </a:lnTo>
                <a:lnTo>
                  <a:pt x="908" y="699"/>
                </a:lnTo>
                <a:lnTo>
                  <a:pt x="908" y="699"/>
                </a:lnTo>
                <a:lnTo>
                  <a:pt x="908" y="700"/>
                </a:lnTo>
                <a:lnTo>
                  <a:pt x="909" y="701"/>
                </a:lnTo>
                <a:lnTo>
                  <a:pt x="909" y="702"/>
                </a:lnTo>
                <a:lnTo>
                  <a:pt x="909" y="703"/>
                </a:lnTo>
                <a:lnTo>
                  <a:pt x="910" y="704"/>
                </a:lnTo>
                <a:lnTo>
                  <a:pt x="910" y="705"/>
                </a:lnTo>
                <a:lnTo>
                  <a:pt x="910" y="706"/>
                </a:lnTo>
                <a:lnTo>
                  <a:pt x="911" y="707"/>
                </a:lnTo>
                <a:lnTo>
                  <a:pt x="911" y="708"/>
                </a:lnTo>
                <a:lnTo>
                  <a:pt x="911" y="709"/>
                </a:lnTo>
                <a:lnTo>
                  <a:pt x="912" y="710"/>
                </a:lnTo>
                <a:lnTo>
                  <a:pt x="912" y="711"/>
                </a:lnTo>
                <a:lnTo>
                  <a:pt x="910" y="711"/>
                </a:lnTo>
                <a:lnTo>
                  <a:pt x="911" y="712"/>
                </a:lnTo>
                <a:lnTo>
                  <a:pt x="911" y="713"/>
                </a:lnTo>
                <a:lnTo>
                  <a:pt x="912" y="716"/>
                </a:lnTo>
                <a:lnTo>
                  <a:pt x="914" y="721"/>
                </a:lnTo>
                <a:lnTo>
                  <a:pt x="914" y="723"/>
                </a:lnTo>
                <a:lnTo>
                  <a:pt x="906" y="723"/>
                </a:lnTo>
                <a:lnTo>
                  <a:pt x="906" y="725"/>
                </a:lnTo>
                <a:lnTo>
                  <a:pt x="905" y="726"/>
                </a:lnTo>
                <a:lnTo>
                  <a:pt x="907" y="727"/>
                </a:lnTo>
                <a:lnTo>
                  <a:pt x="910" y="730"/>
                </a:lnTo>
                <a:lnTo>
                  <a:pt x="909" y="730"/>
                </a:lnTo>
                <a:lnTo>
                  <a:pt x="906" y="734"/>
                </a:lnTo>
                <a:lnTo>
                  <a:pt x="904" y="735"/>
                </a:lnTo>
                <a:lnTo>
                  <a:pt x="902" y="736"/>
                </a:lnTo>
                <a:lnTo>
                  <a:pt x="902" y="735"/>
                </a:lnTo>
                <a:lnTo>
                  <a:pt x="902" y="736"/>
                </a:lnTo>
                <a:lnTo>
                  <a:pt x="900" y="738"/>
                </a:lnTo>
                <a:lnTo>
                  <a:pt x="902" y="739"/>
                </a:lnTo>
                <a:lnTo>
                  <a:pt x="901" y="741"/>
                </a:lnTo>
                <a:lnTo>
                  <a:pt x="898" y="739"/>
                </a:lnTo>
                <a:lnTo>
                  <a:pt x="897" y="741"/>
                </a:lnTo>
                <a:lnTo>
                  <a:pt x="896" y="742"/>
                </a:lnTo>
                <a:lnTo>
                  <a:pt x="895" y="744"/>
                </a:lnTo>
                <a:lnTo>
                  <a:pt x="893" y="747"/>
                </a:lnTo>
                <a:lnTo>
                  <a:pt x="890" y="750"/>
                </a:lnTo>
                <a:lnTo>
                  <a:pt x="887" y="753"/>
                </a:lnTo>
                <a:lnTo>
                  <a:pt x="885" y="755"/>
                </a:lnTo>
                <a:lnTo>
                  <a:pt x="883" y="757"/>
                </a:lnTo>
                <a:lnTo>
                  <a:pt x="882" y="759"/>
                </a:lnTo>
                <a:lnTo>
                  <a:pt x="879" y="760"/>
                </a:lnTo>
                <a:lnTo>
                  <a:pt x="878" y="760"/>
                </a:lnTo>
                <a:lnTo>
                  <a:pt x="878" y="761"/>
                </a:lnTo>
                <a:lnTo>
                  <a:pt x="874" y="769"/>
                </a:lnTo>
                <a:lnTo>
                  <a:pt x="872" y="769"/>
                </a:lnTo>
                <a:lnTo>
                  <a:pt x="872" y="767"/>
                </a:lnTo>
                <a:lnTo>
                  <a:pt x="871" y="767"/>
                </a:lnTo>
                <a:lnTo>
                  <a:pt x="868" y="766"/>
                </a:lnTo>
                <a:lnTo>
                  <a:pt x="871" y="759"/>
                </a:lnTo>
                <a:lnTo>
                  <a:pt x="870" y="759"/>
                </a:lnTo>
                <a:lnTo>
                  <a:pt x="867" y="759"/>
                </a:lnTo>
                <a:lnTo>
                  <a:pt x="863" y="759"/>
                </a:lnTo>
                <a:lnTo>
                  <a:pt x="857" y="758"/>
                </a:lnTo>
                <a:lnTo>
                  <a:pt x="852" y="757"/>
                </a:lnTo>
                <a:lnTo>
                  <a:pt x="844" y="755"/>
                </a:lnTo>
                <a:lnTo>
                  <a:pt x="838" y="754"/>
                </a:lnTo>
                <a:lnTo>
                  <a:pt x="837" y="754"/>
                </a:lnTo>
                <a:lnTo>
                  <a:pt x="829" y="753"/>
                </a:lnTo>
                <a:lnTo>
                  <a:pt x="825" y="752"/>
                </a:lnTo>
                <a:lnTo>
                  <a:pt x="819" y="750"/>
                </a:lnTo>
                <a:lnTo>
                  <a:pt x="818" y="750"/>
                </a:lnTo>
                <a:lnTo>
                  <a:pt x="817" y="750"/>
                </a:lnTo>
                <a:lnTo>
                  <a:pt x="816" y="750"/>
                </a:lnTo>
                <a:lnTo>
                  <a:pt x="814" y="749"/>
                </a:lnTo>
                <a:lnTo>
                  <a:pt x="812" y="749"/>
                </a:lnTo>
                <a:lnTo>
                  <a:pt x="800" y="747"/>
                </a:lnTo>
                <a:lnTo>
                  <a:pt x="795" y="747"/>
                </a:lnTo>
                <a:lnTo>
                  <a:pt x="793" y="746"/>
                </a:lnTo>
                <a:lnTo>
                  <a:pt x="789" y="746"/>
                </a:lnTo>
                <a:lnTo>
                  <a:pt x="786" y="745"/>
                </a:lnTo>
                <a:lnTo>
                  <a:pt x="786" y="746"/>
                </a:lnTo>
                <a:lnTo>
                  <a:pt x="786" y="748"/>
                </a:lnTo>
                <a:lnTo>
                  <a:pt x="786" y="750"/>
                </a:lnTo>
                <a:lnTo>
                  <a:pt x="784" y="759"/>
                </a:lnTo>
                <a:lnTo>
                  <a:pt x="783" y="765"/>
                </a:lnTo>
                <a:lnTo>
                  <a:pt x="783" y="767"/>
                </a:lnTo>
                <a:lnTo>
                  <a:pt x="779" y="768"/>
                </a:lnTo>
                <a:lnTo>
                  <a:pt x="777" y="768"/>
                </a:lnTo>
                <a:lnTo>
                  <a:pt x="778" y="770"/>
                </a:lnTo>
                <a:lnTo>
                  <a:pt x="778" y="772"/>
                </a:lnTo>
                <a:lnTo>
                  <a:pt x="778" y="774"/>
                </a:lnTo>
                <a:lnTo>
                  <a:pt x="779" y="775"/>
                </a:lnTo>
                <a:lnTo>
                  <a:pt x="779" y="776"/>
                </a:lnTo>
                <a:lnTo>
                  <a:pt x="777" y="776"/>
                </a:lnTo>
                <a:lnTo>
                  <a:pt x="777" y="775"/>
                </a:lnTo>
                <a:lnTo>
                  <a:pt x="777" y="774"/>
                </a:lnTo>
                <a:lnTo>
                  <a:pt x="777" y="773"/>
                </a:lnTo>
                <a:lnTo>
                  <a:pt x="776" y="770"/>
                </a:lnTo>
                <a:lnTo>
                  <a:pt x="775" y="770"/>
                </a:lnTo>
                <a:lnTo>
                  <a:pt x="774" y="770"/>
                </a:lnTo>
                <a:lnTo>
                  <a:pt x="775" y="776"/>
                </a:lnTo>
                <a:lnTo>
                  <a:pt x="772" y="777"/>
                </a:lnTo>
                <a:lnTo>
                  <a:pt x="772" y="778"/>
                </a:lnTo>
                <a:lnTo>
                  <a:pt x="772" y="779"/>
                </a:lnTo>
                <a:lnTo>
                  <a:pt x="776" y="779"/>
                </a:lnTo>
                <a:lnTo>
                  <a:pt x="781" y="779"/>
                </a:lnTo>
                <a:lnTo>
                  <a:pt x="781" y="778"/>
                </a:lnTo>
                <a:lnTo>
                  <a:pt x="781" y="776"/>
                </a:lnTo>
                <a:lnTo>
                  <a:pt x="782" y="776"/>
                </a:lnTo>
                <a:lnTo>
                  <a:pt x="782" y="781"/>
                </a:lnTo>
                <a:lnTo>
                  <a:pt x="782" y="786"/>
                </a:lnTo>
                <a:lnTo>
                  <a:pt x="782" y="787"/>
                </a:lnTo>
                <a:lnTo>
                  <a:pt x="778" y="787"/>
                </a:lnTo>
                <a:lnTo>
                  <a:pt x="779" y="789"/>
                </a:lnTo>
                <a:lnTo>
                  <a:pt x="779" y="791"/>
                </a:lnTo>
                <a:lnTo>
                  <a:pt x="779" y="792"/>
                </a:lnTo>
                <a:lnTo>
                  <a:pt x="770" y="793"/>
                </a:lnTo>
                <a:lnTo>
                  <a:pt x="770" y="791"/>
                </a:lnTo>
                <a:lnTo>
                  <a:pt x="769" y="788"/>
                </a:lnTo>
                <a:lnTo>
                  <a:pt x="768" y="777"/>
                </a:lnTo>
                <a:lnTo>
                  <a:pt x="767" y="777"/>
                </a:lnTo>
                <a:lnTo>
                  <a:pt x="767" y="778"/>
                </a:lnTo>
                <a:lnTo>
                  <a:pt x="764" y="778"/>
                </a:lnTo>
                <a:lnTo>
                  <a:pt x="764" y="780"/>
                </a:lnTo>
                <a:lnTo>
                  <a:pt x="766" y="793"/>
                </a:lnTo>
                <a:lnTo>
                  <a:pt x="768" y="808"/>
                </a:lnTo>
                <a:lnTo>
                  <a:pt x="769" y="808"/>
                </a:lnTo>
                <a:lnTo>
                  <a:pt x="772" y="808"/>
                </a:lnTo>
                <a:lnTo>
                  <a:pt x="782" y="807"/>
                </a:lnTo>
                <a:lnTo>
                  <a:pt x="784" y="807"/>
                </a:lnTo>
                <a:lnTo>
                  <a:pt x="786" y="807"/>
                </a:lnTo>
                <a:lnTo>
                  <a:pt x="787" y="807"/>
                </a:lnTo>
                <a:lnTo>
                  <a:pt x="795" y="806"/>
                </a:lnTo>
                <a:lnTo>
                  <a:pt x="798" y="806"/>
                </a:lnTo>
                <a:lnTo>
                  <a:pt x="804" y="805"/>
                </a:lnTo>
                <a:lnTo>
                  <a:pt x="806" y="804"/>
                </a:lnTo>
                <a:lnTo>
                  <a:pt x="807" y="803"/>
                </a:lnTo>
                <a:lnTo>
                  <a:pt x="808" y="802"/>
                </a:lnTo>
                <a:lnTo>
                  <a:pt x="810" y="801"/>
                </a:lnTo>
                <a:lnTo>
                  <a:pt x="812" y="800"/>
                </a:lnTo>
                <a:lnTo>
                  <a:pt x="812" y="799"/>
                </a:lnTo>
                <a:lnTo>
                  <a:pt x="813" y="795"/>
                </a:lnTo>
                <a:lnTo>
                  <a:pt x="815" y="788"/>
                </a:lnTo>
                <a:lnTo>
                  <a:pt x="816" y="786"/>
                </a:lnTo>
                <a:lnTo>
                  <a:pt x="815" y="786"/>
                </a:lnTo>
                <a:lnTo>
                  <a:pt x="814" y="786"/>
                </a:lnTo>
                <a:lnTo>
                  <a:pt x="813" y="786"/>
                </a:lnTo>
                <a:lnTo>
                  <a:pt x="813" y="787"/>
                </a:lnTo>
                <a:lnTo>
                  <a:pt x="812" y="787"/>
                </a:lnTo>
                <a:lnTo>
                  <a:pt x="811" y="787"/>
                </a:lnTo>
                <a:lnTo>
                  <a:pt x="804" y="789"/>
                </a:lnTo>
                <a:lnTo>
                  <a:pt x="803" y="789"/>
                </a:lnTo>
                <a:lnTo>
                  <a:pt x="800" y="774"/>
                </a:lnTo>
                <a:lnTo>
                  <a:pt x="800" y="773"/>
                </a:lnTo>
                <a:lnTo>
                  <a:pt x="800" y="773"/>
                </a:lnTo>
                <a:lnTo>
                  <a:pt x="804" y="772"/>
                </a:lnTo>
                <a:lnTo>
                  <a:pt x="809" y="772"/>
                </a:lnTo>
                <a:lnTo>
                  <a:pt x="810" y="771"/>
                </a:lnTo>
                <a:lnTo>
                  <a:pt x="812" y="783"/>
                </a:lnTo>
                <a:lnTo>
                  <a:pt x="813" y="783"/>
                </a:lnTo>
                <a:lnTo>
                  <a:pt x="814" y="783"/>
                </a:lnTo>
                <a:lnTo>
                  <a:pt x="815" y="783"/>
                </a:lnTo>
                <a:lnTo>
                  <a:pt x="816" y="781"/>
                </a:lnTo>
                <a:lnTo>
                  <a:pt x="816" y="782"/>
                </a:lnTo>
                <a:lnTo>
                  <a:pt x="817" y="783"/>
                </a:lnTo>
                <a:lnTo>
                  <a:pt x="817" y="785"/>
                </a:lnTo>
                <a:lnTo>
                  <a:pt x="817" y="786"/>
                </a:lnTo>
                <a:lnTo>
                  <a:pt x="818" y="786"/>
                </a:lnTo>
                <a:lnTo>
                  <a:pt x="819" y="786"/>
                </a:lnTo>
                <a:lnTo>
                  <a:pt x="824" y="784"/>
                </a:lnTo>
                <a:lnTo>
                  <a:pt x="829" y="799"/>
                </a:lnTo>
                <a:lnTo>
                  <a:pt x="819" y="801"/>
                </a:lnTo>
                <a:lnTo>
                  <a:pt x="819" y="802"/>
                </a:lnTo>
                <a:lnTo>
                  <a:pt x="818" y="802"/>
                </a:lnTo>
                <a:lnTo>
                  <a:pt x="819" y="802"/>
                </a:lnTo>
                <a:lnTo>
                  <a:pt x="818" y="803"/>
                </a:lnTo>
                <a:lnTo>
                  <a:pt x="817" y="803"/>
                </a:lnTo>
                <a:lnTo>
                  <a:pt x="815" y="803"/>
                </a:lnTo>
                <a:lnTo>
                  <a:pt x="815" y="804"/>
                </a:lnTo>
                <a:lnTo>
                  <a:pt x="814" y="804"/>
                </a:lnTo>
                <a:lnTo>
                  <a:pt x="812" y="804"/>
                </a:lnTo>
                <a:lnTo>
                  <a:pt x="812" y="805"/>
                </a:lnTo>
                <a:lnTo>
                  <a:pt x="812" y="806"/>
                </a:lnTo>
                <a:lnTo>
                  <a:pt x="812" y="807"/>
                </a:lnTo>
                <a:lnTo>
                  <a:pt x="811" y="807"/>
                </a:lnTo>
                <a:lnTo>
                  <a:pt x="816" y="807"/>
                </a:lnTo>
                <a:lnTo>
                  <a:pt x="814" y="808"/>
                </a:lnTo>
                <a:lnTo>
                  <a:pt x="814" y="809"/>
                </a:lnTo>
                <a:lnTo>
                  <a:pt x="813" y="810"/>
                </a:lnTo>
                <a:lnTo>
                  <a:pt x="812" y="813"/>
                </a:lnTo>
                <a:lnTo>
                  <a:pt x="811" y="814"/>
                </a:lnTo>
                <a:lnTo>
                  <a:pt x="811" y="815"/>
                </a:lnTo>
                <a:lnTo>
                  <a:pt x="810" y="816"/>
                </a:lnTo>
                <a:lnTo>
                  <a:pt x="811" y="816"/>
                </a:lnTo>
                <a:lnTo>
                  <a:pt x="814" y="817"/>
                </a:lnTo>
                <a:lnTo>
                  <a:pt x="824" y="818"/>
                </a:lnTo>
                <a:lnTo>
                  <a:pt x="827" y="818"/>
                </a:lnTo>
                <a:lnTo>
                  <a:pt x="832" y="819"/>
                </a:lnTo>
                <a:lnTo>
                  <a:pt x="834" y="819"/>
                </a:lnTo>
                <a:lnTo>
                  <a:pt x="836" y="819"/>
                </a:lnTo>
                <a:lnTo>
                  <a:pt x="837" y="819"/>
                </a:lnTo>
                <a:lnTo>
                  <a:pt x="839" y="819"/>
                </a:lnTo>
                <a:lnTo>
                  <a:pt x="841" y="819"/>
                </a:lnTo>
                <a:lnTo>
                  <a:pt x="841" y="820"/>
                </a:lnTo>
                <a:lnTo>
                  <a:pt x="841" y="821"/>
                </a:lnTo>
                <a:lnTo>
                  <a:pt x="841" y="822"/>
                </a:lnTo>
                <a:lnTo>
                  <a:pt x="840" y="822"/>
                </a:lnTo>
                <a:lnTo>
                  <a:pt x="840" y="824"/>
                </a:lnTo>
                <a:lnTo>
                  <a:pt x="834" y="823"/>
                </a:lnTo>
                <a:lnTo>
                  <a:pt x="833" y="823"/>
                </a:lnTo>
                <a:lnTo>
                  <a:pt x="833" y="824"/>
                </a:lnTo>
                <a:lnTo>
                  <a:pt x="827" y="824"/>
                </a:lnTo>
                <a:lnTo>
                  <a:pt x="826" y="824"/>
                </a:lnTo>
                <a:lnTo>
                  <a:pt x="824" y="824"/>
                </a:lnTo>
                <a:lnTo>
                  <a:pt x="810" y="822"/>
                </a:lnTo>
                <a:lnTo>
                  <a:pt x="809" y="824"/>
                </a:lnTo>
                <a:lnTo>
                  <a:pt x="808" y="831"/>
                </a:lnTo>
                <a:lnTo>
                  <a:pt x="808" y="832"/>
                </a:lnTo>
                <a:lnTo>
                  <a:pt x="809" y="832"/>
                </a:lnTo>
                <a:lnTo>
                  <a:pt x="824" y="833"/>
                </a:lnTo>
                <a:lnTo>
                  <a:pt x="827" y="833"/>
                </a:lnTo>
                <a:lnTo>
                  <a:pt x="828" y="833"/>
                </a:lnTo>
                <a:lnTo>
                  <a:pt x="828" y="834"/>
                </a:lnTo>
                <a:lnTo>
                  <a:pt x="827" y="838"/>
                </a:lnTo>
                <a:lnTo>
                  <a:pt x="827" y="839"/>
                </a:lnTo>
                <a:lnTo>
                  <a:pt x="826" y="843"/>
                </a:lnTo>
                <a:lnTo>
                  <a:pt x="818" y="842"/>
                </a:lnTo>
                <a:lnTo>
                  <a:pt x="814" y="841"/>
                </a:lnTo>
                <a:lnTo>
                  <a:pt x="811" y="841"/>
                </a:lnTo>
                <a:lnTo>
                  <a:pt x="810" y="840"/>
                </a:lnTo>
                <a:lnTo>
                  <a:pt x="808" y="840"/>
                </a:lnTo>
                <a:lnTo>
                  <a:pt x="806" y="840"/>
                </a:lnTo>
                <a:lnTo>
                  <a:pt x="805" y="840"/>
                </a:lnTo>
                <a:lnTo>
                  <a:pt x="804" y="840"/>
                </a:lnTo>
                <a:lnTo>
                  <a:pt x="803" y="840"/>
                </a:lnTo>
                <a:lnTo>
                  <a:pt x="801" y="853"/>
                </a:lnTo>
                <a:lnTo>
                  <a:pt x="800" y="858"/>
                </a:lnTo>
                <a:lnTo>
                  <a:pt x="800" y="862"/>
                </a:lnTo>
                <a:lnTo>
                  <a:pt x="800" y="863"/>
                </a:lnTo>
                <a:lnTo>
                  <a:pt x="800" y="865"/>
                </a:lnTo>
                <a:lnTo>
                  <a:pt x="801" y="865"/>
                </a:lnTo>
                <a:lnTo>
                  <a:pt x="803" y="865"/>
                </a:lnTo>
                <a:lnTo>
                  <a:pt x="809" y="866"/>
                </a:lnTo>
                <a:lnTo>
                  <a:pt x="813" y="867"/>
                </a:lnTo>
                <a:lnTo>
                  <a:pt x="819" y="867"/>
                </a:lnTo>
                <a:lnTo>
                  <a:pt x="821" y="867"/>
                </a:lnTo>
                <a:lnTo>
                  <a:pt x="824" y="867"/>
                </a:lnTo>
                <a:lnTo>
                  <a:pt x="827" y="867"/>
                </a:lnTo>
                <a:lnTo>
                  <a:pt x="828" y="868"/>
                </a:lnTo>
                <a:lnTo>
                  <a:pt x="828" y="869"/>
                </a:lnTo>
                <a:lnTo>
                  <a:pt x="827" y="871"/>
                </a:lnTo>
                <a:lnTo>
                  <a:pt x="826" y="874"/>
                </a:lnTo>
                <a:lnTo>
                  <a:pt x="825" y="874"/>
                </a:lnTo>
                <a:lnTo>
                  <a:pt x="822" y="873"/>
                </a:lnTo>
                <a:lnTo>
                  <a:pt x="818" y="876"/>
                </a:lnTo>
                <a:lnTo>
                  <a:pt x="814" y="881"/>
                </a:lnTo>
                <a:lnTo>
                  <a:pt x="814" y="882"/>
                </a:lnTo>
                <a:lnTo>
                  <a:pt x="812" y="884"/>
                </a:lnTo>
                <a:lnTo>
                  <a:pt x="813" y="884"/>
                </a:lnTo>
                <a:lnTo>
                  <a:pt x="812" y="887"/>
                </a:lnTo>
                <a:lnTo>
                  <a:pt x="812" y="888"/>
                </a:lnTo>
                <a:lnTo>
                  <a:pt x="811" y="888"/>
                </a:lnTo>
                <a:lnTo>
                  <a:pt x="809" y="888"/>
                </a:lnTo>
                <a:lnTo>
                  <a:pt x="796" y="887"/>
                </a:lnTo>
                <a:lnTo>
                  <a:pt x="799" y="881"/>
                </a:lnTo>
                <a:lnTo>
                  <a:pt x="793" y="881"/>
                </a:lnTo>
                <a:lnTo>
                  <a:pt x="792" y="881"/>
                </a:lnTo>
                <a:lnTo>
                  <a:pt x="789" y="881"/>
                </a:lnTo>
                <a:lnTo>
                  <a:pt x="787" y="881"/>
                </a:lnTo>
                <a:lnTo>
                  <a:pt x="785" y="881"/>
                </a:lnTo>
                <a:lnTo>
                  <a:pt x="784" y="881"/>
                </a:lnTo>
                <a:lnTo>
                  <a:pt x="782" y="887"/>
                </a:lnTo>
                <a:lnTo>
                  <a:pt x="780" y="891"/>
                </a:lnTo>
                <a:lnTo>
                  <a:pt x="779" y="891"/>
                </a:lnTo>
                <a:lnTo>
                  <a:pt x="776" y="898"/>
                </a:lnTo>
                <a:lnTo>
                  <a:pt x="775" y="898"/>
                </a:lnTo>
                <a:lnTo>
                  <a:pt x="761" y="896"/>
                </a:lnTo>
                <a:lnTo>
                  <a:pt x="760" y="896"/>
                </a:lnTo>
                <a:lnTo>
                  <a:pt x="757" y="911"/>
                </a:lnTo>
                <a:lnTo>
                  <a:pt x="757" y="912"/>
                </a:lnTo>
                <a:lnTo>
                  <a:pt x="760" y="912"/>
                </a:lnTo>
                <a:lnTo>
                  <a:pt x="762" y="912"/>
                </a:lnTo>
                <a:lnTo>
                  <a:pt x="763" y="912"/>
                </a:lnTo>
                <a:lnTo>
                  <a:pt x="764" y="912"/>
                </a:lnTo>
                <a:lnTo>
                  <a:pt x="764" y="912"/>
                </a:lnTo>
                <a:lnTo>
                  <a:pt x="765" y="912"/>
                </a:lnTo>
                <a:lnTo>
                  <a:pt x="766" y="913"/>
                </a:lnTo>
                <a:lnTo>
                  <a:pt x="767" y="913"/>
                </a:lnTo>
                <a:lnTo>
                  <a:pt x="768" y="913"/>
                </a:lnTo>
                <a:lnTo>
                  <a:pt x="769" y="913"/>
                </a:lnTo>
                <a:lnTo>
                  <a:pt x="770" y="913"/>
                </a:lnTo>
                <a:lnTo>
                  <a:pt x="771" y="913"/>
                </a:lnTo>
                <a:lnTo>
                  <a:pt x="773" y="913"/>
                </a:lnTo>
                <a:lnTo>
                  <a:pt x="779" y="914"/>
                </a:lnTo>
                <a:lnTo>
                  <a:pt x="780" y="914"/>
                </a:lnTo>
                <a:lnTo>
                  <a:pt x="781" y="914"/>
                </a:lnTo>
                <a:lnTo>
                  <a:pt x="781" y="915"/>
                </a:lnTo>
                <a:lnTo>
                  <a:pt x="780" y="918"/>
                </a:lnTo>
                <a:lnTo>
                  <a:pt x="779" y="927"/>
                </a:lnTo>
                <a:lnTo>
                  <a:pt x="779" y="928"/>
                </a:lnTo>
                <a:lnTo>
                  <a:pt x="777" y="928"/>
                </a:lnTo>
                <a:lnTo>
                  <a:pt x="764" y="927"/>
                </a:lnTo>
                <a:lnTo>
                  <a:pt x="764" y="927"/>
                </a:lnTo>
                <a:lnTo>
                  <a:pt x="763" y="927"/>
                </a:lnTo>
                <a:lnTo>
                  <a:pt x="762" y="927"/>
                </a:lnTo>
                <a:lnTo>
                  <a:pt x="761" y="927"/>
                </a:lnTo>
                <a:lnTo>
                  <a:pt x="759" y="927"/>
                </a:lnTo>
                <a:lnTo>
                  <a:pt x="753" y="926"/>
                </a:lnTo>
                <a:lnTo>
                  <a:pt x="752" y="926"/>
                </a:lnTo>
                <a:lnTo>
                  <a:pt x="753" y="925"/>
                </a:lnTo>
                <a:lnTo>
                  <a:pt x="753" y="922"/>
                </a:lnTo>
                <a:lnTo>
                  <a:pt x="754" y="919"/>
                </a:lnTo>
                <a:lnTo>
                  <a:pt x="754" y="915"/>
                </a:lnTo>
                <a:lnTo>
                  <a:pt x="755" y="912"/>
                </a:lnTo>
                <a:lnTo>
                  <a:pt x="755" y="911"/>
                </a:lnTo>
                <a:lnTo>
                  <a:pt x="754" y="911"/>
                </a:lnTo>
                <a:lnTo>
                  <a:pt x="752" y="911"/>
                </a:lnTo>
                <a:lnTo>
                  <a:pt x="750" y="911"/>
                </a:lnTo>
                <a:lnTo>
                  <a:pt x="743" y="910"/>
                </a:lnTo>
                <a:lnTo>
                  <a:pt x="740" y="909"/>
                </a:lnTo>
                <a:lnTo>
                  <a:pt x="738" y="909"/>
                </a:lnTo>
                <a:lnTo>
                  <a:pt x="737" y="909"/>
                </a:lnTo>
                <a:lnTo>
                  <a:pt x="735" y="909"/>
                </a:lnTo>
                <a:lnTo>
                  <a:pt x="735" y="915"/>
                </a:lnTo>
                <a:lnTo>
                  <a:pt x="735" y="926"/>
                </a:lnTo>
                <a:lnTo>
                  <a:pt x="735" y="936"/>
                </a:lnTo>
                <a:lnTo>
                  <a:pt x="735" y="952"/>
                </a:lnTo>
                <a:lnTo>
                  <a:pt x="735" y="955"/>
                </a:lnTo>
                <a:lnTo>
                  <a:pt x="735" y="956"/>
                </a:lnTo>
                <a:lnTo>
                  <a:pt x="735" y="962"/>
                </a:lnTo>
                <a:lnTo>
                  <a:pt x="736" y="962"/>
                </a:lnTo>
                <a:lnTo>
                  <a:pt x="736" y="964"/>
                </a:lnTo>
                <a:lnTo>
                  <a:pt x="736" y="964"/>
                </a:lnTo>
                <a:lnTo>
                  <a:pt x="736" y="976"/>
                </a:lnTo>
                <a:lnTo>
                  <a:pt x="736" y="976"/>
                </a:lnTo>
                <a:lnTo>
                  <a:pt x="736" y="979"/>
                </a:lnTo>
                <a:lnTo>
                  <a:pt x="736" y="980"/>
                </a:lnTo>
                <a:lnTo>
                  <a:pt x="732" y="980"/>
                </a:lnTo>
                <a:lnTo>
                  <a:pt x="732" y="992"/>
                </a:lnTo>
                <a:lnTo>
                  <a:pt x="646" y="993"/>
                </a:lnTo>
                <a:lnTo>
                  <a:pt x="646" y="979"/>
                </a:lnTo>
                <a:lnTo>
                  <a:pt x="641" y="979"/>
                </a:lnTo>
                <a:lnTo>
                  <a:pt x="613" y="979"/>
                </a:lnTo>
                <a:lnTo>
                  <a:pt x="611" y="979"/>
                </a:lnTo>
                <a:lnTo>
                  <a:pt x="609" y="979"/>
                </a:lnTo>
                <a:lnTo>
                  <a:pt x="606" y="979"/>
                </a:lnTo>
                <a:lnTo>
                  <a:pt x="606" y="978"/>
                </a:lnTo>
                <a:lnTo>
                  <a:pt x="606" y="977"/>
                </a:lnTo>
                <a:lnTo>
                  <a:pt x="605" y="977"/>
                </a:lnTo>
                <a:lnTo>
                  <a:pt x="603" y="972"/>
                </a:lnTo>
                <a:lnTo>
                  <a:pt x="603" y="970"/>
                </a:lnTo>
                <a:lnTo>
                  <a:pt x="602" y="965"/>
                </a:lnTo>
                <a:lnTo>
                  <a:pt x="601" y="954"/>
                </a:lnTo>
                <a:lnTo>
                  <a:pt x="555" y="954"/>
                </a:lnTo>
                <a:lnTo>
                  <a:pt x="556" y="943"/>
                </a:lnTo>
                <a:lnTo>
                  <a:pt x="556" y="892"/>
                </a:lnTo>
                <a:lnTo>
                  <a:pt x="557" y="882"/>
                </a:lnTo>
                <a:lnTo>
                  <a:pt x="567" y="881"/>
                </a:lnTo>
                <a:lnTo>
                  <a:pt x="584" y="881"/>
                </a:lnTo>
                <a:lnTo>
                  <a:pt x="585" y="881"/>
                </a:lnTo>
                <a:lnTo>
                  <a:pt x="589" y="881"/>
                </a:lnTo>
                <a:lnTo>
                  <a:pt x="601" y="881"/>
                </a:lnTo>
                <a:lnTo>
                  <a:pt x="601" y="880"/>
                </a:lnTo>
                <a:lnTo>
                  <a:pt x="601" y="879"/>
                </a:lnTo>
                <a:lnTo>
                  <a:pt x="601" y="878"/>
                </a:lnTo>
                <a:lnTo>
                  <a:pt x="597" y="878"/>
                </a:lnTo>
                <a:lnTo>
                  <a:pt x="597" y="877"/>
                </a:lnTo>
                <a:lnTo>
                  <a:pt x="597" y="876"/>
                </a:lnTo>
                <a:lnTo>
                  <a:pt x="596" y="876"/>
                </a:lnTo>
                <a:lnTo>
                  <a:pt x="596" y="875"/>
                </a:lnTo>
                <a:lnTo>
                  <a:pt x="596" y="875"/>
                </a:lnTo>
                <a:lnTo>
                  <a:pt x="596" y="874"/>
                </a:lnTo>
                <a:lnTo>
                  <a:pt x="596" y="873"/>
                </a:lnTo>
                <a:lnTo>
                  <a:pt x="596" y="872"/>
                </a:lnTo>
                <a:lnTo>
                  <a:pt x="596" y="871"/>
                </a:lnTo>
                <a:lnTo>
                  <a:pt x="596" y="870"/>
                </a:lnTo>
                <a:lnTo>
                  <a:pt x="596" y="870"/>
                </a:lnTo>
                <a:lnTo>
                  <a:pt x="596" y="869"/>
                </a:lnTo>
                <a:lnTo>
                  <a:pt x="597" y="869"/>
                </a:lnTo>
                <a:lnTo>
                  <a:pt x="597" y="868"/>
                </a:lnTo>
                <a:lnTo>
                  <a:pt x="598" y="868"/>
                </a:lnTo>
                <a:lnTo>
                  <a:pt x="599" y="868"/>
                </a:lnTo>
                <a:lnTo>
                  <a:pt x="600" y="868"/>
                </a:lnTo>
                <a:lnTo>
                  <a:pt x="600" y="867"/>
                </a:lnTo>
                <a:lnTo>
                  <a:pt x="599" y="867"/>
                </a:lnTo>
                <a:lnTo>
                  <a:pt x="599" y="867"/>
                </a:lnTo>
                <a:lnTo>
                  <a:pt x="598" y="866"/>
                </a:lnTo>
                <a:lnTo>
                  <a:pt x="597" y="865"/>
                </a:lnTo>
                <a:lnTo>
                  <a:pt x="597" y="864"/>
                </a:lnTo>
                <a:lnTo>
                  <a:pt x="596" y="864"/>
                </a:lnTo>
                <a:lnTo>
                  <a:pt x="596" y="863"/>
                </a:lnTo>
                <a:lnTo>
                  <a:pt x="596" y="862"/>
                </a:lnTo>
                <a:lnTo>
                  <a:pt x="596" y="861"/>
                </a:lnTo>
                <a:lnTo>
                  <a:pt x="596" y="860"/>
                </a:lnTo>
                <a:lnTo>
                  <a:pt x="596" y="859"/>
                </a:lnTo>
                <a:lnTo>
                  <a:pt x="595" y="859"/>
                </a:lnTo>
                <a:lnTo>
                  <a:pt x="595" y="858"/>
                </a:lnTo>
                <a:lnTo>
                  <a:pt x="595" y="855"/>
                </a:lnTo>
                <a:lnTo>
                  <a:pt x="595" y="854"/>
                </a:lnTo>
                <a:lnTo>
                  <a:pt x="595" y="850"/>
                </a:lnTo>
                <a:lnTo>
                  <a:pt x="595" y="846"/>
                </a:lnTo>
                <a:lnTo>
                  <a:pt x="586" y="846"/>
                </a:lnTo>
                <a:lnTo>
                  <a:pt x="585" y="846"/>
                </a:lnTo>
                <a:lnTo>
                  <a:pt x="585" y="844"/>
                </a:lnTo>
                <a:lnTo>
                  <a:pt x="585" y="830"/>
                </a:lnTo>
                <a:lnTo>
                  <a:pt x="585" y="823"/>
                </a:lnTo>
                <a:lnTo>
                  <a:pt x="585" y="822"/>
                </a:lnTo>
                <a:lnTo>
                  <a:pt x="585" y="819"/>
                </a:lnTo>
                <a:lnTo>
                  <a:pt x="586" y="819"/>
                </a:lnTo>
                <a:lnTo>
                  <a:pt x="586" y="817"/>
                </a:lnTo>
                <a:lnTo>
                  <a:pt x="586" y="810"/>
                </a:lnTo>
                <a:lnTo>
                  <a:pt x="586" y="808"/>
                </a:lnTo>
                <a:lnTo>
                  <a:pt x="587" y="807"/>
                </a:lnTo>
                <a:lnTo>
                  <a:pt x="586" y="804"/>
                </a:lnTo>
                <a:lnTo>
                  <a:pt x="586" y="798"/>
                </a:lnTo>
                <a:lnTo>
                  <a:pt x="586" y="792"/>
                </a:lnTo>
                <a:lnTo>
                  <a:pt x="587" y="787"/>
                </a:lnTo>
                <a:lnTo>
                  <a:pt x="587" y="783"/>
                </a:lnTo>
                <a:lnTo>
                  <a:pt x="597" y="780"/>
                </a:lnTo>
                <a:lnTo>
                  <a:pt x="605" y="779"/>
                </a:lnTo>
                <a:lnTo>
                  <a:pt x="614" y="776"/>
                </a:lnTo>
                <a:lnTo>
                  <a:pt x="616" y="776"/>
                </a:lnTo>
                <a:lnTo>
                  <a:pt x="616" y="775"/>
                </a:lnTo>
                <a:lnTo>
                  <a:pt x="616" y="772"/>
                </a:lnTo>
                <a:lnTo>
                  <a:pt x="616" y="768"/>
                </a:lnTo>
                <a:lnTo>
                  <a:pt x="616" y="763"/>
                </a:lnTo>
                <a:lnTo>
                  <a:pt x="616" y="760"/>
                </a:lnTo>
                <a:lnTo>
                  <a:pt x="616" y="750"/>
                </a:lnTo>
                <a:lnTo>
                  <a:pt x="616" y="747"/>
                </a:lnTo>
                <a:lnTo>
                  <a:pt x="616" y="746"/>
                </a:lnTo>
                <a:lnTo>
                  <a:pt x="616" y="745"/>
                </a:lnTo>
                <a:lnTo>
                  <a:pt x="616" y="744"/>
                </a:lnTo>
                <a:lnTo>
                  <a:pt x="620" y="743"/>
                </a:lnTo>
                <a:lnTo>
                  <a:pt x="620" y="744"/>
                </a:lnTo>
                <a:lnTo>
                  <a:pt x="623" y="743"/>
                </a:lnTo>
                <a:lnTo>
                  <a:pt x="631" y="742"/>
                </a:lnTo>
                <a:lnTo>
                  <a:pt x="632" y="742"/>
                </a:lnTo>
                <a:lnTo>
                  <a:pt x="629" y="735"/>
                </a:lnTo>
                <a:lnTo>
                  <a:pt x="628" y="732"/>
                </a:lnTo>
                <a:lnTo>
                  <a:pt x="627" y="729"/>
                </a:lnTo>
                <a:lnTo>
                  <a:pt x="626" y="726"/>
                </a:lnTo>
                <a:lnTo>
                  <a:pt x="636" y="723"/>
                </a:lnTo>
                <a:lnTo>
                  <a:pt x="632" y="709"/>
                </a:lnTo>
                <a:lnTo>
                  <a:pt x="643" y="707"/>
                </a:lnTo>
                <a:lnTo>
                  <a:pt x="649" y="705"/>
                </a:lnTo>
                <a:lnTo>
                  <a:pt x="648" y="703"/>
                </a:lnTo>
                <a:lnTo>
                  <a:pt x="644" y="693"/>
                </a:lnTo>
                <a:lnTo>
                  <a:pt x="644" y="692"/>
                </a:lnTo>
                <a:lnTo>
                  <a:pt x="644" y="691"/>
                </a:lnTo>
                <a:lnTo>
                  <a:pt x="643" y="690"/>
                </a:lnTo>
                <a:lnTo>
                  <a:pt x="642" y="689"/>
                </a:lnTo>
                <a:lnTo>
                  <a:pt x="641" y="688"/>
                </a:lnTo>
                <a:lnTo>
                  <a:pt x="640" y="687"/>
                </a:lnTo>
                <a:lnTo>
                  <a:pt x="639" y="687"/>
                </a:lnTo>
                <a:lnTo>
                  <a:pt x="638" y="687"/>
                </a:lnTo>
                <a:lnTo>
                  <a:pt x="637" y="687"/>
                </a:lnTo>
                <a:lnTo>
                  <a:pt x="635" y="687"/>
                </a:lnTo>
                <a:lnTo>
                  <a:pt x="631" y="685"/>
                </a:lnTo>
                <a:lnTo>
                  <a:pt x="629" y="685"/>
                </a:lnTo>
                <a:lnTo>
                  <a:pt x="628" y="684"/>
                </a:lnTo>
                <a:lnTo>
                  <a:pt x="627" y="684"/>
                </a:lnTo>
                <a:lnTo>
                  <a:pt x="626" y="684"/>
                </a:lnTo>
                <a:lnTo>
                  <a:pt x="625" y="684"/>
                </a:lnTo>
                <a:lnTo>
                  <a:pt x="624" y="684"/>
                </a:lnTo>
                <a:lnTo>
                  <a:pt x="623" y="684"/>
                </a:lnTo>
                <a:lnTo>
                  <a:pt x="622" y="684"/>
                </a:lnTo>
                <a:lnTo>
                  <a:pt x="621" y="684"/>
                </a:lnTo>
                <a:lnTo>
                  <a:pt x="620" y="684"/>
                </a:lnTo>
                <a:lnTo>
                  <a:pt x="620" y="684"/>
                </a:lnTo>
                <a:lnTo>
                  <a:pt x="619" y="685"/>
                </a:lnTo>
                <a:lnTo>
                  <a:pt x="618" y="685"/>
                </a:lnTo>
                <a:lnTo>
                  <a:pt x="617" y="685"/>
                </a:lnTo>
                <a:lnTo>
                  <a:pt x="616" y="685"/>
                </a:lnTo>
                <a:lnTo>
                  <a:pt x="615" y="685"/>
                </a:lnTo>
                <a:lnTo>
                  <a:pt x="614" y="686"/>
                </a:lnTo>
                <a:lnTo>
                  <a:pt x="613" y="686"/>
                </a:lnTo>
                <a:lnTo>
                  <a:pt x="612" y="686"/>
                </a:lnTo>
                <a:lnTo>
                  <a:pt x="612" y="687"/>
                </a:lnTo>
                <a:lnTo>
                  <a:pt x="611" y="687"/>
                </a:lnTo>
                <a:lnTo>
                  <a:pt x="609" y="687"/>
                </a:lnTo>
                <a:lnTo>
                  <a:pt x="608" y="687"/>
                </a:lnTo>
                <a:lnTo>
                  <a:pt x="608" y="687"/>
                </a:lnTo>
                <a:lnTo>
                  <a:pt x="606" y="689"/>
                </a:lnTo>
                <a:lnTo>
                  <a:pt x="605" y="689"/>
                </a:lnTo>
                <a:lnTo>
                  <a:pt x="601" y="691"/>
                </a:lnTo>
                <a:lnTo>
                  <a:pt x="598" y="692"/>
                </a:lnTo>
                <a:lnTo>
                  <a:pt x="588" y="698"/>
                </a:lnTo>
                <a:lnTo>
                  <a:pt x="584" y="699"/>
                </a:lnTo>
                <a:lnTo>
                  <a:pt x="572" y="706"/>
                </a:lnTo>
                <a:lnTo>
                  <a:pt x="568" y="708"/>
                </a:lnTo>
                <a:lnTo>
                  <a:pt x="566" y="709"/>
                </a:lnTo>
                <a:lnTo>
                  <a:pt x="562" y="711"/>
                </a:lnTo>
                <a:lnTo>
                  <a:pt x="559" y="712"/>
                </a:lnTo>
                <a:lnTo>
                  <a:pt x="557" y="713"/>
                </a:lnTo>
                <a:lnTo>
                  <a:pt x="556" y="714"/>
                </a:lnTo>
                <a:lnTo>
                  <a:pt x="555" y="713"/>
                </a:lnTo>
                <a:lnTo>
                  <a:pt x="554" y="712"/>
                </a:lnTo>
                <a:lnTo>
                  <a:pt x="554" y="711"/>
                </a:lnTo>
                <a:lnTo>
                  <a:pt x="553" y="711"/>
                </a:lnTo>
                <a:lnTo>
                  <a:pt x="550" y="701"/>
                </a:lnTo>
                <a:lnTo>
                  <a:pt x="549" y="699"/>
                </a:lnTo>
                <a:lnTo>
                  <a:pt x="548" y="698"/>
                </a:lnTo>
                <a:lnTo>
                  <a:pt x="548" y="697"/>
                </a:lnTo>
                <a:lnTo>
                  <a:pt x="548" y="696"/>
                </a:lnTo>
                <a:lnTo>
                  <a:pt x="549" y="696"/>
                </a:lnTo>
                <a:lnTo>
                  <a:pt x="556" y="695"/>
                </a:lnTo>
                <a:lnTo>
                  <a:pt x="557" y="694"/>
                </a:lnTo>
                <a:lnTo>
                  <a:pt x="556" y="690"/>
                </a:lnTo>
                <a:lnTo>
                  <a:pt x="556" y="687"/>
                </a:lnTo>
                <a:lnTo>
                  <a:pt x="555" y="679"/>
                </a:lnTo>
                <a:lnTo>
                  <a:pt x="555" y="673"/>
                </a:lnTo>
                <a:lnTo>
                  <a:pt x="554" y="673"/>
                </a:lnTo>
                <a:lnTo>
                  <a:pt x="554" y="670"/>
                </a:lnTo>
                <a:lnTo>
                  <a:pt x="555" y="670"/>
                </a:lnTo>
                <a:lnTo>
                  <a:pt x="555" y="669"/>
                </a:lnTo>
                <a:lnTo>
                  <a:pt x="555" y="668"/>
                </a:lnTo>
                <a:lnTo>
                  <a:pt x="554" y="666"/>
                </a:lnTo>
                <a:lnTo>
                  <a:pt x="554" y="665"/>
                </a:lnTo>
                <a:lnTo>
                  <a:pt x="554" y="664"/>
                </a:lnTo>
                <a:lnTo>
                  <a:pt x="554" y="663"/>
                </a:lnTo>
                <a:lnTo>
                  <a:pt x="553" y="662"/>
                </a:lnTo>
                <a:lnTo>
                  <a:pt x="553" y="662"/>
                </a:lnTo>
                <a:lnTo>
                  <a:pt x="553" y="661"/>
                </a:lnTo>
                <a:lnTo>
                  <a:pt x="552" y="660"/>
                </a:lnTo>
                <a:lnTo>
                  <a:pt x="552" y="659"/>
                </a:lnTo>
                <a:lnTo>
                  <a:pt x="551" y="656"/>
                </a:lnTo>
                <a:lnTo>
                  <a:pt x="551" y="655"/>
                </a:lnTo>
                <a:lnTo>
                  <a:pt x="550" y="654"/>
                </a:lnTo>
                <a:lnTo>
                  <a:pt x="550" y="653"/>
                </a:lnTo>
                <a:lnTo>
                  <a:pt x="550" y="652"/>
                </a:lnTo>
                <a:lnTo>
                  <a:pt x="549" y="652"/>
                </a:lnTo>
                <a:lnTo>
                  <a:pt x="549" y="651"/>
                </a:lnTo>
                <a:lnTo>
                  <a:pt x="548" y="650"/>
                </a:lnTo>
                <a:lnTo>
                  <a:pt x="548" y="650"/>
                </a:lnTo>
                <a:lnTo>
                  <a:pt x="547" y="649"/>
                </a:lnTo>
                <a:lnTo>
                  <a:pt x="546" y="648"/>
                </a:lnTo>
                <a:lnTo>
                  <a:pt x="545" y="648"/>
                </a:lnTo>
                <a:lnTo>
                  <a:pt x="545" y="647"/>
                </a:lnTo>
                <a:lnTo>
                  <a:pt x="544" y="647"/>
                </a:lnTo>
                <a:lnTo>
                  <a:pt x="543" y="646"/>
                </a:lnTo>
                <a:lnTo>
                  <a:pt x="540" y="645"/>
                </a:lnTo>
                <a:lnTo>
                  <a:pt x="539" y="644"/>
                </a:lnTo>
                <a:lnTo>
                  <a:pt x="536" y="642"/>
                </a:lnTo>
                <a:lnTo>
                  <a:pt x="534" y="641"/>
                </a:lnTo>
                <a:lnTo>
                  <a:pt x="533" y="640"/>
                </a:lnTo>
                <a:lnTo>
                  <a:pt x="532" y="640"/>
                </a:lnTo>
                <a:lnTo>
                  <a:pt x="531" y="640"/>
                </a:lnTo>
                <a:lnTo>
                  <a:pt x="530" y="639"/>
                </a:lnTo>
                <a:lnTo>
                  <a:pt x="528" y="639"/>
                </a:lnTo>
                <a:lnTo>
                  <a:pt x="527" y="638"/>
                </a:lnTo>
                <a:lnTo>
                  <a:pt x="526" y="638"/>
                </a:lnTo>
                <a:lnTo>
                  <a:pt x="525" y="638"/>
                </a:lnTo>
                <a:lnTo>
                  <a:pt x="524" y="638"/>
                </a:lnTo>
                <a:lnTo>
                  <a:pt x="524" y="639"/>
                </a:lnTo>
                <a:lnTo>
                  <a:pt x="522" y="639"/>
                </a:lnTo>
                <a:lnTo>
                  <a:pt x="522" y="638"/>
                </a:lnTo>
                <a:lnTo>
                  <a:pt x="521" y="638"/>
                </a:lnTo>
                <a:lnTo>
                  <a:pt x="521" y="636"/>
                </a:lnTo>
                <a:lnTo>
                  <a:pt x="522" y="636"/>
                </a:lnTo>
                <a:lnTo>
                  <a:pt x="522" y="635"/>
                </a:lnTo>
                <a:lnTo>
                  <a:pt x="522" y="634"/>
                </a:lnTo>
                <a:lnTo>
                  <a:pt x="523" y="634"/>
                </a:lnTo>
                <a:lnTo>
                  <a:pt x="523" y="633"/>
                </a:lnTo>
                <a:lnTo>
                  <a:pt x="523" y="632"/>
                </a:lnTo>
                <a:lnTo>
                  <a:pt x="524" y="631"/>
                </a:lnTo>
                <a:lnTo>
                  <a:pt x="524" y="630"/>
                </a:lnTo>
                <a:lnTo>
                  <a:pt x="524" y="629"/>
                </a:lnTo>
                <a:lnTo>
                  <a:pt x="525" y="629"/>
                </a:lnTo>
                <a:lnTo>
                  <a:pt x="525" y="628"/>
                </a:lnTo>
                <a:lnTo>
                  <a:pt x="526" y="627"/>
                </a:lnTo>
                <a:lnTo>
                  <a:pt x="527" y="627"/>
                </a:lnTo>
                <a:lnTo>
                  <a:pt x="527" y="626"/>
                </a:lnTo>
                <a:lnTo>
                  <a:pt x="528" y="626"/>
                </a:lnTo>
                <a:lnTo>
                  <a:pt x="529" y="626"/>
                </a:lnTo>
                <a:lnTo>
                  <a:pt x="530" y="625"/>
                </a:lnTo>
                <a:lnTo>
                  <a:pt x="531" y="625"/>
                </a:lnTo>
                <a:lnTo>
                  <a:pt x="532" y="624"/>
                </a:lnTo>
                <a:lnTo>
                  <a:pt x="533" y="624"/>
                </a:lnTo>
                <a:lnTo>
                  <a:pt x="534" y="623"/>
                </a:lnTo>
                <a:lnTo>
                  <a:pt x="535" y="622"/>
                </a:lnTo>
                <a:lnTo>
                  <a:pt x="536" y="622"/>
                </a:lnTo>
                <a:lnTo>
                  <a:pt x="536" y="621"/>
                </a:lnTo>
                <a:lnTo>
                  <a:pt x="536" y="621"/>
                </a:lnTo>
                <a:lnTo>
                  <a:pt x="537" y="620"/>
                </a:lnTo>
                <a:lnTo>
                  <a:pt x="538" y="619"/>
                </a:lnTo>
                <a:lnTo>
                  <a:pt x="538" y="618"/>
                </a:lnTo>
                <a:lnTo>
                  <a:pt x="539" y="618"/>
                </a:lnTo>
                <a:lnTo>
                  <a:pt x="539" y="617"/>
                </a:lnTo>
                <a:lnTo>
                  <a:pt x="540" y="616"/>
                </a:lnTo>
                <a:lnTo>
                  <a:pt x="540" y="615"/>
                </a:lnTo>
                <a:lnTo>
                  <a:pt x="540" y="614"/>
                </a:lnTo>
                <a:lnTo>
                  <a:pt x="541" y="614"/>
                </a:lnTo>
                <a:lnTo>
                  <a:pt x="541" y="614"/>
                </a:lnTo>
                <a:lnTo>
                  <a:pt x="541" y="613"/>
                </a:lnTo>
                <a:lnTo>
                  <a:pt x="542" y="610"/>
                </a:lnTo>
                <a:lnTo>
                  <a:pt x="541" y="610"/>
                </a:lnTo>
                <a:lnTo>
                  <a:pt x="541" y="609"/>
                </a:lnTo>
                <a:lnTo>
                  <a:pt x="539" y="609"/>
                </a:lnTo>
                <a:lnTo>
                  <a:pt x="536" y="609"/>
                </a:lnTo>
                <a:lnTo>
                  <a:pt x="536" y="609"/>
                </a:lnTo>
                <a:lnTo>
                  <a:pt x="535" y="608"/>
                </a:lnTo>
                <a:lnTo>
                  <a:pt x="532" y="608"/>
                </a:lnTo>
                <a:lnTo>
                  <a:pt x="529" y="608"/>
                </a:lnTo>
                <a:lnTo>
                  <a:pt x="528" y="607"/>
                </a:lnTo>
                <a:lnTo>
                  <a:pt x="526" y="607"/>
                </a:lnTo>
                <a:lnTo>
                  <a:pt x="524" y="606"/>
                </a:lnTo>
                <a:lnTo>
                  <a:pt x="521" y="606"/>
                </a:lnTo>
                <a:lnTo>
                  <a:pt x="519" y="605"/>
                </a:lnTo>
                <a:lnTo>
                  <a:pt x="516" y="605"/>
                </a:lnTo>
                <a:lnTo>
                  <a:pt x="513" y="604"/>
                </a:lnTo>
                <a:lnTo>
                  <a:pt x="511" y="604"/>
                </a:lnTo>
                <a:lnTo>
                  <a:pt x="508" y="603"/>
                </a:lnTo>
                <a:lnTo>
                  <a:pt x="507" y="603"/>
                </a:lnTo>
                <a:lnTo>
                  <a:pt x="506" y="603"/>
                </a:lnTo>
                <a:lnTo>
                  <a:pt x="505" y="603"/>
                </a:lnTo>
                <a:lnTo>
                  <a:pt x="503" y="603"/>
                </a:lnTo>
                <a:lnTo>
                  <a:pt x="502" y="603"/>
                </a:lnTo>
                <a:lnTo>
                  <a:pt x="503" y="601"/>
                </a:lnTo>
                <a:lnTo>
                  <a:pt x="504" y="593"/>
                </a:lnTo>
                <a:lnTo>
                  <a:pt x="506" y="585"/>
                </a:lnTo>
                <a:lnTo>
                  <a:pt x="544" y="578"/>
                </a:lnTo>
                <a:lnTo>
                  <a:pt x="547" y="580"/>
                </a:lnTo>
                <a:lnTo>
                  <a:pt x="560" y="590"/>
                </a:lnTo>
                <a:lnTo>
                  <a:pt x="562" y="591"/>
                </a:lnTo>
                <a:lnTo>
                  <a:pt x="563" y="591"/>
                </a:lnTo>
                <a:lnTo>
                  <a:pt x="572" y="592"/>
                </a:lnTo>
                <a:lnTo>
                  <a:pt x="590" y="592"/>
                </a:lnTo>
                <a:lnTo>
                  <a:pt x="595" y="592"/>
                </a:lnTo>
                <a:lnTo>
                  <a:pt x="595" y="590"/>
                </a:lnTo>
                <a:lnTo>
                  <a:pt x="595" y="589"/>
                </a:lnTo>
                <a:lnTo>
                  <a:pt x="595" y="569"/>
                </a:lnTo>
                <a:lnTo>
                  <a:pt x="595" y="543"/>
                </a:lnTo>
                <a:lnTo>
                  <a:pt x="602" y="543"/>
                </a:lnTo>
                <a:lnTo>
                  <a:pt x="602" y="541"/>
                </a:lnTo>
                <a:lnTo>
                  <a:pt x="602" y="540"/>
                </a:lnTo>
                <a:lnTo>
                  <a:pt x="602" y="539"/>
                </a:lnTo>
                <a:lnTo>
                  <a:pt x="606" y="539"/>
                </a:lnTo>
                <a:lnTo>
                  <a:pt x="608" y="539"/>
                </a:lnTo>
                <a:lnTo>
                  <a:pt x="608" y="536"/>
                </a:lnTo>
                <a:lnTo>
                  <a:pt x="615" y="536"/>
                </a:lnTo>
                <a:lnTo>
                  <a:pt x="621" y="536"/>
                </a:lnTo>
                <a:lnTo>
                  <a:pt x="645" y="536"/>
                </a:lnTo>
                <a:lnTo>
                  <a:pt x="648" y="536"/>
                </a:lnTo>
                <a:lnTo>
                  <a:pt x="648" y="533"/>
                </a:lnTo>
                <a:lnTo>
                  <a:pt x="648" y="532"/>
                </a:lnTo>
                <a:lnTo>
                  <a:pt x="648" y="529"/>
                </a:lnTo>
                <a:lnTo>
                  <a:pt x="649" y="529"/>
                </a:lnTo>
                <a:lnTo>
                  <a:pt x="659" y="529"/>
                </a:lnTo>
                <a:lnTo>
                  <a:pt x="665" y="528"/>
                </a:lnTo>
                <a:lnTo>
                  <a:pt x="667" y="528"/>
                </a:lnTo>
                <a:lnTo>
                  <a:pt x="676" y="528"/>
                </a:lnTo>
                <a:lnTo>
                  <a:pt x="678" y="528"/>
                </a:lnTo>
                <a:lnTo>
                  <a:pt x="679" y="528"/>
                </a:lnTo>
                <a:lnTo>
                  <a:pt x="680" y="528"/>
                </a:lnTo>
                <a:lnTo>
                  <a:pt x="686" y="529"/>
                </a:lnTo>
                <a:lnTo>
                  <a:pt x="687" y="529"/>
                </a:lnTo>
                <a:lnTo>
                  <a:pt x="687" y="528"/>
                </a:lnTo>
                <a:lnTo>
                  <a:pt x="688" y="525"/>
                </a:lnTo>
                <a:lnTo>
                  <a:pt x="689" y="523"/>
                </a:lnTo>
                <a:lnTo>
                  <a:pt x="690" y="522"/>
                </a:lnTo>
                <a:lnTo>
                  <a:pt x="692" y="519"/>
                </a:lnTo>
                <a:lnTo>
                  <a:pt x="693" y="519"/>
                </a:lnTo>
                <a:lnTo>
                  <a:pt x="698" y="518"/>
                </a:lnTo>
                <a:lnTo>
                  <a:pt x="699" y="517"/>
                </a:lnTo>
                <a:lnTo>
                  <a:pt x="703" y="516"/>
                </a:lnTo>
                <a:lnTo>
                  <a:pt x="704" y="515"/>
                </a:lnTo>
                <a:lnTo>
                  <a:pt x="704" y="513"/>
                </a:lnTo>
                <a:lnTo>
                  <a:pt x="704" y="511"/>
                </a:lnTo>
                <a:lnTo>
                  <a:pt x="704" y="510"/>
                </a:lnTo>
                <a:lnTo>
                  <a:pt x="707" y="506"/>
                </a:lnTo>
                <a:lnTo>
                  <a:pt x="709" y="506"/>
                </a:lnTo>
                <a:lnTo>
                  <a:pt x="713" y="506"/>
                </a:lnTo>
                <a:lnTo>
                  <a:pt x="718" y="506"/>
                </a:lnTo>
                <a:lnTo>
                  <a:pt x="722" y="504"/>
                </a:lnTo>
                <a:lnTo>
                  <a:pt x="723" y="503"/>
                </a:lnTo>
                <a:lnTo>
                  <a:pt x="727" y="503"/>
                </a:lnTo>
                <a:lnTo>
                  <a:pt x="728" y="502"/>
                </a:lnTo>
                <a:lnTo>
                  <a:pt x="729" y="502"/>
                </a:lnTo>
                <a:lnTo>
                  <a:pt x="731" y="503"/>
                </a:lnTo>
                <a:lnTo>
                  <a:pt x="732" y="503"/>
                </a:lnTo>
                <a:lnTo>
                  <a:pt x="732" y="502"/>
                </a:lnTo>
                <a:lnTo>
                  <a:pt x="732" y="501"/>
                </a:lnTo>
                <a:lnTo>
                  <a:pt x="732" y="494"/>
                </a:lnTo>
                <a:lnTo>
                  <a:pt x="732" y="494"/>
                </a:lnTo>
                <a:lnTo>
                  <a:pt x="732" y="481"/>
                </a:lnTo>
                <a:lnTo>
                  <a:pt x="732" y="472"/>
                </a:lnTo>
                <a:lnTo>
                  <a:pt x="732" y="470"/>
                </a:lnTo>
                <a:lnTo>
                  <a:pt x="732" y="470"/>
                </a:lnTo>
                <a:lnTo>
                  <a:pt x="711" y="470"/>
                </a:lnTo>
                <a:lnTo>
                  <a:pt x="685" y="470"/>
                </a:lnTo>
                <a:lnTo>
                  <a:pt x="672" y="470"/>
                </a:lnTo>
                <a:lnTo>
                  <a:pt x="659" y="470"/>
                </a:lnTo>
                <a:lnTo>
                  <a:pt x="654" y="470"/>
                </a:lnTo>
                <a:lnTo>
                  <a:pt x="642" y="470"/>
                </a:lnTo>
                <a:lnTo>
                  <a:pt x="619" y="470"/>
                </a:lnTo>
                <a:lnTo>
                  <a:pt x="613" y="470"/>
                </a:lnTo>
                <a:lnTo>
                  <a:pt x="608" y="470"/>
                </a:lnTo>
                <a:lnTo>
                  <a:pt x="597" y="470"/>
                </a:lnTo>
                <a:lnTo>
                  <a:pt x="593" y="470"/>
                </a:lnTo>
                <a:lnTo>
                  <a:pt x="569" y="470"/>
                </a:lnTo>
                <a:lnTo>
                  <a:pt x="544" y="470"/>
                </a:lnTo>
                <a:lnTo>
                  <a:pt x="468" y="470"/>
                </a:lnTo>
                <a:lnTo>
                  <a:pt x="459" y="470"/>
                </a:lnTo>
                <a:lnTo>
                  <a:pt x="449" y="470"/>
                </a:lnTo>
                <a:lnTo>
                  <a:pt x="432" y="470"/>
                </a:lnTo>
                <a:lnTo>
                  <a:pt x="416" y="470"/>
                </a:lnTo>
                <a:lnTo>
                  <a:pt x="404" y="470"/>
                </a:lnTo>
                <a:lnTo>
                  <a:pt x="392" y="470"/>
                </a:lnTo>
                <a:lnTo>
                  <a:pt x="386" y="470"/>
                </a:lnTo>
                <a:lnTo>
                  <a:pt x="385" y="470"/>
                </a:lnTo>
                <a:lnTo>
                  <a:pt x="381" y="470"/>
                </a:lnTo>
                <a:lnTo>
                  <a:pt x="379" y="470"/>
                </a:lnTo>
                <a:lnTo>
                  <a:pt x="359" y="470"/>
                </a:lnTo>
                <a:lnTo>
                  <a:pt x="345" y="470"/>
                </a:lnTo>
                <a:lnTo>
                  <a:pt x="299" y="470"/>
                </a:lnTo>
                <a:lnTo>
                  <a:pt x="285" y="470"/>
                </a:lnTo>
                <a:lnTo>
                  <a:pt x="285" y="470"/>
                </a:lnTo>
                <a:lnTo>
                  <a:pt x="280" y="470"/>
                </a:lnTo>
                <a:lnTo>
                  <a:pt x="279" y="470"/>
                </a:lnTo>
                <a:lnTo>
                  <a:pt x="276" y="470"/>
                </a:lnTo>
                <a:lnTo>
                  <a:pt x="250" y="470"/>
                </a:lnTo>
                <a:lnTo>
                  <a:pt x="198" y="470"/>
                </a:lnTo>
                <a:lnTo>
                  <a:pt x="194" y="470"/>
                </a:lnTo>
                <a:lnTo>
                  <a:pt x="187" y="470"/>
                </a:lnTo>
                <a:lnTo>
                  <a:pt x="117" y="470"/>
                </a:lnTo>
                <a:lnTo>
                  <a:pt x="109" y="470"/>
                </a:lnTo>
                <a:lnTo>
                  <a:pt x="72" y="470"/>
                </a:lnTo>
                <a:lnTo>
                  <a:pt x="28" y="470"/>
                </a:lnTo>
                <a:lnTo>
                  <a:pt x="20" y="470"/>
                </a:lnTo>
                <a:lnTo>
                  <a:pt x="0" y="470"/>
                </a:lnTo>
                <a:lnTo>
                  <a:pt x="5" y="468"/>
                </a:lnTo>
                <a:close/>
                <a:moveTo>
                  <a:pt x="614" y="653"/>
                </a:moveTo>
                <a:lnTo>
                  <a:pt x="616" y="659"/>
                </a:lnTo>
                <a:lnTo>
                  <a:pt x="625" y="659"/>
                </a:lnTo>
                <a:lnTo>
                  <a:pt x="628" y="655"/>
                </a:lnTo>
                <a:lnTo>
                  <a:pt x="629" y="654"/>
                </a:lnTo>
                <a:lnTo>
                  <a:pt x="629" y="653"/>
                </a:lnTo>
                <a:lnTo>
                  <a:pt x="630" y="653"/>
                </a:lnTo>
                <a:lnTo>
                  <a:pt x="630" y="652"/>
                </a:lnTo>
                <a:lnTo>
                  <a:pt x="630" y="651"/>
                </a:lnTo>
                <a:lnTo>
                  <a:pt x="630" y="650"/>
                </a:lnTo>
                <a:lnTo>
                  <a:pt x="630" y="650"/>
                </a:lnTo>
                <a:lnTo>
                  <a:pt x="630" y="649"/>
                </a:lnTo>
                <a:lnTo>
                  <a:pt x="630" y="648"/>
                </a:lnTo>
                <a:lnTo>
                  <a:pt x="629" y="648"/>
                </a:lnTo>
                <a:lnTo>
                  <a:pt x="628" y="644"/>
                </a:lnTo>
                <a:lnTo>
                  <a:pt x="611" y="644"/>
                </a:lnTo>
                <a:lnTo>
                  <a:pt x="614" y="653"/>
                </a:lnTo>
                <a:close/>
                <a:moveTo>
                  <a:pt x="644" y="754"/>
                </a:moveTo>
                <a:lnTo>
                  <a:pt x="645" y="757"/>
                </a:lnTo>
                <a:lnTo>
                  <a:pt x="647" y="756"/>
                </a:lnTo>
                <a:lnTo>
                  <a:pt x="647" y="755"/>
                </a:lnTo>
                <a:lnTo>
                  <a:pt x="646" y="754"/>
                </a:lnTo>
                <a:lnTo>
                  <a:pt x="646" y="753"/>
                </a:lnTo>
                <a:lnTo>
                  <a:pt x="646" y="754"/>
                </a:lnTo>
                <a:lnTo>
                  <a:pt x="644" y="754"/>
                </a:lnTo>
                <a:close/>
                <a:moveTo>
                  <a:pt x="728" y="781"/>
                </a:moveTo>
                <a:lnTo>
                  <a:pt x="730" y="795"/>
                </a:lnTo>
                <a:lnTo>
                  <a:pt x="730" y="796"/>
                </a:lnTo>
                <a:lnTo>
                  <a:pt x="730" y="799"/>
                </a:lnTo>
                <a:lnTo>
                  <a:pt x="731" y="803"/>
                </a:lnTo>
                <a:lnTo>
                  <a:pt x="731" y="806"/>
                </a:lnTo>
                <a:lnTo>
                  <a:pt x="732" y="808"/>
                </a:lnTo>
                <a:lnTo>
                  <a:pt x="732" y="811"/>
                </a:lnTo>
                <a:lnTo>
                  <a:pt x="732" y="812"/>
                </a:lnTo>
                <a:lnTo>
                  <a:pt x="734" y="812"/>
                </a:lnTo>
                <a:lnTo>
                  <a:pt x="736" y="812"/>
                </a:lnTo>
                <a:lnTo>
                  <a:pt x="737" y="811"/>
                </a:lnTo>
                <a:lnTo>
                  <a:pt x="738" y="811"/>
                </a:lnTo>
                <a:lnTo>
                  <a:pt x="740" y="811"/>
                </a:lnTo>
                <a:lnTo>
                  <a:pt x="739" y="811"/>
                </a:lnTo>
                <a:lnTo>
                  <a:pt x="739" y="808"/>
                </a:lnTo>
                <a:lnTo>
                  <a:pt x="738" y="802"/>
                </a:lnTo>
                <a:lnTo>
                  <a:pt x="737" y="796"/>
                </a:lnTo>
                <a:lnTo>
                  <a:pt x="737" y="795"/>
                </a:lnTo>
                <a:lnTo>
                  <a:pt x="739" y="795"/>
                </a:lnTo>
                <a:lnTo>
                  <a:pt x="740" y="795"/>
                </a:lnTo>
                <a:lnTo>
                  <a:pt x="741" y="795"/>
                </a:lnTo>
                <a:lnTo>
                  <a:pt x="740" y="793"/>
                </a:lnTo>
                <a:lnTo>
                  <a:pt x="740" y="792"/>
                </a:lnTo>
                <a:lnTo>
                  <a:pt x="740" y="785"/>
                </a:lnTo>
                <a:lnTo>
                  <a:pt x="740" y="784"/>
                </a:lnTo>
                <a:lnTo>
                  <a:pt x="739" y="780"/>
                </a:lnTo>
                <a:lnTo>
                  <a:pt x="732" y="780"/>
                </a:lnTo>
                <a:lnTo>
                  <a:pt x="728" y="781"/>
                </a:lnTo>
                <a:close/>
                <a:moveTo>
                  <a:pt x="741" y="795"/>
                </a:moveTo>
                <a:lnTo>
                  <a:pt x="743" y="810"/>
                </a:lnTo>
                <a:lnTo>
                  <a:pt x="743" y="811"/>
                </a:lnTo>
                <a:lnTo>
                  <a:pt x="745" y="811"/>
                </a:lnTo>
                <a:lnTo>
                  <a:pt x="747" y="811"/>
                </a:lnTo>
                <a:lnTo>
                  <a:pt x="747" y="810"/>
                </a:lnTo>
                <a:lnTo>
                  <a:pt x="747" y="808"/>
                </a:lnTo>
                <a:lnTo>
                  <a:pt x="745" y="795"/>
                </a:lnTo>
                <a:lnTo>
                  <a:pt x="745" y="795"/>
                </a:lnTo>
                <a:lnTo>
                  <a:pt x="742" y="795"/>
                </a:lnTo>
                <a:lnTo>
                  <a:pt x="741" y="795"/>
                </a:lnTo>
                <a:close/>
                <a:moveTo>
                  <a:pt x="751" y="809"/>
                </a:moveTo>
                <a:lnTo>
                  <a:pt x="751" y="810"/>
                </a:lnTo>
                <a:lnTo>
                  <a:pt x="761" y="809"/>
                </a:lnTo>
                <a:lnTo>
                  <a:pt x="761" y="808"/>
                </a:lnTo>
                <a:lnTo>
                  <a:pt x="760" y="804"/>
                </a:lnTo>
                <a:lnTo>
                  <a:pt x="759" y="795"/>
                </a:lnTo>
                <a:lnTo>
                  <a:pt x="758" y="794"/>
                </a:lnTo>
                <a:lnTo>
                  <a:pt x="753" y="795"/>
                </a:lnTo>
                <a:lnTo>
                  <a:pt x="752" y="795"/>
                </a:lnTo>
                <a:lnTo>
                  <a:pt x="752" y="795"/>
                </a:lnTo>
                <a:lnTo>
                  <a:pt x="753" y="807"/>
                </a:lnTo>
                <a:lnTo>
                  <a:pt x="750" y="807"/>
                </a:lnTo>
                <a:lnTo>
                  <a:pt x="751" y="809"/>
                </a:lnTo>
                <a:close/>
                <a:moveTo>
                  <a:pt x="776" y="128"/>
                </a:moveTo>
                <a:lnTo>
                  <a:pt x="776" y="129"/>
                </a:lnTo>
                <a:lnTo>
                  <a:pt x="777" y="128"/>
                </a:lnTo>
                <a:lnTo>
                  <a:pt x="780" y="127"/>
                </a:lnTo>
                <a:lnTo>
                  <a:pt x="785" y="126"/>
                </a:lnTo>
                <a:lnTo>
                  <a:pt x="795" y="122"/>
                </a:lnTo>
                <a:lnTo>
                  <a:pt x="805" y="120"/>
                </a:lnTo>
                <a:lnTo>
                  <a:pt x="813" y="117"/>
                </a:lnTo>
                <a:lnTo>
                  <a:pt x="814" y="117"/>
                </a:lnTo>
                <a:lnTo>
                  <a:pt x="815" y="117"/>
                </a:lnTo>
                <a:lnTo>
                  <a:pt x="824" y="113"/>
                </a:lnTo>
                <a:lnTo>
                  <a:pt x="841" y="108"/>
                </a:lnTo>
                <a:lnTo>
                  <a:pt x="845" y="108"/>
                </a:lnTo>
                <a:lnTo>
                  <a:pt x="850" y="107"/>
                </a:lnTo>
                <a:lnTo>
                  <a:pt x="853" y="107"/>
                </a:lnTo>
                <a:lnTo>
                  <a:pt x="858" y="107"/>
                </a:lnTo>
                <a:lnTo>
                  <a:pt x="859" y="107"/>
                </a:lnTo>
                <a:lnTo>
                  <a:pt x="864" y="107"/>
                </a:lnTo>
                <a:lnTo>
                  <a:pt x="873" y="107"/>
                </a:lnTo>
                <a:lnTo>
                  <a:pt x="876" y="107"/>
                </a:lnTo>
                <a:lnTo>
                  <a:pt x="879" y="107"/>
                </a:lnTo>
                <a:lnTo>
                  <a:pt x="880" y="108"/>
                </a:lnTo>
                <a:lnTo>
                  <a:pt x="882" y="108"/>
                </a:lnTo>
                <a:lnTo>
                  <a:pt x="883" y="108"/>
                </a:lnTo>
                <a:lnTo>
                  <a:pt x="885" y="108"/>
                </a:lnTo>
                <a:lnTo>
                  <a:pt x="887" y="109"/>
                </a:lnTo>
                <a:lnTo>
                  <a:pt x="889" y="110"/>
                </a:lnTo>
                <a:lnTo>
                  <a:pt x="890" y="110"/>
                </a:lnTo>
                <a:lnTo>
                  <a:pt x="892" y="111"/>
                </a:lnTo>
                <a:lnTo>
                  <a:pt x="894" y="113"/>
                </a:lnTo>
                <a:lnTo>
                  <a:pt x="895" y="113"/>
                </a:lnTo>
                <a:lnTo>
                  <a:pt x="895" y="114"/>
                </a:lnTo>
                <a:lnTo>
                  <a:pt x="895" y="114"/>
                </a:lnTo>
                <a:lnTo>
                  <a:pt x="895" y="115"/>
                </a:lnTo>
                <a:lnTo>
                  <a:pt x="896" y="115"/>
                </a:lnTo>
                <a:lnTo>
                  <a:pt x="895" y="116"/>
                </a:lnTo>
                <a:lnTo>
                  <a:pt x="894" y="118"/>
                </a:lnTo>
                <a:lnTo>
                  <a:pt x="890" y="120"/>
                </a:lnTo>
                <a:lnTo>
                  <a:pt x="888" y="122"/>
                </a:lnTo>
                <a:lnTo>
                  <a:pt x="887" y="123"/>
                </a:lnTo>
                <a:lnTo>
                  <a:pt x="884" y="125"/>
                </a:lnTo>
                <a:lnTo>
                  <a:pt x="888" y="129"/>
                </a:lnTo>
                <a:lnTo>
                  <a:pt x="889" y="129"/>
                </a:lnTo>
                <a:lnTo>
                  <a:pt x="890" y="127"/>
                </a:lnTo>
                <a:lnTo>
                  <a:pt x="895" y="122"/>
                </a:lnTo>
                <a:lnTo>
                  <a:pt x="895" y="124"/>
                </a:lnTo>
                <a:lnTo>
                  <a:pt x="895" y="127"/>
                </a:lnTo>
                <a:lnTo>
                  <a:pt x="897" y="128"/>
                </a:lnTo>
                <a:lnTo>
                  <a:pt x="899" y="130"/>
                </a:lnTo>
                <a:lnTo>
                  <a:pt x="900" y="130"/>
                </a:lnTo>
                <a:lnTo>
                  <a:pt x="901" y="132"/>
                </a:lnTo>
                <a:lnTo>
                  <a:pt x="902" y="132"/>
                </a:lnTo>
                <a:lnTo>
                  <a:pt x="902" y="133"/>
                </a:lnTo>
                <a:lnTo>
                  <a:pt x="907" y="133"/>
                </a:lnTo>
                <a:lnTo>
                  <a:pt x="907" y="135"/>
                </a:lnTo>
                <a:lnTo>
                  <a:pt x="911" y="132"/>
                </a:lnTo>
                <a:lnTo>
                  <a:pt x="915" y="133"/>
                </a:lnTo>
                <a:lnTo>
                  <a:pt x="917" y="134"/>
                </a:lnTo>
                <a:lnTo>
                  <a:pt x="919" y="136"/>
                </a:lnTo>
                <a:lnTo>
                  <a:pt x="920" y="137"/>
                </a:lnTo>
                <a:lnTo>
                  <a:pt x="920" y="138"/>
                </a:lnTo>
                <a:lnTo>
                  <a:pt x="921" y="140"/>
                </a:lnTo>
                <a:lnTo>
                  <a:pt x="921" y="142"/>
                </a:lnTo>
                <a:lnTo>
                  <a:pt x="931" y="145"/>
                </a:lnTo>
                <a:lnTo>
                  <a:pt x="932" y="142"/>
                </a:lnTo>
                <a:lnTo>
                  <a:pt x="932" y="141"/>
                </a:lnTo>
                <a:lnTo>
                  <a:pt x="932" y="140"/>
                </a:lnTo>
                <a:lnTo>
                  <a:pt x="932" y="139"/>
                </a:lnTo>
                <a:lnTo>
                  <a:pt x="933" y="139"/>
                </a:lnTo>
                <a:lnTo>
                  <a:pt x="934" y="139"/>
                </a:lnTo>
                <a:lnTo>
                  <a:pt x="935" y="139"/>
                </a:lnTo>
                <a:lnTo>
                  <a:pt x="936" y="139"/>
                </a:lnTo>
                <a:lnTo>
                  <a:pt x="937" y="140"/>
                </a:lnTo>
                <a:lnTo>
                  <a:pt x="938" y="140"/>
                </a:lnTo>
                <a:lnTo>
                  <a:pt x="939" y="140"/>
                </a:lnTo>
                <a:lnTo>
                  <a:pt x="940" y="141"/>
                </a:lnTo>
                <a:lnTo>
                  <a:pt x="941" y="141"/>
                </a:lnTo>
                <a:lnTo>
                  <a:pt x="942" y="141"/>
                </a:lnTo>
                <a:lnTo>
                  <a:pt x="943" y="142"/>
                </a:lnTo>
                <a:lnTo>
                  <a:pt x="943" y="142"/>
                </a:lnTo>
                <a:lnTo>
                  <a:pt x="943" y="143"/>
                </a:lnTo>
                <a:lnTo>
                  <a:pt x="946" y="144"/>
                </a:lnTo>
                <a:lnTo>
                  <a:pt x="945" y="145"/>
                </a:lnTo>
                <a:lnTo>
                  <a:pt x="944" y="145"/>
                </a:lnTo>
                <a:lnTo>
                  <a:pt x="944" y="147"/>
                </a:lnTo>
                <a:lnTo>
                  <a:pt x="945" y="147"/>
                </a:lnTo>
                <a:lnTo>
                  <a:pt x="946" y="147"/>
                </a:lnTo>
                <a:lnTo>
                  <a:pt x="952" y="147"/>
                </a:lnTo>
                <a:lnTo>
                  <a:pt x="954" y="147"/>
                </a:lnTo>
                <a:lnTo>
                  <a:pt x="957" y="147"/>
                </a:lnTo>
                <a:lnTo>
                  <a:pt x="957" y="146"/>
                </a:lnTo>
                <a:lnTo>
                  <a:pt x="956" y="145"/>
                </a:lnTo>
                <a:lnTo>
                  <a:pt x="955" y="145"/>
                </a:lnTo>
                <a:lnTo>
                  <a:pt x="955" y="144"/>
                </a:lnTo>
                <a:lnTo>
                  <a:pt x="954" y="144"/>
                </a:lnTo>
                <a:lnTo>
                  <a:pt x="952" y="142"/>
                </a:lnTo>
                <a:lnTo>
                  <a:pt x="952" y="141"/>
                </a:lnTo>
                <a:lnTo>
                  <a:pt x="953" y="139"/>
                </a:lnTo>
                <a:lnTo>
                  <a:pt x="952" y="132"/>
                </a:lnTo>
                <a:lnTo>
                  <a:pt x="952" y="130"/>
                </a:lnTo>
                <a:lnTo>
                  <a:pt x="948" y="128"/>
                </a:lnTo>
                <a:lnTo>
                  <a:pt x="945" y="128"/>
                </a:lnTo>
                <a:lnTo>
                  <a:pt x="941" y="130"/>
                </a:lnTo>
                <a:lnTo>
                  <a:pt x="930" y="128"/>
                </a:lnTo>
                <a:lnTo>
                  <a:pt x="929" y="128"/>
                </a:lnTo>
                <a:lnTo>
                  <a:pt x="928" y="128"/>
                </a:lnTo>
                <a:lnTo>
                  <a:pt x="927" y="128"/>
                </a:lnTo>
                <a:lnTo>
                  <a:pt x="926" y="128"/>
                </a:lnTo>
                <a:lnTo>
                  <a:pt x="926" y="127"/>
                </a:lnTo>
                <a:lnTo>
                  <a:pt x="925" y="127"/>
                </a:lnTo>
                <a:lnTo>
                  <a:pt x="924" y="127"/>
                </a:lnTo>
                <a:lnTo>
                  <a:pt x="923" y="127"/>
                </a:lnTo>
                <a:lnTo>
                  <a:pt x="922" y="126"/>
                </a:lnTo>
                <a:lnTo>
                  <a:pt x="921" y="126"/>
                </a:lnTo>
                <a:lnTo>
                  <a:pt x="920" y="126"/>
                </a:lnTo>
                <a:lnTo>
                  <a:pt x="920" y="125"/>
                </a:lnTo>
                <a:lnTo>
                  <a:pt x="919" y="123"/>
                </a:lnTo>
                <a:lnTo>
                  <a:pt x="918" y="122"/>
                </a:lnTo>
                <a:lnTo>
                  <a:pt x="916" y="120"/>
                </a:lnTo>
                <a:lnTo>
                  <a:pt x="914" y="120"/>
                </a:lnTo>
                <a:lnTo>
                  <a:pt x="913" y="119"/>
                </a:lnTo>
                <a:lnTo>
                  <a:pt x="912" y="116"/>
                </a:lnTo>
                <a:lnTo>
                  <a:pt x="913" y="115"/>
                </a:lnTo>
                <a:lnTo>
                  <a:pt x="916" y="115"/>
                </a:lnTo>
                <a:lnTo>
                  <a:pt x="919" y="115"/>
                </a:lnTo>
                <a:lnTo>
                  <a:pt x="921" y="115"/>
                </a:lnTo>
                <a:lnTo>
                  <a:pt x="924" y="115"/>
                </a:lnTo>
                <a:lnTo>
                  <a:pt x="926" y="115"/>
                </a:lnTo>
                <a:lnTo>
                  <a:pt x="927" y="115"/>
                </a:lnTo>
                <a:lnTo>
                  <a:pt x="930" y="115"/>
                </a:lnTo>
                <a:lnTo>
                  <a:pt x="930" y="114"/>
                </a:lnTo>
                <a:lnTo>
                  <a:pt x="931" y="114"/>
                </a:lnTo>
                <a:lnTo>
                  <a:pt x="933" y="113"/>
                </a:lnTo>
                <a:lnTo>
                  <a:pt x="934" y="113"/>
                </a:lnTo>
                <a:lnTo>
                  <a:pt x="934" y="114"/>
                </a:lnTo>
                <a:lnTo>
                  <a:pt x="935" y="115"/>
                </a:lnTo>
                <a:lnTo>
                  <a:pt x="935" y="116"/>
                </a:lnTo>
                <a:lnTo>
                  <a:pt x="936" y="117"/>
                </a:lnTo>
                <a:lnTo>
                  <a:pt x="937" y="118"/>
                </a:lnTo>
                <a:lnTo>
                  <a:pt x="937" y="119"/>
                </a:lnTo>
                <a:lnTo>
                  <a:pt x="938" y="120"/>
                </a:lnTo>
                <a:lnTo>
                  <a:pt x="939" y="122"/>
                </a:lnTo>
                <a:lnTo>
                  <a:pt x="941" y="121"/>
                </a:lnTo>
                <a:lnTo>
                  <a:pt x="941" y="122"/>
                </a:lnTo>
                <a:lnTo>
                  <a:pt x="943" y="121"/>
                </a:lnTo>
                <a:lnTo>
                  <a:pt x="943" y="121"/>
                </a:lnTo>
                <a:lnTo>
                  <a:pt x="944" y="121"/>
                </a:lnTo>
                <a:lnTo>
                  <a:pt x="945" y="121"/>
                </a:lnTo>
                <a:lnTo>
                  <a:pt x="946" y="120"/>
                </a:lnTo>
                <a:lnTo>
                  <a:pt x="948" y="120"/>
                </a:lnTo>
                <a:lnTo>
                  <a:pt x="949" y="119"/>
                </a:lnTo>
                <a:lnTo>
                  <a:pt x="948" y="117"/>
                </a:lnTo>
                <a:lnTo>
                  <a:pt x="947" y="115"/>
                </a:lnTo>
                <a:lnTo>
                  <a:pt x="946" y="114"/>
                </a:lnTo>
                <a:lnTo>
                  <a:pt x="945" y="113"/>
                </a:lnTo>
                <a:lnTo>
                  <a:pt x="944" y="111"/>
                </a:lnTo>
                <a:lnTo>
                  <a:pt x="944" y="107"/>
                </a:lnTo>
                <a:lnTo>
                  <a:pt x="944" y="106"/>
                </a:lnTo>
                <a:lnTo>
                  <a:pt x="945" y="103"/>
                </a:lnTo>
                <a:lnTo>
                  <a:pt x="945" y="102"/>
                </a:lnTo>
                <a:lnTo>
                  <a:pt x="945" y="100"/>
                </a:lnTo>
                <a:lnTo>
                  <a:pt x="943" y="99"/>
                </a:lnTo>
                <a:lnTo>
                  <a:pt x="942" y="98"/>
                </a:lnTo>
                <a:lnTo>
                  <a:pt x="938" y="97"/>
                </a:lnTo>
                <a:lnTo>
                  <a:pt x="929" y="95"/>
                </a:lnTo>
                <a:lnTo>
                  <a:pt x="919" y="99"/>
                </a:lnTo>
                <a:lnTo>
                  <a:pt x="912" y="99"/>
                </a:lnTo>
                <a:lnTo>
                  <a:pt x="908" y="98"/>
                </a:lnTo>
                <a:lnTo>
                  <a:pt x="907" y="98"/>
                </a:lnTo>
                <a:lnTo>
                  <a:pt x="905" y="97"/>
                </a:lnTo>
                <a:lnTo>
                  <a:pt x="901" y="96"/>
                </a:lnTo>
                <a:lnTo>
                  <a:pt x="899" y="95"/>
                </a:lnTo>
                <a:lnTo>
                  <a:pt x="895" y="95"/>
                </a:lnTo>
                <a:lnTo>
                  <a:pt x="894" y="94"/>
                </a:lnTo>
                <a:lnTo>
                  <a:pt x="893" y="94"/>
                </a:lnTo>
                <a:lnTo>
                  <a:pt x="891" y="93"/>
                </a:lnTo>
                <a:lnTo>
                  <a:pt x="889" y="94"/>
                </a:lnTo>
                <a:lnTo>
                  <a:pt x="886" y="94"/>
                </a:lnTo>
                <a:lnTo>
                  <a:pt x="885" y="94"/>
                </a:lnTo>
                <a:lnTo>
                  <a:pt x="884" y="95"/>
                </a:lnTo>
                <a:lnTo>
                  <a:pt x="883" y="94"/>
                </a:lnTo>
                <a:lnTo>
                  <a:pt x="883" y="93"/>
                </a:lnTo>
                <a:lnTo>
                  <a:pt x="883" y="92"/>
                </a:lnTo>
                <a:lnTo>
                  <a:pt x="892" y="85"/>
                </a:lnTo>
                <a:lnTo>
                  <a:pt x="893" y="85"/>
                </a:lnTo>
                <a:lnTo>
                  <a:pt x="897" y="87"/>
                </a:lnTo>
                <a:lnTo>
                  <a:pt x="903" y="89"/>
                </a:lnTo>
                <a:lnTo>
                  <a:pt x="907" y="90"/>
                </a:lnTo>
                <a:lnTo>
                  <a:pt x="910" y="92"/>
                </a:lnTo>
                <a:lnTo>
                  <a:pt x="909" y="85"/>
                </a:lnTo>
                <a:lnTo>
                  <a:pt x="909" y="84"/>
                </a:lnTo>
                <a:lnTo>
                  <a:pt x="909" y="84"/>
                </a:lnTo>
                <a:lnTo>
                  <a:pt x="909" y="81"/>
                </a:lnTo>
                <a:lnTo>
                  <a:pt x="911" y="81"/>
                </a:lnTo>
                <a:lnTo>
                  <a:pt x="913" y="81"/>
                </a:lnTo>
                <a:lnTo>
                  <a:pt x="915" y="80"/>
                </a:lnTo>
                <a:lnTo>
                  <a:pt x="917" y="80"/>
                </a:lnTo>
                <a:lnTo>
                  <a:pt x="919" y="79"/>
                </a:lnTo>
                <a:lnTo>
                  <a:pt x="919" y="79"/>
                </a:lnTo>
                <a:lnTo>
                  <a:pt x="920" y="79"/>
                </a:lnTo>
                <a:lnTo>
                  <a:pt x="921" y="79"/>
                </a:lnTo>
                <a:lnTo>
                  <a:pt x="922" y="81"/>
                </a:lnTo>
                <a:lnTo>
                  <a:pt x="922" y="82"/>
                </a:lnTo>
                <a:lnTo>
                  <a:pt x="922" y="83"/>
                </a:lnTo>
                <a:lnTo>
                  <a:pt x="921" y="84"/>
                </a:lnTo>
                <a:lnTo>
                  <a:pt x="919" y="88"/>
                </a:lnTo>
                <a:lnTo>
                  <a:pt x="922" y="87"/>
                </a:lnTo>
                <a:lnTo>
                  <a:pt x="924" y="87"/>
                </a:lnTo>
                <a:lnTo>
                  <a:pt x="927" y="86"/>
                </a:lnTo>
                <a:lnTo>
                  <a:pt x="929" y="87"/>
                </a:lnTo>
                <a:lnTo>
                  <a:pt x="931" y="87"/>
                </a:lnTo>
                <a:lnTo>
                  <a:pt x="932" y="88"/>
                </a:lnTo>
                <a:lnTo>
                  <a:pt x="933" y="87"/>
                </a:lnTo>
                <a:lnTo>
                  <a:pt x="935" y="85"/>
                </a:lnTo>
                <a:lnTo>
                  <a:pt x="936" y="84"/>
                </a:lnTo>
                <a:lnTo>
                  <a:pt x="937" y="84"/>
                </a:lnTo>
                <a:lnTo>
                  <a:pt x="938" y="83"/>
                </a:lnTo>
                <a:lnTo>
                  <a:pt x="939" y="82"/>
                </a:lnTo>
                <a:lnTo>
                  <a:pt x="940" y="81"/>
                </a:lnTo>
                <a:lnTo>
                  <a:pt x="937" y="81"/>
                </a:lnTo>
                <a:lnTo>
                  <a:pt x="933" y="79"/>
                </a:lnTo>
                <a:lnTo>
                  <a:pt x="931" y="78"/>
                </a:lnTo>
                <a:lnTo>
                  <a:pt x="929" y="76"/>
                </a:lnTo>
                <a:lnTo>
                  <a:pt x="923" y="74"/>
                </a:lnTo>
                <a:lnTo>
                  <a:pt x="919" y="73"/>
                </a:lnTo>
                <a:lnTo>
                  <a:pt x="918" y="73"/>
                </a:lnTo>
                <a:lnTo>
                  <a:pt x="915" y="73"/>
                </a:lnTo>
                <a:lnTo>
                  <a:pt x="914" y="73"/>
                </a:lnTo>
                <a:lnTo>
                  <a:pt x="913" y="73"/>
                </a:lnTo>
                <a:lnTo>
                  <a:pt x="911" y="73"/>
                </a:lnTo>
                <a:lnTo>
                  <a:pt x="907" y="75"/>
                </a:lnTo>
                <a:lnTo>
                  <a:pt x="903" y="76"/>
                </a:lnTo>
                <a:lnTo>
                  <a:pt x="901" y="77"/>
                </a:lnTo>
                <a:lnTo>
                  <a:pt x="898" y="77"/>
                </a:lnTo>
                <a:lnTo>
                  <a:pt x="895" y="76"/>
                </a:lnTo>
                <a:lnTo>
                  <a:pt x="890" y="75"/>
                </a:lnTo>
                <a:lnTo>
                  <a:pt x="887" y="75"/>
                </a:lnTo>
                <a:lnTo>
                  <a:pt x="882" y="74"/>
                </a:lnTo>
                <a:lnTo>
                  <a:pt x="877" y="75"/>
                </a:lnTo>
                <a:lnTo>
                  <a:pt x="873" y="75"/>
                </a:lnTo>
                <a:lnTo>
                  <a:pt x="872" y="75"/>
                </a:lnTo>
                <a:lnTo>
                  <a:pt x="868" y="75"/>
                </a:lnTo>
                <a:lnTo>
                  <a:pt x="860" y="75"/>
                </a:lnTo>
                <a:lnTo>
                  <a:pt x="858" y="75"/>
                </a:lnTo>
                <a:lnTo>
                  <a:pt x="855" y="74"/>
                </a:lnTo>
                <a:lnTo>
                  <a:pt x="854" y="74"/>
                </a:lnTo>
                <a:lnTo>
                  <a:pt x="849" y="74"/>
                </a:lnTo>
                <a:lnTo>
                  <a:pt x="844" y="73"/>
                </a:lnTo>
                <a:lnTo>
                  <a:pt x="824" y="72"/>
                </a:lnTo>
                <a:lnTo>
                  <a:pt x="818" y="72"/>
                </a:lnTo>
                <a:lnTo>
                  <a:pt x="816" y="71"/>
                </a:lnTo>
                <a:lnTo>
                  <a:pt x="813" y="71"/>
                </a:lnTo>
                <a:lnTo>
                  <a:pt x="812" y="71"/>
                </a:lnTo>
                <a:lnTo>
                  <a:pt x="810" y="71"/>
                </a:lnTo>
                <a:lnTo>
                  <a:pt x="809" y="71"/>
                </a:lnTo>
                <a:lnTo>
                  <a:pt x="805" y="72"/>
                </a:lnTo>
                <a:lnTo>
                  <a:pt x="801" y="72"/>
                </a:lnTo>
                <a:lnTo>
                  <a:pt x="800" y="73"/>
                </a:lnTo>
                <a:lnTo>
                  <a:pt x="799" y="74"/>
                </a:lnTo>
                <a:lnTo>
                  <a:pt x="798" y="74"/>
                </a:lnTo>
                <a:lnTo>
                  <a:pt x="797" y="74"/>
                </a:lnTo>
                <a:lnTo>
                  <a:pt x="796" y="74"/>
                </a:lnTo>
                <a:lnTo>
                  <a:pt x="794" y="74"/>
                </a:lnTo>
                <a:lnTo>
                  <a:pt x="792" y="74"/>
                </a:lnTo>
                <a:lnTo>
                  <a:pt x="790" y="74"/>
                </a:lnTo>
                <a:lnTo>
                  <a:pt x="789" y="74"/>
                </a:lnTo>
                <a:lnTo>
                  <a:pt x="789" y="75"/>
                </a:lnTo>
                <a:lnTo>
                  <a:pt x="789" y="76"/>
                </a:lnTo>
                <a:lnTo>
                  <a:pt x="789" y="77"/>
                </a:lnTo>
                <a:lnTo>
                  <a:pt x="789" y="78"/>
                </a:lnTo>
                <a:lnTo>
                  <a:pt x="789" y="79"/>
                </a:lnTo>
                <a:lnTo>
                  <a:pt x="788" y="80"/>
                </a:lnTo>
                <a:lnTo>
                  <a:pt x="788" y="81"/>
                </a:lnTo>
                <a:lnTo>
                  <a:pt x="788" y="82"/>
                </a:lnTo>
                <a:lnTo>
                  <a:pt x="788" y="83"/>
                </a:lnTo>
                <a:lnTo>
                  <a:pt x="787" y="84"/>
                </a:lnTo>
                <a:lnTo>
                  <a:pt x="785" y="88"/>
                </a:lnTo>
                <a:lnTo>
                  <a:pt x="784" y="91"/>
                </a:lnTo>
                <a:lnTo>
                  <a:pt x="784" y="92"/>
                </a:lnTo>
                <a:lnTo>
                  <a:pt x="780" y="100"/>
                </a:lnTo>
                <a:lnTo>
                  <a:pt x="779" y="102"/>
                </a:lnTo>
                <a:lnTo>
                  <a:pt x="778" y="104"/>
                </a:lnTo>
                <a:lnTo>
                  <a:pt x="777" y="107"/>
                </a:lnTo>
                <a:lnTo>
                  <a:pt x="777" y="108"/>
                </a:lnTo>
                <a:lnTo>
                  <a:pt x="776" y="108"/>
                </a:lnTo>
                <a:lnTo>
                  <a:pt x="776" y="109"/>
                </a:lnTo>
                <a:lnTo>
                  <a:pt x="776" y="111"/>
                </a:lnTo>
                <a:lnTo>
                  <a:pt x="776" y="112"/>
                </a:lnTo>
                <a:lnTo>
                  <a:pt x="776" y="113"/>
                </a:lnTo>
                <a:lnTo>
                  <a:pt x="777" y="115"/>
                </a:lnTo>
                <a:lnTo>
                  <a:pt x="777" y="116"/>
                </a:lnTo>
                <a:lnTo>
                  <a:pt x="778" y="117"/>
                </a:lnTo>
                <a:lnTo>
                  <a:pt x="779" y="119"/>
                </a:lnTo>
                <a:lnTo>
                  <a:pt x="779" y="120"/>
                </a:lnTo>
                <a:lnTo>
                  <a:pt x="780" y="122"/>
                </a:lnTo>
                <a:lnTo>
                  <a:pt x="781" y="122"/>
                </a:lnTo>
                <a:lnTo>
                  <a:pt x="779" y="123"/>
                </a:lnTo>
                <a:lnTo>
                  <a:pt x="774" y="125"/>
                </a:lnTo>
                <a:lnTo>
                  <a:pt x="776" y="128"/>
                </a:lnTo>
                <a:close/>
                <a:moveTo>
                  <a:pt x="919" y="293"/>
                </a:moveTo>
                <a:lnTo>
                  <a:pt x="921" y="293"/>
                </a:lnTo>
                <a:lnTo>
                  <a:pt x="934" y="294"/>
                </a:lnTo>
                <a:lnTo>
                  <a:pt x="935" y="294"/>
                </a:lnTo>
                <a:lnTo>
                  <a:pt x="937" y="294"/>
                </a:lnTo>
                <a:lnTo>
                  <a:pt x="947" y="294"/>
                </a:lnTo>
                <a:lnTo>
                  <a:pt x="951" y="294"/>
                </a:lnTo>
                <a:lnTo>
                  <a:pt x="953" y="294"/>
                </a:lnTo>
                <a:lnTo>
                  <a:pt x="954" y="294"/>
                </a:lnTo>
                <a:lnTo>
                  <a:pt x="958" y="294"/>
                </a:lnTo>
                <a:lnTo>
                  <a:pt x="958" y="297"/>
                </a:lnTo>
                <a:lnTo>
                  <a:pt x="958" y="301"/>
                </a:lnTo>
                <a:lnTo>
                  <a:pt x="958" y="303"/>
                </a:lnTo>
                <a:lnTo>
                  <a:pt x="964" y="303"/>
                </a:lnTo>
                <a:lnTo>
                  <a:pt x="973" y="303"/>
                </a:lnTo>
                <a:lnTo>
                  <a:pt x="974" y="303"/>
                </a:lnTo>
                <a:lnTo>
                  <a:pt x="974" y="302"/>
                </a:lnTo>
                <a:lnTo>
                  <a:pt x="974" y="301"/>
                </a:lnTo>
                <a:lnTo>
                  <a:pt x="976" y="300"/>
                </a:lnTo>
                <a:lnTo>
                  <a:pt x="979" y="293"/>
                </a:lnTo>
                <a:lnTo>
                  <a:pt x="986" y="283"/>
                </a:lnTo>
                <a:lnTo>
                  <a:pt x="988" y="279"/>
                </a:lnTo>
                <a:lnTo>
                  <a:pt x="990" y="274"/>
                </a:lnTo>
                <a:lnTo>
                  <a:pt x="991" y="270"/>
                </a:lnTo>
                <a:lnTo>
                  <a:pt x="992" y="267"/>
                </a:lnTo>
                <a:lnTo>
                  <a:pt x="992" y="265"/>
                </a:lnTo>
                <a:lnTo>
                  <a:pt x="994" y="262"/>
                </a:lnTo>
                <a:lnTo>
                  <a:pt x="996" y="256"/>
                </a:lnTo>
                <a:lnTo>
                  <a:pt x="999" y="243"/>
                </a:lnTo>
                <a:lnTo>
                  <a:pt x="1002" y="236"/>
                </a:lnTo>
                <a:lnTo>
                  <a:pt x="1003" y="230"/>
                </a:lnTo>
                <a:lnTo>
                  <a:pt x="1003" y="229"/>
                </a:lnTo>
                <a:lnTo>
                  <a:pt x="1005" y="225"/>
                </a:lnTo>
                <a:lnTo>
                  <a:pt x="1005" y="224"/>
                </a:lnTo>
                <a:lnTo>
                  <a:pt x="1006" y="224"/>
                </a:lnTo>
                <a:lnTo>
                  <a:pt x="1006" y="223"/>
                </a:lnTo>
                <a:lnTo>
                  <a:pt x="1007" y="221"/>
                </a:lnTo>
                <a:lnTo>
                  <a:pt x="1003" y="221"/>
                </a:lnTo>
                <a:lnTo>
                  <a:pt x="993" y="221"/>
                </a:lnTo>
                <a:lnTo>
                  <a:pt x="990" y="221"/>
                </a:lnTo>
                <a:lnTo>
                  <a:pt x="989" y="221"/>
                </a:lnTo>
                <a:lnTo>
                  <a:pt x="982" y="229"/>
                </a:lnTo>
                <a:lnTo>
                  <a:pt x="981" y="229"/>
                </a:lnTo>
                <a:lnTo>
                  <a:pt x="979" y="231"/>
                </a:lnTo>
                <a:lnTo>
                  <a:pt x="976" y="235"/>
                </a:lnTo>
                <a:lnTo>
                  <a:pt x="961" y="251"/>
                </a:lnTo>
                <a:lnTo>
                  <a:pt x="947" y="265"/>
                </a:lnTo>
                <a:lnTo>
                  <a:pt x="947" y="265"/>
                </a:lnTo>
                <a:lnTo>
                  <a:pt x="943" y="265"/>
                </a:lnTo>
                <a:lnTo>
                  <a:pt x="943" y="269"/>
                </a:lnTo>
                <a:lnTo>
                  <a:pt x="943" y="270"/>
                </a:lnTo>
                <a:lnTo>
                  <a:pt x="942" y="269"/>
                </a:lnTo>
                <a:lnTo>
                  <a:pt x="941" y="267"/>
                </a:lnTo>
                <a:lnTo>
                  <a:pt x="938" y="272"/>
                </a:lnTo>
                <a:lnTo>
                  <a:pt x="930" y="281"/>
                </a:lnTo>
                <a:lnTo>
                  <a:pt x="925" y="286"/>
                </a:lnTo>
                <a:lnTo>
                  <a:pt x="919" y="292"/>
                </a:lnTo>
                <a:lnTo>
                  <a:pt x="919" y="293"/>
                </a:lnTo>
                <a:close/>
                <a:moveTo>
                  <a:pt x="929" y="585"/>
                </a:moveTo>
                <a:lnTo>
                  <a:pt x="930" y="586"/>
                </a:lnTo>
                <a:lnTo>
                  <a:pt x="946" y="587"/>
                </a:lnTo>
                <a:lnTo>
                  <a:pt x="947" y="587"/>
                </a:lnTo>
                <a:lnTo>
                  <a:pt x="947" y="585"/>
                </a:lnTo>
                <a:lnTo>
                  <a:pt x="948" y="583"/>
                </a:lnTo>
                <a:lnTo>
                  <a:pt x="940" y="583"/>
                </a:lnTo>
                <a:lnTo>
                  <a:pt x="927" y="582"/>
                </a:lnTo>
                <a:lnTo>
                  <a:pt x="929" y="585"/>
                </a:lnTo>
                <a:close/>
                <a:moveTo>
                  <a:pt x="927" y="568"/>
                </a:moveTo>
                <a:lnTo>
                  <a:pt x="927" y="571"/>
                </a:lnTo>
                <a:lnTo>
                  <a:pt x="934" y="572"/>
                </a:lnTo>
                <a:lnTo>
                  <a:pt x="938" y="572"/>
                </a:lnTo>
                <a:lnTo>
                  <a:pt x="941" y="573"/>
                </a:lnTo>
                <a:lnTo>
                  <a:pt x="943" y="573"/>
                </a:lnTo>
                <a:lnTo>
                  <a:pt x="945" y="573"/>
                </a:lnTo>
                <a:lnTo>
                  <a:pt x="948" y="573"/>
                </a:lnTo>
                <a:lnTo>
                  <a:pt x="951" y="574"/>
                </a:lnTo>
                <a:lnTo>
                  <a:pt x="952" y="574"/>
                </a:lnTo>
                <a:lnTo>
                  <a:pt x="953" y="572"/>
                </a:lnTo>
                <a:lnTo>
                  <a:pt x="954" y="571"/>
                </a:lnTo>
                <a:lnTo>
                  <a:pt x="954" y="570"/>
                </a:lnTo>
                <a:lnTo>
                  <a:pt x="952" y="570"/>
                </a:lnTo>
                <a:lnTo>
                  <a:pt x="947" y="569"/>
                </a:lnTo>
                <a:lnTo>
                  <a:pt x="937" y="568"/>
                </a:lnTo>
                <a:lnTo>
                  <a:pt x="927" y="568"/>
                </a:lnTo>
                <a:close/>
                <a:moveTo>
                  <a:pt x="934" y="591"/>
                </a:moveTo>
                <a:lnTo>
                  <a:pt x="940" y="599"/>
                </a:lnTo>
                <a:lnTo>
                  <a:pt x="941" y="599"/>
                </a:lnTo>
                <a:lnTo>
                  <a:pt x="942" y="599"/>
                </a:lnTo>
                <a:lnTo>
                  <a:pt x="942" y="600"/>
                </a:lnTo>
                <a:lnTo>
                  <a:pt x="943" y="600"/>
                </a:lnTo>
                <a:lnTo>
                  <a:pt x="943" y="600"/>
                </a:lnTo>
                <a:lnTo>
                  <a:pt x="945" y="600"/>
                </a:lnTo>
                <a:lnTo>
                  <a:pt x="952" y="600"/>
                </a:lnTo>
                <a:lnTo>
                  <a:pt x="951" y="599"/>
                </a:lnTo>
                <a:lnTo>
                  <a:pt x="948" y="596"/>
                </a:lnTo>
                <a:lnTo>
                  <a:pt x="948" y="595"/>
                </a:lnTo>
                <a:lnTo>
                  <a:pt x="947" y="595"/>
                </a:lnTo>
                <a:lnTo>
                  <a:pt x="947" y="594"/>
                </a:lnTo>
                <a:lnTo>
                  <a:pt x="947" y="592"/>
                </a:lnTo>
                <a:lnTo>
                  <a:pt x="946" y="592"/>
                </a:lnTo>
                <a:lnTo>
                  <a:pt x="945" y="591"/>
                </a:lnTo>
                <a:lnTo>
                  <a:pt x="934" y="591"/>
                </a:lnTo>
                <a:close/>
                <a:moveTo>
                  <a:pt x="938" y="580"/>
                </a:moveTo>
                <a:lnTo>
                  <a:pt x="940" y="581"/>
                </a:lnTo>
                <a:lnTo>
                  <a:pt x="947" y="581"/>
                </a:lnTo>
                <a:lnTo>
                  <a:pt x="948" y="581"/>
                </a:lnTo>
                <a:lnTo>
                  <a:pt x="949" y="578"/>
                </a:lnTo>
                <a:lnTo>
                  <a:pt x="948" y="578"/>
                </a:lnTo>
                <a:lnTo>
                  <a:pt x="944" y="578"/>
                </a:lnTo>
                <a:lnTo>
                  <a:pt x="943" y="578"/>
                </a:lnTo>
                <a:lnTo>
                  <a:pt x="940" y="578"/>
                </a:lnTo>
                <a:lnTo>
                  <a:pt x="939" y="578"/>
                </a:lnTo>
                <a:lnTo>
                  <a:pt x="938" y="578"/>
                </a:lnTo>
                <a:lnTo>
                  <a:pt x="937" y="580"/>
                </a:lnTo>
                <a:lnTo>
                  <a:pt x="938" y="580"/>
                </a:lnTo>
                <a:close/>
                <a:moveTo>
                  <a:pt x="945" y="577"/>
                </a:moveTo>
                <a:lnTo>
                  <a:pt x="946" y="577"/>
                </a:lnTo>
                <a:lnTo>
                  <a:pt x="949" y="577"/>
                </a:lnTo>
                <a:lnTo>
                  <a:pt x="950" y="577"/>
                </a:lnTo>
                <a:lnTo>
                  <a:pt x="951" y="576"/>
                </a:lnTo>
                <a:lnTo>
                  <a:pt x="951" y="575"/>
                </a:lnTo>
                <a:lnTo>
                  <a:pt x="945" y="575"/>
                </a:lnTo>
                <a:lnTo>
                  <a:pt x="945" y="577"/>
                </a:lnTo>
                <a:close/>
                <a:moveTo>
                  <a:pt x="953" y="717"/>
                </a:moveTo>
                <a:lnTo>
                  <a:pt x="954" y="717"/>
                </a:lnTo>
                <a:lnTo>
                  <a:pt x="954" y="720"/>
                </a:lnTo>
                <a:lnTo>
                  <a:pt x="954" y="721"/>
                </a:lnTo>
                <a:lnTo>
                  <a:pt x="955" y="722"/>
                </a:lnTo>
                <a:lnTo>
                  <a:pt x="956" y="721"/>
                </a:lnTo>
                <a:lnTo>
                  <a:pt x="957" y="718"/>
                </a:lnTo>
                <a:lnTo>
                  <a:pt x="956" y="717"/>
                </a:lnTo>
                <a:lnTo>
                  <a:pt x="955" y="717"/>
                </a:lnTo>
                <a:lnTo>
                  <a:pt x="955" y="717"/>
                </a:lnTo>
                <a:lnTo>
                  <a:pt x="954" y="717"/>
                </a:lnTo>
                <a:lnTo>
                  <a:pt x="953" y="716"/>
                </a:lnTo>
                <a:lnTo>
                  <a:pt x="953" y="717"/>
                </a:lnTo>
                <a:close/>
                <a:moveTo>
                  <a:pt x="953" y="601"/>
                </a:moveTo>
                <a:lnTo>
                  <a:pt x="954" y="602"/>
                </a:lnTo>
                <a:lnTo>
                  <a:pt x="954" y="603"/>
                </a:lnTo>
                <a:lnTo>
                  <a:pt x="955" y="604"/>
                </a:lnTo>
                <a:lnTo>
                  <a:pt x="955" y="605"/>
                </a:lnTo>
                <a:lnTo>
                  <a:pt x="955" y="606"/>
                </a:lnTo>
                <a:lnTo>
                  <a:pt x="954" y="606"/>
                </a:lnTo>
                <a:lnTo>
                  <a:pt x="955" y="606"/>
                </a:lnTo>
                <a:lnTo>
                  <a:pt x="955" y="608"/>
                </a:lnTo>
                <a:lnTo>
                  <a:pt x="956" y="610"/>
                </a:lnTo>
                <a:lnTo>
                  <a:pt x="958" y="601"/>
                </a:lnTo>
                <a:lnTo>
                  <a:pt x="955" y="600"/>
                </a:lnTo>
                <a:lnTo>
                  <a:pt x="953" y="600"/>
                </a:lnTo>
                <a:lnTo>
                  <a:pt x="953" y="601"/>
                </a:lnTo>
                <a:close/>
                <a:moveTo>
                  <a:pt x="959" y="146"/>
                </a:moveTo>
                <a:lnTo>
                  <a:pt x="958" y="146"/>
                </a:lnTo>
                <a:lnTo>
                  <a:pt x="962" y="148"/>
                </a:lnTo>
                <a:lnTo>
                  <a:pt x="974" y="156"/>
                </a:lnTo>
                <a:lnTo>
                  <a:pt x="978" y="157"/>
                </a:lnTo>
                <a:lnTo>
                  <a:pt x="978" y="157"/>
                </a:lnTo>
                <a:lnTo>
                  <a:pt x="979" y="155"/>
                </a:lnTo>
                <a:lnTo>
                  <a:pt x="979" y="154"/>
                </a:lnTo>
                <a:lnTo>
                  <a:pt x="980" y="153"/>
                </a:lnTo>
                <a:lnTo>
                  <a:pt x="979" y="153"/>
                </a:lnTo>
                <a:lnTo>
                  <a:pt x="972" y="148"/>
                </a:lnTo>
                <a:lnTo>
                  <a:pt x="968" y="146"/>
                </a:lnTo>
                <a:lnTo>
                  <a:pt x="967" y="144"/>
                </a:lnTo>
                <a:lnTo>
                  <a:pt x="968" y="143"/>
                </a:lnTo>
                <a:lnTo>
                  <a:pt x="969" y="143"/>
                </a:lnTo>
                <a:lnTo>
                  <a:pt x="970" y="142"/>
                </a:lnTo>
                <a:lnTo>
                  <a:pt x="971" y="142"/>
                </a:lnTo>
                <a:lnTo>
                  <a:pt x="972" y="142"/>
                </a:lnTo>
                <a:lnTo>
                  <a:pt x="972" y="141"/>
                </a:lnTo>
                <a:lnTo>
                  <a:pt x="973" y="141"/>
                </a:lnTo>
                <a:lnTo>
                  <a:pt x="974" y="140"/>
                </a:lnTo>
                <a:lnTo>
                  <a:pt x="975" y="139"/>
                </a:lnTo>
                <a:lnTo>
                  <a:pt x="973" y="138"/>
                </a:lnTo>
                <a:lnTo>
                  <a:pt x="972" y="138"/>
                </a:lnTo>
                <a:lnTo>
                  <a:pt x="971" y="137"/>
                </a:lnTo>
                <a:lnTo>
                  <a:pt x="972" y="137"/>
                </a:lnTo>
                <a:lnTo>
                  <a:pt x="972" y="136"/>
                </a:lnTo>
                <a:lnTo>
                  <a:pt x="973" y="135"/>
                </a:lnTo>
                <a:lnTo>
                  <a:pt x="974" y="134"/>
                </a:lnTo>
                <a:lnTo>
                  <a:pt x="974" y="133"/>
                </a:lnTo>
                <a:lnTo>
                  <a:pt x="975" y="132"/>
                </a:lnTo>
                <a:lnTo>
                  <a:pt x="977" y="129"/>
                </a:lnTo>
                <a:lnTo>
                  <a:pt x="978" y="127"/>
                </a:lnTo>
                <a:lnTo>
                  <a:pt x="978" y="126"/>
                </a:lnTo>
                <a:lnTo>
                  <a:pt x="979" y="125"/>
                </a:lnTo>
                <a:lnTo>
                  <a:pt x="979" y="124"/>
                </a:lnTo>
                <a:lnTo>
                  <a:pt x="979" y="123"/>
                </a:lnTo>
                <a:lnTo>
                  <a:pt x="979" y="122"/>
                </a:lnTo>
                <a:lnTo>
                  <a:pt x="980" y="121"/>
                </a:lnTo>
                <a:lnTo>
                  <a:pt x="980" y="120"/>
                </a:lnTo>
                <a:lnTo>
                  <a:pt x="980" y="120"/>
                </a:lnTo>
                <a:lnTo>
                  <a:pt x="980" y="119"/>
                </a:lnTo>
                <a:lnTo>
                  <a:pt x="980" y="118"/>
                </a:lnTo>
                <a:lnTo>
                  <a:pt x="981" y="118"/>
                </a:lnTo>
                <a:lnTo>
                  <a:pt x="982" y="118"/>
                </a:lnTo>
                <a:lnTo>
                  <a:pt x="982" y="117"/>
                </a:lnTo>
                <a:lnTo>
                  <a:pt x="985" y="117"/>
                </a:lnTo>
                <a:lnTo>
                  <a:pt x="985" y="119"/>
                </a:lnTo>
                <a:lnTo>
                  <a:pt x="986" y="119"/>
                </a:lnTo>
                <a:lnTo>
                  <a:pt x="987" y="119"/>
                </a:lnTo>
                <a:lnTo>
                  <a:pt x="988" y="119"/>
                </a:lnTo>
                <a:lnTo>
                  <a:pt x="989" y="119"/>
                </a:lnTo>
                <a:lnTo>
                  <a:pt x="990" y="119"/>
                </a:lnTo>
                <a:lnTo>
                  <a:pt x="991" y="118"/>
                </a:lnTo>
                <a:lnTo>
                  <a:pt x="991" y="119"/>
                </a:lnTo>
                <a:lnTo>
                  <a:pt x="991" y="119"/>
                </a:lnTo>
                <a:lnTo>
                  <a:pt x="994" y="119"/>
                </a:lnTo>
                <a:lnTo>
                  <a:pt x="1003" y="118"/>
                </a:lnTo>
                <a:lnTo>
                  <a:pt x="1004" y="118"/>
                </a:lnTo>
                <a:lnTo>
                  <a:pt x="1005" y="118"/>
                </a:lnTo>
                <a:lnTo>
                  <a:pt x="1004" y="116"/>
                </a:lnTo>
                <a:lnTo>
                  <a:pt x="1005" y="116"/>
                </a:lnTo>
                <a:lnTo>
                  <a:pt x="1008" y="116"/>
                </a:lnTo>
                <a:lnTo>
                  <a:pt x="1009" y="116"/>
                </a:lnTo>
                <a:lnTo>
                  <a:pt x="1009" y="117"/>
                </a:lnTo>
                <a:lnTo>
                  <a:pt x="1010" y="120"/>
                </a:lnTo>
                <a:lnTo>
                  <a:pt x="1010" y="120"/>
                </a:lnTo>
                <a:lnTo>
                  <a:pt x="1011" y="120"/>
                </a:lnTo>
                <a:lnTo>
                  <a:pt x="1010" y="117"/>
                </a:lnTo>
                <a:lnTo>
                  <a:pt x="1012" y="117"/>
                </a:lnTo>
                <a:lnTo>
                  <a:pt x="1012" y="118"/>
                </a:lnTo>
                <a:lnTo>
                  <a:pt x="1012" y="119"/>
                </a:lnTo>
                <a:lnTo>
                  <a:pt x="1012" y="120"/>
                </a:lnTo>
                <a:lnTo>
                  <a:pt x="1012" y="120"/>
                </a:lnTo>
                <a:lnTo>
                  <a:pt x="1013" y="120"/>
                </a:lnTo>
                <a:lnTo>
                  <a:pt x="1013" y="121"/>
                </a:lnTo>
                <a:lnTo>
                  <a:pt x="1013" y="122"/>
                </a:lnTo>
                <a:lnTo>
                  <a:pt x="1014" y="123"/>
                </a:lnTo>
                <a:lnTo>
                  <a:pt x="1014" y="124"/>
                </a:lnTo>
                <a:lnTo>
                  <a:pt x="1014" y="125"/>
                </a:lnTo>
                <a:lnTo>
                  <a:pt x="1015" y="125"/>
                </a:lnTo>
                <a:lnTo>
                  <a:pt x="1021" y="125"/>
                </a:lnTo>
                <a:lnTo>
                  <a:pt x="1022" y="125"/>
                </a:lnTo>
                <a:lnTo>
                  <a:pt x="1023" y="125"/>
                </a:lnTo>
                <a:lnTo>
                  <a:pt x="1023" y="122"/>
                </a:lnTo>
                <a:lnTo>
                  <a:pt x="1023" y="119"/>
                </a:lnTo>
                <a:lnTo>
                  <a:pt x="1023" y="115"/>
                </a:lnTo>
                <a:lnTo>
                  <a:pt x="1025" y="115"/>
                </a:lnTo>
                <a:lnTo>
                  <a:pt x="1025" y="114"/>
                </a:lnTo>
                <a:lnTo>
                  <a:pt x="1025" y="108"/>
                </a:lnTo>
                <a:lnTo>
                  <a:pt x="1023" y="108"/>
                </a:lnTo>
                <a:lnTo>
                  <a:pt x="1022" y="108"/>
                </a:lnTo>
                <a:lnTo>
                  <a:pt x="1015" y="109"/>
                </a:lnTo>
                <a:lnTo>
                  <a:pt x="1004" y="110"/>
                </a:lnTo>
                <a:lnTo>
                  <a:pt x="1001" y="109"/>
                </a:lnTo>
                <a:lnTo>
                  <a:pt x="999" y="109"/>
                </a:lnTo>
                <a:lnTo>
                  <a:pt x="996" y="108"/>
                </a:lnTo>
                <a:lnTo>
                  <a:pt x="993" y="108"/>
                </a:lnTo>
                <a:lnTo>
                  <a:pt x="991" y="106"/>
                </a:lnTo>
                <a:lnTo>
                  <a:pt x="985" y="100"/>
                </a:lnTo>
                <a:lnTo>
                  <a:pt x="983" y="98"/>
                </a:lnTo>
                <a:lnTo>
                  <a:pt x="982" y="98"/>
                </a:lnTo>
                <a:lnTo>
                  <a:pt x="981" y="96"/>
                </a:lnTo>
                <a:lnTo>
                  <a:pt x="981" y="95"/>
                </a:lnTo>
                <a:lnTo>
                  <a:pt x="980" y="93"/>
                </a:lnTo>
                <a:lnTo>
                  <a:pt x="979" y="92"/>
                </a:lnTo>
                <a:lnTo>
                  <a:pt x="977" y="90"/>
                </a:lnTo>
                <a:lnTo>
                  <a:pt x="977" y="89"/>
                </a:lnTo>
                <a:lnTo>
                  <a:pt x="976" y="89"/>
                </a:lnTo>
                <a:lnTo>
                  <a:pt x="972" y="97"/>
                </a:lnTo>
                <a:lnTo>
                  <a:pt x="971" y="97"/>
                </a:lnTo>
                <a:lnTo>
                  <a:pt x="971" y="100"/>
                </a:lnTo>
                <a:lnTo>
                  <a:pt x="970" y="100"/>
                </a:lnTo>
                <a:lnTo>
                  <a:pt x="960" y="101"/>
                </a:lnTo>
                <a:lnTo>
                  <a:pt x="960" y="106"/>
                </a:lnTo>
                <a:lnTo>
                  <a:pt x="956" y="105"/>
                </a:lnTo>
                <a:lnTo>
                  <a:pt x="956" y="106"/>
                </a:lnTo>
                <a:lnTo>
                  <a:pt x="956" y="107"/>
                </a:lnTo>
                <a:lnTo>
                  <a:pt x="959" y="109"/>
                </a:lnTo>
                <a:lnTo>
                  <a:pt x="960" y="109"/>
                </a:lnTo>
                <a:lnTo>
                  <a:pt x="963" y="111"/>
                </a:lnTo>
                <a:lnTo>
                  <a:pt x="963" y="110"/>
                </a:lnTo>
                <a:lnTo>
                  <a:pt x="965" y="111"/>
                </a:lnTo>
                <a:lnTo>
                  <a:pt x="966" y="112"/>
                </a:lnTo>
                <a:lnTo>
                  <a:pt x="967" y="113"/>
                </a:lnTo>
                <a:lnTo>
                  <a:pt x="967" y="114"/>
                </a:lnTo>
                <a:lnTo>
                  <a:pt x="968" y="115"/>
                </a:lnTo>
                <a:lnTo>
                  <a:pt x="968" y="116"/>
                </a:lnTo>
                <a:lnTo>
                  <a:pt x="969" y="117"/>
                </a:lnTo>
                <a:lnTo>
                  <a:pt x="970" y="118"/>
                </a:lnTo>
                <a:lnTo>
                  <a:pt x="970" y="120"/>
                </a:lnTo>
                <a:lnTo>
                  <a:pt x="969" y="121"/>
                </a:lnTo>
                <a:lnTo>
                  <a:pt x="969" y="122"/>
                </a:lnTo>
                <a:lnTo>
                  <a:pt x="967" y="126"/>
                </a:lnTo>
                <a:lnTo>
                  <a:pt x="967" y="127"/>
                </a:lnTo>
                <a:lnTo>
                  <a:pt x="965" y="129"/>
                </a:lnTo>
                <a:lnTo>
                  <a:pt x="965" y="130"/>
                </a:lnTo>
                <a:lnTo>
                  <a:pt x="964" y="132"/>
                </a:lnTo>
                <a:lnTo>
                  <a:pt x="962" y="136"/>
                </a:lnTo>
                <a:lnTo>
                  <a:pt x="960" y="139"/>
                </a:lnTo>
                <a:lnTo>
                  <a:pt x="960" y="140"/>
                </a:lnTo>
                <a:lnTo>
                  <a:pt x="960" y="141"/>
                </a:lnTo>
                <a:lnTo>
                  <a:pt x="956" y="143"/>
                </a:lnTo>
                <a:lnTo>
                  <a:pt x="959" y="146"/>
                </a:lnTo>
                <a:close/>
                <a:moveTo>
                  <a:pt x="957" y="709"/>
                </a:moveTo>
                <a:lnTo>
                  <a:pt x="958" y="709"/>
                </a:lnTo>
                <a:lnTo>
                  <a:pt x="960" y="709"/>
                </a:lnTo>
                <a:lnTo>
                  <a:pt x="961" y="708"/>
                </a:lnTo>
                <a:lnTo>
                  <a:pt x="961" y="706"/>
                </a:lnTo>
                <a:lnTo>
                  <a:pt x="961" y="705"/>
                </a:lnTo>
                <a:lnTo>
                  <a:pt x="960" y="705"/>
                </a:lnTo>
                <a:lnTo>
                  <a:pt x="959" y="705"/>
                </a:lnTo>
                <a:lnTo>
                  <a:pt x="958" y="705"/>
                </a:lnTo>
                <a:lnTo>
                  <a:pt x="957" y="705"/>
                </a:lnTo>
                <a:lnTo>
                  <a:pt x="956" y="708"/>
                </a:lnTo>
                <a:lnTo>
                  <a:pt x="957" y="709"/>
                </a:lnTo>
                <a:close/>
                <a:moveTo>
                  <a:pt x="957" y="684"/>
                </a:moveTo>
                <a:lnTo>
                  <a:pt x="960" y="685"/>
                </a:lnTo>
                <a:lnTo>
                  <a:pt x="961" y="682"/>
                </a:lnTo>
                <a:lnTo>
                  <a:pt x="957" y="681"/>
                </a:lnTo>
                <a:lnTo>
                  <a:pt x="957" y="684"/>
                </a:lnTo>
                <a:close/>
                <a:moveTo>
                  <a:pt x="959" y="718"/>
                </a:moveTo>
                <a:lnTo>
                  <a:pt x="960" y="718"/>
                </a:lnTo>
                <a:lnTo>
                  <a:pt x="965" y="720"/>
                </a:lnTo>
                <a:lnTo>
                  <a:pt x="968" y="720"/>
                </a:lnTo>
                <a:lnTo>
                  <a:pt x="969" y="720"/>
                </a:lnTo>
                <a:lnTo>
                  <a:pt x="969" y="719"/>
                </a:lnTo>
                <a:lnTo>
                  <a:pt x="969" y="716"/>
                </a:lnTo>
                <a:lnTo>
                  <a:pt x="968" y="716"/>
                </a:lnTo>
                <a:lnTo>
                  <a:pt x="967" y="716"/>
                </a:lnTo>
                <a:lnTo>
                  <a:pt x="966" y="716"/>
                </a:lnTo>
                <a:lnTo>
                  <a:pt x="965" y="716"/>
                </a:lnTo>
                <a:lnTo>
                  <a:pt x="962" y="715"/>
                </a:lnTo>
                <a:lnTo>
                  <a:pt x="960" y="715"/>
                </a:lnTo>
                <a:lnTo>
                  <a:pt x="960" y="717"/>
                </a:lnTo>
                <a:lnTo>
                  <a:pt x="959" y="718"/>
                </a:lnTo>
                <a:close/>
                <a:moveTo>
                  <a:pt x="961" y="513"/>
                </a:moveTo>
                <a:lnTo>
                  <a:pt x="962" y="513"/>
                </a:lnTo>
                <a:lnTo>
                  <a:pt x="963" y="513"/>
                </a:lnTo>
                <a:lnTo>
                  <a:pt x="965" y="513"/>
                </a:lnTo>
                <a:lnTo>
                  <a:pt x="966" y="512"/>
                </a:lnTo>
                <a:lnTo>
                  <a:pt x="961" y="511"/>
                </a:lnTo>
                <a:lnTo>
                  <a:pt x="961" y="513"/>
                </a:lnTo>
                <a:close/>
                <a:moveTo>
                  <a:pt x="964" y="726"/>
                </a:moveTo>
                <a:lnTo>
                  <a:pt x="967" y="726"/>
                </a:lnTo>
                <a:lnTo>
                  <a:pt x="967" y="725"/>
                </a:lnTo>
                <a:lnTo>
                  <a:pt x="968" y="724"/>
                </a:lnTo>
                <a:lnTo>
                  <a:pt x="967" y="724"/>
                </a:lnTo>
                <a:lnTo>
                  <a:pt x="967" y="723"/>
                </a:lnTo>
                <a:lnTo>
                  <a:pt x="967" y="723"/>
                </a:lnTo>
                <a:lnTo>
                  <a:pt x="965" y="723"/>
                </a:lnTo>
                <a:lnTo>
                  <a:pt x="965" y="724"/>
                </a:lnTo>
                <a:lnTo>
                  <a:pt x="965" y="725"/>
                </a:lnTo>
                <a:lnTo>
                  <a:pt x="964" y="726"/>
                </a:lnTo>
                <a:close/>
                <a:moveTo>
                  <a:pt x="966" y="585"/>
                </a:moveTo>
                <a:lnTo>
                  <a:pt x="967" y="585"/>
                </a:lnTo>
                <a:lnTo>
                  <a:pt x="974" y="585"/>
                </a:lnTo>
                <a:lnTo>
                  <a:pt x="975" y="585"/>
                </a:lnTo>
                <a:lnTo>
                  <a:pt x="976" y="585"/>
                </a:lnTo>
                <a:lnTo>
                  <a:pt x="978" y="585"/>
                </a:lnTo>
                <a:lnTo>
                  <a:pt x="980" y="586"/>
                </a:lnTo>
                <a:lnTo>
                  <a:pt x="981" y="586"/>
                </a:lnTo>
                <a:lnTo>
                  <a:pt x="980" y="588"/>
                </a:lnTo>
                <a:lnTo>
                  <a:pt x="980" y="590"/>
                </a:lnTo>
                <a:lnTo>
                  <a:pt x="982" y="590"/>
                </a:lnTo>
                <a:lnTo>
                  <a:pt x="983" y="590"/>
                </a:lnTo>
                <a:lnTo>
                  <a:pt x="983" y="589"/>
                </a:lnTo>
                <a:lnTo>
                  <a:pt x="984" y="587"/>
                </a:lnTo>
                <a:lnTo>
                  <a:pt x="984" y="586"/>
                </a:lnTo>
                <a:lnTo>
                  <a:pt x="986" y="580"/>
                </a:lnTo>
                <a:lnTo>
                  <a:pt x="987" y="578"/>
                </a:lnTo>
                <a:lnTo>
                  <a:pt x="976" y="576"/>
                </a:lnTo>
                <a:lnTo>
                  <a:pt x="976" y="572"/>
                </a:lnTo>
                <a:lnTo>
                  <a:pt x="973" y="572"/>
                </a:lnTo>
                <a:lnTo>
                  <a:pt x="972" y="572"/>
                </a:lnTo>
                <a:lnTo>
                  <a:pt x="971" y="571"/>
                </a:lnTo>
                <a:lnTo>
                  <a:pt x="970" y="573"/>
                </a:lnTo>
                <a:lnTo>
                  <a:pt x="970" y="574"/>
                </a:lnTo>
                <a:lnTo>
                  <a:pt x="969" y="574"/>
                </a:lnTo>
                <a:lnTo>
                  <a:pt x="969" y="575"/>
                </a:lnTo>
                <a:lnTo>
                  <a:pt x="968" y="575"/>
                </a:lnTo>
                <a:lnTo>
                  <a:pt x="967" y="576"/>
                </a:lnTo>
                <a:lnTo>
                  <a:pt x="967" y="577"/>
                </a:lnTo>
                <a:lnTo>
                  <a:pt x="967" y="578"/>
                </a:lnTo>
                <a:lnTo>
                  <a:pt x="966" y="580"/>
                </a:lnTo>
                <a:lnTo>
                  <a:pt x="966" y="581"/>
                </a:lnTo>
                <a:lnTo>
                  <a:pt x="966" y="582"/>
                </a:lnTo>
                <a:lnTo>
                  <a:pt x="966" y="583"/>
                </a:lnTo>
                <a:lnTo>
                  <a:pt x="966" y="584"/>
                </a:lnTo>
                <a:lnTo>
                  <a:pt x="966" y="585"/>
                </a:lnTo>
                <a:close/>
                <a:moveTo>
                  <a:pt x="972" y="517"/>
                </a:moveTo>
                <a:lnTo>
                  <a:pt x="973" y="517"/>
                </a:lnTo>
                <a:lnTo>
                  <a:pt x="973" y="518"/>
                </a:lnTo>
                <a:lnTo>
                  <a:pt x="973" y="517"/>
                </a:lnTo>
                <a:lnTo>
                  <a:pt x="973" y="516"/>
                </a:lnTo>
                <a:lnTo>
                  <a:pt x="972" y="517"/>
                </a:lnTo>
                <a:close/>
                <a:moveTo>
                  <a:pt x="1104" y="382"/>
                </a:moveTo>
                <a:lnTo>
                  <a:pt x="1105" y="382"/>
                </a:lnTo>
                <a:lnTo>
                  <a:pt x="1109" y="383"/>
                </a:lnTo>
                <a:lnTo>
                  <a:pt x="1111" y="383"/>
                </a:lnTo>
                <a:lnTo>
                  <a:pt x="1113" y="384"/>
                </a:lnTo>
                <a:lnTo>
                  <a:pt x="1115" y="384"/>
                </a:lnTo>
                <a:lnTo>
                  <a:pt x="1116" y="384"/>
                </a:lnTo>
                <a:lnTo>
                  <a:pt x="1115" y="387"/>
                </a:lnTo>
                <a:lnTo>
                  <a:pt x="1108" y="385"/>
                </a:lnTo>
                <a:lnTo>
                  <a:pt x="1107" y="388"/>
                </a:lnTo>
                <a:lnTo>
                  <a:pt x="1109" y="389"/>
                </a:lnTo>
                <a:lnTo>
                  <a:pt x="1111" y="389"/>
                </a:lnTo>
                <a:lnTo>
                  <a:pt x="1111" y="392"/>
                </a:lnTo>
                <a:lnTo>
                  <a:pt x="1111" y="393"/>
                </a:lnTo>
                <a:lnTo>
                  <a:pt x="1112" y="393"/>
                </a:lnTo>
                <a:lnTo>
                  <a:pt x="1116" y="394"/>
                </a:lnTo>
                <a:lnTo>
                  <a:pt x="1119" y="396"/>
                </a:lnTo>
                <a:lnTo>
                  <a:pt x="1121" y="396"/>
                </a:lnTo>
                <a:lnTo>
                  <a:pt x="1123" y="397"/>
                </a:lnTo>
                <a:lnTo>
                  <a:pt x="1124" y="396"/>
                </a:lnTo>
                <a:lnTo>
                  <a:pt x="1125" y="395"/>
                </a:lnTo>
                <a:lnTo>
                  <a:pt x="1126" y="393"/>
                </a:lnTo>
                <a:lnTo>
                  <a:pt x="1124" y="393"/>
                </a:lnTo>
                <a:lnTo>
                  <a:pt x="1124" y="392"/>
                </a:lnTo>
                <a:lnTo>
                  <a:pt x="1123" y="391"/>
                </a:lnTo>
                <a:lnTo>
                  <a:pt x="1124" y="389"/>
                </a:lnTo>
                <a:lnTo>
                  <a:pt x="1123" y="388"/>
                </a:lnTo>
                <a:lnTo>
                  <a:pt x="1124" y="386"/>
                </a:lnTo>
                <a:lnTo>
                  <a:pt x="1127" y="387"/>
                </a:lnTo>
                <a:lnTo>
                  <a:pt x="1127" y="388"/>
                </a:lnTo>
                <a:lnTo>
                  <a:pt x="1129" y="388"/>
                </a:lnTo>
                <a:lnTo>
                  <a:pt x="1130" y="389"/>
                </a:lnTo>
                <a:lnTo>
                  <a:pt x="1131" y="389"/>
                </a:lnTo>
                <a:lnTo>
                  <a:pt x="1132" y="387"/>
                </a:lnTo>
                <a:lnTo>
                  <a:pt x="1135" y="385"/>
                </a:lnTo>
                <a:lnTo>
                  <a:pt x="1134" y="385"/>
                </a:lnTo>
                <a:lnTo>
                  <a:pt x="1125" y="384"/>
                </a:lnTo>
                <a:lnTo>
                  <a:pt x="1122" y="383"/>
                </a:lnTo>
                <a:lnTo>
                  <a:pt x="1108" y="380"/>
                </a:lnTo>
                <a:lnTo>
                  <a:pt x="1107" y="380"/>
                </a:lnTo>
                <a:lnTo>
                  <a:pt x="1106" y="380"/>
                </a:lnTo>
                <a:lnTo>
                  <a:pt x="1105" y="380"/>
                </a:lnTo>
                <a:lnTo>
                  <a:pt x="1104" y="381"/>
                </a:lnTo>
                <a:lnTo>
                  <a:pt x="1104" y="382"/>
                </a:lnTo>
                <a:close/>
                <a:moveTo>
                  <a:pt x="1150" y="357"/>
                </a:moveTo>
                <a:lnTo>
                  <a:pt x="1151" y="357"/>
                </a:lnTo>
                <a:lnTo>
                  <a:pt x="1152" y="357"/>
                </a:lnTo>
                <a:lnTo>
                  <a:pt x="1153" y="357"/>
                </a:lnTo>
                <a:lnTo>
                  <a:pt x="1152" y="355"/>
                </a:lnTo>
                <a:lnTo>
                  <a:pt x="1152" y="354"/>
                </a:lnTo>
                <a:lnTo>
                  <a:pt x="1150" y="354"/>
                </a:lnTo>
                <a:lnTo>
                  <a:pt x="1150" y="355"/>
                </a:lnTo>
                <a:lnTo>
                  <a:pt x="1150" y="357"/>
                </a:lnTo>
                <a:close/>
                <a:moveTo>
                  <a:pt x="1154" y="354"/>
                </a:moveTo>
                <a:lnTo>
                  <a:pt x="1155" y="354"/>
                </a:lnTo>
                <a:lnTo>
                  <a:pt x="1156" y="354"/>
                </a:lnTo>
                <a:lnTo>
                  <a:pt x="1157" y="351"/>
                </a:lnTo>
                <a:lnTo>
                  <a:pt x="1155" y="350"/>
                </a:lnTo>
                <a:lnTo>
                  <a:pt x="1154" y="354"/>
                </a:lnTo>
                <a:close/>
                <a:moveTo>
                  <a:pt x="1154" y="358"/>
                </a:moveTo>
                <a:lnTo>
                  <a:pt x="1154" y="360"/>
                </a:lnTo>
                <a:lnTo>
                  <a:pt x="1155" y="361"/>
                </a:lnTo>
                <a:lnTo>
                  <a:pt x="1156" y="361"/>
                </a:lnTo>
                <a:lnTo>
                  <a:pt x="1157" y="361"/>
                </a:lnTo>
                <a:lnTo>
                  <a:pt x="1158" y="361"/>
                </a:lnTo>
                <a:lnTo>
                  <a:pt x="1159" y="361"/>
                </a:lnTo>
                <a:lnTo>
                  <a:pt x="1160" y="360"/>
                </a:lnTo>
                <a:lnTo>
                  <a:pt x="1161" y="360"/>
                </a:lnTo>
                <a:lnTo>
                  <a:pt x="1162" y="360"/>
                </a:lnTo>
                <a:lnTo>
                  <a:pt x="1165" y="360"/>
                </a:lnTo>
                <a:lnTo>
                  <a:pt x="1166" y="360"/>
                </a:lnTo>
                <a:lnTo>
                  <a:pt x="1167" y="360"/>
                </a:lnTo>
                <a:lnTo>
                  <a:pt x="1170" y="360"/>
                </a:lnTo>
                <a:lnTo>
                  <a:pt x="1170" y="359"/>
                </a:lnTo>
                <a:lnTo>
                  <a:pt x="1171" y="355"/>
                </a:lnTo>
                <a:lnTo>
                  <a:pt x="1171" y="355"/>
                </a:lnTo>
                <a:lnTo>
                  <a:pt x="1169" y="355"/>
                </a:lnTo>
                <a:lnTo>
                  <a:pt x="1168" y="355"/>
                </a:lnTo>
                <a:lnTo>
                  <a:pt x="1167" y="355"/>
                </a:lnTo>
                <a:lnTo>
                  <a:pt x="1166" y="355"/>
                </a:lnTo>
                <a:lnTo>
                  <a:pt x="1167" y="359"/>
                </a:lnTo>
                <a:lnTo>
                  <a:pt x="1165" y="359"/>
                </a:lnTo>
                <a:lnTo>
                  <a:pt x="1165" y="358"/>
                </a:lnTo>
                <a:lnTo>
                  <a:pt x="1164" y="355"/>
                </a:lnTo>
                <a:lnTo>
                  <a:pt x="1163" y="355"/>
                </a:lnTo>
                <a:lnTo>
                  <a:pt x="1160" y="356"/>
                </a:lnTo>
                <a:lnTo>
                  <a:pt x="1159" y="356"/>
                </a:lnTo>
                <a:lnTo>
                  <a:pt x="1159" y="356"/>
                </a:lnTo>
                <a:lnTo>
                  <a:pt x="1159" y="357"/>
                </a:lnTo>
                <a:lnTo>
                  <a:pt x="1160" y="359"/>
                </a:lnTo>
                <a:lnTo>
                  <a:pt x="1159" y="359"/>
                </a:lnTo>
                <a:lnTo>
                  <a:pt x="1159" y="360"/>
                </a:lnTo>
                <a:lnTo>
                  <a:pt x="1157" y="361"/>
                </a:lnTo>
                <a:lnTo>
                  <a:pt x="1157" y="360"/>
                </a:lnTo>
                <a:lnTo>
                  <a:pt x="1156" y="358"/>
                </a:lnTo>
                <a:lnTo>
                  <a:pt x="1156" y="357"/>
                </a:lnTo>
                <a:lnTo>
                  <a:pt x="1154" y="357"/>
                </a:lnTo>
                <a:lnTo>
                  <a:pt x="1154" y="358"/>
                </a:lnTo>
                <a:close/>
                <a:moveTo>
                  <a:pt x="1165" y="351"/>
                </a:moveTo>
                <a:lnTo>
                  <a:pt x="1166" y="354"/>
                </a:lnTo>
                <a:lnTo>
                  <a:pt x="1167" y="354"/>
                </a:lnTo>
                <a:lnTo>
                  <a:pt x="1169" y="354"/>
                </a:lnTo>
                <a:lnTo>
                  <a:pt x="1169" y="353"/>
                </a:lnTo>
                <a:lnTo>
                  <a:pt x="1170" y="350"/>
                </a:lnTo>
                <a:lnTo>
                  <a:pt x="1166" y="349"/>
                </a:lnTo>
                <a:lnTo>
                  <a:pt x="1165" y="351"/>
                </a:lnTo>
                <a:close/>
                <a:moveTo>
                  <a:pt x="1182" y="504"/>
                </a:moveTo>
                <a:lnTo>
                  <a:pt x="1183" y="505"/>
                </a:lnTo>
                <a:lnTo>
                  <a:pt x="1187" y="506"/>
                </a:lnTo>
                <a:lnTo>
                  <a:pt x="1190" y="507"/>
                </a:lnTo>
                <a:lnTo>
                  <a:pt x="1191" y="507"/>
                </a:lnTo>
                <a:lnTo>
                  <a:pt x="1191" y="506"/>
                </a:lnTo>
                <a:lnTo>
                  <a:pt x="1192" y="505"/>
                </a:lnTo>
                <a:lnTo>
                  <a:pt x="1195" y="506"/>
                </a:lnTo>
                <a:lnTo>
                  <a:pt x="1195" y="506"/>
                </a:lnTo>
                <a:lnTo>
                  <a:pt x="1194" y="508"/>
                </a:lnTo>
                <a:lnTo>
                  <a:pt x="1200" y="511"/>
                </a:lnTo>
                <a:lnTo>
                  <a:pt x="1206" y="513"/>
                </a:lnTo>
                <a:lnTo>
                  <a:pt x="1207" y="508"/>
                </a:lnTo>
                <a:lnTo>
                  <a:pt x="1207" y="505"/>
                </a:lnTo>
                <a:lnTo>
                  <a:pt x="1207" y="503"/>
                </a:lnTo>
                <a:lnTo>
                  <a:pt x="1213" y="504"/>
                </a:lnTo>
                <a:lnTo>
                  <a:pt x="1216" y="505"/>
                </a:lnTo>
                <a:lnTo>
                  <a:pt x="1219" y="506"/>
                </a:lnTo>
                <a:lnTo>
                  <a:pt x="1227" y="508"/>
                </a:lnTo>
                <a:lnTo>
                  <a:pt x="1228" y="509"/>
                </a:lnTo>
                <a:lnTo>
                  <a:pt x="1232" y="510"/>
                </a:lnTo>
                <a:lnTo>
                  <a:pt x="1234" y="511"/>
                </a:lnTo>
                <a:lnTo>
                  <a:pt x="1240" y="513"/>
                </a:lnTo>
                <a:lnTo>
                  <a:pt x="1243" y="514"/>
                </a:lnTo>
                <a:lnTo>
                  <a:pt x="1251" y="517"/>
                </a:lnTo>
                <a:lnTo>
                  <a:pt x="1254" y="508"/>
                </a:lnTo>
                <a:lnTo>
                  <a:pt x="1255" y="504"/>
                </a:lnTo>
                <a:lnTo>
                  <a:pt x="1256" y="500"/>
                </a:lnTo>
                <a:lnTo>
                  <a:pt x="1256" y="499"/>
                </a:lnTo>
                <a:lnTo>
                  <a:pt x="1257" y="499"/>
                </a:lnTo>
                <a:lnTo>
                  <a:pt x="1252" y="497"/>
                </a:lnTo>
                <a:lnTo>
                  <a:pt x="1251" y="497"/>
                </a:lnTo>
                <a:lnTo>
                  <a:pt x="1250" y="497"/>
                </a:lnTo>
                <a:lnTo>
                  <a:pt x="1243" y="495"/>
                </a:lnTo>
                <a:lnTo>
                  <a:pt x="1244" y="492"/>
                </a:lnTo>
                <a:lnTo>
                  <a:pt x="1251" y="494"/>
                </a:lnTo>
                <a:lnTo>
                  <a:pt x="1257" y="494"/>
                </a:lnTo>
                <a:lnTo>
                  <a:pt x="1258" y="494"/>
                </a:lnTo>
                <a:lnTo>
                  <a:pt x="1259" y="492"/>
                </a:lnTo>
                <a:lnTo>
                  <a:pt x="1259" y="491"/>
                </a:lnTo>
                <a:lnTo>
                  <a:pt x="1258" y="491"/>
                </a:lnTo>
                <a:lnTo>
                  <a:pt x="1256" y="491"/>
                </a:lnTo>
                <a:lnTo>
                  <a:pt x="1248" y="489"/>
                </a:lnTo>
                <a:lnTo>
                  <a:pt x="1243" y="488"/>
                </a:lnTo>
                <a:lnTo>
                  <a:pt x="1239" y="487"/>
                </a:lnTo>
                <a:lnTo>
                  <a:pt x="1238" y="487"/>
                </a:lnTo>
                <a:lnTo>
                  <a:pt x="1233" y="486"/>
                </a:lnTo>
                <a:lnTo>
                  <a:pt x="1229" y="485"/>
                </a:lnTo>
                <a:lnTo>
                  <a:pt x="1228" y="488"/>
                </a:lnTo>
                <a:lnTo>
                  <a:pt x="1227" y="488"/>
                </a:lnTo>
                <a:lnTo>
                  <a:pt x="1222" y="487"/>
                </a:lnTo>
                <a:lnTo>
                  <a:pt x="1219" y="487"/>
                </a:lnTo>
                <a:lnTo>
                  <a:pt x="1219" y="486"/>
                </a:lnTo>
                <a:lnTo>
                  <a:pt x="1218" y="486"/>
                </a:lnTo>
                <a:lnTo>
                  <a:pt x="1216" y="486"/>
                </a:lnTo>
                <a:lnTo>
                  <a:pt x="1212" y="485"/>
                </a:lnTo>
                <a:lnTo>
                  <a:pt x="1212" y="484"/>
                </a:lnTo>
                <a:lnTo>
                  <a:pt x="1212" y="483"/>
                </a:lnTo>
                <a:lnTo>
                  <a:pt x="1213" y="482"/>
                </a:lnTo>
                <a:lnTo>
                  <a:pt x="1214" y="477"/>
                </a:lnTo>
                <a:lnTo>
                  <a:pt x="1215" y="478"/>
                </a:lnTo>
                <a:lnTo>
                  <a:pt x="1218" y="478"/>
                </a:lnTo>
                <a:lnTo>
                  <a:pt x="1219" y="478"/>
                </a:lnTo>
                <a:lnTo>
                  <a:pt x="1219" y="476"/>
                </a:lnTo>
                <a:lnTo>
                  <a:pt x="1219" y="475"/>
                </a:lnTo>
                <a:lnTo>
                  <a:pt x="1219" y="474"/>
                </a:lnTo>
                <a:lnTo>
                  <a:pt x="1220" y="474"/>
                </a:lnTo>
                <a:lnTo>
                  <a:pt x="1221" y="474"/>
                </a:lnTo>
                <a:lnTo>
                  <a:pt x="1220" y="473"/>
                </a:lnTo>
                <a:lnTo>
                  <a:pt x="1220" y="470"/>
                </a:lnTo>
                <a:lnTo>
                  <a:pt x="1220" y="468"/>
                </a:lnTo>
                <a:lnTo>
                  <a:pt x="1218" y="468"/>
                </a:lnTo>
                <a:lnTo>
                  <a:pt x="1217" y="468"/>
                </a:lnTo>
                <a:lnTo>
                  <a:pt x="1216" y="469"/>
                </a:lnTo>
                <a:lnTo>
                  <a:pt x="1216" y="470"/>
                </a:lnTo>
                <a:lnTo>
                  <a:pt x="1215" y="470"/>
                </a:lnTo>
                <a:lnTo>
                  <a:pt x="1215" y="469"/>
                </a:lnTo>
                <a:lnTo>
                  <a:pt x="1206" y="467"/>
                </a:lnTo>
                <a:lnTo>
                  <a:pt x="1196" y="465"/>
                </a:lnTo>
                <a:lnTo>
                  <a:pt x="1196" y="466"/>
                </a:lnTo>
                <a:lnTo>
                  <a:pt x="1195" y="465"/>
                </a:lnTo>
                <a:lnTo>
                  <a:pt x="1194" y="470"/>
                </a:lnTo>
                <a:lnTo>
                  <a:pt x="1191" y="478"/>
                </a:lnTo>
                <a:lnTo>
                  <a:pt x="1183" y="498"/>
                </a:lnTo>
                <a:lnTo>
                  <a:pt x="1182" y="504"/>
                </a:lnTo>
                <a:close/>
                <a:moveTo>
                  <a:pt x="1495" y="668"/>
                </a:moveTo>
                <a:lnTo>
                  <a:pt x="1495" y="674"/>
                </a:lnTo>
                <a:lnTo>
                  <a:pt x="1495" y="680"/>
                </a:lnTo>
                <a:lnTo>
                  <a:pt x="1495" y="685"/>
                </a:lnTo>
                <a:lnTo>
                  <a:pt x="1495" y="695"/>
                </a:lnTo>
                <a:lnTo>
                  <a:pt x="1495" y="699"/>
                </a:lnTo>
                <a:lnTo>
                  <a:pt x="1505" y="699"/>
                </a:lnTo>
                <a:lnTo>
                  <a:pt x="1515" y="699"/>
                </a:lnTo>
                <a:lnTo>
                  <a:pt x="1515" y="702"/>
                </a:lnTo>
                <a:lnTo>
                  <a:pt x="1515" y="707"/>
                </a:lnTo>
                <a:lnTo>
                  <a:pt x="1515" y="711"/>
                </a:lnTo>
                <a:lnTo>
                  <a:pt x="1515" y="716"/>
                </a:lnTo>
                <a:lnTo>
                  <a:pt x="1518" y="716"/>
                </a:lnTo>
                <a:lnTo>
                  <a:pt x="1521" y="717"/>
                </a:lnTo>
                <a:lnTo>
                  <a:pt x="1529" y="718"/>
                </a:lnTo>
                <a:lnTo>
                  <a:pt x="1539" y="719"/>
                </a:lnTo>
                <a:lnTo>
                  <a:pt x="1539" y="708"/>
                </a:lnTo>
                <a:lnTo>
                  <a:pt x="1539" y="703"/>
                </a:lnTo>
                <a:lnTo>
                  <a:pt x="1539" y="699"/>
                </a:lnTo>
                <a:lnTo>
                  <a:pt x="1539" y="689"/>
                </a:lnTo>
                <a:lnTo>
                  <a:pt x="1539" y="681"/>
                </a:lnTo>
                <a:lnTo>
                  <a:pt x="1539" y="680"/>
                </a:lnTo>
                <a:lnTo>
                  <a:pt x="1539" y="674"/>
                </a:lnTo>
                <a:lnTo>
                  <a:pt x="1539" y="662"/>
                </a:lnTo>
                <a:lnTo>
                  <a:pt x="1538" y="662"/>
                </a:lnTo>
                <a:lnTo>
                  <a:pt x="1533" y="662"/>
                </a:lnTo>
                <a:lnTo>
                  <a:pt x="1528" y="662"/>
                </a:lnTo>
                <a:lnTo>
                  <a:pt x="1522" y="662"/>
                </a:lnTo>
                <a:lnTo>
                  <a:pt x="1517" y="662"/>
                </a:lnTo>
                <a:lnTo>
                  <a:pt x="1512" y="662"/>
                </a:lnTo>
                <a:lnTo>
                  <a:pt x="1506" y="662"/>
                </a:lnTo>
                <a:lnTo>
                  <a:pt x="1501" y="662"/>
                </a:lnTo>
                <a:lnTo>
                  <a:pt x="1495" y="662"/>
                </a:lnTo>
                <a:lnTo>
                  <a:pt x="1495" y="668"/>
                </a:lnTo>
                <a:close/>
                <a:moveTo>
                  <a:pt x="1539" y="235"/>
                </a:moveTo>
                <a:lnTo>
                  <a:pt x="1540" y="235"/>
                </a:lnTo>
                <a:lnTo>
                  <a:pt x="1542" y="235"/>
                </a:lnTo>
                <a:lnTo>
                  <a:pt x="1543" y="235"/>
                </a:lnTo>
                <a:lnTo>
                  <a:pt x="1544" y="235"/>
                </a:lnTo>
                <a:lnTo>
                  <a:pt x="1545" y="235"/>
                </a:lnTo>
                <a:lnTo>
                  <a:pt x="1545" y="234"/>
                </a:lnTo>
                <a:lnTo>
                  <a:pt x="1547" y="234"/>
                </a:lnTo>
                <a:lnTo>
                  <a:pt x="1548" y="234"/>
                </a:lnTo>
                <a:lnTo>
                  <a:pt x="1549" y="234"/>
                </a:lnTo>
                <a:lnTo>
                  <a:pt x="1550" y="234"/>
                </a:lnTo>
                <a:lnTo>
                  <a:pt x="1553" y="234"/>
                </a:lnTo>
                <a:lnTo>
                  <a:pt x="1553" y="224"/>
                </a:lnTo>
                <a:lnTo>
                  <a:pt x="1552" y="224"/>
                </a:lnTo>
                <a:lnTo>
                  <a:pt x="1552" y="221"/>
                </a:lnTo>
                <a:lnTo>
                  <a:pt x="1551" y="221"/>
                </a:lnTo>
                <a:lnTo>
                  <a:pt x="1550" y="221"/>
                </a:lnTo>
                <a:lnTo>
                  <a:pt x="1548" y="221"/>
                </a:lnTo>
                <a:lnTo>
                  <a:pt x="1540" y="221"/>
                </a:lnTo>
                <a:lnTo>
                  <a:pt x="1539" y="221"/>
                </a:lnTo>
                <a:lnTo>
                  <a:pt x="1539" y="229"/>
                </a:lnTo>
                <a:lnTo>
                  <a:pt x="1539" y="235"/>
                </a:lnTo>
                <a:close/>
                <a:moveTo>
                  <a:pt x="1831" y="824"/>
                </a:moveTo>
                <a:lnTo>
                  <a:pt x="1832" y="824"/>
                </a:lnTo>
                <a:lnTo>
                  <a:pt x="1832" y="825"/>
                </a:lnTo>
                <a:lnTo>
                  <a:pt x="1833" y="824"/>
                </a:lnTo>
                <a:lnTo>
                  <a:pt x="1834" y="824"/>
                </a:lnTo>
                <a:lnTo>
                  <a:pt x="1835" y="824"/>
                </a:lnTo>
                <a:lnTo>
                  <a:pt x="1837" y="823"/>
                </a:lnTo>
                <a:lnTo>
                  <a:pt x="1839" y="822"/>
                </a:lnTo>
                <a:lnTo>
                  <a:pt x="1841" y="822"/>
                </a:lnTo>
                <a:lnTo>
                  <a:pt x="1842" y="821"/>
                </a:lnTo>
                <a:lnTo>
                  <a:pt x="1844" y="820"/>
                </a:lnTo>
                <a:lnTo>
                  <a:pt x="1847" y="819"/>
                </a:lnTo>
                <a:lnTo>
                  <a:pt x="1847" y="821"/>
                </a:lnTo>
                <a:lnTo>
                  <a:pt x="1847" y="822"/>
                </a:lnTo>
                <a:lnTo>
                  <a:pt x="1850" y="822"/>
                </a:lnTo>
                <a:lnTo>
                  <a:pt x="1850" y="821"/>
                </a:lnTo>
                <a:lnTo>
                  <a:pt x="1849" y="819"/>
                </a:lnTo>
                <a:lnTo>
                  <a:pt x="1852" y="819"/>
                </a:lnTo>
                <a:lnTo>
                  <a:pt x="1854" y="818"/>
                </a:lnTo>
                <a:lnTo>
                  <a:pt x="1854" y="821"/>
                </a:lnTo>
                <a:lnTo>
                  <a:pt x="1854" y="822"/>
                </a:lnTo>
                <a:lnTo>
                  <a:pt x="1857" y="822"/>
                </a:lnTo>
                <a:lnTo>
                  <a:pt x="1858" y="822"/>
                </a:lnTo>
                <a:lnTo>
                  <a:pt x="1861" y="822"/>
                </a:lnTo>
                <a:lnTo>
                  <a:pt x="1864" y="822"/>
                </a:lnTo>
                <a:lnTo>
                  <a:pt x="1866" y="822"/>
                </a:lnTo>
                <a:lnTo>
                  <a:pt x="1867" y="822"/>
                </a:lnTo>
                <a:lnTo>
                  <a:pt x="1871" y="822"/>
                </a:lnTo>
                <a:lnTo>
                  <a:pt x="1872" y="822"/>
                </a:lnTo>
                <a:lnTo>
                  <a:pt x="1875" y="822"/>
                </a:lnTo>
                <a:lnTo>
                  <a:pt x="1877" y="822"/>
                </a:lnTo>
                <a:lnTo>
                  <a:pt x="1878" y="822"/>
                </a:lnTo>
                <a:lnTo>
                  <a:pt x="1878" y="821"/>
                </a:lnTo>
                <a:lnTo>
                  <a:pt x="1878" y="820"/>
                </a:lnTo>
                <a:lnTo>
                  <a:pt x="1878" y="819"/>
                </a:lnTo>
                <a:lnTo>
                  <a:pt x="1878" y="819"/>
                </a:lnTo>
                <a:lnTo>
                  <a:pt x="1878" y="817"/>
                </a:lnTo>
                <a:lnTo>
                  <a:pt x="1878" y="817"/>
                </a:lnTo>
                <a:lnTo>
                  <a:pt x="1879" y="817"/>
                </a:lnTo>
                <a:lnTo>
                  <a:pt x="1880" y="816"/>
                </a:lnTo>
                <a:lnTo>
                  <a:pt x="1881" y="816"/>
                </a:lnTo>
                <a:lnTo>
                  <a:pt x="1882" y="816"/>
                </a:lnTo>
                <a:lnTo>
                  <a:pt x="1884" y="816"/>
                </a:lnTo>
                <a:lnTo>
                  <a:pt x="1885" y="815"/>
                </a:lnTo>
                <a:lnTo>
                  <a:pt x="1886" y="815"/>
                </a:lnTo>
                <a:lnTo>
                  <a:pt x="1887" y="815"/>
                </a:lnTo>
                <a:lnTo>
                  <a:pt x="1888" y="815"/>
                </a:lnTo>
                <a:lnTo>
                  <a:pt x="1889" y="815"/>
                </a:lnTo>
                <a:lnTo>
                  <a:pt x="1889" y="814"/>
                </a:lnTo>
                <a:lnTo>
                  <a:pt x="1887" y="814"/>
                </a:lnTo>
                <a:lnTo>
                  <a:pt x="1883" y="814"/>
                </a:lnTo>
                <a:lnTo>
                  <a:pt x="1879" y="814"/>
                </a:lnTo>
                <a:lnTo>
                  <a:pt x="1875" y="814"/>
                </a:lnTo>
                <a:lnTo>
                  <a:pt x="1870" y="813"/>
                </a:lnTo>
                <a:lnTo>
                  <a:pt x="1869" y="813"/>
                </a:lnTo>
                <a:lnTo>
                  <a:pt x="1862" y="813"/>
                </a:lnTo>
                <a:lnTo>
                  <a:pt x="1862" y="812"/>
                </a:lnTo>
                <a:lnTo>
                  <a:pt x="1857" y="811"/>
                </a:lnTo>
                <a:lnTo>
                  <a:pt x="1868" y="805"/>
                </a:lnTo>
                <a:lnTo>
                  <a:pt x="1878" y="799"/>
                </a:lnTo>
                <a:lnTo>
                  <a:pt x="1878" y="799"/>
                </a:lnTo>
                <a:lnTo>
                  <a:pt x="1879" y="798"/>
                </a:lnTo>
                <a:lnTo>
                  <a:pt x="1877" y="795"/>
                </a:lnTo>
                <a:lnTo>
                  <a:pt x="1878" y="794"/>
                </a:lnTo>
                <a:lnTo>
                  <a:pt x="1881" y="792"/>
                </a:lnTo>
                <a:lnTo>
                  <a:pt x="1883" y="791"/>
                </a:lnTo>
                <a:lnTo>
                  <a:pt x="1881" y="791"/>
                </a:lnTo>
                <a:lnTo>
                  <a:pt x="1882" y="791"/>
                </a:lnTo>
                <a:lnTo>
                  <a:pt x="1884" y="791"/>
                </a:lnTo>
                <a:lnTo>
                  <a:pt x="1885" y="791"/>
                </a:lnTo>
                <a:lnTo>
                  <a:pt x="1887" y="790"/>
                </a:lnTo>
                <a:lnTo>
                  <a:pt x="1885" y="790"/>
                </a:lnTo>
                <a:lnTo>
                  <a:pt x="1883" y="790"/>
                </a:lnTo>
                <a:lnTo>
                  <a:pt x="1880" y="790"/>
                </a:lnTo>
                <a:lnTo>
                  <a:pt x="1878" y="790"/>
                </a:lnTo>
                <a:lnTo>
                  <a:pt x="1876" y="790"/>
                </a:lnTo>
                <a:lnTo>
                  <a:pt x="1874" y="790"/>
                </a:lnTo>
                <a:lnTo>
                  <a:pt x="1873" y="791"/>
                </a:lnTo>
                <a:lnTo>
                  <a:pt x="1869" y="793"/>
                </a:lnTo>
                <a:lnTo>
                  <a:pt x="1868" y="794"/>
                </a:lnTo>
                <a:lnTo>
                  <a:pt x="1866" y="795"/>
                </a:lnTo>
                <a:lnTo>
                  <a:pt x="1866" y="795"/>
                </a:lnTo>
                <a:lnTo>
                  <a:pt x="1865" y="795"/>
                </a:lnTo>
                <a:lnTo>
                  <a:pt x="1864" y="796"/>
                </a:lnTo>
                <a:lnTo>
                  <a:pt x="1862" y="796"/>
                </a:lnTo>
                <a:lnTo>
                  <a:pt x="1860" y="797"/>
                </a:lnTo>
                <a:lnTo>
                  <a:pt x="1858" y="797"/>
                </a:lnTo>
                <a:lnTo>
                  <a:pt x="1856" y="797"/>
                </a:lnTo>
                <a:lnTo>
                  <a:pt x="1854" y="798"/>
                </a:lnTo>
                <a:lnTo>
                  <a:pt x="1854" y="798"/>
                </a:lnTo>
                <a:lnTo>
                  <a:pt x="1853" y="799"/>
                </a:lnTo>
                <a:lnTo>
                  <a:pt x="1852" y="799"/>
                </a:lnTo>
                <a:lnTo>
                  <a:pt x="1851" y="799"/>
                </a:lnTo>
                <a:lnTo>
                  <a:pt x="1850" y="800"/>
                </a:lnTo>
                <a:lnTo>
                  <a:pt x="1849" y="800"/>
                </a:lnTo>
                <a:lnTo>
                  <a:pt x="1848" y="801"/>
                </a:lnTo>
                <a:lnTo>
                  <a:pt x="1847" y="801"/>
                </a:lnTo>
                <a:lnTo>
                  <a:pt x="1845" y="801"/>
                </a:lnTo>
                <a:lnTo>
                  <a:pt x="1843" y="801"/>
                </a:lnTo>
                <a:lnTo>
                  <a:pt x="1842" y="802"/>
                </a:lnTo>
                <a:lnTo>
                  <a:pt x="1841" y="802"/>
                </a:lnTo>
                <a:lnTo>
                  <a:pt x="1839" y="803"/>
                </a:lnTo>
                <a:lnTo>
                  <a:pt x="1836" y="804"/>
                </a:lnTo>
                <a:lnTo>
                  <a:pt x="1832" y="805"/>
                </a:lnTo>
                <a:lnTo>
                  <a:pt x="1831" y="805"/>
                </a:lnTo>
                <a:lnTo>
                  <a:pt x="1831" y="809"/>
                </a:lnTo>
                <a:lnTo>
                  <a:pt x="1831" y="814"/>
                </a:lnTo>
                <a:lnTo>
                  <a:pt x="1831" y="816"/>
                </a:lnTo>
                <a:lnTo>
                  <a:pt x="1831" y="817"/>
                </a:lnTo>
                <a:lnTo>
                  <a:pt x="1831" y="818"/>
                </a:lnTo>
                <a:lnTo>
                  <a:pt x="1831" y="824"/>
                </a:lnTo>
                <a:close/>
                <a:moveTo>
                  <a:pt x="1897" y="793"/>
                </a:moveTo>
                <a:lnTo>
                  <a:pt x="1898" y="793"/>
                </a:lnTo>
                <a:lnTo>
                  <a:pt x="1898" y="794"/>
                </a:lnTo>
                <a:lnTo>
                  <a:pt x="1899" y="794"/>
                </a:lnTo>
                <a:lnTo>
                  <a:pt x="1899" y="795"/>
                </a:lnTo>
                <a:lnTo>
                  <a:pt x="1899" y="796"/>
                </a:lnTo>
                <a:lnTo>
                  <a:pt x="1899" y="797"/>
                </a:lnTo>
                <a:lnTo>
                  <a:pt x="1899" y="798"/>
                </a:lnTo>
                <a:lnTo>
                  <a:pt x="1899" y="799"/>
                </a:lnTo>
                <a:lnTo>
                  <a:pt x="1899" y="800"/>
                </a:lnTo>
                <a:lnTo>
                  <a:pt x="1899" y="802"/>
                </a:lnTo>
                <a:lnTo>
                  <a:pt x="1900" y="802"/>
                </a:lnTo>
                <a:lnTo>
                  <a:pt x="1901" y="802"/>
                </a:lnTo>
                <a:lnTo>
                  <a:pt x="1902" y="802"/>
                </a:lnTo>
                <a:lnTo>
                  <a:pt x="1903" y="802"/>
                </a:lnTo>
                <a:lnTo>
                  <a:pt x="1903" y="799"/>
                </a:lnTo>
                <a:lnTo>
                  <a:pt x="1902" y="799"/>
                </a:lnTo>
                <a:lnTo>
                  <a:pt x="1902" y="798"/>
                </a:lnTo>
                <a:lnTo>
                  <a:pt x="1902" y="797"/>
                </a:lnTo>
                <a:lnTo>
                  <a:pt x="1902" y="796"/>
                </a:lnTo>
                <a:lnTo>
                  <a:pt x="1903" y="796"/>
                </a:lnTo>
                <a:lnTo>
                  <a:pt x="1904" y="796"/>
                </a:lnTo>
                <a:lnTo>
                  <a:pt x="1904" y="795"/>
                </a:lnTo>
                <a:lnTo>
                  <a:pt x="1905" y="795"/>
                </a:lnTo>
                <a:lnTo>
                  <a:pt x="1905" y="795"/>
                </a:lnTo>
                <a:lnTo>
                  <a:pt x="1906" y="795"/>
                </a:lnTo>
                <a:lnTo>
                  <a:pt x="1905" y="795"/>
                </a:lnTo>
                <a:lnTo>
                  <a:pt x="1904" y="795"/>
                </a:lnTo>
                <a:lnTo>
                  <a:pt x="1904" y="794"/>
                </a:lnTo>
                <a:lnTo>
                  <a:pt x="1904" y="793"/>
                </a:lnTo>
                <a:lnTo>
                  <a:pt x="1904" y="792"/>
                </a:lnTo>
                <a:lnTo>
                  <a:pt x="1906" y="793"/>
                </a:lnTo>
                <a:lnTo>
                  <a:pt x="1906" y="792"/>
                </a:lnTo>
                <a:lnTo>
                  <a:pt x="1906" y="790"/>
                </a:lnTo>
                <a:lnTo>
                  <a:pt x="1898" y="790"/>
                </a:lnTo>
                <a:lnTo>
                  <a:pt x="1898" y="792"/>
                </a:lnTo>
                <a:lnTo>
                  <a:pt x="1897" y="792"/>
                </a:lnTo>
                <a:lnTo>
                  <a:pt x="1897" y="793"/>
                </a:lnTo>
                <a:close/>
                <a:moveTo>
                  <a:pt x="1899" y="869"/>
                </a:moveTo>
                <a:lnTo>
                  <a:pt x="1899" y="870"/>
                </a:lnTo>
                <a:lnTo>
                  <a:pt x="1899" y="873"/>
                </a:lnTo>
                <a:lnTo>
                  <a:pt x="1899" y="874"/>
                </a:lnTo>
                <a:lnTo>
                  <a:pt x="1901" y="874"/>
                </a:lnTo>
                <a:lnTo>
                  <a:pt x="1902" y="874"/>
                </a:lnTo>
                <a:lnTo>
                  <a:pt x="1903" y="874"/>
                </a:lnTo>
                <a:lnTo>
                  <a:pt x="1904" y="873"/>
                </a:lnTo>
                <a:lnTo>
                  <a:pt x="1905" y="873"/>
                </a:lnTo>
                <a:lnTo>
                  <a:pt x="1906" y="873"/>
                </a:lnTo>
                <a:lnTo>
                  <a:pt x="1907" y="873"/>
                </a:lnTo>
                <a:lnTo>
                  <a:pt x="1908" y="873"/>
                </a:lnTo>
                <a:lnTo>
                  <a:pt x="1909" y="873"/>
                </a:lnTo>
                <a:lnTo>
                  <a:pt x="1911" y="873"/>
                </a:lnTo>
                <a:lnTo>
                  <a:pt x="1912" y="873"/>
                </a:lnTo>
                <a:lnTo>
                  <a:pt x="1913" y="872"/>
                </a:lnTo>
                <a:lnTo>
                  <a:pt x="1913" y="872"/>
                </a:lnTo>
                <a:lnTo>
                  <a:pt x="1914" y="872"/>
                </a:lnTo>
                <a:lnTo>
                  <a:pt x="1915" y="872"/>
                </a:lnTo>
                <a:lnTo>
                  <a:pt x="1916" y="872"/>
                </a:lnTo>
                <a:lnTo>
                  <a:pt x="1917" y="872"/>
                </a:lnTo>
                <a:lnTo>
                  <a:pt x="1920" y="872"/>
                </a:lnTo>
                <a:lnTo>
                  <a:pt x="1920" y="873"/>
                </a:lnTo>
                <a:lnTo>
                  <a:pt x="1922" y="873"/>
                </a:lnTo>
                <a:lnTo>
                  <a:pt x="1923" y="873"/>
                </a:lnTo>
                <a:lnTo>
                  <a:pt x="1924" y="873"/>
                </a:lnTo>
                <a:lnTo>
                  <a:pt x="1925" y="869"/>
                </a:lnTo>
                <a:lnTo>
                  <a:pt x="1925" y="868"/>
                </a:lnTo>
                <a:lnTo>
                  <a:pt x="1899" y="868"/>
                </a:lnTo>
                <a:lnTo>
                  <a:pt x="1899" y="869"/>
                </a:lnTo>
                <a:close/>
                <a:moveTo>
                  <a:pt x="1787" y="848"/>
                </a:moveTo>
                <a:lnTo>
                  <a:pt x="1794" y="848"/>
                </a:lnTo>
                <a:lnTo>
                  <a:pt x="1794" y="842"/>
                </a:lnTo>
                <a:lnTo>
                  <a:pt x="1801" y="831"/>
                </a:lnTo>
                <a:lnTo>
                  <a:pt x="1803" y="830"/>
                </a:lnTo>
                <a:lnTo>
                  <a:pt x="1794" y="830"/>
                </a:lnTo>
                <a:lnTo>
                  <a:pt x="1793" y="830"/>
                </a:lnTo>
                <a:lnTo>
                  <a:pt x="1791" y="830"/>
                </a:lnTo>
                <a:lnTo>
                  <a:pt x="1787" y="830"/>
                </a:lnTo>
                <a:lnTo>
                  <a:pt x="1787" y="837"/>
                </a:lnTo>
                <a:lnTo>
                  <a:pt x="1787" y="839"/>
                </a:lnTo>
                <a:lnTo>
                  <a:pt x="1787" y="840"/>
                </a:lnTo>
                <a:lnTo>
                  <a:pt x="1787" y="843"/>
                </a:lnTo>
                <a:lnTo>
                  <a:pt x="1787" y="84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80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F443-B560-1BE8-7487-87189689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Oakland City in California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844F536-FA73-3542-C947-8AE090D13FCD}"/>
              </a:ext>
            </a:extLst>
          </p:cNvPr>
          <p:cNvSpPr>
            <a:spLocks noEditPoints="1"/>
          </p:cNvSpPr>
          <p:nvPr/>
        </p:nvSpPr>
        <p:spPr bwMode="auto">
          <a:xfrm>
            <a:off x="971600" y="1131590"/>
            <a:ext cx="3421812" cy="3600400"/>
          </a:xfrm>
          <a:custGeom>
            <a:avLst/>
            <a:gdLst>
              <a:gd name="T0" fmla="*/ 565 w 2031"/>
              <a:gd name="T1" fmla="*/ 470 h 2137"/>
              <a:gd name="T2" fmla="*/ 653 w 2031"/>
              <a:gd name="T3" fmla="*/ 490 h 2137"/>
              <a:gd name="T4" fmla="*/ 672 w 2031"/>
              <a:gd name="T5" fmla="*/ 425 h 2137"/>
              <a:gd name="T6" fmla="*/ 625 w 2031"/>
              <a:gd name="T7" fmla="*/ 410 h 2137"/>
              <a:gd name="T8" fmla="*/ 576 w 2031"/>
              <a:gd name="T9" fmla="*/ 334 h 2137"/>
              <a:gd name="T10" fmla="*/ 591 w 2031"/>
              <a:gd name="T11" fmla="*/ 296 h 2137"/>
              <a:gd name="T12" fmla="*/ 623 w 2031"/>
              <a:gd name="T13" fmla="*/ 317 h 2137"/>
              <a:gd name="T14" fmla="*/ 674 w 2031"/>
              <a:gd name="T15" fmla="*/ 329 h 2137"/>
              <a:gd name="T16" fmla="*/ 728 w 2031"/>
              <a:gd name="T17" fmla="*/ 314 h 2137"/>
              <a:gd name="T18" fmla="*/ 742 w 2031"/>
              <a:gd name="T19" fmla="*/ 283 h 2137"/>
              <a:gd name="T20" fmla="*/ 807 w 2031"/>
              <a:gd name="T21" fmla="*/ 274 h 2137"/>
              <a:gd name="T22" fmla="*/ 863 w 2031"/>
              <a:gd name="T23" fmla="*/ 266 h 2137"/>
              <a:gd name="T24" fmla="*/ 888 w 2031"/>
              <a:gd name="T25" fmla="*/ 286 h 2137"/>
              <a:gd name="T26" fmla="*/ 939 w 2031"/>
              <a:gd name="T27" fmla="*/ 283 h 2137"/>
              <a:gd name="T28" fmla="*/ 1022 w 2031"/>
              <a:gd name="T29" fmla="*/ 249 h 2137"/>
              <a:gd name="T30" fmla="*/ 972 w 2031"/>
              <a:gd name="T31" fmla="*/ 235 h 2137"/>
              <a:gd name="T32" fmla="*/ 939 w 2031"/>
              <a:gd name="T33" fmla="*/ 219 h 2137"/>
              <a:gd name="T34" fmla="*/ 936 w 2031"/>
              <a:gd name="T35" fmla="*/ 174 h 2137"/>
              <a:gd name="T36" fmla="*/ 933 w 2031"/>
              <a:gd name="T37" fmla="*/ 135 h 2137"/>
              <a:gd name="T38" fmla="*/ 919 w 2031"/>
              <a:gd name="T39" fmla="*/ 16 h 2137"/>
              <a:gd name="T40" fmla="*/ 1044 w 2031"/>
              <a:gd name="T41" fmla="*/ 32 h 2137"/>
              <a:gd name="T42" fmla="*/ 1201 w 2031"/>
              <a:gd name="T43" fmla="*/ 229 h 2137"/>
              <a:gd name="T44" fmla="*/ 1316 w 2031"/>
              <a:gd name="T45" fmla="*/ 323 h 2137"/>
              <a:gd name="T46" fmla="*/ 1366 w 2031"/>
              <a:gd name="T47" fmla="*/ 377 h 2137"/>
              <a:gd name="T48" fmla="*/ 1442 w 2031"/>
              <a:gd name="T49" fmla="*/ 442 h 2137"/>
              <a:gd name="T50" fmla="*/ 1426 w 2031"/>
              <a:gd name="T51" fmla="*/ 536 h 2137"/>
              <a:gd name="T52" fmla="*/ 1491 w 2031"/>
              <a:gd name="T53" fmla="*/ 680 h 2137"/>
              <a:gd name="T54" fmla="*/ 1565 w 2031"/>
              <a:gd name="T55" fmla="*/ 705 h 2137"/>
              <a:gd name="T56" fmla="*/ 1610 w 2031"/>
              <a:gd name="T57" fmla="*/ 680 h 2137"/>
              <a:gd name="T58" fmla="*/ 1715 w 2031"/>
              <a:gd name="T59" fmla="*/ 749 h 2137"/>
              <a:gd name="T60" fmla="*/ 1906 w 2031"/>
              <a:gd name="T61" fmla="*/ 960 h 2137"/>
              <a:gd name="T62" fmla="*/ 1950 w 2031"/>
              <a:gd name="T63" fmla="*/ 1040 h 2137"/>
              <a:gd name="T64" fmla="*/ 1991 w 2031"/>
              <a:gd name="T65" fmla="*/ 1097 h 2137"/>
              <a:gd name="T66" fmla="*/ 2029 w 2031"/>
              <a:gd name="T67" fmla="*/ 1198 h 2137"/>
              <a:gd name="T68" fmla="*/ 1945 w 2031"/>
              <a:gd name="T69" fmla="*/ 1315 h 2137"/>
              <a:gd name="T70" fmla="*/ 1854 w 2031"/>
              <a:gd name="T71" fmla="*/ 1282 h 2137"/>
              <a:gd name="T72" fmla="*/ 1813 w 2031"/>
              <a:gd name="T73" fmla="*/ 1249 h 2137"/>
              <a:gd name="T74" fmla="*/ 1738 w 2031"/>
              <a:gd name="T75" fmla="*/ 1219 h 2137"/>
              <a:gd name="T76" fmla="*/ 1613 w 2031"/>
              <a:gd name="T77" fmla="*/ 1256 h 2137"/>
              <a:gd name="T78" fmla="*/ 1531 w 2031"/>
              <a:gd name="T79" fmla="*/ 1299 h 2137"/>
              <a:gd name="T80" fmla="*/ 1518 w 2031"/>
              <a:gd name="T81" fmla="*/ 1349 h 2137"/>
              <a:gd name="T82" fmla="*/ 1446 w 2031"/>
              <a:gd name="T83" fmla="*/ 1343 h 2137"/>
              <a:gd name="T84" fmla="*/ 1336 w 2031"/>
              <a:gd name="T85" fmla="*/ 1338 h 2137"/>
              <a:gd name="T86" fmla="*/ 1369 w 2031"/>
              <a:gd name="T87" fmla="*/ 1411 h 2137"/>
              <a:gd name="T88" fmla="*/ 1379 w 2031"/>
              <a:gd name="T89" fmla="*/ 1707 h 2137"/>
              <a:gd name="T90" fmla="*/ 733 w 2031"/>
              <a:gd name="T91" fmla="*/ 1623 h 2137"/>
              <a:gd name="T92" fmla="*/ 1069 w 2031"/>
              <a:gd name="T93" fmla="*/ 1334 h 2137"/>
              <a:gd name="T94" fmla="*/ 1117 w 2031"/>
              <a:gd name="T95" fmla="*/ 1124 h 2137"/>
              <a:gd name="T96" fmla="*/ 903 w 2031"/>
              <a:gd name="T97" fmla="*/ 839 h 2137"/>
              <a:gd name="T98" fmla="*/ 550 w 2031"/>
              <a:gd name="T99" fmla="*/ 778 h 2137"/>
              <a:gd name="T100" fmla="*/ 906 w 2031"/>
              <a:gd name="T101" fmla="*/ 533 h 2137"/>
              <a:gd name="T102" fmla="*/ 953 w 2031"/>
              <a:gd name="T103" fmla="*/ 562 h 2137"/>
              <a:gd name="T104" fmla="*/ 999 w 2031"/>
              <a:gd name="T105" fmla="*/ 573 h 2137"/>
              <a:gd name="T106" fmla="*/ 1053 w 2031"/>
              <a:gd name="T107" fmla="*/ 585 h 2137"/>
              <a:gd name="T108" fmla="*/ 1131 w 2031"/>
              <a:gd name="T109" fmla="*/ 603 h 2137"/>
              <a:gd name="T110" fmla="*/ 1195 w 2031"/>
              <a:gd name="T111" fmla="*/ 608 h 2137"/>
              <a:gd name="T112" fmla="*/ 1218 w 2031"/>
              <a:gd name="T113" fmla="*/ 557 h 2137"/>
              <a:gd name="T114" fmla="*/ 1162 w 2031"/>
              <a:gd name="T115" fmla="*/ 520 h 2137"/>
              <a:gd name="T116" fmla="*/ 1126 w 2031"/>
              <a:gd name="T117" fmla="*/ 483 h 2137"/>
              <a:gd name="T118" fmla="*/ 1093 w 2031"/>
              <a:gd name="T119" fmla="*/ 451 h 2137"/>
              <a:gd name="T120" fmla="*/ 1050 w 2031"/>
              <a:gd name="T121" fmla="*/ 452 h 2137"/>
              <a:gd name="T122" fmla="*/ 969 w 2031"/>
              <a:gd name="T123" fmla="*/ 463 h 2137"/>
              <a:gd name="T124" fmla="*/ 930 w 2031"/>
              <a:gd name="T125" fmla="*/ 487 h 2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2137">
                <a:moveTo>
                  <a:pt x="0" y="418"/>
                </a:moveTo>
                <a:lnTo>
                  <a:pt x="44" y="409"/>
                </a:lnTo>
                <a:lnTo>
                  <a:pt x="174" y="382"/>
                </a:lnTo>
                <a:lnTo>
                  <a:pt x="187" y="379"/>
                </a:lnTo>
                <a:lnTo>
                  <a:pt x="207" y="384"/>
                </a:lnTo>
                <a:lnTo>
                  <a:pt x="218" y="387"/>
                </a:lnTo>
                <a:lnTo>
                  <a:pt x="237" y="392"/>
                </a:lnTo>
                <a:lnTo>
                  <a:pt x="261" y="397"/>
                </a:lnTo>
                <a:lnTo>
                  <a:pt x="264" y="397"/>
                </a:lnTo>
                <a:lnTo>
                  <a:pt x="307" y="408"/>
                </a:lnTo>
                <a:lnTo>
                  <a:pt x="355" y="420"/>
                </a:lnTo>
                <a:lnTo>
                  <a:pt x="408" y="434"/>
                </a:lnTo>
                <a:lnTo>
                  <a:pt x="503" y="458"/>
                </a:lnTo>
                <a:lnTo>
                  <a:pt x="517" y="462"/>
                </a:lnTo>
                <a:lnTo>
                  <a:pt x="521" y="461"/>
                </a:lnTo>
                <a:lnTo>
                  <a:pt x="522" y="461"/>
                </a:lnTo>
                <a:lnTo>
                  <a:pt x="523" y="461"/>
                </a:lnTo>
                <a:lnTo>
                  <a:pt x="524" y="461"/>
                </a:lnTo>
                <a:lnTo>
                  <a:pt x="525" y="460"/>
                </a:lnTo>
                <a:lnTo>
                  <a:pt x="526" y="461"/>
                </a:lnTo>
                <a:lnTo>
                  <a:pt x="527" y="461"/>
                </a:lnTo>
                <a:lnTo>
                  <a:pt x="528" y="461"/>
                </a:lnTo>
                <a:lnTo>
                  <a:pt x="530" y="462"/>
                </a:lnTo>
                <a:lnTo>
                  <a:pt x="547" y="466"/>
                </a:lnTo>
                <a:lnTo>
                  <a:pt x="547" y="466"/>
                </a:lnTo>
                <a:lnTo>
                  <a:pt x="548" y="466"/>
                </a:lnTo>
                <a:lnTo>
                  <a:pt x="549" y="466"/>
                </a:lnTo>
                <a:lnTo>
                  <a:pt x="555" y="467"/>
                </a:lnTo>
                <a:lnTo>
                  <a:pt x="556" y="467"/>
                </a:lnTo>
                <a:lnTo>
                  <a:pt x="558" y="467"/>
                </a:lnTo>
                <a:lnTo>
                  <a:pt x="559" y="468"/>
                </a:lnTo>
                <a:lnTo>
                  <a:pt x="562" y="469"/>
                </a:lnTo>
                <a:lnTo>
                  <a:pt x="564" y="469"/>
                </a:lnTo>
                <a:lnTo>
                  <a:pt x="565" y="470"/>
                </a:lnTo>
                <a:lnTo>
                  <a:pt x="571" y="471"/>
                </a:lnTo>
                <a:lnTo>
                  <a:pt x="571" y="471"/>
                </a:lnTo>
                <a:lnTo>
                  <a:pt x="575" y="472"/>
                </a:lnTo>
                <a:lnTo>
                  <a:pt x="576" y="473"/>
                </a:lnTo>
                <a:lnTo>
                  <a:pt x="577" y="473"/>
                </a:lnTo>
                <a:lnTo>
                  <a:pt x="585" y="475"/>
                </a:lnTo>
                <a:lnTo>
                  <a:pt x="588" y="476"/>
                </a:lnTo>
                <a:lnTo>
                  <a:pt x="592" y="477"/>
                </a:lnTo>
                <a:lnTo>
                  <a:pt x="593" y="477"/>
                </a:lnTo>
                <a:lnTo>
                  <a:pt x="595" y="478"/>
                </a:lnTo>
                <a:lnTo>
                  <a:pt x="596" y="478"/>
                </a:lnTo>
                <a:lnTo>
                  <a:pt x="597" y="478"/>
                </a:lnTo>
                <a:lnTo>
                  <a:pt x="608" y="480"/>
                </a:lnTo>
                <a:lnTo>
                  <a:pt x="616" y="482"/>
                </a:lnTo>
                <a:lnTo>
                  <a:pt x="618" y="482"/>
                </a:lnTo>
                <a:lnTo>
                  <a:pt x="619" y="483"/>
                </a:lnTo>
                <a:lnTo>
                  <a:pt x="620" y="483"/>
                </a:lnTo>
                <a:lnTo>
                  <a:pt x="622" y="484"/>
                </a:lnTo>
                <a:lnTo>
                  <a:pt x="623" y="484"/>
                </a:lnTo>
                <a:lnTo>
                  <a:pt x="625" y="484"/>
                </a:lnTo>
                <a:lnTo>
                  <a:pt x="628" y="485"/>
                </a:lnTo>
                <a:lnTo>
                  <a:pt x="629" y="485"/>
                </a:lnTo>
                <a:lnTo>
                  <a:pt x="630" y="485"/>
                </a:lnTo>
                <a:lnTo>
                  <a:pt x="631" y="486"/>
                </a:lnTo>
                <a:lnTo>
                  <a:pt x="631" y="486"/>
                </a:lnTo>
                <a:lnTo>
                  <a:pt x="632" y="486"/>
                </a:lnTo>
                <a:lnTo>
                  <a:pt x="636" y="487"/>
                </a:lnTo>
                <a:lnTo>
                  <a:pt x="642" y="489"/>
                </a:lnTo>
                <a:lnTo>
                  <a:pt x="646" y="490"/>
                </a:lnTo>
                <a:lnTo>
                  <a:pt x="648" y="490"/>
                </a:lnTo>
                <a:lnTo>
                  <a:pt x="649" y="490"/>
                </a:lnTo>
                <a:lnTo>
                  <a:pt x="650" y="490"/>
                </a:lnTo>
                <a:lnTo>
                  <a:pt x="651" y="490"/>
                </a:lnTo>
                <a:lnTo>
                  <a:pt x="653" y="490"/>
                </a:lnTo>
                <a:lnTo>
                  <a:pt x="655" y="491"/>
                </a:lnTo>
                <a:lnTo>
                  <a:pt x="657" y="492"/>
                </a:lnTo>
                <a:lnTo>
                  <a:pt x="657" y="491"/>
                </a:lnTo>
                <a:lnTo>
                  <a:pt x="656" y="490"/>
                </a:lnTo>
                <a:lnTo>
                  <a:pt x="657" y="490"/>
                </a:lnTo>
                <a:lnTo>
                  <a:pt x="657" y="489"/>
                </a:lnTo>
                <a:lnTo>
                  <a:pt x="656" y="489"/>
                </a:lnTo>
                <a:lnTo>
                  <a:pt x="655" y="486"/>
                </a:lnTo>
                <a:lnTo>
                  <a:pt x="655" y="482"/>
                </a:lnTo>
                <a:lnTo>
                  <a:pt x="655" y="481"/>
                </a:lnTo>
                <a:lnTo>
                  <a:pt x="654" y="479"/>
                </a:lnTo>
                <a:lnTo>
                  <a:pt x="654" y="478"/>
                </a:lnTo>
                <a:lnTo>
                  <a:pt x="653" y="478"/>
                </a:lnTo>
                <a:lnTo>
                  <a:pt x="653" y="478"/>
                </a:lnTo>
                <a:lnTo>
                  <a:pt x="653" y="477"/>
                </a:lnTo>
                <a:lnTo>
                  <a:pt x="652" y="476"/>
                </a:lnTo>
                <a:lnTo>
                  <a:pt x="653" y="474"/>
                </a:lnTo>
                <a:lnTo>
                  <a:pt x="654" y="471"/>
                </a:lnTo>
                <a:lnTo>
                  <a:pt x="655" y="470"/>
                </a:lnTo>
                <a:lnTo>
                  <a:pt x="655" y="466"/>
                </a:lnTo>
                <a:lnTo>
                  <a:pt x="657" y="463"/>
                </a:lnTo>
                <a:lnTo>
                  <a:pt x="659" y="456"/>
                </a:lnTo>
                <a:lnTo>
                  <a:pt x="660" y="455"/>
                </a:lnTo>
                <a:lnTo>
                  <a:pt x="662" y="451"/>
                </a:lnTo>
                <a:lnTo>
                  <a:pt x="663" y="448"/>
                </a:lnTo>
                <a:lnTo>
                  <a:pt x="663" y="447"/>
                </a:lnTo>
                <a:lnTo>
                  <a:pt x="665" y="442"/>
                </a:lnTo>
                <a:lnTo>
                  <a:pt x="667" y="438"/>
                </a:lnTo>
                <a:lnTo>
                  <a:pt x="667" y="436"/>
                </a:lnTo>
                <a:lnTo>
                  <a:pt x="667" y="435"/>
                </a:lnTo>
                <a:lnTo>
                  <a:pt x="669" y="430"/>
                </a:lnTo>
                <a:lnTo>
                  <a:pt x="669" y="430"/>
                </a:lnTo>
                <a:lnTo>
                  <a:pt x="671" y="425"/>
                </a:lnTo>
                <a:lnTo>
                  <a:pt x="672" y="425"/>
                </a:lnTo>
                <a:lnTo>
                  <a:pt x="674" y="418"/>
                </a:lnTo>
                <a:lnTo>
                  <a:pt x="676" y="412"/>
                </a:lnTo>
                <a:lnTo>
                  <a:pt x="675" y="411"/>
                </a:lnTo>
                <a:lnTo>
                  <a:pt x="673" y="410"/>
                </a:lnTo>
                <a:lnTo>
                  <a:pt x="672" y="410"/>
                </a:lnTo>
                <a:lnTo>
                  <a:pt x="671" y="409"/>
                </a:lnTo>
                <a:lnTo>
                  <a:pt x="671" y="408"/>
                </a:lnTo>
                <a:lnTo>
                  <a:pt x="669" y="408"/>
                </a:lnTo>
                <a:lnTo>
                  <a:pt x="668" y="408"/>
                </a:lnTo>
                <a:lnTo>
                  <a:pt x="667" y="408"/>
                </a:lnTo>
                <a:lnTo>
                  <a:pt x="665" y="408"/>
                </a:lnTo>
                <a:lnTo>
                  <a:pt x="664" y="407"/>
                </a:lnTo>
                <a:lnTo>
                  <a:pt x="664" y="406"/>
                </a:lnTo>
                <a:lnTo>
                  <a:pt x="661" y="407"/>
                </a:lnTo>
                <a:lnTo>
                  <a:pt x="655" y="408"/>
                </a:lnTo>
                <a:lnTo>
                  <a:pt x="655" y="407"/>
                </a:lnTo>
                <a:lnTo>
                  <a:pt x="654" y="407"/>
                </a:lnTo>
                <a:lnTo>
                  <a:pt x="654" y="406"/>
                </a:lnTo>
                <a:lnTo>
                  <a:pt x="653" y="406"/>
                </a:lnTo>
                <a:lnTo>
                  <a:pt x="652" y="406"/>
                </a:lnTo>
                <a:lnTo>
                  <a:pt x="651" y="406"/>
                </a:lnTo>
                <a:lnTo>
                  <a:pt x="650" y="406"/>
                </a:lnTo>
                <a:lnTo>
                  <a:pt x="649" y="406"/>
                </a:lnTo>
                <a:lnTo>
                  <a:pt x="648" y="406"/>
                </a:lnTo>
                <a:lnTo>
                  <a:pt x="645" y="406"/>
                </a:lnTo>
                <a:lnTo>
                  <a:pt x="644" y="406"/>
                </a:lnTo>
                <a:lnTo>
                  <a:pt x="643" y="406"/>
                </a:lnTo>
                <a:lnTo>
                  <a:pt x="640" y="407"/>
                </a:lnTo>
                <a:lnTo>
                  <a:pt x="637" y="407"/>
                </a:lnTo>
                <a:lnTo>
                  <a:pt x="630" y="409"/>
                </a:lnTo>
                <a:lnTo>
                  <a:pt x="628" y="409"/>
                </a:lnTo>
                <a:lnTo>
                  <a:pt x="627" y="409"/>
                </a:lnTo>
                <a:lnTo>
                  <a:pt x="626" y="409"/>
                </a:lnTo>
                <a:lnTo>
                  <a:pt x="625" y="410"/>
                </a:lnTo>
                <a:lnTo>
                  <a:pt x="625" y="408"/>
                </a:lnTo>
                <a:lnTo>
                  <a:pt x="624" y="406"/>
                </a:lnTo>
                <a:lnTo>
                  <a:pt x="624" y="406"/>
                </a:lnTo>
                <a:lnTo>
                  <a:pt x="622" y="406"/>
                </a:lnTo>
                <a:lnTo>
                  <a:pt x="621" y="406"/>
                </a:lnTo>
                <a:lnTo>
                  <a:pt x="606" y="409"/>
                </a:lnTo>
                <a:lnTo>
                  <a:pt x="602" y="409"/>
                </a:lnTo>
                <a:lnTo>
                  <a:pt x="601" y="410"/>
                </a:lnTo>
                <a:lnTo>
                  <a:pt x="600" y="406"/>
                </a:lnTo>
                <a:lnTo>
                  <a:pt x="599" y="404"/>
                </a:lnTo>
                <a:lnTo>
                  <a:pt x="599" y="402"/>
                </a:lnTo>
                <a:lnTo>
                  <a:pt x="598" y="399"/>
                </a:lnTo>
                <a:lnTo>
                  <a:pt x="597" y="399"/>
                </a:lnTo>
                <a:lnTo>
                  <a:pt x="596" y="398"/>
                </a:lnTo>
                <a:lnTo>
                  <a:pt x="596" y="395"/>
                </a:lnTo>
                <a:lnTo>
                  <a:pt x="594" y="387"/>
                </a:lnTo>
                <a:lnTo>
                  <a:pt x="593" y="384"/>
                </a:lnTo>
                <a:lnTo>
                  <a:pt x="592" y="383"/>
                </a:lnTo>
                <a:lnTo>
                  <a:pt x="591" y="381"/>
                </a:lnTo>
                <a:lnTo>
                  <a:pt x="591" y="380"/>
                </a:lnTo>
                <a:lnTo>
                  <a:pt x="590" y="377"/>
                </a:lnTo>
                <a:lnTo>
                  <a:pt x="587" y="368"/>
                </a:lnTo>
                <a:lnTo>
                  <a:pt x="586" y="365"/>
                </a:lnTo>
                <a:lnTo>
                  <a:pt x="585" y="363"/>
                </a:lnTo>
                <a:lnTo>
                  <a:pt x="583" y="356"/>
                </a:lnTo>
                <a:lnTo>
                  <a:pt x="583" y="354"/>
                </a:lnTo>
                <a:lnTo>
                  <a:pt x="583" y="353"/>
                </a:lnTo>
                <a:lnTo>
                  <a:pt x="581" y="349"/>
                </a:lnTo>
                <a:lnTo>
                  <a:pt x="581" y="348"/>
                </a:lnTo>
                <a:lnTo>
                  <a:pt x="581" y="346"/>
                </a:lnTo>
                <a:lnTo>
                  <a:pt x="579" y="342"/>
                </a:lnTo>
                <a:lnTo>
                  <a:pt x="579" y="341"/>
                </a:lnTo>
                <a:lnTo>
                  <a:pt x="578" y="339"/>
                </a:lnTo>
                <a:lnTo>
                  <a:pt x="576" y="334"/>
                </a:lnTo>
                <a:lnTo>
                  <a:pt x="576" y="334"/>
                </a:lnTo>
                <a:lnTo>
                  <a:pt x="576" y="333"/>
                </a:lnTo>
                <a:lnTo>
                  <a:pt x="574" y="329"/>
                </a:lnTo>
                <a:lnTo>
                  <a:pt x="574" y="327"/>
                </a:lnTo>
                <a:lnTo>
                  <a:pt x="574" y="326"/>
                </a:lnTo>
                <a:lnTo>
                  <a:pt x="573" y="324"/>
                </a:lnTo>
                <a:lnTo>
                  <a:pt x="573" y="323"/>
                </a:lnTo>
                <a:lnTo>
                  <a:pt x="573" y="322"/>
                </a:lnTo>
                <a:lnTo>
                  <a:pt x="572" y="321"/>
                </a:lnTo>
                <a:lnTo>
                  <a:pt x="571" y="319"/>
                </a:lnTo>
                <a:lnTo>
                  <a:pt x="572" y="319"/>
                </a:lnTo>
                <a:lnTo>
                  <a:pt x="571" y="317"/>
                </a:lnTo>
                <a:lnTo>
                  <a:pt x="571" y="314"/>
                </a:lnTo>
                <a:lnTo>
                  <a:pt x="571" y="315"/>
                </a:lnTo>
                <a:lnTo>
                  <a:pt x="569" y="315"/>
                </a:lnTo>
                <a:lnTo>
                  <a:pt x="567" y="311"/>
                </a:lnTo>
                <a:lnTo>
                  <a:pt x="570" y="311"/>
                </a:lnTo>
                <a:lnTo>
                  <a:pt x="570" y="310"/>
                </a:lnTo>
                <a:lnTo>
                  <a:pt x="570" y="310"/>
                </a:lnTo>
                <a:lnTo>
                  <a:pt x="569" y="308"/>
                </a:lnTo>
                <a:lnTo>
                  <a:pt x="568" y="306"/>
                </a:lnTo>
                <a:lnTo>
                  <a:pt x="568" y="305"/>
                </a:lnTo>
                <a:lnTo>
                  <a:pt x="568" y="304"/>
                </a:lnTo>
                <a:lnTo>
                  <a:pt x="568" y="303"/>
                </a:lnTo>
                <a:lnTo>
                  <a:pt x="567" y="303"/>
                </a:lnTo>
                <a:lnTo>
                  <a:pt x="567" y="301"/>
                </a:lnTo>
                <a:lnTo>
                  <a:pt x="566" y="298"/>
                </a:lnTo>
                <a:lnTo>
                  <a:pt x="566" y="298"/>
                </a:lnTo>
                <a:lnTo>
                  <a:pt x="576" y="296"/>
                </a:lnTo>
                <a:lnTo>
                  <a:pt x="586" y="294"/>
                </a:lnTo>
                <a:lnTo>
                  <a:pt x="588" y="293"/>
                </a:lnTo>
                <a:lnTo>
                  <a:pt x="589" y="297"/>
                </a:lnTo>
                <a:lnTo>
                  <a:pt x="590" y="296"/>
                </a:lnTo>
                <a:lnTo>
                  <a:pt x="591" y="296"/>
                </a:lnTo>
                <a:lnTo>
                  <a:pt x="592" y="296"/>
                </a:lnTo>
                <a:lnTo>
                  <a:pt x="594" y="296"/>
                </a:lnTo>
                <a:lnTo>
                  <a:pt x="596" y="295"/>
                </a:lnTo>
                <a:lnTo>
                  <a:pt x="597" y="295"/>
                </a:lnTo>
                <a:lnTo>
                  <a:pt x="600" y="294"/>
                </a:lnTo>
                <a:lnTo>
                  <a:pt x="601" y="294"/>
                </a:lnTo>
                <a:lnTo>
                  <a:pt x="601" y="295"/>
                </a:lnTo>
                <a:lnTo>
                  <a:pt x="603" y="294"/>
                </a:lnTo>
                <a:lnTo>
                  <a:pt x="604" y="293"/>
                </a:lnTo>
                <a:lnTo>
                  <a:pt x="605" y="293"/>
                </a:lnTo>
                <a:lnTo>
                  <a:pt x="607" y="293"/>
                </a:lnTo>
                <a:lnTo>
                  <a:pt x="609" y="292"/>
                </a:lnTo>
                <a:lnTo>
                  <a:pt x="609" y="294"/>
                </a:lnTo>
                <a:lnTo>
                  <a:pt x="610" y="295"/>
                </a:lnTo>
                <a:lnTo>
                  <a:pt x="610" y="296"/>
                </a:lnTo>
                <a:lnTo>
                  <a:pt x="611" y="298"/>
                </a:lnTo>
                <a:lnTo>
                  <a:pt x="611" y="299"/>
                </a:lnTo>
                <a:lnTo>
                  <a:pt x="612" y="302"/>
                </a:lnTo>
                <a:lnTo>
                  <a:pt x="612" y="303"/>
                </a:lnTo>
                <a:lnTo>
                  <a:pt x="613" y="303"/>
                </a:lnTo>
                <a:lnTo>
                  <a:pt x="613" y="304"/>
                </a:lnTo>
                <a:lnTo>
                  <a:pt x="614" y="304"/>
                </a:lnTo>
                <a:lnTo>
                  <a:pt x="614" y="306"/>
                </a:lnTo>
                <a:lnTo>
                  <a:pt x="616" y="306"/>
                </a:lnTo>
                <a:lnTo>
                  <a:pt x="617" y="306"/>
                </a:lnTo>
                <a:lnTo>
                  <a:pt x="618" y="306"/>
                </a:lnTo>
                <a:lnTo>
                  <a:pt x="619" y="305"/>
                </a:lnTo>
                <a:lnTo>
                  <a:pt x="619" y="306"/>
                </a:lnTo>
                <a:lnTo>
                  <a:pt x="619" y="309"/>
                </a:lnTo>
                <a:lnTo>
                  <a:pt x="620" y="310"/>
                </a:lnTo>
                <a:lnTo>
                  <a:pt x="621" y="312"/>
                </a:lnTo>
                <a:lnTo>
                  <a:pt x="622" y="311"/>
                </a:lnTo>
                <a:lnTo>
                  <a:pt x="623" y="316"/>
                </a:lnTo>
                <a:lnTo>
                  <a:pt x="623" y="317"/>
                </a:lnTo>
                <a:lnTo>
                  <a:pt x="622" y="317"/>
                </a:lnTo>
                <a:lnTo>
                  <a:pt x="622" y="320"/>
                </a:lnTo>
                <a:lnTo>
                  <a:pt x="622" y="321"/>
                </a:lnTo>
                <a:lnTo>
                  <a:pt x="623" y="321"/>
                </a:lnTo>
                <a:lnTo>
                  <a:pt x="623" y="323"/>
                </a:lnTo>
                <a:lnTo>
                  <a:pt x="624" y="323"/>
                </a:lnTo>
                <a:lnTo>
                  <a:pt x="625" y="323"/>
                </a:lnTo>
                <a:lnTo>
                  <a:pt x="627" y="322"/>
                </a:lnTo>
                <a:lnTo>
                  <a:pt x="628" y="322"/>
                </a:lnTo>
                <a:lnTo>
                  <a:pt x="629" y="322"/>
                </a:lnTo>
                <a:lnTo>
                  <a:pt x="630" y="322"/>
                </a:lnTo>
                <a:lnTo>
                  <a:pt x="633" y="322"/>
                </a:lnTo>
                <a:lnTo>
                  <a:pt x="637" y="322"/>
                </a:lnTo>
                <a:lnTo>
                  <a:pt x="639" y="322"/>
                </a:lnTo>
                <a:lnTo>
                  <a:pt x="640" y="321"/>
                </a:lnTo>
                <a:lnTo>
                  <a:pt x="640" y="322"/>
                </a:lnTo>
                <a:lnTo>
                  <a:pt x="642" y="321"/>
                </a:lnTo>
                <a:lnTo>
                  <a:pt x="643" y="321"/>
                </a:lnTo>
                <a:lnTo>
                  <a:pt x="643" y="321"/>
                </a:lnTo>
                <a:lnTo>
                  <a:pt x="644" y="321"/>
                </a:lnTo>
                <a:lnTo>
                  <a:pt x="648" y="320"/>
                </a:lnTo>
                <a:lnTo>
                  <a:pt x="649" y="320"/>
                </a:lnTo>
                <a:lnTo>
                  <a:pt x="652" y="320"/>
                </a:lnTo>
                <a:lnTo>
                  <a:pt x="655" y="319"/>
                </a:lnTo>
                <a:lnTo>
                  <a:pt x="657" y="319"/>
                </a:lnTo>
                <a:lnTo>
                  <a:pt x="658" y="319"/>
                </a:lnTo>
                <a:lnTo>
                  <a:pt x="659" y="319"/>
                </a:lnTo>
                <a:lnTo>
                  <a:pt x="661" y="319"/>
                </a:lnTo>
                <a:lnTo>
                  <a:pt x="662" y="318"/>
                </a:lnTo>
                <a:lnTo>
                  <a:pt x="667" y="318"/>
                </a:lnTo>
                <a:lnTo>
                  <a:pt x="671" y="317"/>
                </a:lnTo>
                <a:lnTo>
                  <a:pt x="671" y="318"/>
                </a:lnTo>
                <a:lnTo>
                  <a:pt x="672" y="322"/>
                </a:lnTo>
                <a:lnTo>
                  <a:pt x="674" y="329"/>
                </a:lnTo>
                <a:lnTo>
                  <a:pt x="674" y="331"/>
                </a:lnTo>
                <a:lnTo>
                  <a:pt x="675" y="332"/>
                </a:lnTo>
                <a:lnTo>
                  <a:pt x="675" y="333"/>
                </a:lnTo>
                <a:lnTo>
                  <a:pt x="679" y="332"/>
                </a:lnTo>
                <a:lnTo>
                  <a:pt x="682" y="332"/>
                </a:lnTo>
                <a:lnTo>
                  <a:pt x="686" y="331"/>
                </a:lnTo>
                <a:lnTo>
                  <a:pt x="689" y="331"/>
                </a:lnTo>
                <a:lnTo>
                  <a:pt x="691" y="331"/>
                </a:lnTo>
                <a:lnTo>
                  <a:pt x="695" y="330"/>
                </a:lnTo>
                <a:lnTo>
                  <a:pt x="697" y="330"/>
                </a:lnTo>
                <a:lnTo>
                  <a:pt x="698" y="330"/>
                </a:lnTo>
                <a:lnTo>
                  <a:pt x="702" y="329"/>
                </a:lnTo>
                <a:lnTo>
                  <a:pt x="703" y="329"/>
                </a:lnTo>
                <a:lnTo>
                  <a:pt x="709" y="328"/>
                </a:lnTo>
                <a:lnTo>
                  <a:pt x="713" y="328"/>
                </a:lnTo>
                <a:lnTo>
                  <a:pt x="715" y="327"/>
                </a:lnTo>
                <a:lnTo>
                  <a:pt x="715" y="327"/>
                </a:lnTo>
                <a:lnTo>
                  <a:pt x="721" y="326"/>
                </a:lnTo>
                <a:lnTo>
                  <a:pt x="722" y="326"/>
                </a:lnTo>
                <a:lnTo>
                  <a:pt x="723" y="326"/>
                </a:lnTo>
                <a:lnTo>
                  <a:pt x="724" y="326"/>
                </a:lnTo>
                <a:lnTo>
                  <a:pt x="726" y="326"/>
                </a:lnTo>
                <a:lnTo>
                  <a:pt x="727" y="326"/>
                </a:lnTo>
                <a:lnTo>
                  <a:pt x="727" y="325"/>
                </a:lnTo>
                <a:lnTo>
                  <a:pt x="728" y="325"/>
                </a:lnTo>
                <a:lnTo>
                  <a:pt x="729" y="325"/>
                </a:lnTo>
                <a:lnTo>
                  <a:pt x="730" y="325"/>
                </a:lnTo>
                <a:lnTo>
                  <a:pt x="730" y="324"/>
                </a:lnTo>
                <a:lnTo>
                  <a:pt x="730" y="323"/>
                </a:lnTo>
                <a:lnTo>
                  <a:pt x="730" y="322"/>
                </a:lnTo>
                <a:lnTo>
                  <a:pt x="730" y="322"/>
                </a:lnTo>
                <a:lnTo>
                  <a:pt x="729" y="319"/>
                </a:lnTo>
                <a:lnTo>
                  <a:pt x="728" y="315"/>
                </a:lnTo>
                <a:lnTo>
                  <a:pt x="728" y="314"/>
                </a:lnTo>
                <a:lnTo>
                  <a:pt x="728" y="313"/>
                </a:lnTo>
                <a:lnTo>
                  <a:pt x="728" y="312"/>
                </a:lnTo>
                <a:lnTo>
                  <a:pt x="727" y="310"/>
                </a:lnTo>
                <a:lnTo>
                  <a:pt x="727" y="310"/>
                </a:lnTo>
                <a:lnTo>
                  <a:pt x="728" y="310"/>
                </a:lnTo>
                <a:lnTo>
                  <a:pt x="730" y="310"/>
                </a:lnTo>
                <a:lnTo>
                  <a:pt x="731" y="310"/>
                </a:lnTo>
                <a:lnTo>
                  <a:pt x="731" y="309"/>
                </a:lnTo>
                <a:lnTo>
                  <a:pt x="732" y="309"/>
                </a:lnTo>
                <a:lnTo>
                  <a:pt x="735" y="309"/>
                </a:lnTo>
                <a:lnTo>
                  <a:pt x="737" y="309"/>
                </a:lnTo>
                <a:lnTo>
                  <a:pt x="738" y="309"/>
                </a:lnTo>
                <a:lnTo>
                  <a:pt x="737" y="305"/>
                </a:lnTo>
                <a:lnTo>
                  <a:pt x="736" y="304"/>
                </a:lnTo>
                <a:lnTo>
                  <a:pt x="736" y="303"/>
                </a:lnTo>
                <a:lnTo>
                  <a:pt x="736" y="301"/>
                </a:lnTo>
                <a:lnTo>
                  <a:pt x="736" y="300"/>
                </a:lnTo>
                <a:lnTo>
                  <a:pt x="735" y="298"/>
                </a:lnTo>
                <a:lnTo>
                  <a:pt x="735" y="298"/>
                </a:lnTo>
                <a:lnTo>
                  <a:pt x="735" y="297"/>
                </a:lnTo>
                <a:lnTo>
                  <a:pt x="734" y="295"/>
                </a:lnTo>
                <a:lnTo>
                  <a:pt x="734" y="294"/>
                </a:lnTo>
                <a:lnTo>
                  <a:pt x="734" y="291"/>
                </a:lnTo>
                <a:lnTo>
                  <a:pt x="733" y="289"/>
                </a:lnTo>
                <a:lnTo>
                  <a:pt x="733" y="288"/>
                </a:lnTo>
                <a:lnTo>
                  <a:pt x="733" y="286"/>
                </a:lnTo>
                <a:lnTo>
                  <a:pt x="732" y="285"/>
                </a:lnTo>
                <a:lnTo>
                  <a:pt x="733" y="284"/>
                </a:lnTo>
                <a:lnTo>
                  <a:pt x="735" y="284"/>
                </a:lnTo>
                <a:lnTo>
                  <a:pt x="737" y="284"/>
                </a:lnTo>
                <a:lnTo>
                  <a:pt x="739" y="283"/>
                </a:lnTo>
                <a:lnTo>
                  <a:pt x="740" y="283"/>
                </a:lnTo>
                <a:lnTo>
                  <a:pt x="741" y="283"/>
                </a:lnTo>
                <a:lnTo>
                  <a:pt x="742" y="283"/>
                </a:lnTo>
                <a:lnTo>
                  <a:pt x="743" y="283"/>
                </a:lnTo>
                <a:lnTo>
                  <a:pt x="747" y="282"/>
                </a:lnTo>
                <a:lnTo>
                  <a:pt x="748" y="282"/>
                </a:lnTo>
                <a:lnTo>
                  <a:pt x="749" y="282"/>
                </a:lnTo>
                <a:lnTo>
                  <a:pt x="752" y="281"/>
                </a:lnTo>
                <a:lnTo>
                  <a:pt x="753" y="281"/>
                </a:lnTo>
                <a:lnTo>
                  <a:pt x="755" y="281"/>
                </a:lnTo>
                <a:lnTo>
                  <a:pt x="756" y="281"/>
                </a:lnTo>
                <a:lnTo>
                  <a:pt x="757" y="281"/>
                </a:lnTo>
                <a:lnTo>
                  <a:pt x="758" y="281"/>
                </a:lnTo>
                <a:lnTo>
                  <a:pt x="762" y="280"/>
                </a:lnTo>
                <a:lnTo>
                  <a:pt x="763" y="280"/>
                </a:lnTo>
                <a:lnTo>
                  <a:pt x="764" y="280"/>
                </a:lnTo>
                <a:lnTo>
                  <a:pt x="775" y="278"/>
                </a:lnTo>
                <a:lnTo>
                  <a:pt x="775" y="280"/>
                </a:lnTo>
                <a:lnTo>
                  <a:pt x="775" y="279"/>
                </a:lnTo>
                <a:lnTo>
                  <a:pt x="777" y="278"/>
                </a:lnTo>
                <a:lnTo>
                  <a:pt x="777" y="277"/>
                </a:lnTo>
                <a:lnTo>
                  <a:pt x="777" y="276"/>
                </a:lnTo>
                <a:lnTo>
                  <a:pt x="778" y="276"/>
                </a:lnTo>
                <a:lnTo>
                  <a:pt x="779" y="276"/>
                </a:lnTo>
                <a:lnTo>
                  <a:pt x="787" y="275"/>
                </a:lnTo>
                <a:lnTo>
                  <a:pt x="788" y="275"/>
                </a:lnTo>
                <a:lnTo>
                  <a:pt x="789" y="276"/>
                </a:lnTo>
                <a:lnTo>
                  <a:pt x="792" y="276"/>
                </a:lnTo>
                <a:lnTo>
                  <a:pt x="793" y="276"/>
                </a:lnTo>
                <a:lnTo>
                  <a:pt x="794" y="276"/>
                </a:lnTo>
                <a:lnTo>
                  <a:pt x="795" y="275"/>
                </a:lnTo>
                <a:lnTo>
                  <a:pt x="799" y="275"/>
                </a:lnTo>
                <a:lnTo>
                  <a:pt x="800" y="275"/>
                </a:lnTo>
                <a:lnTo>
                  <a:pt x="801" y="274"/>
                </a:lnTo>
                <a:lnTo>
                  <a:pt x="803" y="274"/>
                </a:lnTo>
                <a:lnTo>
                  <a:pt x="806" y="274"/>
                </a:lnTo>
                <a:lnTo>
                  <a:pt x="807" y="274"/>
                </a:lnTo>
                <a:lnTo>
                  <a:pt x="808" y="274"/>
                </a:lnTo>
                <a:lnTo>
                  <a:pt x="810" y="274"/>
                </a:lnTo>
                <a:lnTo>
                  <a:pt x="810" y="273"/>
                </a:lnTo>
                <a:lnTo>
                  <a:pt x="822" y="271"/>
                </a:lnTo>
                <a:lnTo>
                  <a:pt x="822" y="273"/>
                </a:lnTo>
                <a:lnTo>
                  <a:pt x="823" y="272"/>
                </a:lnTo>
                <a:lnTo>
                  <a:pt x="823" y="272"/>
                </a:lnTo>
                <a:lnTo>
                  <a:pt x="824" y="272"/>
                </a:lnTo>
                <a:lnTo>
                  <a:pt x="825" y="272"/>
                </a:lnTo>
                <a:lnTo>
                  <a:pt x="826" y="272"/>
                </a:lnTo>
                <a:lnTo>
                  <a:pt x="829" y="272"/>
                </a:lnTo>
                <a:lnTo>
                  <a:pt x="830" y="271"/>
                </a:lnTo>
                <a:lnTo>
                  <a:pt x="831" y="271"/>
                </a:lnTo>
                <a:lnTo>
                  <a:pt x="831" y="270"/>
                </a:lnTo>
                <a:lnTo>
                  <a:pt x="833" y="270"/>
                </a:lnTo>
                <a:lnTo>
                  <a:pt x="834" y="270"/>
                </a:lnTo>
                <a:lnTo>
                  <a:pt x="838" y="269"/>
                </a:lnTo>
                <a:lnTo>
                  <a:pt x="840" y="269"/>
                </a:lnTo>
                <a:lnTo>
                  <a:pt x="841" y="269"/>
                </a:lnTo>
                <a:lnTo>
                  <a:pt x="843" y="268"/>
                </a:lnTo>
                <a:lnTo>
                  <a:pt x="844" y="268"/>
                </a:lnTo>
                <a:lnTo>
                  <a:pt x="845" y="268"/>
                </a:lnTo>
                <a:lnTo>
                  <a:pt x="847" y="268"/>
                </a:lnTo>
                <a:lnTo>
                  <a:pt x="848" y="267"/>
                </a:lnTo>
                <a:lnTo>
                  <a:pt x="849" y="267"/>
                </a:lnTo>
                <a:lnTo>
                  <a:pt x="851" y="267"/>
                </a:lnTo>
                <a:lnTo>
                  <a:pt x="853" y="267"/>
                </a:lnTo>
                <a:lnTo>
                  <a:pt x="857" y="266"/>
                </a:lnTo>
                <a:lnTo>
                  <a:pt x="859" y="266"/>
                </a:lnTo>
                <a:lnTo>
                  <a:pt x="859" y="267"/>
                </a:lnTo>
                <a:lnTo>
                  <a:pt x="859" y="267"/>
                </a:lnTo>
                <a:lnTo>
                  <a:pt x="861" y="267"/>
                </a:lnTo>
                <a:lnTo>
                  <a:pt x="863" y="267"/>
                </a:lnTo>
                <a:lnTo>
                  <a:pt x="863" y="266"/>
                </a:lnTo>
                <a:lnTo>
                  <a:pt x="862" y="266"/>
                </a:lnTo>
                <a:lnTo>
                  <a:pt x="864" y="265"/>
                </a:lnTo>
                <a:lnTo>
                  <a:pt x="864" y="266"/>
                </a:lnTo>
                <a:lnTo>
                  <a:pt x="864" y="267"/>
                </a:lnTo>
                <a:lnTo>
                  <a:pt x="865" y="269"/>
                </a:lnTo>
                <a:lnTo>
                  <a:pt x="864" y="269"/>
                </a:lnTo>
                <a:lnTo>
                  <a:pt x="864" y="270"/>
                </a:lnTo>
                <a:lnTo>
                  <a:pt x="865" y="272"/>
                </a:lnTo>
                <a:lnTo>
                  <a:pt x="865" y="274"/>
                </a:lnTo>
                <a:lnTo>
                  <a:pt x="866" y="276"/>
                </a:lnTo>
                <a:lnTo>
                  <a:pt x="866" y="278"/>
                </a:lnTo>
                <a:lnTo>
                  <a:pt x="866" y="279"/>
                </a:lnTo>
                <a:lnTo>
                  <a:pt x="866" y="281"/>
                </a:lnTo>
                <a:lnTo>
                  <a:pt x="866" y="283"/>
                </a:lnTo>
                <a:lnTo>
                  <a:pt x="867" y="285"/>
                </a:lnTo>
                <a:lnTo>
                  <a:pt x="867" y="287"/>
                </a:lnTo>
                <a:lnTo>
                  <a:pt x="867" y="288"/>
                </a:lnTo>
                <a:lnTo>
                  <a:pt x="867" y="290"/>
                </a:lnTo>
                <a:lnTo>
                  <a:pt x="868" y="291"/>
                </a:lnTo>
                <a:lnTo>
                  <a:pt x="870" y="291"/>
                </a:lnTo>
                <a:lnTo>
                  <a:pt x="871" y="291"/>
                </a:lnTo>
                <a:lnTo>
                  <a:pt x="872" y="291"/>
                </a:lnTo>
                <a:lnTo>
                  <a:pt x="876" y="289"/>
                </a:lnTo>
                <a:lnTo>
                  <a:pt x="877" y="289"/>
                </a:lnTo>
                <a:lnTo>
                  <a:pt x="879" y="288"/>
                </a:lnTo>
                <a:lnTo>
                  <a:pt x="882" y="288"/>
                </a:lnTo>
                <a:lnTo>
                  <a:pt x="882" y="287"/>
                </a:lnTo>
                <a:lnTo>
                  <a:pt x="883" y="287"/>
                </a:lnTo>
                <a:lnTo>
                  <a:pt x="883" y="288"/>
                </a:lnTo>
                <a:lnTo>
                  <a:pt x="884" y="288"/>
                </a:lnTo>
                <a:lnTo>
                  <a:pt x="885" y="287"/>
                </a:lnTo>
                <a:lnTo>
                  <a:pt x="886" y="286"/>
                </a:lnTo>
                <a:lnTo>
                  <a:pt x="887" y="286"/>
                </a:lnTo>
                <a:lnTo>
                  <a:pt x="888" y="286"/>
                </a:lnTo>
                <a:lnTo>
                  <a:pt x="889" y="286"/>
                </a:lnTo>
                <a:lnTo>
                  <a:pt x="890" y="286"/>
                </a:lnTo>
                <a:lnTo>
                  <a:pt x="892" y="286"/>
                </a:lnTo>
                <a:lnTo>
                  <a:pt x="892" y="286"/>
                </a:lnTo>
                <a:lnTo>
                  <a:pt x="895" y="286"/>
                </a:lnTo>
                <a:lnTo>
                  <a:pt x="896" y="286"/>
                </a:lnTo>
                <a:lnTo>
                  <a:pt x="897" y="286"/>
                </a:lnTo>
                <a:lnTo>
                  <a:pt x="899" y="286"/>
                </a:lnTo>
                <a:lnTo>
                  <a:pt x="900" y="286"/>
                </a:lnTo>
                <a:lnTo>
                  <a:pt x="902" y="286"/>
                </a:lnTo>
                <a:lnTo>
                  <a:pt x="903" y="286"/>
                </a:lnTo>
                <a:lnTo>
                  <a:pt x="906" y="285"/>
                </a:lnTo>
                <a:lnTo>
                  <a:pt x="911" y="285"/>
                </a:lnTo>
                <a:lnTo>
                  <a:pt x="913" y="285"/>
                </a:lnTo>
                <a:lnTo>
                  <a:pt x="914" y="285"/>
                </a:lnTo>
                <a:lnTo>
                  <a:pt x="914" y="284"/>
                </a:lnTo>
                <a:lnTo>
                  <a:pt x="915" y="285"/>
                </a:lnTo>
                <a:lnTo>
                  <a:pt x="916" y="285"/>
                </a:lnTo>
                <a:lnTo>
                  <a:pt x="918" y="285"/>
                </a:lnTo>
                <a:lnTo>
                  <a:pt x="918" y="285"/>
                </a:lnTo>
                <a:lnTo>
                  <a:pt x="920" y="285"/>
                </a:lnTo>
                <a:lnTo>
                  <a:pt x="925" y="285"/>
                </a:lnTo>
                <a:lnTo>
                  <a:pt x="925" y="284"/>
                </a:lnTo>
                <a:lnTo>
                  <a:pt x="926" y="284"/>
                </a:lnTo>
                <a:lnTo>
                  <a:pt x="928" y="284"/>
                </a:lnTo>
                <a:lnTo>
                  <a:pt x="930" y="284"/>
                </a:lnTo>
                <a:lnTo>
                  <a:pt x="933" y="284"/>
                </a:lnTo>
                <a:lnTo>
                  <a:pt x="934" y="284"/>
                </a:lnTo>
                <a:lnTo>
                  <a:pt x="934" y="283"/>
                </a:lnTo>
                <a:lnTo>
                  <a:pt x="934" y="282"/>
                </a:lnTo>
                <a:lnTo>
                  <a:pt x="935" y="282"/>
                </a:lnTo>
                <a:lnTo>
                  <a:pt x="935" y="283"/>
                </a:lnTo>
                <a:lnTo>
                  <a:pt x="936" y="283"/>
                </a:lnTo>
                <a:lnTo>
                  <a:pt x="939" y="283"/>
                </a:lnTo>
                <a:lnTo>
                  <a:pt x="942" y="283"/>
                </a:lnTo>
                <a:lnTo>
                  <a:pt x="943" y="283"/>
                </a:lnTo>
                <a:lnTo>
                  <a:pt x="945" y="283"/>
                </a:lnTo>
                <a:lnTo>
                  <a:pt x="946" y="283"/>
                </a:lnTo>
                <a:lnTo>
                  <a:pt x="947" y="283"/>
                </a:lnTo>
                <a:lnTo>
                  <a:pt x="949" y="283"/>
                </a:lnTo>
                <a:lnTo>
                  <a:pt x="950" y="283"/>
                </a:lnTo>
                <a:lnTo>
                  <a:pt x="951" y="282"/>
                </a:lnTo>
                <a:lnTo>
                  <a:pt x="952" y="282"/>
                </a:lnTo>
                <a:lnTo>
                  <a:pt x="954" y="282"/>
                </a:lnTo>
                <a:lnTo>
                  <a:pt x="954" y="282"/>
                </a:lnTo>
                <a:lnTo>
                  <a:pt x="955" y="282"/>
                </a:lnTo>
                <a:lnTo>
                  <a:pt x="957" y="282"/>
                </a:lnTo>
                <a:lnTo>
                  <a:pt x="958" y="282"/>
                </a:lnTo>
                <a:lnTo>
                  <a:pt x="959" y="282"/>
                </a:lnTo>
                <a:lnTo>
                  <a:pt x="960" y="282"/>
                </a:lnTo>
                <a:lnTo>
                  <a:pt x="964" y="282"/>
                </a:lnTo>
                <a:lnTo>
                  <a:pt x="969" y="281"/>
                </a:lnTo>
                <a:lnTo>
                  <a:pt x="989" y="280"/>
                </a:lnTo>
                <a:lnTo>
                  <a:pt x="990" y="280"/>
                </a:lnTo>
                <a:lnTo>
                  <a:pt x="991" y="280"/>
                </a:lnTo>
                <a:lnTo>
                  <a:pt x="996" y="279"/>
                </a:lnTo>
                <a:lnTo>
                  <a:pt x="1002" y="279"/>
                </a:lnTo>
                <a:lnTo>
                  <a:pt x="1007" y="279"/>
                </a:lnTo>
                <a:lnTo>
                  <a:pt x="1008" y="279"/>
                </a:lnTo>
                <a:lnTo>
                  <a:pt x="1009" y="279"/>
                </a:lnTo>
                <a:lnTo>
                  <a:pt x="1016" y="278"/>
                </a:lnTo>
                <a:lnTo>
                  <a:pt x="1026" y="278"/>
                </a:lnTo>
                <a:lnTo>
                  <a:pt x="1026" y="277"/>
                </a:lnTo>
                <a:lnTo>
                  <a:pt x="1025" y="276"/>
                </a:lnTo>
                <a:lnTo>
                  <a:pt x="1024" y="267"/>
                </a:lnTo>
                <a:lnTo>
                  <a:pt x="1024" y="261"/>
                </a:lnTo>
                <a:lnTo>
                  <a:pt x="1023" y="252"/>
                </a:lnTo>
                <a:lnTo>
                  <a:pt x="1022" y="249"/>
                </a:lnTo>
                <a:lnTo>
                  <a:pt x="1022" y="249"/>
                </a:lnTo>
                <a:lnTo>
                  <a:pt x="1022" y="245"/>
                </a:lnTo>
                <a:lnTo>
                  <a:pt x="1021" y="242"/>
                </a:lnTo>
                <a:lnTo>
                  <a:pt x="1021" y="240"/>
                </a:lnTo>
                <a:lnTo>
                  <a:pt x="1021" y="238"/>
                </a:lnTo>
                <a:lnTo>
                  <a:pt x="1021" y="237"/>
                </a:lnTo>
                <a:lnTo>
                  <a:pt x="1020" y="232"/>
                </a:lnTo>
                <a:lnTo>
                  <a:pt x="1016" y="232"/>
                </a:lnTo>
                <a:lnTo>
                  <a:pt x="1013" y="233"/>
                </a:lnTo>
                <a:lnTo>
                  <a:pt x="1008" y="233"/>
                </a:lnTo>
                <a:lnTo>
                  <a:pt x="1007" y="233"/>
                </a:lnTo>
                <a:lnTo>
                  <a:pt x="1006" y="233"/>
                </a:lnTo>
                <a:lnTo>
                  <a:pt x="1003" y="233"/>
                </a:lnTo>
                <a:lnTo>
                  <a:pt x="1003" y="234"/>
                </a:lnTo>
                <a:lnTo>
                  <a:pt x="1002" y="234"/>
                </a:lnTo>
                <a:lnTo>
                  <a:pt x="1002" y="233"/>
                </a:lnTo>
                <a:lnTo>
                  <a:pt x="1002" y="233"/>
                </a:lnTo>
                <a:lnTo>
                  <a:pt x="998" y="234"/>
                </a:lnTo>
                <a:lnTo>
                  <a:pt x="995" y="234"/>
                </a:lnTo>
                <a:lnTo>
                  <a:pt x="992" y="234"/>
                </a:lnTo>
                <a:lnTo>
                  <a:pt x="991" y="234"/>
                </a:lnTo>
                <a:lnTo>
                  <a:pt x="991" y="233"/>
                </a:lnTo>
                <a:lnTo>
                  <a:pt x="990" y="234"/>
                </a:lnTo>
                <a:lnTo>
                  <a:pt x="988" y="234"/>
                </a:lnTo>
                <a:lnTo>
                  <a:pt x="987" y="234"/>
                </a:lnTo>
                <a:lnTo>
                  <a:pt x="985" y="234"/>
                </a:lnTo>
                <a:lnTo>
                  <a:pt x="984" y="233"/>
                </a:lnTo>
                <a:lnTo>
                  <a:pt x="981" y="235"/>
                </a:lnTo>
                <a:lnTo>
                  <a:pt x="979" y="235"/>
                </a:lnTo>
                <a:lnTo>
                  <a:pt x="978" y="235"/>
                </a:lnTo>
                <a:lnTo>
                  <a:pt x="978" y="234"/>
                </a:lnTo>
                <a:lnTo>
                  <a:pt x="973" y="237"/>
                </a:lnTo>
                <a:lnTo>
                  <a:pt x="973" y="236"/>
                </a:lnTo>
                <a:lnTo>
                  <a:pt x="972" y="235"/>
                </a:lnTo>
                <a:lnTo>
                  <a:pt x="971" y="234"/>
                </a:lnTo>
                <a:lnTo>
                  <a:pt x="969" y="235"/>
                </a:lnTo>
                <a:lnTo>
                  <a:pt x="966" y="236"/>
                </a:lnTo>
                <a:lnTo>
                  <a:pt x="966" y="236"/>
                </a:lnTo>
                <a:lnTo>
                  <a:pt x="966" y="237"/>
                </a:lnTo>
                <a:lnTo>
                  <a:pt x="966" y="237"/>
                </a:lnTo>
                <a:lnTo>
                  <a:pt x="964" y="237"/>
                </a:lnTo>
                <a:lnTo>
                  <a:pt x="963" y="238"/>
                </a:lnTo>
                <a:lnTo>
                  <a:pt x="962" y="237"/>
                </a:lnTo>
                <a:lnTo>
                  <a:pt x="962" y="237"/>
                </a:lnTo>
                <a:lnTo>
                  <a:pt x="964" y="236"/>
                </a:lnTo>
                <a:lnTo>
                  <a:pt x="961" y="236"/>
                </a:lnTo>
                <a:lnTo>
                  <a:pt x="960" y="236"/>
                </a:lnTo>
                <a:lnTo>
                  <a:pt x="960" y="235"/>
                </a:lnTo>
                <a:lnTo>
                  <a:pt x="959" y="235"/>
                </a:lnTo>
                <a:lnTo>
                  <a:pt x="957" y="234"/>
                </a:lnTo>
                <a:lnTo>
                  <a:pt x="956" y="234"/>
                </a:lnTo>
                <a:lnTo>
                  <a:pt x="955" y="234"/>
                </a:lnTo>
                <a:lnTo>
                  <a:pt x="954" y="233"/>
                </a:lnTo>
                <a:lnTo>
                  <a:pt x="954" y="232"/>
                </a:lnTo>
                <a:lnTo>
                  <a:pt x="954" y="231"/>
                </a:lnTo>
                <a:lnTo>
                  <a:pt x="954" y="231"/>
                </a:lnTo>
                <a:lnTo>
                  <a:pt x="954" y="225"/>
                </a:lnTo>
                <a:lnTo>
                  <a:pt x="948" y="225"/>
                </a:lnTo>
                <a:lnTo>
                  <a:pt x="945" y="225"/>
                </a:lnTo>
                <a:lnTo>
                  <a:pt x="943" y="225"/>
                </a:lnTo>
                <a:lnTo>
                  <a:pt x="942" y="224"/>
                </a:lnTo>
                <a:lnTo>
                  <a:pt x="942" y="223"/>
                </a:lnTo>
                <a:lnTo>
                  <a:pt x="942" y="222"/>
                </a:lnTo>
                <a:lnTo>
                  <a:pt x="942" y="222"/>
                </a:lnTo>
                <a:lnTo>
                  <a:pt x="938" y="222"/>
                </a:lnTo>
                <a:lnTo>
                  <a:pt x="937" y="222"/>
                </a:lnTo>
                <a:lnTo>
                  <a:pt x="938" y="221"/>
                </a:lnTo>
                <a:lnTo>
                  <a:pt x="939" y="219"/>
                </a:lnTo>
                <a:lnTo>
                  <a:pt x="939" y="216"/>
                </a:lnTo>
                <a:lnTo>
                  <a:pt x="939" y="215"/>
                </a:lnTo>
                <a:lnTo>
                  <a:pt x="940" y="213"/>
                </a:lnTo>
                <a:lnTo>
                  <a:pt x="940" y="212"/>
                </a:lnTo>
                <a:lnTo>
                  <a:pt x="940" y="210"/>
                </a:lnTo>
                <a:lnTo>
                  <a:pt x="941" y="209"/>
                </a:lnTo>
                <a:lnTo>
                  <a:pt x="941" y="208"/>
                </a:lnTo>
                <a:lnTo>
                  <a:pt x="942" y="208"/>
                </a:lnTo>
                <a:lnTo>
                  <a:pt x="942" y="207"/>
                </a:lnTo>
                <a:lnTo>
                  <a:pt x="942" y="207"/>
                </a:lnTo>
                <a:lnTo>
                  <a:pt x="941" y="205"/>
                </a:lnTo>
                <a:lnTo>
                  <a:pt x="941" y="204"/>
                </a:lnTo>
                <a:lnTo>
                  <a:pt x="940" y="201"/>
                </a:lnTo>
                <a:lnTo>
                  <a:pt x="941" y="201"/>
                </a:lnTo>
                <a:lnTo>
                  <a:pt x="942" y="201"/>
                </a:lnTo>
                <a:lnTo>
                  <a:pt x="941" y="201"/>
                </a:lnTo>
                <a:lnTo>
                  <a:pt x="940" y="200"/>
                </a:lnTo>
                <a:lnTo>
                  <a:pt x="939" y="198"/>
                </a:lnTo>
                <a:lnTo>
                  <a:pt x="939" y="197"/>
                </a:lnTo>
                <a:lnTo>
                  <a:pt x="939" y="196"/>
                </a:lnTo>
                <a:lnTo>
                  <a:pt x="940" y="196"/>
                </a:lnTo>
                <a:lnTo>
                  <a:pt x="940" y="194"/>
                </a:lnTo>
                <a:lnTo>
                  <a:pt x="939" y="191"/>
                </a:lnTo>
                <a:lnTo>
                  <a:pt x="939" y="190"/>
                </a:lnTo>
                <a:lnTo>
                  <a:pt x="936" y="189"/>
                </a:lnTo>
                <a:lnTo>
                  <a:pt x="934" y="188"/>
                </a:lnTo>
                <a:lnTo>
                  <a:pt x="934" y="187"/>
                </a:lnTo>
                <a:lnTo>
                  <a:pt x="934" y="185"/>
                </a:lnTo>
                <a:lnTo>
                  <a:pt x="931" y="181"/>
                </a:lnTo>
                <a:lnTo>
                  <a:pt x="930" y="179"/>
                </a:lnTo>
                <a:lnTo>
                  <a:pt x="932" y="177"/>
                </a:lnTo>
                <a:lnTo>
                  <a:pt x="933" y="177"/>
                </a:lnTo>
                <a:lnTo>
                  <a:pt x="935" y="174"/>
                </a:lnTo>
                <a:lnTo>
                  <a:pt x="936" y="174"/>
                </a:lnTo>
                <a:lnTo>
                  <a:pt x="937" y="174"/>
                </a:lnTo>
                <a:lnTo>
                  <a:pt x="937" y="173"/>
                </a:lnTo>
                <a:lnTo>
                  <a:pt x="936" y="165"/>
                </a:lnTo>
                <a:lnTo>
                  <a:pt x="935" y="165"/>
                </a:lnTo>
                <a:lnTo>
                  <a:pt x="932" y="165"/>
                </a:lnTo>
                <a:lnTo>
                  <a:pt x="931" y="163"/>
                </a:lnTo>
                <a:lnTo>
                  <a:pt x="930" y="161"/>
                </a:lnTo>
                <a:lnTo>
                  <a:pt x="931" y="161"/>
                </a:lnTo>
                <a:lnTo>
                  <a:pt x="932" y="161"/>
                </a:lnTo>
                <a:lnTo>
                  <a:pt x="934" y="161"/>
                </a:lnTo>
                <a:lnTo>
                  <a:pt x="935" y="161"/>
                </a:lnTo>
                <a:lnTo>
                  <a:pt x="935" y="160"/>
                </a:lnTo>
                <a:lnTo>
                  <a:pt x="935" y="159"/>
                </a:lnTo>
                <a:lnTo>
                  <a:pt x="935" y="158"/>
                </a:lnTo>
                <a:lnTo>
                  <a:pt x="935" y="157"/>
                </a:lnTo>
                <a:lnTo>
                  <a:pt x="936" y="157"/>
                </a:lnTo>
                <a:lnTo>
                  <a:pt x="934" y="156"/>
                </a:lnTo>
                <a:lnTo>
                  <a:pt x="933" y="155"/>
                </a:lnTo>
                <a:lnTo>
                  <a:pt x="934" y="155"/>
                </a:lnTo>
                <a:lnTo>
                  <a:pt x="934" y="154"/>
                </a:lnTo>
                <a:lnTo>
                  <a:pt x="936" y="154"/>
                </a:lnTo>
                <a:lnTo>
                  <a:pt x="936" y="153"/>
                </a:lnTo>
                <a:lnTo>
                  <a:pt x="937" y="153"/>
                </a:lnTo>
                <a:lnTo>
                  <a:pt x="937" y="151"/>
                </a:lnTo>
                <a:lnTo>
                  <a:pt x="935" y="150"/>
                </a:lnTo>
                <a:lnTo>
                  <a:pt x="934" y="149"/>
                </a:lnTo>
                <a:lnTo>
                  <a:pt x="934" y="147"/>
                </a:lnTo>
                <a:lnTo>
                  <a:pt x="934" y="146"/>
                </a:lnTo>
                <a:lnTo>
                  <a:pt x="934" y="143"/>
                </a:lnTo>
                <a:lnTo>
                  <a:pt x="934" y="142"/>
                </a:lnTo>
                <a:lnTo>
                  <a:pt x="934" y="141"/>
                </a:lnTo>
                <a:lnTo>
                  <a:pt x="933" y="138"/>
                </a:lnTo>
                <a:lnTo>
                  <a:pt x="933" y="137"/>
                </a:lnTo>
                <a:lnTo>
                  <a:pt x="933" y="135"/>
                </a:lnTo>
                <a:lnTo>
                  <a:pt x="933" y="134"/>
                </a:lnTo>
                <a:lnTo>
                  <a:pt x="932" y="132"/>
                </a:lnTo>
                <a:lnTo>
                  <a:pt x="932" y="131"/>
                </a:lnTo>
                <a:lnTo>
                  <a:pt x="932" y="130"/>
                </a:lnTo>
                <a:lnTo>
                  <a:pt x="932" y="129"/>
                </a:lnTo>
                <a:lnTo>
                  <a:pt x="932" y="129"/>
                </a:lnTo>
                <a:lnTo>
                  <a:pt x="931" y="123"/>
                </a:lnTo>
                <a:lnTo>
                  <a:pt x="930" y="109"/>
                </a:lnTo>
                <a:lnTo>
                  <a:pt x="930" y="105"/>
                </a:lnTo>
                <a:lnTo>
                  <a:pt x="930" y="104"/>
                </a:lnTo>
                <a:lnTo>
                  <a:pt x="928" y="88"/>
                </a:lnTo>
                <a:lnTo>
                  <a:pt x="928" y="85"/>
                </a:lnTo>
                <a:lnTo>
                  <a:pt x="927" y="82"/>
                </a:lnTo>
                <a:lnTo>
                  <a:pt x="927" y="81"/>
                </a:lnTo>
                <a:lnTo>
                  <a:pt x="927" y="78"/>
                </a:lnTo>
                <a:lnTo>
                  <a:pt x="927" y="75"/>
                </a:lnTo>
                <a:lnTo>
                  <a:pt x="926" y="73"/>
                </a:lnTo>
                <a:lnTo>
                  <a:pt x="926" y="68"/>
                </a:lnTo>
                <a:lnTo>
                  <a:pt x="924" y="57"/>
                </a:lnTo>
                <a:lnTo>
                  <a:pt x="924" y="56"/>
                </a:lnTo>
                <a:lnTo>
                  <a:pt x="923" y="43"/>
                </a:lnTo>
                <a:lnTo>
                  <a:pt x="922" y="39"/>
                </a:lnTo>
                <a:lnTo>
                  <a:pt x="922" y="37"/>
                </a:lnTo>
                <a:lnTo>
                  <a:pt x="922" y="35"/>
                </a:lnTo>
                <a:lnTo>
                  <a:pt x="922" y="34"/>
                </a:lnTo>
                <a:lnTo>
                  <a:pt x="921" y="28"/>
                </a:lnTo>
                <a:lnTo>
                  <a:pt x="921" y="27"/>
                </a:lnTo>
                <a:lnTo>
                  <a:pt x="920" y="24"/>
                </a:lnTo>
                <a:lnTo>
                  <a:pt x="920" y="23"/>
                </a:lnTo>
                <a:lnTo>
                  <a:pt x="920" y="21"/>
                </a:lnTo>
                <a:lnTo>
                  <a:pt x="920" y="20"/>
                </a:lnTo>
                <a:lnTo>
                  <a:pt x="920" y="19"/>
                </a:lnTo>
                <a:lnTo>
                  <a:pt x="920" y="18"/>
                </a:lnTo>
                <a:lnTo>
                  <a:pt x="919" y="16"/>
                </a:lnTo>
                <a:lnTo>
                  <a:pt x="919" y="14"/>
                </a:lnTo>
                <a:lnTo>
                  <a:pt x="919" y="12"/>
                </a:lnTo>
                <a:lnTo>
                  <a:pt x="919" y="11"/>
                </a:lnTo>
                <a:lnTo>
                  <a:pt x="918" y="10"/>
                </a:lnTo>
                <a:lnTo>
                  <a:pt x="918" y="9"/>
                </a:lnTo>
                <a:lnTo>
                  <a:pt x="919" y="9"/>
                </a:lnTo>
                <a:lnTo>
                  <a:pt x="919" y="8"/>
                </a:lnTo>
                <a:lnTo>
                  <a:pt x="918" y="8"/>
                </a:lnTo>
                <a:lnTo>
                  <a:pt x="918" y="7"/>
                </a:lnTo>
                <a:lnTo>
                  <a:pt x="918" y="3"/>
                </a:lnTo>
                <a:lnTo>
                  <a:pt x="918" y="0"/>
                </a:lnTo>
                <a:lnTo>
                  <a:pt x="920" y="1"/>
                </a:lnTo>
                <a:lnTo>
                  <a:pt x="929" y="9"/>
                </a:lnTo>
                <a:lnTo>
                  <a:pt x="937" y="14"/>
                </a:lnTo>
                <a:lnTo>
                  <a:pt x="942" y="18"/>
                </a:lnTo>
                <a:lnTo>
                  <a:pt x="955" y="26"/>
                </a:lnTo>
                <a:lnTo>
                  <a:pt x="959" y="29"/>
                </a:lnTo>
                <a:lnTo>
                  <a:pt x="961" y="29"/>
                </a:lnTo>
                <a:lnTo>
                  <a:pt x="964" y="27"/>
                </a:lnTo>
                <a:lnTo>
                  <a:pt x="974" y="22"/>
                </a:lnTo>
                <a:lnTo>
                  <a:pt x="975" y="21"/>
                </a:lnTo>
                <a:lnTo>
                  <a:pt x="978" y="21"/>
                </a:lnTo>
                <a:lnTo>
                  <a:pt x="980" y="20"/>
                </a:lnTo>
                <a:lnTo>
                  <a:pt x="981" y="19"/>
                </a:lnTo>
                <a:lnTo>
                  <a:pt x="984" y="18"/>
                </a:lnTo>
                <a:lnTo>
                  <a:pt x="988" y="17"/>
                </a:lnTo>
                <a:lnTo>
                  <a:pt x="993" y="19"/>
                </a:lnTo>
                <a:lnTo>
                  <a:pt x="996" y="20"/>
                </a:lnTo>
                <a:lnTo>
                  <a:pt x="997" y="20"/>
                </a:lnTo>
                <a:lnTo>
                  <a:pt x="1010" y="23"/>
                </a:lnTo>
                <a:lnTo>
                  <a:pt x="1013" y="24"/>
                </a:lnTo>
                <a:lnTo>
                  <a:pt x="1024" y="26"/>
                </a:lnTo>
                <a:lnTo>
                  <a:pt x="1039" y="31"/>
                </a:lnTo>
                <a:lnTo>
                  <a:pt x="1044" y="32"/>
                </a:lnTo>
                <a:lnTo>
                  <a:pt x="1050" y="33"/>
                </a:lnTo>
                <a:lnTo>
                  <a:pt x="1058" y="34"/>
                </a:lnTo>
                <a:lnTo>
                  <a:pt x="1070" y="36"/>
                </a:lnTo>
                <a:lnTo>
                  <a:pt x="1089" y="45"/>
                </a:lnTo>
                <a:lnTo>
                  <a:pt x="1094" y="47"/>
                </a:lnTo>
                <a:lnTo>
                  <a:pt x="1095" y="48"/>
                </a:lnTo>
                <a:lnTo>
                  <a:pt x="1096" y="48"/>
                </a:lnTo>
                <a:lnTo>
                  <a:pt x="1098" y="49"/>
                </a:lnTo>
                <a:lnTo>
                  <a:pt x="1102" y="51"/>
                </a:lnTo>
                <a:lnTo>
                  <a:pt x="1114" y="57"/>
                </a:lnTo>
                <a:lnTo>
                  <a:pt x="1124" y="70"/>
                </a:lnTo>
                <a:lnTo>
                  <a:pt x="1124" y="71"/>
                </a:lnTo>
                <a:lnTo>
                  <a:pt x="1133" y="81"/>
                </a:lnTo>
                <a:lnTo>
                  <a:pt x="1138" y="89"/>
                </a:lnTo>
                <a:lnTo>
                  <a:pt x="1146" y="100"/>
                </a:lnTo>
                <a:lnTo>
                  <a:pt x="1158" y="106"/>
                </a:lnTo>
                <a:lnTo>
                  <a:pt x="1165" y="110"/>
                </a:lnTo>
                <a:lnTo>
                  <a:pt x="1166" y="114"/>
                </a:lnTo>
                <a:lnTo>
                  <a:pt x="1173" y="133"/>
                </a:lnTo>
                <a:lnTo>
                  <a:pt x="1175" y="137"/>
                </a:lnTo>
                <a:lnTo>
                  <a:pt x="1170" y="140"/>
                </a:lnTo>
                <a:lnTo>
                  <a:pt x="1163" y="143"/>
                </a:lnTo>
                <a:lnTo>
                  <a:pt x="1154" y="148"/>
                </a:lnTo>
                <a:lnTo>
                  <a:pt x="1146" y="152"/>
                </a:lnTo>
                <a:lnTo>
                  <a:pt x="1139" y="160"/>
                </a:lnTo>
                <a:lnTo>
                  <a:pt x="1133" y="167"/>
                </a:lnTo>
                <a:lnTo>
                  <a:pt x="1134" y="168"/>
                </a:lnTo>
                <a:lnTo>
                  <a:pt x="1146" y="173"/>
                </a:lnTo>
                <a:lnTo>
                  <a:pt x="1154" y="181"/>
                </a:lnTo>
                <a:lnTo>
                  <a:pt x="1170" y="197"/>
                </a:lnTo>
                <a:lnTo>
                  <a:pt x="1184" y="212"/>
                </a:lnTo>
                <a:lnTo>
                  <a:pt x="1197" y="225"/>
                </a:lnTo>
                <a:lnTo>
                  <a:pt x="1200" y="227"/>
                </a:lnTo>
                <a:lnTo>
                  <a:pt x="1201" y="229"/>
                </a:lnTo>
                <a:lnTo>
                  <a:pt x="1205" y="232"/>
                </a:lnTo>
                <a:lnTo>
                  <a:pt x="1204" y="233"/>
                </a:lnTo>
                <a:lnTo>
                  <a:pt x="1205" y="234"/>
                </a:lnTo>
                <a:lnTo>
                  <a:pt x="1206" y="235"/>
                </a:lnTo>
                <a:lnTo>
                  <a:pt x="1209" y="237"/>
                </a:lnTo>
                <a:lnTo>
                  <a:pt x="1212" y="238"/>
                </a:lnTo>
                <a:lnTo>
                  <a:pt x="1213" y="239"/>
                </a:lnTo>
                <a:lnTo>
                  <a:pt x="1213" y="240"/>
                </a:lnTo>
                <a:lnTo>
                  <a:pt x="1216" y="244"/>
                </a:lnTo>
                <a:lnTo>
                  <a:pt x="1226" y="255"/>
                </a:lnTo>
                <a:lnTo>
                  <a:pt x="1222" y="261"/>
                </a:lnTo>
                <a:lnTo>
                  <a:pt x="1221" y="262"/>
                </a:lnTo>
                <a:lnTo>
                  <a:pt x="1230" y="273"/>
                </a:lnTo>
                <a:lnTo>
                  <a:pt x="1238" y="282"/>
                </a:lnTo>
                <a:lnTo>
                  <a:pt x="1247" y="283"/>
                </a:lnTo>
                <a:lnTo>
                  <a:pt x="1248" y="283"/>
                </a:lnTo>
                <a:lnTo>
                  <a:pt x="1258" y="284"/>
                </a:lnTo>
                <a:lnTo>
                  <a:pt x="1261" y="285"/>
                </a:lnTo>
                <a:lnTo>
                  <a:pt x="1262" y="285"/>
                </a:lnTo>
                <a:lnTo>
                  <a:pt x="1266" y="285"/>
                </a:lnTo>
                <a:lnTo>
                  <a:pt x="1273" y="286"/>
                </a:lnTo>
                <a:lnTo>
                  <a:pt x="1278" y="286"/>
                </a:lnTo>
                <a:lnTo>
                  <a:pt x="1287" y="287"/>
                </a:lnTo>
                <a:lnTo>
                  <a:pt x="1290" y="294"/>
                </a:lnTo>
                <a:lnTo>
                  <a:pt x="1293" y="298"/>
                </a:lnTo>
                <a:lnTo>
                  <a:pt x="1301" y="309"/>
                </a:lnTo>
                <a:lnTo>
                  <a:pt x="1302" y="313"/>
                </a:lnTo>
                <a:lnTo>
                  <a:pt x="1304" y="316"/>
                </a:lnTo>
                <a:lnTo>
                  <a:pt x="1306" y="318"/>
                </a:lnTo>
                <a:lnTo>
                  <a:pt x="1307" y="320"/>
                </a:lnTo>
                <a:lnTo>
                  <a:pt x="1312" y="322"/>
                </a:lnTo>
                <a:lnTo>
                  <a:pt x="1314" y="322"/>
                </a:lnTo>
                <a:lnTo>
                  <a:pt x="1315" y="323"/>
                </a:lnTo>
                <a:lnTo>
                  <a:pt x="1316" y="323"/>
                </a:lnTo>
                <a:lnTo>
                  <a:pt x="1318" y="324"/>
                </a:lnTo>
                <a:lnTo>
                  <a:pt x="1321" y="325"/>
                </a:lnTo>
                <a:lnTo>
                  <a:pt x="1323" y="327"/>
                </a:lnTo>
                <a:lnTo>
                  <a:pt x="1324" y="328"/>
                </a:lnTo>
                <a:lnTo>
                  <a:pt x="1325" y="329"/>
                </a:lnTo>
                <a:lnTo>
                  <a:pt x="1331" y="334"/>
                </a:lnTo>
                <a:lnTo>
                  <a:pt x="1334" y="336"/>
                </a:lnTo>
                <a:lnTo>
                  <a:pt x="1335" y="336"/>
                </a:lnTo>
                <a:lnTo>
                  <a:pt x="1339" y="340"/>
                </a:lnTo>
                <a:lnTo>
                  <a:pt x="1341" y="342"/>
                </a:lnTo>
                <a:lnTo>
                  <a:pt x="1342" y="343"/>
                </a:lnTo>
                <a:lnTo>
                  <a:pt x="1343" y="343"/>
                </a:lnTo>
                <a:lnTo>
                  <a:pt x="1354" y="352"/>
                </a:lnTo>
                <a:lnTo>
                  <a:pt x="1355" y="357"/>
                </a:lnTo>
                <a:lnTo>
                  <a:pt x="1353" y="358"/>
                </a:lnTo>
                <a:lnTo>
                  <a:pt x="1352" y="360"/>
                </a:lnTo>
                <a:lnTo>
                  <a:pt x="1350" y="366"/>
                </a:lnTo>
                <a:lnTo>
                  <a:pt x="1352" y="368"/>
                </a:lnTo>
                <a:lnTo>
                  <a:pt x="1353" y="369"/>
                </a:lnTo>
                <a:lnTo>
                  <a:pt x="1354" y="369"/>
                </a:lnTo>
                <a:lnTo>
                  <a:pt x="1355" y="370"/>
                </a:lnTo>
                <a:lnTo>
                  <a:pt x="1357" y="370"/>
                </a:lnTo>
                <a:lnTo>
                  <a:pt x="1359" y="370"/>
                </a:lnTo>
                <a:lnTo>
                  <a:pt x="1360" y="370"/>
                </a:lnTo>
                <a:lnTo>
                  <a:pt x="1361" y="370"/>
                </a:lnTo>
                <a:lnTo>
                  <a:pt x="1362" y="371"/>
                </a:lnTo>
                <a:lnTo>
                  <a:pt x="1362" y="372"/>
                </a:lnTo>
                <a:lnTo>
                  <a:pt x="1362" y="373"/>
                </a:lnTo>
                <a:lnTo>
                  <a:pt x="1363" y="373"/>
                </a:lnTo>
                <a:lnTo>
                  <a:pt x="1364" y="373"/>
                </a:lnTo>
                <a:lnTo>
                  <a:pt x="1364" y="374"/>
                </a:lnTo>
                <a:lnTo>
                  <a:pt x="1366" y="375"/>
                </a:lnTo>
                <a:lnTo>
                  <a:pt x="1366" y="376"/>
                </a:lnTo>
                <a:lnTo>
                  <a:pt x="1366" y="377"/>
                </a:lnTo>
                <a:lnTo>
                  <a:pt x="1367" y="377"/>
                </a:lnTo>
                <a:lnTo>
                  <a:pt x="1375" y="379"/>
                </a:lnTo>
                <a:lnTo>
                  <a:pt x="1380" y="380"/>
                </a:lnTo>
                <a:lnTo>
                  <a:pt x="1384" y="382"/>
                </a:lnTo>
                <a:lnTo>
                  <a:pt x="1387" y="386"/>
                </a:lnTo>
                <a:lnTo>
                  <a:pt x="1393" y="390"/>
                </a:lnTo>
                <a:lnTo>
                  <a:pt x="1397" y="394"/>
                </a:lnTo>
                <a:lnTo>
                  <a:pt x="1404" y="398"/>
                </a:lnTo>
                <a:lnTo>
                  <a:pt x="1405" y="399"/>
                </a:lnTo>
                <a:lnTo>
                  <a:pt x="1406" y="399"/>
                </a:lnTo>
                <a:lnTo>
                  <a:pt x="1407" y="400"/>
                </a:lnTo>
                <a:lnTo>
                  <a:pt x="1408" y="401"/>
                </a:lnTo>
                <a:lnTo>
                  <a:pt x="1409" y="401"/>
                </a:lnTo>
                <a:lnTo>
                  <a:pt x="1415" y="400"/>
                </a:lnTo>
                <a:lnTo>
                  <a:pt x="1419" y="400"/>
                </a:lnTo>
                <a:lnTo>
                  <a:pt x="1420" y="400"/>
                </a:lnTo>
                <a:lnTo>
                  <a:pt x="1421" y="400"/>
                </a:lnTo>
                <a:lnTo>
                  <a:pt x="1421" y="400"/>
                </a:lnTo>
                <a:lnTo>
                  <a:pt x="1422" y="401"/>
                </a:lnTo>
                <a:lnTo>
                  <a:pt x="1423" y="401"/>
                </a:lnTo>
                <a:lnTo>
                  <a:pt x="1435" y="404"/>
                </a:lnTo>
                <a:lnTo>
                  <a:pt x="1437" y="404"/>
                </a:lnTo>
                <a:lnTo>
                  <a:pt x="1438" y="405"/>
                </a:lnTo>
                <a:lnTo>
                  <a:pt x="1440" y="408"/>
                </a:lnTo>
                <a:lnTo>
                  <a:pt x="1443" y="416"/>
                </a:lnTo>
                <a:lnTo>
                  <a:pt x="1444" y="417"/>
                </a:lnTo>
                <a:lnTo>
                  <a:pt x="1445" y="419"/>
                </a:lnTo>
                <a:lnTo>
                  <a:pt x="1446" y="424"/>
                </a:lnTo>
                <a:lnTo>
                  <a:pt x="1447" y="425"/>
                </a:lnTo>
                <a:lnTo>
                  <a:pt x="1448" y="427"/>
                </a:lnTo>
                <a:lnTo>
                  <a:pt x="1449" y="430"/>
                </a:lnTo>
                <a:lnTo>
                  <a:pt x="1445" y="435"/>
                </a:lnTo>
                <a:lnTo>
                  <a:pt x="1445" y="436"/>
                </a:lnTo>
                <a:lnTo>
                  <a:pt x="1442" y="442"/>
                </a:lnTo>
                <a:lnTo>
                  <a:pt x="1439" y="443"/>
                </a:lnTo>
                <a:lnTo>
                  <a:pt x="1439" y="444"/>
                </a:lnTo>
                <a:lnTo>
                  <a:pt x="1438" y="445"/>
                </a:lnTo>
                <a:lnTo>
                  <a:pt x="1437" y="446"/>
                </a:lnTo>
                <a:lnTo>
                  <a:pt x="1437" y="447"/>
                </a:lnTo>
                <a:lnTo>
                  <a:pt x="1436" y="448"/>
                </a:lnTo>
                <a:lnTo>
                  <a:pt x="1436" y="449"/>
                </a:lnTo>
                <a:lnTo>
                  <a:pt x="1435" y="450"/>
                </a:lnTo>
                <a:lnTo>
                  <a:pt x="1435" y="451"/>
                </a:lnTo>
                <a:lnTo>
                  <a:pt x="1434" y="451"/>
                </a:lnTo>
                <a:lnTo>
                  <a:pt x="1434" y="452"/>
                </a:lnTo>
                <a:lnTo>
                  <a:pt x="1433" y="452"/>
                </a:lnTo>
                <a:lnTo>
                  <a:pt x="1433" y="453"/>
                </a:lnTo>
                <a:lnTo>
                  <a:pt x="1433" y="454"/>
                </a:lnTo>
                <a:lnTo>
                  <a:pt x="1433" y="455"/>
                </a:lnTo>
                <a:lnTo>
                  <a:pt x="1433" y="456"/>
                </a:lnTo>
                <a:lnTo>
                  <a:pt x="1431" y="458"/>
                </a:lnTo>
                <a:lnTo>
                  <a:pt x="1427" y="464"/>
                </a:lnTo>
                <a:lnTo>
                  <a:pt x="1425" y="467"/>
                </a:lnTo>
                <a:lnTo>
                  <a:pt x="1424" y="471"/>
                </a:lnTo>
                <a:lnTo>
                  <a:pt x="1422" y="484"/>
                </a:lnTo>
                <a:lnTo>
                  <a:pt x="1422" y="487"/>
                </a:lnTo>
                <a:lnTo>
                  <a:pt x="1426" y="493"/>
                </a:lnTo>
                <a:lnTo>
                  <a:pt x="1430" y="499"/>
                </a:lnTo>
                <a:lnTo>
                  <a:pt x="1433" y="505"/>
                </a:lnTo>
                <a:lnTo>
                  <a:pt x="1432" y="511"/>
                </a:lnTo>
                <a:lnTo>
                  <a:pt x="1430" y="514"/>
                </a:lnTo>
                <a:lnTo>
                  <a:pt x="1430" y="516"/>
                </a:lnTo>
                <a:lnTo>
                  <a:pt x="1428" y="521"/>
                </a:lnTo>
                <a:lnTo>
                  <a:pt x="1426" y="526"/>
                </a:lnTo>
                <a:lnTo>
                  <a:pt x="1425" y="527"/>
                </a:lnTo>
                <a:lnTo>
                  <a:pt x="1425" y="528"/>
                </a:lnTo>
                <a:lnTo>
                  <a:pt x="1423" y="533"/>
                </a:lnTo>
                <a:lnTo>
                  <a:pt x="1426" y="536"/>
                </a:lnTo>
                <a:lnTo>
                  <a:pt x="1429" y="539"/>
                </a:lnTo>
                <a:lnTo>
                  <a:pt x="1430" y="539"/>
                </a:lnTo>
                <a:lnTo>
                  <a:pt x="1434" y="544"/>
                </a:lnTo>
                <a:lnTo>
                  <a:pt x="1451" y="547"/>
                </a:lnTo>
                <a:lnTo>
                  <a:pt x="1466" y="554"/>
                </a:lnTo>
                <a:lnTo>
                  <a:pt x="1471" y="556"/>
                </a:lnTo>
                <a:lnTo>
                  <a:pt x="1479" y="566"/>
                </a:lnTo>
                <a:lnTo>
                  <a:pt x="1499" y="582"/>
                </a:lnTo>
                <a:lnTo>
                  <a:pt x="1503" y="584"/>
                </a:lnTo>
                <a:lnTo>
                  <a:pt x="1513" y="591"/>
                </a:lnTo>
                <a:lnTo>
                  <a:pt x="1518" y="595"/>
                </a:lnTo>
                <a:lnTo>
                  <a:pt x="1519" y="596"/>
                </a:lnTo>
                <a:lnTo>
                  <a:pt x="1520" y="599"/>
                </a:lnTo>
                <a:lnTo>
                  <a:pt x="1526" y="616"/>
                </a:lnTo>
                <a:lnTo>
                  <a:pt x="1530" y="633"/>
                </a:lnTo>
                <a:lnTo>
                  <a:pt x="1529" y="635"/>
                </a:lnTo>
                <a:lnTo>
                  <a:pt x="1523" y="646"/>
                </a:lnTo>
                <a:lnTo>
                  <a:pt x="1520" y="649"/>
                </a:lnTo>
                <a:lnTo>
                  <a:pt x="1520" y="650"/>
                </a:lnTo>
                <a:lnTo>
                  <a:pt x="1518" y="652"/>
                </a:lnTo>
                <a:lnTo>
                  <a:pt x="1517" y="656"/>
                </a:lnTo>
                <a:lnTo>
                  <a:pt x="1511" y="659"/>
                </a:lnTo>
                <a:lnTo>
                  <a:pt x="1503" y="662"/>
                </a:lnTo>
                <a:lnTo>
                  <a:pt x="1500" y="663"/>
                </a:lnTo>
                <a:lnTo>
                  <a:pt x="1496" y="669"/>
                </a:lnTo>
                <a:lnTo>
                  <a:pt x="1494" y="671"/>
                </a:lnTo>
                <a:lnTo>
                  <a:pt x="1492" y="673"/>
                </a:lnTo>
                <a:lnTo>
                  <a:pt x="1490" y="675"/>
                </a:lnTo>
                <a:lnTo>
                  <a:pt x="1490" y="676"/>
                </a:lnTo>
                <a:lnTo>
                  <a:pt x="1489" y="677"/>
                </a:lnTo>
                <a:lnTo>
                  <a:pt x="1489" y="678"/>
                </a:lnTo>
                <a:lnTo>
                  <a:pt x="1490" y="678"/>
                </a:lnTo>
                <a:lnTo>
                  <a:pt x="1490" y="679"/>
                </a:lnTo>
                <a:lnTo>
                  <a:pt x="1491" y="680"/>
                </a:lnTo>
                <a:lnTo>
                  <a:pt x="1492" y="681"/>
                </a:lnTo>
                <a:lnTo>
                  <a:pt x="1493" y="682"/>
                </a:lnTo>
                <a:lnTo>
                  <a:pt x="1494" y="683"/>
                </a:lnTo>
                <a:lnTo>
                  <a:pt x="1496" y="685"/>
                </a:lnTo>
                <a:lnTo>
                  <a:pt x="1497" y="685"/>
                </a:lnTo>
                <a:lnTo>
                  <a:pt x="1507" y="680"/>
                </a:lnTo>
                <a:lnTo>
                  <a:pt x="1513" y="683"/>
                </a:lnTo>
                <a:lnTo>
                  <a:pt x="1521" y="689"/>
                </a:lnTo>
                <a:lnTo>
                  <a:pt x="1519" y="692"/>
                </a:lnTo>
                <a:lnTo>
                  <a:pt x="1516" y="696"/>
                </a:lnTo>
                <a:lnTo>
                  <a:pt x="1518" y="698"/>
                </a:lnTo>
                <a:lnTo>
                  <a:pt x="1533" y="705"/>
                </a:lnTo>
                <a:lnTo>
                  <a:pt x="1546" y="711"/>
                </a:lnTo>
                <a:lnTo>
                  <a:pt x="1561" y="718"/>
                </a:lnTo>
                <a:lnTo>
                  <a:pt x="1561" y="719"/>
                </a:lnTo>
                <a:lnTo>
                  <a:pt x="1571" y="723"/>
                </a:lnTo>
                <a:lnTo>
                  <a:pt x="1577" y="725"/>
                </a:lnTo>
                <a:lnTo>
                  <a:pt x="1579" y="727"/>
                </a:lnTo>
                <a:lnTo>
                  <a:pt x="1579" y="719"/>
                </a:lnTo>
                <a:lnTo>
                  <a:pt x="1578" y="719"/>
                </a:lnTo>
                <a:lnTo>
                  <a:pt x="1578" y="718"/>
                </a:lnTo>
                <a:lnTo>
                  <a:pt x="1577" y="716"/>
                </a:lnTo>
                <a:lnTo>
                  <a:pt x="1577" y="714"/>
                </a:lnTo>
                <a:lnTo>
                  <a:pt x="1578" y="713"/>
                </a:lnTo>
                <a:lnTo>
                  <a:pt x="1579" y="711"/>
                </a:lnTo>
                <a:lnTo>
                  <a:pt x="1578" y="710"/>
                </a:lnTo>
                <a:lnTo>
                  <a:pt x="1577" y="710"/>
                </a:lnTo>
                <a:lnTo>
                  <a:pt x="1574" y="711"/>
                </a:lnTo>
                <a:lnTo>
                  <a:pt x="1573" y="710"/>
                </a:lnTo>
                <a:lnTo>
                  <a:pt x="1571" y="708"/>
                </a:lnTo>
                <a:lnTo>
                  <a:pt x="1570" y="707"/>
                </a:lnTo>
                <a:lnTo>
                  <a:pt x="1569" y="707"/>
                </a:lnTo>
                <a:lnTo>
                  <a:pt x="1568" y="706"/>
                </a:lnTo>
                <a:lnTo>
                  <a:pt x="1565" y="705"/>
                </a:lnTo>
                <a:lnTo>
                  <a:pt x="1565" y="703"/>
                </a:lnTo>
                <a:lnTo>
                  <a:pt x="1565" y="702"/>
                </a:lnTo>
                <a:lnTo>
                  <a:pt x="1565" y="701"/>
                </a:lnTo>
                <a:lnTo>
                  <a:pt x="1564" y="700"/>
                </a:lnTo>
                <a:lnTo>
                  <a:pt x="1564" y="699"/>
                </a:lnTo>
                <a:lnTo>
                  <a:pt x="1563" y="698"/>
                </a:lnTo>
                <a:lnTo>
                  <a:pt x="1563" y="697"/>
                </a:lnTo>
                <a:lnTo>
                  <a:pt x="1562" y="696"/>
                </a:lnTo>
                <a:lnTo>
                  <a:pt x="1561" y="683"/>
                </a:lnTo>
                <a:lnTo>
                  <a:pt x="1561" y="680"/>
                </a:lnTo>
                <a:lnTo>
                  <a:pt x="1562" y="680"/>
                </a:lnTo>
                <a:lnTo>
                  <a:pt x="1564" y="680"/>
                </a:lnTo>
                <a:lnTo>
                  <a:pt x="1565" y="679"/>
                </a:lnTo>
                <a:lnTo>
                  <a:pt x="1565" y="679"/>
                </a:lnTo>
                <a:lnTo>
                  <a:pt x="1566" y="679"/>
                </a:lnTo>
                <a:lnTo>
                  <a:pt x="1568" y="677"/>
                </a:lnTo>
                <a:lnTo>
                  <a:pt x="1570" y="676"/>
                </a:lnTo>
                <a:lnTo>
                  <a:pt x="1571" y="675"/>
                </a:lnTo>
                <a:lnTo>
                  <a:pt x="1574" y="675"/>
                </a:lnTo>
                <a:lnTo>
                  <a:pt x="1577" y="674"/>
                </a:lnTo>
                <a:lnTo>
                  <a:pt x="1577" y="674"/>
                </a:lnTo>
                <a:lnTo>
                  <a:pt x="1579" y="673"/>
                </a:lnTo>
                <a:lnTo>
                  <a:pt x="1580" y="672"/>
                </a:lnTo>
                <a:lnTo>
                  <a:pt x="1581" y="672"/>
                </a:lnTo>
                <a:lnTo>
                  <a:pt x="1584" y="671"/>
                </a:lnTo>
                <a:lnTo>
                  <a:pt x="1586" y="671"/>
                </a:lnTo>
                <a:lnTo>
                  <a:pt x="1587" y="671"/>
                </a:lnTo>
                <a:lnTo>
                  <a:pt x="1590" y="671"/>
                </a:lnTo>
                <a:lnTo>
                  <a:pt x="1593" y="671"/>
                </a:lnTo>
                <a:lnTo>
                  <a:pt x="1596" y="672"/>
                </a:lnTo>
                <a:lnTo>
                  <a:pt x="1601" y="673"/>
                </a:lnTo>
                <a:lnTo>
                  <a:pt x="1608" y="675"/>
                </a:lnTo>
                <a:lnTo>
                  <a:pt x="1610" y="677"/>
                </a:lnTo>
                <a:lnTo>
                  <a:pt x="1610" y="680"/>
                </a:lnTo>
                <a:lnTo>
                  <a:pt x="1610" y="682"/>
                </a:lnTo>
                <a:lnTo>
                  <a:pt x="1610" y="683"/>
                </a:lnTo>
                <a:lnTo>
                  <a:pt x="1611" y="685"/>
                </a:lnTo>
                <a:lnTo>
                  <a:pt x="1613" y="689"/>
                </a:lnTo>
                <a:lnTo>
                  <a:pt x="1614" y="693"/>
                </a:lnTo>
                <a:lnTo>
                  <a:pt x="1615" y="695"/>
                </a:lnTo>
                <a:lnTo>
                  <a:pt x="1616" y="695"/>
                </a:lnTo>
                <a:lnTo>
                  <a:pt x="1624" y="700"/>
                </a:lnTo>
                <a:lnTo>
                  <a:pt x="1637" y="707"/>
                </a:lnTo>
                <a:lnTo>
                  <a:pt x="1636" y="709"/>
                </a:lnTo>
                <a:lnTo>
                  <a:pt x="1634" y="710"/>
                </a:lnTo>
                <a:lnTo>
                  <a:pt x="1631" y="711"/>
                </a:lnTo>
                <a:lnTo>
                  <a:pt x="1630" y="719"/>
                </a:lnTo>
                <a:lnTo>
                  <a:pt x="1634" y="719"/>
                </a:lnTo>
                <a:lnTo>
                  <a:pt x="1639" y="719"/>
                </a:lnTo>
                <a:lnTo>
                  <a:pt x="1640" y="719"/>
                </a:lnTo>
                <a:lnTo>
                  <a:pt x="1652" y="719"/>
                </a:lnTo>
                <a:lnTo>
                  <a:pt x="1661" y="731"/>
                </a:lnTo>
                <a:lnTo>
                  <a:pt x="1663" y="736"/>
                </a:lnTo>
                <a:lnTo>
                  <a:pt x="1661" y="737"/>
                </a:lnTo>
                <a:lnTo>
                  <a:pt x="1658" y="739"/>
                </a:lnTo>
                <a:lnTo>
                  <a:pt x="1654" y="741"/>
                </a:lnTo>
                <a:lnTo>
                  <a:pt x="1658" y="743"/>
                </a:lnTo>
                <a:lnTo>
                  <a:pt x="1661" y="744"/>
                </a:lnTo>
                <a:lnTo>
                  <a:pt x="1661" y="743"/>
                </a:lnTo>
                <a:lnTo>
                  <a:pt x="1665" y="742"/>
                </a:lnTo>
                <a:lnTo>
                  <a:pt x="1666" y="742"/>
                </a:lnTo>
                <a:lnTo>
                  <a:pt x="1667" y="742"/>
                </a:lnTo>
                <a:lnTo>
                  <a:pt x="1672" y="744"/>
                </a:lnTo>
                <a:lnTo>
                  <a:pt x="1676" y="746"/>
                </a:lnTo>
                <a:lnTo>
                  <a:pt x="1678" y="747"/>
                </a:lnTo>
                <a:lnTo>
                  <a:pt x="1678" y="749"/>
                </a:lnTo>
                <a:lnTo>
                  <a:pt x="1697" y="749"/>
                </a:lnTo>
                <a:lnTo>
                  <a:pt x="1715" y="749"/>
                </a:lnTo>
                <a:lnTo>
                  <a:pt x="1715" y="778"/>
                </a:lnTo>
                <a:lnTo>
                  <a:pt x="1724" y="778"/>
                </a:lnTo>
                <a:lnTo>
                  <a:pt x="1727" y="778"/>
                </a:lnTo>
                <a:lnTo>
                  <a:pt x="1746" y="778"/>
                </a:lnTo>
                <a:lnTo>
                  <a:pt x="1791" y="778"/>
                </a:lnTo>
                <a:lnTo>
                  <a:pt x="1791" y="785"/>
                </a:lnTo>
                <a:lnTo>
                  <a:pt x="1791" y="796"/>
                </a:lnTo>
                <a:lnTo>
                  <a:pt x="1791" y="801"/>
                </a:lnTo>
                <a:lnTo>
                  <a:pt x="1796" y="801"/>
                </a:lnTo>
                <a:lnTo>
                  <a:pt x="1800" y="803"/>
                </a:lnTo>
                <a:lnTo>
                  <a:pt x="1804" y="805"/>
                </a:lnTo>
                <a:lnTo>
                  <a:pt x="1802" y="808"/>
                </a:lnTo>
                <a:lnTo>
                  <a:pt x="1791" y="821"/>
                </a:lnTo>
                <a:lnTo>
                  <a:pt x="1787" y="826"/>
                </a:lnTo>
                <a:lnTo>
                  <a:pt x="1788" y="826"/>
                </a:lnTo>
                <a:lnTo>
                  <a:pt x="1791" y="828"/>
                </a:lnTo>
                <a:lnTo>
                  <a:pt x="1798" y="836"/>
                </a:lnTo>
                <a:lnTo>
                  <a:pt x="1808" y="846"/>
                </a:lnTo>
                <a:lnTo>
                  <a:pt x="1823" y="861"/>
                </a:lnTo>
                <a:lnTo>
                  <a:pt x="1838" y="876"/>
                </a:lnTo>
                <a:lnTo>
                  <a:pt x="1851" y="890"/>
                </a:lnTo>
                <a:lnTo>
                  <a:pt x="1864" y="902"/>
                </a:lnTo>
                <a:lnTo>
                  <a:pt x="1865" y="903"/>
                </a:lnTo>
                <a:lnTo>
                  <a:pt x="1866" y="902"/>
                </a:lnTo>
                <a:lnTo>
                  <a:pt x="1869" y="900"/>
                </a:lnTo>
                <a:lnTo>
                  <a:pt x="1876" y="907"/>
                </a:lnTo>
                <a:lnTo>
                  <a:pt x="1871" y="911"/>
                </a:lnTo>
                <a:lnTo>
                  <a:pt x="1875" y="914"/>
                </a:lnTo>
                <a:lnTo>
                  <a:pt x="1883" y="923"/>
                </a:lnTo>
                <a:lnTo>
                  <a:pt x="1888" y="927"/>
                </a:lnTo>
                <a:lnTo>
                  <a:pt x="1893" y="936"/>
                </a:lnTo>
                <a:lnTo>
                  <a:pt x="1901" y="950"/>
                </a:lnTo>
                <a:lnTo>
                  <a:pt x="1904" y="956"/>
                </a:lnTo>
                <a:lnTo>
                  <a:pt x="1906" y="960"/>
                </a:lnTo>
                <a:lnTo>
                  <a:pt x="1907" y="962"/>
                </a:lnTo>
                <a:lnTo>
                  <a:pt x="1911" y="969"/>
                </a:lnTo>
                <a:lnTo>
                  <a:pt x="1912" y="972"/>
                </a:lnTo>
                <a:lnTo>
                  <a:pt x="1913" y="974"/>
                </a:lnTo>
                <a:lnTo>
                  <a:pt x="1913" y="975"/>
                </a:lnTo>
                <a:lnTo>
                  <a:pt x="1914" y="976"/>
                </a:lnTo>
                <a:lnTo>
                  <a:pt x="1915" y="978"/>
                </a:lnTo>
                <a:lnTo>
                  <a:pt x="1918" y="982"/>
                </a:lnTo>
                <a:lnTo>
                  <a:pt x="1923" y="990"/>
                </a:lnTo>
                <a:lnTo>
                  <a:pt x="1924" y="990"/>
                </a:lnTo>
                <a:lnTo>
                  <a:pt x="1924" y="991"/>
                </a:lnTo>
                <a:lnTo>
                  <a:pt x="1925" y="994"/>
                </a:lnTo>
                <a:lnTo>
                  <a:pt x="1925" y="995"/>
                </a:lnTo>
                <a:lnTo>
                  <a:pt x="1926" y="995"/>
                </a:lnTo>
                <a:lnTo>
                  <a:pt x="1931" y="1004"/>
                </a:lnTo>
                <a:lnTo>
                  <a:pt x="1937" y="1016"/>
                </a:lnTo>
                <a:lnTo>
                  <a:pt x="1939" y="1019"/>
                </a:lnTo>
                <a:lnTo>
                  <a:pt x="1943" y="1024"/>
                </a:lnTo>
                <a:lnTo>
                  <a:pt x="1943" y="1027"/>
                </a:lnTo>
                <a:lnTo>
                  <a:pt x="1944" y="1032"/>
                </a:lnTo>
                <a:lnTo>
                  <a:pt x="1944" y="1032"/>
                </a:lnTo>
                <a:lnTo>
                  <a:pt x="1944" y="1033"/>
                </a:lnTo>
                <a:lnTo>
                  <a:pt x="1945" y="1033"/>
                </a:lnTo>
                <a:lnTo>
                  <a:pt x="1945" y="1034"/>
                </a:lnTo>
                <a:lnTo>
                  <a:pt x="1945" y="1035"/>
                </a:lnTo>
                <a:lnTo>
                  <a:pt x="1946" y="1035"/>
                </a:lnTo>
                <a:lnTo>
                  <a:pt x="1946" y="1036"/>
                </a:lnTo>
                <a:lnTo>
                  <a:pt x="1947" y="1036"/>
                </a:lnTo>
                <a:lnTo>
                  <a:pt x="1948" y="1038"/>
                </a:lnTo>
                <a:lnTo>
                  <a:pt x="1948" y="1038"/>
                </a:lnTo>
                <a:lnTo>
                  <a:pt x="1948" y="1039"/>
                </a:lnTo>
                <a:lnTo>
                  <a:pt x="1949" y="1039"/>
                </a:lnTo>
                <a:lnTo>
                  <a:pt x="1949" y="1040"/>
                </a:lnTo>
                <a:lnTo>
                  <a:pt x="1950" y="1040"/>
                </a:lnTo>
                <a:lnTo>
                  <a:pt x="1950" y="1041"/>
                </a:lnTo>
                <a:lnTo>
                  <a:pt x="1951" y="1044"/>
                </a:lnTo>
                <a:lnTo>
                  <a:pt x="1951" y="1044"/>
                </a:lnTo>
                <a:lnTo>
                  <a:pt x="1951" y="1045"/>
                </a:lnTo>
                <a:lnTo>
                  <a:pt x="1952" y="1046"/>
                </a:lnTo>
                <a:lnTo>
                  <a:pt x="1952" y="1047"/>
                </a:lnTo>
                <a:lnTo>
                  <a:pt x="1953" y="1047"/>
                </a:lnTo>
                <a:lnTo>
                  <a:pt x="1953" y="1048"/>
                </a:lnTo>
                <a:lnTo>
                  <a:pt x="1954" y="1048"/>
                </a:lnTo>
                <a:lnTo>
                  <a:pt x="1954" y="1049"/>
                </a:lnTo>
                <a:lnTo>
                  <a:pt x="1955" y="1050"/>
                </a:lnTo>
                <a:lnTo>
                  <a:pt x="1958" y="1052"/>
                </a:lnTo>
                <a:lnTo>
                  <a:pt x="1959" y="1053"/>
                </a:lnTo>
                <a:lnTo>
                  <a:pt x="1960" y="1054"/>
                </a:lnTo>
                <a:lnTo>
                  <a:pt x="1960" y="1055"/>
                </a:lnTo>
                <a:lnTo>
                  <a:pt x="1960" y="1055"/>
                </a:lnTo>
                <a:lnTo>
                  <a:pt x="1960" y="1056"/>
                </a:lnTo>
                <a:lnTo>
                  <a:pt x="1960" y="1057"/>
                </a:lnTo>
                <a:lnTo>
                  <a:pt x="1960" y="1057"/>
                </a:lnTo>
                <a:lnTo>
                  <a:pt x="1961" y="1059"/>
                </a:lnTo>
                <a:lnTo>
                  <a:pt x="1961" y="1060"/>
                </a:lnTo>
                <a:lnTo>
                  <a:pt x="1961" y="1061"/>
                </a:lnTo>
                <a:lnTo>
                  <a:pt x="1962" y="1062"/>
                </a:lnTo>
                <a:lnTo>
                  <a:pt x="1962" y="1063"/>
                </a:lnTo>
                <a:lnTo>
                  <a:pt x="1963" y="1064"/>
                </a:lnTo>
                <a:lnTo>
                  <a:pt x="1964" y="1065"/>
                </a:lnTo>
                <a:lnTo>
                  <a:pt x="1975" y="1078"/>
                </a:lnTo>
                <a:lnTo>
                  <a:pt x="1976" y="1079"/>
                </a:lnTo>
                <a:lnTo>
                  <a:pt x="1977" y="1081"/>
                </a:lnTo>
                <a:lnTo>
                  <a:pt x="1981" y="1084"/>
                </a:lnTo>
                <a:lnTo>
                  <a:pt x="1984" y="1088"/>
                </a:lnTo>
                <a:lnTo>
                  <a:pt x="1987" y="1092"/>
                </a:lnTo>
                <a:lnTo>
                  <a:pt x="1988" y="1093"/>
                </a:lnTo>
                <a:lnTo>
                  <a:pt x="1991" y="1097"/>
                </a:lnTo>
                <a:lnTo>
                  <a:pt x="1993" y="1099"/>
                </a:lnTo>
                <a:lnTo>
                  <a:pt x="1994" y="1101"/>
                </a:lnTo>
                <a:lnTo>
                  <a:pt x="1996" y="1103"/>
                </a:lnTo>
                <a:lnTo>
                  <a:pt x="1996" y="1104"/>
                </a:lnTo>
                <a:lnTo>
                  <a:pt x="1996" y="1105"/>
                </a:lnTo>
                <a:lnTo>
                  <a:pt x="1996" y="1105"/>
                </a:lnTo>
                <a:lnTo>
                  <a:pt x="1999" y="1108"/>
                </a:lnTo>
                <a:lnTo>
                  <a:pt x="2000" y="1110"/>
                </a:lnTo>
                <a:lnTo>
                  <a:pt x="2001" y="1110"/>
                </a:lnTo>
                <a:lnTo>
                  <a:pt x="2001" y="1111"/>
                </a:lnTo>
                <a:lnTo>
                  <a:pt x="2002" y="1112"/>
                </a:lnTo>
                <a:lnTo>
                  <a:pt x="2008" y="1121"/>
                </a:lnTo>
                <a:lnTo>
                  <a:pt x="2011" y="1126"/>
                </a:lnTo>
                <a:lnTo>
                  <a:pt x="2019" y="1137"/>
                </a:lnTo>
                <a:lnTo>
                  <a:pt x="2020" y="1138"/>
                </a:lnTo>
                <a:lnTo>
                  <a:pt x="2020" y="1139"/>
                </a:lnTo>
                <a:lnTo>
                  <a:pt x="2020" y="1140"/>
                </a:lnTo>
                <a:lnTo>
                  <a:pt x="2020" y="1141"/>
                </a:lnTo>
                <a:lnTo>
                  <a:pt x="2020" y="1141"/>
                </a:lnTo>
                <a:lnTo>
                  <a:pt x="2021" y="1142"/>
                </a:lnTo>
                <a:lnTo>
                  <a:pt x="2021" y="1144"/>
                </a:lnTo>
                <a:lnTo>
                  <a:pt x="2022" y="1152"/>
                </a:lnTo>
                <a:lnTo>
                  <a:pt x="2023" y="1151"/>
                </a:lnTo>
                <a:lnTo>
                  <a:pt x="2025" y="1150"/>
                </a:lnTo>
                <a:lnTo>
                  <a:pt x="2025" y="1152"/>
                </a:lnTo>
                <a:lnTo>
                  <a:pt x="2025" y="1153"/>
                </a:lnTo>
                <a:lnTo>
                  <a:pt x="2027" y="1170"/>
                </a:lnTo>
                <a:lnTo>
                  <a:pt x="2026" y="1171"/>
                </a:lnTo>
                <a:lnTo>
                  <a:pt x="2026" y="1172"/>
                </a:lnTo>
                <a:lnTo>
                  <a:pt x="2026" y="1173"/>
                </a:lnTo>
                <a:lnTo>
                  <a:pt x="2027" y="1177"/>
                </a:lnTo>
                <a:lnTo>
                  <a:pt x="2029" y="1192"/>
                </a:lnTo>
                <a:lnTo>
                  <a:pt x="2029" y="1196"/>
                </a:lnTo>
                <a:lnTo>
                  <a:pt x="2029" y="1198"/>
                </a:lnTo>
                <a:lnTo>
                  <a:pt x="2029" y="1200"/>
                </a:lnTo>
                <a:lnTo>
                  <a:pt x="2030" y="1204"/>
                </a:lnTo>
                <a:lnTo>
                  <a:pt x="2031" y="1209"/>
                </a:lnTo>
                <a:lnTo>
                  <a:pt x="2031" y="1215"/>
                </a:lnTo>
                <a:lnTo>
                  <a:pt x="2031" y="1220"/>
                </a:lnTo>
                <a:lnTo>
                  <a:pt x="2031" y="1222"/>
                </a:lnTo>
                <a:lnTo>
                  <a:pt x="2031" y="1223"/>
                </a:lnTo>
                <a:lnTo>
                  <a:pt x="2031" y="1224"/>
                </a:lnTo>
                <a:lnTo>
                  <a:pt x="2027" y="1232"/>
                </a:lnTo>
                <a:lnTo>
                  <a:pt x="2027" y="1237"/>
                </a:lnTo>
                <a:lnTo>
                  <a:pt x="2027" y="1249"/>
                </a:lnTo>
                <a:lnTo>
                  <a:pt x="2029" y="1251"/>
                </a:lnTo>
                <a:lnTo>
                  <a:pt x="2031" y="1258"/>
                </a:lnTo>
                <a:lnTo>
                  <a:pt x="2028" y="1264"/>
                </a:lnTo>
                <a:lnTo>
                  <a:pt x="2019" y="1274"/>
                </a:lnTo>
                <a:lnTo>
                  <a:pt x="2011" y="1280"/>
                </a:lnTo>
                <a:lnTo>
                  <a:pt x="2009" y="1281"/>
                </a:lnTo>
                <a:lnTo>
                  <a:pt x="2006" y="1285"/>
                </a:lnTo>
                <a:lnTo>
                  <a:pt x="1996" y="1290"/>
                </a:lnTo>
                <a:lnTo>
                  <a:pt x="1987" y="1292"/>
                </a:lnTo>
                <a:lnTo>
                  <a:pt x="1984" y="1292"/>
                </a:lnTo>
                <a:lnTo>
                  <a:pt x="1978" y="1293"/>
                </a:lnTo>
                <a:lnTo>
                  <a:pt x="1977" y="1294"/>
                </a:lnTo>
                <a:lnTo>
                  <a:pt x="1976" y="1294"/>
                </a:lnTo>
                <a:lnTo>
                  <a:pt x="1972" y="1302"/>
                </a:lnTo>
                <a:lnTo>
                  <a:pt x="1969" y="1308"/>
                </a:lnTo>
                <a:lnTo>
                  <a:pt x="1968" y="1309"/>
                </a:lnTo>
                <a:lnTo>
                  <a:pt x="1968" y="1309"/>
                </a:lnTo>
                <a:lnTo>
                  <a:pt x="1968" y="1310"/>
                </a:lnTo>
                <a:lnTo>
                  <a:pt x="1969" y="1314"/>
                </a:lnTo>
                <a:lnTo>
                  <a:pt x="1967" y="1314"/>
                </a:lnTo>
                <a:lnTo>
                  <a:pt x="1962" y="1317"/>
                </a:lnTo>
                <a:lnTo>
                  <a:pt x="1949" y="1321"/>
                </a:lnTo>
                <a:lnTo>
                  <a:pt x="1945" y="1315"/>
                </a:lnTo>
                <a:lnTo>
                  <a:pt x="1942" y="1312"/>
                </a:lnTo>
                <a:lnTo>
                  <a:pt x="1941" y="1311"/>
                </a:lnTo>
                <a:lnTo>
                  <a:pt x="1925" y="1310"/>
                </a:lnTo>
                <a:lnTo>
                  <a:pt x="1919" y="1309"/>
                </a:lnTo>
                <a:lnTo>
                  <a:pt x="1912" y="1309"/>
                </a:lnTo>
                <a:lnTo>
                  <a:pt x="1911" y="1309"/>
                </a:lnTo>
                <a:lnTo>
                  <a:pt x="1901" y="1309"/>
                </a:lnTo>
                <a:lnTo>
                  <a:pt x="1898" y="1308"/>
                </a:lnTo>
                <a:lnTo>
                  <a:pt x="1897" y="1308"/>
                </a:lnTo>
                <a:lnTo>
                  <a:pt x="1892" y="1306"/>
                </a:lnTo>
                <a:lnTo>
                  <a:pt x="1889" y="1301"/>
                </a:lnTo>
                <a:lnTo>
                  <a:pt x="1888" y="1300"/>
                </a:lnTo>
                <a:lnTo>
                  <a:pt x="1883" y="1295"/>
                </a:lnTo>
                <a:lnTo>
                  <a:pt x="1887" y="1293"/>
                </a:lnTo>
                <a:lnTo>
                  <a:pt x="1893" y="1290"/>
                </a:lnTo>
                <a:lnTo>
                  <a:pt x="1898" y="1286"/>
                </a:lnTo>
                <a:lnTo>
                  <a:pt x="1899" y="1285"/>
                </a:lnTo>
                <a:lnTo>
                  <a:pt x="1899" y="1284"/>
                </a:lnTo>
                <a:lnTo>
                  <a:pt x="1899" y="1283"/>
                </a:lnTo>
                <a:lnTo>
                  <a:pt x="1900" y="1280"/>
                </a:lnTo>
                <a:lnTo>
                  <a:pt x="1899" y="1280"/>
                </a:lnTo>
                <a:lnTo>
                  <a:pt x="1898" y="1278"/>
                </a:lnTo>
                <a:lnTo>
                  <a:pt x="1894" y="1278"/>
                </a:lnTo>
                <a:lnTo>
                  <a:pt x="1892" y="1279"/>
                </a:lnTo>
                <a:lnTo>
                  <a:pt x="1891" y="1278"/>
                </a:lnTo>
                <a:lnTo>
                  <a:pt x="1886" y="1278"/>
                </a:lnTo>
                <a:lnTo>
                  <a:pt x="1880" y="1276"/>
                </a:lnTo>
                <a:lnTo>
                  <a:pt x="1878" y="1275"/>
                </a:lnTo>
                <a:lnTo>
                  <a:pt x="1874" y="1274"/>
                </a:lnTo>
                <a:lnTo>
                  <a:pt x="1872" y="1274"/>
                </a:lnTo>
                <a:lnTo>
                  <a:pt x="1865" y="1273"/>
                </a:lnTo>
                <a:lnTo>
                  <a:pt x="1862" y="1273"/>
                </a:lnTo>
                <a:lnTo>
                  <a:pt x="1856" y="1278"/>
                </a:lnTo>
                <a:lnTo>
                  <a:pt x="1854" y="1282"/>
                </a:lnTo>
                <a:lnTo>
                  <a:pt x="1852" y="1286"/>
                </a:lnTo>
                <a:lnTo>
                  <a:pt x="1848" y="1291"/>
                </a:lnTo>
                <a:lnTo>
                  <a:pt x="1846" y="1293"/>
                </a:lnTo>
                <a:lnTo>
                  <a:pt x="1843" y="1296"/>
                </a:lnTo>
                <a:lnTo>
                  <a:pt x="1841" y="1296"/>
                </a:lnTo>
                <a:lnTo>
                  <a:pt x="1840" y="1297"/>
                </a:lnTo>
                <a:lnTo>
                  <a:pt x="1839" y="1297"/>
                </a:lnTo>
                <a:lnTo>
                  <a:pt x="1838" y="1297"/>
                </a:lnTo>
                <a:lnTo>
                  <a:pt x="1835" y="1300"/>
                </a:lnTo>
                <a:lnTo>
                  <a:pt x="1834" y="1300"/>
                </a:lnTo>
                <a:lnTo>
                  <a:pt x="1833" y="1300"/>
                </a:lnTo>
                <a:lnTo>
                  <a:pt x="1833" y="1301"/>
                </a:lnTo>
                <a:lnTo>
                  <a:pt x="1832" y="1301"/>
                </a:lnTo>
                <a:lnTo>
                  <a:pt x="1831" y="1301"/>
                </a:lnTo>
                <a:lnTo>
                  <a:pt x="1829" y="1301"/>
                </a:lnTo>
                <a:lnTo>
                  <a:pt x="1827" y="1301"/>
                </a:lnTo>
                <a:lnTo>
                  <a:pt x="1827" y="1299"/>
                </a:lnTo>
                <a:lnTo>
                  <a:pt x="1827" y="1298"/>
                </a:lnTo>
                <a:lnTo>
                  <a:pt x="1826" y="1297"/>
                </a:lnTo>
                <a:lnTo>
                  <a:pt x="1826" y="1296"/>
                </a:lnTo>
                <a:lnTo>
                  <a:pt x="1823" y="1285"/>
                </a:lnTo>
                <a:lnTo>
                  <a:pt x="1822" y="1281"/>
                </a:lnTo>
                <a:lnTo>
                  <a:pt x="1821" y="1279"/>
                </a:lnTo>
                <a:lnTo>
                  <a:pt x="1820" y="1276"/>
                </a:lnTo>
                <a:lnTo>
                  <a:pt x="1819" y="1272"/>
                </a:lnTo>
                <a:lnTo>
                  <a:pt x="1819" y="1271"/>
                </a:lnTo>
                <a:lnTo>
                  <a:pt x="1817" y="1263"/>
                </a:lnTo>
                <a:lnTo>
                  <a:pt x="1817" y="1260"/>
                </a:lnTo>
                <a:lnTo>
                  <a:pt x="1817" y="1258"/>
                </a:lnTo>
                <a:lnTo>
                  <a:pt x="1816" y="1256"/>
                </a:lnTo>
                <a:lnTo>
                  <a:pt x="1816" y="1254"/>
                </a:lnTo>
                <a:lnTo>
                  <a:pt x="1815" y="1252"/>
                </a:lnTo>
                <a:lnTo>
                  <a:pt x="1813" y="1249"/>
                </a:lnTo>
                <a:lnTo>
                  <a:pt x="1813" y="1249"/>
                </a:lnTo>
                <a:lnTo>
                  <a:pt x="1812" y="1248"/>
                </a:lnTo>
                <a:lnTo>
                  <a:pt x="1809" y="1244"/>
                </a:lnTo>
                <a:lnTo>
                  <a:pt x="1808" y="1243"/>
                </a:lnTo>
                <a:lnTo>
                  <a:pt x="1807" y="1241"/>
                </a:lnTo>
                <a:lnTo>
                  <a:pt x="1806" y="1241"/>
                </a:lnTo>
                <a:lnTo>
                  <a:pt x="1805" y="1240"/>
                </a:lnTo>
                <a:lnTo>
                  <a:pt x="1798" y="1234"/>
                </a:lnTo>
                <a:lnTo>
                  <a:pt x="1793" y="1230"/>
                </a:lnTo>
                <a:lnTo>
                  <a:pt x="1788" y="1225"/>
                </a:lnTo>
                <a:lnTo>
                  <a:pt x="1785" y="1223"/>
                </a:lnTo>
                <a:lnTo>
                  <a:pt x="1784" y="1222"/>
                </a:lnTo>
                <a:lnTo>
                  <a:pt x="1775" y="1211"/>
                </a:lnTo>
                <a:lnTo>
                  <a:pt x="1771" y="1205"/>
                </a:lnTo>
                <a:lnTo>
                  <a:pt x="1770" y="1204"/>
                </a:lnTo>
                <a:lnTo>
                  <a:pt x="1769" y="1203"/>
                </a:lnTo>
                <a:lnTo>
                  <a:pt x="1768" y="1201"/>
                </a:lnTo>
                <a:lnTo>
                  <a:pt x="1764" y="1203"/>
                </a:lnTo>
                <a:lnTo>
                  <a:pt x="1763" y="1205"/>
                </a:lnTo>
                <a:lnTo>
                  <a:pt x="1762" y="1206"/>
                </a:lnTo>
                <a:lnTo>
                  <a:pt x="1760" y="1208"/>
                </a:lnTo>
                <a:lnTo>
                  <a:pt x="1759" y="1210"/>
                </a:lnTo>
                <a:lnTo>
                  <a:pt x="1758" y="1211"/>
                </a:lnTo>
                <a:lnTo>
                  <a:pt x="1757" y="1213"/>
                </a:lnTo>
                <a:lnTo>
                  <a:pt x="1756" y="1213"/>
                </a:lnTo>
                <a:lnTo>
                  <a:pt x="1756" y="1214"/>
                </a:lnTo>
                <a:lnTo>
                  <a:pt x="1755" y="1214"/>
                </a:lnTo>
                <a:lnTo>
                  <a:pt x="1754" y="1215"/>
                </a:lnTo>
                <a:lnTo>
                  <a:pt x="1753" y="1215"/>
                </a:lnTo>
                <a:lnTo>
                  <a:pt x="1752" y="1215"/>
                </a:lnTo>
                <a:lnTo>
                  <a:pt x="1747" y="1217"/>
                </a:lnTo>
                <a:lnTo>
                  <a:pt x="1746" y="1217"/>
                </a:lnTo>
                <a:lnTo>
                  <a:pt x="1745" y="1217"/>
                </a:lnTo>
                <a:lnTo>
                  <a:pt x="1743" y="1218"/>
                </a:lnTo>
                <a:lnTo>
                  <a:pt x="1738" y="1219"/>
                </a:lnTo>
                <a:lnTo>
                  <a:pt x="1735" y="1220"/>
                </a:lnTo>
                <a:lnTo>
                  <a:pt x="1733" y="1221"/>
                </a:lnTo>
                <a:lnTo>
                  <a:pt x="1731" y="1222"/>
                </a:lnTo>
                <a:lnTo>
                  <a:pt x="1726" y="1223"/>
                </a:lnTo>
                <a:lnTo>
                  <a:pt x="1724" y="1224"/>
                </a:lnTo>
                <a:lnTo>
                  <a:pt x="1723" y="1224"/>
                </a:lnTo>
                <a:lnTo>
                  <a:pt x="1719" y="1225"/>
                </a:lnTo>
                <a:lnTo>
                  <a:pt x="1718" y="1225"/>
                </a:lnTo>
                <a:lnTo>
                  <a:pt x="1715" y="1225"/>
                </a:lnTo>
                <a:lnTo>
                  <a:pt x="1708" y="1228"/>
                </a:lnTo>
                <a:lnTo>
                  <a:pt x="1706" y="1228"/>
                </a:lnTo>
                <a:lnTo>
                  <a:pt x="1703" y="1229"/>
                </a:lnTo>
                <a:lnTo>
                  <a:pt x="1694" y="1232"/>
                </a:lnTo>
                <a:lnTo>
                  <a:pt x="1692" y="1232"/>
                </a:lnTo>
                <a:lnTo>
                  <a:pt x="1691" y="1233"/>
                </a:lnTo>
                <a:lnTo>
                  <a:pt x="1675" y="1237"/>
                </a:lnTo>
                <a:lnTo>
                  <a:pt x="1665" y="1239"/>
                </a:lnTo>
                <a:lnTo>
                  <a:pt x="1662" y="1240"/>
                </a:lnTo>
                <a:lnTo>
                  <a:pt x="1656" y="1242"/>
                </a:lnTo>
                <a:lnTo>
                  <a:pt x="1649" y="1244"/>
                </a:lnTo>
                <a:lnTo>
                  <a:pt x="1649" y="1244"/>
                </a:lnTo>
                <a:lnTo>
                  <a:pt x="1648" y="1245"/>
                </a:lnTo>
                <a:lnTo>
                  <a:pt x="1647" y="1245"/>
                </a:lnTo>
                <a:lnTo>
                  <a:pt x="1646" y="1245"/>
                </a:lnTo>
                <a:lnTo>
                  <a:pt x="1643" y="1246"/>
                </a:lnTo>
                <a:lnTo>
                  <a:pt x="1642" y="1246"/>
                </a:lnTo>
                <a:lnTo>
                  <a:pt x="1639" y="1248"/>
                </a:lnTo>
                <a:lnTo>
                  <a:pt x="1638" y="1248"/>
                </a:lnTo>
                <a:lnTo>
                  <a:pt x="1637" y="1249"/>
                </a:lnTo>
                <a:lnTo>
                  <a:pt x="1634" y="1250"/>
                </a:lnTo>
                <a:lnTo>
                  <a:pt x="1630" y="1252"/>
                </a:lnTo>
                <a:lnTo>
                  <a:pt x="1619" y="1257"/>
                </a:lnTo>
                <a:lnTo>
                  <a:pt x="1615" y="1259"/>
                </a:lnTo>
                <a:lnTo>
                  <a:pt x="1613" y="1256"/>
                </a:lnTo>
                <a:lnTo>
                  <a:pt x="1607" y="1248"/>
                </a:lnTo>
                <a:lnTo>
                  <a:pt x="1605" y="1246"/>
                </a:lnTo>
                <a:lnTo>
                  <a:pt x="1604" y="1245"/>
                </a:lnTo>
                <a:lnTo>
                  <a:pt x="1604" y="1244"/>
                </a:lnTo>
                <a:lnTo>
                  <a:pt x="1603" y="1245"/>
                </a:lnTo>
                <a:lnTo>
                  <a:pt x="1602" y="1244"/>
                </a:lnTo>
                <a:lnTo>
                  <a:pt x="1601" y="1244"/>
                </a:lnTo>
                <a:lnTo>
                  <a:pt x="1597" y="1246"/>
                </a:lnTo>
                <a:lnTo>
                  <a:pt x="1594" y="1248"/>
                </a:lnTo>
                <a:lnTo>
                  <a:pt x="1587" y="1250"/>
                </a:lnTo>
                <a:lnTo>
                  <a:pt x="1579" y="1254"/>
                </a:lnTo>
                <a:lnTo>
                  <a:pt x="1577" y="1256"/>
                </a:lnTo>
                <a:lnTo>
                  <a:pt x="1575" y="1257"/>
                </a:lnTo>
                <a:lnTo>
                  <a:pt x="1570" y="1259"/>
                </a:lnTo>
                <a:lnTo>
                  <a:pt x="1565" y="1261"/>
                </a:lnTo>
                <a:lnTo>
                  <a:pt x="1563" y="1261"/>
                </a:lnTo>
                <a:lnTo>
                  <a:pt x="1561" y="1263"/>
                </a:lnTo>
                <a:lnTo>
                  <a:pt x="1559" y="1264"/>
                </a:lnTo>
                <a:lnTo>
                  <a:pt x="1553" y="1266"/>
                </a:lnTo>
                <a:lnTo>
                  <a:pt x="1553" y="1267"/>
                </a:lnTo>
                <a:lnTo>
                  <a:pt x="1560" y="1278"/>
                </a:lnTo>
                <a:lnTo>
                  <a:pt x="1566" y="1287"/>
                </a:lnTo>
                <a:lnTo>
                  <a:pt x="1566" y="1289"/>
                </a:lnTo>
                <a:lnTo>
                  <a:pt x="1567" y="1290"/>
                </a:lnTo>
                <a:lnTo>
                  <a:pt x="1566" y="1291"/>
                </a:lnTo>
                <a:lnTo>
                  <a:pt x="1565" y="1292"/>
                </a:lnTo>
                <a:lnTo>
                  <a:pt x="1563" y="1293"/>
                </a:lnTo>
                <a:lnTo>
                  <a:pt x="1562" y="1293"/>
                </a:lnTo>
                <a:lnTo>
                  <a:pt x="1561" y="1293"/>
                </a:lnTo>
                <a:lnTo>
                  <a:pt x="1560" y="1294"/>
                </a:lnTo>
                <a:lnTo>
                  <a:pt x="1559" y="1294"/>
                </a:lnTo>
                <a:lnTo>
                  <a:pt x="1557" y="1294"/>
                </a:lnTo>
                <a:lnTo>
                  <a:pt x="1546" y="1297"/>
                </a:lnTo>
                <a:lnTo>
                  <a:pt x="1531" y="1299"/>
                </a:lnTo>
                <a:lnTo>
                  <a:pt x="1530" y="1299"/>
                </a:lnTo>
                <a:lnTo>
                  <a:pt x="1530" y="1300"/>
                </a:lnTo>
                <a:lnTo>
                  <a:pt x="1535" y="1304"/>
                </a:lnTo>
                <a:lnTo>
                  <a:pt x="1546" y="1313"/>
                </a:lnTo>
                <a:lnTo>
                  <a:pt x="1553" y="1320"/>
                </a:lnTo>
                <a:lnTo>
                  <a:pt x="1555" y="1322"/>
                </a:lnTo>
                <a:lnTo>
                  <a:pt x="1558" y="1323"/>
                </a:lnTo>
                <a:lnTo>
                  <a:pt x="1562" y="1327"/>
                </a:lnTo>
                <a:lnTo>
                  <a:pt x="1563" y="1327"/>
                </a:lnTo>
                <a:lnTo>
                  <a:pt x="1563" y="1328"/>
                </a:lnTo>
                <a:lnTo>
                  <a:pt x="1560" y="1327"/>
                </a:lnTo>
                <a:lnTo>
                  <a:pt x="1561" y="1328"/>
                </a:lnTo>
                <a:lnTo>
                  <a:pt x="1559" y="1328"/>
                </a:lnTo>
                <a:lnTo>
                  <a:pt x="1559" y="1327"/>
                </a:lnTo>
                <a:lnTo>
                  <a:pt x="1554" y="1326"/>
                </a:lnTo>
                <a:lnTo>
                  <a:pt x="1552" y="1327"/>
                </a:lnTo>
                <a:lnTo>
                  <a:pt x="1549" y="1329"/>
                </a:lnTo>
                <a:lnTo>
                  <a:pt x="1544" y="1334"/>
                </a:lnTo>
                <a:lnTo>
                  <a:pt x="1543" y="1334"/>
                </a:lnTo>
                <a:lnTo>
                  <a:pt x="1543" y="1335"/>
                </a:lnTo>
                <a:lnTo>
                  <a:pt x="1542" y="1336"/>
                </a:lnTo>
                <a:lnTo>
                  <a:pt x="1541" y="1336"/>
                </a:lnTo>
                <a:lnTo>
                  <a:pt x="1536" y="1336"/>
                </a:lnTo>
                <a:lnTo>
                  <a:pt x="1533" y="1336"/>
                </a:lnTo>
                <a:lnTo>
                  <a:pt x="1529" y="1337"/>
                </a:lnTo>
                <a:lnTo>
                  <a:pt x="1529" y="1338"/>
                </a:lnTo>
                <a:lnTo>
                  <a:pt x="1528" y="1339"/>
                </a:lnTo>
                <a:lnTo>
                  <a:pt x="1527" y="1340"/>
                </a:lnTo>
                <a:lnTo>
                  <a:pt x="1525" y="1342"/>
                </a:lnTo>
                <a:lnTo>
                  <a:pt x="1523" y="1344"/>
                </a:lnTo>
                <a:lnTo>
                  <a:pt x="1521" y="1347"/>
                </a:lnTo>
                <a:lnTo>
                  <a:pt x="1521" y="1348"/>
                </a:lnTo>
                <a:lnTo>
                  <a:pt x="1520" y="1348"/>
                </a:lnTo>
                <a:lnTo>
                  <a:pt x="1518" y="1349"/>
                </a:lnTo>
                <a:lnTo>
                  <a:pt x="1517" y="1349"/>
                </a:lnTo>
                <a:lnTo>
                  <a:pt x="1517" y="1349"/>
                </a:lnTo>
                <a:lnTo>
                  <a:pt x="1516" y="1349"/>
                </a:lnTo>
                <a:lnTo>
                  <a:pt x="1514" y="1349"/>
                </a:lnTo>
                <a:lnTo>
                  <a:pt x="1510" y="1349"/>
                </a:lnTo>
                <a:lnTo>
                  <a:pt x="1508" y="1348"/>
                </a:lnTo>
                <a:lnTo>
                  <a:pt x="1507" y="1348"/>
                </a:lnTo>
                <a:lnTo>
                  <a:pt x="1506" y="1348"/>
                </a:lnTo>
                <a:lnTo>
                  <a:pt x="1505" y="1348"/>
                </a:lnTo>
                <a:lnTo>
                  <a:pt x="1503" y="1348"/>
                </a:lnTo>
                <a:lnTo>
                  <a:pt x="1502" y="1348"/>
                </a:lnTo>
                <a:lnTo>
                  <a:pt x="1499" y="1347"/>
                </a:lnTo>
                <a:lnTo>
                  <a:pt x="1493" y="1349"/>
                </a:lnTo>
                <a:lnTo>
                  <a:pt x="1492" y="1349"/>
                </a:lnTo>
                <a:lnTo>
                  <a:pt x="1489" y="1349"/>
                </a:lnTo>
                <a:lnTo>
                  <a:pt x="1487" y="1349"/>
                </a:lnTo>
                <a:lnTo>
                  <a:pt x="1486" y="1348"/>
                </a:lnTo>
                <a:lnTo>
                  <a:pt x="1485" y="1347"/>
                </a:lnTo>
                <a:lnTo>
                  <a:pt x="1481" y="1346"/>
                </a:lnTo>
                <a:lnTo>
                  <a:pt x="1480" y="1345"/>
                </a:lnTo>
                <a:lnTo>
                  <a:pt x="1479" y="1345"/>
                </a:lnTo>
                <a:lnTo>
                  <a:pt x="1477" y="1345"/>
                </a:lnTo>
                <a:lnTo>
                  <a:pt x="1472" y="1347"/>
                </a:lnTo>
                <a:lnTo>
                  <a:pt x="1471" y="1347"/>
                </a:lnTo>
                <a:lnTo>
                  <a:pt x="1468" y="1347"/>
                </a:lnTo>
                <a:lnTo>
                  <a:pt x="1466" y="1348"/>
                </a:lnTo>
                <a:lnTo>
                  <a:pt x="1461" y="1348"/>
                </a:lnTo>
                <a:lnTo>
                  <a:pt x="1460" y="1347"/>
                </a:lnTo>
                <a:lnTo>
                  <a:pt x="1459" y="1347"/>
                </a:lnTo>
                <a:lnTo>
                  <a:pt x="1457" y="1347"/>
                </a:lnTo>
                <a:lnTo>
                  <a:pt x="1457" y="1346"/>
                </a:lnTo>
                <a:lnTo>
                  <a:pt x="1454" y="1346"/>
                </a:lnTo>
                <a:lnTo>
                  <a:pt x="1449" y="1346"/>
                </a:lnTo>
                <a:lnTo>
                  <a:pt x="1446" y="1343"/>
                </a:lnTo>
                <a:lnTo>
                  <a:pt x="1445" y="1342"/>
                </a:lnTo>
                <a:lnTo>
                  <a:pt x="1445" y="1342"/>
                </a:lnTo>
                <a:lnTo>
                  <a:pt x="1443" y="1341"/>
                </a:lnTo>
                <a:lnTo>
                  <a:pt x="1438" y="1338"/>
                </a:lnTo>
                <a:lnTo>
                  <a:pt x="1437" y="1337"/>
                </a:lnTo>
                <a:lnTo>
                  <a:pt x="1433" y="1336"/>
                </a:lnTo>
                <a:lnTo>
                  <a:pt x="1427" y="1329"/>
                </a:lnTo>
                <a:lnTo>
                  <a:pt x="1423" y="1327"/>
                </a:lnTo>
                <a:lnTo>
                  <a:pt x="1419" y="1326"/>
                </a:lnTo>
                <a:lnTo>
                  <a:pt x="1418" y="1325"/>
                </a:lnTo>
                <a:lnTo>
                  <a:pt x="1412" y="1322"/>
                </a:lnTo>
                <a:lnTo>
                  <a:pt x="1409" y="1322"/>
                </a:lnTo>
                <a:lnTo>
                  <a:pt x="1405" y="1321"/>
                </a:lnTo>
                <a:lnTo>
                  <a:pt x="1405" y="1322"/>
                </a:lnTo>
                <a:lnTo>
                  <a:pt x="1396" y="1319"/>
                </a:lnTo>
                <a:lnTo>
                  <a:pt x="1395" y="1319"/>
                </a:lnTo>
                <a:lnTo>
                  <a:pt x="1394" y="1319"/>
                </a:lnTo>
                <a:lnTo>
                  <a:pt x="1388" y="1325"/>
                </a:lnTo>
                <a:lnTo>
                  <a:pt x="1387" y="1325"/>
                </a:lnTo>
                <a:lnTo>
                  <a:pt x="1386" y="1324"/>
                </a:lnTo>
                <a:lnTo>
                  <a:pt x="1381" y="1332"/>
                </a:lnTo>
                <a:lnTo>
                  <a:pt x="1379" y="1331"/>
                </a:lnTo>
                <a:lnTo>
                  <a:pt x="1374" y="1328"/>
                </a:lnTo>
                <a:lnTo>
                  <a:pt x="1374" y="1329"/>
                </a:lnTo>
                <a:lnTo>
                  <a:pt x="1367" y="1332"/>
                </a:lnTo>
                <a:lnTo>
                  <a:pt x="1356" y="1338"/>
                </a:lnTo>
                <a:lnTo>
                  <a:pt x="1353" y="1339"/>
                </a:lnTo>
                <a:lnTo>
                  <a:pt x="1351" y="1340"/>
                </a:lnTo>
                <a:lnTo>
                  <a:pt x="1346" y="1343"/>
                </a:lnTo>
                <a:lnTo>
                  <a:pt x="1345" y="1342"/>
                </a:lnTo>
                <a:lnTo>
                  <a:pt x="1344" y="1341"/>
                </a:lnTo>
                <a:lnTo>
                  <a:pt x="1341" y="1338"/>
                </a:lnTo>
                <a:lnTo>
                  <a:pt x="1340" y="1336"/>
                </a:lnTo>
                <a:lnTo>
                  <a:pt x="1336" y="1338"/>
                </a:lnTo>
                <a:lnTo>
                  <a:pt x="1331" y="1340"/>
                </a:lnTo>
                <a:lnTo>
                  <a:pt x="1329" y="1341"/>
                </a:lnTo>
                <a:lnTo>
                  <a:pt x="1332" y="1349"/>
                </a:lnTo>
                <a:lnTo>
                  <a:pt x="1334" y="1349"/>
                </a:lnTo>
                <a:lnTo>
                  <a:pt x="1335" y="1349"/>
                </a:lnTo>
                <a:lnTo>
                  <a:pt x="1336" y="1351"/>
                </a:lnTo>
                <a:lnTo>
                  <a:pt x="1339" y="1356"/>
                </a:lnTo>
                <a:lnTo>
                  <a:pt x="1340" y="1358"/>
                </a:lnTo>
                <a:lnTo>
                  <a:pt x="1342" y="1361"/>
                </a:lnTo>
                <a:lnTo>
                  <a:pt x="1342" y="1362"/>
                </a:lnTo>
                <a:lnTo>
                  <a:pt x="1344" y="1365"/>
                </a:lnTo>
                <a:lnTo>
                  <a:pt x="1347" y="1367"/>
                </a:lnTo>
                <a:lnTo>
                  <a:pt x="1350" y="1369"/>
                </a:lnTo>
                <a:lnTo>
                  <a:pt x="1353" y="1370"/>
                </a:lnTo>
                <a:lnTo>
                  <a:pt x="1359" y="1374"/>
                </a:lnTo>
                <a:lnTo>
                  <a:pt x="1360" y="1374"/>
                </a:lnTo>
                <a:lnTo>
                  <a:pt x="1361" y="1375"/>
                </a:lnTo>
                <a:lnTo>
                  <a:pt x="1362" y="1375"/>
                </a:lnTo>
                <a:lnTo>
                  <a:pt x="1362" y="1376"/>
                </a:lnTo>
                <a:lnTo>
                  <a:pt x="1366" y="1379"/>
                </a:lnTo>
                <a:lnTo>
                  <a:pt x="1371" y="1382"/>
                </a:lnTo>
                <a:lnTo>
                  <a:pt x="1372" y="1383"/>
                </a:lnTo>
                <a:lnTo>
                  <a:pt x="1378" y="1389"/>
                </a:lnTo>
                <a:lnTo>
                  <a:pt x="1383" y="1393"/>
                </a:lnTo>
                <a:lnTo>
                  <a:pt x="1391" y="1399"/>
                </a:lnTo>
                <a:lnTo>
                  <a:pt x="1397" y="1404"/>
                </a:lnTo>
                <a:lnTo>
                  <a:pt x="1406" y="1411"/>
                </a:lnTo>
                <a:lnTo>
                  <a:pt x="1405" y="1412"/>
                </a:lnTo>
                <a:lnTo>
                  <a:pt x="1400" y="1413"/>
                </a:lnTo>
                <a:lnTo>
                  <a:pt x="1399" y="1413"/>
                </a:lnTo>
                <a:lnTo>
                  <a:pt x="1381" y="1418"/>
                </a:lnTo>
                <a:lnTo>
                  <a:pt x="1374" y="1420"/>
                </a:lnTo>
                <a:lnTo>
                  <a:pt x="1373" y="1421"/>
                </a:lnTo>
                <a:lnTo>
                  <a:pt x="1369" y="1411"/>
                </a:lnTo>
                <a:lnTo>
                  <a:pt x="1358" y="1414"/>
                </a:lnTo>
                <a:lnTo>
                  <a:pt x="1359" y="1419"/>
                </a:lnTo>
                <a:lnTo>
                  <a:pt x="1362" y="1427"/>
                </a:lnTo>
                <a:lnTo>
                  <a:pt x="1362" y="1428"/>
                </a:lnTo>
                <a:lnTo>
                  <a:pt x="1360" y="1429"/>
                </a:lnTo>
                <a:lnTo>
                  <a:pt x="1358" y="1429"/>
                </a:lnTo>
                <a:lnTo>
                  <a:pt x="1354" y="1429"/>
                </a:lnTo>
                <a:lnTo>
                  <a:pt x="1338" y="1429"/>
                </a:lnTo>
                <a:lnTo>
                  <a:pt x="1337" y="1429"/>
                </a:lnTo>
                <a:lnTo>
                  <a:pt x="1315" y="1441"/>
                </a:lnTo>
                <a:lnTo>
                  <a:pt x="1302" y="1449"/>
                </a:lnTo>
                <a:lnTo>
                  <a:pt x="1295" y="1452"/>
                </a:lnTo>
                <a:lnTo>
                  <a:pt x="1295" y="1453"/>
                </a:lnTo>
                <a:lnTo>
                  <a:pt x="1281" y="1455"/>
                </a:lnTo>
                <a:lnTo>
                  <a:pt x="1272" y="1458"/>
                </a:lnTo>
                <a:lnTo>
                  <a:pt x="1266" y="1460"/>
                </a:lnTo>
                <a:lnTo>
                  <a:pt x="1251" y="1464"/>
                </a:lnTo>
                <a:lnTo>
                  <a:pt x="1234" y="1467"/>
                </a:lnTo>
                <a:lnTo>
                  <a:pt x="1231" y="1468"/>
                </a:lnTo>
                <a:lnTo>
                  <a:pt x="1236" y="1478"/>
                </a:lnTo>
                <a:lnTo>
                  <a:pt x="1242" y="1490"/>
                </a:lnTo>
                <a:lnTo>
                  <a:pt x="1248" y="1502"/>
                </a:lnTo>
                <a:lnTo>
                  <a:pt x="1254" y="1514"/>
                </a:lnTo>
                <a:lnTo>
                  <a:pt x="1267" y="1539"/>
                </a:lnTo>
                <a:lnTo>
                  <a:pt x="1269" y="1543"/>
                </a:lnTo>
                <a:lnTo>
                  <a:pt x="1285" y="1575"/>
                </a:lnTo>
                <a:lnTo>
                  <a:pt x="1298" y="1601"/>
                </a:lnTo>
                <a:lnTo>
                  <a:pt x="1309" y="1624"/>
                </a:lnTo>
                <a:lnTo>
                  <a:pt x="1318" y="1635"/>
                </a:lnTo>
                <a:lnTo>
                  <a:pt x="1337" y="1658"/>
                </a:lnTo>
                <a:lnTo>
                  <a:pt x="1373" y="1701"/>
                </a:lnTo>
                <a:lnTo>
                  <a:pt x="1376" y="1706"/>
                </a:lnTo>
                <a:lnTo>
                  <a:pt x="1378" y="1707"/>
                </a:lnTo>
                <a:lnTo>
                  <a:pt x="1379" y="1707"/>
                </a:lnTo>
                <a:lnTo>
                  <a:pt x="1385" y="1702"/>
                </a:lnTo>
                <a:lnTo>
                  <a:pt x="1388" y="1707"/>
                </a:lnTo>
                <a:lnTo>
                  <a:pt x="1414" y="1736"/>
                </a:lnTo>
                <a:lnTo>
                  <a:pt x="1443" y="1769"/>
                </a:lnTo>
                <a:lnTo>
                  <a:pt x="1477" y="1809"/>
                </a:lnTo>
                <a:lnTo>
                  <a:pt x="1521" y="1808"/>
                </a:lnTo>
                <a:lnTo>
                  <a:pt x="1515" y="1815"/>
                </a:lnTo>
                <a:lnTo>
                  <a:pt x="1508" y="1819"/>
                </a:lnTo>
                <a:lnTo>
                  <a:pt x="1471" y="1853"/>
                </a:lnTo>
                <a:lnTo>
                  <a:pt x="1411" y="1907"/>
                </a:lnTo>
                <a:lnTo>
                  <a:pt x="1319" y="1991"/>
                </a:lnTo>
                <a:lnTo>
                  <a:pt x="1226" y="2075"/>
                </a:lnTo>
                <a:lnTo>
                  <a:pt x="1160" y="2133"/>
                </a:lnTo>
                <a:lnTo>
                  <a:pt x="1156" y="2137"/>
                </a:lnTo>
                <a:lnTo>
                  <a:pt x="1153" y="2134"/>
                </a:lnTo>
                <a:lnTo>
                  <a:pt x="1152" y="2133"/>
                </a:lnTo>
                <a:lnTo>
                  <a:pt x="1149" y="2130"/>
                </a:lnTo>
                <a:lnTo>
                  <a:pt x="1143" y="2121"/>
                </a:lnTo>
                <a:lnTo>
                  <a:pt x="1140" y="2118"/>
                </a:lnTo>
                <a:lnTo>
                  <a:pt x="1124" y="2099"/>
                </a:lnTo>
                <a:lnTo>
                  <a:pt x="1075" y="2040"/>
                </a:lnTo>
                <a:lnTo>
                  <a:pt x="1060" y="2020"/>
                </a:lnTo>
                <a:lnTo>
                  <a:pt x="1032" y="1986"/>
                </a:lnTo>
                <a:lnTo>
                  <a:pt x="948" y="1885"/>
                </a:lnTo>
                <a:lnTo>
                  <a:pt x="919" y="1851"/>
                </a:lnTo>
                <a:lnTo>
                  <a:pt x="911" y="1839"/>
                </a:lnTo>
                <a:lnTo>
                  <a:pt x="884" y="1805"/>
                </a:lnTo>
                <a:lnTo>
                  <a:pt x="882" y="1802"/>
                </a:lnTo>
                <a:lnTo>
                  <a:pt x="875" y="1794"/>
                </a:lnTo>
                <a:lnTo>
                  <a:pt x="852" y="1767"/>
                </a:lnTo>
                <a:lnTo>
                  <a:pt x="783" y="1683"/>
                </a:lnTo>
                <a:lnTo>
                  <a:pt x="768" y="1665"/>
                </a:lnTo>
                <a:lnTo>
                  <a:pt x="760" y="1656"/>
                </a:lnTo>
                <a:lnTo>
                  <a:pt x="733" y="1623"/>
                </a:lnTo>
                <a:lnTo>
                  <a:pt x="652" y="1525"/>
                </a:lnTo>
                <a:lnTo>
                  <a:pt x="631" y="1501"/>
                </a:lnTo>
                <a:lnTo>
                  <a:pt x="737" y="1502"/>
                </a:lnTo>
                <a:lnTo>
                  <a:pt x="844" y="1502"/>
                </a:lnTo>
                <a:lnTo>
                  <a:pt x="856" y="1490"/>
                </a:lnTo>
                <a:lnTo>
                  <a:pt x="879" y="1471"/>
                </a:lnTo>
                <a:lnTo>
                  <a:pt x="895" y="1457"/>
                </a:lnTo>
                <a:lnTo>
                  <a:pt x="815" y="1418"/>
                </a:lnTo>
                <a:lnTo>
                  <a:pt x="805" y="1414"/>
                </a:lnTo>
                <a:lnTo>
                  <a:pt x="839" y="1384"/>
                </a:lnTo>
                <a:lnTo>
                  <a:pt x="846" y="1379"/>
                </a:lnTo>
                <a:lnTo>
                  <a:pt x="879" y="1349"/>
                </a:lnTo>
                <a:lnTo>
                  <a:pt x="884" y="1345"/>
                </a:lnTo>
                <a:lnTo>
                  <a:pt x="890" y="1340"/>
                </a:lnTo>
                <a:lnTo>
                  <a:pt x="903" y="1328"/>
                </a:lnTo>
                <a:lnTo>
                  <a:pt x="908" y="1323"/>
                </a:lnTo>
                <a:lnTo>
                  <a:pt x="909" y="1322"/>
                </a:lnTo>
                <a:lnTo>
                  <a:pt x="933" y="1345"/>
                </a:lnTo>
                <a:lnTo>
                  <a:pt x="960" y="1362"/>
                </a:lnTo>
                <a:lnTo>
                  <a:pt x="968" y="1367"/>
                </a:lnTo>
                <a:lnTo>
                  <a:pt x="987" y="1380"/>
                </a:lnTo>
                <a:lnTo>
                  <a:pt x="1008" y="1394"/>
                </a:lnTo>
                <a:lnTo>
                  <a:pt x="1017" y="1385"/>
                </a:lnTo>
                <a:lnTo>
                  <a:pt x="1020" y="1382"/>
                </a:lnTo>
                <a:lnTo>
                  <a:pt x="1023" y="1380"/>
                </a:lnTo>
                <a:lnTo>
                  <a:pt x="1025" y="1378"/>
                </a:lnTo>
                <a:lnTo>
                  <a:pt x="1028" y="1374"/>
                </a:lnTo>
                <a:lnTo>
                  <a:pt x="1035" y="1368"/>
                </a:lnTo>
                <a:lnTo>
                  <a:pt x="1037" y="1366"/>
                </a:lnTo>
                <a:lnTo>
                  <a:pt x="1038" y="1364"/>
                </a:lnTo>
                <a:lnTo>
                  <a:pt x="1042" y="1360"/>
                </a:lnTo>
                <a:lnTo>
                  <a:pt x="1048" y="1355"/>
                </a:lnTo>
                <a:lnTo>
                  <a:pt x="1061" y="1342"/>
                </a:lnTo>
                <a:lnTo>
                  <a:pt x="1069" y="1334"/>
                </a:lnTo>
                <a:lnTo>
                  <a:pt x="1072" y="1331"/>
                </a:lnTo>
                <a:lnTo>
                  <a:pt x="1073" y="1330"/>
                </a:lnTo>
                <a:lnTo>
                  <a:pt x="1074" y="1329"/>
                </a:lnTo>
                <a:lnTo>
                  <a:pt x="1074" y="1328"/>
                </a:lnTo>
                <a:lnTo>
                  <a:pt x="1075" y="1329"/>
                </a:lnTo>
                <a:lnTo>
                  <a:pt x="1085" y="1331"/>
                </a:lnTo>
                <a:lnTo>
                  <a:pt x="1085" y="1330"/>
                </a:lnTo>
                <a:lnTo>
                  <a:pt x="1087" y="1329"/>
                </a:lnTo>
                <a:lnTo>
                  <a:pt x="1087" y="1307"/>
                </a:lnTo>
                <a:lnTo>
                  <a:pt x="1087" y="1283"/>
                </a:lnTo>
                <a:lnTo>
                  <a:pt x="1087" y="1282"/>
                </a:lnTo>
                <a:lnTo>
                  <a:pt x="1088" y="1281"/>
                </a:lnTo>
                <a:lnTo>
                  <a:pt x="1089" y="1279"/>
                </a:lnTo>
                <a:lnTo>
                  <a:pt x="1089" y="1277"/>
                </a:lnTo>
                <a:lnTo>
                  <a:pt x="1090" y="1276"/>
                </a:lnTo>
                <a:lnTo>
                  <a:pt x="1090" y="1274"/>
                </a:lnTo>
                <a:lnTo>
                  <a:pt x="1090" y="1273"/>
                </a:lnTo>
                <a:lnTo>
                  <a:pt x="1090" y="1272"/>
                </a:lnTo>
                <a:lnTo>
                  <a:pt x="1090" y="1261"/>
                </a:lnTo>
                <a:lnTo>
                  <a:pt x="1090" y="1243"/>
                </a:lnTo>
                <a:lnTo>
                  <a:pt x="1090" y="1234"/>
                </a:lnTo>
                <a:lnTo>
                  <a:pt x="1090" y="1220"/>
                </a:lnTo>
                <a:lnTo>
                  <a:pt x="1090" y="1206"/>
                </a:lnTo>
                <a:lnTo>
                  <a:pt x="1090" y="1182"/>
                </a:lnTo>
                <a:lnTo>
                  <a:pt x="1089" y="1181"/>
                </a:lnTo>
                <a:lnTo>
                  <a:pt x="1089" y="1180"/>
                </a:lnTo>
                <a:lnTo>
                  <a:pt x="1089" y="1178"/>
                </a:lnTo>
                <a:lnTo>
                  <a:pt x="1089" y="1167"/>
                </a:lnTo>
                <a:lnTo>
                  <a:pt x="1090" y="1158"/>
                </a:lnTo>
                <a:lnTo>
                  <a:pt x="1090" y="1156"/>
                </a:lnTo>
                <a:lnTo>
                  <a:pt x="1098" y="1157"/>
                </a:lnTo>
                <a:lnTo>
                  <a:pt x="1104" y="1157"/>
                </a:lnTo>
                <a:lnTo>
                  <a:pt x="1116" y="1157"/>
                </a:lnTo>
                <a:lnTo>
                  <a:pt x="1117" y="1124"/>
                </a:lnTo>
                <a:lnTo>
                  <a:pt x="1116" y="1107"/>
                </a:lnTo>
                <a:lnTo>
                  <a:pt x="1115" y="1101"/>
                </a:lnTo>
                <a:lnTo>
                  <a:pt x="1114" y="1082"/>
                </a:lnTo>
                <a:lnTo>
                  <a:pt x="1113" y="1069"/>
                </a:lnTo>
                <a:lnTo>
                  <a:pt x="1111" y="1049"/>
                </a:lnTo>
                <a:lnTo>
                  <a:pt x="1110" y="1032"/>
                </a:lnTo>
                <a:lnTo>
                  <a:pt x="1105" y="1021"/>
                </a:lnTo>
                <a:lnTo>
                  <a:pt x="1103" y="1018"/>
                </a:lnTo>
                <a:lnTo>
                  <a:pt x="1100" y="1010"/>
                </a:lnTo>
                <a:lnTo>
                  <a:pt x="1096" y="1006"/>
                </a:lnTo>
                <a:lnTo>
                  <a:pt x="1089" y="997"/>
                </a:lnTo>
                <a:lnTo>
                  <a:pt x="1072" y="986"/>
                </a:lnTo>
                <a:lnTo>
                  <a:pt x="1061" y="981"/>
                </a:lnTo>
                <a:lnTo>
                  <a:pt x="1059" y="981"/>
                </a:lnTo>
                <a:lnTo>
                  <a:pt x="1058" y="980"/>
                </a:lnTo>
                <a:lnTo>
                  <a:pt x="1057" y="980"/>
                </a:lnTo>
                <a:lnTo>
                  <a:pt x="1007" y="958"/>
                </a:lnTo>
                <a:lnTo>
                  <a:pt x="1005" y="958"/>
                </a:lnTo>
                <a:lnTo>
                  <a:pt x="992" y="952"/>
                </a:lnTo>
                <a:lnTo>
                  <a:pt x="972" y="940"/>
                </a:lnTo>
                <a:lnTo>
                  <a:pt x="962" y="932"/>
                </a:lnTo>
                <a:lnTo>
                  <a:pt x="946" y="919"/>
                </a:lnTo>
                <a:lnTo>
                  <a:pt x="945" y="918"/>
                </a:lnTo>
                <a:lnTo>
                  <a:pt x="942" y="910"/>
                </a:lnTo>
                <a:lnTo>
                  <a:pt x="935" y="895"/>
                </a:lnTo>
                <a:lnTo>
                  <a:pt x="935" y="894"/>
                </a:lnTo>
                <a:lnTo>
                  <a:pt x="935" y="892"/>
                </a:lnTo>
                <a:lnTo>
                  <a:pt x="934" y="880"/>
                </a:lnTo>
                <a:lnTo>
                  <a:pt x="932" y="868"/>
                </a:lnTo>
                <a:lnTo>
                  <a:pt x="932" y="862"/>
                </a:lnTo>
                <a:lnTo>
                  <a:pt x="928" y="854"/>
                </a:lnTo>
                <a:lnTo>
                  <a:pt x="920" y="848"/>
                </a:lnTo>
                <a:lnTo>
                  <a:pt x="913" y="843"/>
                </a:lnTo>
                <a:lnTo>
                  <a:pt x="903" y="839"/>
                </a:lnTo>
                <a:lnTo>
                  <a:pt x="881" y="829"/>
                </a:lnTo>
                <a:lnTo>
                  <a:pt x="870" y="828"/>
                </a:lnTo>
                <a:lnTo>
                  <a:pt x="859" y="830"/>
                </a:lnTo>
                <a:lnTo>
                  <a:pt x="845" y="836"/>
                </a:lnTo>
                <a:lnTo>
                  <a:pt x="834" y="840"/>
                </a:lnTo>
                <a:lnTo>
                  <a:pt x="823" y="843"/>
                </a:lnTo>
                <a:lnTo>
                  <a:pt x="813" y="848"/>
                </a:lnTo>
                <a:lnTo>
                  <a:pt x="807" y="850"/>
                </a:lnTo>
                <a:lnTo>
                  <a:pt x="802" y="848"/>
                </a:lnTo>
                <a:lnTo>
                  <a:pt x="796" y="845"/>
                </a:lnTo>
                <a:lnTo>
                  <a:pt x="770" y="835"/>
                </a:lnTo>
                <a:lnTo>
                  <a:pt x="748" y="826"/>
                </a:lnTo>
                <a:lnTo>
                  <a:pt x="739" y="822"/>
                </a:lnTo>
                <a:lnTo>
                  <a:pt x="736" y="821"/>
                </a:lnTo>
                <a:lnTo>
                  <a:pt x="714" y="807"/>
                </a:lnTo>
                <a:lnTo>
                  <a:pt x="691" y="794"/>
                </a:lnTo>
                <a:lnTo>
                  <a:pt x="688" y="792"/>
                </a:lnTo>
                <a:lnTo>
                  <a:pt x="686" y="792"/>
                </a:lnTo>
                <a:lnTo>
                  <a:pt x="684" y="791"/>
                </a:lnTo>
                <a:lnTo>
                  <a:pt x="674" y="785"/>
                </a:lnTo>
                <a:lnTo>
                  <a:pt x="673" y="785"/>
                </a:lnTo>
                <a:lnTo>
                  <a:pt x="671" y="784"/>
                </a:lnTo>
                <a:lnTo>
                  <a:pt x="666" y="782"/>
                </a:lnTo>
                <a:lnTo>
                  <a:pt x="655" y="778"/>
                </a:lnTo>
                <a:lnTo>
                  <a:pt x="654" y="777"/>
                </a:lnTo>
                <a:lnTo>
                  <a:pt x="642" y="775"/>
                </a:lnTo>
                <a:lnTo>
                  <a:pt x="631" y="774"/>
                </a:lnTo>
                <a:lnTo>
                  <a:pt x="630" y="774"/>
                </a:lnTo>
                <a:lnTo>
                  <a:pt x="602" y="773"/>
                </a:lnTo>
                <a:lnTo>
                  <a:pt x="589" y="773"/>
                </a:lnTo>
                <a:lnTo>
                  <a:pt x="585" y="773"/>
                </a:lnTo>
                <a:lnTo>
                  <a:pt x="560" y="777"/>
                </a:lnTo>
                <a:lnTo>
                  <a:pt x="559" y="777"/>
                </a:lnTo>
                <a:lnTo>
                  <a:pt x="550" y="778"/>
                </a:lnTo>
                <a:lnTo>
                  <a:pt x="535" y="781"/>
                </a:lnTo>
                <a:lnTo>
                  <a:pt x="523" y="783"/>
                </a:lnTo>
                <a:lnTo>
                  <a:pt x="514" y="785"/>
                </a:lnTo>
                <a:lnTo>
                  <a:pt x="505" y="787"/>
                </a:lnTo>
                <a:lnTo>
                  <a:pt x="462" y="787"/>
                </a:lnTo>
                <a:lnTo>
                  <a:pt x="422" y="781"/>
                </a:lnTo>
                <a:lnTo>
                  <a:pt x="403" y="778"/>
                </a:lnTo>
                <a:lnTo>
                  <a:pt x="365" y="769"/>
                </a:lnTo>
                <a:lnTo>
                  <a:pt x="343" y="765"/>
                </a:lnTo>
                <a:lnTo>
                  <a:pt x="301" y="755"/>
                </a:lnTo>
                <a:lnTo>
                  <a:pt x="231" y="740"/>
                </a:lnTo>
                <a:lnTo>
                  <a:pt x="200" y="730"/>
                </a:lnTo>
                <a:lnTo>
                  <a:pt x="196" y="728"/>
                </a:lnTo>
                <a:lnTo>
                  <a:pt x="129" y="705"/>
                </a:lnTo>
                <a:lnTo>
                  <a:pt x="126" y="704"/>
                </a:lnTo>
                <a:lnTo>
                  <a:pt x="121" y="696"/>
                </a:lnTo>
                <a:lnTo>
                  <a:pt x="89" y="644"/>
                </a:lnTo>
                <a:lnTo>
                  <a:pt x="78" y="626"/>
                </a:lnTo>
                <a:lnTo>
                  <a:pt x="76" y="623"/>
                </a:lnTo>
                <a:lnTo>
                  <a:pt x="73" y="616"/>
                </a:lnTo>
                <a:lnTo>
                  <a:pt x="62" y="585"/>
                </a:lnTo>
                <a:lnTo>
                  <a:pt x="58" y="575"/>
                </a:lnTo>
                <a:lnTo>
                  <a:pt x="57" y="574"/>
                </a:lnTo>
                <a:lnTo>
                  <a:pt x="57" y="573"/>
                </a:lnTo>
                <a:lnTo>
                  <a:pt x="56" y="570"/>
                </a:lnTo>
                <a:lnTo>
                  <a:pt x="55" y="565"/>
                </a:lnTo>
                <a:lnTo>
                  <a:pt x="53" y="561"/>
                </a:lnTo>
                <a:lnTo>
                  <a:pt x="52" y="557"/>
                </a:lnTo>
                <a:lnTo>
                  <a:pt x="46" y="543"/>
                </a:lnTo>
                <a:lnTo>
                  <a:pt x="28" y="491"/>
                </a:lnTo>
                <a:lnTo>
                  <a:pt x="11" y="449"/>
                </a:lnTo>
                <a:lnTo>
                  <a:pt x="0" y="418"/>
                </a:lnTo>
                <a:close/>
                <a:moveTo>
                  <a:pt x="897" y="527"/>
                </a:moveTo>
                <a:lnTo>
                  <a:pt x="906" y="533"/>
                </a:lnTo>
                <a:lnTo>
                  <a:pt x="911" y="537"/>
                </a:lnTo>
                <a:lnTo>
                  <a:pt x="912" y="538"/>
                </a:lnTo>
                <a:lnTo>
                  <a:pt x="913" y="538"/>
                </a:lnTo>
                <a:lnTo>
                  <a:pt x="914" y="539"/>
                </a:lnTo>
                <a:lnTo>
                  <a:pt x="920" y="543"/>
                </a:lnTo>
                <a:lnTo>
                  <a:pt x="921" y="545"/>
                </a:lnTo>
                <a:lnTo>
                  <a:pt x="922" y="545"/>
                </a:lnTo>
                <a:lnTo>
                  <a:pt x="922" y="546"/>
                </a:lnTo>
                <a:lnTo>
                  <a:pt x="923" y="547"/>
                </a:lnTo>
                <a:lnTo>
                  <a:pt x="925" y="549"/>
                </a:lnTo>
                <a:lnTo>
                  <a:pt x="926" y="550"/>
                </a:lnTo>
                <a:lnTo>
                  <a:pt x="927" y="551"/>
                </a:lnTo>
                <a:lnTo>
                  <a:pt x="928" y="551"/>
                </a:lnTo>
                <a:lnTo>
                  <a:pt x="930" y="553"/>
                </a:lnTo>
                <a:lnTo>
                  <a:pt x="930" y="554"/>
                </a:lnTo>
                <a:lnTo>
                  <a:pt x="932" y="556"/>
                </a:lnTo>
                <a:lnTo>
                  <a:pt x="933" y="557"/>
                </a:lnTo>
                <a:lnTo>
                  <a:pt x="934" y="558"/>
                </a:lnTo>
                <a:lnTo>
                  <a:pt x="936" y="558"/>
                </a:lnTo>
                <a:lnTo>
                  <a:pt x="938" y="558"/>
                </a:lnTo>
                <a:lnTo>
                  <a:pt x="940" y="559"/>
                </a:lnTo>
                <a:lnTo>
                  <a:pt x="941" y="559"/>
                </a:lnTo>
                <a:lnTo>
                  <a:pt x="942" y="559"/>
                </a:lnTo>
                <a:lnTo>
                  <a:pt x="944" y="560"/>
                </a:lnTo>
                <a:lnTo>
                  <a:pt x="945" y="560"/>
                </a:lnTo>
                <a:lnTo>
                  <a:pt x="945" y="561"/>
                </a:lnTo>
                <a:lnTo>
                  <a:pt x="947" y="562"/>
                </a:lnTo>
                <a:lnTo>
                  <a:pt x="948" y="561"/>
                </a:lnTo>
                <a:lnTo>
                  <a:pt x="949" y="561"/>
                </a:lnTo>
                <a:lnTo>
                  <a:pt x="950" y="561"/>
                </a:lnTo>
                <a:lnTo>
                  <a:pt x="951" y="562"/>
                </a:lnTo>
                <a:lnTo>
                  <a:pt x="952" y="561"/>
                </a:lnTo>
                <a:lnTo>
                  <a:pt x="952" y="562"/>
                </a:lnTo>
                <a:lnTo>
                  <a:pt x="953" y="562"/>
                </a:lnTo>
                <a:lnTo>
                  <a:pt x="954" y="563"/>
                </a:lnTo>
                <a:lnTo>
                  <a:pt x="954" y="563"/>
                </a:lnTo>
                <a:lnTo>
                  <a:pt x="955" y="563"/>
                </a:lnTo>
                <a:lnTo>
                  <a:pt x="956" y="563"/>
                </a:lnTo>
                <a:lnTo>
                  <a:pt x="958" y="563"/>
                </a:lnTo>
                <a:lnTo>
                  <a:pt x="961" y="563"/>
                </a:lnTo>
                <a:lnTo>
                  <a:pt x="962" y="563"/>
                </a:lnTo>
                <a:lnTo>
                  <a:pt x="962" y="564"/>
                </a:lnTo>
                <a:lnTo>
                  <a:pt x="962" y="565"/>
                </a:lnTo>
                <a:lnTo>
                  <a:pt x="966" y="566"/>
                </a:lnTo>
                <a:lnTo>
                  <a:pt x="966" y="565"/>
                </a:lnTo>
                <a:lnTo>
                  <a:pt x="967" y="565"/>
                </a:lnTo>
                <a:lnTo>
                  <a:pt x="970" y="565"/>
                </a:lnTo>
                <a:lnTo>
                  <a:pt x="971" y="566"/>
                </a:lnTo>
                <a:lnTo>
                  <a:pt x="972" y="566"/>
                </a:lnTo>
                <a:lnTo>
                  <a:pt x="974" y="567"/>
                </a:lnTo>
                <a:lnTo>
                  <a:pt x="975" y="569"/>
                </a:lnTo>
                <a:lnTo>
                  <a:pt x="977" y="568"/>
                </a:lnTo>
                <a:lnTo>
                  <a:pt x="978" y="567"/>
                </a:lnTo>
                <a:lnTo>
                  <a:pt x="978" y="568"/>
                </a:lnTo>
                <a:lnTo>
                  <a:pt x="979" y="568"/>
                </a:lnTo>
                <a:lnTo>
                  <a:pt x="981" y="568"/>
                </a:lnTo>
                <a:lnTo>
                  <a:pt x="982" y="569"/>
                </a:lnTo>
                <a:lnTo>
                  <a:pt x="983" y="569"/>
                </a:lnTo>
                <a:lnTo>
                  <a:pt x="983" y="570"/>
                </a:lnTo>
                <a:lnTo>
                  <a:pt x="984" y="571"/>
                </a:lnTo>
                <a:lnTo>
                  <a:pt x="987" y="570"/>
                </a:lnTo>
                <a:lnTo>
                  <a:pt x="992" y="571"/>
                </a:lnTo>
                <a:lnTo>
                  <a:pt x="991" y="573"/>
                </a:lnTo>
                <a:lnTo>
                  <a:pt x="994" y="572"/>
                </a:lnTo>
                <a:lnTo>
                  <a:pt x="996" y="571"/>
                </a:lnTo>
                <a:lnTo>
                  <a:pt x="997" y="572"/>
                </a:lnTo>
                <a:lnTo>
                  <a:pt x="998" y="573"/>
                </a:lnTo>
                <a:lnTo>
                  <a:pt x="999" y="573"/>
                </a:lnTo>
                <a:lnTo>
                  <a:pt x="1000" y="573"/>
                </a:lnTo>
                <a:lnTo>
                  <a:pt x="1001" y="573"/>
                </a:lnTo>
                <a:lnTo>
                  <a:pt x="1003" y="574"/>
                </a:lnTo>
                <a:lnTo>
                  <a:pt x="1005" y="574"/>
                </a:lnTo>
                <a:lnTo>
                  <a:pt x="1007" y="575"/>
                </a:lnTo>
                <a:lnTo>
                  <a:pt x="1008" y="575"/>
                </a:lnTo>
                <a:lnTo>
                  <a:pt x="1013" y="575"/>
                </a:lnTo>
                <a:lnTo>
                  <a:pt x="1013" y="575"/>
                </a:lnTo>
                <a:lnTo>
                  <a:pt x="1013" y="576"/>
                </a:lnTo>
                <a:lnTo>
                  <a:pt x="1016" y="575"/>
                </a:lnTo>
                <a:lnTo>
                  <a:pt x="1016" y="576"/>
                </a:lnTo>
                <a:lnTo>
                  <a:pt x="1017" y="576"/>
                </a:lnTo>
                <a:lnTo>
                  <a:pt x="1017" y="577"/>
                </a:lnTo>
                <a:lnTo>
                  <a:pt x="1018" y="577"/>
                </a:lnTo>
                <a:lnTo>
                  <a:pt x="1019" y="577"/>
                </a:lnTo>
                <a:lnTo>
                  <a:pt x="1021" y="577"/>
                </a:lnTo>
                <a:lnTo>
                  <a:pt x="1027" y="579"/>
                </a:lnTo>
                <a:lnTo>
                  <a:pt x="1027" y="580"/>
                </a:lnTo>
                <a:lnTo>
                  <a:pt x="1031" y="580"/>
                </a:lnTo>
                <a:lnTo>
                  <a:pt x="1032" y="580"/>
                </a:lnTo>
                <a:lnTo>
                  <a:pt x="1033" y="580"/>
                </a:lnTo>
                <a:lnTo>
                  <a:pt x="1034" y="581"/>
                </a:lnTo>
                <a:lnTo>
                  <a:pt x="1035" y="581"/>
                </a:lnTo>
                <a:lnTo>
                  <a:pt x="1036" y="581"/>
                </a:lnTo>
                <a:lnTo>
                  <a:pt x="1037" y="581"/>
                </a:lnTo>
                <a:lnTo>
                  <a:pt x="1038" y="582"/>
                </a:lnTo>
                <a:lnTo>
                  <a:pt x="1038" y="582"/>
                </a:lnTo>
                <a:lnTo>
                  <a:pt x="1040" y="582"/>
                </a:lnTo>
                <a:lnTo>
                  <a:pt x="1041" y="583"/>
                </a:lnTo>
                <a:lnTo>
                  <a:pt x="1042" y="583"/>
                </a:lnTo>
                <a:lnTo>
                  <a:pt x="1043" y="583"/>
                </a:lnTo>
                <a:lnTo>
                  <a:pt x="1045" y="584"/>
                </a:lnTo>
                <a:lnTo>
                  <a:pt x="1050" y="585"/>
                </a:lnTo>
                <a:lnTo>
                  <a:pt x="1053" y="585"/>
                </a:lnTo>
                <a:lnTo>
                  <a:pt x="1054" y="586"/>
                </a:lnTo>
                <a:lnTo>
                  <a:pt x="1057" y="586"/>
                </a:lnTo>
                <a:lnTo>
                  <a:pt x="1058" y="587"/>
                </a:lnTo>
                <a:lnTo>
                  <a:pt x="1060" y="587"/>
                </a:lnTo>
                <a:lnTo>
                  <a:pt x="1062" y="587"/>
                </a:lnTo>
                <a:lnTo>
                  <a:pt x="1064" y="587"/>
                </a:lnTo>
                <a:lnTo>
                  <a:pt x="1066" y="587"/>
                </a:lnTo>
                <a:lnTo>
                  <a:pt x="1067" y="588"/>
                </a:lnTo>
                <a:lnTo>
                  <a:pt x="1069" y="588"/>
                </a:lnTo>
                <a:lnTo>
                  <a:pt x="1072" y="589"/>
                </a:lnTo>
                <a:lnTo>
                  <a:pt x="1073" y="589"/>
                </a:lnTo>
                <a:lnTo>
                  <a:pt x="1074" y="589"/>
                </a:lnTo>
                <a:lnTo>
                  <a:pt x="1076" y="590"/>
                </a:lnTo>
                <a:lnTo>
                  <a:pt x="1079" y="591"/>
                </a:lnTo>
                <a:lnTo>
                  <a:pt x="1079" y="590"/>
                </a:lnTo>
                <a:lnTo>
                  <a:pt x="1080" y="591"/>
                </a:lnTo>
                <a:lnTo>
                  <a:pt x="1082" y="592"/>
                </a:lnTo>
                <a:lnTo>
                  <a:pt x="1084" y="592"/>
                </a:lnTo>
                <a:lnTo>
                  <a:pt x="1085" y="592"/>
                </a:lnTo>
                <a:lnTo>
                  <a:pt x="1094" y="595"/>
                </a:lnTo>
                <a:lnTo>
                  <a:pt x="1100" y="596"/>
                </a:lnTo>
                <a:lnTo>
                  <a:pt x="1102" y="597"/>
                </a:lnTo>
                <a:lnTo>
                  <a:pt x="1106" y="598"/>
                </a:lnTo>
                <a:lnTo>
                  <a:pt x="1108" y="598"/>
                </a:lnTo>
                <a:lnTo>
                  <a:pt x="1108" y="599"/>
                </a:lnTo>
                <a:lnTo>
                  <a:pt x="1109" y="599"/>
                </a:lnTo>
                <a:lnTo>
                  <a:pt x="1110" y="599"/>
                </a:lnTo>
                <a:lnTo>
                  <a:pt x="1110" y="599"/>
                </a:lnTo>
                <a:lnTo>
                  <a:pt x="1112" y="599"/>
                </a:lnTo>
                <a:lnTo>
                  <a:pt x="1115" y="599"/>
                </a:lnTo>
                <a:lnTo>
                  <a:pt x="1117" y="600"/>
                </a:lnTo>
                <a:lnTo>
                  <a:pt x="1118" y="600"/>
                </a:lnTo>
                <a:lnTo>
                  <a:pt x="1122" y="601"/>
                </a:lnTo>
                <a:lnTo>
                  <a:pt x="1131" y="603"/>
                </a:lnTo>
                <a:lnTo>
                  <a:pt x="1130" y="604"/>
                </a:lnTo>
                <a:lnTo>
                  <a:pt x="1131" y="604"/>
                </a:lnTo>
                <a:lnTo>
                  <a:pt x="1134" y="604"/>
                </a:lnTo>
                <a:lnTo>
                  <a:pt x="1136" y="605"/>
                </a:lnTo>
                <a:lnTo>
                  <a:pt x="1138" y="605"/>
                </a:lnTo>
                <a:lnTo>
                  <a:pt x="1139" y="606"/>
                </a:lnTo>
                <a:lnTo>
                  <a:pt x="1141" y="606"/>
                </a:lnTo>
                <a:lnTo>
                  <a:pt x="1143" y="606"/>
                </a:lnTo>
                <a:lnTo>
                  <a:pt x="1146" y="607"/>
                </a:lnTo>
                <a:lnTo>
                  <a:pt x="1150" y="608"/>
                </a:lnTo>
                <a:lnTo>
                  <a:pt x="1156" y="609"/>
                </a:lnTo>
                <a:lnTo>
                  <a:pt x="1160" y="611"/>
                </a:lnTo>
                <a:lnTo>
                  <a:pt x="1161" y="610"/>
                </a:lnTo>
                <a:lnTo>
                  <a:pt x="1161" y="611"/>
                </a:lnTo>
                <a:lnTo>
                  <a:pt x="1162" y="611"/>
                </a:lnTo>
                <a:lnTo>
                  <a:pt x="1162" y="611"/>
                </a:lnTo>
                <a:lnTo>
                  <a:pt x="1163" y="611"/>
                </a:lnTo>
                <a:lnTo>
                  <a:pt x="1164" y="611"/>
                </a:lnTo>
                <a:lnTo>
                  <a:pt x="1169" y="611"/>
                </a:lnTo>
                <a:lnTo>
                  <a:pt x="1171" y="612"/>
                </a:lnTo>
                <a:lnTo>
                  <a:pt x="1176" y="613"/>
                </a:lnTo>
                <a:lnTo>
                  <a:pt x="1179" y="614"/>
                </a:lnTo>
                <a:lnTo>
                  <a:pt x="1181" y="615"/>
                </a:lnTo>
                <a:lnTo>
                  <a:pt x="1185" y="616"/>
                </a:lnTo>
                <a:lnTo>
                  <a:pt x="1186" y="616"/>
                </a:lnTo>
                <a:lnTo>
                  <a:pt x="1187" y="615"/>
                </a:lnTo>
                <a:lnTo>
                  <a:pt x="1187" y="614"/>
                </a:lnTo>
                <a:lnTo>
                  <a:pt x="1188" y="613"/>
                </a:lnTo>
                <a:lnTo>
                  <a:pt x="1189" y="612"/>
                </a:lnTo>
                <a:lnTo>
                  <a:pt x="1190" y="612"/>
                </a:lnTo>
                <a:lnTo>
                  <a:pt x="1192" y="611"/>
                </a:lnTo>
                <a:lnTo>
                  <a:pt x="1194" y="610"/>
                </a:lnTo>
                <a:lnTo>
                  <a:pt x="1194" y="609"/>
                </a:lnTo>
                <a:lnTo>
                  <a:pt x="1195" y="608"/>
                </a:lnTo>
                <a:lnTo>
                  <a:pt x="1195" y="607"/>
                </a:lnTo>
                <a:lnTo>
                  <a:pt x="1196" y="605"/>
                </a:lnTo>
                <a:lnTo>
                  <a:pt x="1198" y="603"/>
                </a:lnTo>
                <a:lnTo>
                  <a:pt x="1198" y="602"/>
                </a:lnTo>
                <a:lnTo>
                  <a:pt x="1199" y="601"/>
                </a:lnTo>
                <a:lnTo>
                  <a:pt x="1200" y="599"/>
                </a:lnTo>
                <a:lnTo>
                  <a:pt x="1200" y="599"/>
                </a:lnTo>
                <a:lnTo>
                  <a:pt x="1202" y="597"/>
                </a:lnTo>
                <a:lnTo>
                  <a:pt x="1201" y="597"/>
                </a:lnTo>
                <a:lnTo>
                  <a:pt x="1202" y="596"/>
                </a:lnTo>
                <a:lnTo>
                  <a:pt x="1203" y="591"/>
                </a:lnTo>
                <a:lnTo>
                  <a:pt x="1202" y="587"/>
                </a:lnTo>
                <a:lnTo>
                  <a:pt x="1204" y="584"/>
                </a:lnTo>
                <a:lnTo>
                  <a:pt x="1205" y="583"/>
                </a:lnTo>
                <a:lnTo>
                  <a:pt x="1206" y="583"/>
                </a:lnTo>
                <a:lnTo>
                  <a:pt x="1206" y="582"/>
                </a:lnTo>
                <a:lnTo>
                  <a:pt x="1206" y="582"/>
                </a:lnTo>
                <a:lnTo>
                  <a:pt x="1205" y="582"/>
                </a:lnTo>
                <a:lnTo>
                  <a:pt x="1205" y="581"/>
                </a:lnTo>
                <a:lnTo>
                  <a:pt x="1206" y="580"/>
                </a:lnTo>
                <a:lnTo>
                  <a:pt x="1206" y="580"/>
                </a:lnTo>
                <a:lnTo>
                  <a:pt x="1208" y="578"/>
                </a:lnTo>
                <a:lnTo>
                  <a:pt x="1209" y="576"/>
                </a:lnTo>
                <a:lnTo>
                  <a:pt x="1210" y="575"/>
                </a:lnTo>
                <a:lnTo>
                  <a:pt x="1212" y="574"/>
                </a:lnTo>
                <a:lnTo>
                  <a:pt x="1213" y="573"/>
                </a:lnTo>
                <a:lnTo>
                  <a:pt x="1214" y="572"/>
                </a:lnTo>
                <a:lnTo>
                  <a:pt x="1217" y="570"/>
                </a:lnTo>
                <a:lnTo>
                  <a:pt x="1218" y="569"/>
                </a:lnTo>
                <a:lnTo>
                  <a:pt x="1224" y="564"/>
                </a:lnTo>
                <a:lnTo>
                  <a:pt x="1228" y="563"/>
                </a:lnTo>
                <a:lnTo>
                  <a:pt x="1227" y="562"/>
                </a:lnTo>
                <a:lnTo>
                  <a:pt x="1225" y="561"/>
                </a:lnTo>
                <a:lnTo>
                  <a:pt x="1218" y="557"/>
                </a:lnTo>
                <a:lnTo>
                  <a:pt x="1217" y="555"/>
                </a:lnTo>
                <a:lnTo>
                  <a:pt x="1211" y="551"/>
                </a:lnTo>
                <a:lnTo>
                  <a:pt x="1210" y="551"/>
                </a:lnTo>
                <a:lnTo>
                  <a:pt x="1208" y="551"/>
                </a:lnTo>
                <a:lnTo>
                  <a:pt x="1207" y="550"/>
                </a:lnTo>
                <a:lnTo>
                  <a:pt x="1206" y="549"/>
                </a:lnTo>
                <a:lnTo>
                  <a:pt x="1205" y="548"/>
                </a:lnTo>
                <a:lnTo>
                  <a:pt x="1202" y="546"/>
                </a:lnTo>
                <a:lnTo>
                  <a:pt x="1201" y="546"/>
                </a:lnTo>
                <a:lnTo>
                  <a:pt x="1200" y="545"/>
                </a:lnTo>
                <a:lnTo>
                  <a:pt x="1197" y="544"/>
                </a:lnTo>
                <a:lnTo>
                  <a:pt x="1195" y="542"/>
                </a:lnTo>
                <a:lnTo>
                  <a:pt x="1194" y="541"/>
                </a:lnTo>
                <a:lnTo>
                  <a:pt x="1193" y="540"/>
                </a:lnTo>
                <a:lnTo>
                  <a:pt x="1192" y="540"/>
                </a:lnTo>
                <a:lnTo>
                  <a:pt x="1192" y="539"/>
                </a:lnTo>
                <a:lnTo>
                  <a:pt x="1189" y="539"/>
                </a:lnTo>
                <a:lnTo>
                  <a:pt x="1188" y="538"/>
                </a:lnTo>
                <a:lnTo>
                  <a:pt x="1185" y="536"/>
                </a:lnTo>
                <a:lnTo>
                  <a:pt x="1184" y="535"/>
                </a:lnTo>
                <a:lnTo>
                  <a:pt x="1184" y="536"/>
                </a:lnTo>
                <a:lnTo>
                  <a:pt x="1183" y="535"/>
                </a:lnTo>
                <a:lnTo>
                  <a:pt x="1181" y="533"/>
                </a:lnTo>
                <a:lnTo>
                  <a:pt x="1179" y="532"/>
                </a:lnTo>
                <a:lnTo>
                  <a:pt x="1178" y="531"/>
                </a:lnTo>
                <a:lnTo>
                  <a:pt x="1177" y="530"/>
                </a:lnTo>
                <a:lnTo>
                  <a:pt x="1174" y="528"/>
                </a:lnTo>
                <a:lnTo>
                  <a:pt x="1173" y="527"/>
                </a:lnTo>
                <a:lnTo>
                  <a:pt x="1170" y="526"/>
                </a:lnTo>
                <a:lnTo>
                  <a:pt x="1169" y="526"/>
                </a:lnTo>
                <a:lnTo>
                  <a:pt x="1167" y="524"/>
                </a:lnTo>
                <a:lnTo>
                  <a:pt x="1164" y="522"/>
                </a:lnTo>
                <a:lnTo>
                  <a:pt x="1162" y="521"/>
                </a:lnTo>
                <a:lnTo>
                  <a:pt x="1162" y="520"/>
                </a:lnTo>
                <a:lnTo>
                  <a:pt x="1159" y="519"/>
                </a:lnTo>
                <a:lnTo>
                  <a:pt x="1158" y="518"/>
                </a:lnTo>
                <a:lnTo>
                  <a:pt x="1158" y="517"/>
                </a:lnTo>
                <a:lnTo>
                  <a:pt x="1154" y="515"/>
                </a:lnTo>
                <a:lnTo>
                  <a:pt x="1153" y="514"/>
                </a:lnTo>
                <a:lnTo>
                  <a:pt x="1152" y="513"/>
                </a:lnTo>
                <a:lnTo>
                  <a:pt x="1147" y="513"/>
                </a:lnTo>
                <a:lnTo>
                  <a:pt x="1144" y="508"/>
                </a:lnTo>
                <a:lnTo>
                  <a:pt x="1142" y="507"/>
                </a:lnTo>
                <a:lnTo>
                  <a:pt x="1141" y="507"/>
                </a:lnTo>
                <a:lnTo>
                  <a:pt x="1140" y="505"/>
                </a:lnTo>
                <a:lnTo>
                  <a:pt x="1140" y="506"/>
                </a:lnTo>
                <a:lnTo>
                  <a:pt x="1139" y="505"/>
                </a:lnTo>
                <a:lnTo>
                  <a:pt x="1136" y="502"/>
                </a:lnTo>
                <a:lnTo>
                  <a:pt x="1135" y="501"/>
                </a:lnTo>
                <a:lnTo>
                  <a:pt x="1134" y="501"/>
                </a:lnTo>
                <a:lnTo>
                  <a:pt x="1134" y="499"/>
                </a:lnTo>
                <a:lnTo>
                  <a:pt x="1133" y="498"/>
                </a:lnTo>
                <a:lnTo>
                  <a:pt x="1132" y="497"/>
                </a:lnTo>
                <a:lnTo>
                  <a:pt x="1131" y="495"/>
                </a:lnTo>
                <a:lnTo>
                  <a:pt x="1130" y="494"/>
                </a:lnTo>
                <a:lnTo>
                  <a:pt x="1131" y="493"/>
                </a:lnTo>
                <a:lnTo>
                  <a:pt x="1130" y="492"/>
                </a:lnTo>
                <a:lnTo>
                  <a:pt x="1129" y="492"/>
                </a:lnTo>
                <a:lnTo>
                  <a:pt x="1127" y="490"/>
                </a:lnTo>
                <a:lnTo>
                  <a:pt x="1126" y="490"/>
                </a:lnTo>
                <a:lnTo>
                  <a:pt x="1126" y="489"/>
                </a:lnTo>
                <a:lnTo>
                  <a:pt x="1127" y="487"/>
                </a:lnTo>
                <a:lnTo>
                  <a:pt x="1126" y="487"/>
                </a:lnTo>
                <a:lnTo>
                  <a:pt x="1124" y="487"/>
                </a:lnTo>
                <a:lnTo>
                  <a:pt x="1124" y="486"/>
                </a:lnTo>
                <a:lnTo>
                  <a:pt x="1125" y="485"/>
                </a:lnTo>
                <a:lnTo>
                  <a:pt x="1125" y="484"/>
                </a:lnTo>
                <a:lnTo>
                  <a:pt x="1126" y="483"/>
                </a:lnTo>
                <a:lnTo>
                  <a:pt x="1126" y="482"/>
                </a:lnTo>
                <a:lnTo>
                  <a:pt x="1126" y="481"/>
                </a:lnTo>
                <a:lnTo>
                  <a:pt x="1126" y="480"/>
                </a:lnTo>
                <a:lnTo>
                  <a:pt x="1125" y="480"/>
                </a:lnTo>
                <a:lnTo>
                  <a:pt x="1124" y="479"/>
                </a:lnTo>
                <a:lnTo>
                  <a:pt x="1123" y="478"/>
                </a:lnTo>
                <a:lnTo>
                  <a:pt x="1122" y="477"/>
                </a:lnTo>
                <a:lnTo>
                  <a:pt x="1122" y="476"/>
                </a:lnTo>
                <a:lnTo>
                  <a:pt x="1121" y="476"/>
                </a:lnTo>
                <a:lnTo>
                  <a:pt x="1120" y="475"/>
                </a:lnTo>
                <a:lnTo>
                  <a:pt x="1119" y="475"/>
                </a:lnTo>
                <a:lnTo>
                  <a:pt x="1118" y="475"/>
                </a:lnTo>
                <a:lnTo>
                  <a:pt x="1117" y="474"/>
                </a:lnTo>
                <a:lnTo>
                  <a:pt x="1116" y="473"/>
                </a:lnTo>
                <a:lnTo>
                  <a:pt x="1115" y="472"/>
                </a:lnTo>
                <a:lnTo>
                  <a:pt x="1114" y="471"/>
                </a:lnTo>
                <a:lnTo>
                  <a:pt x="1113" y="471"/>
                </a:lnTo>
                <a:lnTo>
                  <a:pt x="1112" y="470"/>
                </a:lnTo>
                <a:lnTo>
                  <a:pt x="1110" y="468"/>
                </a:lnTo>
                <a:lnTo>
                  <a:pt x="1109" y="466"/>
                </a:lnTo>
                <a:lnTo>
                  <a:pt x="1108" y="465"/>
                </a:lnTo>
                <a:lnTo>
                  <a:pt x="1107" y="465"/>
                </a:lnTo>
                <a:lnTo>
                  <a:pt x="1107" y="464"/>
                </a:lnTo>
                <a:lnTo>
                  <a:pt x="1106" y="463"/>
                </a:lnTo>
                <a:lnTo>
                  <a:pt x="1105" y="461"/>
                </a:lnTo>
                <a:lnTo>
                  <a:pt x="1103" y="459"/>
                </a:lnTo>
                <a:lnTo>
                  <a:pt x="1102" y="458"/>
                </a:lnTo>
                <a:lnTo>
                  <a:pt x="1101" y="457"/>
                </a:lnTo>
                <a:lnTo>
                  <a:pt x="1099" y="455"/>
                </a:lnTo>
                <a:lnTo>
                  <a:pt x="1098" y="455"/>
                </a:lnTo>
                <a:lnTo>
                  <a:pt x="1095" y="452"/>
                </a:lnTo>
                <a:lnTo>
                  <a:pt x="1094" y="453"/>
                </a:lnTo>
                <a:lnTo>
                  <a:pt x="1093" y="452"/>
                </a:lnTo>
                <a:lnTo>
                  <a:pt x="1093" y="451"/>
                </a:lnTo>
                <a:lnTo>
                  <a:pt x="1092" y="451"/>
                </a:lnTo>
                <a:lnTo>
                  <a:pt x="1092" y="450"/>
                </a:lnTo>
                <a:lnTo>
                  <a:pt x="1091" y="450"/>
                </a:lnTo>
                <a:lnTo>
                  <a:pt x="1091" y="449"/>
                </a:lnTo>
                <a:lnTo>
                  <a:pt x="1089" y="448"/>
                </a:lnTo>
                <a:lnTo>
                  <a:pt x="1087" y="445"/>
                </a:lnTo>
                <a:lnTo>
                  <a:pt x="1086" y="444"/>
                </a:lnTo>
                <a:lnTo>
                  <a:pt x="1086" y="444"/>
                </a:lnTo>
                <a:lnTo>
                  <a:pt x="1086" y="443"/>
                </a:lnTo>
                <a:lnTo>
                  <a:pt x="1085" y="443"/>
                </a:lnTo>
                <a:lnTo>
                  <a:pt x="1084" y="442"/>
                </a:lnTo>
                <a:lnTo>
                  <a:pt x="1083" y="442"/>
                </a:lnTo>
                <a:lnTo>
                  <a:pt x="1084" y="442"/>
                </a:lnTo>
                <a:lnTo>
                  <a:pt x="1081" y="443"/>
                </a:lnTo>
                <a:lnTo>
                  <a:pt x="1081" y="444"/>
                </a:lnTo>
                <a:lnTo>
                  <a:pt x="1082" y="445"/>
                </a:lnTo>
                <a:lnTo>
                  <a:pt x="1083" y="446"/>
                </a:lnTo>
                <a:lnTo>
                  <a:pt x="1084" y="446"/>
                </a:lnTo>
                <a:lnTo>
                  <a:pt x="1083" y="446"/>
                </a:lnTo>
                <a:lnTo>
                  <a:pt x="1082" y="446"/>
                </a:lnTo>
                <a:lnTo>
                  <a:pt x="1081" y="446"/>
                </a:lnTo>
                <a:lnTo>
                  <a:pt x="1080" y="446"/>
                </a:lnTo>
                <a:lnTo>
                  <a:pt x="1080" y="447"/>
                </a:lnTo>
                <a:lnTo>
                  <a:pt x="1079" y="446"/>
                </a:lnTo>
                <a:lnTo>
                  <a:pt x="1078" y="446"/>
                </a:lnTo>
                <a:lnTo>
                  <a:pt x="1074" y="443"/>
                </a:lnTo>
                <a:lnTo>
                  <a:pt x="1073" y="443"/>
                </a:lnTo>
                <a:lnTo>
                  <a:pt x="1072" y="442"/>
                </a:lnTo>
                <a:lnTo>
                  <a:pt x="1071" y="442"/>
                </a:lnTo>
                <a:lnTo>
                  <a:pt x="1067" y="440"/>
                </a:lnTo>
                <a:lnTo>
                  <a:pt x="1053" y="443"/>
                </a:lnTo>
                <a:lnTo>
                  <a:pt x="1054" y="444"/>
                </a:lnTo>
                <a:lnTo>
                  <a:pt x="1051" y="448"/>
                </a:lnTo>
                <a:lnTo>
                  <a:pt x="1050" y="452"/>
                </a:lnTo>
                <a:lnTo>
                  <a:pt x="1050" y="453"/>
                </a:lnTo>
                <a:lnTo>
                  <a:pt x="1049" y="454"/>
                </a:lnTo>
                <a:lnTo>
                  <a:pt x="1047" y="454"/>
                </a:lnTo>
                <a:lnTo>
                  <a:pt x="1043" y="454"/>
                </a:lnTo>
                <a:lnTo>
                  <a:pt x="1042" y="454"/>
                </a:lnTo>
                <a:lnTo>
                  <a:pt x="1041" y="455"/>
                </a:lnTo>
                <a:lnTo>
                  <a:pt x="1040" y="454"/>
                </a:lnTo>
                <a:lnTo>
                  <a:pt x="1040" y="454"/>
                </a:lnTo>
                <a:lnTo>
                  <a:pt x="1039" y="452"/>
                </a:lnTo>
                <a:lnTo>
                  <a:pt x="1038" y="453"/>
                </a:lnTo>
                <a:lnTo>
                  <a:pt x="1031" y="454"/>
                </a:lnTo>
                <a:lnTo>
                  <a:pt x="1025" y="455"/>
                </a:lnTo>
                <a:lnTo>
                  <a:pt x="1018" y="456"/>
                </a:lnTo>
                <a:lnTo>
                  <a:pt x="1016" y="456"/>
                </a:lnTo>
                <a:lnTo>
                  <a:pt x="1016" y="455"/>
                </a:lnTo>
                <a:lnTo>
                  <a:pt x="1015" y="454"/>
                </a:lnTo>
                <a:lnTo>
                  <a:pt x="1011" y="455"/>
                </a:lnTo>
                <a:lnTo>
                  <a:pt x="1009" y="455"/>
                </a:lnTo>
                <a:lnTo>
                  <a:pt x="1007" y="456"/>
                </a:lnTo>
                <a:lnTo>
                  <a:pt x="1004" y="456"/>
                </a:lnTo>
                <a:lnTo>
                  <a:pt x="1001" y="457"/>
                </a:lnTo>
                <a:lnTo>
                  <a:pt x="1001" y="459"/>
                </a:lnTo>
                <a:lnTo>
                  <a:pt x="1000" y="459"/>
                </a:lnTo>
                <a:lnTo>
                  <a:pt x="999" y="459"/>
                </a:lnTo>
                <a:lnTo>
                  <a:pt x="997" y="460"/>
                </a:lnTo>
                <a:lnTo>
                  <a:pt x="995" y="461"/>
                </a:lnTo>
                <a:lnTo>
                  <a:pt x="994" y="461"/>
                </a:lnTo>
                <a:lnTo>
                  <a:pt x="991" y="461"/>
                </a:lnTo>
                <a:lnTo>
                  <a:pt x="990" y="461"/>
                </a:lnTo>
                <a:lnTo>
                  <a:pt x="988" y="462"/>
                </a:lnTo>
                <a:lnTo>
                  <a:pt x="986" y="462"/>
                </a:lnTo>
                <a:lnTo>
                  <a:pt x="984" y="462"/>
                </a:lnTo>
                <a:lnTo>
                  <a:pt x="978" y="462"/>
                </a:lnTo>
                <a:lnTo>
                  <a:pt x="969" y="463"/>
                </a:lnTo>
                <a:lnTo>
                  <a:pt x="968" y="463"/>
                </a:lnTo>
                <a:lnTo>
                  <a:pt x="967" y="463"/>
                </a:lnTo>
                <a:lnTo>
                  <a:pt x="966" y="463"/>
                </a:lnTo>
                <a:lnTo>
                  <a:pt x="956" y="466"/>
                </a:lnTo>
                <a:lnTo>
                  <a:pt x="954" y="466"/>
                </a:lnTo>
                <a:lnTo>
                  <a:pt x="953" y="466"/>
                </a:lnTo>
                <a:lnTo>
                  <a:pt x="952" y="466"/>
                </a:lnTo>
                <a:lnTo>
                  <a:pt x="951" y="466"/>
                </a:lnTo>
                <a:lnTo>
                  <a:pt x="949" y="466"/>
                </a:lnTo>
                <a:lnTo>
                  <a:pt x="948" y="466"/>
                </a:lnTo>
                <a:lnTo>
                  <a:pt x="946" y="466"/>
                </a:lnTo>
                <a:lnTo>
                  <a:pt x="945" y="466"/>
                </a:lnTo>
                <a:lnTo>
                  <a:pt x="947" y="467"/>
                </a:lnTo>
                <a:lnTo>
                  <a:pt x="948" y="467"/>
                </a:lnTo>
                <a:lnTo>
                  <a:pt x="947" y="468"/>
                </a:lnTo>
                <a:lnTo>
                  <a:pt x="946" y="467"/>
                </a:lnTo>
                <a:lnTo>
                  <a:pt x="945" y="468"/>
                </a:lnTo>
                <a:lnTo>
                  <a:pt x="946" y="468"/>
                </a:lnTo>
                <a:lnTo>
                  <a:pt x="947" y="469"/>
                </a:lnTo>
                <a:lnTo>
                  <a:pt x="947" y="470"/>
                </a:lnTo>
                <a:lnTo>
                  <a:pt x="948" y="470"/>
                </a:lnTo>
                <a:lnTo>
                  <a:pt x="947" y="470"/>
                </a:lnTo>
                <a:lnTo>
                  <a:pt x="946" y="470"/>
                </a:lnTo>
                <a:lnTo>
                  <a:pt x="945" y="471"/>
                </a:lnTo>
                <a:lnTo>
                  <a:pt x="944" y="472"/>
                </a:lnTo>
                <a:lnTo>
                  <a:pt x="943" y="474"/>
                </a:lnTo>
                <a:lnTo>
                  <a:pt x="942" y="476"/>
                </a:lnTo>
                <a:lnTo>
                  <a:pt x="942" y="477"/>
                </a:lnTo>
                <a:lnTo>
                  <a:pt x="942" y="478"/>
                </a:lnTo>
                <a:lnTo>
                  <a:pt x="941" y="479"/>
                </a:lnTo>
                <a:lnTo>
                  <a:pt x="941" y="480"/>
                </a:lnTo>
                <a:lnTo>
                  <a:pt x="939" y="481"/>
                </a:lnTo>
                <a:lnTo>
                  <a:pt x="937" y="482"/>
                </a:lnTo>
                <a:lnTo>
                  <a:pt x="930" y="487"/>
                </a:lnTo>
                <a:lnTo>
                  <a:pt x="927" y="490"/>
                </a:lnTo>
                <a:lnTo>
                  <a:pt x="926" y="490"/>
                </a:lnTo>
                <a:lnTo>
                  <a:pt x="915" y="496"/>
                </a:lnTo>
                <a:lnTo>
                  <a:pt x="911" y="498"/>
                </a:lnTo>
                <a:lnTo>
                  <a:pt x="911" y="500"/>
                </a:lnTo>
                <a:lnTo>
                  <a:pt x="909" y="505"/>
                </a:lnTo>
                <a:lnTo>
                  <a:pt x="908" y="507"/>
                </a:lnTo>
                <a:lnTo>
                  <a:pt x="908" y="509"/>
                </a:lnTo>
                <a:lnTo>
                  <a:pt x="907" y="510"/>
                </a:lnTo>
                <a:lnTo>
                  <a:pt x="906" y="512"/>
                </a:lnTo>
                <a:lnTo>
                  <a:pt x="899" y="518"/>
                </a:lnTo>
                <a:lnTo>
                  <a:pt x="898" y="519"/>
                </a:lnTo>
                <a:lnTo>
                  <a:pt x="899" y="520"/>
                </a:lnTo>
                <a:lnTo>
                  <a:pt x="902" y="522"/>
                </a:lnTo>
                <a:lnTo>
                  <a:pt x="903" y="523"/>
                </a:lnTo>
                <a:lnTo>
                  <a:pt x="900" y="525"/>
                </a:lnTo>
                <a:lnTo>
                  <a:pt x="898" y="527"/>
                </a:lnTo>
                <a:lnTo>
                  <a:pt x="897" y="527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A914D8-FF42-145A-E903-29FC15225A27}"/>
              </a:ext>
            </a:extLst>
          </p:cNvPr>
          <p:cNvSpPr>
            <a:spLocks noEditPoints="1"/>
          </p:cNvSpPr>
          <p:nvPr/>
        </p:nvSpPr>
        <p:spPr bwMode="auto">
          <a:xfrm>
            <a:off x="4860032" y="1131590"/>
            <a:ext cx="3421812" cy="3600400"/>
          </a:xfrm>
          <a:custGeom>
            <a:avLst/>
            <a:gdLst>
              <a:gd name="T0" fmla="*/ 565 w 2031"/>
              <a:gd name="T1" fmla="*/ 470 h 2137"/>
              <a:gd name="T2" fmla="*/ 653 w 2031"/>
              <a:gd name="T3" fmla="*/ 490 h 2137"/>
              <a:gd name="T4" fmla="*/ 672 w 2031"/>
              <a:gd name="T5" fmla="*/ 425 h 2137"/>
              <a:gd name="T6" fmla="*/ 625 w 2031"/>
              <a:gd name="T7" fmla="*/ 410 h 2137"/>
              <a:gd name="T8" fmla="*/ 576 w 2031"/>
              <a:gd name="T9" fmla="*/ 334 h 2137"/>
              <a:gd name="T10" fmla="*/ 591 w 2031"/>
              <a:gd name="T11" fmla="*/ 296 h 2137"/>
              <a:gd name="T12" fmla="*/ 623 w 2031"/>
              <a:gd name="T13" fmla="*/ 317 h 2137"/>
              <a:gd name="T14" fmla="*/ 674 w 2031"/>
              <a:gd name="T15" fmla="*/ 329 h 2137"/>
              <a:gd name="T16" fmla="*/ 728 w 2031"/>
              <a:gd name="T17" fmla="*/ 314 h 2137"/>
              <a:gd name="T18" fmla="*/ 742 w 2031"/>
              <a:gd name="T19" fmla="*/ 283 h 2137"/>
              <a:gd name="T20" fmla="*/ 807 w 2031"/>
              <a:gd name="T21" fmla="*/ 274 h 2137"/>
              <a:gd name="T22" fmla="*/ 863 w 2031"/>
              <a:gd name="T23" fmla="*/ 266 h 2137"/>
              <a:gd name="T24" fmla="*/ 888 w 2031"/>
              <a:gd name="T25" fmla="*/ 286 h 2137"/>
              <a:gd name="T26" fmla="*/ 939 w 2031"/>
              <a:gd name="T27" fmla="*/ 283 h 2137"/>
              <a:gd name="T28" fmla="*/ 1022 w 2031"/>
              <a:gd name="T29" fmla="*/ 249 h 2137"/>
              <a:gd name="T30" fmla="*/ 972 w 2031"/>
              <a:gd name="T31" fmla="*/ 235 h 2137"/>
              <a:gd name="T32" fmla="*/ 939 w 2031"/>
              <a:gd name="T33" fmla="*/ 219 h 2137"/>
              <a:gd name="T34" fmla="*/ 936 w 2031"/>
              <a:gd name="T35" fmla="*/ 174 h 2137"/>
              <a:gd name="T36" fmla="*/ 933 w 2031"/>
              <a:gd name="T37" fmla="*/ 135 h 2137"/>
              <a:gd name="T38" fmla="*/ 919 w 2031"/>
              <a:gd name="T39" fmla="*/ 16 h 2137"/>
              <a:gd name="T40" fmla="*/ 1044 w 2031"/>
              <a:gd name="T41" fmla="*/ 32 h 2137"/>
              <a:gd name="T42" fmla="*/ 1201 w 2031"/>
              <a:gd name="T43" fmla="*/ 229 h 2137"/>
              <a:gd name="T44" fmla="*/ 1316 w 2031"/>
              <a:gd name="T45" fmla="*/ 323 h 2137"/>
              <a:gd name="T46" fmla="*/ 1366 w 2031"/>
              <a:gd name="T47" fmla="*/ 377 h 2137"/>
              <a:gd name="T48" fmla="*/ 1442 w 2031"/>
              <a:gd name="T49" fmla="*/ 442 h 2137"/>
              <a:gd name="T50" fmla="*/ 1426 w 2031"/>
              <a:gd name="T51" fmla="*/ 536 h 2137"/>
              <a:gd name="T52" fmla="*/ 1491 w 2031"/>
              <a:gd name="T53" fmla="*/ 680 h 2137"/>
              <a:gd name="T54" fmla="*/ 1565 w 2031"/>
              <a:gd name="T55" fmla="*/ 705 h 2137"/>
              <a:gd name="T56" fmla="*/ 1610 w 2031"/>
              <a:gd name="T57" fmla="*/ 680 h 2137"/>
              <a:gd name="T58" fmla="*/ 1715 w 2031"/>
              <a:gd name="T59" fmla="*/ 749 h 2137"/>
              <a:gd name="T60" fmla="*/ 1906 w 2031"/>
              <a:gd name="T61" fmla="*/ 960 h 2137"/>
              <a:gd name="T62" fmla="*/ 1950 w 2031"/>
              <a:gd name="T63" fmla="*/ 1040 h 2137"/>
              <a:gd name="T64" fmla="*/ 1991 w 2031"/>
              <a:gd name="T65" fmla="*/ 1097 h 2137"/>
              <a:gd name="T66" fmla="*/ 2029 w 2031"/>
              <a:gd name="T67" fmla="*/ 1198 h 2137"/>
              <a:gd name="T68" fmla="*/ 1945 w 2031"/>
              <a:gd name="T69" fmla="*/ 1315 h 2137"/>
              <a:gd name="T70" fmla="*/ 1854 w 2031"/>
              <a:gd name="T71" fmla="*/ 1282 h 2137"/>
              <a:gd name="T72" fmla="*/ 1813 w 2031"/>
              <a:gd name="T73" fmla="*/ 1249 h 2137"/>
              <a:gd name="T74" fmla="*/ 1738 w 2031"/>
              <a:gd name="T75" fmla="*/ 1219 h 2137"/>
              <a:gd name="T76" fmla="*/ 1613 w 2031"/>
              <a:gd name="T77" fmla="*/ 1256 h 2137"/>
              <a:gd name="T78" fmla="*/ 1531 w 2031"/>
              <a:gd name="T79" fmla="*/ 1299 h 2137"/>
              <a:gd name="T80" fmla="*/ 1518 w 2031"/>
              <a:gd name="T81" fmla="*/ 1349 h 2137"/>
              <a:gd name="T82" fmla="*/ 1446 w 2031"/>
              <a:gd name="T83" fmla="*/ 1343 h 2137"/>
              <a:gd name="T84" fmla="*/ 1336 w 2031"/>
              <a:gd name="T85" fmla="*/ 1338 h 2137"/>
              <a:gd name="T86" fmla="*/ 1369 w 2031"/>
              <a:gd name="T87" fmla="*/ 1411 h 2137"/>
              <a:gd name="T88" fmla="*/ 1379 w 2031"/>
              <a:gd name="T89" fmla="*/ 1707 h 2137"/>
              <a:gd name="T90" fmla="*/ 733 w 2031"/>
              <a:gd name="T91" fmla="*/ 1623 h 2137"/>
              <a:gd name="T92" fmla="*/ 1069 w 2031"/>
              <a:gd name="T93" fmla="*/ 1334 h 2137"/>
              <a:gd name="T94" fmla="*/ 1117 w 2031"/>
              <a:gd name="T95" fmla="*/ 1124 h 2137"/>
              <a:gd name="T96" fmla="*/ 903 w 2031"/>
              <a:gd name="T97" fmla="*/ 839 h 2137"/>
              <a:gd name="T98" fmla="*/ 550 w 2031"/>
              <a:gd name="T99" fmla="*/ 778 h 2137"/>
              <a:gd name="T100" fmla="*/ 906 w 2031"/>
              <a:gd name="T101" fmla="*/ 533 h 2137"/>
              <a:gd name="T102" fmla="*/ 953 w 2031"/>
              <a:gd name="T103" fmla="*/ 562 h 2137"/>
              <a:gd name="T104" fmla="*/ 999 w 2031"/>
              <a:gd name="T105" fmla="*/ 573 h 2137"/>
              <a:gd name="T106" fmla="*/ 1053 w 2031"/>
              <a:gd name="T107" fmla="*/ 585 h 2137"/>
              <a:gd name="T108" fmla="*/ 1131 w 2031"/>
              <a:gd name="T109" fmla="*/ 603 h 2137"/>
              <a:gd name="T110" fmla="*/ 1195 w 2031"/>
              <a:gd name="T111" fmla="*/ 608 h 2137"/>
              <a:gd name="T112" fmla="*/ 1218 w 2031"/>
              <a:gd name="T113" fmla="*/ 557 h 2137"/>
              <a:gd name="T114" fmla="*/ 1162 w 2031"/>
              <a:gd name="T115" fmla="*/ 520 h 2137"/>
              <a:gd name="T116" fmla="*/ 1126 w 2031"/>
              <a:gd name="T117" fmla="*/ 483 h 2137"/>
              <a:gd name="T118" fmla="*/ 1093 w 2031"/>
              <a:gd name="T119" fmla="*/ 451 h 2137"/>
              <a:gd name="T120" fmla="*/ 1050 w 2031"/>
              <a:gd name="T121" fmla="*/ 452 h 2137"/>
              <a:gd name="T122" fmla="*/ 969 w 2031"/>
              <a:gd name="T123" fmla="*/ 463 h 2137"/>
              <a:gd name="T124" fmla="*/ 930 w 2031"/>
              <a:gd name="T125" fmla="*/ 487 h 2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2137">
                <a:moveTo>
                  <a:pt x="0" y="418"/>
                </a:moveTo>
                <a:lnTo>
                  <a:pt x="44" y="409"/>
                </a:lnTo>
                <a:lnTo>
                  <a:pt x="174" y="382"/>
                </a:lnTo>
                <a:lnTo>
                  <a:pt x="187" y="379"/>
                </a:lnTo>
                <a:lnTo>
                  <a:pt x="207" y="384"/>
                </a:lnTo>
                <a:lnTo>
                  <a:pt x="218" y="387"/>
                </a:lnTo>
                <a:lnTo>
                  <a:pt x="237" y="392"/>
                </a:lnTo>
                <a:lnTo>
                  <a:pt x="261" y="397"/>
                </a:lnTo>
                <a:lnTo>
                  <a:pt x="264" y="397"/>
                </a:lnTo>
                <a:lnTo>
                  <a:pt x="307" y="408"/>
                </a:lnTo>
                <a:lnTo>
                  <a:pt x="355" y="420"/>
                </a:lnTo>
                <a:lnTo>
                  <a:pt x="408" y="434"/>
                </a:lnTo>
                <a:lnTo>
                  <a:pt x="503" y="458"/>
                </a:lnTo>
                <a:lnTo>
                  <a:pt x="517" y="462"/>
                </a:lnTo>
                <a:lnTo>
                  <a:pt x="521" y="461"/>
                </a:lnTo>
                <a:lnTo>
                  <a:pt x="522" y="461"/>
                </a:lnTo>
                <a:lnTo>
                  <a:pt x="523" y="461"/>
                </a:lnTo>
                <a:lnTo>
                  <a:pt x="524" y="461"/>
                </a:lnTo>
                <a:lnTo>
                  <a:pt x="525" y="460"/>
                </a:lnTo>
                <a:lnTo>
                  <a:pt x="526" y="461"/>
                </a:lnTo>
                <a:lnTo>
                  <a:pt x="527" y="461"/>
                </a:lnTo>
                <a:lnTo>
                  <a:pt x="528" y="461"/>
                </a:lnTo>
                <a:lnTo>
                  <a:pt x="530" y="462"/>
                </a:lnTo>
                <a:lnTo>
                  <a:pt x="547" y="466"/>
                </a:lnTo>
                <a:lnTo>
                  <a:pt x="547" y="466"/>
                </a:lnTo>
                <a:lnTo>
                  <a:pt x="548" y="466"/>
                </a:lnTo>
                <a:lnTo>
                  <a:pt x="549" y="466"/>
                </a:lnTo>
                <a:lnTo>
                  <a:pt x="555" y="467"/>
                </a:lnTo>
                <a:lnTo>
                  <a:pt x="556" y="467"/>
                </a:lnTo>
                <a:lnTo>
                  <a:pt x="558" y="467"/>
                </a:lnTo>
                <a:lnTo>
                  <a:pt x="559" y="468"/>
                </a:lnTo>
                <a:lnTo>
                  <a:pt x="562" y="469"/>
                </a:lnTo>
                <a:lnTo>
                  <a:pt x="564" y="469"/>
                </a:lnTo>
                <a:lnTo>
                  <a:pt x="565" y="470"/>
                </a:lnTo>
                <a:lnTo>
                  <a:pt x="571" y="471"/>
                </a:lnTo>
                <a:lnTo>
                  <a:pt x="571" y="471"/>
                </a:lnTo>
                <a:lnTo>
                  <a:pt x="575" y="472"/>
                </a:lnTo>
                <a:lnTo>
                  <a:pt x="576" y="473"/>
                </a:lnTo>
                <a:lnTo>
                  <a:pt x="577" y="473"/>
                </a:lnTo>
                <a:lnTo>
                  <a:pt x="585" y="475"/>
                </a:lnTo>
                <a:lnTo>
                  <a:pt x="588" y="476"/>
                </a:lnTo>
                <a:lnTo>
                  <a:pt x="592" y="477"/>
                </a:lnTo>
                <a:lnTo>
                  <a:pt x="593" y="477"/>
                </a:lnTo>
                <a:lnTo>
                  <a:pt x="595" y="478"/>
                </a:lnTo>
                <a:lnTo>
                  <a:pt x="596" y="478"/>
                </a:lnTo>
                <a:lnTo>
                  <a:pt x="597" y="478"/>
                </a:lnTo>
                <a:lnTo>
                  <a:pt x="608" y="480"/>
                </a:lnTo>
                <a:lnTo>
                  <a:pt x="616" y="482"/>
                </a:lnTo>
                <a:lnTo>
                  <a:pt x="618" y="482"/>
                </a:lnTo>
                <a:lnTo>
                  <a:pt x="619" y="483"/>
                </a:lnTo>
                <a:lnTo>
                  <a:pt x="620" y="483"/>
                </a:lnTo>
                <a:lnTo>
                  <a:pt x="622" y="484"/>
                </a:lnTo>
                <a:lnTo>
                  <a:pt x="623" y="484"/>
                </a:lnTo>
                <a:lnTo>
                  <a:pt x="625" y="484"/>
                </a:lnTo>
                <a:lnTo>
                  <a:pt x="628" y="485"/>
                </a:lnTo>
                <a:lnTo>
                  <a:pt x="629" y="485"/>
                </a:lnTo>
                <a:lnTo>
                  <a:pt x="630" y="485"/>
                </a:lnTo>
                <a:lnTo>
                  <a:pt x="631" y="486"/>
                </a:lnTo>
                <a:lnTo>
                  <a:pt x="631" y="486"/>
                </a:lnTo>
                <a:lnTo>
                  <a:pt x="632" y="486"/>
                </a:lnTo>
                <a:lnTo>
                  <a:pt x="636" y="487"/>
                </a:lnTo>
                <a:lnTo>
                  <a:pt x="642" y="489"/>
                </a:lnTo>
                <a:lnTo>
                  <a:pt x="646" y="490"/>
                </a:lnTo>
                <a:lnTo>
                  <a:pt x="648" y="490"/>
                </a:lnTo>
                <a:lnTo>
                  <a:pt x="649" y="490"/>
                </a:lnTo>
                <a:lnTo>
                  <a:pt x="650" y="490"/>
                </a:lnTo>
                <a:lnTo>
                  <a:pt x="651" y="490"/>
                </a:lnTo>
                <a:lnTo>
                  <a:pt x="653" y="490"/>
                </a:lnTo>
                <a:lnTo>
                  <a:pt x="655" y="491"/>
                </a:lnTo>
                <a:lnTo>
                  <a:pt x="657" y="492"/>
                </a:lnTo>
                <a:lnTo>
                  <a:pt x="657" y="491"/>
                </a:lnTo>
                <a:lnTo>
                  <a:pt x="656" y="490"/>
                </a:lnTo>
                <a:lnTo>
                  <a:pt x="657" y="490"/>
                </a:lnTo>
                <a:lnTo>
                  <a:pt x="657" y="489"/>
                </a:lnTo>
                <a:lnTo>
                  <a:pt x="656" y="489"/>
                </a:lnTo>
                <a:lnTo>
                  <a:pt x="655" y="486"/>
                </a:lnTo>
                <a:lnTo>
                  <a:pt x="655" y="482"/>
                </a:lnTo>
                <a:lnTo>
                  <a:pt x="655" y="481"/>
                </a:lnTo>
                <a:lnTo>
                  <a:pt x="654" y="479"/>
                </a:lnTo>
                <a:lnTo>
                  <a:pt x="654" y="478"/>
                </a:lnTo>
                <a:lnTo>
                  <a:pt x="653" y="478"/>
                </a:lnTo>
                <a:lnTo>
                  <a:pt x="653" y="478"/>
                </a:lnTo>
                <a:lnTo>
                  <a:pt x="653" y="477"/>
                </a:lnTo>
                <a:lnTo>
                  <a:pt x="652" y="476"/>
                </a:lnTo>
                <a:lnTo>
                  <a:pt x="653" y="474"/>
                </a:lnTo>
                <a:lnTo>
                  <a:pt x="654" y="471"/>
                </a:lnTo>
                <a:lnTo>
                  <a:pt x="655" y="470"/>
                </a:lnTo>
                <a:lnTo>
                  <a:pt x="655" y="466"/>
                </a:lnTo>
                <a:lnTo>
                  <a:pt x="657" y="463"/>
                </a:lnTo>
                <a:lnTo>
                  <a:pt x="659" y="456"/>
                </a:lnTo>
                <a:lnTo>
                  <a:pt x="660" y="455"/>
                </a:lnTo>
                <a:lnTo>
                  <a:pt x="662" y="451"/>
                </a:lnTo>
                <a:lnTo>
                  <a:pt x="663" y="448"/>
                </a:lnTo>
                <a:lnTo>
                  <a:pt x="663" y="447"/>
                </a:lnTo>
                <a:lnTo>
                  <a:pt x="665" y="442"/>
                </a:lnTo>
                <a:lnTo>
                  <a:pt x="667" y="438"/>
                </a:lnTo>
                <a:lnTo>
                  <a:pt x="667" y="436"/>
                </a:lnTo>
                <a:lnTo>
                  <a:pt x="667" y="435"/>
                </a:lnTo>
                <a:lnTo>
                  <a:pt x="669" y="430"/>
                </a:lnTo>
                <a:lnTo>
                  <a:pt x="669" y="430"/>
                </a:lnTo>
                <a:lnTo>
                  <a:pt x="671" y="425"/>
                </a:lnTo>
                <a:lnTo>
                  <a:pt x="672" y="425"/>
                </a:lnTo>
                <a:lnTo>
                  <a:pt x="674" y="418"/>
                </a:lnTo>
                <a:lnTo>
                  <a:pt x="676" y="412"/>
                </a:lnTo>
                <a:lnTo>
                  <a:pt x="675" y="411"/>
                </a:lnTo>
                <a:lnTo>
                  <a:pt x="673" y="410"/>
                </a:lnTo>
                <a:lnTo>
                  <a:pt x="672" y="410"/>
                </a:lnTo>
                <a:lnTo>
                  <a:pt x="671" y="409"/>
                </a:lnTo>
                <a:lnTo>
                  <a:pt x="671" y="408"/>
                </a:lnTo>
                <a:lnTo>
                  <a:pt x="669" y="408"/>
                </a:lnTo>
                <a:lnTo>
                  <a:pt x="668" y="408"/>
                </a:lnTo>
                <a:lnTo>
                  <a:pt x="667" y="408"/>
                </a:lnTo>
                <a:lnTo>
                  <a:pt x="665" y="408"/>
                </a:lnTo>
                <a:lnTo>
                  <a:pt x="664" y="407"/>
                </a:lnTo>
                <a:lnTo>
                  <a:pt x="664" y="406"/>
                </a:lnTo>
                <a:lnTo>
                  <a:pt x="661" y="407"/>
                </a:lnTo>
                <a:lnTo>
                  <a:pt x="655" y="408"/>
                </a:lnTo>
                <a:lnTo>
                  <a:pt x="655" y="407"/>
                </a:lnTo>
                <a:lnTo>
                  <a:pt x="654" y="407"/>
                </a:lnTo>
                <a:lnTo>
                  <a:pt x="654" y="406"/>
                </a:lnTo>
                <a:lnTo>
                  <a:pt x="653" y="406"/>
                </a:lnTo>
                <a:lnTo>
                  <a:pt x="652" y="406"/>
                </a:lnTo>
                <a:lnTo>
                  <a:pt x="651" y="406"/>
                </a:lnTo>
                <a:lnTo>
                  <a:pt x="650" y="406"/>
                </a:lnTo>
                <a:lnTo>
                  <a:pt x="649" y="406"/>
                </a:lnTo>
                <a:lnTo>
                  <a:pt x="648" y="406"/>
                </a:lnTo>
                <a:lnTo>
                  <a:pt x="645" y="406"/>
                </a:lnTo>
                <a:lnTo>
                  <a:pt x="644" y="406"/>
                </a:lnTo>
                <a:lnTo>
                  <a:pt x="643" y="406"/>
                </a:lnTo>
                <a:lnTo>
                  <a:pt x="640" y="407"/>
                </a:lnTo>
                <a:lnTo>
                  <a:pt x="637" y="407"/>
                </a:lnTo>
                <a:lnTo>
                  <a:pt x="630" y="409"/>
                </a:lnTo>
                <a:lnTo>
                  <a:pt x="628" y="409"/>
                </a:lnTo>
                <a:lnTo>
                  <a:pt x="627" y="409"/>
                </a:lnTo>
                <a:lnTo>
                  <a:pt x="626" y="409"/>
                </a:lnTo>
                <a:lnTo>
                  <a:pt x="625" y="410"/>
                </a:lnTo>
                <a:lnTo>
                  <a:pt x="625" y="408"/>
                </a:lnTo>
                <a:lnTo>
                  <a:pt x="624" y="406"/>
                </a:lnTo>
                <a:lnTo>
                  <a:pt x="624" y="406"/>
                </a:lnTo>
                <a:lnTo>
                  <a:pt x="622" y="406"/>
                </a:lnTo>
                <a:lnTo>
                  <a:pt x="621" y="406"/>
                </a:lnTo>
                <a:lnTo>
                  <a:pt x="606" y="409"/>
                </a:lnTo>
                <a:lnTo>
                  <a:pt x="602" y="409"/>
                </a:lnTo>
                <a:lnTo>
                  <a:pt x="601" y="410"/>
                </a:lnTo>
                <a:lnTo>
                  <a:pt x="600" y="406"/>
                </a:lnTo>
                <a:lnTo>
                  <a:pt x="599" y="404"/>
                </a:lnTo>
                <a:lnTo>
                  <a:pt x="599" y="402"/>
                </a:lnTo>
                <a:lnTo>
                  <a:pt x="598" y="399"/>
                </a:lnTo>
                <a:lnTo>
                  <a:pt x="597" y="399"/>
                </a:lnTo>
                <a:lnTo>
                  <a:pt x="596" y="398"/>
                </a:lnTo>
                <a:lnTo>
                  <a:pt x="596" y="395"/>
                </a:lnTo>
                <a:lnTo>
                  <a:pt x="594" y="387"/>
                </a:lnTo>
                <a:lnTo>
                  <a:pt x="593" y="384"/>
                </a:lnTo>
                <a:lnTo>
                  <a:pt x="592" y="383"/>
                </a:lnTo>
                <a:lnTo>
                  <a:pt x="591" y="381"/>
                </a:lnTo>
                <a:lnTo>
                  <a:pt x="591" y="380"/>
                </a:lnTo>
                <a:lnTo>
                  <a:pt x="590" y="377"/>
                </a:lnTo>
                <a:lnTo>
                  <a:pt x="587" y="368"/>
                </a:lnTo>
                <a:lnTo>
                  <a:pt x="586" y="365"/>
                </a:lnTo>
                <a:lnTo>
                  <a:pt x="585" y="363"/>
                </a:lnTo>
                <a:lnTo>
                  <a:pt x="583" y="356"/>
                </a:lnTo>
                <a:lnTo>
                  <a:pt x="583" y="354"/>
                </a:lnTo>
                <a:lnTo>
                  <a:pt x="583" y="353"/>
                </a:lnTo>
                <a:lnTo>
                  <a:pt x="581" y="349"/>
                </a:lnTo>
                <a:lnTo>
                  <a:pt x="581" y="348"/>
                </a:lnTo>
                <a:lnTo>
                  <a:pt x="581" y="346"/>
                </a:lnTo>
                <a:lnTo>
                  <a:pt x="579" y="342"/>
                </a:lnTo>
                <a:lnTo>
                  <a:pt x="579" y="341"/>
                </a:lnTo>
                <a:lnTo>
                  <a:pt x="578" y="339"/>
                </a:lnTo>
                <a:lnTo>
                  <a:pt x="576" y="334"/>
                </a:lnTo>
                <a:lnTo>
                  <a:pt x="576" y="334"/>
                </a:lnTo>
                <a:lnTo>
                  <a:pt x="576" y="333"/>
                </a:lnTo>
                <a:lnTo>
                  <a:pt x="574" y="329"/>
                </a:lnTo>
                <a:lnTo>
                  <a:pt x="574" y="327"/>
                </a:lnTo>
                <a:lnTo>
                  <a:pt x="574" y="326"/>
                </a:lnTo>
                <a:lnTo>
                  <a:pt x="573" y="324"/>
                </a:lnTo>
                <a:lnTo>
                  <a:pt x="573" y="323"/>
                </a:lnTo>
                <a:lnTo>
                  <a:pt x="573" y="322"/>
                </a:lnTo>
                <a:lnTo>
                  <a:pt x="572" y="321"/>
                </a:lnTo>
                <a:lnTo>
                  <a:pt x="571" y="319"/>
                </a:lnTo>
                <a:lnTo>
                  <a:pt x="572" y="319"/>
                </a:lnTo>
                <a:lnTo>
                  <a:pt x="571" y="317"/>
                </a:lnTo>
                <a:lnTo>
                  <a:pt x="571" y="314"/>
                </a:lnTo>
                <a:lnTo>
                  <a:pt x="571" y="315"/>
                </a:lnTo>
                <a:lnTo>
                  <a:pt x="569" y="315"/>
                </a:lnTo>
                <a:lnTo>
                  <a:pt x="567" y="311"/>
                </a:lnTo>
                <a:lnTo>
                  <a:pt x="570" y="311"/>
                </a:lnTo>
                <a:lnTo>
                  <a:pt x="570" y="310"/>
                </a:lnTo>
                <a:lnTo>
                  <a:pt x="570" y="310"/>
                </a:lnTo>
                <a:lnTo>
                  <a:pt x="569" y="308"/>
                </a:lnTo>
                <a:lnTo>
                  <a:pt x="568" y="306"/>
                </a:lnTo>
                <a:lnTo>
                  <a:pt x="568" y="305"/>
                </a:lnTo>
                <a:lnTo>
                  <a:pt x="568" y="304"/>
                </a:lnTo>
                <a:lnTo>
                  <a:pt x="568" y="303"/>
                </a:lnTo>
                <a:lnTo>
                  <a:pt x="567" y="303"/>
                </a:lnTo>
                <a:lnTo>
                  <a:pt x="567" y="301"/>
                </a:lnTo>
                <a:lnTo>
                  <a:pt x="566" y="298"/>
                </a:lnTo>
                <a:lnTo>
                  <a:pt x="566" y="298"/>
                </a:lnTo>
                <a:lnTo>
                  <a:pt x="576" y="296"/>
                </a:lnTo>
                <a:lnTo>
                  <a:pt x="586" y="294"/>
                </a:lnTo>
                <a:lnTo>
                  <a:pt x="588" y="293"/>
                </a:lnTo>
                <a:lnTo>
                  <a:pt x="589" y="297"/>
                </a:lnTo>
                <a:lnTo>
                  <a:pt x="590" y="296"/>
                </a:lnTo>
                <a:lnTo>
                  <a:pt x="591" y="296"/>
                </a:lnTo>
                <a:lnTo>
                  <a:pt x="592" y="296"/>
                </a:lnTo>
                <a:lnTo>
                  <a:pt x="594" y="296"/>
                </a:lnTo>
                <a:lnTo>
                  <a:pt x="596" y="295"/>
                </a:lnTo>
                <a:lnTo>
                  <a:pt x="597" y="295"/>
                </a:lnTo>
                <a:lnTo>
                  <a:pt x="600" y="294"/>
                </a:lnTo>
                <a:lnTo>
                  <a:pt x="601" y="294"/>
                </a:lnTo>
                <a:lnTo>
                  <a:pt x="601" y="295"/>
                </a:lnTo>
                <a:lnTo>
                  <a:pt x="603" y="294"/>
                </a:lnTo>
                <a:lnTo>
                  <a:pt x="604" y="293"/>
                </a:lnTo>
                <a:lnTo>
                  <a:pt x="605" y="293"/>
                </a:lnTo>
                <a:lnTo>
                  <a:pt x="607" y="293"/>
                </a:lnTo>
                <a:lnTo>
                  <a:pt x="609" y="292"/>
                </a:lnTo>
                <a:lnTo>
                  <a:pt x="609" y="294"/>
                </a:lnTo>
                <a:lnTo>
                  <a:pt x="610" y="295"/>
                </a:lnTo>
                <a:lnTo>
                  <a:pt x="610" y="296"/>
                </a:lnTo>
                <a:lnTo>
                  <a:pt x="611" y="298"/>
                </a:lnTo>
                <a:lnTo>
                  <a:pt x="611" y="299"/>
                </a:lnTo>
                <a:lnTo>
                  <a:pt x="612" y="302"/>
                </a:lnTo>
                <a:lnTo>
                  <a:pt x="612" y="303"/>
                </a:lnTo>
                <a:lnTo>
                  <a:pt x="613" y="303"/>
                </a:lnTo>
                <a:lnTo>
                  <a:pt x="613" y="304"/>
                </a:lnTo>
                <a:lnTo>
                  <a:pt x="614" y="304"/>
                </a:lnTo>
                <a:lnTo>
                  <a:pt x="614" y="306"/>
                </a:lnTo>
                <a:lnTo>
                  <a:pt x="616" y="306"/>
                </a:lnTo>
                <a:lnTo>
                  <a:pt x="617" y="306"/>
                </a:lnTo>
                <a:lnTo>
                  <a:pt x="618" y="306"/>
                </a:lnTo>
                <a:lnTo>
                  <a:pt x="619" y="305"/>
                </a:lnTo>
                <a:lnTo>
                  <a:pt x="619" y="306"/>
                </a:lnTo>
                <a:lnTo>
                  <a:pt x="619" y="309"/>
                </a:lnTo>
                <a:lnTo>
                  <a:pt x="620" y="310"/>
                </a:lnTo>
                <a:lnTo>
                  <a:pt x="621" y="312"/>
                </a:lnTo>
                <a:lnTo>
                  <a:pt x="622" y="311"/>
                </a:lnTo>
                <a:lnTo>
                  <a:pt x="623" y="316"/>
                </a:lnTo>
                <a:lnTo>
                  <a:pt x="623" y="317"/>
                </a:lnTo>
                <a:lnTo>
                  <a:pt x="622" y="317"/>
                </a:lnTo>
                <a:lnTo>
                  <a:pt x="622" y="320"/>
                </a:lnTo>
                <a:lnTo>
                  <a:pt x="622" y="321"/>
                </a:lnTo>
                <a:lnTo>
                  <a:pt x="623" y="321"/>
                </a:lnTo>
                <a:lnTo>
                  <a:pt x="623" y="323"/>
                </a:lnTo>
                <a:lnTo>
                  <a:pt x="624" y="323"/>
                </a:lnTo>
                <a:lnTo>
                  <a:pt x="625" y="323"/>
                </a:lnTo>
                <a:lnTo>
                  <a:pt x="627" y="322"/>
                </a:lnTo>
                <a:lnTo>
                  <a:pt x="628" y="322"/>
                </a:lnTo>
                <a:lnTo>
                  <a:pt x="629" y="322"/>
                </a:lnTo>
                <a:lnTo>
                  <a:pt x="630" y="322"/>
                </a:lnTo>
                <a:lnTo>
                  <a:pt x="633" y="322"/>
                </a:lnTo>
                <a:lnTo>
                  <a:pt x="637" y="322"/>
                </a:lnTo>
                <a:lnTo>
                  <a:pt x="639" y="322"/>
                </a:lnTo>
                <a:lnTo>
                  <a:pt x="640" y="321"/>
                </a:lnTo>
                <a:lnTo>
                  <a:pt x="640" y="322"/>
                </a:lnTo>
                <a:lnTo>
                  <a:pt x="642" y="321"/>
                </a:lnTo>
                <a:lnTo>
                  <a:pt x="643" y="321"/>
                </a:lnTo>
                <a:lnTo>
                  <a:pt x="643" y="321"/>
                </a:lnTo>
                <a:lnTo>
                  <a:pt x="644" y="321"/>
                </a:lnTo>
                <a:lnTo>
                  <a:pt x="648" y="320"/>
                </a:lnTo>
                <a:lnTo>
                  <a:pt x="649" y="320"/>
                </a:lnTo>
                <a:lnTo>
                  <a:pt x="652" y="320"/>
                </a:lnTo>
                <a:lnTo>
                  <a:pt x="655" y="319"/>
                </a:lnTo>
                <a:lnTo>
                  <a:pt x="657" y="319"/>
                </a:lnTo>
                <a:lnTo>
                  <a:pt x="658" y="319"/>
                </a:lnTo>
                <a:lnTo>
                  <a:pt x="659" y="319"/>
                </a:lnTo>
                <a:lnTo>
                  <a:pt x="661" y="319"/>
                </a:lnTo>
                <a:lnTo>
                  <a:pt x="662" y="318"/>
                </a:lnTo>
                <a:lnTo>
                  <a:pt x="667" y="318"/>
                </a:lnTo>
                <a:lnTo>
                  <a:pt x="671" y="317"/>
                </a:lnTo>
                <a:lnTo>
                  <a:pt x="671" y="318"/>
                </a:lnTo>
                <a:lnTo>
                  <a:pt x="672" y="322"/>
                </a:lnTo>
                <a:lnTo>
                  <a:pt x="674" y="329"/>
                </a:lnTo>
                <a:lnTo>
                  <a:pt x="674" y="331"/>
                </a:lnTo>
                <a:lnTo>
                  <a:pt x="675" y="332"/>
                </a:lnTo>
                <a:lnTo>
                  <a:pt x="675" y="333"/>
                </a:lnTo>
                <a:lnTo>
                  <a:pt x="679" y="332"/>
                </a:lnTo>
                <a:lnTo>
                  <a:pt x="682" y="332"/>
                </a:lnTo>
                <a:lnTo>
                  <a:pt x="686" y="331"/>
                </a:lnTo>
                <a:lnTo>
                  <a:pt x="689" y="331"/>
                </a:lnTo>
                <a:lnTo>
                  <a:pt x="691" y="331"/>
                </a:lnTo>
                <a:lnTo>
                  <a:pt x="695" y="330"/>
                </a:lnTo>
                <a:lnTo>
                  <a:pt x="697" y="330"/>
                </a:lnTo>
                <a:lnTo>
                  <a:pt x="698" y="330"/>
                </a:lnTo>
                <a:lnTo>
                  <a:pt x="702" y="329"/>
                </a:lnTo>
                <a:lnTo>
                  <a:pt x="703" y="329"/>
                </a:lnTo>
                <a:lnTo>
                  <a:pt x="709" y="328"/>
                </a:lnTo>
                <a:lnTo>
                  <a:pt x="713" y="328"/>
                </a:lnTo>
                <a:lnTo>
                  <a:pt x="715" y="327"/>
                </a:lnTo>
                <a:lnTo>
                  <a:pt x="715" y="327"/>
                </a:lnTo>
                <a:lnTo>
                  <a:pt x="721" y="326"/>
                </a:lnTo>
                <a:lnTo>
                  <a:pt x="722" y="326"/>
                </a:lnTo>
                <a:lnTo>
                  <a:pt x="723" y="326"/>
                </a:lnTo>
                <a:lnTo>
                  <a:pt x="724" y="326"/>
                </a:lnTo>
                <a:lnTo>
                  <a:pt x="726" y="326"/>
                </a:lnTo>
                <a:lnTo>
                  <a:pt x="727" y="326"/>
                </a:lnTo>
                <a:lnTo>
                  <a:pt x="727" y="325"/>
                </a:lnTo>
                <a:lnTo>
                  <a:pt x="728" y="325"/>
                </a:lnTo>
                <a:lnTo>
                  <a:pt x="729" y="325"/>
                </a:lnTo>
                <a:lnTo>
                  <a:pt x="730" y="325"/>
                </a:lnTo>
                <a:lnTo>
                  <a:pt x="730" y="324"/>
                </a:lnTo>
                <a:lnTo>
                  <a:pt x="730" y="323"/>
                </a:lnTo>
                <a:lnTo>
                  <a:pt x="730" y="322"/>
                </a:lnTo>
                <a:lnTo>
                  <a:pt x="730" y="322"/>
                </a:lnTo>
                <a:lnTo>
                  <a:pt x="729" y="319"/>
                </a:lnTo>
                <a:lnTo>
                  <a:pt x="728" y="315"/>
                </a:lnTo>
                <a:lnTo>
                  <a:pt x="728" y="314"/>
                </a:lnTo>
                <a:lnTo>
                  <a:pt x="728" y="313"/>
                </a:lnTo>
                <a:lnTo>
                  <a:pt x="728" y="312"/>
                </a:lnTo>
                <a:lnTo>
                  <a:pt x="727" y="310"/>
                </a:lnTo>
                <a:lnTo>
                  <a:pt x="727" y="310"/>
                </a:lnTo>
                <a:lnTo>
                  <a:pt x="728" y="310"/>
                </a:lnTo>
                <a:lnTo>
                  <a:pt x="730" y="310"/>
                </a:lnTo>
                <a:lnTo>
                  <a:pt x="731" y="310"/>
                </a:lnTo>
                <a:lnTo>
                  <a:pt x="731" y="309"/>
                </a:lnTo>
                <a:lnTo>
                  <a:pt x="732" y="309"/>
                </a:lnTo>
                <a:lnTo>
                  <a:pt x="735" y="309"/>
                </a:lnTo>
                <a:lnTo>
                  <a:pt x="737" y="309"/>
                </a:lnTo>
                <a:lnTo>
                  <a:pt x="738" y="309"/>
                </a:lnTo>
                <a:lnTo>
                  <a:pt x="737" y="305"/>
                </a:lnTo>
                <a:lnTo>
                  <a:pt x="736" y="304"/>
                </a:lnTo>
                <a:lnTo>
                  <a:pt x="736" y="303"/>
                </a:lnTo>
                <a:lnTo>
                  <a:pt x="736" y="301"/>
                </a:lnTo>
                <a:lnTo>
                  <a:pt x="736" y="300"/>
                </a:lnTo>
                <a:lnTo>
                  <a:pt x="735" y="298"/>
                </a:lnTo>
                <a:lnTo>
                  <a:pt x="735" y="298"/>
                </a:lnTo>
                <a:lnTo>
                  <a:pt x="735" y="297"/>
                </a:lnTo>
                <a:lnTo>
                  <a:pt x="734" y="295"/>
                </a:lnTo>
                <a:lnTo>
                  <a:pt x="734" y="294"/>
                </a:lnTo>
                <a:lnTo>
                  <a:pt x="734" y="291"/>
                </a:lnTo>
                <a:lnTo>
                  <a:pt x="733" y="289"/>
                </a:lnTo>
                <a:lnTo>
                  <a:pt x="733" y="288"/>
                </a:lnTo>
                <a:lnTo>
                  <a:pt x="733" y="286"/>
                </a:lnTo>
                <a:lnTo>
                  <a:pt x="732" y="285"/>
                </a:lnTo>
                <a:lnTo>
                  <a:pt x="733" y="284"/>
                </a:lnTo>
                <a:lnTo>
                  <a:pt x="735" y="284"/>
                </a:lnTo>
                <a:lnTo>
                  <a:pt x="737" y="284"/>
                </a:lnTo>
                <a:lnTo>
                  <a:pt x="739" y="283"/>
                </a:lnTo>
                <a:lnTo>
                  <a:pt x="740" y="283"/>
                </a:lnTo>
                <a:lnTo>
                  <a:pt x="741" y="283"/>
                </a:lnTo>
                <a:lnTo>
                  <a:pt x="742" y="283"/>
                </a:lnTo>
                <a:lnTo>
                  <a:pt x="743" y="283"/>
                </a:lnTo>
                <a:lnTo>
                  <a:pt x="747" y="282"/>
                </a:lnTo>
                <a:lnTo>
                  <a:pt x="748" y="282"/>
                </a:lnTo>
                <a:lnTo>
                  <a:pt x="749" y="282"/>
                </a:lnTo>
                <a:lnTo>
                  <a:pt x="752" y="281"/>
                </a:lnTo>
                <a:lnTo>
                  <a:pt x="753" y="281"/>
                </a:lnTo>
                <a:lnTo>
                  <a:pt x="755" y="281"/>
                </a:lnTo>
                <a:lnTo>
                  <a:pt x="756" y="281"/>
                </a:lnTo>
                <a:lnTo>
                  <a:pt x="757" y="281"/>
                </a:lnTo>
                <a:lnTo>
                  <a:pt x="758" y="281"/>
                </a:lnTo>
                <a:lnTo>
                  <a:pt x="762" y="280"/>
                </a:lnTo>
                <a:lnTo>
                  <a:pt x="763" y="280"/>
                </a:lnTo>
                <a:lnTo>
                  <a:pt x="764" y="280"/>
                </a:lnTo>
                <a:lnTo>
                  <a:pt x="775" y="278"/>
                </a:lnTo>
                <a:lnTo>
                  <a:pt x="775" y="280"/>
                </a:lnTo>
                <a:lnTo>
                  <a:pt x="775" y="279"/>
                </a:lnTo>
                <a:lnTo>
                  <a:pt x="777" y="278"/>
                </a:lnTo>
                <a:lnTo>
                  <a:pt x="777" y="277"/>
                </a:lnTo>
                <a:lnTo>
                  <a:pt x="777" y="276"/>
                </a:lnTo>
                <a:lnTo>
                  <a:pt x="778" y="276"/>
                </a:lnTo>
                <a:lnTo>
                  <a:pt x="779" y="276"/>
                </a:lnTo>
                <a:lnTo>
                  <a:pt x="787" y="275"/>
                </a:lnTo>
                <a:lnTo>
                  <a:pt x="788" y="275"/>
                </a:lnTo>
                <a:lnTo>
                  <a:pt x="789" y="276"/>
                </a:lnTo>
                <a:lnTo>
                  <a:pt x="792" y="276"/>
                </a:lnTo>
                <a:lnTo>
                  <a:pt x="793" y="276"/>
                </a:lnTo>
                <a:lnTo>
                  <a:pt x="794" y="276"/>
                </a:lnTo>
                <a:lnTo>
                  <a:pt x="795" y="275"/>
                </a:lnTo>
                <a:lnTo>
                  <a:pt x="799" y="275"/>
                </a:lnTo>
                <a:lnTo>
                  <a:pt x="800" y="275"/>
                </a:lnTo>
                <a:lnTo>
                  <a:pt x="801" y="274"/>
                </a:lnTo>
                <a:lnTo>
                  <a:pt x="803" y="274"/>
                </a:lnTo>
                <a:lnTo>
                  <a:pt x="806" y="274"/>
                </a:lnTo>
                <a:lnTo>
                  <a:pt x="807" y="274"/>
                </a:lnTo>
                <a:lnTo>
                  <a:pt x="808" y="274"/>
                </a:lnTo>
                <a:lnTo>
                  <a:pt x="810" y="274"/>
                </a:lnTo>
                <a:lnTo>
                  <a:pt x="810" y="273"/>
                </a:lnTo>
                <a:lnTo>
                  <a:pt x="822" y="271"/>
                </a:lnTo>
                <a:lnTo>
                  <a:pt x="822" y="273"/>
                </a:lnTo>
                <a:lnTo>
                  <a:pt x="823" y="272"/>
                </a:lnTo>
                <a:lnTo>
                  <a:pt x="823" y="272"/>
                </a:lnTo>
                <a:lnTo>
                  <a:pt x="824" y="272"/>
                </a:lnTo>
                <a:lnTo>
                  <a:pt x="825" y="272"/>
                </a:lnTo>
                <a:lnTo>
                  <a:pt x="826" y="272"/>
                </a:lnTo>
                <a:lnTo>
                  <a:pt x="829" y="272"/>
                </a:lnTo>
                <a:lnTo>
                  <a:pt x="830" y="271"/>
                </a:lnTo>
                <a:lnTo>
                  <a:pt x="831" y="271"/>
                </a:lnTo>
                <a:lnTo>
                  <a:pt x="831" y="270"/>
                </a:lnTo>
                <a:lnTo>
                  <a:pt x="833" y="270"/>
                </a:lnTo>
                <a:lnTo>
                  <a:pt x="834" y="270"/>
                </a:lnTo>
                <a:lnTo>
                  <a:pt x="838" y="269"/>
                </a:lnTo>
                <a:lnTo>
                  <a:pt x="840" y="269"/>
                </a:lnTo>
                <a:lnTo>
                  <a:pt x="841" y="269"/>
                </a:lnTo>
                <a:lnTo>
                  <a:pt x="843" y="268"/>
                </a:lnTo>
                <a:lnTo>
                  <a:pt x="844" y="268"/>
                </a:lnTo>
                <a:lnTo>
                  <a:pt x="845" y="268"/>
                </a:lnTo>
                <a:lnTo>
                  <a:pt x="847" y="268"/>
                </a:lnTo>
                <a:lnTo>
                  <a:pt x="848" y="267"/>
                </a:lnTo>
                <a:lnTo>
                  <a:pt x="849" y="267"/>
                </a:lnTo>
                <a:lnTo>
                  <a:pt x="851" y="267"/>
                </a:lnTo>
                <a:lnTo>
                  <a:pt x="853" y="267"/>
                </a:lnTo>
                <a:lnTo>
                  <a:pt x="857" y="266"/>
                </a:lnTo>
                <a:lnTo>
                  <a:pt x="859" y="266"/>
                </a:lnTo>
                <a:lnTo>
                  <a:pt x="859" y="267"/>
                </a:lnTo>
                <a:lnTo>
                  <a:pt x="859" y="267"/>
                </a:lnTo>
                <a:lnTo>
                  <a:pt x="861" y="267"/>
                </a:lnTo>
                <a:lnTo>
                  <a:pt x="863" y="267"/>
                </a:lnTo>
                <a:lnTo>
                  <a:pt x="863" y="266"/>
                </a:lnTo>
                <a:lnTo>
                  <a:pt x="862" y="266"/>
                </a:lnTo>
                <a:lnTo>
                  <a:pt x="864" y="265"/>
                </a:lnTo>
                <a:lnTo>
                  <a:pt x="864" y="266"/>
                </a:lnTo>
                <a:lnTo>
                  <a:pt x="864" y="267"/>
                </a:lnTo>
                <a:lnTo>
                  <a:pt x="865" y="269"/>
                </a:lnTo>
                <a:lnTo>
                  <a:pt x="864" y="269"/>
                </a:lnTo>
                <a:lnTo>
                  <a:pt x="864" y="270"/>
                </a:lnTo>
                <a:lnTo>
                  <a:pt x="865" y="272"/>
                </a:lnTo>
                <a:lnTo>
                  <a:pt x="865" y="274"/>
                </a:lnTo>
                <a:lnTo>
                  <a:pt x="866" y="276"/>
                </a:lnTo>
                <a:lnTo>
                  <a:pt x="866" y="278"/>
                </a:lnTo>
                <a:lnTo>
                  <a:pt x="866" y="279"/>
                </a:lnTo>
                <a:lnTo>
                  <a:pt x="866" y="281"/>
                </a:lnTo>
                <a:lnTo>
                  <a:pt x="866" y="283"/>
                </a:lnTo>
                <a:lnTo>
                  <a:pt x="867" y="285"/>
                </a:lnTo>
                <a:lnTo>
                  <a:pt x="867" y="287"/>
                </a:lnTo>
                <a:lnTo>
                  <a:pt x="867" y="288"/>
                </a:lnTo>
                <a:lnTo>
                  <a:pt x="867" y="290"/>
                </a:lnTo>
                <a:lnTo>
                  <a:pt x="868" y="291"/>
                </a:lnTo>
                <a:lnTo>
                  <a:pt x="870" y="291"/>
                </a:lnTo>
                <a:lnTo>
                  <a:pt x="871" y="291"/>
                </a:lnTo>
                <a:lnTo>
                  <a:pt x="872" y="291"/>
                </a:lnTo>
                <a:lnTo>
                  <a:pt x="876" y="289"/>
                </a:lnTo>
                <a:lnTo>
                  <a:pt x="877" y="289"/>
                </a:lnTo>
                <a:lnTo>
                  <a:pt x="879" y="288"/>
                </a:lnTo>
                <a:lnTo>
                  <a:pt x="882" y="288"/>
                </a:lnTo>
                <a:lnTo>
                  <a:pt x="882" y="287"/>
                </a:lnTo>
                <a:lnTo>
                  <a:pt x="883" y="287"/>
                </a:lnTo>
                <a:lnTo>
                  <a:pt x="883" y="288"/>
                </a:lnTo>
                <a:lnTo>
                  <a:pt x="884" y="288"/>
                </a:lnTo>
                <a:lnTo>
                  <a:pt x="885" y="287"/>
                </a:lnTo>
                <a:lnTo>
                  <a:pt x="886" y="286"/>
                </a:lnTo>
                <a:lnTo>
                  <a:pt x="887" y="286"/>
                </a:lnTo>
                <a:lnTo>
                  <a:pt x="888" y="286"/>
                </a:lnTo>
                <a:lnTo>
                  <a:pt x="889" y="286"/>
                </a:lnTo>
                <a:lnTo>
                  <a:pt x="890" y="286"/>
                </a:lnTo>
                <a:lnTo>
                  <a:pt x="892" y="286"/>
                </a:lnTo>
                <a:lnTo>
                  <a:pt x="892" y="286"/>
                </a:lnTo>
                <a:lnTo>
                  <a:pt x="895" y="286"/>
                </a:lnTo>
                <a:lnTo>
                  <a:pt x="896" y="286"/>
                </a:lnTo>
                <a:lnTo>
                  <a:pt x="897" y="286"/>
                </a:lnTo>
                <a:lnTo>
                  <a:pt x="899" y="286"/>
                </a:lnTo>
                <a:lnTo>
                  <a:pt x="900" y="286"/>
                </a:lnTo>
                <a:lnTo>
                  <a:pt x="902" y="286"/>
                </a:lnTo>
                <a:lnTo>
                  <a:pt x="903" y="286"/>
                </a:lnTo>
                <a:lnTo>
                  <a:pt x="906" y="285"/>
                </a:lnTo>
                <a:lnTo>
                  <a:pt x="911" y="285"/>
                </a:lnTo>
                <a:lnTo>
                  <a:pt x="913" y="285"/>
                </a:lnTo>
                <a:lnTo>
                  <a:pt x="914" y="285"/>
                </a:lnTo>
                <a:lnTo>
                  <a:pt x="914" y="284"/>
                </a:lnTo>
                <a:lnTo>
                  <a:pt x="915" y="285"/>
                </a:lnTo>
                <a:lnTo>
                  <a:pt x="916" y="285"/>
                </a:lnTo>
                <a:lnTo>
                  <a:pt x="918" y="285"/>
                </a:lnTo>
                <a:lnTo>
                  <a:pt x="918" y="285"/>
                </a:lnTo>
                <a:lnTo>
                  <a:pt x="920" y="285"/>
                </a:lnTo>
                <a:lnTo>
                  <a:pt x="925" y="285"/>
                </a:lnTo>
                <a:lnTo>
                  <a:pt x="925" y="284"/>
                </a:lnTo>
                <a:lnTo>
                  <a:pt x="926" y="284"/>
                </a:lnTo>
                <a:lnTo>
                  <a:pt x="928" y="284"/>
                </a:lnTo>
                <a:lnTo>
                  <a:pt x="930" y="284"/>
                </a:lnTo>
                <a:lnTo>
                  <a:pt x="933" y="284"/>
                </a:lnTo>
                <a:lnTo>
                  <a:pt x="934" y="284"/>
                </a:lnTo>
                <a:lnTo>
                  <a:pt x="934" y="283"/>
                </a:lnTo>
                <a:lnTo>
                  <a:pt x="934" y="282"/>
                </a:lnTo>
                <a:lnTo>
                  <a:pt x="935" y="282"/>
                </a:lnTo>
                <a:lnTo>
                  <a:pt x="935" y="283"/>
                </a:lnTo>
                <a:lnTo>
                  <a:pt x="936" y="283"/>
                </a:lnTo>
                <a:lnTo>
                  <a:pt x="939" y="283"/>
                </a:lnTo>
                <a:lnTo>
                  <a:pt x="942" y="283"/>
                </a:lnTo>
                <a:lnTo>
                  <a:pt x="943" y="283"/>
                </a:lnTo>
                <a:lnTo>
                  <a:pt x="945" y="283"/>
                </a:lnTo>
                <a:lnTo>
                  <a:pt x="946" y="283"/>
                </a:lnTo>
                <a:lnTo>
                  <a:pt x="947" y="283"/>
                </a:lnTo>
                <a:lnTo>
                  <a:pt x="949" y="283"/>
                </a:lnTo>
                <a:lnTo>
                  <a:pt x="950" y="283"/>
                </a:lnTo>
                <a:lnTo>
                  <a:pt x="951" y="282"/>
                </a:lnTo>
                <a:lnTo>
                  <a:pt x="952" y="282"/>
                </a:lnTo>
                <a:lnTo>
                  <a:pt x="954" y="282"/>
                </a:lnTo>
                <a:lnTo>
                  <a:pt x="954" y="282"/>
                </a:lnTo>
                <a:lnTo>
                  <a:pt x="955" y="282"/>
                </a:lnTo>
                <a:lnTo>
                  <a:pt x="957" y="282"/>
                </a:lnTo>
                <a:lnTo>
                  <a:pt x="958" y="282"/>
                </a:lnTo>
                <a:lnTo>
                  <a:pt x="959" y="282"/>
                </a:lnTo>
                <a:lnTo>
                  <a:pt x="960" y="282"/>
                </a:lnTo>
                <a:lnTo>
                  <a:pt x="964" y="282"/>
                </a:lnTo>
                <a:lnTo>
                  <a:pt x="969" y="281"/>
                </a:lnTo>
                <a:lnTo>
                  <a:pt x="989" y="280"/>
                </a:lnTo>
                <a:lnTo>
                  <a:pt x="990" y="280"/>
                </a:lnTo>
                <a:lnTo>
                  <a:pt x="991" y="280"/>
                </a:lnTo>
                <a:lnTo>
                  <a:pt x="996" y="279"/>
                </a:lnTo>
                <a:lnTo>
                  <a:pt x="1002" y="279"/>
                </a:lnTo>
                <a:lnTo>
                  <a:pt x="1007" y="279"/>
                </a:lnTo>
                <a:lnTo>
                  <a:pt x="1008" y="279"/>
                </a:lnTo>
                <a:lnTo>
                  <a:pt x="1009" y="279"/>
                </a:lnTo>
                <a:lnTo>
                  <a:pt x="1016" y="278"/>
                </a:lnTo>
                <a:lnTo>
                  <a:pt x="1026" y="278"/>
                </a:lnTo>
                <a:lnTo>
                  <a:pt x="1026" y="277"/>
                </a:lnTo>
                <a:lnTo>
                  <a:pt x="1025" y="276"/>
                </a:lnTo>
                <a:lnTo>
                  <a:pt x="1024" y="267"/>
                </a:lnTo>
                <a:lnTo>
                  <a:pt x="1024" y="261"/>
                </a:lnTo>
                <a:lnTo>
                  <a:pt x="1023" y="252"/>
                </a:lnTo>
                <a:lnTo>
                  <a:pt x="1022" y="249"/>
                </a:lnTo>
                <a:lnTo>
                  <a:pt x="1022" y="249"/>
                </a:lnTo>
                <a:lnTo>
                  <a:pt x="1022" y="245"/>
                </a:lnTo>
                <a:lnTo>
                  <a:pt x="1021" y="242"/>
                </a:lnTo>
                <a:lnTo>
                  <a:pt x="1021" y="240"/>
                </a:lnTo>
                <a:lnTo>
                  <a:pt x="1021" y="238"/>
                </a:lnTo>
                <a:lnTo>
                  <a:pt x="1021" y="237"/>
                </a:lnTo>
                <a:lnTo>
                  <a:pt x="1020" y="232"/>
                </a:lnTo>
                <a:lnTo>
                  <a:pt x="1016" y="232"/>
                </a:lnTo>
                <a:lnTo>
                  <a:pt x="1013" y="233"/>
                </a:lnTo>
                <a:lnTo>
                  <a:pt x="1008" y="233"/>
                </a:lnTo>
                <a:lnTo>
                  <a:pt x="1007" y="233"/>
                </a:lnTo>
                <a:lnTo>
                  <a:pt x="1006" y="233"/>
                </a:lnTo>
                <a:lnTo>
                  <a:pt x="1003" y="233"/>
                </a:lnTo>
                <a:lnTo>
                  <a:pt x="1003" y="234"/>
                </a:lnTo>
                <a:lnTo>
                  <a:pt x="1002" y="234"/>
                </a:lnTo>
                <a:lnTo>
                  <a:pt x="1002" y="233"/>
                </a:lnTo>
                <a:lnTo>
                  <a:pt x="1002" y="233"/>
                </a:lnTo>
                <a:lnTo>
                  <a:pt x="998" y="234"/>
                </a:lnTo>
                <a:lnTo>
                  <a:pt x="995" y="234"/>
                </a:lnTo>
                <a:lnTo>
                  <a:pt x="992" y="234"/>
                </a:lnTo>
                <a:lnTo>
                  <a:pt x="991" y="234"/>
                </a:lnTo>
                <a:lnTo>
                  <a:pt x="991" y="233"/>
                </a:lnTo>
                <a:lnTo>
                  <a:pt x="990" y="234"/>
                </a:lnTo>
                <a:lnTo>
                  <a:pt x="988" y="234"/>
                </a:lnTo>
                <a:lnTo>
                  <a:pt x="987" y="234"/>
                </a:lnTo>
                <a:lnTo>
                  <a:pt x="985" y="234"/>
                </a:lnTo>
                <a:lnTo>
                  <a:pt x="984" y="233"/>
                </a:lnTo>
                <a:lnTo>
                  <a:pt x="981" y="235"/>
                </a:lnTo>
                <a:lnTo>
                  <a:pt x="979" y="235"/>
                </a:lnTo>
                <a:lnTo>
                  <a:pt x="978" y="235"/>
                </a:lnTo>
                <a:lnTo>
                  <a:pt x="978" y="234"/>
                </a:lnTo>
                <a:lnTo>
                  <a:pt x="973" y="237"/>
                </a:lnTo>
                <a:lnTo>
                  <a:pt x="973" y="236"/>
                </a:lnTo>
                <a:lnTo>
                  <a:pt x="972" y="235"/>
                </a:lnTo>
                <a:lnTo>
                  <a:pt x="971" y="234"/>
                </a:lnTo>
                <a:lnTo>
                  <a:pt x="969" y="235"/>
                </a:lnTo>
                <a:lnTo>
                  <a:pt x="966" y="236"/>
                </a:lnTo>
                <a:lnTo>
                  <a:pt x="966" y="236"/>
                </a:lnTo>
                <a:lnTo>
                  <a:pt x="966" y="237"/>
                </a:lnTo>
                <a:lnTo>
                  <a:pt x="966" y="237"/>
                </a:lnTo>
                <a:lnTo>
                  <a:pt x="964" y="237"/>
                </a:lnTo>
                <a:lnTo>
                  <a:pt x="963" y="238"/>
                </a:lnTo>
                <a:lnTo>
                  <a:pt x="962" y="237"/>
                </a:lnTo>
                <a:lnTo>
                  <a:pt x="962" y="237"/>
                </a:lnTo>
                <a:lnTo>
                  <a:pt x="964" y="236"/>
                </a:lnTo>
                <a:lnTo>
                  <a:pt x="961" y="236"/>
                </a:lnTo>
                <a:lnTo>
                  <a:pt x="960" y="236"/>
                </a:lnTo>
                <a:lnTo>
                  <a:pt x="960" y="235"/>
                </a:lnTo>
                <a:lnTo>
                  <a:pt x="959" y="235"/>
                </a:lnTo>
                <a:lnTo>
                  <a:pt x="957" y="234"/>
                </a:lnTo>
                <a:lnTo>
                  <a:pt x="956" y="234"/>
                </a:lnTo>
                <a:lnTo>
                  <a:pt x="955" y="234"/>
                </a:lnTo>
                <a:lnTo>
                  <a:pt x="954" y="233"/>
                </a:lnTo>
                <a:lnTo>
                  <a:pt x="954" y="232"/>
                </a:lnTo>
                <a:lnTo>
                  <a:pt x="954" y="231"/>
                </a:lnTo>
                <a:lnTo>
                  <a:pt x="954" y="231"/>
                </a:lnTo>
                <a:lnTo>
                  <a:pt x="954" y="225"/>
                </a:lnTo>
                <a:lnTo>
                  <a:pt x="948" y="225"/>
                </a:lnTo>
                <a:lnTo>
                  <a:pt x="945" y="225"/>
                </a:lnTo>
                <a:lnTo>
                  <a:pt x="943" y="225"/>
                </a:lnTo>
                <a:lnTo>
                  <a:pt x="942" y="224"/>
                </a:lnTo>
                <a:lnTo>
                  <a:pt x="942" y="223"/>
                </a:lnTo>
                <a:lnTo>
                  <a:pt x="942" y="222"/>
                </a:lnTo>
                <a:lnTo>
                  <a:pt x="942" y="222"/>
                </a:lnTo>
                <a:lnTo>
                  <a:pt x="938" y="222"/>
                </a:lnTo>
                <a:lnTo>
                  <a:pt x="937" y="222"/>
                </a:lnTo>
                <a:lnTo>
                  <a:pt x="938" y="221"/>
                </a:lnTo>
                <a:lnTo>
                  <a:pt x="939" y="219"/>
                </a:lnTo>
                <a:lnTo>
                  <a:pt x="939" y="216"/>
                </a:lnTo>
                <a:lnTo>
                  <a:pt x="939" y="215"/>
                </a:lnTo>
                <a:lnTo>
                  <a:pt x="940" y="213"/>
                </a:lnTo>
                <a:lnTo>
                  <a:pt x="940" y="212"/>
                </a:lnTo>
                <a:lnTo>
                  <a:pt x="940" y="210"/>
                </a:lnTo>
                <a:lnTo>
                  <a:pt x="941" y="209"/>
                </a:lnTo>
                <a:lnTo>
                  <a:pt x="941" y="208"/>
                </a:lnTo>
                <a:lnTo>
                  <a:pt x="942" y="208"/>
                </a:lnTo>
                <a:lnTo>
                  <a:pt x="942" y="207"/>
                </a:lnTo>
                <a:lnTo>
                  <a:pt x="942" y="207"/>
                </a:lnTo>
                <a:lnTo>
                  <a:pt x="941" y="205"/>
                </a:lnTo>
                <a:lnTo>
                  <a:pt x="941" y="204"/>
                </a:lnTo>
                <a:lnTo>
                  <a:pt x="940" y="201"/>
                </a:lnTo>
                <a:lnTo>
                  <a:pt x="941" y="201"/>
                </a:lnTo>
                <a:lnTo>
                  <a:pt x="942" y="201"/>
                </a:lnTo>
                <a:lnTo>
                  <a:pt x="941" y="201"/>
                </a:lnTo>
                <a:lnTo>
                  <a:pt x="940" y="200"/>
                </a:lnTo>
                <a:lnTo>
                  <a:pt x="939" y="198"/>
                </a:lnTo>
                <a:lnTo>
                  <a:pt x="939" y="197"/>
                </a:lnTo>
                <a:lnTo>
                  <a:pt x="939" y="196"/>
                </a:lnTo>
                <a:lnTo>
                  <a:pt x="940" y="196"/>
                </a:lnTo>
                <a:lnTo>
                  <a:pt x="940" y="194"/>
                </a:lnTo>
                <a:lnTo>
                  <a:pt x="939" y="191"/>
                </a:lnTo>
                <a:lnTo>
                  <a:pt x="939" y="190"/>
                </a:lnTo>
                <a:lnTo>
                  <a:pt x="936" y="189"/>
                </a:lnTo>
                <a:lnTo>
                  <a:pt x="934" y="188"/>
                </a:lnTo>
                <a:lnTo>
                  <a:pt x="934" y="187"/>
                </a:lnTo>
                <a:lnTo>
                  <a:pt x="934" y="185"/>
                </a:lnTo>
                <a:lnTo>
                  <a:pt x="931" y="181"/>
                </a:lnTo>
                <a:lnTo>
                  <a:pt x="930" y="179"/>
                </a:lnTo>
                <a:lnTo>
                  <a:pt x="932" y="177"/>
                </a:lnTo>
                <a:lnTo>
                  <a:pt x="933" y="177"/>
                </a:lnTo>
                <a:lnTo>
                  <a:pt x="935" y="174"/>
                </a:lnTo>
                <a:lnTo>
                  <a:pt x="936" y="174"/>
                </a:lnTo>
                <a:lnTo>
                  <a:pt x="937" y="174"/>
                </a:lnTo>
                <a:lnTo>
                  <a:pt x="937" y="173"/>
                </a:lnTo>
                <a:lnTo>
                  <a:pt x="936" y="165"/>
                </a:lnTo>
                <a:lnTo>
                  <a:pt x="935" y="165"/>
                </a:lnTo>
                <a:lnTo>
                  <a:pt x="932" y="165"/>
                </a:lnTo>
                <a:lnTo>
                  <a:pt x="931" y="163"/>
                </a:lnTo>
                <a:lnTo>
                  <a:pt x="930" y="161"/>
                </a:lnTo>
                <a:lnTo>
                  <a:pt x="931" y="161"/>
                </a:lnTo>
                <a:lnTo>
                  <a:pt x="932" y="161"/>
                </a:lnTo>
                <a:lnTo>
                  <a:pt x="934" y="161"/>
                </a:lnTo>
                <a:lnTo>
                  <a:pt x="935" y="161"/>
                </a:lnTo>
                <a:lnTo>
                  <a:pt x="935" y="160"/>
                </a:lnTo>
                <a:lnTo>
                  <a:pt x="935" y="159"/>
                </a:lnTo>
                <a:lnTo>
                  <a:pt x="935" y="158"/>
                </a:lnTo>
                <a:lnTo>
                  <a:pt x="935" y="157"/>
                </a:lnTo>
                <a:lnTo>
                  <a:pt x="936" y="157"/>
                </a:lnTo>
                <a:lnTo>
                  <a:pt x="934" y="156"/>
                </a:lnTo>
                <a:lnTo>
                  <a:pt x="933" y="155"/>
                </a:lnTo>
                <a:lnTo>
                  <a:pt x="934" y="155"/>
                </a:lnTo>
                <a:lnTo>
                  <a:pt x="934" y="154"/>
                </a:lnTo>
                <a:lnTo>
                  <a:pt x="936" y="154"/>
                </a:lnTo>
                <a:lnTo>
                  <a:pt x="936" y="153"/>
                </a:lnTo>
                <a:lnTo>
                  <a:pt x="937" y="153"/>
                </a:lnTo>
                <a:lnTo>
                  <a:pt x="937" y="151"/>
                </a:lnTo>
                <a:lnTo>
                  <a:pt x="935" y="150"/>
                </a:lnTo>
                <a:lnTo>
                  <a:pt x="934" y="149"/>
                </a:lnTo>
                <a:lnTo>
                  <a:pt x="934" y="147"/>
                </a:lnTo>
                <a:lnTo>
                  <a:pt x="934" y="146"/>
                </a:lnTo>
                <a:lnTo>
                  <a:pt x="934" y="143"/>
                </a:lnTo>
                <a:lnTo>
                  <a:pt x="934" y="142"/>
                </a:lnTo>
                <a:lnTo>
                  <a:pt x="934" y="141"/>
                </a:lnTo>
                <a:lnTo>
                  <a:pt x="933" y="138"/>
                </a:lnTo>
                <a:lnTo>
                  <a:pt x="933" y="137"/>
                </a:lnTo>
                <a:lnTo>
                  <a:pt x="933" y="135"/>
                </a:lnTo>
                <a:lnTo>
                  <a:pt x="933" y="134"/>
                </a:lnTo>
                <a:lnTo>
                  <a:pt x="932" y="132"/>
                </a:lnTo>
                <a:lnTo>
                  <a:pt x="932" y="131"/>
                </a:lnTo>
                <a:lnTo>
                  <a:pt x="932" y="130"/>
                </a:lnTo>
                <a:lnTo>
                  <a:pt x="932" y="129"/>
                </a:lnTo>
                <a:lnTo>
                  <a:pt x="932" y="129"/>
                </a:lnTo>
                <a:lnTo>
                  <a:pt x="931" y="123"/>
                </a:lnTo>
                <a:lnTo>
                  <a:pt x="930" y="109"/>
                </a:lnTo>
                <a:lnTo>
                  <a:pt x="930" y="105"/>
                </a:lnTo>
                <a:lnTo>
                  <a:pt x="930" y="104"/>
                </a:lnTo>
                <a:lnTo>
                  <a:pt x="928" y="88"/>
                </a:lnTo>
                <a:lnTo>
                  <a:pt x="928" y="85"/>
                </a:lnTo>
                <a:lnTo>
                  <a:pt x="927" y="82"/>
                </a:lnTo>
                <a:lnTo>
                  <a:pt x="927" y="81"/>
                </a:lnTo>
                <a:lnTo>
                  <a:pt x="927" y="78"/>
                </a:lnTo>
                <a:lnTo>
                  <a:pt x="927" y="75"/>
                </a:lnTo>
                <a:lnTo>
                  <a:pt x="926" y="73"/>
                </a:lnTo>
                <a:lnTo>
                  <a:pt x="926" y="68"/>
                </a:lnTo>
                <a:lnTo>
                  <a:pt x="924" y="57"/>
                </a:lnTo>
                <a:lnTo>
                  <a:pt x="924" y="56"/>
                </a:lnTo>
                <a:lnTo>
                  <a:pt x="923" y="43"/>
                </a:lnTo>
                <a:lnTo>
                  <a:pt x="922" y="39"/>
                </a:lnTo>
                <a:lnTo>
                  <a:pt x="922" y="37"/>
                </a:lnTo>
                <a:lnTo>
                  <a:pt x="922" y="35"/>
                </a:lnTo>
                <a:lnTo>
                  <a:pt x="922" y="34"/>
                </a:lnTo>
                <a:lnTo>
                  <a:pt x="921" y="28"/>
                </a:lnTo>
                <a:lnTo>
                  <a:pt x="921" y="27"/>
                </a:lnTo>
                <a:lnTo>
                  <a:pt x="920" y="24"/>
                </a:lnTo>
                <a:lnTo>
                  <a:pt x="920" y="23"/>
                </a:lnTo>
                <a:lnTo>
                  <a:pt x="920" y="21"/>
                </a:lnTo>
                <a:lnTo>
                  <a:pt x="920" y="20"/>
                </a:lnTo>
                <a:lnTo>
                  <a:pt x="920" y="19"/>
                </a:lnTo>
                <a:lnTo>
                  <a:pt x="920" y="18"/>
                </a:lnTo>
                <a:lnTo>
                  <a:pt x="919" y="16"/>
                </a:lnTo>
                <a:lnTo>
                  <a:pt x="919" y="14"/>
                </a:lnTo>
                <a:lnTo>
                  <a:pt x="919" y="12"/>
                </a:lnTo>
                <a:lnTo>
                  <a:pt x="919" y="11"/>
                </a:lnTo>
                <a:lnTo>
                  <a:pt x="918" y="10"/>
                </a:lnTo>
                <a:lnTo>
                  <a:pt x="918" y="9"/>
                </a:lnTo>
                <a:lnTo>
                  <a:pt x="919" y="9"/>
                </a:lnTo>
                <a:lnTo>
                  <a:pt x="919" y="8"/>
                </a:lnTo>
                <a:lnTo>
                  <a:pt x="918" y="8"/>
                </a:lnTo>
                <a:lnTo>
                  <a:pt x="918" y="7"/>
                </a:lnTo>
                <a:lnTo>
                  <a:pt x="918" y="3"/>
                </a:lnTo>
                <a:lnTo>
                  <a:pt x="918" y="0"/>
                </a:lnTo>
                <a:lnTo>
                  <a:pt x="920" y="1"/>
                </a:lnTo>
                <a:lnTo>
                  <a:pt x="929" y="9"/>
                </a:lnTo>
                <a:lnTo>
                  <a:pt x="937" y="14"/>
                </a:lnTo>
                <a:lnTo>
                  <a:pt x="942" y="18"/>
                </a:lnTo>
                <a:lnTo>
                  <a:pt x="955" y="26"/>
                </a:lnTo>
                <a:lnTo>
                  <a:pt x="959" y="29"/>
                </a:lnTo>
                <a:lnTo>
                  <a:pt x="961" y="29"/>
                </a:lnTo>
                <a:lnTo>
                  <a:pt x="964" y="27"/>
                </a:lnTo>
                <a:lnTo>
                  <a:pt x="974" y="22"/>
                </a:lnTo>
                <a:lnTo>
                  <a:pt x="975" y="21"/>
                </a:lnTo>
                <a:lnTo>
                  <a:pt x="978" y="21"/>
                </a:lnTo>
                <a:lnTo>
                  <a:pt x="980" y="20"/>
                </a:lnTo>
                <a:lnTo>
                  <a:pt x="981" y="19"/>
                </a:lnTo>
                <a:lnTo>
                  <a:pt x="984" y="18"/>
                </a:lnTo>
                <a:lnTo>
                  <a:pt x="988" y="17"/>
                </a:lnTo>
                <a:lnTo>
                  <a:pt x="993" y="19"/>
                </a:lnTo>
                <a:lnTo>
                  <a:pt x="996" y="20"/>
                </a:lnTo>
                <a:lnTo>
                  <a:pt x="997" y="20"/>
                </a:lnTo>
                <a:lnTo>
                  <a:pt x="1010" y="23"/>
                </a:lnTo>
                <a:lnTo>
                  <a:pt x="1013" y="24"/>
                </a:lnTo>
                <a:lnTo>
                  <a:pt x="1024" y="26"/>
                </a:lnTo>
                <a:lnTo>
                  <a:pt x="1039" y="31"/>
                </a:lnTo>
                <a:lnTo>
                  <a:pt x="1044" y="32"/>
                </a:lnTo>
                <a:lnTo>
                  <a:pt x="1050" y="33"/>
                </a:lnTo>
                <a:lnTo>
                  <a:pt x="1058" y="34"/>
                </a:lnTo>
                <a:lnTo>
                  <a:pt x="1070" y="36"/>
                </a:lnTo>
                <a:lnTo>
                  <a:pt x="1089" y="45"/>
                </a:lnTo>
                <a:lnTo>
                  <a:pt x="1094" y="47"/>
                </a:lnTo>
                <a:lnTo>
                  <a:pt x="1095" y="48"/>
                </a:lnTo>
                <a:lnTo>
                  <a:pt x="1096" y="48"/>
                </a:lnTo>
                <a:lnTo>
                  <a:pt x="1098" y="49"/>
                </a:lnTo>
                <a:lnTo>
                  <a:pt x="1102" y="51"/>
                </a:lnTo>
                <a:lnTo>
                  <a:pt x="1114" y="57"/>
                </a:lnTo>
                <a:lnTo>
                  <a:pt x="1124" y="70"/>
                </a:lnTo>
                <a:lnTo>
                  <a:pt x="1124" y="71"/>
                </a:lnTo>
                <a:lnTo>
                  <a:pt x="1133" y="81"/>
                </a:lnTo>
                <a:lnTo>
                  <a:pt x="1138" y="89"/>
                </a:lnTo>
                <a:lnTo>
                  <a:pt x="1146" y="100"/>
                </a:lnTo>
                <a:lnTo>
                  <a:pt x="1158" y="106"/>
                </a:lnTo>
                <a:lnTo>
                  <a:pt x="1165" y="110"/>
                </a:lnTo>
                <a:lnTo>
                  <a:pt x="1166" y="114"/>
                </a:lnTo>
                <a:lnTo>
                  <a:pt x="1173" y="133"/>
                </a:lnTo>
                <a:lnTo>
                  <a:pt x="1175" y="137"/>
                </a:lnTo>
                <a:lnTo>
                  <a:pt x="1170" y="140"/>
                </a:lnTo>
                <a:lnTo>
                  <a:pt x="1163" y="143"/>
                </a:lnTo>
                <a:lnTo>
                  <a:pt x="1154" y="148"/>
                </a:lnTo>
                <a:lnTo>
                  <a:pt x="1146" y="152"/>
                </a:lnTo>
                <a:lnTo>
                  <a:pt x="1139" y="160"/>
                </a:lnTo>
                <a:lnTo>
                  <a:pt x="1133" y="167"/>
                </a:lnTo>
                <a:lnTo>
                  <a:pt x="1134" y="168"/>
                </a:lnTo>
                <a:lnTo>
                  <a:pt x="1146" y="173"/>
                </a:lnTo>
                <a:lnTo>
                  <a:pt x="1154" y="181"/>
                </a:lnTo>
                <a:lnTo>
                  <a:pt x="1170" y="197"/>
                </a:lnTo>
                <a:lnTo>
                  <a:pt x="1184" y="212"/>
                </a:lnTo>
                <a:lnTo>
                  <a:pt x="1197" y="225"/>
                </a:lnTo>
                <a:lnTo>
                  <a:pt x="1200" y="227"/>
                </a:lnTo>
                <a:lnTo>
                  <a:pt x="1201" y="229"/>
                </a:lnTo>
                <a:lnTo>
                  <a:pt x="1205" y="232"/>
                </a:lnTo>
                <a:lnTo>
                  <a:pt x="1204" y="233"/>
                </a:lnTo>
                <a:lnTo>
                  <a:pt x="1205" y="234"/>
                </a:lnTo>
                <a:lnTo>
                  <a:pt x="1206" y="235"/>
                </a:lnTo>
                <a:lnTo>
                  <a:pt x="1209" y="237"/>
                </a:lnTo>
                <a:lnTo>
                  <a:pt x="1212" y="238"/>
                </a:lnTo>
                <a:lnTo>
                  <a:pt x="1213" y="239"/>
                </a:lnTo>
                <a:lnTo>
                  <a:pt x="1213" y="240"/>
                </a:lnTo>
                <a:lnTo>
                  <a:pt x="1216" y="244"/>
                </a:lnTo>
                <a:lnTo>
                  <a:pt x="1226" y="255"/>
                </a:lnTo>
                <a:lnTo>
                  <a:pt x="1222" y="261"/>
                </a:lnTo>
                <a:lnTo>
                  <a:pt x="1221" y="262"/>
                </a:lnTo>
                <a:lnTo>
                  <a:pt x="1230" y="273"/>
                </a:lnTo>
                <a:lnTo>
                  <a:pt x="1238" y="282"/>
                </a:lnTo>
                <a:lnTo>
                  <a:pt x="1247" y="283"/>
                </a:lnTo>
                <a:lnTo>
                  <a:pt x="1248" y="283"/>
                </a:lnTo>
                <a:lnTo>
                  <a:pt x="1258" y="284"/>
                </a:lnTo>
                <a:lnTo>
                  <a:pt x="1261" y="285"/>
                </a:lnTo>
                <a:lnTo>
                  <a:pt x="1262" y="285"/>
                </a:lnTo>
                <a:lnTo>
                  <a:pt x="1266" y="285"/>
                </a:lnTo>
                <a:lnTo>
                  <a:pt x="1273" y="286"/>
                </a:lnTo>
                <a:lnTo>
                  <a:pt x="1278" y="286"/>
                </a:lnTo>
                <a:lnTo>
                  <a:pt x="1287" y="287"/>
                </a:lnTo>
                <a:lnTo>
                  <a:pt x="1290" y="294"/>
                </a:lnTo>
                <a:lnTo>
                  <a:pt x="1293" y="298"/>
                </a:lnTo>
                <a:lnTo>
                  <a:pt x="1301" y="309"/>
                </a:lnTo>
                <a:lnTo>
                  <a:pt x="1302" y="313"/>
                </a:lnTo>
                <a:lnTo>
                  <a:pt x="1304" y="316"/>
                </a:lnTo>
                <a:lnTo>
                  <a:pt x="1306" y="318"/>
                </a:lnTo>
                <a:lnTo>
                  <a:pt x="1307" y="320"/>
                </a:lnTo>
                <a:lnTo>
                  <a:pt x="1312" y="322"/>
                </a:lnTo>
                <a:lnTo>
                  <a:pt x="1314" y="322"/>
                </a:lnTo>
                <a:lnTo>
                  <a:pt x="1315" y="323"/>
                </a:lnTo>
                <a:lnTo>
                  <a:pt x="1316" y="323"/>
                </a:lnTo>
                <a:lnTo>
                  <a:pt x="1318" y="324"/>
                </a:lnTo>
                <a:lnTo>
                  <a:pt x="1321" y="325"/>
                </a:lnTo>
                <a:lnTo>
                  <a:pt x="1323" y="327"/>
                </a:lnTo>
                <a:lnTo>
                  <a:pt x="1324" y="328"/>
                </a:lnTo>
                <a:lnTo>
                  <a:pt x="1325" y="329"/>
                </a:lnTo>
                <a:lnTo>
                  <a:pt x="1331" y="334"/>
                </a:lnTo>
                <a:lnTo>
                  <a:pt x="1334" y="336"/>
                </a:lnTo>
                <a:lnTo>
                  <a:pt x="1335" y="336"/>
                </a:lnTo>
                <a:lnTo>
                  <a:pt x="1339" y="340"/>
                </a:lnTo>
                <a:lnTo>
                  <a:pt x="1341" y="342"/>
                </a:lnTo>
                <a:lnTo>
                  <a:pt x="1342" y="343"/>
                </a:lnTo>
                <a:lnTo>
                  <a:pt x="1343" y="343"/>
                </a:lnTo>
                <a:lnTo>
                  <a:pt x="1354" y="352"/>
                </a:lnTo>
                <a:lnTo>
                  <a:pt x="1355" y="357"/>
                </a:lnTo>
                <a:lnTo>
                  <a:pt x="1353" y="358"/>
                </a:lnTo>
                <a:lnTo>
                  <a:pt x="1352" y="360"/>
                </a:lnTo>
                <a:lnTo>
                  <a:pt x="1350" y="366"/>
                </a:lnTo>
                <a:lnTo>
                  <a:pt x="1352" y="368"/>
                </a:lnTo>
                <a:lnTo>
                  <a:pt x="1353" y="369"/>
                </a:lnTo>
                <a:lnTo>
                  <a:pt x="1354" y="369"/>
                </a:lnTo>
                <a:lnTo>
                  <a:pt x="1355" y="370"/>
                </a:lnTo>
                <a:lnTo>
                  <a:pt x="1357" y="370"/>
                </a:lnTo>
                <a:lnTo>
                  <a:pt x="1359" y="370"/>
                </a:lnTo>
                <a:lnTo>
                  <a:pt x="1360" y="370"/>
                </a:lnTo>
                <a:lnTo>
                  <a:pt x="1361" y="370"/>
                </a:lnTo>
                <a:lnTo>
                  <a:pt x="1362" y="371"/>
                </a:lnTo>
                <a:lnTo>
                  <a:pt x="1362" y="372"/>
                </a:lnTo>
                <a:lnTo>
                  <a:pt x="1362" y="373"/>
                </a:lnTo>
                <a:lnTo>
                  <a:pt x="1363" y="373"/>
                </a:lnTo>
                <a:lnTo>
                  <a:pt x="1364" y="373"/>
                </a:lnTo>
                <a:lnTo>
                  <a:pt x="1364" y="374"/>
                </a:lnTo>
                <a:lnTo>
                  <a:pt x="1366" y="375"/>
                </a:lnTo>
                <a:lnTo>
                  <a:pt x="1366" y="376"/>
                </a:lnTo>
                <a:lnTo>
                  <a:pt x="1366" y="377"/>
                </a:lnTo>
                <a:lnTo>
                  <a:pt x="1367" y="377"/>
                </a:lnTo>
                <a:lnTo>
                  <a:pt x="1375" y="379"/>
                </a:lnTo>
                <a:lnTo>
                  <a:pt x="1380" y="380"/>
                </a:lnTo>
                <a:lnTo>
                  <a:pt x="1384" y="382"/>
                </a:lnTo>
                <a:lnTo>
                  <a:pt x="1387" y="386"/>
                </a:lnTo>
                <a:lnTo>
                  <a:pt x="1393" y="390"/>
                </a:lnTo>
                <a:lnTo>
                  <a:pt x="1397" y="394"/>
                </a:lnTo>
                <a:lnTo>
                  <a:pt x="1404" y="398"/>
                </a:lnTo>
                <a:lnTo>
                  <a:pt x="1405" y="399"/>
                </a:lnTo>
                <a:lnTo>
                  <a:pt x="1406" y="399"/>
                </a:lnTo>
                <a:lnTo>
                  <a:pt x="1407" y="400"/>
                </a:lnTo>
                <a:lnTo>
                  <a:pt x="1408" y="401"/>
                </a:lnTo>
                <a:lnTo>
                  <a:pt x="1409" y="401"/>
                </a:lnTo>
                <a:lnTo>
                  <a:pt x="1415" y="400"/>
                </a:lnTo>
                <a:lnTo>
                  <a:pt x="1419" y="400"/>
                </a:lnTo>
                <a:lnTo>
                  <a:pt x="1420" y="400"/>
                </a:lnTo>
                <a:lnTo>
                  <a:pt x="1421" y="400"/>
                </a:lnTo>
                <a:lnTo>
                  <a:pt x="1421" y="400"/>
                </a:lnTo>
                <a:lnTo>
                  <a:pt x="1422" y="401"/>
                </a:lnTo>
                <a:lnTo>
                  <a:pt x="1423" y="401"/>
                </a:lnTo>
                <a:lnTo>
                  <a:pt x="1435" y="404"/>
                </a:lnTo>
                <a:lnTo>
                  <a:pt x="1437" y="404"/>
                </a:lnTo>
                <a:lnTo>
                  <a:pt x="1438" y="405"/>
                </a:lnTo>
                <a:lnTo>
                  <a:pt x="1440" y="408"/>
                </a:lnTo>
                <a:lnTo>
                  <a:pt x="1443" y="416"/>
                </a:lnTo>
                <a:lnTo>
                  <a:pt x="1444" y="417"/>
                </a:lnTo>
                <a:lnTo>
                  <a:pt x="1445" y="419"/>
                </a:lnTo>
                <a:lnTo>
                  <a:pt x="1446" y="424"/>
                </a:lnTo>
                <a:lnTo>
                  <a:pt x="1447" y="425"/>
                </a:lnTo>
                <a:lnTo>
                  <a:pt x="1448" y="427"/>
                </a:lnTo>
                <a:lnTo>
                  <a:pt x="1449" y="430"/>
                </a:lnTo>
                <a:lnTo>
                  <a:pt x="1445" y="435"/>
                </a:lnTo>
                <a:lnTo>
                  <a:pt x="1445" y="436"/>
                </a:lnTo>
                <a:lnTo>
                  <a:pt x="1442" y="442"/>
                </a:lnTo>
                <a:lnTo>
                  <a:pt x="1439" y="443"/>
                </a:lnTo>
                <a:lnTo>
                  <a:pt x="1439" y="444"/>
                </a:lnTo>
                <a:lnTo>
                  <a:pt x="1438" y="445"/>
                </a:lnTo>
                <a:lnTo>
                  <a:pt x="1437" y="446"/>
                </a:lnTo>
                <a:lnTo>
                  <a:pt x="1437" y="447"/>
                </a:lnTo>
                <a:lnTo>
                  <a:pt x="1436" y="448"/>
                </a:lnTo>
                <a:lnTo>
                  <a:pt x="1436" y="449"/>
                </a:lnTo>
                <a:lnTo>
                  <a:pt x="1435" y="450"/>
                </a:lnTo>
                <a:lnTo>
                  <a:pt x="1435" y="451"/>
                </a:lnTo>
                <a:lnTo>
                  <a:pt x="1434" y="451"/>
                </a:lnTo>
                <a:lnTo>
                  <a:pt x="1434" y="452"/>
                </a:lnTo>
                <a:lnTo>
                  <a:pt x="1433" y="452"/>
                </a:lnTo>
                <a:lnTo>
                  <a:pt x="1433" y="453"/>
                </a:lnTo>
                <a:lnTo>
                  <a:pt x="1433" y="454"/>
                </a:lnTo>
                <a:lnTo>
                  <a:pt x="1433" y="455"/>
                </a:lnTo>
                <a:lnTo>
                  <a:pt x="1433" y="456"/>
                </a:lnTo>
                <a:lnTo>
                  <a:pt x="1431" y="458"/>
                </a:lnTo>
                <a:lnTo>
                  <a:pt x="1427" y="464"/>
                </a:lnTo>
                <a:lnTo>
                  <a:pt x="1425" y="467"/>
                </a:lnTo>
                <a:lnTo>
                  <a:pt x="1424" y="471"/>
                </a:lnTo>
                <a:lnTo>
                  <a:pt x="1422" y="484"/>
                </a:lnTo>
                <a:lnTo>
                  <a:pt x="1422" y="487"/>
                </a:lnTo>
                <a:lnTo>
                  <a:pt x="1426" y="493"/>
                </a:lnTo>
                <a:lnTo>
                  <a:pt x="1430" y="499"/>
                </a:lnTo>
                <a:lnTo>
                  <a:pt x="1433" y="505"/>
                </a:lnTo>
                <a:lnTo>
                  <a:pt x="1432" y="511"/>
                </a:lnTo>
                <a:lnTo>
                  <a:pt x="1430" y="514"/>
                </a:lnTo>
                <a:lnTo>
                  <a:pt x="1430" y="516"/>
                </a:lnTo>
                <a:lnTo>
                  <a:pt x="1428" y="521"/>
                </a:lnTo>
                <a:lnTo>
                  <a:pt x="1426" y="526"/>
                </a:lnTo>
                <a:lnTo>
                  <a:pt x="1425" y="527"/>
                </a:lnTo>
                <a:lnTo>
                  <a:pt x="1425" y="528"/>
                </a:lnTo>
                <a:lnTo>
                  <a:pt x="1423" y="533"/>
                </a:lnTo>
                <a:lnTo>
                  <a:pt x="1426" y="536"/>
                </a:lnTo>
                <a:lnTo>
                  <a:pt x="1429" y="539"/>
                </a:lnTo>
                <a:lnTo>
                  <a:pt x="1430" y="539"/>
                </a:lnTo>
                <a:lnTo>
                  <a:pt x="1434" y="544"/>
                </a:lnTo>
                <a:lnTo>
                  <a:pt x="1451" y="547"/>
                </a:lnTo>
                <a:lnTo>
                  <a:pt x="1466" y="554"/>
                </a:lnTo>
                <a:lnTo>
                  <a:pt x="1471" y="556"/>
                </a:lnTo>
                <a:lnTo>
                  <a:pt x="1479" y="566"/>
                </a:lnTo>
                <a:lnTo>
                  <a:pt x="1499" y="582"/>
                </a:lnTo>
                <a:lnTo>
                  <a:pt x="1503" y="584"/>
                </a:lnTo>
                <a:lnTo>
                  <a:pt x="1513" y="591"/>
                </a:lnTo>
                <a:lnTo>
                  <a:pt x="1518" y="595"/>
                </a:lnTo>
                <a:lnTo>
                  <a:pt x="1519" y="596"/>
                </a:lnTo>
                <a:lnTo>
                  <a:pt x="1520" y="599"/>
                </a:lnTo>
                <a:lnTo>
                  <a:pt x="1526" y="616"/>
                </a:lnTo>
                <a:lnTo>
                  <a:pt x="1530" y="633"/>
                </a:lnTo>
                <a:lnTo>
                  <a:pt x="1529" y="635"/>
                </a:lnTo>
                <a:lnTo>
                  <a:pt x="1523" y="646"/>
                </a:lnTo>
                <a:lnTo>
                  <a:pt x="1520" y="649"/>
                </a:lnTo>
                <a:lnTo>
                  <a:pt x="1520" y="650"/>
                </a:lnTo>
                <a:lnTo>
                  <a:pt x="1518" y="652"/>
                </a:lnTo>
                <a:lnTo>
                  <a:pt x="1517" y="656"/>
                </a:lnTo>
                <a:lnTo>
                  <a:pt x="1511" y="659"/>
                </a:lnTo>
                <a:lnTo>
                  <a:pt x="1503" y="662"/>
                </a:lnTo>
                <a:lnTo>
                  <a:pt x="1500" y="663"/>
                </a:lnTo>
                <a:lnTo>
                  <a:pt x="1496" y="669"/>
                </a:lnTo>
                <a:lnTo>
                  <a:pt x="1494" y="671"/>
                </a:lnTo>
                <a:lnTo>
                  <a:pt x="1492" y="673"/>
                </a:lnTo>
                <a:lnTo>
                  <a:pt x="1490" y="675"/>
                </a:lnTo>
                <a:lnTo>
                  <a:pt x="1490" y="676"/>
                </a:lnTo>
                <a:lnTo>
                  <a:pt x="1489" y="677"/>
                </a:lnTo>
                <a:lnTo>
                  <a:pt x="1489" y="678"/>
                </a:lnTo>
                <a:lnTo>
                  <a:pt x="1490" y="678"/>
                </a:lnTo>
                <a:lnTo>
                  <a:pt x="1490" y="679"/>
                </a:lnTo>
                <a:lnTo>
                  <a:pt x="1491" y="680"/>
                </a:lnTo>
                <a:lnTo>
                  <a:pt x="1492" y="681"/>
                </a:lnTo>
                <a:lnTo>
                  <a:pt x="1493" y="682"/>
                </a:lnTo>
                <a:lnTo>
                  <a:pt x="1494" y="683"/>
                </a:lnTo>
                <a:lnTo>
                  <a:pt x="1496" y="685"/>
                </a:lnTo>
                <a:lnTo>
                  <a:pt x="1497" y="685"/>
                </a:lnTo>
                <a:lnTo>
                  <a:pt x="1507" y="680"/>
                </a:lnTo>
                <a:lnTo>
                  <a:pt x="1513" y="683"/>
                </a:lnTo>
                <a:lnTo>
                  <a:pt x="1521" y="689"/>
                </a:lnTo>
                <a:lnTo>
                  <a:pt x="1519" y="692"/>
                </a:lnTo>
                <a:lnTo>
                  <a:pt x="1516" y="696"/>
                </a:lnTo>
                <a:lnTo>
                  <a:pt x="1518" y="698"/>
                </a:lnTo>
                <a:lnTo>
                  <a:pt x="1533" y="705"/>
                </a:lnTo>
                <a:lnTo>
                  <a:pt x="1546" y="711"/>
                </a:lnTo>
                <a:lnTo>
                  <a:pt x="1561" y="718"/>
                </a:lnTo>
                <a:lnTo>
                  <a:pt x="1561" y="719"/>
                </a:lnTo>
                <a:lnTo>
                  <a:pt x="1571" y="723"/>
                </a:lnTo>
                <a:lnTo>
                  <a:pt x="1577" y="725"/>
                </a:lnTo>
                <a:lnTo>
                  <a:pt x="1579" y="727"/>
                </a:lnTo>
                <a:lnTo>
                  <a:pt x="1579" y="719"/>
                </a:lnTo>
                <a:lnTo>
                  <a:pt x="1578" y="719"/>
                </a:lnTo>
                <a:lnTo>
                  <a:pt x="1578" y="718"/>
                </a:lnTo>
                <a:lnTo>
                  <a:pt x="1577" y="716"/>
                </a:lnTo>
                <a:lnTo>
                  <a:pt x="1577" y="714"/>
                </a:lnTo>
                <a:lnTo>
                  <a:pt x="1578" y="713"/>
                </a:lnTo>
                <a:lnTo>
                  <a:pt x="1579" y="711"/>
                </a:lnTo>
                <a:lnTo>
                  <a:pt x="1578" y="710"/>
                </a:lnTo>
                <a:lnTo>
                  <a:pt x="1577" y="710"/>
                </a:lnTo>
                <a:lnTo>
                  <a:pt x="1574" y="711"/>
                </a:lnTo>
                <a:lnTo>
                  <a:pt x="1573" y="710"/>
                </a:lnTo>
                <a:lnTo>
                  <a:pt x="1571" y="708"/>
                </a:lnTo>
                <a:lnTo>
                  <a:pt x="1570" y="707"/>
                </a:lnTo>
                <a:lnTo>
                  <a:pt x="1569" y="707"/>
                </a:lnTo>
                <a:lnTo>
                  <a:pt x="1568" y="706"/>
                </a:lnTo>
                <a:lnTo>
                  <a:pt x="1565" y="705"/>
                </a:lnTo>
                <a:lnTo>
                  <a:pt x="1565" y="703"/>
                </a:lnTo>
                <a:lnTo>
                  <a:pt x="1565" y="702"/>
                </a:lnTo>
                <a:lnTo>
                  <a:pt x="1565" y="701"/>
                </a:lnTo>
                <a:lnTo>
                  <a:pt x="1564" y="700"/>
                </a:lnTo>
                <a:lnTo>
                  <a:pt x="1564" y="699"/>
                </a:lnTo>
                <a:lnTo>
                  <a:pt x="1563" y="698"/>
                </a:lnTo>
                <a:lnTo>
                  <a:pt x="1563" y="697"/>
                </a:lnTo>
                <a:lnTo>
                  <a:pt x="1562" y="696"/>
                </a:lnTo>
                <a:lnTo>
                  <a:pt x="1561" y="683"/>
                </a:lnTo>
                <a:lnTo>
                  <a:pt x="1561" y="680"/>
                </a:lnTo>
                <a:lnTo>
                  <a:pt x="1562" y="680"/>
                </a:lnTo>
                <a:lnTo>
                  <a:pt x="1564" y="680"/>
                </a:lnTo>
                <a:lnTo>
                  <a:pt x="1565" y="679"/>
                </a:lnTo>
                <a:lnTo>
                  <a:pt x="1565" y="679"/>
                </a:lnTo>
                <a:lnTo>
                  <a:pt x="1566" y="679"/>
                </a:lnTo>
                <a:lnTo>
                  <a:pt x="1568" y="677"/>
                </a:lnTo>
                <a:lnTo>
                  <a:pt x="1570" y="676"/>
                </a:lnTo>
                <a:lnTo>
                  <a:pt x="1571" y="675"/>
                </a:lnTo>
                <a:lnTo>
                  <a:pt x="1574" y="675"/>
                </a:lnTo>
                <a:lnTo>
                  <a:pt x="1577" y="674"/>
                </a:lnTo>
                <a:lnTo>
                  <a:pt x="1577" y="674"/>
                </a:lnTo>
                <a:lnTo>
                  <a:pt x="1579" y="673"/>
                </a:lnTo>
                <a:lnTo>
                  <a:pt x="1580" y="672"/>
                </a:lnTo>
                <a:lnTo>
                  <a:pt x="1581" y="672"/>
                </a:lnTo>
                <a:lnTo>
                  <a:pt x="1584" y="671"/>
                </a:lnTo>
                <a:lnTo>
                  <a:pt x="1586" y="671"/>
                </a:lnTo>
                <a:lnTo>
                  <a:pt x="1587" y="671"/>
                </a:lnTo>
                <a:lnTo>
                  <a:pt x="1590" y="671"/>
                </a:lnTo>
                <a:lnTo>
                  <a:pt x="1593" y="671"/>
                </a:lnTo>
                <a:lnTo>
                  <a:pt x="1596" y="672"/>
                </a:lnTo>
                <a:lnTo>
                  <a:pt x="1601" y="673"/>
                </a:lnTo>
                <a:lnTo>
                  <a:pt x="1608" y="675"/>
                </a:lnTo>
                <a:lnTo>
                  <a:pt x="1610" y="677"/>
                </a:lnTo>
                <a:lnTo>
                  <a:pt x="1610" y="680"/>
                </a:lnTo>
                <a:lnTo>
                  <a:pt x="1610" y="682"/>
                </a:lnTo>
                <a:lnTo>
                  <a:pt x="1610" y="683"/>
                </a:lnTo>
                <a:lnTo>
                  <a:pt x="1611" y="685"/>
                </a:lnTo>
                <a:lnTo>
                  <a:pt x="1613" y="689"/>
                </a:lnTo>
                <a:lnTo>
                  <a:pt x="1614" y="693"/>
                </a:lnTo>
                <a:lnTo>
                  <a:pt x="1615" y="695"/>
                </a:lnTo>
                <a:lnTo>
                  <a:pt x="1616" y="695"/>
                </a:lnTo>
                <a:lnTo>
                  <a:pt x="1624" y="700"/>
                </a:lnTo>
                <a:lnTo>
                  <a:pt x="1637" y="707"/>
                </a:lnTo>
                <a:lnTo>
                  <a:pt x="1636" y="709"/>
                </a:lnTo>
                <a:lnTo>
                  <a:pt x="1634" y="710"/>
                </a:lnTo>
                <a:lnTo>
                  <a:pt x="1631" y="711"/>
                </a:lnTo>
                <a:lnTo>
                  <a:pt x="1630" y="719"/>
                </a:lnTo>
                <a:lnTo>
                  <a:pt x="1634" y="719"/>
                </a:lnTo>
                <a:lnTo>
                  <a:pt x="1639" y="719"/>
                </a:lnTo>
                <a:lnTo>
                  <a:pt x="1640" y="719"/>
                </a:lnTo>
                <a:lnTo>
                  <a:pt x="1652" y="719"/>
                </a:lnTo>
                <a:lnTo>
                  <a:pt x="1661" y="731"/>
                </a:lnTo>
                <a:lnTo>
                  <a:pt x="1663" y="736"/>
                </a:lnTo>
                <a:lnTo>
                  <a:pt x="1661" y="737"/>
                </a:lnTo>
                <a:lnTo>
                  <a:pt x="1658" y="739"/>
                </a:lnTo>
                <a:lnTo>
                  <a:pt x="1654" y="741"/>
                </a:lnTo>
                <a:lnTo>
                  <a:pt x="1658" y="743"/>
                </a:lnTo>
                <a:lnTo>
                  <a:pt x="1661" y="744"/>
                </a:lnTo>
                <a:lnTo>
                  <a:pt x="1661" y="743"/>
                </a:lnTo>
                <a:lnTo>
                  <a:pt x="1665" y="742"/>
                </a:lnTo>
                <a:lnTo>
                  <a:pt x="1666" y="742"/>
                </a:lnTo>
                <a:lnTo>
                  <a:pt x="1667" y="742"/>
                </a:lnTo>
                <a:lnTo>
                  <a:pt x="1672" y="744"/>
                </a:lnTo>
                <a:lnTo>
                  <a:pt x="1676" y="746"/>
                </a:lnTo>
                <a:lnTo>
                  <a:pt x="1678" y="747"/>
                </a:lnTo>
                <a:lnTo>
                  <a:pt x="1678" y="749"/>
                </a:lnTo>
                <a:lnTo>
                  <a:pt x="1697" y="749"/>
                </a:lnTo>
                <a:lnTo>
                  <a:pt x="1715" y="749"/>
                </a:lnTo>
                <a:lnTo>
                  <a:pt x="1715" y="778"/>
                </a:lnTo>
                <a:lnTo>
                  <a:pt x="1724" y="778"/>
                </a:lnTo>
                <a:lnTo>
                  <a:pt x="1727" y="778"/>
                </a:lnTo>
                <a:lnTo>
                  <a:pt x="1746" y="778"/>
                </a:lnTo>
                <a:lnTo>
                  <a:pt x="1791" y="778"/>
                </a:lnTo>
                <a:lnTo>
                  <a:pt x="1791" y="785"/>
                </a:lnTo>
                <a:lnTo>
                  <a:pt x="1791" y="796"/>
                </a:lnTo>
                <a:lnTo>
                  <a:pt x="1791" y="801"/>
                </a:lnTo>
                <a:lnTo>
                  <a:pt x="1796" y="801"/>
                </a:lnTo>
                <a:lnTo>
                  <a:pt x="1800" y="803"/>
                </a:lnTo>
                <a:lnTo>
                  <a:pt x="1804" y="805"/>
                </a:lnTo>
                <a:lnTo>
                  <a:pt x="1802" y="808"/>
                </a:lnTo>
                <a:lnTo>
                  <a:pt x="1791" y="821"/>
                </a:lnTo>
                <a:lnTo>
                  <a:pt x="1787" y="826"/>
                </a:lnTo>
                <a:lnTo>
                  <a:pt x="1788" y="826"/>
                </a:lnTo>
                <a:lnTo>
                  <a:pt x="1791" y="828"/>
                </a:lnTo>
                <a:lnTo>
                  <a:pt x="1798" y="836"/>
                </a:lnTo>
                <a:lnTo>
                  <a:pt x="1808" y="846"/>
                </a:lnTo>
                <a:lnTo>
                  <a:pt x="1823" y="861"/>
                </a:lnTo>
                <a:lnTo>
                  <a:pt x="1838" y="876"/>
                </a:lnTo>
                <a:lnTo>
                  <a:pt x="1851" y="890"/>
                </a:lnTo>
                <a:lnTo>
                  <a:pt x="1864" y="902"/>
                </a:lnTo>
                <a:lnTo>
                  <a:pt x="1865" y="903"/>
                </a:lnTo>
                <a:lnTo>
                  <a:pt x="1866" y="902"/>
                </a:lnTo>
                <a:lnTo>
                  <a:pt x="1869" y="900"/>
                </a:lnTo>
                <a:lnTo>
                  <a:pt x="1876" y="907"/>
                </a:lnTo>
                <a:lnTo>
                  <a:pt x="1871" y="911"/>
                </a:lnTo>
                <a:lnTo>
                  <a:pt x="1875" y="914"/>
                </a:lnTo>
                <a:lnTo>
                  <a:pt x="1883" y="923"/>
                </a:lnTo>
                <a:lnTo>
                  <a:pt x="1888" y="927"/>
                </a:lnTo>
                <a:lnTo>
                  <a:pt x="1893" y="936"/>
                </a:lnTo>
                <a:lnTo>
                  <a:pt x="1901" y="950"/>
                </a:lnTo>
                <a:lnTo>
                  <a:pt x="1904" y="956"/>
                </a:lnTo>
                <a:lnTo>
                  <a:pt x="1906" y="960"/>
                </a:lnTo>
                <a:lnTo>
                  <a:pt x="1907" y="962"/>
                </a:lnTo>
                <a:lnTo>
                  <a:pt x="1911" y="969"/>
                </a:lnTo>
                <a:lnTo>
                  <a:pt x="1912" y="972"/>
                </a:lnTo>
                <a:lnTo>
                  <a:pt x="1913" y="974"/>
                </a:lnTo>
                <a:lnTo>
                  <a:pt x="1913" y="975"/>
                </a:lnTo>
                <a:lnTo>
                  <a:pt x="1914" y="976"/>
                </a:lnTo>
                <a:lnTo>
                  <a:pt x="1915" y="978"/>
                </a:lnTo>
                <a:lnTo>
                  <a:pt x="1918" y="982"/>
                </a:lnTo>
                <a:lnTo>
                  <a:pt x="1923" y="990"/>
                </a:lnTo>
                <a:lnTo>
                  <a:pt x="1924" y="990"/>
                </a:lnTo>
                <a:lnTo>
                  <a:pt x="1924" y="991"/>
                </a:lnTo>
                <a:lnTo>
                  <a:pt x="1925" y="994"/>
                </a:lnTo>
                <a:lnTo>
                  <a:pt x="1925" y="995"/>
                </a:lnTo>
                <a:lnTo>
                  <a:pt x="1926" y="995"/>
                </a:lnTo>
                <a:lnTo>
                  <a:pt x="1931" y="1004"/>
                </a:lnTo>
                <a:lnTo>
                  <a:pt x="1937" y="1016"/>
                </a:lnTo>
                <a:lnTo>
                  <a:pt x="1939" y="1019"/>
                </a:lnTo>
                <a:lnTo>
                  <a:pt x="1943" y="1024"/>
                </a:lnTo>
                <a:lnTo>
                  <a:pt x="1943" y="1027"/>
                </a:lnTo>
                <a:lnTo>
                  <a:pt x="1944" y="1032"/>
                </a:lnTo>
                <a:lnTo>
                  <a:pt x="1944" y="1032"/>
                </a:lnTo>
                <a:lnTo>
                  <a:pt x="1944" y="1033"/>
                </a:lnTo>
                <a:lnTo>
                  <a:pt x="1945" y="1033"/>
                </a:lnTo>
                <a:lnTo>
                  <a:pt x="1945" y="1034"/>
                </a:lnTo>
                <a:lnTo>
                  <a:pt x="1945" y="1035"/>
                </a:lnTo>
                <a:lnTo>
                  <a:pt x="1946" y="1035"/>
                </a:lnTo>
                <a:lnTo>
                  <a:pt x="1946" y="1036"/>
                </a:lnTo>
                <a:lnTo>
                  <a:pt x="1947" y="1036"/>
                </a:lnTo>
                <a:lnTo>
                  <a:pt x="1948" y="1038"/>
                </a:lnTo>
                <a:lnTo>
                  <a:pt x="1948" y="1038"/>
                </a:lnTo>
                <a:lnTo>
                  <a:pt x="1948" y="1039"/>
                </a:lnTo>
                <a:lnTo>
                  <a:pt x="1949" y="1039"/>
                </a:lnTo>
                <a:lnTo>
                  <a:pt x="1949" y="1040"/>
                </a:lnTo>
                <a:lnTo>
                  <a:pt x="1950" y="1040"/>
                </a:lnTo>
                <a:lnTo>
                  <a:pt x="1950" y="1041"/>
                </a:lnTo>
                <a:lnTo>
                  <a:pt x="1951" y="1044"/>
                </a:lnTo>
                <a:lnTo>
                  <a:pt x="1951" y="1044"/>
                </a:lnTo>
                <a:lnTo>
                  <a:pt x="1951" y="1045"/>
                </a:lnTo>
                <a:lnTo>
                  <a:pt x="1952" y="1046"/>
                </a:lnTo>
                <a:lnTo>
                  <a:pt x="1952" y="1047"/>
                </a:lnTo>
                <a:lnTo>
                  <a:pt x="1953" y="1047"/>
                </a:lnTo>
                <a:lnTo>
                  <a:pt x="1953" y="1048"/>
                </a:lnTo>
                <a:lnTo>
                  <a:pt x="1954" y="1048"/>
                </a:lnTo>
                <a:lnTo>
                  <a:pt x="1954" y="1049"/>
                </a:lnTo>
                <a:lnTo>
                  <a:pt x="1955" y="1050"/>
                </a:lnTo>
                <a:lnTo>
                  <a:pt x="1958" y="1052"/>
                </a:lnTo>
                <a:lnTo>
                  <a:pt x="1959" y="1053"/>
                </a:lnTo>
                <a:lnTo>
                  <a:pt x="1960" y="1054"/>
                </a:lnTo>
                <a:lnTo>
                  <a:pt x="1960" y="1055"/>
                </a:lnTo>
                <a:lnTo>
                  <a:pt x="1960" y="1055"/>
                </a:lnTo>
                <a:lnTo>
                  <a:pt x="1960" y="1056"/>
                </a:lnTo>
                <a:lnTo>
                  <a:pt x="1960" y="1057"/>
                </a:lnTo>
                <a:lnTo>
                  <a:pt x="1960" y="1057"/>
                </a:lnTo>
                <a:lnTo>
                  <a:pt x="1961" y="1059"/>
                </a:lnTo>
                <a:lnTo>
                  <a:pt x="1961" y="1060"/>
                </a:lnTo>
                <a:lnTo>
                  <a:pt x="1961" y="1061"/>
                </a:lnTo>
                <a:lnTo>
                  <a:pt x="1962" y="1062"/>
                </a:lnTo>
                <a:lnTo>
                  <a:pt x="1962" y="1063"/>
                </a:lnTo>
                <a:lnTo>
                  <a:pt x="1963" y="1064"/>
                </a:lnTo>
                <a:lnTo>
                  <a:pt x="1964" y="1065"/>
                </a:lnTo>
                <a:lnTo>
                  <a:pt x="1975" y="1078"/>
                </a:lnTo>
                <a:lnTo>
                  <a:pt x="1976" y="1079"/>
                </a:lnTo>
                <a:lnTo>
                  <a:pt x="1977" y="1081"/>
                </a:lnTo>
                <a:lnTo>
                  <a:pt x="1981" y="1084"/>
                </a:lnTo>
                <a:lnTo>
                  <a:pt x="1984" y="1088"/>
                </a:lnTo>
                <a:lnTo>
                  <a:pt x="1987" y="1092"/>
                </a:lnTo>
                <a:lnTo>
                  <a:pt x="1988" y="1093"/>
                </a:lnTo>
                <a:lnTo>
                  <a:pt x="1991" y="1097"/>
                </a:lnTo>
                <a:lnTo>
                  <a:pt x="1993" y="1099"/>
                </a:lnTo>
                <a:lnTo>
                  <a:pt x="1994" y="1101"/>
                </a:lnTo>
                <a:lnTo>
                  <a:pt x="1996" y="1103"/>
                </a:lnTo>
                <a:lnTo>
                  <a:pt x="1996" y="1104"/>
                </a:lnTo>
                <a:lnTo>
                  <a:pt x="1996" y="1105"/>
                </a:lnTo>
                <a:lnTo>
                  <a:pt x="1996" y="1105"/>
                </a:lnTo>
                <a:lnTo>
                  <a:pt x="1999" y="1108"/>
                </a:lnTo>
                <a:lnTo>
                  <a:pt x="2000" y="1110"/>
                </a:lnTo>
                <a:lnTo>
                  <a:pt x="2001" y="1110"/>
                </a:lnTo>
                <a:lnTo>
                  <a:pt x="2001" y="1111"/>
                </a:lnTo>
                <a:lnTo>
                  <a:pt x="2002" y="1112"/>
                </a:lnTo>
                <a:lnTo>
                  <a:pt x="2008" y="1121"/>
                </a:lnTo>
                <a:lnTo>
                  <a:pt x="2011" y="1126"/>
                </a:lnTo>
                <a:lnTo>
                  <a:pt x="2019" y="1137"/>
                </a:lnTo>
                <a:lnTo>
                  <a:pt x="2020" y="1138"/>
                </a:lnTo>
                <a:lnTo>
                  <a:pt x="2020" y="1139"/>
                </a:lnTo>
                <a:lnTo>
                  <a:pt x="2020" y="1140"/>
                </a:lnTo>
                <a:lnTo>
                  <a:pt x="2020" y="1141"/>
                </a:lnTo>
                <a:lnTo>
                  <a:pt x="2020" y="1141"/>
                </a:lnTo>
                <a:lnTo>
                  <a:pt x="2021" y="1142"/>
                </a:lnTo>
                <a:lnTo>
                  <a:pt x="2021" y="1144"/>
                </a:lnTo>
                <a:lnTo>
                  <a:pt x="2022" y="1152"/>
                </a:lnTo>
                <a:lnTo>
                  <a:pt x="2023" y="1151"/>
                </a:lnTo>
                <a:lnTo>
                  <a:pt x="2025" y="1150"/>
                </a:lnTo>
                <a:lnTo>
                  <a:pt x="2025" y="1152"/>
                </a:lnTo>
                <a:lnTo>
                  <a:pt x="2025" y="1153"/>
                </a:lnTo>
                <a:lnTo>
                  <a:pt x="2027" y="1170"/>
                </a:lnTo>
                <a:lnTo>
                  <a:pt x="2026" y="1171"/>
                </a:lnTo>
                <a:lnTo>
                  <a:pt x="2026" y="1172"/>
                </a:lnTo>
                <a:lnTo>
                  <a:pt x="2026" y="1173"/>
                </a:lnTo>
                <a:lnTo>
                  <a:pt x="2027" y="1177"/>
                </a:lnTo>
                <a:lnTo>
                  <a:pt x="2029" y="1192"/>
                </a:lnTo>
                <a:lnTo>
                  <a:pt x="2029" y="1196"/>
                </a:lnTo>
                <a:lnTo>
                  <a:pt x="2029" y="1198"/>
                </a:lnTo>
                <a:lnTo>
                  <a:pt x="2029" y="1200"/>
                </a:lnTo>
                <a:lnTo>
                  <a:pt x="2030" y="1204"/>
                </a:lnTo>
                <a:lnTo>
                  <a:pt x="2031" y="1209"/>
                </a:lnTo>
                <a:lnTo>
                  <a:pt x="2031" y="1215"/>
                </a:lnTo>
                <a:lnTo>
                  <a:pt x="2031" y="1220"/>
                </a:lnTo>
                <a:lnTo>
                  <a:pt x="2031" y="1222"/>
                </a:lnTo>
                <a:lnTo>
                  <a:pt x="2031" y="1223"/>
                </a:lnTo>
                <a:lnTo>
                  <a:pt x="2031" y="1224"/>
                </a:lnTo>
                <a:lnTo>
                  <a:pt x="2027" y="1232"/>
                </a:lnTo>
                <a:lnTo>
                  <a:pt x="2027" y="1237"/>
                </a:lnTo>
                <a:lnTo>
                  <a:pt x="2027" y="1249"/>
                </a:lnTo>
                <a:lnTo>
                  <a:pt x="2029" y="1251"/>
                </a:lnTo>
                <a:lnTo>
                  <a:pt x="2031" y="1258"/>
                </a:lnTo>
                <a:lnTo>
                  <a:pt x="2028" y="1264"/>
                </a:lnTo>
                <a:lnTo>
                  <a:pt x="2019" y="1274"/>
                </a:lnTo>
                <a:lnTo>
                  <a:pt x="2011" y="1280"/>
                </a:lnTo>
                <a:lnTo>
                  <a:pt x="2009" y="1281"/>
                </a:lnTo>
                <a:lnTo>
                  <a:pt x="2006" y="1285"/>
                </a:lnTo>
                <a:lnTo>
                  <a:pt x="1996" y="1290"/>
                </a:lnTo>
                <a:lnTo>
                  <a:pt x="1987" y="1292"/>
                </a:lnTo>
                <a:lnTo>
                  <a:pt x="1984" y="1292"/>
                </a:lnTo>
                <a:lnTo>
                  <a:pt x="1978" y="1293"/>
                </a:lnTo>
                <a:lnTo>
                  <a:pt x="1977" y="1294"/>
                </a:lnTo>
                <a:lnTo>
                  <a:pt x="1976" y="1294"/>
                </a:lnTo>
                <a:lnTo>
                  <a:pt x="1972" y="1302"/>
                </a:lnTo>
                <a:lnTo>
                  <a:pt x="1969" y="1308"/>
                </a:lnTo>
                <a:lnTo>
                  <a:pt x="1968" y="1309"/>
                </a:lnTo>
                <a:lnTo>
                  <a:pt x="1968" y="1309"/>
                </a:lnTo>
                <a:lnTo>
                  <a:pt x="1968" y="1310"/>
                </a:lnTo>
                <a:lnTo>
                  <a:pt x="1969" y="1314"/>
                </a:lnTo>
                <a:lnTo>
                  <a:pt x="1967" y="1314"/>
                </a:lnTo>
                <a:lnTo>
                  <a:pt x="1962" y="1317"/>
                </a:lnTo>
                <a:lnTo>
                  <a:pt x="1949" y="1321"/>
                </a:lnTo>
                <a:lnTo>
                  <a:pt x="1945" y="1315"/>
                </a:lnTo>
                <a:lnTo>
                  <a:pt x="1942" y="1312"/>
                </a:lnTo>
                <a:lnTo>
                  <a:pt x="1941" y="1311"/>
                </a:lnTo>
                <a:lnTo>
                  <a:pt x="1925" y="1310"/>
                </a:lnTo>
                <a:lnTo>
                  <a:pt x="1919" y="1309"/>
                </a:lnTo>
                <a:lnTo>
                  <a:pt x="1912" y="1309"/>
                </a:lnTo>
                <a:lnTo>
                  <a:pt x="1911" y="1309"/>
                </a:lnTo>
                <a:lnTo>
                  <a:pt x="1901" y="1309"/>
                </a:lnTo>
                <a:lnTo>
                  <a:pt x="1898" y="1308"/>
                </a:lnTo>
                <a:lnTo>
                  <a:pt x="1897" y="1308"/>
                </a:lnTo>
                <a:lnTo>
                  <a:pt x="1892" y="1306"/>
                </a:lnTo>
                <a:lnTo>
                  <a:pt x="1889" y="1301"/>
                </a:lnTo>
                <a:lnTo>
                  <a:pt x="1888" y="1300"/>
                </a:lnTo>
                <a:lnTo>
                  <a:pt x="1883" y="1295"/>
                </a:lnTo>
                <a:lnTo>
                  <a:pt x="1887" y="1293"/>
                </a:lnTo>
                <a:lnTo>
                  <a:pt x="1893" y="1290"/>
                </a:lnTo>
                <a:lnTo>
                  <a:pt x="1898" y="1286"/>
                </a:lnTo>
                <a:lnTo>
                  <a:pt x="1899" y="1285"/>
                </a:lnTo>
                <a:lnTo>
                  <a:pt x="1899" y="1284"/>
                </a:lnTo>
                <a:lnTo>
                  <a:pt x="1899" y="1283"/>
                </a:lnTo>
                <a:lnTo>
                  <a:pt x="1900" y="1280"/>
                </a:lnTo>
                <a:lnTo>
                  <a:pt x="1899" y="1280"/>
                </a:lnTo>
                <a:lnTo>
                  <a:pt x="1898" y="1278"/>
                </a:lnTo>
                <a:lnTo>
                  <a:pt x="1894" y="1278"/>
                </a:lnTo>
                <a:lnTo>
                  <a:pt x="1892" y="1279"/>
                </a:lnTo>
                <a:lnTo>
                  <a:pt x="1891" y="1278"/>
                </a:lnTo>
                <a:lnTo>
                  <a:pt x="1886" y="1278"/>
                </a:lnTo>
                <a:lnTo>
                  <a:pt x="1880" y="1276"/>
                </a:lnTo>
                <a:lnTo>
                  <a:pt x="1878" y="1275"/>
                </a:lnTo>
                <a:lnTo>
                  <a:pt x="1874" y="1274"/>
                </a:lnTo>
                <a:lnTo>
                  <a:pt x="1872" y="1274"/>
                </a:lnTo>
                <a:lnTo>
                  <a:pt x="1865" y="1273"/>
                </a:lnTo>
                <a:lnTo>
                  <a:pt x="1862" y="1273"/>
                </a:lnTo>
                <a:lnTo>
                  <a:pt x="1856" y="1278"/>
                </a:lnTo>
                <a:lnTo>
                  <a:pt x="1854" y="1282"/>
                </a:lnTo>
                <a:lnTo>
                  <a:pt x="1852" y="1286"/>
                </a:lnTo>
                <a:lnTo>
                  <a:pt x="1848" y="1291"/>
                </a:lnTo>
                <a:lnTo>
                  <a:pt x="1846" y="1293"/>
                </a:lnTo>
                <a:lnTo>
                  <a:pt x="1843" y="1296"/>
                </a:lnTo>
                <a:lnTo>
                  <a:pt x="1841" y="1296"/>
                </a:lnTo>
                <a:lnTo>
                  <a:pt x="1840" y="1297"/>
                </a:lnTo>
                <a:lnTo>
                  <a:pt x="1839" y="1297"/>
                </a:lnTo>
                <a:lnTo>
                  <a:pt x="1838" y="1297"/>
                </a:lnTo>
                <a:lnTo>
                  <a:pt x="1835" y="1300"/>
                </a:lnTo>
                <a:lnTo>
                  <a:pt x="1834" y="1300"/>
                </a:lnTo>
                <a:lnTo>
                  <a:pt x="1833" y="1300"/>
                </a:lnTo>
                <a:lnTo>
                  <a:pt x="1833" y="1301"/>
                </a:lnTo>
                <a:lnTo>
                  <a:pt x="1832" y="1301"/>
                </a:lnTo>
                <a:lnTo>
                  <a:pt x="1831" y="1301"/>
                </a:lnTo>
                <a:lnTo>
                  <a:pt x="1829" y="1301"/>
                </a:lnTo>
                <a:lnTo>
                  <a:pt x="1827" y="1301"/>
                </a:lnTo>
                <a:lnTo>
                  <a:pt x="1827" y="1299"/>
                </a:lnTo>
                <a:lnTo>
                  <a:pt x="1827" y="1298"/>
                </a:lnTo>
                <a:lnTo>
                  <a:pt x="1826" y="1297"/>
                </a:lnTo>
                <a:lnTo>
                  <a:pt x="1826" y="1296"/>
                </a:lnTo>
                <a:lnTo>
                  <a:pt x="1823" y="1285"/>
                </a:lnTo>
                <a:lnTo>
                  <a:pt x="1822" y="1281"/>
                </a:lnTo>
                <a:lnTo>
                  <a:pt x="1821" y="1279"/>
                </a:lnTo>
                <a:lnTo>
                  <a:pt x="1820" y="1276"/>
                </a:lnTo>
                <a:lnTo>
                  <a:pt x="1819" y="1272"/>
                </a:lnTo>
                <a:lnTo>
                  <a:pt x="1819" y="1271"/>
                </a:lnTo>
                <a:lnTo>
                  <a:pt x="1817" y="1263"/>
                </a:lnTo>
                <a:lnTo>
                  <a:pt x="1817" y="1260"/>
                </a:lnTo>
                <a:lnTo>
                  <a:pt x="1817" y="1258"/>
                </a:lnTo>
                <a:lnTo>
                  <a:pt x="1816" y="1256"/>
                </a:lnTo>
                <a:lnTo>
                  <a:pt x="1816" y="1254"/>
                </a:lnTo>
                <a:lnTo>
                  <a:pt x="1815" y="1252"/>
                </a:lnTo>
                <a:lnTo>
                  <a:pt x="1813" y="1249"/>
                </a:lnTo>
                <a:lnTo>
                  <a:pt x="1813" y="1249"/>
                </a:lnTo>
                <a:lnTo>
                  <a:pt x="1812" y="1248"/>
                </a:lnTo>
                <a:lnTo>
                  <a:pt x="1809" y="1244"/>
                </a:lnTo>
                <a:lnTo>
                  <a:pt x="1808" y="1243"/>
                </a:lnTo>
                <a:lnTo>
                  <a:pt x="1807" y="1241"/>
                </a:lnTo>
                <a:lnTo>
                  <a:pt x="1806" y="1241"/>
                </a:lnTo>
                <a:lnTo>
                  <a:pt x="1805" y="1240"/>
                </a:lnTo>
                <a:lnTo>
                  <a:pt x="1798" y="1234"/>
                </a:lnTo>
                <a:lnTo>
                  <a:pt x="1793" y="1230"/>
                </a:lnTo>
                <a:lnTo>
                  <a:pt x="1788" y="1225"/>
                </a:lnTo>
                <a:lnTo>
                  <a:pt x="1785" y="1223"/>
                </a:lnTo>
                <a:lnTo>
                  <a:pt x="1784" y="1222"/>
                </a:lnTo>
                <a:lnTo>
                  <a:pt x="1775" y="1211"/>
                </a:lnTo>
                <a:lnTo>
                  <a:pt x="1771" y="1205"/>
                </a:lnTo>
                <a:lnTo>
                  <a:pt x="1770" y="1204"/>
                </a:lnTo>
                <a:lnTo>
                  <a:pt x="1769" y="1203"/>
                </a:lnTo>
                <a:lnTo>
                  <a:pt x="1768" y="1201"/>
                </a:lnTo>
                <a:lnTo>
                  <a:pt x="1764" y="1203"/>
                </a:lnTo>
                <a:lnTo>
                  <a:pt x="1763" y="1205"/>
                </a:lnTo>
                <a:lnTo>
                  <a:pt x="1762" y="1206"/>
                </a:lnTo>
                <a:lnTo>
                  <a:pt x="1760" y="1208"/>
                </a:lnTo>
                <a:lnTo>
                  <a:pt x="1759" y="1210"/>
                </a:lnTo>
                <a:lnTo>
                  <a:pt x="1758" y="1211"/>
                </a:lnTo>
                <a:lnTo>
                  <a:pt x="1757" y="1213"/>
                </a:lnTo>
                <a:lnTo>
                  <a:pt x="1756" y="1213"/>
                </a:lnTo>
                <a:lnTo>
                  <a:pt x="1756" y="1214"/>
                </a:lnTo>
                <a:lnTo>
                  <a:pt x="1755" y="1214"/>
                </a:lnTo>
                <a:lnTo>
                  <a:pt x="1754" y="1215"/>
                </a:lnTo>
                <a:lnTo>
                  <a:pt x="1753" y="1215"/>
                </a:lnTo>
                <a:lnTo>
                  <a:pt x="1752" y="1215"/>
                </a:lnTo>
                <a:lnTo>
                  <a:pt x="1747" y="1217"/>
                </a:lnTo>
                <a:lnTo>
                  <a:pt x="1746" y="1217"/>
                </a:lnTo>
                <a:lnTo>
                  <a:pt x="1745" y="1217"/>
                </a:lnTo>
                <a:lnTo>
                  <a:pt x="1743" y="1218"/>
                </a:lnTo>
                <a:lnTo>
                  <a:pt x="1738" y="1219"/>
                </a:lnTo>
                <a:lnTo>
                  <a:pt x="1735" y="1220"/>
                </a:lnTo>
                <a:lnTo>
                  <a:pt x="1733" y="1221"/>
                </a:lnTo>
                <a:lnTo>
                  <a:pt x="1731" y="1222"/>
                </a:lnTo>
                <a:lnTo>
                  <a:pt x="1726" y="1223"/>
                </a:lnTo>
                <a:lnTo>
                  <a:pt x="1724" y="1224"/>
                </a:lnTo>
                <a:lnTo>
                  <a:pt x="1723" y="1224"/>
                </a:lnTo>
                <a:lnTo>
                  <a:pt x="1719" y="1225"/>
                </a:lnTo>
                <a:lnTo>
                  <a:pt x="1718" y="1225"/>
                </a:lnTo>
                <a:lnTo>
                  <a:pt x="1715" y="1225"/>
                </a:lnTo>
                <a:lnTo>
                  <a:pt x="1708" y="1228"/>
                </a:lnTo>
                <a:lnTo>
                  <a:pt x="1706" y="1228"/>
                </a:lnTo>
                <a:lnTo>
                  <a:pt x="1703" y="1229"/>
                </a:lnTo>
                <a:lnTo>
                  <a:pt x="1694" y="1232"/>
                </a:lnTo>
                <a:lnTo>
                  <a:pt x="1692" y="1232"/>
                </a:lnTo>
                <a:lnTo>
                  <a:pt x="1691" y="1233"/>
                </a:lnTo>
                <a:lnTo>
                  <a:pt x="1675" y="1237"/>
                </a:lnTo>
                <a:lnTo>
                  <a:pt x="1665" y="1239"/>
                </a:lnTo>
                <a:lnTo>
                  <a:pt x="1662" y="1240"/>
                </a:lnTo>
                <a:lnTo>
                  <a:pt x="1656" y="1242"/>
                </a:lnTo>
                <a:lnTo>
                  <a:pt x="1649" y="1244"/>
                </a:lnTo>
                <a:lnTo>
                  <a:pt x="1649" y="1244"/>
                </a:lnTo>
                <a:lnTo>
                  <a:pt x="1648" y="1245"/>
                </a:lnTo>
                <a:lnTo>
                  <a:pt x="1647" y="1245"/>
                </a:lnTo>
                <a:lnTo>
                  <a:pt x="1646" y="1245"/>
                </a:lnTo>
                <a:lnTo>
                  <a:pt x="1643" y="1246"/>
                </a:lnTo>
                <a:lnTo>
                  <a:pt x="1642" y="1246"/>
                </a:lnTo>
                <a:lnTo>
                  <a:pt x="1639" y="1248"/>
                </a:lnTo>
                <a:lnTo>
                  <a:pt x="1638" y="1248"/>
                </a:lnTo>
                <a:lnTo>
                  <a:pt x="1637" y="1249"/>
                </a:lnTo>
                <a:lnTo>
                  <a:pt x="1634" y="1250"/>
                </a:lnTo>
                <a:lnTo>
                  <a:pt x="1630" y="1252"/>
                </a:lnTo>
                <a:lnTo>
                  <a:pt x="1619" y="1257"/>
                </a:lnTo>
                <a:lnTo>
                  <a:pt x="1615" y="1259"/>
                </a:lnTo>
                <a:lnTo>
                  <a:pt x="1613" y="1256"/>
                </a:lnTo>
                <a:lnTo>
                  <a:pt x="1607" y="1248"/>
                </a:lnTo>
                <a:lnTo>
                  <a:pt x="1605" y="1246"/>
                </a:lnTo>
                <a:lnTo>
                  <a:pt x="1604" y="1245"/>
                </a:lnTo>
                <a:lnTo>
                  <a:pt x="1604" y="1244"/>
                </a:lnTo>
                <a:lnTo>
                  <a:pt x="1603" y="1245"/>
                </a:lnTo>
                <a:lnTo>
                  <a:pt x="1602" y="1244"/>
                </a:lnTo>
                <a:lnTo>
                  <a:pt x="1601" y="1244"/>
                </a:lnTo>
                <a:lnTo>
                  <a:pt x="1597" y="1246"/>
                </a:lnTo>
                <a:lnTo>
                  <a:pt x="1594" y="1248"/>
                </a:lnTo>
                <a:lnTo>
                  <a:pt x="1587" y="1250"/>
                </a:lnTo>
                <a:lnTo>
                  <a:pt x="1579" y="1254"/>
                </a:lnTo>
                <a:lnTo>
                  <a:pt x="1577" y="1256"/>
                </a:lnTo>
                <a:lnTo>
                  <a:pt x="1575" y="1257"/>
                </a:lnTo>
                <a:lnTo>
                  <a:pt x="1570" y="1259"/>
                </a:lnTo>
                <a:lnTo>
                  <a:pt x="1565" y="1261"/>
                </a:lnTo>
                <a:lnTo>
                  <a:pt x="1563" y="1261"/>
                </a:lnTo>
                <a:lnTo>
                  <a:pt x="1561" y="1263"/>
                </a:lnTo>
                <a:lnTo>
                  <a:pt x="1559" y="1264"/>
                </a:lnTo>
                <a:lnTo>
                  <a:pt x="1553" y="1266"/>
                </a:lnTo>
                <a:lnTo>
                  <a:pt x="1553" y="1267"/>
                </a:lnTo>
                <a:lnTo>
                  <a:pt x="1560" y="1278"/>
                </a:lnTo>
                <a:lnTo>
                  <a:pt x="1566" y="1287"/>
                </a:lnTo>
                <a:lnTo>
                  <a:pt x="1566" y="1289"/>
                </a:lnTo>
                <a:lnTo>
                  <a:pt x="1567" y="1290"/>
                </a:lnTo>
                <a:lnTo>
                  <a:pt x="1566" y="1291"/>
                </a:lnTo>
                <a:lnTo>
                  <a:pt x="1565" y="1292"/>
                </a:lnTo>
                <a:lnTo>
                  <a:pt x="1563" y="1293"/>
                </a:lnTo>
                <a:lnTo>
                  <a:pt x="1562" y="1293"/>
                </a:lnTo>
                <a:lnTo>
                  <a:pt x="1561" y="1293"/>
                </a:lnTo>
                <a:lnTo>
                  <a:pt x="1560" y="1294"/>
                </a:lnTo>
                <a:lnTo>
                  <a:pt x="1559" y="1294"/>
                </a:lnTo>
                <a:lnTo>
                  <a:pt x="1557" y="1294"/>
                </a:lnTo>
                <a:lnTo>
                  <a:pt x="1546" y="1297"/>
                </a:lnTo>
                <a:lnTo>
                  <a:pt x="1531" y="1299"/>
                </a:lnTo>
                <a:lnTo>
                  <a:pt x="1530" y="1299"/>
                </a:lnTo>
                <a:lnTo>
                  <a:pt x="1530" y="1300"/>
                </a:lnTo>
                <a:lnTo>
                  <a:pt x="1535" y="1304"/>
                </a:lnTo>
                <a:lnTo>
                  <a:pt x="1546" y="1313"/>
                </a:lnTo>
                <a:lnTo>
                  <a:pt x="1553" y="1320"/>
                </a:lnTo>
                <a:lnTo>
                  <a:pt x="1555" y="1322"/>
                </a:lnTo>
                <a:lnTo>
                  <a:pt x="1558" y="1323"/>
                </a:lnTo>
                <a:lnTo>
                  <a:pt x="1562" y="1327"/>
                </a:lnTo>
                <a:lnTo>
                  <a:pt x="1563" y="1327"/>
                </a:lnTo>
                <a:lnTo>
                  <a:pt x="1563" y="1328"/>
                </a:lnTo>
                <a:lnTo>
                  <a:pt x="1560" y="1327"/>
                </a:lnTo>
                <a:lnTo>
                  <a:pt x="1561" y="1328"/>
                </a:lnTo>
                <a:lnTo>
                  <a:pt x="1559" y="1328"/>
                </a:lnTo>
                <a:lnTo>
                  <a:pt x="1559" y="1327"/>
                </a:lnTo>
                <a:lnTo>
                  <a:pt x="1554" y="1326"/>
                </a:lnTo>
                <a:lnTo>
                  <a:pt x="1552" y="1327"/>
                </a:lnTo>
                <a:lnTo>
                  <a:pt x="1549" y="1329"/>
                </a:lnTo>
                <a:lnTo>
                  <a:pt x="1544" y="1334"/>
                </a:lnTo>
                <a:lnTo>
                  <a:pt x="1543" y="1334"/>
                </a:lnTo>
                <a:lnTo>
                  <a:pt x="1543" y="1335"/>
                </a:lnTo>
                <a:lnTo>
                  <a:pt x="1542" y="1336"/>
                </a:lnTo>
                <a:lnTo>
                  <a:pt x="1541" y="1336"/>
                </a:lnTo>
                <a:lnTo>
                  <a:pt x="1536" y="1336"/>
                </a:lnTo>
                <a:lnTo>
                  <a:pt x="1533" y="1336"/>
                </a:lnTo>
                <a:lnTo>
                  <a:pt x="1529" y="1337"/>
                </a:lnTo>
                <a:lnTo>
                  <a:pt x="1529" y="1338"/>
                </a:lnTo>
                <a:lnTo>
                  <a:pt x="1528" y="1339"/>
                </a:lnTo>
                <a:lnTo>
                  <a:pt x="1527" y="1340"/>
                </a:lnTo>
                <a:lnTo>
                  <a:pt x="1525" y="1342"/>
                </a:lnTo>
                <a:lnTo>
                  <a:pt x="1523" y="1344"/>
                </a:lnTo>
                <a:lnTo>
                  <a:pt x="1521" y="1347"/>
                </a:lnTo>
                <a:lnTo>
                  <a:pt x="1521" y="1348"/>
                </a:lnTo>
                <a:lnTo>
                  <a:pt x="1520" y="1348"/>
                </a:lnTo>
                <a:lnTo>
                  <a:pt x="1518" y="1349"/>
                </a:lnTo>
                <a:lnTo>
                  <a:pt x="1517" y="1349"/>
                </a:lnTo>
                <a:lnTo>
                  <a:pt x="1517" y="1349"/>
                </a:lnTo>
                <a:lnTo>
                  <a:pt x="1516" y="1349"/>
                </a:lnTo>
                <a:lnTo>
                  <a:pt x="1514" y="1349"/>
                </a:lnTo>
                <a:lnTo>
                  <a:pt x="1510" y="1349"/>
                </a:lnTo>
                <a:lnTo>
                  <a:pt x="1508" y="1348"/>
                </a:lnTo>
                <a:lnTo>
                  <a:pt x="1507" y="1348"/>
                </a:lnTo>
                <a:lnTo>
                  <a:pt x="1506" y="1348"/>
                </a:lnTo>
                <a:lnTo>
                  <a:pt x="1505" y="1348"/>
                </a:lnTo>
                <a:lnTo>
                  <a:pt x="1503" y="1348"/>
                </a:lnTo>
                <a:lnTo>
                  <a:pt x="1502" y="1348"/>
                </a:lnTo>
                <a:lnTo>
                  <a:pt x="1499" y="1347"/>
                </a:lnTo>
                <a:lnTo>
                  <a:pt x="1493" y="1349"/>
                </a:lnTo>
                <a:lnTo>
                  <a:pt x="1492" y="1349"/>
                </a:lnTo>
                <a:lnTo>
                  <a:pt x="1489" y="1349"/>
                </a:lnTo>
                <a:lnTo>
                  <a:pt x="1487" y="1349"/>
                </a:lnTo>
                <a:lnTo>
                  <a:pt x="1486" y="1348"/>
                </a:lnTo>
                <a:lnTo>
                  <a:pt x="1485" y="1347"/>
                </a:lnTo>
                <a:lnTo>
                  <a:pt x="1481" y="1346"/>
                </a:lnTo>
                <a:lnTo>
                  <a:pt x="1480" y="1345"/>
                </a:lnTo>
                <a:lnTo>
                  <a:pt x="1479" y="1345"/>
                </a:lnTo>
                <a:lnTo>
                  <a:pt x="1477" y="1345"/>
                </a:lnTo>
                <a:lnTo>
                  <a:pt x="1472" y="1347"/>
                </a:lnTo>
                <a:lnTo>
                  <a:pt x="1471" y="1347"/>
                </a:lnTo>
                <a:lnTo>
                  <a:pt x="1468" y="1347"/>
                </a:lnTo>
                <a:lnTo>
                  <a:pt x="1466" y="1348"/>
                </a:lnTo>
                <a:lnTo>
                  <a:pt x="1461" y="1348"/>
                </a:lnTo>
                <a:lnTo>
                  <a:pt x="1460" y="1347"/>
                </a:lnTo>
                <a:lnTo>
                  <a:pt x="1459" y="1347"/>
                </a:lnTo>
                <a:lnTo>
                  <a:pt x="1457" y="1347"/>
                </a:lnTo>
                <a:lnTo>
                  <a:pt x="1457" y="1346"/>
                </a:lnTo>
                <a:lnTo>
                  <a:pt x="1454" y="1346"/>
                </a:lnTo>
                <a:lnTo>
                  <a:pt x="1449" y="1346"/>
                </a:lnTo>
                <a:lnTo>
                  <a:pt x="1446" y="1343"/>
                </a:lnTo>
                <a:lnTo>
                  <a:pt x="1445" y="1342"/>
                </a:lnTo>
                <a:lnTo>
                  <a:pt x="1445" y="1342"/>
                </a:lnTo>
                <a:lnTo>
                  <a:pt x="1443" y="1341"/>
                </a:lnTo>
                <a:lnTo>
                  <a:pt x="1438" y="1338"/>
                </a:lnTo>
                <a:lnTo>
                  <a:pt x="1437" y="1337"/>
                </a:lnTo>
                <a:lnTo>
                  <a:pt x="1433" y="1336"/>
                </a:lnTo>
                <a:lnTo>
                  <a:pt x="1427" y="1329"/>
                </a:lnTo>
                <a:lnTo>
                  <a:pt x="1423" y="1327"/>
                </a:lnTo>
                <a:lnTo>
                  <a:pt x="1419" y="1326"/>
                </a:lnTo>
                <a:lnTo>
                  <a:pt x="1418" y="1325"/>
                </a:lnTo>
                <a:lnTo>
                  <a:pt x="1412" y="1322"/>
                </a:lnTo>
                <a:lnTo>
                  <a:pt x="1409" y="1322"/>
                </a:lnTo>
                <a:lnTo>
                  <a:pt x="1405" y="1321"/>
                </a:lnTo>
                <a:lnTo>
                  <a:pt x="1405" y="1322"/>
                </a:lnTo>
                <a:lnTo>
                  <a:pt x="1396" y="1319"/>
                </a:lnTo>
                <a:lnTo>
                  <a:pt x="1395" y="1319"/>
                </a:lnTo>
                <a:lnTo>
                  <a:pt x="1394" y="1319"/>
                </a:lnTo>
                <a:lnTo>
                  <a:pt x="1388" y="1325"/>
                </a:lnTo>
                <a:lnTo>
                  <a:pt x="1387" y="1325"/>
                </a:lnTo>
                <a:lnTo>
                  <a:pt x="1386" y="1324"/>
                </a:lnTo>
                <a:lnTo>
                  <a:pt x="1381" y="1332"/>
                </a:lnTo>
                <a:lnTo>
                  <a:pt x="1379" y="1331"/>
                </a:lnTo>
                <a:lnTo>
                  <a:pt x="1374" y="1328"/>
                </a:lnTo>
                <a:lnTo>
                  <a:pt x="1374" y="1329"/>
                </a:lnTo>
                <a:lnTo>
                  <a:pt x="1367" y="1332"/>
                </a:lnTo>
                <a:lnTo>
                  <a:pt x="1356" y="1338"/>
                </a:lnTo>
                <a:lnTo>
                  <a:pt x="1353" y="1339"/>
                </a:lnTo>
                <a:lnTo>
                  <a:pt x="1351" y="1340"/>
                </a:lnTo>
                <a:lnTo>
                  <a:pt x="1346" y="1343"/>
                </a:lnTo>
                <a:lnTo>
                  <a:pt x="1345" y="1342"/>
                </a:lnTo>
                <a:lnTo>
                  <a:pt x="1344" y="1341"/>
                </a:lnTo>
                <a:lnTo>
                  <a:pt x="1341" y="1338"/>
                </a:lnTo>
                <a:lnTo>
                  <a:pt x="1340" y="1336"/>
                </a:lnTo>
                <a:lnTo>
                  <a:pt x="1336" y="1338"/>
                </a:lnTo>
                <a:lnTo>
                  <a:pt x="1331" y="1340"/>
                </a:lnTo>
                <a:lnTo>
                  <a:pt x="1329" y="1341"/>
                </a:lnTo>
                <a:lnTo>
                  <a:pt x="1332" y="1349"/>
                </a:lnTo>
                <a:lnTo>
                  <a:pt x="1334" y="1349"/>
                </a:lnTo>
                <a:lnTo>
                  <a:pt x="1335" y="1349"/>
                </a:lnTo>
                <a:lnTo>
                  <a:pt x="1336" y="1351"/>
                </a:lnTo>
                <a:lnTo>
                  <a:pt x="1339" y="1356"/>
                </a:lnTo>
                <a:lnTo>
                  <a:pt x="1340" y="1358"/>
                </a:lnTo>
                <a:lnTo>
                  <a:pt x="1342" y="1361"/>
                </a:lnTo>
                <a:lnTo>
                  <a:pt x="1342" y="1362"/>
                </a:lnTo>
                <a:lnTo>
                  <a:pt x="1344" y="1365"/>
                </a:lnTo>
                <a:lnTo>
                  <a:pt x="1347" y="1367"/>
                </a:lnTo>
                <a:lnTo>
                  <a:pt x="1350" y="1369"/>
                </a:lnTo>
                <a:lnTo>
                  <a:pt x="1353" y="1370"/>
                </a:lnTo>
                <a:lnTo>
                  <a:pt x="1359" y="1374"/>
                </a:lnTo>
                <a:lnTo>
                  <a:pt x="1360" y="1374"/>
                </a:lnTo>
                <a:lnTo>
                  <a:pt x="1361" y="1375"/>
                </a:lnTo>
                <a:lnTo>
                  <a:pt x="1362" y="1375"/>
                </a:lnTo>
                <a:lnTo>
                  <a:pt x="1362" y="1376"/>
                </a:lnTo>
                <a:lnTo>
                  <a:pt x="1366" y="1379"/>
                </a:lnTo>
                <a:lnTo>
                  <a:pt x="1371" y="1382"/>
                </a:lnTo>
                <a:lnTo>
                  <a:pt x="1372" y="1383"/>
                </a:lnTo>
                <a:lnTo>
                  <a:pt x="1378" y="1389"/>
                </a:lnTo>
                <a:lnTo>
                  <a:pt x="1383" y="1393"/>
                </a:lnTo>
                <a:lnTo>
                  <a:pt x="1391" y="1399"/>
                </a:lnTo>
                <a:lnTo>
                  <a:pt x="1397" y="1404"/>
                </a:lnTo>
                <a:lnTo>
                  <a:pt x="1406" y="1411"/>
                </a:lnTo>
                <a:lnTo>
                  <a:pt x="1405" y="1412"/>
                </a:lnTo>
                <a:lnTo>
                  <a:pt x="1400" y="1413"/>
                </a:lnTo>
                <a:lnTo>
                  <a:pt x="1399" y="1413"/>
                </a:lnTo>
                <a:lnTo>
                  <a:pt x="1381" y="1418"/>
                </a:lnTo>
                <a:lnTo>
                  <a:pt x="1374" y="1420"/>
                </a:lnTo>
                <a:lnTo>
                  <a:pt x="1373" y="1421"/>
                </a:lnTo>
                <a:lnTo>
                  <a:pt x="1369" y="1411"/>
                </a:lnTo>
                <a:lnTo>
                  <a:pt x="1358" y="1414"/>
                </a:lnTo>
                <a:lnTo>
                  <a:pt x="1359" y="1419"/>
                </a:lnTo>
                <a:lnTo>
                  <a:pt x="1362" y="1427"/>
                </a:lnTo>
                <a:lnTo>
                  <a:pt x="1362" y="1428"/>
                </a:lnTo>
                <a:lnTo>
                  <a:pt x="1360" y="1429"/>
                </a:lnTo>
                <a:lnTo>
                  <a:pt x="1358" y="1429"/>
                </a:lnTo>
                <a:lnTo>
                  <a:pt x="1354" y="1429"/>
                </a:lnTo>
                <a:lnTo>
                  <a:pt x="1338" y="1429"/>
                </a:lnTo>
                <a:lnTo>
                  <a:pt x="1337" y="1429"/>
                </a:lnTo>
                <a:lnTo>
                  <a:pt x="1315" y="1441"/>
                </a:lnTo>
                <a:lnTo>
                  <a:pt x="1302" y="1449"/>
                </a:lnTo>
                <a:lnTo>
                  <a:pt x="1295" y="1452"/>
                </a:lnTo>
                <a:lnTo>
                  <a:pt x="1295" y="1453"/>
                </a:lnTo>
                <a:lnTo>
                  <a:pt x="1281" y="1455"/>
                </a:lnTo>
                <a:lnTo>
                  <a:pt x="1272" y="1458"/>
                </a:lnTo>
                <a:lnTo>
                  <a:pt x="1266" y="1460"/>
                </a:lnTo>
                <a:lnTo>
                  <a:pt x="1251" y="1464"/>
                </a:lnTo>
                <a:lnTo>
                  <a:pt x="1234" y="1467"/>
                </a:lnTo>
                <a:lnTo>
                  <a:pt x="1231" y="1468"/>
                </a:lnTo>
                <a:lnTo>
                  <a:pt x="1236" y="1478"/>
                </a:lnTo>
                <a:lnTo>
                  <a:pt x="1242" y="1490"/>
                </a:lnTo>
                <a:lnTo>
                  <a:pt x="1248" y="1502"/>
                </a:lnTo>
                <a:lnTo>
                  <a:pt x="1254" y="1514"/>
                </a:lnTo>
                <a:lnTo>
                  <a:pt x="1267" y="1539"/>
                </a:lnTo>
                <a:lnTo>
                  <a:pt x="1269" y="1543"/>
                </a:lnTo>
                <a:lnTo>
                  <a:pt x="1285" y="1575"/>
                </a:lnTo>
                <a:lnTo>
                  <a:pt x="1298" y="1601"/>
                </a:lnTo>
                <a:lnTo>
                  <a:pt x="1309" y="1624"/>
                </a:lnTo>
                <a:lnTo>
                  <a:pt x="1318" y="1635"/>
                </a:lnTo>
                <a:lnTo>
                  <a:pt x="1337" y="1658"/>
                </a:lnTo>
                <a:lnTo>
                  <a:pt x="1373" y="1701"/>
                </a:lnTo>
                <a:lnTo>
                  <a:pt x="1376" y="1706"/>
                </a:lnTo>
                <a:lnTo>
                  <a:pt x="1378" y="1707"/>
                </a:lnTo>
                <a:lnTo>
                  <a:pt x="1379" y="1707"/>
                </a:lnTo>
                <a:lnTo>
                  <a:pt x="1385" y="1702"/>
                </a:lnTo>
                <a:lnTo>
                  <a:pt x="1388" y="1707"/>
                </a:lnTo>
                <a:lnTo>
                  <a:pt x="1414" y="1736"/>
                </a:lnTo>
                <a:lnTo>
                  <a:pt x="1443" y="1769"/>
                </a:lnTo>
                <a:lnTo>
                  <a:pt x="1477" y="1809"/>
                </a:lnTo>
                <a:lnTo>
                  <a:pt x="1521" y="1808"/>
                </a:lnTo>
                <a:lnTo>
                  <a:pt x="1515" y="1815"/>
                </a:lnTo>
                <a:lnTo>
                  <a:pt x="1508" y="1819"/>
                </a:lnTo>
                <a:lnTo>
                  <a:pt x="1471" y="1853"/>
                </a:lnTo>
                <a:lnTo>
                  <a:pt x="1411" y="1907"/>
                </a:lnTo>
                <a:lnTo>
                  <a:pt x="1319" y="1991"/>
                </a:lnTo>
                <a:lnTo>
                  <a:pt x="1226" y="2075"/>
                </a:lnTo>
                <a:lnTo>
                  <a:pt x="1160" y="2133"/>
                </a:lnTo>
                <a:lnTo>
                  <a:pt x="1156" y="2137"/>
                </a:lnTo>
                <a:lnTo>
                  <a:pt x="1153" y="2134"/>
                </a:lnTo>
                <a:lnTo>
                  <a:pt x="1152" y="2133"/>
                </a:lnTo>
                <a:lnTo>
                  <a:pt x="1149" y="2130"/>
                </a:lnTo>
                <a:lnTo>
                  <a:pt x="1143" y="2121"/>
                </a:lnTo>
                <a:lnTo>
                  <a:pt x="1140" y="2118"/>
                </a:lnTo>
                <a:lnTo>
                  <a:pt x="1124" y="2099"/>
                </a:lnTo>
                <a:lnTo>
                  <a:pt x="1075" y="2040"/>
                </a:lnTo>
                <a:lnTo>
                  <a:pt x="1060" y="2020"/>
                </a:lnTo>
                <a:lnTo>
                  <a:pt x="1032" y="1986"/>
                </a:lnTo>
                <a:lnTo>
                  <a:pt x="948" y="1885"/>
                </a:lnTo>
                <a:lnTo>
                  <a:pt x="919" y="1851"/>
                </a:lnTo>
                <a:lnTo>
                  <a:pt x="911" y="1839"/>
                </a:lnTo>
                <a:lnTo>
                  <a:pt x="884" y="1805"/>
                </a:lnTo>
                <a:lnTo>
                  <a:pt x="882" y="1802"/>
                </a:lnTo>
                <a:lnTo>
                  <a:pt x="875" y="1794"/>
                </a:lnTo>
                <a:lnTo>
                  <a:pt x="852" y="1767"/>
                </a:lnTo>
                <a:lnTo>
                  <a:pt x="783" y="1683"/>
                </a:lnTo>
                <a:lnTo>
                  <a:pt x="768" y="1665"/>
                </a:lnTo>
                <a:lnTo>
                  <a:pt x="760" y="1656"/>
                </a:lnTo>
                <a:lnTo>
                  <a:pt x="733" y="1623"/>
                </a:lnTo>
                <a:lnTo>
                  <a:pt x="652" y="1525"/>
                </a:lnTo>
                <a:lnTo>
                  <a:pt x="631" y="1501"/>
                </a:lnTo>
                <a:lnTo>
                  <a:pt x="737" y="1502"/>
                </a:lnTo>
                <a:lnTo>
                  <a:pt x="844" y="1502"/>
                </a:lnTo>
                <a:lnTo>
                  <a:pt x="856" y="1490"/>
                </a:lnTo>
                <a:lnTo>
                  <a:pt x="879" y="1471"/>
                </a:lnTo>
                <a:lnTo>
                  <a:pt x="895" y="1457"/>
                </a:lnTo>
                <a:lnTo>
                  <a:pt x="815" y="1418"/>
                </a:lnTo>
                <a:lnTo>
                  <a:pt x="805" y="1414"/>
                </a:lnTo>
                <a:lnTo>
                  <a:pt x="839" y="1384"/>
                </a:lnTo>
                <a:lnTo>
                  <a:pt x="846" y="1379"/>
                </a:lnTo>
                <a:lnTo>
                  <a:pt x="879" y="1349"/>
                </a:lnTo>
                <a:lnTo>
                  <a:pt x="884" y="1345"/>
                </a:lnTo>
                <a:lnTo>
                  <a:pt x="890" y="1340"/>
                </a:lnTo>
                <a:lnTo>
                  <a:pt x="903" y="1328"/>
                </a:lnTo>
                <a:lnTo>
                  <a:pt x="908" y="1323"/>
                </a:lnTo>
                <a:lnTo>
                  <a:pt x="909" y="1322"/>
                </a:lnTo>
                <a:lnTo>
                  <a:pt x="933" y="1345"/>
                </a:lnTo>
                <a:lnTo>
                  <a:pt x="960" y="1362"/>
                </a:lnTo>
                <a:lnTo>
                  <a:pt x="968" y="1367"/>
                </a:lnTo>
                <a:lnTo>
                  <a:pt x="987" y="1380"/>
                </a:lnTo>
                <a:lnTo>
                  <a:pt x="1008" y="1394"/>
                </a:lnTo>
                <a:lnTo>
                  <a:pt x="1017" y="1385"/>
                </a:lnTo>
                <a:lnTo>
                  <a:pt x="1020" y="1382"/>
                </a:lnTo>
                <a:lnTo>
                  <a:pt x="1023" y="1380"/>
                </a:lnTo>
                <a:lnTo>
                  <a:pt x="1025" y="1378"/>
                </a:lnTo>
                <a:lnTo>
                  <a:pt x="1028" y="1374"/>
                </a:lnTo>
                <a:lnTo>
                  <a:pt x="1035" y="1368"/>
                </a:lnTo>
                <a:lnTo>
                  <a:pt x="1037" y="1366"/>
                </a:lnTo>
                <a:lnTo>
                  <a:pt x="1038" y="1364"/>
                </a:lnTo>
                <a:lnTo>
                  <a:pt x="1042" y="1360"/>
                </a:lnTo>
                <a:lnTo>
                  <a:pt x="1048" y="1355"/>
                </a:lnTo>
                <a:lnTo>
                  <a:pt x="1061" y="1342"/>
                </a:lnTo>
                <a:lnTo>
                  <a:pt x="1069" y="1334"/>
                </a:lnTo>
                <a:lnTo>
                  <a:pt x="1072" y="1331"/>
                </a:lnTo>
                <a:lnTo>
                  <a:pt x="1073" y="1330"/>
                </a:lnTo>
                <a:lnTo>
                  <a:pt x="1074" y="1329"/>
                </a:lnTo>
                <a:lnTo>
                  <a:pt x="1074" y="1328"/>
                </a:lnTo>
                <a:lnTo>
                  <a:pt x="1075" y="1329"/>
                </a:lnTo>
                <a:lnTo>
                  <a:pt x="1085" y="1331"/>
                </a:lnTo>
                <a:lnTo>
                  <a:pt x="1085" y="1330"/>
                </a:lnTo>
                <a:lnTo>
                  <a:pt x="1087" y="1329"/>
                </a:lnTo>
                <a:lnTo>
                  <a:pt x="1087" y="1307"/>
                </a:lnTo>
                <a:lnTo>
                  <a:pt x="1087" y="1283"/>
                </a:lnTo>
                <a:lnTo>
                  <a:pt x="1087" y="1282"/>
                </a:lnTo>
                <a:lnTo>
                  <a:pt x="1088" y="1281"/>
                </a:lnTo>
                <a:lnTo>
                  <a:pt x="1089" y="1279"/>
                </a:lnTo>
                <a:lnTo>
                  <a:pt x="1089" y="1277"/>
                </a:lnTo>
                <a:lnTo>
                  <a:pt x="1090" y="1276"/>
                </a:lnTo>
                <a:lnTo>
                  <a:pt x="1090" y="1274"/>
                </a:lnTo>
                <a:lnTo>
                  <a:pt x="1090" y="1273"/>
                </a:lnTo>
                <a:lnTo>
                  <a:pt x="1090" y="1272"/>
                </a:lnTo>
                <a:lnTo>
                  <a:pt x="1090" y="1261"/>
                </a:lnTo>
                <a:lnTo>
                  <a:pt x="1090" y="1243"/>
                </a:lnTo>
                <a:lnTo>
                  <a:pt x="1090" y="1234"/>
                </a:lnTo>
                <a:lnTo>
                  <a:pt x="1090" y="1220"/>
                </a:lnTo>
                <a:lnTo>
                  <a:pt x="1090" y="1206"/>
                </a:lnTo>
                <a:lnTo>
                  <a:pt x="1090" y="1182"/>
                </a:lnTo>
                <a:lnTo>
                  <a:pt x="1089" y="1181"/>
                </a:lnTo>
                <a:lnTo>
                  <a:pt x="1089" y="1180"/>
                </a:lnTo>
                <a:lnTo>
                  <a:pt x="1089" y="1178"/>
                </a:lnTo>
                <a:lnTo>
                  <a:pt x="1089" y="1167"/>
                </a:lnTo>
                <a:lnTo>
                  <a:pt x="1090" y="1158"/>
                </a:lnTo>
                <a:lnTo>
                  <a:pt x="1090" y="1156"/>
                </a:lnTo>
                <a:lnTo>
                  <a:pt x="1098" y="1157"/>
                </a:lnTo>
                <a:lnTo>
                  <a:pt x="1104" y="1157"/>
                </a:lnTo>
                <a:lnTo>
                  <a:pt x="1116" y="1157"/>
                </a:lnTo>
                <a:lnTo>
                  <a:pt x="1117" y="1124"/>
                </a:lnTo>
                <a:lnTo>
                  <a:pt x="1116" y="1107"/>
                </a:lnTo>
                <a:lnTo>
                  <a:pt x="1115" y="1101"/>
                </a:lnTo>
                <a:lnTo>
                  <a:pt x="1114" y="1082"/>
                </a:lnTo>
                <a:lnTo>
                  <a:pt x="1113" y="1069"/>
                </a:lnTo>
                <a:lnTo>
                  <a:pt x="1111" y="1049"/>
                </a:lnTo>
                <a:lnTo>
                  <a:pt x="1110" y="1032"/>
                </a:lnTo>
                <a:lnTo>
                  <a:pt x="1105" y="1021"/>
                </a:lnTo>
                <a:lnTo>
                  <a:pt x="1103" y="1018"/>
                </a:lnTo>
                <a:lnTo>
                  <a:pt x="1100" y="1010"/>
                </a:lnTo>
                <a:lnTo>
                  <a:pt x="1096" y="1006"/>
                </a:lnTo>
                <a:lnTo>
                  <a:pt x="1089" y="997"/>
                </a:lnTo>
                <a:lnTo>
                  <a:pt x="1072" y="986"/>
                </a:lnTo>
                <a:lnTo>
                  <a:pt x="1061" y="981"/>
                </a:lnTo>
                <a:lnTo>
                  <a:pt x="1059" y="981"/>
                </a:lnTo>
                <a:lnTo>
                  <a:pt x="1058" y="980"/>
                </a:lnTo>
                <a:lnTo>
                  <a:pt x="1057" y="980"/>
                </a:lnTo>
                <a:lnTo>
                  <a:pt x="1007" y="958"/>
                </a:lnTo>
                <a:lnTo>
                  <a:pt x="1005" y="958"/>
                </a:lnTo>
                <a:lnTo>
                  <a:pt x="992" y="952"/>
                </a:lnTo>
                <a:lnTo>
                  <a:pt x="972" y="940"/>
                </a:lnTo>
                <a:lnTo>
                  <a:pt x="962" y="932"/>
                </a:lnTo>
                <a:lnTo>
                  <a:pt x="946" y="919"/>
                </a:lnTo>
                <a:lnTo>
                  <a:pt x="945" y="918"/>
                </a:lnTo>
                <a:lnTo>
                  <a:pt x="942" y="910"/>
                </a:lnTo>
                <a:lnTo>
                  <a:pt x="935" y="895"/>
                </a:lnTo>
                <a:lnTo>
                  <a:pt x="935" y="894"/>
                </a:lnTo>
                <a:lnTo>
                  <a:pt x="935" y="892"/>
                </a:lnTo>
                <a:lnTo>
                  <a:pt x="934" y="880"/>
                </a:lnTo>
                <a:lnTo>
                  <a:pt x="932" y="868"/>
                </a:lnTo>
                <a:lnTo>
                  <a:pt x="932" y="862"/>
                </a:lnTo>
                <a:lnTo>
                  <a:pt x="928" y="854"/>
                </a:lnTo>
                <a:lnTo>
                  <a:pt x="920" y="848"/>
                </a:lnTo>
                <a:lnTo>
                  <a:pt x="913" y="843"/>
                </a:lnTo>
                <a:lnTo>
                  <a:pt x="903" y="839"/>
                </a:lnTo>
                <a:lnTo>
                  <a:pt x="881" y="829"/>
                </a:lnTo>
                <a:lnTo>
                  <a:pt x="870" y="828"/>
                </a:lnTo>
                <a:lnTo>
                  <a:pt x="859" y="830"/>
                </a:lnTo>
                <a:lnTo>
                  <a:pt x="845" y="836"/>
                </a:lnTo>
                <a:lnTo>
                  <a:pt x="834" y="840"/>
                </a:lnTo>
                <a:lnTo>
                  <a:pt x="823" y="843"/>
                </a:lnTo>
                <a:lnTo>
                  <a:pt x="813" y="848"/>
                </a:lnTo>
                <a:lnTo>
                  <a:pt x="807" y="850"/>
                </a:lnTo>
                <a:lnTo>
                  <a:pt x="802" y="848"/>
                </a:lnTo>
                <a:lnTo>
                  <a:pt x="796" y="845"/>
                </a:lnTo>
                <a:lnTo>
                  <a:pt x="770" y="835"/>
                </a:lnTo>
                <a:lnTo>
                  <a:pt x="748" y="826"/>
                </a:lnTo>
                <a:lnTo>
                  <a:pt x="739" y="822"/>
                </a:lnTo>
                <a:lnTo>
                  <a:pt x="736" y="821"/>
                </a:lnTo>
                <a:lnTo>
                  <a:pt x="714" y="807"/>
                </a:lnTo>
                <a:lnTo>
                  <a:pt x="691" y="794"/>
                </a:lnTo>
                <a:lnTo>
                  <a:pt x="688" y="792"/>
                </a:lnTo>
                <a:lnTo>
                  <a:pt x="686" y="792"/>
                </a:lnTo>
                <a:lnTo>
                  <a:pt x="684" y="791"/>
                </a:lnTo>
                <a:lnTo>
                  <a:pt x="674" y="785"/>
                </a:lnTo>
                <a:lnTo>
                  <a:pt x="673" y="785"/>
                </a:lnTo>
                <a:lnTo>
                  <a:pt x="671" y="784"/>
                </a:lnTo>
                <a:lnTo>
                  <a:pt x="666" y="782"/>
                </a:lnTo>
                <a:lnTo>
                  <a:pt x="655" y="778"/>
                </a:lnTo>
                <a:lnTo>
                  <a:pt x="654" y="777"/>
                </a:lnTo>
                <a:lnTo>
                  <a:pt x="642" y="775"/>
                </a:lnTo>
                <a:lnTo>
                  <a:pt x="631" y="774"/>
                </a:lnTo>
                <a:lnTo>
                  <a:pt x="630" y="774"/>
                </a:lnTo>
                <a:lnTo>
                  <a:pt x="602" y="773"/>
                </a:lnTo>
                <a:lnTo>
                  <a:pt x="589" y="773"/>
                </a:lnTo>
                <a:lnTo>
                  <a:pt x="585" y="773"/>
                </a:lnTo>
                <a:lnTo>
                  <a:pt x="560" y="777"/>
                </a:lnTo>
                <a:lnTo>
                  <a:pt x="559" y="777"/>
                </a:lnTo>
                <a:lnTo>
                  <a:pt x="550" y="778"/>
                </a:lnTo>
                <a:lnTo>
                  <a:pt x="535" y="781"/>
                </a:lnTo>
                <a:lnTo>
                  <a:pt x="523" y="783"/>
                </a:lnTo>
                <a:lnTo>
                  <a:pt x="514" y="785"/>
                </a:lnTo>
                <a:lnTo>
                  <a:pt x="505" y="787"/>
                </a:lnTo>
                <a:lnTo>
                  <a:pt x="462" y="787"/>
                </a:lnTo>
                <a:lnTo>
                  <a:pt x="422" y="781"/>
                </a:lnTo>
                <a:lnTo>
                  <a:pt x="403" y="778"/>
                </a:lnTo>
                <a:lnTo>
                  <a:pt x="365" y="769"/>
                </a:lnTo>
                <a:lnTo>
                  <a:pt x="343" y="765"/>
                </a:lnTo>
                <a:lnTo>
                  <a:pt x="301" y="755"/>
                </a:lnTo>
                <a:lnTo>
                  <a:pt x="231" y="740"/>
                </a:lnTo>
                <a:lnTo>
                  <a:pt x="200" y="730"/>
                </a:lnTo>
                <a:lnTo>
                  <a:pt x="196" y="728"/>
                </a:lnTo>
                <a:lnTo>
                  <a:pt x="129" y="705"/>
                </a:lnTo>
                <a:lnTo>
                  <a:pt x="126" y="704"/>
                </a:lnTo>
                <a:lnTo>
                  <a:pt x="121" y="696"/>
                </a:lnTo>
                <a:lnTo>
                  <a:pt x="89" y="644"/>
                </a:lnTo>
                <a:lnTo>
                  <a:pt x="78" y="626"/>
                </a:lnTo>
                <a:lnTo>
                  <a:pt x="76" y="623"/>
                </a:lnTo>
                <a:lnTo>
                  <a:pt x="73" y="616"/>
                </a:lnTo>
                <a:lnTo>
                  <a:pt x="62" y="585"/>
                </a:lnTo>
                <a:lnTo>
                  <a:pt x="58" y="575"/>
                </a:lnTo>
                <a:lnTo>
                  <a:pt x="57" y="574"/>
                </a:lnTo>
                <a:lnTo>
                  <a:pt x="57" y="573"/>
                </a:lnTo>
                <a:lnTo>
                  <a:pt x="56" y="570"/>
                </a:lnTo>
                <a:lnTo>
                  <a:pt x="55" y="565"/>
                </a:lnTo>
                <a:lnTo>
                  <a:pt x="53" y="561"/>
                </a:lnTo>
                <a:lnTo>
                  <a:pt x="52" y="557"/>
                </a:lnTo>
                <a:lnTo>
                  <a:pt x="46" y="543"/>
                </a:lnTo>
                <a:lnTo>
                  <a:pt x="28" y="491"/>
                </a:lnTo>
                <a:lnTo>
                  <a:pt x="11" y="449"/>
                </a:lnTo>
                <a:lnTo>
                  <a:pt x="0" y="418"/>
                </a:lnTo>
                <a:close/>
                <a:moveTo>
                  <a:pt x="897" y="527"/>
                </a:moveTo>
                <a:lnTo>
                  <a:pt x="906" y="533"/>
                </a:lnTo>
                <a:lnTo>
                  <a:pt x="911" y="537"/>
                </a:lnTo>
                <a:lnTo>
                  <a:pt x="912" y="538"/>
                </a:lnTo>
                <a:lnTo>
                  <a:pt x="913" y="538"/>
                </a:lnTo>
                <a:lnTo>
                  <a:pt x="914" y="539"/>
                </a:lnTo>
                <a:lnTo>
                  <a:pt x="920" y="543"/>
                </a:lnTo>
                <a:lnTo>
                  <a:pt x="921" y="545"/>
                </a:lnTo>
                <a:lnTo>
                  <a:pt x="922" y="545"/>
                </a:lnTo>
                <a:lnTo>
                  <a:pt x="922" y="546"/>
                </a:lnTo>
                <a:lnTo>
                  <a:pt x="923" y="547"/>
                </a:lnTo>
                <a:lnTo>
                  <a:pt x="925" y="549"/>
                </a:lnTo>
                <a:lnTo>
                  <a:pt x="926" y="550"/>
                </a:lnTo>
                <a:lnTo>
                  <a:pt x="927" y="551"/>
                </a:lnTo>
                <a:lnTo>
                  <a:pt x="928" y="551"/>
                </a:lnTo>
                <a:lnTo>
                  <a:pt x="930" y="553"/>
                </a:lnTo>
                <a:lnTo>
                  <a:pt x="930" y="554"/>
                </a:lnTo>
                <a:lnTo>
                  <a:pt x="932" y="556"/>
                </a:lnTo>
                <a:lnTo>
                  <a:pt x="933" y="557"/>
                </a:lnTo>
                <a:lnTo>
                  <a:pt x="934" y="558"/>
                </a:lnTo>
                <a:lnTo>
                  <a:pt x="936" y="558"/>
                </a:lnTo>
                <a:lnTo>
                  <a:pt x="938" y="558"/>
                </a:lnTo>
                <a:lnTo>
                  <a:pt x="940" y="559"/>
                </a:lnTo>
                <a:lnTo>
                  <a:pt x="941" y="559"/>
                </a:lnTo>
                <a:lnTo>
                  <a:pt x="942" y="559"/>
                </a:lnTo>
                <a:lnTo>
                  <a:pt x="944" y="560"/>
                </a:lnTo>
                <a:lnTo>
                  <a:pt x="945" y="560"/>
                </a:lnTo>
                <a:lnTo>
                  <a:pt x="945" y="561"/>
                </a:lnTo>
                <a:lnTo>
                  <a:pt x="947" y="562"/>
                </a:lnTo>
                <a:lnTo>
                  <a:pt x="948" y="561"/>
                </a:lnTo>
                <a:lnTo>
                  <a:pt x="949" y="561"/>
                </a:lnTo>
                <a:lnTo>
                  <a:pt x="950" y="561"/>
                </a:lnTo>
                <a:lnTo>
                  <a:pt x="951" y="562"/>
                </a:lnTo>
                <a:lnTo>
                  <a:pt x="952" y="561"/>
                </a:lnTo>
                <a:lnTo>
                  <a:pt x="952" y="562"/>
                </a:lnTo>
                <a:lnTo>
                  <a:pt x="953" y="562"/>
                </a:lnTo>
                <a:lnTo>
                  <a:pt x="954" y="563"/>
                </a:lnTo>
                <a:lnTo>
                  <a:pt x="954" y="563"/>
                </a:lnTo>
                <a:lnTo>
                  <a:pt x="955" y="563"/>
                </a:lnTo>
                <a:lnTo>
                  <a:pt x="956" y="563"/>
                </a:lnTo>
                <a:lnTo>
                  <a:pt x="958" y="563"/>
                </a:lnTo>
                <a:lnTo>
                  <a:pt x="961" y="563"/>
                </a:lnTo>
                <a:lnTo>
                  <a:pt x="962" y="563"/>
                </a:lnTo>
                <a:lnTo>
                  <a:pt x="962" y="564"/>
                </a:lnTo>
                <a:lnTo>
                  <a:pt x="962" y="565"/>
                </a:lnTo>
                <a:lnTo>
                  <a:pt x="966" y="566"/>
                </a:lnTo>
                <a:lnTo>
                  <a:pt x="966" y="565"/>
                </a:lnTo>
                <a:lnTo>
                  <a:pt x="967" y="565"/>
                </a:lnTo>
                <a:lnTo>
                  <a:pt x="970" y="565"/>
                </a:lnTo>
                <a:lnTo>
                  <a:pt x="971" y="566"/>
                </a:lnTo>
                <a:lnTo>
                  <a:pt x="972" y="566"/>
                </a:lnTo>
                <a:lnTo>
                  <a:pt x="974" y="567"/>
                </a:lnTo>
                <a:lnTo>
                  <a:pt x="975" y="569"/>
                </a:lnTo>
                <a:lnTo>
                  <a:pt x="977" y="568"/>
                </a:lnTo>
                <a:lnTo>
                  <a:pt x="978" y="567"/>
                </a:lnTo>
                <a:lnTo>
                  <a:pt x="978" y="568"/>
                </a:lnTo>
                <a:lnTo>
                  <a:pt x="979" y="568"/>
                </a:lnTo>
                <a:lnTo>
                  <a:pt x="981" y="568"/>
                </a:lnTo>
                <a:lnTo>
                  <a:pt x="982" y="569"/>
                </a:lnTo>
                <a:lnTo>
                  <a:pt x="983" y="569"/>
                </a:lnTo>
                <a:lnTo>
                  <a:pt x="983" y="570"/>
                </a:lnTo>
                <a:lnTo>
                  <a:pt x="984" y="571"/>
                </a:lnTo>
                <a:lnTo>
                  <a:pt x="987" y="570"/>
                </a:lnTo>
                <a:lnTo>
                  <a:pt x="992" y="571"/>
                </a:lnTo>
                <a:lnTo>
                  <a:pt x="991" y="573"/>
                </a:lnTo>
                <a:lnTo>
                  <a:pt x="994" y="572"/>
                </a:lnTo>
                <a:lnTo>
                  <a:pt x="996" y="571"/>
                </a:lnTo>
                <a:lnTo>
                  <a:pt x="997" y="572"/>
                </a:lnTo>
                <a:lnTo>
                  <a:pt x="998" y="573"/>
                </a:lnTo>
                <a:lnTo>
                  <a:pt x="999" y="573"/>
                </a:lnTo>
                <a:lnTo>
                  <a:pt x="1000" y="573"/>
                </a:lnTo>
                <a:lnTo>
                  <a:pt x="1001" y="573"/>
                </a:lnTo>
                <a:lnTo>
                  <a:pt x="1003" y="574"/>
                </a:lnTo>
                <a:lnTo>
                  <a:pt x="1005" y="574"/>
                </a:lnTo>
                <a:lnTo>
                  <a:pt x="1007" y="575"/>
                </a:lnTo>
                <a:lnTo>
                  <a:pt x="1008" y="575"/>
                </a:lnTo>
                <a:lnTo>
                  <a:pt x="1013" y="575"/>
                </a:lnTo>
                <a:lnTo>
                  <a:pt x="1013" y="575"/>
                </a:lnTo>
                <a:lnTo>
                  <a:pt x="1013" y="576"/>
                </a:lnTo>
                <a:lnTo>
                  <a:pt x="1016" y="575"/>
                </a:lnTo>
                <a:lnTo>
                  <a:pt x="1016" y="576"/>
                </a:lnTo>
                <a:lnTo>
                  <a:pt x="1017" y="576"/>
                </a:lnTo>
                <a:lnTo>
                  <a:pt x="1017" y="577"/>
                </a:lnTo>
                <a:lnTo>
                  <a:pt x="1018" y="577"/>
                </a:lnTo>
                <a:lnTo>
                  <a:pt x="1019" y="577"/>
                </a:lnTo>
                <a:lnTo>
                  <a:pt x="1021" y="577"/>
                </a:lnTo>
                <a:lnTo>
                  <a:pt x="1027" y="579"/>
                </a:lnTo>
                <a:lnTo>
                  <a:pt x="1027" y="580"/>
                </a:lnTo>
                <a:lnTo>
                  <a:pt x="1031" y="580"/>
                </a:lnTo>
                <a:lnTo>
                  <a:pt x="1032" y="580"/>
                </a:lnTo>
                <a:lnTo>
                  <a:pt x="1033" y="580"/>
                </a:lnTo>
                <a:lnTo>
                  <a:pt x="1034" y="581"/>
                </a:lnTo>
                <a:lnTo>
                  <a:pt x="1035" y="581"/>
                </a:lnTo>
                <a:lnTo>
                  <a:pt x="1036" y="581"/>
                </a:lnTo>
                <a:lnTo>
                  <a:pt x="1037" y="581"/>
                </a:lnTo>
                <a:lnTo>
                  <a:pt x="1038" y="582"/>
                </a:lnTo>
                <a:lnTo>
                  <a:pt x="1038" y="582"/>
                </a:lnTo>
                <a:lnTo>
                  <a:pt x="1040" y="582"/>
                </a:lnTo>
                <a:lnTo>
                  <a:pt x="1041" y="583"/>
                </a:lnTo>
                <a:lnTo>
                  <a:pt x="1042" y="583"/>
                </a:lnTo>
                <a:lnTo>
                  <a:pt x="1043" y="583"/>
                </a:lnTo>
                <a:lnTo>
                  <a:pt x="1045" y="584"/>
                </a:lnTo>
                <a:lnTo>
                  <a:pt x="1050" y="585"/>
                </a:lnTo>
                <a:lnTo>
                  <a:pt x="1053" y="585"/>
                </a:lnTo>
                <a:lnTo>
                  <a:pt x="1054" y="586"/>
                </a:lnTo>
                <a:lnTo>
                  <a:pt x="1057" y="586"/>
                </a:lnTo>
                <a:lnTo>
                  <a:pt x="1058" y="587"/>
                </a:lnTo>
                <a:lnTo>
                  <a:pt x="1060" y="587"/>
                </a:lnTo>
                <a:lnTo>
                  <a:pt x="1062" y="587"/>
                </a:lnTo>
                <a:lnTo>
                  <a:pt x="1064" y="587"/>
                </a:lnTo>
                <a:lnTo>
                  <a:pt x="1066" y="587"/>
                </a:lnTo>
                <a:lnTo>
                  <a:pt x="1067" y="588"/>
                </a:lnTo>
                <a:lnTo>
                  <a:pt x="1069" y="588"/>
                </a:lnTo>
                <a:lnTo>
                  <a:pt x="1072" y="589"/>
                </a:lnTo>
                <a:lnTo>
                  <a:pt x="1073" y="589"/>
                </a:lnTo>
                <a:lnTo>
                  <a:pt x="1074" y="589"/>
                </a:lnTo>
                <a:lnTo>
                  <a:pt x="1076" y="590"/>
                </a:lnTo>
                <a:lnTo>
                  <a:pt x="1079" y="591"/>
                </a:lnTo>
                <a:lnTo>
                  <a:pt x="1079" y="590"/>
                </a:lnTo>
                <a:lnTo>
                  <a:pt x="1080" y="591"/>
                </a:lnTo>
                <a:lnTo>
                  <a:pt x="1082" y="592"/>
                </a:lnTo>
                <a:lnTo>
                  <a:pt x="1084" y="592"/>
                </a:lnTo>
                <a:lnTo>
                  <a:pt x="1085" y="592"/>
                </a:lnTo>
                <a:lnTo>
                  <a:pt x="1094" y="595"/>
                </a:lnTo>
                <a:lnTo>
                  <a:pt x="1100" y="596"/>
                </a:lnTo>
                <a:lnTo>
                  <a:pt x="1102" y="597"/>
                </a:lnTo>
                <a:lnTo>
                  <a:pt x="1106" y="598"/>
                </a:lnTo>
                <a:lnTo>
                  <a:pt x="1108" y="598"/>
                </a:lnTo>
                <a:lnTo>
                  <a:pt x="1108" y="599"/>
                </a:lnTo>
                <a:lnTo>
                  <a:pt x="1109" y="599"/>
                </a:lnTo>
                <a:lnTo>
                  <a:pt x="1110" y="599"/>
                </a:lnTo>
                <a:lnTo>
                  <a:pt x="1110" y="599"/>
                </a:lnTo>
                <a:lnTo>
                  <a:pt x="1112" y="599"/>
                </a:lnTo>
                <a:lnTo>
                  <a:pt x="1115" y="599"/>
                </a:lnTo>
                <a:lnTo>
                  <a:pt x="1117" y="600"/>
                </a:lnTo>
                <a:lnTo>
                  <a:pt x="1118" y="600"/>
                </a:lnTo>
                <a:lnTo>
                  <a:pt x="1122" y="601"/>
                </a:lnTo>
                <a:lnTo>
                  <a:pt x="1131" y="603"/>
                </a:lnTo>
                <a:lnTo>
                  <a:pt x="1130" y="604"/>
                </a:lnTo>
                <a:lnTo>
                  <a:pt x="1131" y="604"/>
                </a:lnTo>
                <a:lnTo>
                  <a:pt x="1134" y="604"/>
                </a:lnTo>
                <a:lnTo>
                  <a:pt x="1136" y="605"/>
                </a:lnTo>
                <a:lnTo>
                  <a:pt x="1138" y="605"/>
                </a:lnTo>
                <a:lnTo>
                  <a:pt x="1139" y="606"/>
                </a:lnTo>
                <a:lnTo>
                  <a:pt x="1141" y="606"/>
                </a:lnTo>
                <a:lnTo>
                  <a:pt x="1143" y="606"/>
                </a:lnTo>
                <a:lnTo>
                  <a:pt x="1146" y="607"/>
                </a:lnTo>
                <a:lnTo>
                  <a:pt x="1150" y="608"/>
                </a:lnTo>
                <a:lnTo>
                  <a:pt x="1156" y="609"/>
                </a:lnTo>
                <a:lnTo>
                  <a:pt x="1160" y="611"/>
                </a:lnTo>
                <a:lnTo>
                  <a:pt x="1161" y="610"/>
                </a:lnTo>
                <a:lnTo>
                  <a:pt x="1161" y="611"/>
                </a:lnTo>
                <a:lnTo>
                  <a:pt x="1162" y="611"/>
                </a:lnTo>
                <a:lnTo>
                  <a:pt x="1162" y="611"/>
                </a:lnTo>
                <a:lnTo>
                  <a:pt x="1163" y="611"/>
                </a:lnTo>
                <a:lnTo>
                  <a:pt x="1164" y="611"/>
                </a:lnTo>
                <a:lnTo>
                  <a:pt x="1169" y="611"/>
                </a:lnTo>
                <a:lnTo>
                  <a:pt x="1171" y="612"/>
                </a:lnTo>
                <a:lnTo>
                  <a:pt x="1176" y="613"/>
                </a:lnTo>
                <a:lnTo>
                  <a:pt x="1179" y="614"/>
                </a:lnTo>
                <a:lnTo>
                  <a:pt x="1181" y="615"/>
                </a:lnTo>
                <a:lnTo>
                  <a:pt x="1185" y="616"/>
                </a:lnTo>
                <a:lnTo>
                  <a:pt x="1186" y="616"/>
                </a:lnTo>
                <a:lnTo>
                  <a:pt x="1187" y="615"/>
                </a:lnTo>
                <a:lnTo>
                  <a:pt x="1187" y="614"/>
                </a:lnTo>
                <a:lnTo>
                  <a:pt x="1188" y="613"/>
                </a:lnTo>
                <a:lnTo>
                  <a:pt x="1189" y="612"/>
                </a:lnTo>
                <a:lnTo>
                  <a:pt x="1190" y="612"/>
                </a:lnTo>
                <a:lnTo>
                  <a:pt x="1192" y="611"/>
                </a:lnTo>
                <a:lnTo>
                  <a:pt x="1194" y="610"/>
                </a:lnTo>
                <a:lnTo>
                  <a:pt x="1194" y="609"/>
                </a:lnTo>
                <a:lnTo>
                  <a:pt x="1195" y="608"/>
                </a:lnTo>
                <a:lnTo>
                  <a:pt x="1195" y="607"/>
                </a:lnTo>
                <a:lnTo>
                  <a:pt x="1196" y="605"/>
                </a:lnTo>
                <a:lnTo>
                  <a:pt x="1198" y="603"/>
                </a:lnTo>
                <a:lnTo>
                  <a:pt x="1198" y="602"/>
                </a:lnTo>
                <a:lnTo>
                  <a:pt x="1199" y="601"/>
                </a:lnTo>
                <a:lnTo>
                  <a:pt x="1200" y="599"/>
                </a:lnTo>
                <a:lnTo>
                  <a:pt x="1200" y="599"/>
                </a:lnTo>
                <a:lnTo>
                  <a:pt x="1202" y="597"/>
                </a:lnTo>
                <a:lnTo>
                  <a:pt x="1201" y="597"/>
                </a:lnTo>
                <a:lnTo>
                  <a:pt x="1202" y="596"/>
                </a:lnTo>
                <a:lnTo>
                  <a:pt x="1203" y="591"/>
                </a:lnTo>
                <a:lnTo>
                  <a:pt x="1202" y="587"/>
                </a:lnTo>
                <a:lnTo>
                  <a:pt x="1204" y="584"/>
                </a:lnTo>
                <a:lnTo>
                  <a:pt x="1205" y="583"/>
                </a:lnTo>
                <a:lnTo>
                  <a:pt x="1206" y="583"/>
                </a:lnTo>
                <a:lnTo>
                  <a:pt x="1206" y="582"/>
                </a:lnTo>
                <a:lnTo>
                  <a:pt x="1206" y="582"/>
                </a:lnTo>
                <a:lnTo>
                  <a:pt x="1205" y="582"/>
                </a:lnTo>
                <a:lnTo>
                  <a:pt x="1205" y="581"/>
                </a:lnTo>
                <a:lnTo>
                  <a:pt x="1206" y="580"/>
                </a:lnTo>
                <a:lnTo>
                  <a:pt x="1206" y="580"/>
                </a:lnTo>
                <a:lnTo>
                  <a:pt x="1208" y="578"/>
                </a:lnTo>
                <a:lnTo>
                  <a:pt x="1209" y="576"/>
                </a:lnTo>
                <a:lnTo>
                  <a:pt x="1210" y="575"/>
                </a:lnTo>
                <a:lnTo>
                  <a:pt x="1212" y="574"/>
                </a:lnTo>
                <a:lnTo>
                  <a:pt x="1213" y="573"/>
                </a:lnTo>
                <a:lnTo>
                  <a:pt x="1214" y="572"/>
                </a:lnTo>
                <a:lnTo>
                  <a:pt x="1217" y="570"/>
                </a:lnTo>
                <a:lnTo>
                  <a:pt x="1218" y="569"/>
                </a:lnTo>
                <a:lnTo>
                  <a:pt x="1224" y="564"/>
                </a:lnTo>
                <a:lnTo>
                  <a:pt x="1228" y="563"/>
                </a:lnTo>
                <a:lnTo>
                  <a:pt x="1227" y="562"/>
                </a:lnTo>
                <a:lnTo>
                  <a:pt x="1225" y="561"/>
                </a:lnTo>
                <a:lnTo>
                  <a:pt x="1218" y="557"/>
                </a:lnTo>
                <a:lnTo>
                  <a:pt x="1217" y="555"/>
                </a:lnTo>
                <a:lnTo>
                  <a:pt x="1211" y="551"/>
                </a:lnTo>
                <a:lnTo>
                  <a:pt x="1210" y="551"/>
                </a:lnTo>
                <a:lnTo>
                  <a:pt x="1208" y="551"/>
                </a:lnTo>
                <a:lnTo>
                  <a:pt x="1207" y="550"/>
                </a:lnTo>
                <a:lnTo>
                  <a:pt x="1206" y="549"/>
                </a:lnTo>
                <a:lnTo>
                  <a:pt x="1205" y="548"/>
                </a:lnTo>
                <a:lnTo>
                  <a:pt x="1202" y="546"/>
                </a:lnTo>
                <a:lnTo>
                  <a:pt x="1201" y="546"/>
                </a:lnTo>
                <a:lnTo>
                  <a:pt x="1200" y="545"/>
                </a:lnTo>
                <a:lnTo>
                  <a:pt x="1197" y="544"/>
                </a:lnTo>
                <a:lnTo>
                  <a:pt x="1195" y="542"/>
                </a:lnTo>
                <a:lnTo>
                  <a:pt x="1194" y="541"/>
                </a:lnTo>
                <a:lnTo>
                  <a:pt x="1193" y="540"/>
                </a:lnTo>
                <a:lnTo>
                  <a:pt x="1192" y="540"/>
                </a:lnTo>
                <a:lnTo>
                  <a:pt x="1192" y="539"/>
                </a:lnTo>
                <a:lnTo>
                  <a:pt x="1189" y="539"/>
                </a:lnTo>
                <a:lnTo>
                  <a:pt x="1188" y="538"/>
                </a:lnTo>
                <a:lnTo>
                  <a:pt x="1185" y="536"/>
                </a:lnTo>
                <a:lnTo>
                  <a:pt x="1184" y="535"/>
                </a:lnTo>
                <a:lnTo>
                  <a:pt x="1184" y="536"/>
                </a:lnTo>
                <a:lnTo>
                  <a:pt x="1183" y="535"/>
                </a:lnTo>
                <a:lnTo>
                  <a:pt x="1181" y="533"/>
                </a:lnTo>
                <a:lnTo>
                  <a:pt x="1179" y="532"/>
                </a:lnTo>
                <a:lnTo>
                  <a:pt x="1178" y="531"/>
                </a:lnTo>
                <a:lnTo>
                  <a:pt x="1177" y="530"/>
                </a:lnTo>
                <a:lnTo>
                  <a:pt x="1174" y="528"/>
                </a:lnTo>
                <a:lnTo>
                  <a:pt x="1173" y="527"/>
                </a:lnTo>
                <a:lnTo>
                  <a:pt x="1170" y="526"/>
                </a:lnTo>
                <a:lnTo>
                  <a:pt x="1169" y="526"/>
                </a:lnTo>
                <a:lnTo>
                  <a:pt x="1167" y="524"/>
                </a:lnTo>
                <a:lnTo>
                  <a:pt x="1164" y="522"/>
                </a:lnTo>
                <a:lnTo>
                  <a:pt x="1162" y="521"/>
                </a:lnTo>
                <a:lnTo>
                  <a:pt x="1162" y="520"/>
                </a:lnTo>
                <a:lnTo>
                  <a:pt x="1159" y="519"/>
                </a:lnTo>
                <a:lnTo>
                  <a:pt x="1158" y="518"/>
                </a:lnTo>
                <a:lnTo>
                  <a:pt x="1158" y="517"/>
                </a:lnTo>
                <a:lnTo>
                  <a:pt x="1154" y="515"/>
                </a:lnTo>
                <a:lnTo>
                  <a:pt x="1153" y="514"/>
                </a:lnTo>
                <a:lnTo>
                  <a:pt x="1152" y="513"/>
                </a:lnTo>
                <a:lnTo>
                  <a:pt x="1147" y="513"/>
                </a:lnTo>
                <a:lnTo>
                  <a:pt x="1144" y="508"/>
                </a:lnTo>
                <a:lnTo>
                  <a:pt x="1142" y="507"/>
                </a:lnTo>
                <a:lnTo>
                  <a:pt x="1141" y="507"/>
                </a:lnTo>
                <a:lnTo>
                  <a:pt x="1140" y="505"/>
                </a:lnTo>
                <a:lnTo>
                  <a:pt x="1140" y="506"/>
                </a:lnTo>
                <a:lnTo>
                  <a:pt x="1139" y="505"/>
                </a:lnTo>
                <a:lnTo>
                  <a:pt x="1136" y="502"/>
                </a:lnTo>
                <a:lnTo>
                  <a:pt x="1135" y="501"/>
                </a:lnTo>
                <a:lnTo>
                  <a:pt x="1134" y="501"/>
                </a:lnTo>
                <a:lnTo>
                  <a:pt x="1134" y="499"/>
                </a:lnTo>
                <a:lnTo>
                  <a:pt x="1133" y="498"/>
                </a:lnTo>
                <a:lnTo>
                  <a:pt x="1132" y="497"/>
                </a:lnTo>
                <a:lnTo>
                  <a:pt x="1131" y="495"/>
                </a:lnTo>
                <a:lnTo>
                  <a:pt x="1130" y="494"/>
                </a:lnTo>
                <a:lnTo>
                  <a:pt x="1131" y="493"/>
                </a:lnTo>
                <a:lnTo>
                  <a:pt x="1130" y="492"/>
                </a:lnTo>
                <a:lnTo>
                  <a:pt x="1129" y="492"/>
                </a:lnTo>
                <a:lnTo>
                  <a:pt x="1127" y="490"/>
                </a:lnTo>
                <a:lnTo>
                  <a:pt x="1126" y="490"/>
                </a:lnTo>
                <a:lnTo>
                  <a:pt x="1126" y="489"/>
                </a:lnTo>
                <a:lnTo>
                  <a:pt x="1127" y="487"/>
                </a:lnTo>
                <a:lnTo>
                  <a:pt x="1126" y="487"/>
                </a:lnTo>
                <a:lnTo>
                  <a:pt x="1124" y="487"/>
                </a:lnTo>
                <a:lnTo>
                  <a:pt x="1124" y="486"/>
                </a:lnTo>
                <a:lnTo>
                  <a:pt x="1125" y="485"/>
                </a:lnTo>
                <a:lnTo>
                  <a:pt x="1125" y="484"/>
                </a:lnTo>
                <a:lnTo>
                  <a:pt x="1126" y="483"/>
                </a:lnTo>
                <a:lnTo>
                  <a:pt x="1126" y="482"/>
                </a:lnTo>
                <a:lnTo>
                  <a:pt x="1126" y="481"/>
                </a:lnTo>
                <a:lnTo>
                  <a:pt x="1126" y="480"/>
                </a:lnTo>
                <a:lnTo>
                  <a:pt x="1125" y="480"/>
                </a:lnTo>
                <a:lnTo>
                  <a:pt x="1124" y="479"/>
                </a:lnTo>
                <a:lnTo>
                  <a:pt x="1123" y="478"/>
                </a:lnTo>
                <a:lnTo>
                  <a:pt x="1122" y="477"/>
                </a:lnTo>
                <a:lnTo>
                  <a:pt x="1122" y="476"/>
                </a:lnTo>
                <a:lnTo>
                  <a:pt x="1121" y="476"/>
                </a:lnTo>
                <a:lnTo>
                  <a:pt x="1120" y="475"/>
                </a:lnTo>
                <a:lnTo>
                  <a:pt x="1119" y="475"/>
                </a:lnTo>
                <a:lnTo>
                  <a:pt x="1118" y="475"/>
                </a:lnTo>
                <a:lnTo>
                  <a:pt x="1117" y="474"/>
                </a:lnTo>
                <a:lnTo>
                  <a:pt x="1116" y="473"/>
                </a:lnTo>
                <a:lnTo>
                  <a:pt x="1115" y="472"/>
                </a:lnTo>
                <a:lnTo>
                  <a:pt x="1114" y="471"/>
                </a:lnTo>
                <a:lnTo>
                  <a:pt x="1113" y="471"/>
                </a:lnTo>
                <a:lnTo>
                  <a:pt x="1112" y="470"/>
                </a:lnTo>
                <a:lnTo>
                  <a:pt x="1110" y="468"/>
                </a:lnTo>
                <a:lnTo>
                  <a:pt x="1109" y="466"/>
                </a:lnTo>
                <a:lnTo>
                  <a:pt x="1108" y="465"/>
                </a:lnTo>
                <a:lnTo>
                  <a:pt x="1107" y="465"/>
                </a:lnTo>
                <a:lnTo>
                  <a:pt x="1107" y="464"/>
                </a:lnTo>
                <a:lnTo>
                  <a:pt x="1106" y="463"/>
                </a:lnTo>
                <a:lnTo>
                  <a:pt x="1105" y="461"/>
                </a:lnTo>
                <a:lnTo>
                  <a:pt x="1103" y="459"/>
                </a:lnTo>
                <a:lnTo>
                  <a:pt x="1102" y="458"/>
                </a:lnTo>
                <a:lnTo>
                  <a:pt x="1101" y="457"/>
                </a:lnTo>
                <a:lnTo>
                  <a:pt x="1099" y="455"/>
                </a:lnTo>
                <a:lnTo>
                  <a:pt x="1098" y="455"/>
                </a:lnTo>
                <a:lnTo>
                  <a:pt x="1095" y="452"/>
                </a:lnTo>
                <a:lnTo>
                  <a:pt x="1094" y="453"/>
                </a:lnTo>
                <a:lnTo>
                  <a:pt x="1093" y="452"/>
                </a:lnTo>
                <a:lnTo>
                  <a:pt x="1093" y="451"/>
                </a:lnTo>
                <a:lnTo>
                  <a:pt x="1092" y="451"/>
                </a:lnTo>
                <a:lnTo>
                  <a:pt x="1092" y="450"/>
                </a:lnTo>
                <a:lnTo>
                  <a:pt x="1091" y="450"/>
                </a:lnTo>
                <a:lnTo>
                  <a:pt x="1091" y="449"/>
                </a:lnTo>
                <a:lnTo>
                  <a:pt x="1089" y="448"/>
                </a:lnTo>
                <a:lnTo>
                  <a:pt x="1087" y="445"/>
                </a:lnTo>
                <a:lnTo>
                  <a:pt x="1086" y="444"/>
                </a:lnTo>
                <a:lnTo>
                  <a:pt x="1086" y="444"/>
                </a:lnTo>
                <a:lnTo>
                  <a:pt x="1086" y="443"/>
                </a:lnTo>
                <a:lnTo>
                  <a:pt x="1085" y="443"/>
                </a:lnTo>
                <a:lnTo>
                  <a:pt x="1084" y="442"/>
                </a:lnTo>
                <a:lnTo>
                  <a:pt x="1083" y="442"/>
                </a:lnTo>
                <a:lnTo>
                  <a:pt x="1084" y="442"/>
                </a:lnTo>
                <a:lnTo>
                  <a:pt x="1081" y="443"/>
                </a:lnTo>
                <a:lnTo>
                  <a:pt x="1081" y="444"/>
                </a:lnTo>
                <a:lnTo>
                  <a:pt x="1082" y="445"/>
                </a:lnTo>
                <a:lnTo>
                  <a:pt x="1083" y="446"/>
                </a:lnTo>
                <a:lnTo>
                  <a:pt x="1084" y="446"/>
                </a:lnTo>
                <a:lnTo>
                  <a:pt x="1083" y="446"/>
                </a:lnTo>
                <a:lnTo>
                  <a:pt x="1082" y="446"/>
                </a:lnTo>
                <a:lnTo>
                  <a:pt x="1081" y="446"/>
                </a:lnTo>
                <a:lnTo>
                  <a:pt x="1080" y="446"/>
                </a:lnTo>
                <a:lnTo>
                  <a:pt x="1080" y="447"/>
                </a:lnTo>
                <a:lnTo>
                  <a:pt x="1079" y="446"/>
                </a:lnTo>
                <a:lnTo>
                  <a:pt x="1078" y="446"/>
                </a:lnTo>
                <a:lnTo>
                  <a:pt x="1074" y="443"/>
                </a:lnTo>
                <a:lnTo>
                  <a:pt x="1073" y="443"/>
                </a:lnTo>
                <a:lnTo>
                  <a:pt x="1072" y="442"/>
                </a:lnTo>
                <a:lnTo>
                  <a:pt x="1071" y="442"/>
                </a:lnTo>
                <a:lnTo>
                  <a:pt x="1067" y="440"/>
                </a:lnTo>
                <a:lnTo>
                  <a:pt x="1053" y="443"/>
                </a:lnTo>
                <a:lnTo>
                  <a:pt x="1054" y="444"/>
                </a:lnTo>
                <a:lnTo>
                  <a:pt x="1051" y="448"/>
                </a:lnTo>
                <a:lnTo>
                  <a:pt x="1050" y="452"/>
                </a:lnTo>
                <a:lnTo>
                  <a:pt x="1050" y="453"/>
                </a:lnTo>
                <a:lnTo>
                  <a:pt x="1049" y="454"/>
                </a:lnTo>
                <a:lnTo>
                  <a:pt x="1047" y="454"/>
                </a:lnTo>
                <a:lnTo>
                  <a:pt x="1043" y="454"/>
                </a:lnTo>
                <a:lnTo>
                  <a:pt x="1042" y="454"/>
                </a:lnTo>
                <a:lnTo>
                  <a:pt x="1041" y="455"/>
                </a:lnTo>
                <a:lnTo>
                  <a:pt x="1040" y="454"/>
                </a:lnTo>
                <a:lnTo>
                  <a:pt x="1040" y="454"/>
                </a:lnTo>
                <a:lnTo>
                  <a:pt x="1039" y="452"/>
                </a:lnTo>
                <a:lnTo>
                  <a:pt x="1038" y="453"/>
                </a:lnTo>
                <a:lnTo>
                  <a:pt x="1031" y="454"/>
                </a:lnTo>
                <a:lnTo>
                  <a:pt x="1025" y="455"/>
                </a:lnTo>
                <a:lnTo>
                  <a:pt x="1018" y="456"/>
                </a:lnTo>
                <a:lnTo>
                  <a:pt x="1016" y="456"/>
                </a:lnTo>
                <a:lnTo>
                  <a:pt x="1016" y="455"/>
                </a:lnTo>
                <a:lnTo>
                  <a:pt x="1015" y="454"/>
                </a:lnTo>
                <a:lnTo>
                  <a:pt x="1011" y="455"/>
                </a:lnTo>
                <a:lnTo>
                  <a:pt x="1009" y="455"/>
                </a:lnTo>
                <a:lnTo>
                  <a:pt x="1007" y="456"/>
                </a:lnTo>
                <a:lnTo>
                  <a:pt x="1004" y="456"/>
                </a:lnTo>
                <a:lnTo>
                  <a:pt x="1001" y="457"/>
                </a:lnTo>
                <a:lnTo>
                  <a:pt x="1001" y="459"/>
                </a:lnTo>
                <a:lnTo>
                  <a:pt x="1000" y="459"/>
                </a:lnTo>
                <a:lnTo>
                  <a:pt x="999" y="459"/>
                </a:lnTo>
                <a:lnTo>
                  <a:pt x="997" y="460"/>
                </a:lnTo>
                <a:lnTo>
                  <a:pt x="995" y="461"/>
                </a:lnTo>
                <a:lnTo>
                  <a:pt x="994" y="461"/>
                </a:lnTo>
                <a:lnTo>
                  <a:pt x="991" y="461"/>
                </a:lnTo>
                <a:lnTo>
                  <a:pt x="990" y="461"/>
                </a:lnTo>
                <a:lnTo>
                  <a:pt x="988" y="462"/>
                </a:lnTo>
                <a:lnTo>
                  <a:pt x="986" y="462"/>
                </a:lnTo>
                <a:lnTo>
                  <a:pt x="984" y="462"/>
                </a:lnTo>
                <a:lnTo>
                  <a:pt x="978" y="462"/>
                </a:lnTo>
                <a:lnTo>
                  <a:pt x="969" y="463"/>
                </a:lnTo>
                <a:lnTo>
                  <a:pt x="968" y="463"/>
                </a:lnTo>
                <a:lnTo>
                  <a:pt x="967" y="463"/>
                </a:lnTo>
                <a:lnTo>
                  <a:pt x="966" y="463"/>
                </a:lnTo>
                <a:lnTo>
                  <a:pt x="956" y="466"/>
                </a:lnTo>
                <a:lnTo>
                  <a:pt x="954" y="466"/>
                </a:lnTo>
                <a:lnTo>
                  <a:pt x="953" y="466"/>
                </a:lnTo>
                <a:lnTo>
                  <a:pt x="952" y="466"/>
                </a:lnTo>
                <a:lnTo>
                  <a:pt x="951" y="466"/>
                </a:lnTo>
                <a:lnTo>
                  <a:pt x="949" y="466"/>
                </a:lnTo>
                <a:lnTo>
                  <a:pt x="948" y="466"/>
                </a:lnTo>
                <a:lnTo>
                  <a:pt x="946" y="466"/>
                </a:lnTo>
                <a:lnTo>
                  <a:pt x="945" y="466"/>
                </a:lnTo>
                <a:lnTo>
                  <a:pt x="947" y="467"/>
                </a:lnTo>
                <a:lnTo>
                  <a:pt x="948" y="467"/>
                </a:lnTo>
                <a:lnTo>
                  <a:pt x="947" y="468"/>
                </a:lnTo>
                <a:lnTo>
                  <a:pt x="946" y="467"/>
                </a:lnTo>
                <a:lnTo>
                  <a:pt x="945" y="468"/>
                </a:lnTo>
                <a:lnTo>
                  <a:pt x="946" y="468"/>
                </a:lnTo>
                <a:lnTo>
                  <a:pt x="947" y="469"/>
                </a:lnTo>
                <a:lnTo>
                  <a:pt x="947" y="470"/>
                </a:lnTo>
                <a:lnTo>
                  <a:pt x="948" y="470"/>
                </a:lnTo>
                <a:lnTo>
                  <a:pt x="947" y="470"/>
                </a:lnTo>
                <a:lnTo>
                  <a:pt x="946" y="470"/>
                </a:lnTo>
                <a:lnTo>
                  <a:pt x="945" y="471"/>
                </a:lnTo>
                <a:lnTo>
                  <a:pt x="944" y="472"/>
                </a:lnTo>
                <a:lnTo>
                  <a:pt x="943" y="474"/>
                </a:lnTo>
                <a:lnTo>
                  <a:pt x="942" y="476"/>
                </a:lnTo>
                <a:lnTo>
                  <a:pt x="942" y="477"/>
                </a:lnTo>
                <a:lnTo>
                  <a:pt x="942" y="478"/>
                </a:lnTo>
                <a:lnTo>
                  <a:pt x="941" y="479"/>
                </a:lnTo>
                <a:lnTo>
                  <a:pt x="941" y="480"/>
                </a:lnTo>
                <a:lnTo>
                  <a:pt x="939" y="481"/>
                </a:lnTo>
                <a:lnTo>
                  <a:pt x="937" y="482"/>
                </a:lnTo>
                <a:lnTo>
                  <a:pt x="930" y="487"/>
                </a:lnTo>
                <a:lnTo>
                  <a:pt x="927" y="490"/>
                </a:lnTo>
                <a:lnTo>
                  <a:pt x="926" y="490"/>
                </a:lnTo>
                <a:lnTo>
                  <a:pt x="915" y="496"/>
                </a:lnTo>
                <a:lnTo>
                  <a:pt x="911" y="498"/>
                </a:lnTo>
                <a:lnTo>
                  <a:pt x="911" y="500"/>
                </a:lnTo>
                <a:lnTo>
                  <a:pt x="909" y="505"/>
                </a:lnTo>
                <a:lnTo>
                  <a:pt x="908" y="507"/>
                </a:lnTo>
                <a:lnTo>
                  <a:pt x="908" y="509"/>
                </a:lnTo>
                <a:lnTo>
                  <a:pt x="907" y="510"/>
                </a:lnTo>
                <a:lnTo>
                  <a:pt x="906" y="512"/>
                </a:lnTo>
                <a:lnTo>
                  <a:pt x="899" y="518"/>
                </a:lnTo>
                <a:lnTo>
                  <a:pt x="898" y="519"/>
                </a:lnTo>
                <a:lnTo>
                  <a:pt x="899" y="520"/>
                </a:lnTo>
                <a:lnTo>
                  <a:pt x="902" y="522"/>
                </a:lnTo>
                <a:lnTo>
                  <a:pt x="903" y="523"/>
                </a:lnTo>
                <a:lnTo>
                  <a:pt x="900" y="525"/>
                </a:lnTo>
                <a:lnTo>
                  <a:pt x="898" y="527"/>
                </a:lnTo>
                <a:lnTo>
                  <a:pt x="897" y="52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235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B7AA6-7C78-F924-649C-2B7C745A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Houston City in Texas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C7FD5B87-B8CA-4363-408B-6DE1E21FC041}"/>
              </a:ext>
            </a:extLst>
          </p:cNvPr>
          <p:cNvSpPr>
            <a:spLocks noEditPoints="1"/>
          </p:cNvSpPr>
          <p:nvPr/>
        </p:nvSpPr>
        <p:spPr bwMode="auto">
          <a:xfrm>
            <a:off x="323528" y="1347614"/>
            <a:ext cx="4343635" cy="3094360"/>
          </a:xfrm>
          <a:custGeom>
            <a:avLst/>
            <a:gdLst>
              <a:gd name="T0" fmla="*/ 1102 w 2034"/>
              <a:gd name="T1" fmla="*/ 66 h 1449"/>
              <a:gd name="T2" fmla="*/ 1040 w 2034"/>
              <a:gd name="T3" fmla="*/ 1397 h 1449"/>
              <a:gd name="T4" fmla="*/ 111 w 2034"/>
              <a:gd name="T5" fmla="*/ 869 h 1449"/>
              <a:gd name="T6" fmla="*/ 418 w 2034"/>
              <a:gd name="T7" fmla="*/ 276 h 1449"/>
              <a:gd name="T8" fmla="*/ 547 w 2034"/>
              <a:gd name="T9" fmla="*/ 452 h 1449"/>
              <a:gd name="T10" fmla="*/ 690 w 2034"/>
              <a:gd name="T11" fmla="*/ 522 h 1449"/>
              <a:gd name="T12" fmla="*/ 933 w 2034"/>
              <a:gd name="T13" fmla="*/ 546 h 1449"/>
              <a:gd name="T14" fmla="*/ 767 w 2034"/>
              <a:gd name="T15" fmla="*/ 505 h 1449"/>
              <a:gd name="T16" fmla="*/ 730 w 2034"/>
              <a:gd name="T17" fmla="*/ 444 h 1449"/>
              <a:gd name="T18" fmla="*/ 669 w 2034"/>
              <a:gd name="T19" fmla="*/ 382 h 1449"/>
              <a:gd name="T20" fmla="*/ 673 w 2034"/>
              <a:gd name="T21" fmla="*/ 355 h 1449"/>
              <a:gd name="T22" fmla="*/ 793 w 2034"/>
              <a:gd name="T23" fmla="*/ 183 h 1449"/>
              <a:gd name="T24" fmla="*/ 947 w 2034"/>
              <a:gd name="T25" fmla="*/ 266 h 1449"/>
              <a:gd name="T26" fmla="*/ 675 w 2034"/>
              <a:gd name="T27" fmla="*/ 243 h 1449"/>
              <a:gd name="T28" fmla="*/ 743 w 2034"/>
              <a:gd name="T29" fmla="*/ 344 h 1449"/>
              <a:gd name="T30" fmla="*/ 845 w 2034"/>
              <a:gd name="T31" fmla="*/ 360 h 1449"/>
              <a:gd name="T32" fmla="*/ 977 w 2034"/>
              <a:gd name="T33" fmla="*/ 293 h 1449"/>
              <a:gd name="T34" fmla="*/ 1026 w 2034"/>
              <a:gd name="T35" fmla="*/ 194 h 1449"/>
              <a:gd name="T36" fmla="*/ 1171 w 2034"/>
              <a:gd name="T37" fmla="*/ 231 h 1449"/>
              <a:gd name="T38" fmla="*/ 1212 w 2034"/>
              <a:gd name="T39" fmla="*/ 286 h 1449"/>
              <a:gd name="T40" fmla="*/ 1486 w 2034"/>
              <a:gd name="T41" fmla="*/ 498 h 1449"/>
              <a:gd name="T42" fmla="*/ 1290 w 2034"/>
              <a:gd name="T43" fmla="*/ 643 h 1449"/>
              <a:gd name="T44" fmla="*/ 1597 w 2034"/>
              <a:gd name="T45" fmla="*/ 849 h 1449"/>
              <a:gd name="T46" fmla="*/ 1705 w 2034"/>
              <a:gd name="T47" fmla="*/ 400 h 1449"/>
              <a:gd name="T48" fmla="*/ 1486 w 2034"/>
              <a:gd name="T49" fmla="*/ 293 h 1449"/>
              <a:gd name="T50" fmla="*/ 1791 w 2034"/>
              <a:gd name="T51" fmla="*/ 411 h 1449"/>
              <a:gd name="T52" fmla="*/ 1724 w 2034"/>
              <a:gd name="T53" fmla="*/ 834 h 1449"/>
              <a:gd name="T54" fmla="*/ 1590 w 2034"/>
              <a:gd name="T55" fmla="*/ 935 h 1449"/>
              <a:gd name="T56" fmla="*/ 1933 w 2034"/>
              <a:gd name="T57" fmla="*/ 967 h 1449"/>
              <a:gd name="T58" fmla="*/ 1743 w 2034"/>
              <a:gd name="T59" fmla="*/ 1188 h 1449"/>
              <a:gd name="T60" fmla="*/ 1578 w 2034"/>
              <a:gd name="T61" fmla="*/ 1291 h 1449"/>
              <a:gd name="T62" fmla="*/ 1281 w 2034"/>
              <a:gd name="T63" fmla="*/ 1286 h 1449"/>
              <a:gd name="T64" fmla="*/ 675 w 2034"/>
              <a:gd name="T65" fmla="*/ 1088 h 1449"/>
              <a:gd name="T66" fmla="*/ 601 w 2034"/>
              <a:gd name="T67" fmla="*/ 1067 h 1449"/>
              <a:gd name="T68" fmla="*/ 521 w 2034"/>
              <a:gd name="T69" fmla="*/ 1086 h 1449"/>
              <a:gd name="T70" fmla="*/ 271 w 2034"/>
              <a:gd name="T71" fmla="*/ 1038 h 1449"/>
              <a:gd name="T72" fmla="*/ 243 w 2034"/>
              <a:gd name="T73" fmla="*/ 1030 h 1449"/>
              <a:gd name="T74" fmla="*/ 305 w 2034"/>
              <a:gd name="T75" fmla="*/ 1019 h 1449"/>
              <a:gd name="T76" fmla="*/ 351 w 2034"/>
              <a:gd name="T77" fmla="*/ 899 h 1449"/>
              <a:gd name="T78" fmla="*/ 261 w 2034"/>
              <a:gd name="T79" fmla="*/ 869 h 1449"/>
              <a:gd name="T80" fmla="*/ 545 w 2034"/>
              <a:gd name="T81" fmla="*/ 640 h 1449"/>
              <a:gd name="T82" fmla="*/ 513 w 2034"/>
              <a:gd name="T83" fmla="*/ 624 h 1449"/>
              <a:gd name="T84" fmla="*/ 536 w 2034"/>
              <a:gd name="T85" fmla="*/ 464 h 1449"/>
              <a:gd name="T86" fmla="*/ 247 w 2034"/>
              <a:gd name="T87" fmla="*/ 327 h 1449"/>
              <a:gd name="T88" fmla="*/ 379 w 2034"/>
              <a:gd name="T89" fmla="*/ 809 h 1449"/>
              <a:gd name="T90" fmla="*/ 467 w 2034"/>
              <a:gd name="T91" fmla="*/ 786 h 1449"/>
              <a:gd name="T92" fmla="*/ 632 w 2034"/>
              <a:gd name="T93" fmla="*/ 960 h 1449"/>
              <a:gd name="T94" fmla="*/ 788 w 2034"/>
              <a:gd name="T95" fmla="*/ 692 h 1449"/>
              <a:gd name="T96" fmla="*/ 910 w 2034"/>
              <a:gd name="T97" fmla="*/ 923 h 1449"/>
              <a:gd name="T98" fmla="*/ 1011 w 2034"/>
              <a:gd name="T99" fmla="*/ 480 h 1449"/>
              <a:gd name="T100" fmla="*/ 1005 w 2034"/>
              <a:gd name="T101" fmla="*/ 340 h 1449"/>
              <a:gd name="T102" fmla="*/ 1076 w 2034"/>
              <a:gd name="T103" fmla="*/ 399 h 1449"/>
              <a:gd name="T104" fmla="*/ 1237 w 2034"/>
              <a:gd name="T105" fmla="*/ 410 h 1449"/>
              <a:gd name="T106" fmla="*/ 1258 w 2034"/>
              <a:gd name="T107" fmla="*/ 582 h 1449"/>
              <a:gd name="T108" fmla="*/ 1529 w 2034"/>
              <a:gd name="T109" fmla="*/ 867 h 1449"/>
              <a:gd name="T110" fmla="*/ 1597 w 2034"/>
              <a:gd name="T111" fmla="*/ 1280 h 1449"/>
              <a:gd name="T112" fmla="*/ 1661 w 2034"/>
              <a:gd name="T113" fmla="*/ 839 h 1449"/>
              <a:gd name="T114" fmla="*/ 633 w 2034"/>
              <a:gd name="T115" fmla="*/ 578 h 1449"/>
              <a:gd name="T116" fmla="*/ 725 w 2034"/>
              <a:gd name="T117" fmla="*/ 625 h 1449"/>
              <a:gd name="T118" fmla="*/ 595 w 2034"/>
              <a:gd name="T119" fmla="*/ 654 h 1449"/>
              <a:gd name="T120" fmla="*/ 914 w 2034"/>
              <a:gd name="T121" fmla="*/ 496 h 1449"/>
              <a:gd name="T122" fmla="*/ 1004 w 2034"/>
              <a:gd name="T123" fmla="*/ 602 h 1449"/>
              <a:gd name="T124" fmla="*/ 979 w 2034"/>
              <a:gd name="T125" fmla="*/ 483 h 1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4" h="1449">
                <a:moveTo>
                  <a:pt x="1670" y="788"/>
                </a:moveTo>
                <a:lnTo>
                  <a:pt x="1671" y="788"/>
                </a:lnTo>
                <a:lnTo>
                  <a:pt x="1675" y="787"/>
                </a:lnTo>
                <a:lnTo>
                  <a:pt x="1677" y="786"/>
                </a:lnTo>
                <a:lnTo>
                  <a:pt x="1678" y="788"/>
                </a:lnTo>
                <a:lnTo>
                  <a:pt x="1678" y="789"/>
                </a:lnTo>
                <a:lnTo>
                  <a:pt x="1678" y="790"/>
                </a:lnTo>
                <a:lnTo>
                  <a:pt x="1674" y="791"/>
                </a:lnTo>
                <a:lnTo>
                  <a:pt x="1672" y="792"/>
                </a:lnTo>
                <a:lnTo>
                  <a:pt x="1671" y="792"/>
                </a:lnTo>
                <a:lnTo>
                  <a:pt x="1670" y="792"/>
                </a:lnTo>
                <a:lnTo>
                  <a:pt x="1670" y="789"/>
                </a:lnTo>
                <a:lnTo>
                  <a:pt x="1670" y="788"/>
                </a:lnTo>
                <a:close/>
                <a:moveTo>
                  <a:pt x="1651" y="1383"/>
                </a:moveTo>
                <a:lnTo>
                  <a:pt x="1654" y="1381"/>
                </a:lnTo>
                <a:lnTo>
                  <a:pt x="1654" y="1382"/>
                </a:lnTo>
                <a:lnTo>
                  <a:pt x="1655" y="1382"/>
                </a:lnTo>
                <a:lnTo>
                  <a:pt x="1655" y="1383"/>
                </a:lnTo>
                <a:lnTo>
                  <a:pt x="1656" y="1383"/>
                </a:lnTo>
                <a:lnTo>
                  <a:pt x="1656" y="1384"/>
                </a:lnTo>
                <a:lnTo>
                  <a:pt x="1657" y="1384"/>
                </a:lnTo>
                <a:lnTo>
                  <a:pt x="1655" y="1386"/>
                </a:lnTo>
                <a:lnTo>
                  <a:pt x="1653" y="1385"/>
                </a:lnTo>
                <a:lnTo>
                  <a:pt x="1651" y="1383"/>
                </a:lnTo>
                <a:close/>
                <a:moveTo>
                  <a:pt x="1043" y="38"/>
                </a:moveTo>
                <a:lnTo>
                  <a:pt x="1044" y="38"/>
                </a:lnTo>
                <a:lnTo>
                  <a:pt x="1046" y="38"/>
                </a:lnTo>
                <a:lnTo>
                  <a:pt x="1046" y="39"/>
                </a:lnTo>
                <a:lnTo>
                  <a:pt x="1044" y="39"/>
                </a:lnTo>
                <a:lnTo>
                  <a:pt x="1043" y="39"/>
                </a:lnTo>
                <a:lnTo>
                  <a:pt x="1043" y="38"/>
                </a:lnTo>
                <a:close/>
                <a:moveTo>
                  <a:pt x="1028" y="61"/>
                </a:moveTo>
                <a:lnTo>
                  <a:pt x="1029" y="61"/>
                </a:lnTo>
                <a:lnTo>
                  <a:pt x="1030" y="61"/>
                </a:lnTo>
                <a:lnTo>
                  <a:pt x="1031" y="61"/>
                </a:lnTo>
                <a:lnTo>
                  <a:pt x="1036" y="61"/>
                </a:lnTo>
                <a:lnTo>
                  <a:pt x="1036" y="59"/>
                </a:lnTo>
                <a:lnTo>
                  <a:pt x="1036" y="58"/>
                </a:lnTo>
                <a:lnTo>
                  <a:pt x="1043" y="58"/>
                </a:lnTo>
                <a:lnTo>
                  <a:pt x="1043" y="57"/>
                </a:lnTo>
                <a:lnTo>
                  <a:pt x="1043" y="55"/>
                </a:lnTo>
                <a:lnTo>
                  <a:pt x="1031" y="55"/>
                </a:lnTo>
                <a:lnTo>
                  <a:pt x="1031" y="54"/>
                </a:lnTo>
                <a:lnTo>
                  <a:pt x="1031" y="53"/>
                </a:lnTo>
                <a:lnTo>
                  <a:pt x="1030" y="54"/>
                </a:lnTo>
                <a:lnTo>
                  <a:pt x="1030" y="53"/>
                </a:lnTo>
                <a:lnTo>
                  <a:pt x="1030" y="52"/>
                </a:lnTo>
                <a:lnTo>
                  <a:pt x="1031" y="52"/>
                </a:lnTo>
                <a:lnTo>
                  <a:pt x="1032" y="52"/>
                </a:lnTo>
                <a:lnTo>
                  <a:pt x="1033" y="52"/>
                </a:lnTo>
                <a:lnTo>
                  <a:pt x="1034" y="52"/>
                </a:lnTo>
                <a:lnTo>
                  <a:pt x="1035" y="52"/>
                </a:lnTo>
                <a:lnTo>
                  <a:pt x="1036" y="52"/>
                </a:lnTo>
                <a:lnTo>
                  <a:pt x="1037" y="52"/>
                </a:lnTo>
                <a:lnTo>
                  <a:pt x="1038" y="52"/>
                </a:lnTo>
                <a:lnTo>
                  <a:pt x="1039" y="52"/>
                </a:lnTo>
                <a:lnTo>
                  <a:pt x="1040" y="52"/>
                </a:lnTo>
                <a:lnTo>
                  <a:pt x="1040" y="52"/>
                </a:lnTo>
                <a:lnTo>
                  <a:pt x="1041" y="52"/>
                </a:lnTo>
                <a:lnTo>
                  <a:pt x="1042" y="52"/>
                </a:lnTo>
                <a:lnTo>
                  <a:pt x="1042" y="51"/>
                </a:lnTo>
                <a:lnTo>
                  <a:pt x="1043" y="51"/>
                </a:lnTo>
                <a:lnTo>
                  <a:pt x="1044" y="51"/>
                </a:lnTo>
                <a:lnTo>
                  <a:pt x="1044" y="54"/>
                </a:lnTo>
                <a:lnTo>
                  <a:pt x="1044" y="55"/>
                </a:lnTo>
                <a:lnTo>
                  <a:pt x="1044" y="57"/>
                </a:lnTo>
                <a:lnTo>
                  <a:pt x="1047" y="57"/>
                </a:lnTo>
                <a:lnTo>
                  <a:pt x="1047" y="56"/>
                </a:lnTo>
                <a:lnTo>
                  <a:pt x="1048" y="56"/>
                </a:lnTo>
                <a:lnTo>
                  <a:pt x="1048" y="57"/>
                </a:lnTo>
                <a:lnTo>
                  <a:pt x="1051" y="57"/>
                </a:lnTo>
                <a:lnTo>
                  <a:pt x="1050" y="54"/>
                </a:lnTo>
                <a:lnTo>
                  <a:pt x="1050" y="53"/>
                </a:lnTo>
                <a:lnTo>
                  <a:pt x="1051" y="51"/>
                </a:lnTo>
                <a:lnTo>
                  <a:pt x="1051" y="50"/>
                </a:lnTo>
                <a:lnTo>
                  <a:pt x="1050" y="47"/>
                </a:lnTo>
                <a:lnTo>
                  <a:pt x="1048" y="47"/>
                </a:lnTo>
                <a:lnTo>
                  <a:pt x="1047" y="47"/>
                </a:lnTo>
                <a:lnTo>
                  <a:pt x="1046" y="47"/>
                </a:lnTo>
                <a:lnTo>
                  <a:pt x="1045" y="47"/>
                </a:lnTo>
                <a:lnTo>
                  <a:pt x="1043" y="47"/>
                </a:lnTo>
                <a:lnTo>
                  <a:pt x="1043" y="43"/>
                </a:lnTo>
                <a:lnTo>
                  <a:pt x="1044" y="43"/>
                </a:lnTo>
                <a:lnTo>
                  <a:pt x="1045" y="43"/>
                </a:lnTo>
                <a:lnTo>
                  <a:pt x="1045" y="42"/>
                </a:lnTo>
                <a:lnTo>
                  <a:pt x="1043" y="42"/>
                </a:lnTo>
                <a:lnTo>
                  <a:pt x="1043" y="40"/>
                </a:lnTo>
                <a:lnTo>
                  <a:pt x="1044" y="40"/>
                </a:lnTo>
                <a:lnTo>
                  <a:pt x="1046" y="40"/>
                </a:lnTo>
                <a:lnTo>
                  <a:pt x="1048" y="40"/>
                </a:lnTo>
                <a:lnTo>
                  <a:pt x="1048" y="39"/>
                </a:lnTo>
                <a:lnTo>
                  <a:pt x="1046" y="39"/>
                </a:lnTo>
                <a:lnTo>
                  <a:pt x="1047" y="39"/>
                </a:lnTo>
                <a:lnTo>
                  <a:pt x="1048" y="38"/>
                </a:lnTo>
                <a:lnTo>
                  <a:pt x="1046" y="38"/>
                </a:lnTo>
                <a:lnTo>
                  <a:pt x="1046" y="38"/>
                </a:lnTo>
                <a:lnTo>
                  <a:pt x="1044" y="38"/>
                </a:lnTo>
                <a:lnTo>
                  <a:pt x="1043" y="38"/>
                </a:lnTo>
                <a:lnTo>
                  <a:pt x="1043" y="37"/>
                </a:lnTo>
                <a:lnTo>
                  <a:pt x="1042" y="37"/>
                </a:lnTo>
                <a:lnTo>
                  <a:pt x="1040" y="37"/>
                </a:lnTo>
                <a:lnTo>
                  <a:pt x="1040" y="36"/>
                </a:lnTo>
                <a:lnTo>
                  <a:pt x="1043" y="36"/>
                </a:lnTo>
                <a:lnTo>
                  <a:pt x="1043" y="35"/>
                </a:lnTo>
                <a:lnTo>
                  <a:pt x="1043" y="34"/>
                </a:lnTo>
                <a:lnTo>
                  <a:pt x="1042" y="34"/>
                </a:lnTo>
                <a:lnTo>
                  <a:pt x="1041" y="34"/>
                </a:lnTo>
                <a:lnTo>
                  <a:pt x="1041" y="32"/>
                </a:lnTo>
                <a:lnTo>
                  <a:pt x="1042" y="32"/>
                </a:lnTo>
                <a:lnTo>
                  <a:pt x="1043" y="32"/>
                </a:lnTo>
                <a:lnTo>
                  <a:pt x="1043" y="31"/>
                </a:lnTo>
                <a:lnTo>
                  <a:pt x="1043" y="30"/>
                </a:lnTo>
                <a:lnTo>
                  <a:pt x="1043" y="29"/>
                </a:lnTo>
                <a:lnTo>
                  <a:pt x="1043" y="28"/>
                </a:lnTo>
                <a:lnTo>
                  <a:pt x="1043" y="27"/>
                </a:lnTo>
                <a:lnTo>
                  <a:pt x="1046" y="27"/>
                </a:lnTo>
                <a:lnTo>
                  <a:pt x="1046" y="26"/>
                </a:lnTo>
                <a:lnTo>
                  <a:pt x="1046" y="26"/>
                </a:lnTo>
                <a:lnTo>
                  <a:pt x="1045" y="26"/>
                </a:lnTo>
                <a:lnTo>
                  <a:pt x="1043" y="26"/>
                </a:lnTo>
                <a:lnTo>
                  <a:pt x="1043" y="26"/>
                </a:lnTo>
                <a:lnTo>
                  <a:pt x="1043" y="25"/>
                </a:lnTo>
                <a:lnTo>
                  <a:pt x="1043" y="24"/>
                </a:lnTo>
                <a:lnTo>
                  <a:pt x="1043" y="23"/>
                </a:lnTo>
                <a:lnTo>
                  <a:pt x="1045" y="23"/>
                </a:lnTo>
                <a:lnTo>
                  <a:pt x="1045" y="22"/>
                </a:lnTo>
                <a:lnTo>
                  <a:pt x="1043" y="22"/>
                </a:lnTo>
                <a:lnTo>
                  <a:pt x="1043" y="21"/>
                </a:lnTo>
                <a:lnTo>
                  <a:pt x="1043" y="20"/>
                </a:lnTo>
                <a:lnTo>
                  <a:pt x="1045" y="20"/>
                </a:lnTo>
                <a:lnTo>
                  <a:pt x="1043" y="20"/>
                </a:lnTo>
                <a:lnTo>
                  <a:pt x="1043" y="19"/>
                </a:lnTo>
                <a:lnTo>
                  <a:pt x="1043" y="18"/>
                </a:lnTo>
                <a:lnTo>
                  <a:pt x="1043" y="17"/>
                </a:lnTo>
                <a:lnTo>
                  <a:pt x="1043" y="16"/>
                </a:lnTo>
                <a:lnTo>
                  <a:pt x="1043" y="15"/>
                </a:lnTo>
                <a:lnTo>
                  <a:pt x="1043" y="14"/>
                </a:lnTo>
                <a:lnTo>
                  <a:pt x="1043" y="14"/>
                </a:lnTo>
                <a:lnTo>
                  <a:pt x="1043" y="12"/>
                </a:lnTo>
                <a:lnTo>
                  <a:pt x="1043" y="10"/>
                </a:lnTo>
                <a:lnTo>
                  <a:pt x="1043" y="9"/>
                </a:lnTo>
                <a:lnTo>
                  <a:pt x="1043" y="8"/>
                </a:lnTo>
                <a:lnTo>
                  <a:pt x="1043" y="7"/>
                </a:lnTo>
                <a:lnTo>
                  <a:pt x="1043" y="6"/>
                </a:lnTo>
                <a:lnTo>
                  <a:pt x="1043" y="1"/>
                </a:lnTo>
                <a:lnTo>
                  <a:pt x="1043" y="0"/>
                </a:lnTo>
                <a:lnTo>
                  <a:pt x="1044" y="2"/>
                </a:lnTo>
                <a:lnTo>
                  <a:pt x="1045" y="5"/>
                </a:lnTo>
                <a:lnTo>
                  <a:pt x="1046" y="9"/>
                </a:lnTo>
                <a:lnTo>
                  <a:pt x="1046" y="11"/>
                </a:lnTo>
                <a:lnTo>
                  <a:pt x="1047" y="14"/>
                </a:lnTo>
                <a:lnTo>
                  <a:pt x="1047" y="15"/>
                </a:lnTo>
                <a:lnTo>
                  <a:pt x="1048" y="17"/>
                </a:lnTo>
                <a:lnTo>
                  <a:pt x="1048" y="19"/>
                </a:lnTo>
                <a:lnTo>
                  <a:pt x="1048" y="20"/>
                </a:lnTo>
                <a:lnTo>
                  <a:pt x="1048" y="22"/>
                </a:lnTo>
                <a:lnTo>
                  <a:pt x="1049" y="22"/>
                </a:lnTo>
                <a:lnTo>
                  <a:pt x="1050" y="22"/>
                </a:lnTo>
                <a:lnTo>
                  <a:pt x="1051" y="22"/>
                </a:lnTo>
                <a:lnTo>
                  <a:pt x="1051" y="21"/>
                </a:lnTo>
                <a:lnTo>
                  <a:pt x="1052" y="21"/>
                </a:lnTo>
                <a:lnTo>
                  <a:pt x="1052" y="22"/>
                </a:lnTo>
                <a:lnTo>
                  <a:pt x="1052" y="23"/>
                </a:lnTo>
                <a:lnTo>
                  <a:pt x="1052" y="24"/>
                </a:lnTo>
                <a:lnTo>
                  <a:pt x="1052" y="25"/>
                </a:lnTo>
                <a:lnTo>
                  <a:pt x="1052" y="26"/>
                </a:lnTo>
                <a:lnTo>
                  <a:pt x="1052" y="26"/>
                </a:lnTo>
                <a:lnTo>
                  <a:pt x="1053" y="27"/>
                </a:lnTo>
                <a:lnTo>
                  <a:pt x="1053" y="28"/>
                </a:lnTo>
                <a:lnTo>
                  <a:pt x="1053" y="29"/>
                </a:lnTo>
                <a:lnTo>
                  <a:pt x="1053" y="30"/>
                </a:lnTo>
                <a:lnTo>
                  <a:pt x="1053" y="31"/>
                </a:lnTo>
                <a:lnTo>
                  <a:pt x="1054" y="31"/>
                </a:lnTo>
                <a:lnTo>
                  <a:pt x="1054" y="32"/>
                </a:lnTo>
                <a:lnTo>
                  <a:pt x="1054" y="34"/>
                </a:lnTo>
                <a:lnTo>
                  <a:pt x="1054" y="35"/>
                </a:lnTo>
                <a:lnTo>
                  <a:pt x="1055" y="36"/>
                </a:lnTo>
                <a:lnTo>
                  <a:pt x="1055" y="37"/>
                </a:lnTo>
                <a:lnTo>
                  <a:pt x="1056" y="37"/>
                </a:lnTo>
                <a:lnTo>
                  <a:pt x="1056" y="38"/>
                </a:lnTo>
                <a:lnTo>
                  <a:pt x="1055" y="38"/>
                </a:lnTo>
                <a:lnTo>
                  <a:pt x="1055" y="38"/>
                </a:lnTo>
                <a:lnTo>
                  <a:pt x="1055" y="39"/>
                </a:lnTo>
                <a:lnTo>
                  <a:pt x="1056" y="40"/>
                </a:lnTo>
                <a:lnTo>
                  <a:pt x="1057" y="40"/>
                </a:lnTo>
                <a:lnTo>
                  <a:pt x="1056" y="42"/>
                </a:lnTo>
                <a:lnTo>
                  <a:pt x="1057" y="42"/>
                </a:lnTo>
                <a:lnTo>
                  <a:pt x="1057" y="43"/>
                </a:lnTo>
                <a:lnTo>
                  <a:pt x="1057" y="44"/>
                </a:lnTo>
                <a:lnTo>
                  <a:pt x="1058" y="44"/>
                </a:lnTo>
                <a:lnTo>
                  <a:pt x="1059" y="44"/>
                </a:lnTo>
                <a:lnTo>
                  <a:pt x="1060" y="44"/>
                </a:lnTo>
                <a:lnTo>
                  <a:pt x="1061" y="44"/>
                </a:lnTo>
                <a:lnTo>
                  <a:pt x="1062" y="44"/>
                </a:lnTo>
                <a:lnTo>
                  <a:pt x="1063" y="44"/>
                </a:lnTo>
                <a:lnTo>
                  <a:pt x="1064" y="44"/>
                </a:lnTo>
                <a:lnTo>
                  <a:pt x="1064" y="46"/>
                </a:lnTo>
                <a:lnTo>
                  <a:pt x="1061" y="46"/>
                </a:lnTo>
                <a:lnTo>
                  <a:pt x="1059" y="46"/>
                </a:lnTo>
                <a:lnTo>
                  <a:pt x="1055" y="46"/>
                </a:lnTo>
                <a:lnTo>
                  <a:pt x="1055" y="47"/>
                </a:lnTo>
                <a:lnTo>
                  <a:pt x="1056" y="48"/>
                </a:lnTo>
                <a:lnTo>
                  <a:pt x="1061" y="48"/>
                </a:lnTo>
                <a:lnTo>
                  <a:pt x="1061" y="49"/>
                </a:lnTo>
                <a:lnTo>
                  <a:pt x="1061" y="50"/>
                </a:lnTo>
                <a:lnTo>
                  <a:pt x="1061" y="50"/>
                </a:lnTo>
                <a:lnTo>
                  <a:pt x="1060" y="50"/>
                </a:lnTo>
                <a:lnTo>
                  <a:pt x="1060" y="51"/>
                </a:lnTo>
                <a:lnTo>
                  <a:pt x="1059" y="52"/>
                </a:lnTo>
                <a:lnTo>
                  <a:pt x="1059" y="53"/>
                </a:lnTo>
                <a:lnTo>
                  <a:pt x="1059" y="54"/>
                </a:lnTo>
                <a:lnTo>
                  <a:pt x="1060" y="58"/>
                </a:lnTo>
                <a:lnTo>
                  <a:pt x="1060" y="60"/>
                </a:lnTo>
                <a:lnTo>
                  <a:pt x="1061" y="62"/>
                </a:lnTo>
                <a:lnTo>
                  <a:pt x="1061" y="62"/>
                </a:lnTo>
                <a:lnTo>
                  <a:pt x="1062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1"/>
                </a:lnTo>
                <a:lnTo>
                  <a:pt x="1064" y="61"/>
                </a:lnTo>
                <a:lnTo>
                  <a:pt x="1064" y="61"/>
                </a:lnTo>
                <a:lnTo>
                  <a:pt x="1064" y="60"/>
                </a:lnTo>
                <a:lnTo>
                  <a:pt x="1064" y="59"/>
                </a:lnTo>
                <a:lnTo>
                  <a:pt x="1064" y="58"/>
                </a:lnTo>
                <a:lnTo>
                  <a:pt x="1064" y="58"/>
                </a:lnTo>
                <a:lnTo>
                  <a:pt x="1064" y="57"/>
                </a:lnTo>
                <a:lnTo>
                  <a:pt x="1064" y="56"/>
                </a:lnTo>
                <a:lnTo>
                  <a:pt x="1064" y="56"/>
                </a:lnTo>
                <a:lnTo>
                  <a:pt x="1064" y="56"/>
                </a:lnTo>
                <a:lnTo>
                  <a:pt x="1064" y="55"/>
                </a:lnTo>
                <a:lnTo>
                  <a:pt x="1064" y="54"/>
                </a:lnTo>
                <a:lnTo>
                  <a:pt x="1064" y="54"/>
                </a:lnTo>
                <a:lnTo>
                  <a:pt x="1064" y="54"/>
                </a:lnTo>
                <a:lnTo>
                  <a:pt x="1064" y="53"/>
                </a:lnTo>
                <a:lnTo>
                  <a:pt x="1064" y="53"/>
                </a:lnTo>
                <a:lnTo>
                  <a:pt x="1064" y="52"/>
                </a:lnTo>
                <a:lnTo>
                  <a:pt x="1064" y="52"/>
                </a:lnTo>
                <a:lnTo>
                  <a:pt x="1064" y="51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49"/>
                </a:lnTo>
                <a:lnTo>
                  <a:pt x="1064" y="48"/>
                </a:lnTo>
                <a:lnTo>
                  <a:pt x="1064" y="48"/>
                </a:lnTo>
                <a:lnTo>
                  <a:pt x="1064" y="48"/>
                </a:lnTo>
                <a:lnTo>
                  <a:pt x="1065" y="49"/>
                </a:lnTo>
                <a:lnTo>
                  <a:pt x="1065" y="50"/>
                </a:lnTo>
                <a:lnTo>
                  <a:pt x="1065" y="51"/>
                </a:lnTo>
                <a:lnTo>
                  <a:pt x="1066" y="51"/>
                </a:lnTo>
                <a:lnTo>
                  <a:pt x="1066" y="52"/>
                </a:lnTo>
                <a:lnTo>
                  <a:pt x="1065" y="52"/>
                </a:lnTo>
                <a:lnTo>
                  <a:pt x="1065" y="53"/>
                </a:lnTo>
                <a:lnTo>
                  <a:pt x="1066" y="53"/>
                </a:lnTo>
                <a:lnTo>
                  <a:pt x="1066" y="56"/>
                </a:lnTo>
                <a:lnTo>
                  <a:pt x="1066" y="58"/>
                </a:lnTo>
                <a:lnTo>
                  <a:pt x="1065" y="58"/>
                </a:lnTo>
                <a:lnTo>
                  <a:pt x="1065" y="59"/>
                </a:lnTo>
                <a:lnTo>
                  <a:pt x="1065" y="60"/>
                </a:lnTo>
                <a:lnTo>
                  <a:pt x="1066" y="60"/>
                </a:lnTo>
                <a:lnTo>
                  <a:pt x="1066" y="61"/>
                </a:lnTo>
                <a:lnTo>
                  <a:pt x="1066" y="62"/>
                </a:lnTo>
                <a:lnTo>
                  <a:pt x="1066" y="62"/>
                </a:lnTo>
                <a:lnTo>
                  <a:pt x="1066" y="63"/>
                </a:lnTo>
                <a:lnTo>
                  <a:pt x="1068" y="63"/>
                </a:lnTo>
                <a:lnTo>
                  <a:pt x="1069" y="63"/>
                </a:lnTo>
                <a:lnTo>
                  <a:pt x="1069" y="64"/>
                </a:lnTo>
                <a:lnTo>
                  <a:pt x="1071" y="64"/>
                </a:lnTo>
                <a:lnTo>
                  <a:pt x="1071" y="61"/>
                </a:lnTo>
                <a:lnTo>
                  <a:pt x="1072" y="61"/>
                </a:lnTo>
                <a:lnTo>
                  <a:pt x="1072" y="64"/>
                </a:lnTo>
                <a:lnTo>
                  <a:pt x="1073" y="64"/>
                </a:lnTo>
                <a:lnTo>
                  <a:pt x="1073" y="62"/>
                </a:lnTo>
                <a:lnTo>
                  <a:pt x="1074" y="62"/>
                </a:lnTo>
                <a:lnTo>
                  <a:pt x="1075" y="62"/>
                </a:lnTo>
                <a:lnTo>
                  <a:pt x="1076" y="62"/>
                </a:lnTo>
                <a:lnTo>
                  <a:pt x="1076" y="64"/>
                </a:lnTo>
                <a:lnTo>
                  <a:pt x="1077" y="64"/>
                </a:lnTo>
                <a:lnTo>
                  <a:pt x="1077" y="63"/>
                </a:lnTo>
                <a:lnTo>
                  <a:pt x="1077" y="62"/>
                </a:lnTo>
                <a:lnTo>
                  <a:pt x="1078" y="62"/>
                </a:lnTo>
                <a:lnTo>
                  <a:pt x="1079" y="62"/>
                </a:lnTo>
                <a:lnTo>
                  <a:pt x="1079" y="48"/>
                </a:lnTo>
                <a:lnTo>
                  <a:pt x="1079" y="47"/>
                </a:lnTo>
                <a:lnTo>
                  <a:pt x="1079" y="45"/>
                </a:lnTo>
                <a:lnTo>
                  <a:pt x="1080" y="45"/>
                </a:lnTo>
                <a:lnTo>
                  <a:pt x="1081" y="45"/>
                </a:lnTo>
                <a:lnTo>
                  <a:pt x="1082" y="44"/>
                </a:lnTo>
                <a:lnTo>
                  <a:pt x="1082" y="43"/>
                </a:lnTo>
                <a:lnTo>
                  <a:pt x="1082" y="42"/>
                </a:lnTo>
                <a:lnTo>
                  <a:pt x="1083" y="42"/>
                </a:lnTo>
                <a:lnTo>
                  <a:pt x="1084" y="42"/>
                </a:lnTo>
                <a:lnTo>
                  <a:pt x="1085" y="42"/>
                </a:lnTo>
                <a:lnTo>
                  <a:pt x="1086" y="44"/>
                </a:lnTo>
                <a:lnTo>
                  <a:pt x="1086" y="45"/>
                </a:lnTo>
                <a:lnTo>
                  <a:pt x="1086" y="46"/>
                </a:lnTo>
                <a:lnTo>
                  <a:pt x="1088" y="55"/>
                </a:lnTo>
                <a:lnTo>
                  <a:pt x="1089" y="60"/>
                </a:lnTo>
                <a:lnTo>
                  <a:pt x="1090" y="63"/>
                </a:lnTo>
                <a:lnTo>
                  <a:pt x="1092" y="63"/>
                </a:lnTo>
                <a:lnTo>
                  <a:pt x="1094" y="63"/>
                </a:lnTo>
                <a:lnTo>
                  <a:pt x="1096" y="63"/>
                </a:lnTo>
                <a:lnTo>
                  <a:pt x="1097" y="63"/>
                </a:lnTo>
                <a:lnTo>
                  <a:pt x="1099" y="64"/>
                </a:lnTo>
                <a:lnTo>
                  <a:pt x="1100" y="64"/>
                </a:lnTo>
                <a:lnTo>
                  <a:pt x="1100" y="64"/>
                </a:lnTo>
                <a:lnTo>
                  <a:pt x="1100" y="65"/>
                </a:lnTo>
                <a:lnTo>
                  <a:pt x="1102" y="66"/>
                </a:lnTo>
                <a:lnTo>
                  <a:pt x="1103" y="66"/>
                </a:lnTo>
                <a:lnTo>
                  <a:pt x="1104" y="66"/>
                </a:lnTo>
                <a:lnTo>
                  <a:pt x="1106" y="67"/>
                </a:lnTo>
                <a:lnTo>
                  <a:pt x="1108" y="67"/>
                </a:lnTo>
                <a:lnTo>
                  <a:pt x="1109" y="67"/>
                </a:lnTo>
                <a:lnTo>
                  <a:pt x="1111" y="68"/>
                </a:lnTo>
                <a:lnTo>
                  <a:pt x="1114" y="69"/>
                </a:lnTo>
                <a:lnTo>
                  <a:pt x="1118" y="70"/>
                </a:lnTo>
                <a:lnTo>
                  <a:pt x="1119" y="70"/>
                </a:lnTo>
                <a:lnTo>
                  <a:pt x="1120" y="70"/>
                </a:lnTo>
                <a:lnTo>
                  <a:pt x="1121" y="70"/>
                </a:lnTo>
                <a:lnTo>
                  <a:pt x="1122" y="70"/>
                </a:lnTo>
                <a:lnTo>
                  <a:pt x="1123" y="71"/>
                </a:lnTo>
                <a:lnTo>
                  <a:pt x="1124" y="71"/>
                </a:lnTo>
                <a:lnTo>
                  <a:pt x="1124" y="71"/>
                </a:lnTo>
                <a:lnTo>
                  <a:pt x="1125" y="71"/>
                </a:lnTo>
                <a:lnTo>
                  <a:pt x="1126" y="71"/>
                </a:lnTo>
                <a:lnTo>
                  <a:pt x="1126" y="72"/>
                </a:lnTo>
                <a:lnTo>
                  <a:pt x="1127" y="72"/>
                </a:lnTo>
                <a:lnTo>
                  <a:pt x="1128" y="72"/>
                </a:lnTo>
                <a:lnTo>
                  <a:pt x="1129" y="72"/>
                </a:lnTo>
                <a:lnTo>
                  <a:pt x="1131" y="72"/>
                </a:lnTo>
                <a:lnTo>
                  <a:pt x="1132" y="73"/>
                </a:lnTo>
                <a:lnTo>
                  <a:pt x="1133" y="73"/>
                </a:lnTo>
                <a:lnTo>
                  <a:pt x="1135" y="73"/>
                </a:lnTo>
                <a:lnTo>
                  <a:pt x="1136" y="74"/>
                </a:lnTo>
                <a:lnTo>
                  <a:pt x="1137" y="74"/>
                </a:lnTo>
                <a:lnTo>
                  <a:pt x="1138" y="74"/>
                </a:lnTo>
                <a:lnTo>
                  <a:pt x="1139" y="74"/>
                </a:lnTo>
                <a:lnTo>
                  <a:pt x="1140" y="74"/>
                </a:lnTo>
                <a:lnTo>
                  <a:pt x="1142" y="74"/>
                </a:lnTo>
                <a:lnTo>
                  <a:pt x="1144" y="74"/>
                </a:lnTo>
                <a:lnTo>
                  <a:pt x="1145" y="74"/>
                </a:lnTo>
                <a:lnTo>
                  <a:pt x="1146" y="74"/>
                </a:lnTo>
                <a:lnTo>
                  <a:pt x="1147" y="74"/>
                </a:lnTo>
                <a:lnTo>
                  <a:pt x="1148" y="74"/>
                </a:lnTo>
                <a:lnTo>
                  <a:pt x="1148" y="74"/>
                </a:lnTo>
                <a:lnTo>
                  <a:pt x="1149" y="74"/>
                </a:lnTo>
                <a:lnTo>
                  <a:pt x="1150" y="74"/>
                </a:lnTo>
                <a:lnTo>
                  <a:pt x="1151" y="74"/>
                </a:lnTo>
                <a:lnTo>
                  <a:pt x="1152" y="75"/>
                </a:lnTo>
                <a:lnTo>
                  <a:pt x="1153" y="75"/>
                </a:lnTo>
                <a:lnTo>
                  <a:pt x="1153" y="76"/>
                </a:lnTo>
                <a:lnTo>
                  <a:pt x="1156" y="77"/>
                </a:lnTo>
                <a:lnTo>
                  <a:pt x="1156" y="78"/>
                </a:lnTo>
                <a:lnTo>
                  <a:pt x="1158" y="78"/>
                </a:lnTo>
                <a:lnTo>
                  <a:pt x="1158" y="79"/>
                </a:lnTo>
                <a:lnTo>
                  <a:pt x="1159" y="79"/>
                </a:lnTo>
                <a:lnTo>
                  <a:pt x="1160" y="80"/>
                </a:lnTo>
                <a:lnTo>
                  <a:pt x="1160" y="80"/>
                </a:lnTo>
                <a:lnTo>
                  <a:pt x="1160" y="81"/>
                </a:lnTo>
                <a:lnTo>
                  <a:pt x="1161" y="82"/>
                </a:lnTo>
                <a:lnTo>
                  <a:pt x="1161" y="83"/>
                </a:lnTo>
                <a:lnTo>
                  <a:pt x="1162" y="83"/>
                </a:lnTo>
                <a:lnTo>
                  <a:pt x="1163" y="85"/>
                </a:lnTo>
                <a:lnTo>
                  <a:pt x="1164" y="86"/>
                </a:lnTo>
                <a:lnTo>
                  <a:pt x="1165" y="87"/>
                </a:lnTo>
                <a:lnTo>
                  <a:pt x="1165" y="88"/>
                </a:lnTo>
                <a:lnTo>
                  <a:pt x="1167" y="91"/>
                </a:lnTo>
                <a:lnTo>
                  <a:pt x="1168" y="91"/>
                </a:lnTo>
                <a:lnTo>
                  <a:pt x="1168" y="92"/>
                </a:lnTo>
                <a:lnTo>
                  <a:pt x="1169" y="93"/>
                </a:lnTo>
                <a:lnTo>
                  <a:pt x="1170" y="95"/>
                </a:lnTo>
                <a:lnTo>
                  <a:pt x="1170" y="96"/>
                </a:lnTo>
                <a:lnTo>
                  <a:pt x="1171" y="96"/>
                </a:lnTo>
                <a:lnTo>
                  <a:pt x="1172" y="99"/>
                </a:lnTo>
                <a:lnTo>
                  <a:pt x="1173" y="100"/>
                </a:lnTo>
                <a:lnTo>
                  <a:pt x="1173" y="101"/>
                </a:lnTo>
                <a:lnTo>
                  <a:pt x="1174" y="101"/>
                </a:lnTo>
                <a:lnTo>
                  <a:pt x="1174" y="102"/>
                </a:lnTo>
                <a:lnTo>
                  <a:pt x="1175" y="102"/>
                </a:lnTo>
                <a:lnTo>
                  <a:pt x="1175" y="103"/>
                </a:lnTo>
                <a:lnTo>
                  <a:pt x="1176" y="103"/>
                </a:lnTo>
                <a:lnTo>
                  <a:pt x="1176" y="104"/>
                </a:lnTo>
                <a:lnTo>
                  <a:pt x="1177" y="104"/>
                </a:lnTo>
                <a:lnTo>
                  <a:pt x="1178" y="105"/>
                </a:lnTo>
                <a:lnTo>
                  <a:pt x="1179" y="104"/>
                </a:lnTo>
                <a:lnTo>
                  <a:pt x="1181" y="103"/>
                </a:lnTo>
                <a:lnTo>
                  <a:pt x="1182" y="103"/>
                </a:lnTo>
                <a:lnTo>
                  <a:pt x="1182" y="102"/>
                </a:lnTo>
                <a:lnTo>
                  <a:pt x="1183" y="102"/>
                </a:lnTo>
                <a:lnTo>
                  <a:pt x="1184" y="101"/>
                </a:lnTo>
                <a:lnTo>
                  <a:pt x="1178" y="97"/>
                </a:lnTo>
                <a:lnTo>
                  <a:pt x="1179" y="97"/>
                </a:lnTo>
                <a:lnTo>
                  <a:pt x="1185" y="90"/>
                </a:lnTo>
                <a:lnTo>
                  <a:pt x="1189" y="94"/>
                </a:lnTo>
                <a:lnTo>
                  <a:pt x="1189" y="93"/>
                </a:lnTo>
                <a:lnTo>
                  <a:pt x="1190" y="93"/>
                </a:lnTo>
                <a:lnTo>
                  <a:pt x="1189" y="92"/>
                </a:lnTo>
                <a:lnTo>
                  <a:pt x="1190" y="92"/>
                </a:lnTo>
                <a:lnTo>
                  <a:pt x="1190" y="91"/>
                </a:lnTo>
                <a:lnTo>
                  <a:pt x="1191" y="92"/>
                </a:lnTo>
                <a:lnTo>
                  <a:pt x="1191" y="91"/>
                </a:lnTo>
                <a:lnTo>
                  <a:pt x="1188" y="88"/>
                </a:lnTo>
                <a:lnTo>
                  <a:pt x="1191" y="86"/>
                </a:lnTo>
                <a:lnTo>
                  <a:pt x="1193" y="85"/>
                </a:lnTo>
                <a:lnTo>
                  <a:pt x="1194" y="85"/>
                </a:lnTo>
                <a:lnTo>
                  <a:pt x="1195" y="84"/>
                </a:lnTo>
                <a:lnTo>
                  <a:pt x="1200" y="81"/>
                </a:lnTo>
                <a:lnTo>
                  <a:pt x="1201" y="81"/>
                </a:lnTo>
                <a:lnTo>
                  <a:pt x="1205" y="79"/>
                </a:lnTo>
                <a:lnTo>
                  <a:pt x="1212" y="75"/>
                </a:lnTo>
                <a:lnTo>
                  <a:pt x="1214" y="77"/>
                </a:lnTo>
                <a:lnTo>
                  <a:pt x="1215" y="77"/>
                </a:lnTo>
                <a:lnTo>
                  <a:pt x="1208" y="82"/>
                </a:lnTo>
                <a:lnTo>
                  <a:pt x="1203" y="86"/>
                </a:lnTo>
                <a:lnTo>
                  <a:pt x="1198" y="88"/>
                </a:lnTo>
                <a:lnTo>
                  <a:pt x="1196" y="89"/>
                </a:lnTo>
                <a:lnTo>
                  <a:pt x="1196" y="90"/>
                </a:lnTo>
                <a:lnTo>
                  <a:pt x="1197" y="90"/>
                </a:lnTo>
                <a:lnTo>
                  <a:pt x="1198" y="91"/>
                </a:lnTo>
                <a:lnTo>
                  <a:pt x="1197" y="92"/>
                </a:lnTo>
                <a:lnTo>
                  <a:pt x="1196" y="93"/>
                </a:lnTo>
                <a:lnTo>
                  <a:pt x="1195" y="94"/>
                </a:lnTo>
                <a:lnTo>
                  <a:pt x="1195" y="95"/>
                </a:lnTo>
                <a:lnTo>
                  <a:pt x="1194" y="96"/>
                </a:lnTo>
                <a:lnTo>
                  <a:pt x="1193" y="96"/>
                </a:lnTo>
                <a:lnTo>
                  <a:pt x="1193" y="97"/>
                </a:lnTo>
                <a:lnTo>
                  <a:pt x="1192" y="98"/>
                </a:lnTo>
                <a:lnTo>
                  <a:pt x="1191" y="98"/>
                </a:lnTo>
                <a:lnTo>
                  <a:pt x="1190" y="99"/>
                </a:lnTo>
                <a:lnTo>
                  <a:pt x="1189" y="99"/>
                </a:lnTo>
                <a:lnTo>
                  <a:pt x="1188" y="100"/>
                </a:lnTo>
                <a:lnTo>
                  <a:pt x="1186" y="100"/>
                </a:lnTo>
                <a:lnTo>
                  <a:pt x="1186" y="101"/>
                </a:lnTo>
                <a:lnTo>
                  <a:pt x="1185" y="101"/>
                </a:lnTo>
                <a:lnTo>
                  <a:pt x="1184" y="101"/>
                </a:lnTo>
                <a:lnTo>
                  <a:pt x="1185" y="101"/>
                </a:lnTo>
                <a:lnTo>
                  <a:pt x="1185" y="102"/>
                </a:lnTo>
                <a:lnTo>
                  <a:pt x="1186" y="103"/>
                </a:lnTo>
                <a:lnTo>
                  <a:pt x="1187" y="103"/>
                </a:lnTo>
                <a:lnTo>
                  <a:pt x="1187" y="104"/>
                </a:lnTo>
                <a:lnTo>
                  <a:pt x="1188" y="104"/>
                </a:lnTo>
                <a:lnTo>
                  <a:pt x="1189" y="105"/>
                </a:lnTo>
                <a:lnTo>
                  <a:pt x="1191" y="106"/>
                </a:lnTo>
                <a:lnTo>
                  <a:pt x="1194" y="109"/>
                </a:lnTo>
                <a:lnTo>
                  <a:pt x="1193" y="109"/>
                </a:lnTo>
                <a:lnTo>
                  <a:pt x="1193" y="110"/>
                </a:lnTo>
                <a:lnTo>
                  <a:pt x="1192" y="110"/>
                </a:lnTo>
                <a:lnTo>
                  <a:pt x="1191" y="110"/>
                </a:lnTo>
                <a:lnTo>
                  <a:pt x="1190" y="110"/>
                </a:lnTo>
                <a:lnTo>
                  <a:pt x="1190" y="109"/>
                </a:lnTo>
                <a:lnTo>
                  <a:pt x="1189" y="110"/>
                </a:lnTo>
                <a:lnTo>
                  <a:pt x="1188" y="110"/>
                </a:lnTo>
                <a:lnTo>
                  <a:pt x="1187" y="110"/>
                </a:lnTo>
                <a:lnTo>
                  <a:pt x="1187" y="110"/>
                </a:lnTo>
                <a:lnTo>
                  <a:pt x="1186" y="110"/>
                </a:lnTo>
                <a:lnTo>
                  <a:pt x="1184" y="112"/>
                </a:lnTo>
                <a:lnTo>
                  <a:pt x="1181" y="116"/>
                </a:lnTo>
                <a:lnTo>
                  <a:pt x="1180" y="115"/>
                </a:lnTo>
                <a:lnTo>
                  <a:pt x="1175" y="113"/>
                </a:lnTo>
                <a:lnTo>
                  <a:pt x="1174" y="113"/>
                </a:lnTo>
                <a:lnTo>
                  <a:pt x="1173" y="112"/>
                </a:lnTo>
                <a:lnTo>
                  <a:pt x="1172" y="112"/>
                </a:lnTo>
                <a:lnTo>
                  <a:pt x="1170" y="115"/>
                </a:lnTo>
                <a:lnTo>
                  <a:pt x="1169" y="116"/>
                </a:lnTo>
                <a:lnTo>
                  <a:pt x="1168" y="116"/>
                </a:lnTo>
                <a:lnTo>
                  <a:pt x="1167" y="117"/>
                </a:lnTo>
                <a:lnTo>
                  <a:pt x="1166" y="118"/>
                </a:lnTo>
                <a:lnTo>
                  <a:pt x="1165" y="119"/>
                </a:lnTo>
                <a:lnTo>
                  <a:pt x="1164" y="119"/>
                </a:lnTo>
                <a:lnTo>
                  <a:pt x="1164" y="120"/>
                </a:lnTo>
                <a:lnTo>
                  <a:pt x="1163" y="120"/>
                </a:lnTo>
                <a:lnTo>
                  <a:pt x="1159" y="116"/>
                </a:lnTo>
                <a:lnTo>
                  <a:pt x="1154" y="112"/>
                </a:lnTo>
                <a:lnTo>
                  <a:pt x="1157" y="110"/>
                </a:lnTo>
                <a:lnTo>
                  <a:pt x="1164" y="117"/>
                </a:lnTo>
                <a:lnTo>
                  <a:pt x="1165" y="117"/>
                </a:lnTo>
                <a:lnTo>
                  <a:pt x="1166" y="117"/>
                </a:lnTo>
                <a:lnTo>
                  <a:pt x="1167" y="116"/>
                </a:lnTo>
                <a:lnTo>
                  <a:pt x="1168" y="115"/>
                </a:lnTo>
                <a:lnTo>
                  <a:pt x="1169" y="114"/>
                </a:lnTo>
                <a:lnTo>
                  <a:pt x="1171" y="113"/>
                </a:lnTo>
                <a:lnTo>
                  <a:pt x="1172" y="112"/>
                </a:lnTo>
                <a:lnTo>
                  <a:pt x="1173" y="110"/>
                </a:lnTo>
                <a:lnTo>
                  <a:pt x="1175" y="109"/>
                </a:lnTo>
                <a:lnTo>
                  <a:pt x="1176" y="107"/>
                </a:lnTo>
                <a:lnTo>
                  <a:pt x="1177" y="106"/>
                </a:lnTo>
                <a:lnTo>
                  <a:pt x="1178" y="105"/>
                </a:lnTo>
                <a:lnTo>
                  <a:pt x="1176" y="104"/>
                </a:lnTo>
                <a:lnTo>
                  <a:pt x="1175" y="104"/>
                </a:lnTo>
                <a:lnTo>
                  <a:pt x="1175" y="103"/>
                </a:lnTo>
                <a:lnTo>
                  <a:pt x="1174" y="103"/>
                </a:lnTo>
                <a:lnTo>
                  <a:pt x="1174" y="102"/>
                </a:lnTo>
                <a:lnTo>
                  <a:pt x="1173" y="102"/>
                </a:lnTo>
                <a:lnTo>
                  <a:pt x="1173" y="101"/>
                </a:lnTo>
                <a:lnTo>
                  <a:pt x="1172" y="101"/>
                </a:lnTo>
                <a:lnTo>
                  <a:pt x="1172" y="100"/>
                </a:lnTo>
                <a:lnTo>
                  <a:pt x="1172" y="99"/>
                </a:lnTo>
                <a:lnTo>
                  <a:pt x="1172" y="98"/>
                </a:lnTo>
                <a:lnTo>
                  <a:pt x="1171" y="98"/>
                </a:lnTo>
                <a:lnTo>
                  <a:pt x="1171" y="98"/>
                </a:lnTo>
                <a:lnTo>
                  <a:pt x="1171" y="97"/>
                </a:lnTo>
                <a:lnTo>
                  <a:pt x="1170" y="97"/>
                </a:lnTo>
                <a:lnTo>
                  <a:pt x="1170" y="96"/>
                </a:lnTo>
                <a:lnTo>
                  <a:pt x="1169" y="95"/>
                </a:lnTo>
                <a:lnTo>
                  <a:pt x="1168" y="94"/>
                </a:lnTo>
                <a:lnTo>
                  <a:pt x="1168" y="93"/>
                </a:lnTo>
                <a:lnTo>
                  <a:pt x="1167" y="92"/>
                </a:lnTo>
                <a:lnTo>
                  <a:pt x="1167" y="91"/>
                </a:lnTo>
                <a:lnTo>
                  <a:pt x="1166" y="91"/>
                </a:lnTo>
                <a:lnTo>
                  <a:pt x="1166" y="90"/>
                </a:lnTo>
                <a:lnTo>
                  <a:pt x="1166" y="89"/>
                </a:lnTo>
                <a:lnTo>
                  <a:pt x="1165" y="89"/>
                </a:lnTo>
                <a:lnTo>
                  <a:pt x="1165" y="88"/>
                </a:lnTo>
                <a:lnTo>
                  <a:pt x="1164" y="88"/>
                </a:lnTo>
                <a:lnTo>
                  <a:pt x="1164" y="87"/>
                </a:lnTo>
                <a:lnTo>
                  <a:pt x="1164" y="86"/>
                </a:lnTo>
                <a:lnTo>
                  <a:pt x="1163" y="86"/>
                </a:lnTo>
                <a:lnTo>
                  <a:pt x="1163" y="86"/>
                </a:lnTo>
                <a:lnTo>
                  <a:pt x="1162" y="85"/>
                </a:lnTo>
                <a:lnTo>
                  <a:pt x="1162" y="84"/>
                </a:lnTo>
                <a:lnTo>
                  <a:pt x="1161" y="84"/>
                </a:lnTo>
                <a:lnTo>
                  <a:pt x="1160" y="85"/>
                </a:lnTo>
                <a:lnTo>
                  <a:pt x="1160" y="84"/>
                </a:lnTo>
                <a:lnTo>
                  <a:pt x="1160" y="83"/>
                </a:lnTo>
                <a:lnTo>
                  <a:pt x="1161" y="83"/>
                </a:lnTo>
                <a:lnTo>
                  <a:pt x="1161" y="82"/>
                </a:lnTo>
                <a:lnTo>
                  <a:pt x="1160" y="82"/>
                </a:lnTo>
                <a:lnTo>
                  <a:pt x="1160" y="81"/>
                </a:lnTo>
                <a:lnTo>
                  <a:pt x="1160" y="81"/>
                </a:lnTo>
                <a:lnTo>
                  <a:pt x="1160" y="80"/>
                </a:lnTo>
                <a:lnTo>
                  <a:pt x="1159" y="80"/>
                </a:lnTo>
                <a:lnTo>
                  <a:pt x="1158" y="80"/>
                </a:lnTo>
                <a:lnTo>
                  <a:pt x="1158" y="79"/>
                </a:lnTo>
                <a:lnTo>
                  <a:pt x="1157" y="79"/>
                </a:lnTo>
                <a:lnTo>
                  <a:pt x="1156" y="78"/>
                </a:lnTo>
                <a:lnTo>
                  <a:pt x="1151" y="75"/>
                </a:lnTo>
                <a:lnTo>
                  <a:pt x="1150" y="75"/>
                </a:lnTo>
                <a:lnTo>
                  <a:pt x="1149" y="74"/>
                </a:lnTo>
                <a:lnTo>
                  <a:pt x="1148" y="74"/>
                </a:lnTo>
                <a:lnTo>
                  <a:pt x="1148" y="75"/>
                </a:lnTo>
                <a:lnTo>
                  <a:pt x="1148" y="75"/>
                </a:lnTo>
                <a:lnTo>
                  <a:pt x="1147" y="75"/>
                </a:lnTo>
                <a:lnTo>
                  <a:pt x="1146" y="75"/>
                </a:lnTo>
                <a:lnTo>
                  <a:pt x="1145" y="75"/>
                </a:lnTo>
                <a:lnTo>
                  <a:pt x="1145" y="77"/>
                </a:lnTo>
                <a:lnTo>
                  <a:pt x="1144" y="77"/>
                </a:lnTo>
                <a:lnTo>
                  <a:pt x="1144" y="75"/>
                </a:lnTo>
                <a:lnTo>
                  <a:pt x="1142" y="75"/>
                </a:lnTo>
                <a:lnTo>
                  <a:pt x="1141" y="75"/>
                </a:lnTo>
                <a:lnTo>
                  <a:pt x="1140" y="75"/>
                </a:lnTo>
                <a:lnTo>
                  <a:pt x="1139" y="75"/>
                </a:lnTo>
                <a:lnTo>
                  <a:pt x="1138" y="75"/>
                </a:lnTo>
                <a:lnTo>
                  <a:pt x="1137" y="76"/>
                </a:lnTo>
                <a:lnTo>
                  <a:pt x="1137" y="75"/>
                </a:lnTo>
                <a:lnTo>
                  <a:pt x="1136" y="74"/>
                </a:lnTo>
                <a:lnTo>
                  <a:pt x="1136" y="74"/>
                </a:lnTo>
                <a:lnTo>
                  <a:pt x="1136" y="74"/>
                </a:lnTo>
                <a:lnTo>
                  <a:pt x="1133" y="74"/>
                </a:lnTo>
                <a:lnTo>
                  <a:pt x="1132" y="73"/>
                </a:lnTo>
                <a:lnTo>
                  <a:pt x="1128" y="73"/>
                </a:lnTo>
                <a:lnTo>
                  <a:pt x="1121" y="71"/>
                </a:lnTo>
                <a:lnTo>
                  <a:pt x="1120" y="71"/>
                </a:lnTo>
                <a:lnTo>
                  <a:pt x="1119" y="70"/>
                </a:lnTo>
                <a:lnTo>
                  <a:pt x="1118" y="70"/>
                </a:lnTo>
                <a:lnTo>
                  <a:pt x="1114" y="69"/>
                </a:lnTo>
                <a:lnTo>
                  <a:pt x="1113" y="69"/>
                </a:lnTo>
                <a:lnTo>
                  <a:pt x="1111" y="68"/>
                </a:lnTo>
                <a:lnTo>
                  <a:pt x="1106" y="67"/>
                </a:lnTo>
                <a:lnTo>
                  <a:pt x="1104" y="67"/>
                </a:lnTo>
                <a:lnTo>
                  <a:pt x="1103" y="67"/>
                </a:lnTo>
                <a:lnTo>
                  <a:pt x="1102" y="66"/>
                </a:lnTo>
                <a:lnTo>
                  <a:pt x="1101" y="66"/>
                </a:lnTo>
                <a:lnTo>
                  <a:pt x="1100" y="65"/>
                </a:lnTo>
                <a:lnTo>
                  <a:pt x="1099" y="64"/>
                </a:lnTo>
                <a:lnTo>
                  <a:pt x="1097" y="64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6" y="65"/>
                </a:lnTo>
                <a:lnTo>
                  <a:pt x="1096" y="66"/>
                </a:lnTo>
                <a:lnTo>
                  <a:pt x="1096" y="67"/>
                </a:lnTo>
                <a:lnTo>
                  <a:pt x="1097" y="68"/>
                </a:lnTo>
                <a:lnTo>
                  <a:pt x="1095" y="68"/>
                </a:lnTo>
                <a:lnTo>
                  <a:pt x="1094" y="68"/>
                </a:lnTo>
                <a:lnTo>
                  <a:pt x="1093" y="68"/>
                </a:lnTo>
                <a:lnTo>
                  <a:pt x="1093" y="67"/>
                </a:lnTo>
                <a:lnTo>
                  <a:pt x="1093" y="66"/>
                </a:lnTo>
                <a:lnTo>
                  <a:pt x="1092" y="65"/>
                </a:lnTo>
                <a:lnTo>
                  <a:pt x="1091" y="65"/>
                </a:lnTo>
                <a:lnTo>
                  <a:pt x="1091" y="66"/>
                </a:lnTo>
                <a:lnTo>
                  <a:pt x="1090" y="66"/>
                </a:lnTo>
                <a:lnTo>
                  <a:pt x="1086" y="66"/>
                </a:lnTo>
                <a:lnTo>
                  <a:pt x="1086" y="65"/>
                </a:lnTo>
                <a:lnTo>
                  <a:pt x="1086" y="64"/>
                </a:lnTo>
                <a:lnTo>
                  <a:pt x="1085" y="64"/>
                </a:lnTo>
                <a:lnTo>
                  <a:pt x="1083" y="64"/>
                </a:lnTo>
                <a:lnTo>
                  <a:pt x="1083" y="68"/>
                </a:lnTo>
                <a:lnTo>
                  <a:pt x="1083" y="69"/>
                </a:lnTo>
                <a:lnTo>
                  <a:pt x="1080" y="68"/>
                </a:lnTo>
                <a:lnTo>
                  <a:pt x="1079" y="68"/>
                </a:lnTo>
                <a:lnTo>
                  <a:pt x="1079" y="71"/>
                </a:lnTo>
                <a:lnTo>
                  <a:pt x="1079" y="72"/>
                </a:lnTo>
                <a:lnTo>
                  <a:pt x="1079" y="74"/>
                </a:lnTo>
                <a:lnTo>
                  <a:pt x="1086" y="74"/>
                </a:lnTo>
                <a:lnTo>
                  <a:pt x="1087" y="74"/>
                </a:lnTo>
                <a:lnTo>
                  <a:pt x="1088" y="74"/>
                </a:lnTo>
                <a:lnTo>
                  <a:pt x="1092" y="74"/>
                </a:lnTo>
                <a:lnTo>
                  <a:pt x="1092" y="74"/>
                </a:lnTo>
                <a:lnTo>
                  <a:pt x="1093" y="74"/>
                </a:lnTo>
                <a:lnTo>
                  <a:pt x="1094" y="78"/>
                </a:lnTo>
                <a:lnTo>
                  <a:pt x="1097" y="91"/>
                </a:lnTo>
                <a:lnTo>
                  <a:pt x="1096" y="91"/>
                </a:lnTo>
                <a:lnTo>
                  <a:pt x="1094" y="92"/>
                </a:lnTo>
                <a:lnTo>
                  <a:pt x="1093" y="92"/>
                </a:lnTo>
                <a:lnTo>
                  <a:pt x="1091" y="87"/>
                </a:lnTo>
                <a:lnTo>
                  <a:pt x="1090" y="86"/>
                </a:lnTo>
                <a:lnTo>
                  <a:pt x="1090" y="86"/>
                </a:lnTo>
                <a:lnTo>
                  <a:pt x="1090" y="85"/>
                </a:lnTo>
                <a:lnTo>
                  <a:pt x="1090" y="84"/>
                </a:lnTo>
                <a:lnTo>
                  <a:pt x="1088" y="79"/>
                </a:lnTo>
                <a:lnTo>
                  <a:pt x="1084" y="79"/>
                </a:lnTo>
                <a:lnTo>
                  <a:pt x="1084" y="88"/>
                </a:lnTo>
                <a:lnTo>
                  <a:pt x="1083" y="88"/>
                </a:lnTo>
                <a:lnTo>
                  <a:pt x="1084" y="92"/>
                </a:lnTo>
                <a:lnTo>
                  <a:pt x="1081" y="92"/>
                </a:lnTo>
                <a:lnTo>
                  <a:pt x="1078" y="92"/>
                </a:lnTo>
                <a:lnTo>
                  <a:pt x="1075" y="92"/>
                </a:lnTo>
                <a:lnTo>
                  <a:pt x="1075" y="95"/>
                </a:lnTo>
                <a:lnTo>
                  <a:pt x="1074" y="95"/>
                </a:lnTo>
                <a:lnTo>
                  <a:pt x="1072" y="95"/>
                </a:lnTo>
                <a:lnTo>
                  <a:pt x="1073" y="97"/>
                </a:lnTo>
                <a:lnTo>
                  <a:pt x="1074" y="99"/>
                </a:lnTo>
                <a:lnTo>
                  <a:pt x="1075" y="101"/>
                </a:lnTo>
                <a:lnTo>
                  <a:pt x="1075" y="102"/>
                </a:lnTo>
                <a:lnTo>
                  <a:pt x="1076" y="102"/>
                </a:lnTo>
                <a:lnTo>
                  <a:pt x="1076" y="101"/>
                </a:lnTo>
                <a:lnTo>
                  <a:pt x="1077" y="100"/>
                </a:lnTo>
                <a:lnTo>
                  <a:pt x="1077" y="101"/>
                </a:lnTo>
                <a:lnTo>
                  <a:pt x="1077" y="102"/>
                </a:lnTo>
                <a:lnTo>
                  <a:pt x="1077" y="103"/>
                </a:lnTo>
                <a:lnTo>
                  <a:pt x="1078" y="103"/>
                </a:lnTo>
                <a:lnTo>
                  <a:pt x="1078" y="104"/>
                </a:lnTo>
                <a:lnTo>
                  <a:pt x="1078" y="105"/>
                </a:lnTo>
                <a:lnTo>
                  <a:pt x="1078" y="106"/>
                </a:lnTo>
                <a:lnTo>
                  <a:pt x="1079" y="106"/>
                </a:lnTo>
                <a:lnTo>
                  <a:pt x="1079" y="107"/>
                </a:lnTo>
                <a:lnTo>
                  <a:pt x="1080" y="108"/>
                </a:lnTo>
                <a:lnTo>
                  <a:pt x="1081" y="109"/>
                </a:lnTo>
                <a:lnTo>
                  <a:pt x="1082" y="109"/>
                </a:lnTo>
                <a:lnTo>
                  <a:pt x="1083" y="109"/>
                </a:lnTo>
                <a:lnTo>
                  <a:pt x="1083" y="110"/>
                </a:lnTo>
                <a:lnTo>
                  <a:pt x="1085" y="110"/>
                </a:lnTo>
                <a:lnTo>
                  <a:pt x="1086" y="110"/>
                </a:lnTo>
                <a:lnTo>
                  <a:pt x="1086" y="110"/>
                </a:lnTo>
                <a:lnTo>
                  <a:pt x="1087" y="110"/>
                </a:lnTo>
                <a:lnTo>
                  <a:pt x="1087" y="110"/>
                </a:lnTo>
                <a:lnTo>
                  <a:pt x="1088" y="110"/>
                </a:lnTo>
                <a:lnTo>
                  <a:pt x="1088" y="111"/>
                </a:lnTo>
                <a:lnTo>
                  <a:pt x="1088" y="111"/>
                </a:lnTo>
                <a:lnTo>
                  <a:pt x="1089" y="113"/>
                </a:lnTo>
                <a:lnTo>
                  <a:pt x="1090" y="113"/>
                </a:lnTo>
                <a:lnTo>
                  <a:pt x="1090" y="114"/>
                </a:lnTo>
                <a:lnTo>
                  <a:pt x="1091" y="114"/>
                </a:lnTo>
                <a:lnTo>
                  <a:pt x="1092" y="114"/>
                </a:lnTo>
                <a:lnTo>
                  <a:pt x="1092" y="115"/>
                </a:lnTo>
                <a:lnTo>
                  <a:pt x="1093" y="115"/>
                </a:lnTo>
                <a:lnTo>
                  <a:pt x="1092" y="115"/>
                </a:lnTo>
                <a:lnTo>
                  <a:pt x="1090" y="117"/>
                </a:lnTo>
                <a:lnTo>
                  <a:pt x="1090" y="118"/>
                </a:lnTo>
                <a:lnTo>
                  <a:pt x="1089" y="119"/>
                </a:lnTo>
                <a:lnTo>
                  <a:pt x="1084" y="116"/>
                </a:lnTo>
                <a:lnTo>
                  <a:pt x="1082" y="115"/>
                </a:lnTo>
                <a:lnTo>
                  <a:pt x="1080" y="114"/>
                </a:lnTo>
                <a:lnTo>
                  <a:pt x="1079" y="113"/>
                </a:lnTo>
                <a:lnTo>
                  <a:pt x="1079" y="112"/>
                </a:lnTo>
                <a:lnTo>
                  <a:pt x="1078" y="111"/>
                </a:lnTo>
                <a:lnTo>
                  <a:pt x="1077" y="110"/>
                </a:lnTo>
                <a:lnTo>
                  <a:pt x="1078" y="110"/>
                </a:lnTo>
                <a:lnTo>
                  <a:pt x="1078" y="109"/>
                </a:lnTo>
                <a:lnTo>
                  <a:pt x="1077" y="109"/>
                </a:lnTo>
                <a:lnTo>
                  <a:pt x="1076" y="109"/>
                </a:lnTo>
                <a:lnTo>
                  <a:pt x="1076" y="110"/>
                </a:lnTo>
                <a:lnTo>
                  <a:pt x="1076" y="111"/>
                </a:lnTo>
                <a:lnTo>
                  <a:pt x="1076" y="112"/>
                </a:lnTo>
                <a:lnTo>
                  <a:pt x="1076" y="113"/>
                </a:lnTo>
                <a:lnTo>
                  <a:pt x="1076" y="114"/>
                </a:lnTo>
                <a:lnTo>
                  <a:pt x="1076" y="115"/>
                </a:lnTo>
                <a:lnTo>
                  <a:pt x="1076" y="116"/>
                </a:lnTo>
                <a:lnTo>
                  <a:pt x="1076" y="122"/>
                </a:lnTo>
                <a:lnTo>
                  <a:pt x="1076" y="124"/>
                </a:lnTo>
                <a:lnTo>
                  <a:pt x="1076" y="125"/>
                </a:lnTo>
                <a:lnTo>
                  <a:pt x="1076" y="129"/>
                </a:lnTo>
                <a:lnTo>
                  <a:pt x="1076" y="132"/>
                </a:lnTo>
                <a:lnTo>
                  <a:pt x="1076" y="134"/>
                </a:lnTo>
                <a:lnTo>
                  <a:pt x="1076" y="134"/>
                </a:lnTo>
                <a:lnTo>
                  <a:pt x="1076" y="135"/>
                </a:lnTo>
                <a:lnTo>
                  <a:pt x="1077" y="136"/>
                </a:lnTo>
                <a:lnTo>
                  <a:pt x="1077" y="137"/>
                </a:lnTo>
                <a:lnTo>
                  <a:pt x="1077" y="141"/>
                </a:lnTo>
                <a:lnTo>
                  <a:pt x="1077" y="142"/>
                </a:lnTo>
                <a:lnTo>
                  <a:pt x="1077" y="143"/>
                </a:lnTo>
                <a:lnTo>
                  <a:pt x="1077" y="144"/>
                </a:lnTo>
                <a:lnTo>
                  <a:pt x="1077" y="145"/>
                </a:lnTo>
                <a:lnTo>
                  <a:pt x="1077" y="146"/>
                </a:lnTo>
                <a:lnTo>
                  <a:pt x="1077" y="148"/>
                </a:lnTo>
                <a:lnTo>
                  <a:pt x="1076" y="153"/>
                </a:lnTo>
                <a:lnTo>
                  <a:pt x="1076" y="154"/>
                </a:lnTo>
                <a:lnTo>
                  <a:pt x="1076" y="155"/>
                </a:lnTo>
                <a:lnTo>
                  <a:pt x="1076" y="157"/>
                </a:lnTo>
                <a:lnTo>
                  <a:pt x="1076" y="158"/>
                </a:lnTo>
                <a:lnTo>
                  <a:pt x="1076" y="160"/>
                </a:lnTo>
                <a:lnTo>
                  <a:pt x="1075" y="161"/>
                </a:lnTo>
                <a:lnTo>
                  <a:pt x="1075" y="162"/>
                </a:lnTo>
                <a:lnTo>
                  <a:pt x="1074" y="163"/>
                </a:lnTo>
                <a:lnTo>
                  <a:pt x="1075" y="164"/>
                </a:lnTo>
                <a:lnTo>
                  <a:pt x="1074" y="165"/>
                </a:lnTo>
                <a:lnTo>
                  <a:pt x="1074" y="166"/>
                </a:lnTo>
                <a:lnTo>
                  <a:pt x="1074" y="167"/>
                </a:lnTo>
                <a:lnTo>
                  <a:pt x="1073" y="169"/>
                </a:lnTo>
                <a:lnTo>
                  <a:pt x="1073" y="170"/>
                </a:lnTo>
                <a:lnTo>
                  <a:pt x="1074" y="171"/>
                </a:lnTo>
                <a:lnTo>
                  <a:pt x="1074" y="173"/>
                </a:lnTo>
                <a:lnTo>
                  <a:pt x="1074" y="174"/>
                </a:lnTo>
                <a:lnTo>
                  <a:pt x="1075" y="178"/>
                </a:lnTo>
                <a:lnTo>
                  <a:pt x="1075" y="180"/>
                </a:lnTo>
                <a:lnTo>
                  <a:pt x="1076" y="182"/>
                </a:lnTo>
                <a:lnTo>
                  <a:pt x="1076" y="183"/>
                </a:lnTo>
                <a:lnTo>
                  <a:pt x="1076" y="185"/>
                </a:lnTo>
                <a:lnTo>
                  <a:pt x="1076" y="188"/>
                </a:lnTo>
                <a:lnTo>
                  <a:pt x="1077" y="191"/>
                </a:lnTo>
                <a:lnTo>
                  <a:pt x="1076" y="191"/>
                </a:lnTo>
                <a:lnTo>
                  <a:pt x="1076" y="191"/>
                </a:lnTo>
                <a:lnTo>
                  <a:pt x="1075" y="191"/>
                </a:lnTo>
                <a:lnTo>
                  <a:pt x="1072" y="192"/>
                </a:lnTo>
                <a:lnTo>
                  <a:pt x="1072" y="191"/>
                </a:lnTo>
                <a:lnTo>
                  <a:pt x="1071" y="190"/>
                </a:lnTo>
                <a:lnTo>
                  <a:pt x="1075" y="190"/>
                </a:lnTo>
                <a:lnTo>
                  <a:pt x="1074" y="187"/>
                </a:lnTo>
                <a:lnTo>
                  <a:pt x="1073" y="187"/>
                </a:lnTo>
                <a:lnTo>
                  <a:pt x="1073" y="186"/>
                </a:lnTo>
                <a:lnTo>
                  <a:pt x="1073" y="185"/>
                </a:lnTo>
                <a:lnTo>
                  <a:pt x="1072" y="184"/>
                </a:lnTo>
                <a:lnTo>
                  <a:pt x="1072" y="183"/>
                </a:lnTo>
                <a:lnTo>
                  <a:pt x="1071" y="183"/>
                </a:lnTo>
                <a:lnTo>
                  <a:pt x="1071" y="184"/>
                </a:lnTo>
                <a:lnTo>
                  <a:pt x="1067" y="186"/>
                </a:lnTo>
                <a:lnTo>
                  <a:pt x="1067" y="185"/>
                </a:lnTo>
                <a:lnTo>
                  <a:pt x="1066" y="185"/>
                </a:lnTo>
                <a:lnTo>
                  <a:pt x="1065" y="185"/>
                </a:lnTo>
                <a:lnTo>
                  <a:pt x="1065" y="184"/>
                </a:lnTo>
                <a:lnTo>
                  <a:pt x="1065" y="183"/>
                </a:lnTo>
                <a:lnTo>
                  <a:pt x="1065" y="182"/>
                </a:lnTo>
                <a:lnTo>
                  <a:pt x="1065" y="181"/>
                </a:lnTo>
                <a:lnTo>
                  <a:pt x="1067" y="181"/>
                </a:lnTo>
                <a:lnTo>
                  <a:pt x="1067" y="180"/>
                </a:lnTo>
                <a:lnTo>
                  <a:pt x="1065" y="180"/>
                </a:lnTo>
                <a:lnTo>
                  <a:pt x="1065" y="175"/>
                </a:lnTo>
                <a:lnTo>
                  <a:pt x="1065" y="174"/>
                </a:lnTo>
                <a:lnTo>
                  <a:pt x="1069" y="174"/>
                </a:lnTo>
                <a:lnTo>
                  <a:pt x="1071" y="174"/>
                </a:lnTo>
                <a:lnTo>
                  <a:pt x="1072" y="174"/>
                </a:lnTo>
                <a:lnTo>
                  <a:pt x="1072" y="173"/>
                </a:lnTo>
                <a:lnTo>
                  <a:pt x="1072" y="171"/>
                </a:lnTo>
                <a:lnTo>
                  <a:pt x="1071" y="169"/>
                </a:lnTo>
                <a:lnTo>
                  <a:pt x="1071" y="168"/>
                </a:lnTo>
                <a:lnTo>
                  <a:pt x="1071" y="167"/>
                </a:lnTo>
                <a:lnTo>
                  <a:pt x="1071" y="165"/>
                </a:lnTo>
                <a:lnTo>
                  <a:pt x="1071" y="164"/>
                </a:lnTo>
                <a:lnTo>
                  <a:pt x="1072" y="164"/>
                </a:lnTo>
                <a:lnTo>
                  <a:pt x="1072" y="163"/>
                </a:lnTo>
                <a:lnTo>
                  <a:pt x="1072" y="162"/>
                </a:lnTo>
                <a:lnTo>
                  <a:pt x="1073" y="161"/>
                </a:lnTo>
                <a:lnTo>
                  <a:pt x="1074" y="157"/>
                </a:lnTo>
                <a:lnTo>
                  <a:pt x="1074" y="156"/>
                </a:lnTo>
                <a:lnTo>
                  <a:pt x="1074" y="154"/>
                </a:lnTo>
                <a:lnTo>
                  <a:pt x="1074" y="153"/>
                </a:lnTo>
                <a:lnTo>
                  <a:pt x="1075" y="149"/>
                </a:lnTo>
                <a:lnTo>
                  <a:pt x="1075" y="147"/>
                </a:lnTo>
                <a:lnTo>
                  <a:pt x="1075" y="145"/>
                </a:lnTo>
                <a:lnTo>
                  <a:pt x="1076" y="144"/>
                </a:lnTo>
                <a:lnTo>
                  <a:pt x="1075" y="144"/>
                </a:lnTo>
                <a:lnTo>
                  <a:pt x="1075" y="143"/>
                </a:lnTo>
                <a:lnTo>
                  <a:pt x="1075" y="142"/>
                </a:lnTo>
                <a:lnTo>
                  <a:pt x="1075" y="141"/>
                </a:lnTo>
                <a:lnTo>
                  <a:pt x="1075" y="138"/>
                </a:lnTo>
                <a:lnTo>
                  <a:pt x="1075" y="136"/>
                </a:lnTo>
                <a:lnTo>
                  <a:pt x="1075" y="132"/>
                </a:lnTo>
                <a:lnTo>
                  <a:pt x="1075" y="129"/>
                </a:lnTo>
                <a:lnTo>
                  <a:pt x="1075" y="126"/>
                </a:lnTo>
                <a:lnTo>
                  <a:pt x="1075" y="122"/>
                </a:lnTo>
                <a:lnTo>
                  <a:pt x="1075" y="122"/>
                </a:lnTo>
                <a:lnTo>
                  <a:pt x="1075" y="117"/>
                </a:lnTo>
                <a:lnTo>
                  <a:pt x="1075" y="116"/>
                </a:lnTo>
                <a:lnTo>
                  <a:pt x="1075" y="115"/>
                </a:lnTo>
                <a:lnTo>
                  <a:pt x="1075" y="114"/>
                </a:lnTo>
                <a:lnTo>
                  <a:pt x="1074" y="114"/>
                </a:lnTo>
                <a:lnTo>
                  <a:pt x="1074" y="113"/>
                </a:lnTo>
                <a:lnTo>
                  <a:pt x="1074" y="111"/>
                </a:lnTo>
                <a:lnTo>
                  <a:pt x="1074" y="110"/>
                </a:lnTo>
                <a:lnTo>
                  <a:pt x="1074" y="108"/>
                </a:lnTo>
                <a:lnTo>
                  <a:pt x="1074" y="106"/>
                </a:lnTo>
                <a:lnTo>
                  <a:pt x="1073" y="103"/>
                </a:lnTo>
                <a:lnTo>
                  <a:pt x="1071" y="98"/>
                </a:lnTo>
                <a:lnTo>
                  <a:pt x="1071" y="98"/>
                </a:lnTo>
                <a:lnTo>
                  <a:pt x="1071" y="97"/>
                </a:lnTo>
                <a:lnTo>
                  <a:pt x="1070" y="97"/>
                </a:lnTo>
                <a:lnTo>
                  <a:pt x="1070" y="96"/>
                </a:lnTo>
                <a:lnTo>
                  <a:pt x="1070" y="95"/>
                </a:lnTo>
                <a:lnTo>
                  <a:pt x="1069" y="95"/>
                </a:lnTo>
                <a:lnTo>
                  <a:pt x="1069" y="94"/>
                </a:lnTo>
                <a:lnTo>
                  <a:pt x="1068" y="93"/>
                </a:lnTo>
                <a:lnTo>
                  <a:pt x="1067" y="91"/>
                </a:lnTo>
                <a:lnTo>
                  <a:pt x="1065" y="89"/>
                </a:lnTo>
                <a:lnTo>
                  <a:pt x="1065" y="90"/>
                </a:lnTo>
                <a:lnTo>
                  <a:pt x="1065" y="89"/>
                </a:lnTo>
                <a:lnTo>
                  <a:pt x="1064" y="89"/>
                </a:lnTo>
                <a:lnTo>
                  <a:pt x="1063" y="88"/>
                </a:lnTo>
                <a:lnTo>
                  <a:pt x="1063" y="87"/>
                </a:lnTo>
                <a:lnTo>
                  <a:pt x="1062" y="87"/>
                </a:lnTo>
                <a:lnTo>
                  <a:pt x="1062" y="86"/>
                </a:lnTo>
                <a:lnTo>
                  <a:pt x="1062" y="86"/>
                </a:lnTo>
                <a:lnTo>
                  <a:pt x="1061" y="86"/>
                </a:lnTo>
                <a:lnTo>
                  <a:pt x="1061" y="85"/>
                </a:lnTo>
                <a:lnTo>
                  <a:pt x="1061" y="84"/>
                </a:lnTo>
                <a:lnTo>
                  <a:pt x="1060" y="84"/>
                </a:lnTo>
                <a:lnTo>
                  <a:pt x="1060" y="83"/>
                </a:lnTo>
                <a:lnTo>
                  <a:pt x="1060" y="82"/>
                </a:lnTo>
                <a:lnTo>
                  <a:pt x="1056" y="82"/>
                </a:lnTo>
                <a:lnTo>
                  <a:pt x="1054" y="82"/>
                </a:lnTo>
                <a:lnTo>
                  <a:pt x="1053" y="82"/>
                </a:lnTo>
                <a:lnTo>
                  <a:pt x="1052" y="82"/>
                </a:lnTo>
                <a:lnTo>
                  <a:pt x="1046" y="82"/>
                </a:lnTo>
                <a:lnTo>
                  <a:pt x="1044" y="82"/>
                </a:lnTo>
                <a:lnTo>
                  <a:pt x="1044" y="80"/>
                </a:lnTo>
                <a:lnTo>
                  <a:pt x="1043" y="80"/>
                </a:lnTo>
                <a:lnTo>
                  <a:pt x="1042" y="80"/>
                </a:lnTo>
                <a:lnTo>
                  <a:pt x="1042" y="81"/>
                </a:lnTo>
                <a:lnTo>
                  <a:pt x="1038" y="81"/>
                </a:lnTo>
                <a:lnTo>
                  <a:pt x="1038" y="80"/>
                </a:lnTo>
                <a:lnTo>
                  <a:pt x="1039" y="80"/>
                </a:lnTo>
                <a:lnTo>
                  <a:pt x="1040" y="80"/>
                </a:lnTo>
                <a:lnTo>
                  <a:pt x="1040" y="79"/>
                </a:lnTo>
                <a:lnTo>
                  <a:pt x="1040" y="78"/>
                </a:lnTo>
                <a:lnTo>
                  <a:pt x="1040" y="77"/>
                </a:lnTo>
                <a:lnTo>
                  <a:pt x="1040" y="74"/>
                </a:lnTo>
                <a:lnTo>
                  <a:pt x="1043" y="74"/>
                </a:lnTo>
                <a:lnTo>
                  <a:pt x="1044" y="74"/>
                </a:lnTo>
                <a:lnTo>
                  <a:pt x="1044" y="72"/>
                </a:lnTo>
                <a:lnTo>
                  <a:pt x="1044" y="71"/>
                </a:lnTo>
                <a:lnTo>
                  <a:pt x="1042" y="71"/>
                </a:lnTo>
                <a:lnTo>
                  <a:pt x="1039" y="71"/>
                </a:lnTo>
                <a:lnTo>
                  <a:pt x="1038" y="71"/>
                </a:lnTo>
                <a:lnTo>
                  <a:pt x="1037" y="71"/>
                </a:lnTo>
                <a:lnTo>
                  <a:pt x="1037" y="77"/>
                </a:lnTo>
                <a:lnTo>
                  <a:pt x="1034" y="77"/>
                </a:lnTo>
                <a:lnTo>
                  <a:pt x="1032" y="77"/>
                </a:lnTo>
                <a:lnTo>
                  <a:pt x="1031" y="77"/>
                </a:lnTo>
                <a:lnTo>
                  <a:pt x="1030" y="77"/>
                </a:lnTo>
                <a:lnTo>
                  <a:pt x="1030" y="69"/>
                </a:lnTo>
                <a:lnTo>
                  <a:pt x="1030" y="65"/>
                </a:lnTo>
                <a:lnTo>
                  <a:pt x="1029" y="65"/>
                </a:lnTo>
                <a:lnTo>
                  <a:pt x="1028" y="65"/>
                </a:lnTo>
                <a:lnTo>
                  <a:pt x="1028" y="63"/>
                </a:lnTo>
                <a:lnTo>
                  <a:pt x="1028" y="62"/>
                </a:lnTo>
                <a:lnTo>
                  <a:pt x="1028" y="61"/>
                </a:lnTo>
                <a:close/>
                <a:moveTo>
                  <a:pt x="1044" y="62"/>
                </a:moveTo>
                <a:lnTo>
                  <a:pt x="1044" y="62"/>
                </a:lnTo>
                <a:lnTo>
                  <a:pt x="1045" y="62"/>
                </a:lnTo>
                <a:lnTo>
                  <a:pt x="1046" y="62"/>
                </a:lnTo>
                <a:lnTo>
                  <a:pt x="1047" y="62"/>
                </a:lnTo>
                <a:lnTo>
                  <a:pt x="1048" y="62"/>
                </a:lnTo>
                <a:lnTo>
                  <a:pt x="1049" y="62"/>
                </a:lnTo>
                <a:lnTo>
                  <a:pt x="1050" y="62"/>
                </a:lnTo>
                <a:lnTo>
                  <a:pt x="1050" y="62"/>
                </a:lnTo>
                <a:lnTo>
                  <a:pt x="1051" y="62"/>
                </a:lnTo>
                <a:lnTo>
                  <a:pt x="1052" y="62"/>
                </a:lnTo>
                <a:lnTo>
                  <a:pt x="1052" y="62"/>
                </a:lnTo>
                <a:lnTo>
                  <a:pt x="1052" y="62"/>
                </a:lnTo>
                <a:lnTo>
                  <a:pt x="1056" y="62"/>
                </a:lnTo>
                <a:lnTo>
                  <a:pt x="1056" y="60"/>
                </a:lnTo>
                <a:lnTo>
                  <a:pt x="1054" y="61"/>
                </a:lnTo>
                <a:lnTo>
                  <a:pt x="1052" y="61"/>
                </a:lnTo>
                <a:lnTo>
                  <a:pt x="1052" y="61"/>
                </a:lnTo>
                <a:lnTo>
                  <a:pt x="1051" y="61"/>
                </a:lnTo>
                <a:lnTo>
                  <a:pt x="1049" y="61"/>
                </a:lnTo>
                <a:lnTo>
                  <a:pt x="1046" y="61"/>
                </a:lnTo>
                <a:lnTo>
                  <a:pt x="1045" y="61"/>
                </a:lnTo>
                <a:lnTo>
                  <a:pt x="1044" y="61"/>
                </a:lnTo>
                <a:lnTo>
                  <a:pt x="1044" y="62"/>
                </a:lnTo>
                <a:close/>
                <a:moveTo>
                  <a:pt x="1044" y="77"/>
                </a:moveTo>
                <a:lnTo>
                  <a:pt x="1045" y="77"/>
                </a:lnTo>
                <a:lnTo>
                  <a:pt x="1046" y="77"/>
                </a:lnTo>
                <a:lnTo>
                  <a:pt x="1046" y="81"/>
                </a:lnTo>
                <a:lnTo>
                  <a:pt x="1046" y="82"/>
                </a:lnTo>
                <a:lnTo>
                  <a:pt x="1047" y="82"/>
                </a:lnTo>
                <a:lnTo>
                  <a:pt x="1049" y="82"/>
                </a:lnTo>
                <a:lnTo>
                  <a:pt x="1051" y="82"/>
                </a:lnTo>
                <a:lnTo>
                  <a:pt x="1052" y="82"/>
                </a:lnTo>
                <a:lnTo>
                  <a:pt x="1052" y="77"/>
                </a:lnTo>
                <a:lnTo>
                  <a:pt x="1053" y="77"/>
                </a:lnTo>
                <a:lnTo>
                  <a:pt x="1053" y="76"/>
                </a:lnTo>
                <a:lnTo>
                  <a:pt x="1053" y="75"/>
                </a:lnTo>
                <a:lnTo>
                  <a:pt x="1052" y="75"/>
                </a:lnTo>
                <a:lnTo>
                  <a:pt x="1052" y="75"/>
                </a:lnTo>
                <a:lnTo>
                  <a:pt x="1051" y="74"/>
                </a:lnTo>
                <a:lnTo>
                  <a:pt x="1050" y="74"/>
                </a:lnTo>
                <a:lnTo>
                  <a:pt x="1049" y="74"/>
                </a:lnTo>
                <a:lnTo>
                  <a:pt x="1048" y="74"/>
                </a:lnTo>
                <a:lnTo>
                  <a:pt x="1046" y="74"/>
                </a:lnTo>
                <a:lnTo>
                  <a:pt x="1044" y="74"/>
                </a:lnTo>
                <a:lnTo>
                  <a:pt x="1044" y="77"/>
                </a:lnTo>
                <a:close/>
                <a:moveTo>
                  <a:pt x="1045" y="34"/>
                </a:moveTo>
                <a:lnTo>
                  <a:pt x="1045" y="35"/>
                </a:lnTo>
                <a:lnTo>
                  <a:pt x="1047" y="35"/>
                </a:lnTo>
                <a:lnTo>
                  <a:pt x="1047" y="34"/>
                </a:lnTo>
                <a:lnTo>
                  <a:pt x="1045" y="34"/>
                </a:lnTo>
                <a:close/>
                <a:moveTo>
                  <a:pt x="1045" y="36"/>
                </a:moveTo>
                <a:lnTo>
                  <a:pt x="1047" y="36"/>
                </a:lnTo>
                <a:lnTo>
                  <a:pt x="1047" y="35"/>
                </a:lnTo>
                <a:lnTo>
                  <a:pt x="1045" y="36"/>
                </a:lnTo>
                <a:close/>
                <a:moveTo>
                  <a:pt x="1046" y="43"/>
                </a:moveTo>
                <a:lnTo>
                  <a:pt x="1046" y="44"/>
                </a:lnTo>
                <a:lnTo>
                  <a:pt x="1047" y="44"/>
                </a:lnTo>
                <a:lnTo>
                  <a:pt x="1048" y="44"/>
                </a:lnTo>
                <a:lnTo>
                  <a:pt x="1048" y="43"/>
                </a:lnTo>
                <a:lnTo>
                  <a:pt x="1047" y="43"/>
                </a:lnTo>
                <a:lnTo>
                  <a:pt x="1046" y="43"/>
                </a:lnTo>
                <a:close/>
                <a:moveTo>
                  <a:pt x="1048" y="41"/>
                </a:moveTo>
                <a:lnTo>
                  <a:pt x="1048" y="42"/>
                </a:lnTo>
                <a:lnTo>
                  <a:pt x="1050" y="42"/>
                </a:lnTo>
                <a:lnTo>
                  <a:pt x="1050" y="41"/>
                </a:lnTo>
                <a:lnTo>
                  <a:pt x="1050" y="40"/>
                </a:lnTo>
                <a:lnTo>
                  <a:pt x="1048" y="40"/>
                </a:lnTo>
                <a:lnTo>
                  <a:pt x="1048" y="41"/>
                </a:lnTo>
                <a:close/>
                <a:moveTo>
                  <a:pt x="1082" y="57"/>
                </a:moveTo>
                <a:lnTo>
                  <a:pt x="1082" y="59"/>
                </a:lnTo>
                <a:lnTo>
                  <a:pt x="1082" y="60"/>
                </a:lnTo>
                <a:lnTo>
                  <a:pt x="1082" y="62"/>
                </a:lnTo>
                <a:lnTo>
                  <a:pt x="1083" y="62"/>
                </a:lnTo>
                <a:lnTo>
                  <a:pt x="1084" y="62"/>
                </a:lnTo>
                <a:lnTo>
                  <a:pt x="1085" y="62"/>
                </a:lnTo>
                <a:lnTo>
                  <a:pt x="1086" y="62"/>
                </a:lnTo>
                <a:lnTo>
                  <a:pt x="1087" y="62"/>
                </a:lnTo>
                <a:lnTo>
                  <a:pt x="1088" y="62"/>
                </a:lnTo>
                <a:lnTo>
                  <a:pt x="1088" y="63"/>
                </a:lnTo>
                <a:lnTo>
                  <a:pt x="1088" y="64"/>
                </a:lnTo>
                <a:lnTo>
                  <a:pt x="1089" y="64"/>
                </a:lnTo>
                <a:lnTo>
                  <a:pt x="1089" y="63"/>
                </a:lnTo>
                <a:lnTo>
                  <a:pt x="1090" y="63"/>
                </a:lnTo>
                <a:lnTo>
                  <a:pt x="1089" y="62"/>
                </a:lnTo>
                <a:lnTo>
                  <a:pt x="1089" y="61"/>
                </a:lnTo>
                <a:lnTo>
                  <a:pt x="1088" y="60"/>
                </a:lnTo>
                <a:lnTo>
                  <a:pt x="1088" y="59"/>
                </a:lnTo>
                <a:lnTo>
                  <a:pt x="1088" y="58"/>
                </a:lnTo>
                <a:lnTo>
                  <a:pt x="1088" y="57"/>
                </a:lnTo>
                <a:lnTo>
                  <a:pt x="1088" y="57"/>
                </a:lnTo>
                <a:lnTo>
                  <a:pt x="1087" y="57"/>
                </a:lnTo>
                <a:lnTo>
                  <a:pt x="1086" y="57"/>
                </a:lnTo>
                <a:lnTo>
                  <a:pt x="1084" y="57"/>
                </a:lnTo>
                <a:lnTo>
                  <a:pt x="1082" y="57"/>
                </a:lnTo>
                <a:close/>
                <a:moveTo>
                  <a:pt x="1190" y="95"/>
                </a:moveTo>
                <a:lnTo>
                  <a:pt x="1191" y="95"/>
                </a:lnTo>
                <a:lnTo>
                  <a:pt x="1191" y="96"/>
                </a:lnTo>
                <a:lnTo>
                  <a:pt x="1192" y="96"/>
                </a:lnTo>
                <a:lnTo>
                  <a:pt x="1192" y="97"/>
                </a:lnTo>
                <a:lnTo>
                  <a:pt x="1193" y="96"/>
                </a:lnTo>
                <a:lnTo>
                  <a:pt x="1194" y="95"/>
                </a:lnTo>
                <a:lnTo>
                  <a:pt x="1195" y="94"/>
                </a:lnTo>
                <a:lnTo>
                  <a:pt x="1194" y="93"/>
                </a:lnTo>
                <a:lnTo>
                  <a:pt x="1193" y="93"/>
                </a:lnTo>
                <a:lnTo>
                  <a:pt x="1192" y="93"/>
                </a:lnTo>
                <a:lnTo>
                  <a:pt x="1191" y="94"/>
                </a:lnTo>
                <a:lnTo>
                  <a:pt x="1190" y="95"/>
                </a:lnTo>
                <a:close/>
                <a:moveTo>
                  <a:pt x="1022" y="68"/>
                </a:moveTo>
                <a:lnTo>
                  <a:pt x="1022" y="66"/>
                </a:lnTo>
                <a:lnTo>
                  <a:pt x="1022" y="65"/>
                </a:lnTo>
                <a:lnTo>
                  <a:pt x="1023" y="66"/>
                </a:lnTo>
                <a:lnTo>
                  <a:pt x="1024" y="66"/>
                </a:lnTo>
                <a:lnTo>
                  <a:pt x="1027" y="66"/>
                </a:lnTo>
                <a:lnTo>
                  <a:pt x="1028" y="65"/>
                </a:lnTo>
                <a:lnTo>
                  <a:pt x="1029" y="66"/>
                </a:lnTo>
                <a:lnTo>
                  <a:pt x="1029" y="75"/>
                </a:lnTo>
                <a:lnTo>
                  <a:pt x="1028" y="75"/>
                </a:lnTo>
                <a:lnTo>
                  <a:pt x="1028" y="74"/>
                </a:lnTo>
                <a:lnTo>
                  <a:pt x="1028" y="74"/>
                </a:lnTo>
                <a:lnTo>
                  <a:pt x="1028" y="75"/>
                </a:lnTo>
                <a:lnTo>
                  <a:pt x="1027" y="75"/>
                </a:lnTo>
                <a:lnTo>
                  <a:pt x="1026" y="75"/>
                </a:lnTo>
                <a:lnTo>
                  <a:pt x="1025" y="75"/>
                </a:lnTo>
                <a:lnTo>
                  <a:pt x="1023" y="75"/>
                </a:lnTo>
                <a:lnTo>
                  <a:pt x="1022" y="75"/>
                </a:lnTo>
                <a:lnTo>
                  <a:pt x="1022" y="72"/>
                </a:lnTo>
                <a:lnTo>
                  <a:pt x="1022" y="71"/>
                </a:lnTo>
                <a:lnTo>
                  <a:pt x="1022" y="68"/>
                </a:lnTo>
                <a:close/>
                <a:moveTo>
                  <a:pt x="1000" y="73"/>
                </a:moveTo>
                <a:lnTo>
                  <a:pt x="1003" y="73"/>
                </a:lnTo>
                <a:lnTo>
                  <a:pt x="1003" y="67"/>
                </a:lnTo>
                <a:lnTo>
                  <a:pt x="1003" y="66"/>
                </a:lnTo>
                <a:lnTo>
                  <a:pt x="1005" y="66"/>
                </a:lnTo>
                <a:lnTo>
                  <a:pt x="1006" y="66"/>
                </a:lnTo>
                <a:lnTo>
                  <a:pt x="1006" y="75"/>
                </a:lnTo>
                <a:lnTo>
                  <a:pt x="1004" y="78"/>
                </a:lnTo>
                <a:lnTo>
                  <a:pt x="1004" y="78"/>
                </a:lnTo>
                <a:lnTo>
                  <a:pt x="1003" y="78"/>
                </a:lnTo>
                <a:lnTo>
                  <a:pt x="1000" y="78"/>
                </a:lnTo>
                <a:lnTo>
                  <a:pt x="1000" y="73"/>
                </a:lnTo>
                <a:close/>
                <a:moveTo>
                  <a:pt x="989" y="54"/>
                </a:moveTo>
                <a:lnTo>
                  <a:pt x="989" y="53"/>
                </a:lnTo>
                <a:lnTo>
                  <a:pt x="989" y="52"/>
                </a:lnTo>
                <a:lnTo>
                  <a:pt x="989" y="51"/>
                </a:lnTo>
                <a:lnTo>
                  <a:pt x="989" y="50"/>
                </a:lnTo>
                <a:lnTo>
                  <a:pt x="989" y="49"/>
                </a:lnTo>
                <a:lnTo>
                  <a:pt x="990" y="49"/>
                </a:lnTo>
                <a:lnTo>
                  <a:pt x="991" y="50"/>
                </a:lnTo>
                <a:lnTo>
                  <a:pt x="992" y="50"/>
                </a:lnTo>
                <a:lnTo>
                  <a:pt x="992" y="50"/>
                </a:lnTo>
                <a:lnTo>
                  <a:pt x="992" y="51"/>
                </a:lnTo>
                <a:lnTo>
                  <a:pt x="992" y="52"/>
                </a:lnTo>
                <a:lnTo>
                  <a:pt x="993" y="53"/>
                </a:lnTo>
                <a:lnTo>
                  <a:pt x="992" y="54"/>
                </a:lnTo>
                <a:lnTo>
                  <a:pt x="990" y="54"/>
                </a:lnTo>
                <a:lnTo>
                  <a:pt x="990" y="55"/>
                </a:lnTo>
                <a:lnTo>
                  <a:pt x="989" y="55"/>
                </a:lnTo>
                <a:lnTo>
                  <a:pt x="989" y="54"/>
                </a:lnTo>
                <a:close/>
                <a:moveTo>
                  <a:pt x="982" y="72"/>
                </a:moveTo>
                <a:lnTo>
                  <a:pt x="983" y="71"/>
                </a:lnTo>
                <a:lnTo>
                  <a:pt x="984" y="70"/>
                </a:lnTo>
                <a:lnTo>
                  <a:pt x="984" y="68"/>
                </a:lnTo>
                <a:lnTo>
                  <a:pt x="985" y="66"/>
                </a:lnTo>
                <a:lnTo>
                  <a:pt x="985" y="63"/>
                </a:lnTo>
                <a:lnTo>
                  <a:pt x="992" y="63"/>
                </a:lnTo>
                <a:lnTo>
                  <a:pt x="992" y="64"/>
                </a:lnTo>
                <a:lnTo>
                  <a:pt x="992" y="66"/>
                </a:lnTo>
                <a:lnTo>
                  <a:pt x="992" y="67"/>
                </a:lnTo>
                <a:lnTo>
                  <a:pt x="991" y="67"/>
                </a:lnTo>
                <a:lnTo>
                  <a:pt x="988" y="67"/>
                </a:lnTo>
                <a:lnTo>
                  <a:pt x="988" y="73"/>
                </a:lnTo>
                <a:lnTo>
                  <a:pt x="987" y="73"/>
                </a:lnTo>
                <a:lnTo>
                  <a:pt x="986" y="73"/>
                </a:lnTo>
                <a:lnTo>
                  <a:pt x="985" y="74"/>
                </a:lnTo>
                <a:lnTo>
                  <a:pt x="982" y="73"/>
                </a:lnTo>
                <a:lnTo>
                  <a:pt x="982" y="72"/>
                </a:lnTo>
                <a:close/>
                <a:moveTo>
                  <a:pt x="947" y="1406"/>
                </a:moveTo>
                <a:lnTo>
                  <a:pt x="947" y="1405"/>
                </a:lnTo>
                <a:lnTo>
                  <a:pt x="948" y="1405"/>
                </a:lnTo>
                <a:lnTo>
                  <a:pt x="950" y="1405"/>
                </a:lnTo>
                <a:lnTo>
                  <a:pt x="955" y="1405"/>
                </a:lnTo>
                <a:lnTo>
                  <a:pt x="956" y="1405"/>
                </a:lnTo>
                <a:lnTo>
                  <a:pt x="959" y="1405"/>
                </a:lnTo>
                <a:lnTo>
                  <a:pt x="961" y="1405"/>
                </a:lnTo>
                <a:lnTo>
                  <a:pt x="964" y="1405"/>
                </a:lnTo>
                <a:lnTo>
                  <a:pt x="966" y="1405"/>
                </a:lnTo>
                <a:lnTo>
                  <a:pt x="966" y="1404"/>
                </a:lnTo>
                <a:lnTo>
                  <a:pt x="966" y="1403"/>
                </a:lnTo>
                <a:lnTo>
                  <a:pt x="966" y="1402"/>
                </a:lnTo>
                <a:lnTo>
                  <a:pt x="966" y="1401"/>
                </a:lnTo>
                <a:lnTo>
                  <a:pt x="965" y="1401"/>
                </a:lnTo>
                <a:lnTo>
                  <a:pt x="965" y="1400"/>
                </a:lnTo>
                <a:lnTo>
                  <a:pt x="965" y="1399"/>
                </a:lnTo>
                <a:lnTo>
                  <a:pt x="964" y="1399"/>
                </a:lnTo>
                <a:lnTo>
                  <a:pt x="963" y="1398"/>
                </a:lnTo>
                <a:lnTo>
                  <a:pt x="961" y="1396"/>
                </a:lnTo>
                <a:lnTo>
                  <a:pt x="961" y="1395"/>
                </a:lnTo>
                <a:lnTo>
                  <a:pt x="960" y="1394"/>
                </a:lnTo>
                <a:lnTo>
                  <a:pt x="959" y="1393"/>
                </a:lnTo>
                <a:lnTo>
                  <a:pt x="959" y="1391"/>
                </a:lnTo>
                <a:lnTo>
                  <a:pt x="958" y="1390"/>
                </a:lnTo>
                <a:lnTo>
                  <a:pt x="958" y="1389"/>
                </a:lnTo>
                <a:lnTo>
                  <a:pt x="958" y="1388"/>
                </a:lnTo>
                <a:lnTo>
                  <a:pt x="958" y="1387"/>
                </a:lnTo>
                <a:lnTo>
                  <a:pt x="958" y="1383"/>
                </a:lnTo>
                <a:lnTo>
                  <a:pt x="958" y="1384"/>
                </a:lnTo>
                <a:lnTo>
                  <a:pt x="959" y="1384"/>
                </a:lnTo>
                <a:lnTo>
                  <a:pt x="959" y="1387"/>
                </a:lnTo>
                <a:lnTo>
                  <a:pt x="959" y="1389"/>
                </a:lnTo>
                <a:lnTo>
                  <a:pt x="959" y="1391"/>
                </a:lnTo>
                <a:lnTo>
                  <a:pt x="960" y="1393"/>
                </a:lnTo>
                <a:lnTo>
                  <a:pt x="961" y="1395"/>
                </a:lnTo>
                <a:lnTo>
                  <a:pt x="962" y="1396"/>
                </a:lnTo>
                <a:lnTo>
                  <a:pt x="963" y="1396"/>
                </a:lnTo>
                <a:lnTo>
                  <a:pt x="963" y="1397"/>
                </a:lnTo>
                <a:lnTo>
                  <a:pt x="964" y="1398"/>
                </a:lnTo>
                <a:lnTo>
                  <a:pt x="965" y="1399"/>
                </a:lnTo>
                <a:lnTo>
                  <a:pt x="965" y="1399"/>
                </a:lnTo>
                <a:lnTo>
                  <a:pt x="966" y="1400"/>
                </a:lnTo>
                <a:lnTo>
                  <a:pt x="966" y="1401"/>
                </a:lnTo>
                <a:lnTo>
                  <a:pt x="967" y="1402"/>
                </a:lnTo>
                <a:lnTo>
                  <a:pt x="967" y="1403"/>
                </a:lnTo>
                <a:lnTo>
                  <a:pt x="968" y="1403"/>
                </a:lnTo>
                <a:lnTo>
                  <a:pt x="968" y="1404"/>
                </a:lnTo>
                <a:lnTo>
                  <a:pt x="968" y="1405"/>
                </a:lnTo>
                <a:lnTo>
                  <a:pt x="973" y="1405"/>
                </a:lnTo>
                <a:lnTo>
                  <a:pt x="975" y="1405"/>
                </a:lnTo>
                <a:lnTo>
                  <a:pt x="976" y="1405"/>
                </a:lnTo>
                <a:lnTo>
                  <a:pt x="976" y="1404"/>
                </a:lnTo>
                <a:lnTo>
                  <a:pt x="976" y="1403"/>
                </a:lnTo>
                <a:lnTo>
                  <a:pt x="978" y="1404"/>
                </a:lnTo>
                <a:lnTo>
                  <a:pt x="979" y="1404"/>
                </a:lnTo>
                <a:lnTo>
                  <a:pt x="980" y="1404"/>
                </a:lnTo>
                <a:lnTo>
                  <a:pt x="980" y="1405"/>
                </a:lnTo>
                <a:lnTo>
                  <a:pt x="979" y="1405"/>
                </a:lnTo>
                <a:lnTo>
                  <a:pt x="979" y="1406"/>
                </a:lnTo>
                <a:lnTo>
                  <a:pt x="980" y="1406"/>
                </a:lnTo>
                <a:lnTo>
                  <a:pt x="981" y="1406"/>
                </a:lnTo>
                <a:lnTo>
                  <a:pt x="985" y="1406"/>
                </a:lnTo>
                <a:lnTo>
                  <a:pt x="986" y="1406"/>
                </a:lnTo>
                <a:lnTo>
                  <a:pt x="988" y="1406"/>
                </a:lnTo>
                <a:lnTo>
                  <a:pt x="989" y="1406"/>
                </a:lnTo>
                <a:lnTo>
                  <a:pt x="991" y="1406"/>
                </a:lnTo>
                <a:lnTo>
                  <a:pt x="992" y="1406"/>
                </a:lnTo>
                <a:lnTo>
                  <a:pt x="994" y="1406"/>
                </a:lnTo>
                <a:lnTo>
                  <a:pt x="995" y="1406"/>
                </a:lnTo>
                <a:lnTo>
                  <a:pt x="996" y="1406"/>
                </a:lnTo>
                <a:lnTo>
                  <a:pt x="997" y="1406"/>
                </a:lnTo>
                <a:lnTo>
                  <a:pt x="1000" y="1405"/>
                </a:lnTo>
                <a:lnTo>
                  <a:pt x="1001" y="1405"/>
                </a:lnTo>
                <a:lnTo>
                  <a:pt x="1003" y="1405"/>
                </a:lnTo>
                <a:lnTo>
                  <a:pt x="1005" y="1405"/>
                </a:lnTo>
                <a:lnTo>
                  <a:pt x="1009" y="1405"/>
                </a:lnTo>
                <a:lnTo>
                  <a:pt x="1015" y="1405"/>
                </a:lnTo>
                <a:lnTo>
                  <a:pt x="1017" y="1405"/>
                </a:lnTo>
                <a:lnTo>
                  <a:pt x="1021" y="1405"/>
                </a:lnTo>
                <a:lnTo>
                  <a:pt x="1023" y="1405"/>
                </a:lnTo>
                <a:lnTo>
                  <a:pt x="1027" y="1405"/>
                </a:lnTo>
                <a:lnTo>
                  <a:pt x="1028" y="1405"/>
                </a:lnTo>
                <a:lnTo>
                  <a:pt x="1030" y="1405"/>
                </a:lnTo>
                <a:lnTo>
                  <a:pt x="1033" y="1405"/>
                </a:lnTo>
                <a:lnTo>
                  <a:pt x="1039" y="1405"/>
                </a:lnTo>
                <a:lnTo>
                  <a:pt x="1040" y="1405"/>
                </a:lnTo>
                <a:lnTo>
                  <a:pt x="1041" y="1405"/>
                </a:lnTo>
                <a:lnTo>
                  <a:pt x="1042" y="1404"/>
                </a:lnTo>
                <a:lnTo>
                  <a:pt x="1043" y="1401"/>
                </a:lnTo>
                <a:lnTo>
                  <a:pt x="1041" y="1401"/>
                </a:lnTo>
                <a:lnTo>
                  <a:pt x="1040" y="1399"/>
                </a:lnTo>
                <a:lnTo>
                  <a:pt x="1041" y="1400"/>
                </a:lnTo>
                <a:lnTo>
                  <a:pt x="1042" y="1400"/>
                </a:lnTo>
                <a:lnTo>
                  <a:pt x="1043" y="1400"/>
                </a:lnTo>
                <a:lnTo>
                  <a:pt x="1044" y="1400"/>
                </a:lnTo>
                <a:lnTo>
                  <a:pt x="1044" y="1399"/>
                </a:lnTo>
                <a:lnTo>
                  <a:pt x="1045" y="1397"/>
                </a:lnTo>
                <a:lnTo>
                  <a:pt x="1043" y="1397"/>
                </a:lnTo>
                <a:lnTo>
                  <a:pt x="1043" y="1398"/>
                </a:lnTo>
                <a:lnTo>
                  <a:pt x="1040" y="1398"/>
                </a:lnTo>
                <a:lnTo>
                  <a:pt x="1040" y="1397"/>
                </a:lnTo>
                <a:lnTo>
                  <a:pt x="1032" y="1397"/>
                </a:lnTo>
                <a:lnTo>
                  <a:pt x="1029" y="1397"/>
                </a:lnTo>
                <a:lnTo>
                  <a:pt x="1028" y="1397"/>
                </a:lnTo>
                <a:lnTo>
                  <a:pt x="1027" y="1397"/>
                </a:lnTo>
                <a:lnTo>
                  <a:pt x="1027" y="1398"/>
                </a:lnTo>
                <a:lnTo>
                  <a:pt x="1027" y="1399"/>
                </a:lnTo>
                <a:lnTo>
                  <a:pt x="1027" y="1399"/>
                </a:lnTo>
                <a:lnTo>
                  <a:pt x="1027" y="1400"/>
                </a:lnTo>
                <a:lnTo>
                  <a:pt x="1026" y="1400"/>
                </a:lnTo>
                <a:lnTo>
                  <a:pt x="1026" y="1399"/>
                </a:lnTo>
                <a:lnTo>
                  <a:pt x="1026" y="1397"/>
                </a:lnTo>
                <a:lnTo>
                  <a:pt x="1023" y="1397"/>
                </a:lnTo>
                <a:lnTo>
                  <a:pt x="1023" y="1399"/>
                </a:lnTo>
                <a:lnTo>
                  <a:pt x="1022" y="1399"/>
                </a:lnTo>
                <a:lnTo>
                  <a:pt x="1016" y="1399"/>
                </a:lnTo>
                <a:lnTo>
                  <a:pt x="1011" y="1399"/>
                </a:lnTo>
                <a:lnTo>
                  <a:pt x="1011" y="1398"/>
                </a:lnTo>
                <a:lnTo>
                  <a:pt x="1012" y="1398"/>
                </a:lnTo>
                <a:lnTo>
                  <a:pt x="1013" y="1398"/>
                </a:lnTo>
                <a:lnTo>
                  <a:pt x="1014" y="1397"/>
                </a:lnTo>
                <a:lnTo>
                  <a:pt x="1016" y="1397"/>
                </a:lnTo>
                <a:lnTo>
                  <a:pt x="1016" y="1396"/>
                </a:lnTo>
                <a:lnTo>
                  <a:pt x="1017" y="1396"/>
                </a:lnTo>
                <a:lnTo>
                  <a:pt x="1017" y="1397"/>
                </a:lnTo>
                <a:lnTo>
                  <a:pt x="1018" y="1397"/>
                </a:lnTo>
                <a:lnTo>
                  <a:pt x="1019" y="1397"/>
                </a:lnTo>
                <a:lnTo>
                  <a:pt x="1022" y="1397"/>
                </a:lnTo>
                <a:lnTo>
                  <a:pt x="1023" y="1397"/>
                </a:lnTo>
                <a:lnTo>
                  <a:pt x="1029" y="1397"/>
                </a:lnTo>
                <a:lnTo>
                  <a:pt x="1037" y="1397"/>
                </a:lnTo>
                <a:lnTo>
                  <a:pt x="1038" y="1397"/>
                </a:lnTo>
                <a:lnTo>
                  <a:pt x="1040" y="1397"/>
                </a:lnTo>
                <a:lnTo>
                  <a:pt x="1042" y="1397"/>
                </a:lnTo>
                <a:lnTo>
                  <a:pt x="1042" y="1392"/>
                </a:lnTo>
                <a:lnTo>
                  <a:pt x="1042" y="1390"/>
                </a:lnTo>
                <a:lnTo>
                  <a:pt x="1042" y="1388"/>
                </a:lnTo>
                <a:lnTo>
                  <a:pt x="1042" y="1387"/>
                </a:lnTo>
                <a:lnTo>
                  <a:pt x="1042" y="1386"/>
                </a:lnTo>
                <a:lnTo>
                  <a:pt x="1045" y="1386"/>
                </a:lnTo>
                <a:lnTo>
                  <a:pt x="1047" y="1386"/>
                </a:lnTo>
                <a:lnTo>
                  <a:pt x="1048" y="1385"/>
                </a:lnTo>
                <a:lnTo>
                  <a:pt x="1048" y="1384"/>
                </a:lnTo>
                <a:lnTo>
                  <a:pt x="1050" y="1385"/>
                </a:lnTo>
                <a:lnTo>
                  <a:pt x="1052" y="1380"/>
                </a:lnTo>
                <a:lnTo>
                  <a:pt x="1051" y="1380"/>
                </a:lnTo>
                <a:lnTo>
                  <a:pt x="1048" y="1380"/>
                </a:lnTo>
                <a:lnTo>
                  <a:pt x="1046" y="1380"/>
                </a:lnTo>
                <a:lnTo>
                  <a:pt x="1043" y="1380"/>
                </a:lnTo>
                <a:lnTo>
                  <a:pt x="1043" y="1378"/>
                </a:lnTo>
                <a:lnTo>
                  <a:pt x="1043" y="1376"/>
                </a:lnTo>
                <a:lnTo>
                  <a:pt x="1041" y="1376"/>
                </a:lnTo>
                <a:lnTo>
                  <a:pt x="1041" y="1363"/>
                </a:lnTo>
                <a:lnTo>
                  <a:pt x="1031" y="1364"/>
                </a:lnTo>
                <a:lnTo>
                  <a:pt x="1030" y="1364"/>
                </a:lnTo>
                <a:lnTo>
                  <a:pt x="1029" y="1364"/>
                </a:lnTo>
                <a:lnTo>
                  <a:pt x="1029" y="1363"/>
                </a:lnTo>
                <a:lnTo>
                  <a:pt x="1029" y="1362"/>
                </a:lnTo>
                <a:lnTo>
                  <a:pt x="1029" y="1361"/>
                </a:lnTo>
                <a:lnTo>
                  <a:pt x="1029" y="1347"/>
                </a:lnTo>
                <a:lnTo>
                  <a:pt x="1029" y="1339"/>
                </a:lnTo>
                <a:lnTo>
                  <a:pt x="1028" y="1333"/>
                </a:lnTo>
                <a:lnTo>
                  <a:pt x="1028" y="1331"/>
                </a:lnTo>
                <a:lnTo>
                  <a:pt x="1050" y="1327"/>
                </a:lnTo>
                <a:lnTo>
                  <a:pt x="1050" y="1334"/>
                </a:lnTo>
                <a:lnTo>
                  <a:pt x="1070" y="1334"/>
                </a:lnTo>
                <a:lnTo>
                  <a:pt x="1071" y="1334"/>
                </a:lnTo>
                <a:lnTo>
                  <a:pt x="1070" y="1335"/>
                </a:lnTo>
                <a:lnTo>
                  <a:pt x="1070" y="1337"/>
                </a:lnTo>
                <a:lnTo>
                  <a:pt x="1069" y="1339"/>
                </a:lnTo>
                <a:lnTo>
                  <a:pt x="1068" y="1340"/>
                </a:lnTo>
                <a:lnTo>
                  <a:pt x="1066" y="1346"/>
                </a:lnTo>
                <a:lnTo>
                  <a:pt x="1064" y="1350"/>
                </a:lnTo>
                <a:lnTo>
                  <a:pt x="1064" y="1353"/>
                </a:lnTo>
                <a:lnTo>
                  <a:pt x="1062" y="1356"/>
                </a:lnTo>
                <a:lnTo>
                  <a:pt x="1061" y="1360"/>
                </a:lnTo>
                <a:lnTo>
                  <a:pt x="1060" y="1361"/>
                </a:lnTo>
                <a:lnTo>
                  <a:pt x="1060" y="1362"/>
                </a:lnTo>
                <a:lnTo>
                  <a:pt x="1059" y="1363"/>
                </a:lnTo>
                <a:lnTo>
                  <a:pt x="1058" y="1365"/>
                </a:lnTo>
                <a:lnTo>
                  <a:pt x="1056" y="1372"/>
                </a:lnTo>
                <a:lnTo>
                  <a:pt x="1055" y="1374"/>
                </a:lnTo>
                <a:lnTo>
                  <a:pt x="1054" y="1375"/>
                </a:lnTo>
                <a:lnTo>
                  <a:pt x="1053" y="1376"/>
                </a:lnTo>
                <a:lnTo>
                  <a:pt x="1052" y="1380"/>
                </a:lnTo>
                <a:lnTo>
                  <a:pt x="1052" y="1381"/>
                </a:lnTo>
                <a:lnTo>
                  <a:pt x="1052" y="1383"/>
                </a:lnTo>
                <a:lnTo>
                  <a:pt x="1051" y="1385"/>
                </a:lnTo>
                <a:lnTo>
                  <a:pt x="1050" y="1386"/>
                </a:lnTo>
                <a:lnTo>
                  <a:pt x="1049" y="1388"/>
                </a:lnTo>
                <a:lnTo>
                  <a:pt x="1048" y="1390"/>
                </a:lnTo>
                <a:lnTo>
                  <a:pt x="1048" y="1392"/>
                </a:lnTo>
                <a:lnTo>
                  <a:pt x="1046" y="1397"/>
                </a:lnTo>
                <a:lnTo>
                  <a:pt x="1045" y="1399"/>
                </a:lnTo>
                <a:lnTo>
                  <a:pt x="1044" y="1401"/>
                </a:lnTo>
                <a:lnTo>
                  <a:pt x="1043" y="1402"/>
                </a:lnTo>
                <a:lnTo>
                  <a:pt x="1043" y="1404"/>
                </a:lnTo>
                <a:lnTo>
                  <a:pt x="1042" y="1404"/>
                </a:lnTo>
                <a:lnTo>
                  <a:pt x="1041" y="1407"/>
                </a:lnTo>
                <a:lnTo>
                  <a:pt x="1041" y="1409"/>
                </a:lnTo>
                <a:lnTo>
                  <a:pt x="1040" y="1411"/>
                </a:lnTo>
                <a:lnTo>
                  <a:pt x="1040" y="1413"/>
                </a:lnTo>
                <a:lnTo>
                  <a:pt x="1039" y="1415"/>
                </a:lnTo>
                <a:lnTo>
                  <a:pt x="1037" y="1418"/>
                </a:lnTo>
                <a:lnTo>
                  <a:pt x="1037" y="1419"/>
                </a:lnTo>
                <a:lnTo>
                  <a:pt x="1036" y="1422"/>
                </a:lnTo>
                <a:lnTo>
                  <a:pt x="1035" y="1424"/>
                </a:lnTo>
                <a:lnTo>
                  <a:pt x="1034" y="1427"/>
                </a:lnTo>
                <a:lnTo>
                  <a:pt x="1032" y="1430"/>
                </a:lnTo>
                <a:lnTo>
                  <a:pt x="1032" y="1432"/>
                </a:lnTo>
                <a:lnTo>
                  <a:pt x="1030" y="1435"/>
                </a:lnTo>
                <a:lnTo>
                  <a:pt x="1029" y="1436"/>
                </a:lnTo>
                <a:lnTo>
                  <a:pt x="1029" y="1438"/>
                </a:lnTo>
                <a:lnTo>
                  <a:pt x="1028" y="1439"/>
                </a:lnTo>
                <a:lnTo>
                  <a:pt x="1028" y="1441"/>
                </a:lnTo>
                <a:lnTo>
                  <a:pt x="1028" y="1443"/>
                </a:lnTo>
                <a:lnTo>
                  <a:pt x="1027" y="1444"/>
                </a:lnTo>
                <a:lnTo>
                  <a:pt x="1026" y="1444"/>
                </a:lnTo>
                <a:lnTo>
                  <a:pt x="1026" y="1442"/>
                </a:lnTo>
                <a:lnTo>
                  <a:pt x="1026" y="1441"/>
                </a:lnTo>
                <a:lnTo>
                  <a:pt x="1027" y="1441"/>
                </a:lnTo>
                <a:lnTo>
                  <a:pt x="1028" y="1441"/>
                </a:lnTo>
                <a:lnTo>
                  <a:pt x="1032" y="1431"/>
                </a:lnTo>
                <a:lnTo>
                  <a:pt x="1032" y="1430"/>
                </a:lnTo>
                <a:lnTo>
                  <a:pt x="1031" y="1430"/>
                </a:lnTo>
                <a:lnTo>
                  <a:pt x="1030" y="1430"/>
                </a:lnTo>
                <a:lnTo>
                  <a:pt x="1029" y="1430"/>
                </a:lnTo>
                <a:lnTo>
                  <a:pt x="1028" y="1430"/>
                </a:lnTo>
                <a:lnTo>
                  <a:pt x="1028" y="1430"/>
                </a:lnTo>
                <a:lnTo>
                  <a:pt x="1027" y="1430"/>
                </a:lnTo>
                <a:lnTo>
                  <a:pt x="1026" y="1430"/>
                </a:lnTo>
                <a:lnTo>
                  <a:pt x="1024" y="1430"/>
                </a:lnTo>
                <a:lnTo>
                  <a:pt x="1024" y="1425"/>
                </a:lnTo>
                <a:lnTo>
                  <a:pt x="1026" y="1425"/>
                </a:lnTo>
                <a:lnTo>
                  <a:pt x="1028" y="1425"/>
                </a:lnTo>
                <a:lnTo>
                  <a:pt x="1031" y="1425"/>
                </a:lnTo>
                <a:lnTo>
                  <a:pt x="1032" y="1425"/>
                </a:lnTo>
                <a:lnTo>
                  <a:pt x="1033" y="1425"/>
                </a:lnTo>
                <a:lnTo>
                  <a:pt x="1034" y="1425"/>
                </a:lnTo>
                <a:lnTo>
                  <a:pt x="1034" y="1424"/>
                </a:lnTo>
                <a:lnTo>
                  <a:pt x="1036" y="1422"/>
                </a:lnTo>
                <a:lnTo>
                  <a:pt x="1037" y="1418"/>
                </a:lnTo>
                <a:lnTo>
                  <a:pt x="1039" y="1413"/>
                </a:lnTo>
                <a:lnTo>
                  <a:pt x="1039" y="1412"/>
                </a:lnTo>
                <a:lnTo>
                  <a:pt x="1042" y="1405"/>
                </a:lnTo>
                <a:lnTo>
                  <a:pt x="1040" y="1405"/>
                </a:lnTo>
                <a:lnTo>
                  <a:pt x="1040" y="1405"/>
                </a:lnTo>
                <a:lnTo>
                  <a:pt x="1036" y="1405"/>
                </a:lnTo>
                <a:lnTo>
                  <a:pt x="1030" y="1405"/>
                </a:lnTo>
                <a:lnTo>
                  <a:pt x="1027" y="1405"/>
                </a:lnTo>
                <a:lnTo>
                  <a:pt x="1027" y="1407"/>
                </a:lnTo>
                <a:lnTo>
                  <a:pt x="1026" y="1407"/>
                </a:lnTo>
                <a:lnTo>
                  <a:pt x="1026" y="1406"/>
                </a:lnTo>
                <a:lnTo>
                  <a:pt x="1026" y="1405"/>
                </a:lnTo>
                <a:lnTo>
                  <a:pt x="1024" y="1405"/>
                </a:lnTo>
                <a:lnTo>
                  <a:pt x="1023" y="1405"/>
                </a:lnTo>
                <a:lnTo>
                  <a:pt x="1021" y="1405"/>
                </a:lnTo>
                <a:lnTo>
                  <a:pt x="1019" y="1405"/>
                </a:lnTo>
                <a:lnTo>
                  <a:pt x="1019" y="1409"/>
                </a:lnTo>
                <a:lnTo>
                  <a:pt x="1019" y="1410"/>
                </a:lnTo>
                <a:lnTo>
                  <a:pt x="1018" y="1410"/>
                </a:lnTo>
                <a:lnTo>
                  <a:pt x="1018" y="1405"/>
                </a:lnTo>
                <a:lnTo>
                  <a:pt x="1016" y="1405"/>
                </a:lnTo>
                <a:lnTo>
                  <a:pt x="1016" y="1409"/>
                </a:lnTo>
                <a:lnTo>
                  <a:pt x="1016" y="1410"/>
                </a:lnTo>
                <a:lnTo>
                  <a:pt x="1015" y="1410"/>
                </a:lnTo>
                <a:lnTo>
                  <a:pt x="1014" y="1410"/>
                </a:lnTo>
                <a:lnTo>
                  <a:pt x="1014" y="1405"/>
                </a:lnTo>
                <a:lnTo>
                  <a:pt x="1011" y="1405"/>
                </a:lnTo>
                <a:lnTo>
                  <a:pt x="1005" y="1406"/>
                </a:lnTo>
                <a:lnTo>
                  <a:pt x="1005" y="1407"/>
                </a:lnTo>
                <a:lnTo>
                  <a:pt x="1005" y="1408"/>
                </a:lnTo>
                <a:lnTo>
                  <a:pt x="1005" y="1409"/>
                </a:lnTo>
                <a:lnTo>
                  <a:pt x="1005" y="1410"/>
                </a:lnTo>
                <a:lnTo>
                  <a:pt x="1005" y="1411"/>
                </a:lnTo>
                <a:lnTo>
                  <a:pt x="1005" y="1411"/>
                </a:lnTo>
                <a:lnTo>
                  <a:pt x="1005" y="1412"/>
                </a:lnTo>
                <a:lnTo>
                  <a:pt x="1005" y="1413"/>
                </a:lnTo>
                <a:lnTo>
                  <a:pt x="1005" y="1414"/>
                </a:lnTo>
                <a:lnTo>
                  <a:pt x="1004" y="1414"/>
                </a:lnTo>
                <a:lnTo>
                  <a:pt x="1003" y="1414"/>
                </a:lnTo>
                <a:lnTo>
                  <a:pt x="1000" y="1414"/>
                </a:lnTo>
                <a:lnTo>
                  <a:pt x="1000" y="1413"/>
                </a:lnTo>
                <a:lnTo>
                  <a:pt x="1000" y="1412"/>
                </a:lnTo>
                <a:lnTo>
                  <a:pt x="1000" y="1411"/>
                </a:lnTo>
                <a:lnTo>
                  <a:pt x="1001" y="1411"/>
                </a:lnTo>
                <a:lnTo>
                  <a:pt x="1002" y="1411"/>
                </a:lnTo>
                <a:lnTo>
                  <a:pt x="1003" y="1411"/>
                </a:lnTo>
                <a:lnTo>
                  <a:pt x="1005" y="1411"/>
                </a:lnTo>
                <a:lnTo>
                  <a:pt x="1004" y="1411"/>
                </a:lnTo>
                <a:lnTo>
                  <a:pt x="1004" y="1406"/>
                </a:lnTo>
                <a:lnTo>
                  <a:pt x="1003" y="1406"/>
                </a:lnTo>
                <a:lnTo>
                  <a:pt x="1003" y="1407"/>
                </a:lnTo>
                <a:lnTo>
                  <a:pt x="1003" y="1408"/>
                </a:lnTo>
                <a:lnTo>
                  <a:pt x="1003" y="1409"/>
                </a:lnTo>
                <a:lnTo>
                  <a:pt x="1003" y="1410"/>
                </a:lnTo>
                <a:lnTo>
                  <a:pt x="1002" y="1410"/>
                </a:lnTo>
                <a:lnTo>
                  <a:pt x="1001" y="1410"/>
                </a:lnTo>
                <a:lnTo>
                  <a:pt x="1001" y="1408"/>
                </a:lnTo>
                <a:lnTo>
                  <a:pt x="1001" y="1406"/>
                </a:lnTo>
                <a:lnTo>
                  <a:pt x="1000" y="1406"/>
                </a:lnTo>
                <a:lnTo>
                  <a:pt x="998" y="1406"/>
                </a:lnTo>
                <a:lnTo>
                  <a:pt x="998" y="1407"/>
                </a:lnTo>
                <a:lnTo>
                  <a:pt x="997" y="1407"/>
                </a:lnTo>
                <a:lnTo>
                  <a:pt x="997" y="1406"/>
                </a:lnTo>
                <a:lnTo>
                  <a:pt x="994" y="1406"/>
                </a:lnTo>
                <a:lnTo>
                  <a:pt x="991" y="1406"/>
                </a:lnTo>
                <a:lnTo>
                  <a:pt x="987" y="1406"/>
                </a:lnTo>
                <a:lnTo>
                  <a:pt x="986" y="1406"/>
                </a:lnTo>
                <a:lnTo>
                  <a:pt x="979" y="1406"/>
                </a:lnTo>
                <a:lnTo>
                  <a:pt x="978" y="1406"/>
                </a:lnTo>
                <a:lnTo>
                  <a:pt x="977" y="1406"/>
                </a:lnTo>
                <a:lnTo>
                  <a:pt x="976" y="1406"/>
                </a:lnTo>
                <a:lnTo>
                  <a:pt x="975" y="1406"/>
                </a:lnTo>
                <a:lnTo>
                  <a:pt x="974" y="1406"/>
                </a:lnTo>
                <a:lnTo>
                  <a:pt x="974" y="1407"/>
                </a:lnTo>
                <a:lnTo>
                  <a:pt x="974" y="1409"/>
                </a:lnTo>
                <a:lnTo>
                  <a:pt x="973" y="1409"/>
                </a:lnTo>
                <a:lnTo>
                  <a:pt x="973" y="1406"/>
                </a:lnTo>
                <a:lnTo>
                  <a:pt x="971" y="1406"/>
                </a:lnTo>
                <a:lnTo>
                  <a:pt x="970" y="1406"/>
                </a:lnTo>
                <a:lnTo>
                  <a:pt x="970" y="1407"/>
                </a:lnTo>
                <a:lnTo>
                  <a:pt x="968" y="1408"/>
                </a:lnTo>
                <a:lnTo>
                  <a:pt x="968" y="1406"/>
                </a:lnTo>
                <a:lnTo>
                  <a:pt x="968" y="1406"/>
                </a:lnTo>
                <a:lnTo>
                  <a:pt x="967" y="1406"/>
                </a:lnTo>
                <a:lnTo>
                  <a:pt x="967" y="1410"/>
                </a:lnTo>
                <a:lnTo>
                  <a:pt x="967" y="1412"/>
                </a:lnTo>
                <a:lnTo>
                  <a:pt x="967" y="1413"/>
                </a:lnTo>
                <a:lnTo>
                  <a:pt x="967" y="1414"/>
                </a:lnTo>
                <a:lnTo>
                  <a:pt x="968" y="1414"/>
                </a:lnTo>
                <a:lnTo>
                  <a:pt x="968" y="1415"/>
                </a:lnTo>
                <a:lnTo>
                  <a:pt x="968" y="1416"/>
                </a:lnTo>
                <a:lnTo>
                  <a:pt x="968" y="1417"/>
                </a:lnTo>
                <a:lnTo>
                  <a:pt x="968" y="1417"/>
                </a:lnTo>
                <a:lnTo>
                  <a:pt x="968" y="1418"/>
                </a:lnTo>
                <a:lnTo>
                  <a:pt x="968" y="1419"/>
                </a:lnTo>
                <a:lnTo>
                  <a:pt x="969" y="1419"/>
                </a:lnTo>
                <a:lnTo>
                  <a:pt x="969" y="1420"/>
                </a:lnTo>
                <a:lnTo>
                  <a:pt x="970" y="1420"/>
                </a:lnTo>
                <a:lnTo>
                  <a:pt x="972" y="1421"/>
                </a:lnTo>
                <a:lnTo>
                  <a:pt x="972" y="1422"/>
                </a:lnTo>
                <a:lnTo>
                  <a:pt x="973" y="1422"/>
                </a:lnTo>
                <a:lnTo>
                  <a:pt x="973" y="1423"/>
                </a:lnTo>
                <a:lnTo>
                  <a:pt x="974" y="1423"/>
                </a:lnTo>
                <a:lnTo>
                  <a:pt x="974" y="1423"/>
                </a:lnTo>
                <a:lnTo>
                  <a:pt x="975" y="1423"/>
                </a:lnTo>
                <a:lnTo>
                  <a:pt x="975" y="1424"/>
                </a:lnTo>
                <a:lnTo>
                  <a:pt x="975" y="1425"/>
                </a:lnTo>
                <a:lnTo>
                  <a:pt x="976" y="1426"/>
                </a:lnTo>
                <a:lnTo>
                  <a:pt x="976" y="1427"/>
                </a:lnTo>
                <a:lnTo>
                  <a:pt x="976" y="1428"/>
                </a:lnTo>
                <a:lnTo>
                  <a:pt x="976" y="1429"/>
                </a:lnTo>
                <a:lnTo>
                  <a:pt x="976" y="1430"/>
                </a:lnTo>
                <a:lnTo>
                  <a:pt x="976" y="1431"/>
                </a:lnTo>
                <a:lnTo>
                  <a:pt x="976" y="1432"/>
                </a:lnTo>
                <a:lnTo>
                  <a:pt x="976" y="1433"/>
                </a:lnTo>
                <a:lnTo>
                  <a:pt x="976" y="1434"/>
                </a:lnTo>
                <a:lnTo>
                  <a:pt x="976" y="1435"/>
                </a:lnTo>
                <a:lnTo>
                  <a:pt x="977" y="1435"/>
                </a:lnTo>
                <a:lnTo>
                  <a:pt x="977" y="1435"/>
                </a:lnTo>
                <a:lnTo>
                  <a:pt x="977" y="1436"/>
                </a:lnTo>
                <a:lnTo>
                  <a:pt x="978" y="1437"/>
                </a:lnTo>
                <a:lnTo>
                  <a:pt x="978" y="1438"/>
                </a:lnTo>
                <a:lnTo>
                  <a:pt x="978" y="1439"/>
                </a:lnTo>
                <a:lnTo>
                  <a:pt x="978" y="1440"/>
                </a:lnTo>
                <a:lnTo>
                  <a:pt x="978" y="1441"/>
                </a:lnTo>
                <a:lnTo>
                  <a:pt x="978" y="1442"/>
                </a:lnTo>
                <a:lnTo>
                  <a:pt x="977" y="1442"/>
                </a:lnTo>
                <a:lnTo>
                  <a:pt x="977" y="1443"/>
                </a:lnTo>
                <a:lnTo>
                  <a:pt x="976" y="1444"/>
                </a:lnTo>
                <a:lnTo>
                  <a:pt x="977" y="1444"/>
                </a:lnTo>
                <a:lnTo>
                  <a:pt x="978" y="1445"/>
                </a:lnTo>
                <a:lnTo>
                  <a:pt x="979" y="1445"/>
                </a:lnTo>
                <a:lnTo>
                  <a:pt x="980" y="1446"/>
                </a:lnTo>
                <a:lnTo>
                  <a:pt x="980" y="1446"/>
                </a:lnTo>
                <a:lnTo>
                  <a:pt x="980" y="1447"/>
                </a:lnTo>
                <a:lnTo>
                  <a:pt x="980" y="1448"/>
                </a:lnTo>
                <a:lnTo>
                  <a:pt x="980" y="1449"/>
                </a:lnTo>
                <a:lnTo>
                  <a:pt x="975" y="1447"/>
                </a:lnTo>
                <a:lnTo>
                  <a:pt x="974" y="1447"/>
                </a:lnTo>
                <a:lnTo>
                  <a:pt x="973" y="1446"/>
                </a:lnTo>
                <a:lnTo>
                  <a:pt x="968" y="1444"/>
                </a:lnTo>
                <a:lnTo>
                  <a:pt x="968" y="1443"/>
                </a:lnTo>
                <a:lnTo>
                  <a:pt x="965" y="1442"/>
                </a:lnTo>
                <a:lnTo>
                  <a:pt x="965" y="1441"/>
                </a:lnTo>
                <a:lnTo>
                  <a:pt x="967" y="1441"/>
                </a:lnTo>
                <a:lnTo>
                  <a:pt x="968" y="1441"/>
                </a:lnTo>
                <a:lnTo>
                  <a:pt x="968" y="1440"/>
                </a:lnTo>
                <a:lnTo>
                  <a:pt x="968" y="1441"/>
                </a:lnTo>
                <a:lnTo>
                  <a:pt x="969" y="1441"/>
                </a:lnTo>
                <a:lnTo>
                  <a:pt x="970" y="1442"/>
                </a:lnTo>
                <a:lnTo>
                  <a:pt x="971" y="1442"/>
                </a:lnTo>
                <a:lnTo>
                  <a:pt x="972" y="1443"/>
                </a:lnTo>
                <a:lnTo>
                  <a:pt x="973" y="1443"/>
                </a:lnTo>
                <a:lnTo>
                  <a:pt x="973" y="1444"/>
                </a:lnTo>
                <a:lnTo>
                  <a:pt x="974" y="1444"/>
                </a:lnTo>
                <a:lnTo>
                  <a:pt x="975" y="1444"/>
                </a:lnTo>
                <a:lnTo>
                  <a:pt x="976" y="1444"/>
                </a:lnTo>
                <a:lnTo>
                  <a:pt x="976" y="1443"/>
                </a:lnTo>
                <a:lnTo>
                  <a:pt x="976" y="1442"/>
                </a:lnTo>
                <a:lnTo>
                  <a:pt x="977" y="1442"/>
                </a:lnTo>
                <a:lnTo>
                  <a:pt x="977" y="1441"/>
                </a:lnTo>
                <a:lnTo>
                  <a:pt x="977" y="1440"/>
                </a:lnTo>
                <a:lnTo>
                  <a:pt x="977" y="1439"/>
                </a:lnTo>
                <a:lnTo>
                  <a:pt x="977" y="1438"/>
                </a:lnTo>
                <a:lnTo>
                  <a:pt x="977" y="1437"/>
                </a:lnTo>
                <a:lnTo>
                  <a:pt x="977" y="1436"/>
                </a:lnTo>
                <a:lnTo>
                  <a:pt x="976" y="1435"/>
                </a:lnTo>
                <a:lnTo>
                  <a:pt x="976" y="1434"/>
                </a:lnTo>
                <a:lnTo>
                  <a:pt x="975" y="1434"/>
                </a:lnTo>
                <a:lnTo>
                  <a:pt x="975" y="1433"/>
                </a:lnTo>
                <a:lnTo>
                  <a:pt x="975" y="1432"/>
                </a:lnTo>
                <a:lnTo>
                  <a:pt x="975" y="1431"/>
                </a:lnTo>
                <a:lnTo>
                  <a:pt x="975" y="1430"/>
                </a:lnTo>
                <a:lnTo>
                  <a:pt x="975" y="1429"/>
                </a:lnTo>
                <a:lnTo>
                  <a:pt x="975" y="1428"/>
                </a:lnTo>
                <a:lnTo>
                  <a:pt x="975" y="1427"/>
                </a:lnTo>
                <a:lnTo>
                  <a:pt x="975" y="1426"/>
                </a:lnTo>
                <a:lnTo>
                  <a:pt x="975" y="1425"/>
                </a:lnTo>
                <a:lnTo>
                  <a:pt x="974" y="1425"/>
                </a:lnTo>
                <a:lnTo>
                  <a:pt x="974" y="1424"/>
                </a:lnTo>
                <a:lnTo>
                  <a:pt x="974" y="1423"/>
                </a:lnTo>
                <a:lnTo>
                  <a:pt x="973" y="1423"/>
                </a:lnTo>
                <a:lnTo>
                  <a:pt x="973" y="1423"/>
                </a:lnTo>
                <a:lnTo>
                  <a:pt x="972" y="1423"/>
                </a:lnTo>
                <a:lnTo>
                  <a:pt x="972" y="1422"/>
                </a:lnTo>
                <a:lnTo>
                  <a:pt x="971" y="1422"/>
                </a:lnTo>
                <a:lnTo>
                  <a:pt x="970" y="1421"/>
                </a:lnTo>
                <a:lnTo>
                  <a:pt x="969" y="1421"/>
                </a:lnTo>
                <a:lnTo>
                  <a:pt x="969" y="1420"/>
                </a:lnTo>
                <a:lnTo>
                  <a:pt x="968" y="1420"/>
                </a:lnTo>
                <a:lnTo>
                  <a:pt x="968" y="1419"/>
                </a:lnTo>
                <a:lnTo>
                  <a:pt x="968" y="1418"/>
                </a:lnTo>
                <a:lnTo>
                  <a:pt x="968" y="1417"/>
                </a:lnTo>
                <a:lnTo>
                  <a:pt x="967" y="1417"/>
                </a:lnTo>
                <a:lnTo>
                  <a:pt x="967" y="1416"/>
                </a:lnTo>
                <a:lnTo>
                  <a:pt x="967" y="1415"/>
                </a:lnTo>
                <a:lnTo>
                  <a:pt x="967" y="1414"/>
                </a:lnTo>
                <a:lnTo>
                  <a:pt x="967" y="1413"/>
                </a:lnTo>
                <a:lnTo>
                  <a:pt x="967" y="1412"/>
                </a:lnTo>
                <a:lnTo>
                  <a:pt x="967" y="1406"/>
                </a:lnTo>
                <a:lnTo>
                  <a:pt x="966" y="1406"/>
                </a:lnTo>
                <a:lnTo>
                  <a:pt x="962" y="1406"/>
                </a:lnTo>
                <a:lnTo>
                  <a:pt x="961" y="1406"/>
                </a:lnTo>
                <a:lnTo>
                  <a:pt x="960" y="1406"/>
                </a:lnTo>
                <a:lnTo>
                  <a:pt x="959" y="1406"/>
                </a:lnTo>
                <a:lnTo>
                  <a:pt x="955" y="1406"/>
                </a:lnTo>
                <a:lnTo>
                  <a:pt x="948" y="1406"/>
                </a:lnTo>
                <a:lnTo>
                  <a:pt x="947" y="1406"/>
                </a:lnTo>
                <a:close/>
                <a:moveTo>
                  <a:pt x="940" y="1366"/>
                </a:moveTo>
                <a:lnTo>
                  <a:pt x="944" y="1366"/>
                </a:lnTo>
                <a:lnTo>
                  <a:pt x="944" y="1369"/>
                </a:lnTo>
                <a:lnTo>
                  <a:pt x="940" y="1369"/>
                </a:lnTo>
                <a:lnTo>
                  <a:pt x="940" y="1367"/>
                </a:lnTo>
                <a:lnTo>
                  <a:pt x="940" y="1366"/>
                </a:lnTo>
                <a:close/>
                <a:moveTo>
                  <a:pt x="669" y="245"/>
                </a:moveTo>
                <a:lnTo>
                  <a:pt x="669" y="244"/>
                </a:lnTo>
                <a:lnTo>
                  <a:pt x="670" y="244"/>
                </a:lnTo>
                <a:lnTo>
                  <a:pt x="671" y="243"/>
                </a:lnTo>
                <a:lnTo>
                  <a:pt x="672" y="244"/>
                </a:lnTo>
                <a:lnTo>
                  <a:pt x="673" y="245"/>
                </a:lnTo>
                <a:lnTo>
                  <a:pt x="674" y="247"/>
                </a:lnTo>
                <a:lnTo>
                  <a:pt x="675" y="248"/>
                </a:lnTo>
                <a:lnTo>
                  <a:pt x="676" y="249"/>
                </a:lnTo>
                <a:lnTo>
                  <a:pt x="676" y="250"/>
                </a:lnTo>
                <a:lnTo>
                  <a:pt x="675" y="250"/>
                </a:lnTo>
                <a:lnTo>
                  <a:pt x="674" y="251"/>
                </a:lnTo>
                <a:lnTo>
                  <a:pt x="673" y="251"/>
                </a:lnTo>
                <a:lnTo>
                  <a:pt x="672" y="250"/>
                </a:lnTo>
                <a:lnTo>
                  <a:pt x="672" y="249"/>
                </a:lnTo>
                <a:lnTo>
                  <a:pt x="671" y="248"/>
                </a:lnTo>
                <a:lnTo>
                  <a:pt x="671" y="247"/>
                </a:lnTo>
                <a:lnTo>
                  <a:pt x="670" y="247"/>
                </a:lnTo>
                <a:lnTo>
                  <a:pt x="670" y="246"/>
                </a:lnTo>
                <a:lnTo>
                  <a:pt x="669" y="245"/>
                </a:lnTo>
                <a:close/>
                <a:moveTo>
                  <a:pt x="230" y="450"/>
                </a:moveTo>
                <a:lnTo>
                  <a:pt x="230" y="452"/>
                </a:lnTo>
                <a:lnTo>
                  <a:pt x="230" y="453"/>
                </a:lnTo>
                <a:lnTo>
                  <a:pt x="230" y="454"/>
                </a:lnTo>
                <a:lnTo>
                  <a:pt x="230" y="463"/>
                </a:lnTo>
                <a:lnTo>
                  <a:pt x="230" y="466"/>
                </a:lnTo>
                <a:lnTo>
                  <a:pt x="230" y="467"/>
                </a:lnTo>
                <a:lnTo>
                  <a:pt x="230" y="468"/>
                </a:lnTo>
                <a:lnTo>
                  <a:pt x="230" y="469"/>
                </a:lnTo>
                <a:lnTo>
                  <a:pt x="230" y="472"/>
                </a:lnTo>
                <a:lnTo>
                  <a:pt x="230" y="475"/>
                </a:lnTo>
                <a:lnTo>
                  <a:pt x="231" y="499"/>
                </a:lnTo>
                <a:lnTo>
                  <a:pt x="231" y="502"/>
                </a:lnTo>
                <a:lnTo>
                  <a:pt x="231" y="506"/>
                </a:lnTo>
                <a:lnTo>
                  <a:pt x="231" y="507"/>
                </a:lnTo>
                <a:lnTo>
                  <a:pt x="231" y="512"/>
                </a:lnTo>
                <a:lnTo>
                  <a:pt x="231" y="515"/>
                </a:lnTo>
                <a:lnTo>
                  <a:pt x="231" y="516"/>
                </a:lnTo>
                <a:lnTo>
                  <a:pt x="231" y="520"/>
                </a:lnTo>
                <a:lnTo>
                  <a:pt x="232" y="521"/>
                </a:lnTo>
                <a:lnTo>
                  <a:pt x="232" y="524"/>
                </a:lnTo>
                <a:lnTo>
                  <a:pt x="232" y="528"/>
                </a:lnTo>
                <a:lnTo>
                  <a:pt x="232" y="529"/>
                </a:lnTo>
                <a:lnTo>
                  <a:pt x="232" y="530"/>
                </a:lnTo>
                <a:lnTo>
                  <a:pt x="232" y="532"/>
                </a:lnTo>
                <a:lnTo>
                  <a:pt x="232" y="533"/>
                </a:lnTo>
                <a:lnTo>
                  <a:pt x="232" y="536"/>
                </a:lnTo>
                <a:lnTo>
                  <a:pt x="232" y="539"/>
                </a:lnTo>
                <a:lnTo>
                  <a:pt x="232" y="544"/>
                </a:lnTo>
                <a:lnTo>
                  <a:pt x="232" y="544"/>
                </a:lnTo>
                <a:lnTo>
                  <a:pt x="232" y="556"/>
                </a:lnTo>
                <a:lnTo>
                  <a:pt x="233" y="570"/>
                </a:lnTo>
                <a:lnTo>
                  <a:pt x="233" y="580"/>
                </a:lnTo>
                <a:lnTo>
                  <a:pt x="233" y="580"/>
                </a:lnTo>
                <a:lnTo>
                  <a:pt x="233" y="592"/>
                </a:lnTo>
                <a:lnTo>
                  <a:pt x="233" y="604"/>
                </a:lnTo>
                <a:lnTo>
                  <a:pt x="233" y="610"/>
                </a:lnTo>
                <a:lnTo>
                  <a:pt x="233" y="623"/>
                </a:lnTo>
                <a:lnTo>
                  <a:pt x="233" y="637"/>
                </a:lnTo>
                <a:lnTo>
                  <a:pt x="233" y="638"/>
                </a:lnTo>
                <a:lnTo>
                  <a:pt x="233" y="641"/>
                </a:lnTo>
                <a:lnTo>
                  <a:pt x="233" y="644"/>
                </a:lnTo>
                <a:lnTo>
                  <a:pt x="233" y="645"/>
                </a:lnTo>
                <a:lnTo>
                  <a:pt x="233" y="646"/>
                </a:lnTo>
                <a:lnTo>
                  <a:pt x="233" y="652"/>
                </a:lnTo>
                <a:lnTo>
                  <a:pt x="233" y="653"/>
                </a:lnTo>
                <a:lnTo>
                  <a:pt x="233" y="655"/>
                </a:lnTo>
                <a:lnTo>
                  <a:pt x="233" y="657"/>
                </a:lnTo>
                <a:lnTo>
                  <a:pt x="234" y="662"/>
                </a:lnTo>
                <a:lnTo>
                  <a:pt x="234" y="668"/>
                </a:lnTo>
                <a:lnTo>
                  <a:pt x="234" y="669"/>
                </a:lnTo>
                <a:lnTo>
                  <a:pt x="234" y="673"/>
                </a:lnTo>
                <a:lnTo>
                  <a:pt x="234" y="686"/>
                </a:lnTo>
                <a:lnTo>
                  <a:pt x="234" y="688"/>
                </a:lnTo>
                <a:lnTo>
                  <a:pt x="234" y="689"/>
                </a:lnTo>
                <a:lnTo>
                  <a:pt x="234" y="692"/>
                </a:lnTo>
                <a:lnTo>
                  <a:pt x="234" y="694"/>
                </a:lnTo>
                <a:lnTo>
                  <a:pt x="234" y="696"/>
                </a:lnTo>
                <a:lnTo>
                  <a:pt x="234" y="702"/>
                </a:lnTo>
                <a:lnTo>
                  <a:pt x="234" y="712"/>
                </a:lnTo>
                <a:lnTo>
                  <a:pt x="234" y="713"/>
                </a:lnTo>
                <a:lnTo>
                  <a:pt x="234" y="714"/>
                </a:lnTo>
                <a:lnTo>
                  <a:pt x="234" y="716"/>
                </a:lnTo>
                <a:lnTo>
                  <a:pt x="234" y="717"/>
                </a:lnTo>
                <a:lnTo>
                  <a:pt x="234" y="719"/>
                </a:lnTo>
                <a:lnTo>
                  <a:pt x="234" y="735"/>
                </a:lnTo>
                <a:lnTo>
                  <a:pt x="234" y="736"/>
                </a:lnTo>
                <a:lnTo>
                  <a:pt x="235" y="736"/>
                </a:lnTo>
                <a:lnTo>
                  <a:pt x="244" y="736"/>
                </a:lnTo>
                <a:lnTo>
                  <a:pt x="245" y="736"/>
                </a:lnTo>
                <a:lnTo>
                  <a:pt x="246" y="735"/>
                </a:lnTo>
                <a:lnTo>
                  <a:pt x="249" y="735"/>
                </a:lnTo>
                <a:lnTo>
                  <a:pt x="253" y="735"/>
                </a:lnTo>
                <a:lnTo>
                  <a:pt x="254" y="735"/>
                </a:lnTo>
                <a:lnTo>
                  <a:pt x="263" y="735"/>
                </a:lnTo>
                <a:lnTo>
                  <a:pt x="272" y="735"/>
                </a:lnTo>
                <a:lnTo>
                  <a:pt x="291" y="735"/>
                </a:lnTo>
                <a:lnTo>
                  <a:pt x="310" y="735"/>
                </a:lnTo>
                <a:lnTo>
                  <a:pt x="302" y="735"/>
                </a:lnTo>
                <a:lnTo>
                  <a:pt x="298" y="735"/>
                </a:lnTo>
                <a:lnTo>
                  <a:pt x="298" y="735"/>
                </a:lnTo>
                <a:lnTo>
                  <a:pt x="294" y="735"/>
                </a:lnTo>
                <a:lnTo>
                  <a:pt x="291" y="735"/>
                </a:lnTo>
                <a:lnTo>
                  <a:pt x="285" y="735"/>
                </a:lnTo>
                <a:lnTo>
                  <a:pt x="281" y="735"/>
                </a:lnTo>
                <a:lnTo>
                  <a:pt x="272" y="735"/>
                </a:lnTo>
                <a:lnTo>
                  <a:pt x="271" y="735"/>
                </a:lnTo>
                <a:lnTo>
                  <a:pt x="268" y="735"/>
                </a:lnTo>
                <a:lnTo>
                  <a:pt x="266" y="735"/>
                </a:lnTo>
                <a:lnTo>
                  <a:pt x="263" y="735"/>
                </a:lnTo>
                <a:lnTo>
                  <a:pt x="254" y="735"/>
                </a:lnTo>
                <a:lnTo>
                  <a:pt x="253" y="735"/>
                </a:lnTo>
                <a:lnTo>
                  <a:pt x="249" y="736"/>
                </a:lnTo>
                <a:lnTo>
                  <a:pt x="248" y="736"/>
                </a:lnTo>
                <a:lnTo>
                  <a:pt x="246" y="736"/>
                </a:lnTo>
                <a:lnTo>
                  <a:pt x="244" y="736"/>
                </a:lnTo>
                <a:lnTo>
                  <a:pt x="241" y="736"/>
                </a:lnTo>
                <a:lnTo>
                  <a:pt x="239" y="736"/>
                </a:lnTo>
                <a:lnTo>
                  <a:pt x="238" y="736"/>
                </a:lnTo>
                <a:lnTo>
                  <a:pt x="238" y="736"/>
                </a:lnTo>
                <a:lnTo>
                  <a:pt x="236" y="736"/>
                </a:lnTo>
                <a:lnTo>
                  <a:pt x="234" y="736"/>
                </a:lnTo>
                <a:lnTo>
                  <a:pt x="234" y="735"/>
                </a:lnTo>
                <a:lnTo>
                  <a:pt x="234" y="732"/>
                </a:lnTo>
                <a:lnTo>
                  <a:pt x="234" y="730"/>
                </a:lnTo>
                <a:lnTo>
                  <a:pt x="234" y="729"/>
                </a:lnTo>
                <a:lnTo>
                  <a:pt x="234" y="726"/>
                </a:lnTo>
                <a:lnTo>
                  <a:pt x="234" y="725"/>
                </a:lnTo>
                <a:lnTo>
                  <a:pt x="234" y="722"/>
                </a:lnTo>
                <a:lnTo>
                  <a:pt x="234" y="721"/>
                </a:lnTo>
                <a:lnTo>
                  <a:pt x="234" y="719"/>
                </a:lnTo>
                <a:lnTo>
                  <a:pt x="234" y="717"/>
                </a:lnTo>
                <a:lnTo>
                  <a:pt x="234" y="716"/>
                </a:lnTo>
                <a:lnTo>
                  <a:pt x="234" y="714"/>
                </a:lnTo>
                <a:lnTo>
                  <a:pt x="234" y="713"/>
                </a:lnTo>
                <a:lnTo>
                  <a:pt x="234" y="712"/>
                </a:lnTo>
                <a:lnTo>
                  <a:pt x="234" y="702"/>
                </a:lnTo>
                <a:lnTo>
                  <a:pt x="234" y="697"/>
                </a:lnTo>
                <a:lnTo>
                  <a:pt x="234" y="696"/>
                </a:lnTo>
                <a:lnTo>
                  <a:pt x="234" y="692"/>
                </a:lnTo>
                <a:lnTo>
                  <a:pt x="234" y="686"/>
                </a:lnTo>
                <a:lnTo>
                  <a:pt x="234" y="684"/>
                </a:lnTo>
                <a:lnTo>
                  <a:pt x="234" y="682"/>
                </a:lnTo>
                <a:lnTo>
                  <a:pt x="234" y="680"/>
                </a:lnTo>
                <a:lnTo>
                  <a:pt x="234" y="679"/>
                </a:lnTo>
                <a:lnTo>
                  <a:pt x="234" y="673"/>
                </a:lnTo>
                <a:lnTo>
                  <a:pt x="234" y="669"/>
                </a:lnTo>
                <a:lnTo>
                  <a:pt x="234" y="668"/>
                </a:lnTo>
                <a:lnTo>
                  <a:pt x="233" y="663"/>
                </a:lnTo>
                <a:lnTo>
                  <a:pt x="233" y="662"/>
                </a:lnTo>
                <a:lnTo>
                  <a:pt x="233" y="657"/>
                </a:lnTo>
                <a:lnTo>
                  <a:pt x="233" y="655"/>
                </a:lnTo>
                <a:lnTo>
                  <a:pt x="233" y="654"/>
                </a:lnTo>
                <a:lnTo>
                  <a:pt x="233" y="653"/>
                </a:lnTo>
                <a:lnTo>
                  <a:pt x="233" y="652"/>
                </a:lnTo>
                <a:lnTo>
                  <a:pt x="233" y="649"/>
                </a:lnTo>
                <a:lnTo>
                  <a:pt x="233" y="647"/>
                </a:lnTo>
                <a:lnTo>
                  <a:pt x="233" y="646"/>
                </a:lnTo>
                <a:lnTo>
                  <a:pt x="233" y="645"/>
                </a:lnTo>
                <a:lnTo>
                  <a:pt x="233" y="638"/>
                </a:lnTo>
                <a:lnTo>
                  <a:pt x="233" y="637"/>
                </a:lnTo>
                <a:lnTo>
                  <a:pt x="233" y="634"/>
                </a:lnTo>
                <a:lnTo>
                  <a:pt x="233" y="633"/>
                </a:lnTo>
                <a:lnTo>
                  <a:pt x="233" y="623"/>
                </a:lnTo>
                <a:lnTo>
                  <a:pt x="233" y="610"/>
                </a:lnTo>
                <a:lnTo>
                  <a:pt x="233" y="606"/>
                </a:lnTo>
                <a:lnTo>
                  <a:pt x="233" y="604"/>
                </a:lnTo>
                <a:lnTo>
                  <a:pt x="233" y="592"/>
                </a:lnTo>
                <a:lnTo>
                  <a:pt x="233" y="580"/>
                </a:lnTo>
                <a:lnTo>
                  <a:pt x="232" y="577"/>
                </a:lnTo>
                <a:lnTo>
                  <a:pt x="232" y="570"/>
                </a:lnTo>
                <a:lnTo>
                  <a:pt x="232" y="569"/>
                </a:lnTo>
                <a:lnTo>
                  <a:pt x="232" y="568"/>
                </a:lnTo>
                <a:lnTo>
                  <a:pt x="232" y="558"/>
                </a:lnTo>
                <a:lnTo>
                  <a:pt x="232" y="556"/>
                </a:lnTo>
                <a:lnTo>
                  <a:pt x="232" y="546"/>
                </a:lnTo>
                <a:lnTo>
                  <a:pt x="232" y="545"/>
                </a:lnTo>
                <a:lnTo>
                  <a:pt x="232" y="544"/>
                </a:lnTo>
                <a:lnTo>
                  <a:pt x="232" y="539"/>
                </a:lnTo>
                <a:lnTo>
                  <a:pt x="232" y="536"/>
                </a:lnTo>
                <a:lnTo>
                  <a:pt x="232" y="530"/>
                </a:lnTo>
                <a:lnTo>
                  <a:pt x="232" y="529"/>
                </a:lnTo>
                <a:lnTo>
                  <a:pt x="232" y="528"/>
                </a:lnTo>
                <a:lnTo>
                  <a:pt x="232" y="524"/>
                </a:lnTo>
                <a:lnTo>
                  <a:pt x="232" y="522"/>
                </a:lnTo>
                <a:lnTo>
                  <a:pt x="231" y="522"/>
                </a:lnTo>
                <a:lnTo>
                  <a:pt x="231" y="519"/>
                </a:lnTo>
                <a:lnTo>
                  <a:pt x="231" y="516"/>
                </a:lnTo>
                <a:lnTo>
                  <a:pt x="231" y="515"/>
                </a:lnTo>
                <a:lnTo>
                  <a:pt x="231" y="514"/>
                </a:lnTo>
                <a:lnTo>
                  <a:pt x="231" y="513"/>
                </a:lnTo>
                <a:lnTo>
                  <a:pt x="231" y="507"/>
                </a:lnTo>
                <a:lnTo>
                  <a:pt x="231" y="506"/>
                </a:lnTo>
                <a:lnTo>
                  <a:pt x="231" y="502"/>
                </a:lnTo>
                <a:lnTo>
                  <a:pt x="231" y="499"/>
                </a:lnTo>
                <a:lnTo>
                  <a:pt x="230" y="476"/>
                </a:lnTo>
                <a:lnTo>
                  <a:pt x="230" y="475"/>
                </a:lnTo>
                <a:lnTo>
                  <a:pt x="230" y="471"/>
                </a:lnTo>
                <a:lnTo>
                  <a:pt x="230" y="470"/>
                </a:lnTo>
                <a:lnTo>
                  <a:pt x="230" y="469"/>
                </a:lnTo>
                <a:lnTo>
                  <a:pt x="230" y="468"/>
                </a:lnTo>
                <a:lnTo>
                  <a:pt x="230" y="466"/>
                </a:lnTo>
                <a:lnTo>
                  <a:pt x="230" y="464"/>
                </a:lnTo>
                <a:lnTo>
                  <a:pt x="230" y="463"/>
                </a:lnTo>
                <a:lnTo>
                  <a:pt x="230" y="460"/>
                </a:lnTo>
                <a:lnTo>
                  <a:pt x="230" y="450"/>
                </a:lnTo>
                <a:close/>
                <a:moveTo>
                  <a:pt x="97" y="858"/>
                </a:moveTo>
                <a:lnTo>
                  <a:pt x="102" y="858"/>
                </a:lnTo>
                <a:lnTo>
                  <a:pt x="107" y="858"/>
                </a:lnTo>
                <a:lnTo>
                  <a:pt x="109" y="858"/>
                </a:lnTo>
                <a:lnTo>
                  <a:pt x="112" y="858"/>
                </a:lnTo>
                <a:lnTo>
                  <a:pt x="118" y="858"/>
                </a:lnTo>
                <a:lnTo>
                  <a:pt x="118" y="858"/>
                </a:lnTo>
                <a:lnTo>
                  <a:pt x="118" y="860"/>
                </a:lnTo>
                <a:lnTo>
                  <a:pt x="118" y="861"/>
                </a:lnTo>
                <a:lnTo>
                  <a:pt x="118" y="869"/>
                </a:lnTo>
                <a:lnTo>
                  <a:pt x="112" y="869"/>
                </a:lnTo>
                <a:lnTo>
                  <a:pt x="111" y="869"/>
                </a:lnTo>
                <a:lnTo>
                  <a:pt x="110" y="869"/>
                </a:lnTo>
                <a:lnTo>
                  <a:pt x="109" y="869"/>
                </a:lnTo>
                <a:lnTo>
                  <a:pt x="108" y="869"/>
                </a:lnTo>
                <a:lnTo>
                  <a:pt x="105" y="869"/>
                </a:lnTo>
                <a:lnTo>
                  <a:pt x="97" y="869"/>
                </a:lnTo>
                <a:lnTo>
                  <a:pt x="97" y="858"/>
                </a:lnTo>
                <a:close/>
                <a:moveTo>
                  <a:pt x="0" y="104"/>
                </a:moveTo>
                <a:lnTo>
                  <a:pt x="1" y="105"/>
                </a:lnTo>
                <a:lnTo>
                  <a:pt x="1" y="106"/>
                </a:lnTo>
                <a:lnTo>
                  <a:pt x="1" y="107"/>
                </a:lnTo>
                <a:lnTo>
                  <a:pt x="1" y="109"/>
                </a:lnTo>
                <a:lnTo>
                  <a:pt x="1" y="110"/>
                </a:lnTo>
                <a:lnTo>
                  <a:pt x="1" y="112"/>
                </a:lnTo>
                <a:lnTo>
                  <a:pt x="1" y="115"/>
                </a:lnTo>
                <a:lnTo>
                  <a:pt x="1" y="119"/>
                </a:lnTo>
                <a:lnTo>
                  <a:pt x="1" y="121"/>
                </a:lnTo>
                <a:lnTo>
                  <a:pt x="1" y="123"/>
                </a:lnTo>
                <a:lnTo>
                  <a:pt x="1" y="126"/>
                </a:lnTo>
                <a:lnTo>
                  <a:pt x="1" y="128"/>
                </a:lnTo>
                <a:lnTo>
                  <a:pt x="1" y="129"/>
                </a:lnTo>
                <a:lnTo>
                  <a:pt x="1" y="135"/>
                </a:lnTo>
                <a:lnTo>
                  <a:pt x="1" y="137"/>
                </a:lnTo>
                <a:lnTo>
                  <a:pt x="2" y="137"/>
                </a:lnTo>
                <a:lnTo>
                  <a:pt x="5" y="137"/>
                </a:lnTo>
                <a:lnTo>
                  <a:pt x="7" y="137"/>
                </a:lnTo>
                <a:lnTo>
                  <a:pt x="8" y="137"/>
                </a:lnTo>
                <a:lnTo>
                  <a:pt x="9" y="137"/>
                </a:lnTo>
                <a:lnTo>
                  <a:pt x="11" y="137"/>
                </a:lnTo>
                <a:lnTo>
                  <a:pt x="12" y="137"/>
                </a:lnTo>
                <a:lnTo>
                  <a:pt x="14" y="137"/>
                </a:lnTo>
                <a:lnTo>
                  <a:pt x="16" y="137"/>
                </a:lnTo>
                <a:lnTo>
                  <a:pt x="19" y="137"/>
                </a:lnTo>
                <a:lnTo>
                  <a:pt x="22" y="137"/>
                </a:lnTo>
                <a:lnTo>
                  <a:pt x="28" y="137"/>
                </a:lnTo>
                <a:lnTo>
                  <a:pt x="31" y="137"/>
                </a:lnTo>
                <a:lnTo>
                  <a:pt x="35" y="137"/>
                </a:lnTo>
                <a:lnTo>
                  <a:pt x="40" y="137"/>
                </a:lnTo>
                <a:lnTo>
                  <a:pt x="41" y="137"/>
                </a:lnTo>
                <a:lnTo>
                  <a:pt x="41" y="146"/>
                </a:lnTo>
                <a:lnTo>
                  <a:pt x="41" y="149"/>
                </a:lnTo>
                <a:lnTo>
                  <a:pt x="42" y="152"/>
                </a:lnTo>
                <a:lnTo>
                  <a:pt x="42" y="156"/>
                </a:lnTo>
                <a:lnTo>
                  <a:pt x="42" y="158"/>
                </a:lnTo>
                <a:lnTo>
                  <a:pt x="42" y="159"/>
                </a:lnTo>
                <a:lnTo>
                  <a:pt x="42" y="160"/>
                </a:lnTo>
                <a:lnTo>
                  <a:pt x="42" y="161"/>
                </a:lnTo>
                <a:lnTo>
                  <a:pt x="42" y="163"/>
                </a:lnTo>
                <a:lnTo>
                  <a:pt x="42" y="166"/>
                </a:lnTo>
                <a:lnTo>
                  <a:pt x="42" y="167"/>
                </a:lnTo>
                <a:lnTo>
                  <a:pt x="42" y="169"/>
                </a:lnTo>
                <a:lnTo>
                  <a:pt x="42" y="170"/>
                </a:lnTo>
                <a:lnTo>
                  <a:pt x="43" y="170"/>
                </a:lnTo>
                <a:lnTo>
                  <a:pt x="46" y="170"/>
                </a:lnTo>
                <a:lnTo>
                  <a:pt x="51" y="170"/>
                </a:lnTo>
                <a:lnTo>
                  <a:pt x="52" y="170"/>
                </a:lnTo>
                <a:lnTo>
                  <a:pt x="53" y="170"/>
                </a:lnTo>
                <a:lnTo>
                  <a:pt x="54" y="170"/>
                </a:lnTo>
                <a:lnTo>
                  <a:pt x="56" y="170"/>
                </a:lnTo>
                <a:lnTo>
                  <a:pt x="57" y="170"/>
                </a:lnTo>
                <a:lnTo>
                  <a:pt x="58" y="170"/>
                </a:lnTo>
                <a:lnTo>
                  <a:pt x="61" y="170"/>
                </a:lnTo>
                <a:lnTo>
                  <a:pt x="72" y="170"/>
                </a:lnTo>
                <a:lnTo>
                  <a:pt x="73" y="170"/>
                </a:lnTo>
                <a:lnTo>
                  <a:pt x="73" y="170"/>
                </a:lnTo>
                <a:lnTo>
                  <a:pt x="73" y="171"/>
                </a:lnTo>
                <a:lnTo>
                  <a:pt x="73" y="173"/>
                </a:lnTo>
                <a:lnTo>
                  <a:pt x="73" y="175"/>
                </a:lnTo>
                <a:lnTo>
                  <a:pt x="73" y="177"/>
                </a:lnTo>
                <a:lnTo>
                  <a:pt x="73" y="179"/>
                </a:lnTo>
                <a:lnTo>
                  <a:pt x="77" y="179"/>
                </a:lnTo>
                <a:lnTo>
                  <a:pt x="78" y="179"/>
                </a:lnTo>
                <a:lnTo>
                  <a:pt x="79" y="179"/>
                </a:lnTo>
                <a:lnTo>
                  <a:pt x="81" y="179"/>
                </a:lnTo>
                <a:lnTo>
                  <a:pt x="81" y="180"/>
                </a:lnTo>
                <a:lnTo>
                  <a:pt x="81" y="182"/>
                </a:lnTo>
                <a:lnTo>
                  <a:pt x="81" y="183"/>
                </a:lnTo>
                <a:lnTo>
                  <a:pt x="81" y="183"/>
                </a:lnTo>
                <a:lnTo>
                  <a:pt x="81" y="186"/>
                </a:lnTo>
                <a:lnTo>
                  <a:pt x="81" y="187"/>
                </a:lnTo>
                <a:lnTo>
                  <a:pt x="81" y="188"/>
                </a:lnTo>
                <a:lnTo>
                  <a:pt x="81" y="190"/>
                </a:lnTo>
                <a:lnTo>
                  <a:pt x="81" y="191"/>
                </a:lnTo>
                <a:lnTo>
                  <a:pt x="81" y="192"/>
                </a:lnTo>
                <a:lnTo>
                  <a:pt x="81" y="194"/>
                </a:lnTo>
                <a:lnTo>
                  <a:pt x="81" y="195"/>
                </a:lnTo>
                <a:lnTo>
                  <a:pt x="81" y="195"/>
                </a:lnTo>
                <a:lnTo>
                  <a:pt x="81" y="198"/>
                </a:lnTo>
                <a:lnTo>
                  <a:pt x="81" y="199"/>
                </a:lnTo>
                <a:lnTo>
                  <a:pt x="81" y="200"/>
                </a:lnTo>
                <a:lnTo>
                  <a:pt x="81" y="204"/>
                </a:lnTo>
                <a:lnTo>
                  <a:pt x="81" y="205"/>
                </a:lnTo>
                <a:lnTo>
                  <a:pt x="82" y="212"/>
                </a:lnTo>
                <a:lnTo>
                  <a:pt x="82" y="213"/>
                </a:lnTo>
                <a:lnTo>
                  <a:pt x="82" y="219"/>
                </a:lnTo>
                <a:lnTo>
                  <a:pt x="82" y="226"/>
                </a:lnTo>
                <a:lnTo>
                  <a:pt x="82" y="228"/>
                </a:lnTo>
                <a:lnTo>
                  <a:pt x="82" y="229"/>
                </a:lnTo>
                <a:lnTo>
                  <a:pt x="82" y="230"/>
                </a:lnTo>
                <a:lnTo>
                  <a:pt x="82" y="231"/>
                </a:lnTo>
                <a:lnTo>
                  <a:pt x="82" y="231"/>
                </a:lnTo>
                <a:lnTo>
                  <a:pt x="82" y="237"/>
                </a:lnTo>
                <a:lnTo>
                  <a:pt x="82" y="240"/>
                </a:lnTo>
                <a:lnTo>
                  <a:pt x="82" y="243"/>
                </a:lnTo>
                <a:lnTo>
                  <a:pt x="82" y="244"/>
                </a:lnTo>
                <a:lnTo>
                  <a:pt x="82" y="245"/>
                </a:lnTo>
                <a:lnTo>
                  <a:pt x="82" y="246"/>
                </a:lnTo>
                <a:lnTo>
                  <a:pt x="82" y="249"/>
                </a:lnTo>
                <a:lnTo>
                  <a:pt x="82" y="250"/>
                </a:lnTo>
                <a:lnTo>
                  <a:pt x="82" y="256"/>
                </a:lnTo>
                <a:lnTo>
                  <a:pt x="82" y="267"/>
                </a:lnTo>
                <a:lnTo>
                  <a:pt x="113" y="279"/>
                </a:lnTo>
                <a:lnTo>
                  <a:pt x="114" y="279"/>
                </a:lnTo>
                <a:lnTo>
                  <a:pt x="115" y="279"/>
                </a:lnTo>
                <a:lnTo>
                  <a:pt x="115" y="279"/>
                </a:lnTo>
                <a:lnTo>
                  <a:pt x="116" y="279"/>
                </a:lnTo>
                <a:lnTo>
                  <a:pt x="117" y="279"/>
                </a:lnTo>
                <a:lnTo>
                  <a:pt x="118" y="280"/>
                </a:lnTo>
                <a:lnTo>
                  <a:pt x="119" y="280"/>
                </a:lnTo>
                <a:lnTo>
                  <a:pt x="120" y="281"/>
                </a:lnTo>
                <a:lnTo>
                  <a:pt x="124" y="282"/>
                </a:lnTo>
                <a:lnTo>
                  <a:pt x="125" y="282"/>
                </a:lnTo>
                <a:lnTo>
                  <a:pt x="129" y="284"/>
                </a:lnTo>
                <a:lnTo>
                  <a:pt x="132" y="285"/>
                </a:lnTo>
                <a:lnTo>
                  <a:pt x="134" y="286"/>
                </a:lnTo>
                <a:lnTo>
                  <a:pt x="135" y="286"/>
                </a:lnTo>
                <a:lnTo>
                  <a:pt x="135" y="287"/>
                </a:lnTo>
                <a:lnTo>
                  <a:pt x="136" y="287"/>
                </a:lnTo>
                <a:lnTo>
                  <a:pt x="137" y="287"/>
                </a:lnTo>
                <a:lnTo>
                  <a:pt x="138" y="288"/>
                </a:lnTo>
                <a:lnTo>
                  <a:pt x="139" y="288"/>
                </a:lnTo>
                <a:lnTo>
                  <a:pt x="142" y="289"/>
                </a:lnTo>
                <a:lnTo>
                  <a:pt x="142" y="289"/>
                </a:lnTo>
                <a:lnTo>
                  <a:pt x="142" y="290"/>
                </a:lnTo>
                <a:lnTo>
                  <a:pt x="143" y="290"/>
                </a:lnTo>
                <a:lnTo>
                  <a:pt x="145" y="291"/>
                </a:lnTo>
                <a:lnTo>
                  <a:pt x="146" y="291"/>
                </a:lnTo>
                <a:lnTo>
                  <a:pt x="147" y="291"/>
                </a:lnTo>
                <a:lnTo>
                  <a:pt x="148" y="291"/>
                </a:lnTo>
                <a:lnTo>
                  <a:pt x="149" y="291"/>
                </a:lnTo>
                <a:lnTo>
                  <a:pt x="150" y="291"/>
                </a:lnTo>
                <a:lnTo>
                  <a:pt x="151" y="292"/>
                </a:lnTo>
                <a:lnTo>
                  <a:pt x="154" y="293"/>
                </a:lnTo>
                <a:lnTo>
                  <a:pt x="165" y="298"/>
                </a:lnTo>
                <a:lnTo>
                  <a:pt x="166" y="297"/>
                </a:lnTo>
                <a:lnTo>
                  <a:pt x="167" y="297"/>
                </a:lnTo>
                <a:lnTo>
                  <a:pt x="168" y="297"/>
                </a:lnTo>
                <a:lnTo>
                  <a:pt x="169" y="297"/>
                </a:lnTo>
                <a:lnTo>
                  <a:pt x="173" y="298"/>
                </a:lnTo>
                <a:lnTo>
                  <a:pt x="176" y="300"/>
                </a:lnTo>
                <a:lnTo>
                  <a:pt x="177" y="300"/>
                </a:lnTo>
                <a:lnTo>
                  <a:pt x="178" y="300"/>
                </a:lnTo>
                <a:lnTo>
                  <a:pt x="178" y="301"/>
                </a:lnTo>
                <a:lnTo>
                  <a:pt x="179" y="301"/>
                </a:lnTo>
                <a:lnTo>
                  <a:pt x="181" y="302"/>
                </a:lnTo>
                <a:lnTo>
                  <a:pt x="182" y="302"/>
                </a:lnTo>
                <a:lnTo>
                  <a:pt x="182" y="303"/>
                </a:lnTo>
                <a:lnTo>
                  <a:pt x="184" y="303"/>
                </a:lnTo>
                <a:lnTo>
                  <a:pt x="185" y="303"/>
                </a:lnTo>
                <a:lnTo>
                  <a:pt x="187" y="303"/>
                </a:lnTo>
                <a:lnTo>
                  <a:pt x="194" y="307"/>
                </a:lnTo>
                <a:lnTo>
                  <a:pt x="199" y="309"/>
                </a:lnTo>
                <a:lnTo>
                  <a:pt x="203" y="310"/>
                </a:lnTo>
                <a:lnTo>
                  <a:pt x="206" y="311"/>
                </a:lnTo>
                <a:lnTo>
                  <a:pt x="206" y="312"/>
                </a:lnTo>
                <a:lnTo>
                  <a:pt x="207" y="312"/>
                </a:lnTo>
                <a:lnTo>
                  <a:pt x="208" y="312"/>
                </a:lnTo>
                <a:lnTo>
                  <a:pt x="208" y="311"/>
                </a:lnTo>
                <a:lnTo>
                  <a:pt x="209" y="311"/>
                </a:lnTo>
                <a:lnTo>
                  <a:pt x="210" y="311"/>
                </a:lnTo>
                <a:lnTo>
                  <a:pt x="211" y="311"/>
                </a:lnTo>
                <a:lnTo>
                  <a:pt x="212" y="311"/>
                </a:lnTo>
                <a:lnTo>
                  <a:pt x="213" y="311"/>
                </a:lnTo>
                <a:lnTo>
                  <a:pt x="214" y="311"/>
                </a:lnTo>
                <a:lnTo>
                  <a:pt x="214" y="311"/>
                </a:lnTo>
                <a:lnTo>
                  <a:pt x="215" y="312"/>
                </a:lnTo>
                <a:lnTo>
                  <a:pt x="216" y="312"/>
                </a:lnTo>
                <a:lnTo>
                  <a:pt x="217" y="312"/>
                </a:lnTo>
                <a:lnTo>
                  <a:pt x="217" y="313"/>
                </a:lnTo>
                <a:lnTo>
                  <a:pt x="218" y="313"/>
                </a:lnTo>
                <a:lnTo>
                  <a:pt x="218" y="314"/>
                </a:lnTo>
                <a:lnTo>
                  <a:pt x="219" y="314"/>
                </a:lnTo>
                <a:lnTo>
                  <a:pt x="219" y="315"/>
                </a:lnTo>
                <a:lnTo>
                  <a:pt x="220" y="315"/>
                </a:lnTo>
                <a:lnTo>
                  <a:pt x="220" y="316"/>
                </a:lnTo>
                <a:lnTo>
                  <a:pt x="221" y="316"/>
                </a:lnTo>
                <a:lnTo>
                  <a:pt x="222" y="317"/>
                </a:lnTo>
                <a:lnTo>
                  <a:pt x="226" y="319"/>
                </a:lnTo>
                <a:lnTo>
                  <a:pt x="227" y="320"/>
                </a:lnTo>
                <a:lnTo>
                  <a:pt x="231" y="321"/>
                </a:lnTo>
                <a:lnTo>
                  <a:pt x="232" y="321"/>
                </a:lnTo>
                <a:lnTo>
                  <a:pt x="234" y="322"/>
                </a:lnTo>
                <a:lnTo>
                  <a:pt x="236" y="323"/>
                </a:lnTo>
                <a:lnTo>
                  <a:pt x="237" y="323"/>
                </a:lnTo>
                <a:lnTo>
                  <a:pt x="238" y="324"/>
                </a:lnTo>
                <a:lnTo>
                  <a:pt x="243" y="326"/>
                </a:lnTo>
                <a:lnTo>
                  <a:pt x="244" y="326"/>
                </a:lnTo>
                <a:lnTo>
                  <a:pt x="247" y="327"/>
                </a:lnTo>
                <a:lnTo>
                  <a:pt x="249" y="327"/>
                </a:lnTo>
                <a:lnTo>
                  <a:pt x="250" y="328"/>
                </a:lnTo>
                <a:lnTo>
                  <a:pt x="251" y="328"/>
                </a:lnTo>
                <a:lnTo>
                  <a:pt x="251" y="325"/>
                </a:lnTo>
                <a:lnTo>
                  <a:pt x="251" y="314"/>
                </a:lnTo>
                <a:lnTo>
                  <a:pt x="251" y="312"/>
                </a:lnTo>
                <a:lnTo>
                  <a:pt x="250" y="293"/>
                </a:lnTo>
                <a:lnTo>
                  <a:pt x="251" y="291"/>
                </a:lnTo>
                <a:lnTo>
                  <a:pt x="251" y="290"/>
                </a:lnTo>
                <a:lnTo>
                  <a:pt x="252" y="289"/>
                </a:lnTo>
                <a:lnTo>
                  <a:pt x="252" y="288"/>
                </a:lnTo>
                <a:lnTo>
                  <a:pt x="252" y="282"/>
                </a:lnTo>
                <a:lnTo>
                  <a:pt x="254" y="272"/>
                </a:lnTo>
                <a:lnTo>
                  <a:pt x="254" y="271"/>
                </a:lnTo>
                <a:lnTo>
                  <a:pt x="253" y="270"/>
                </a:lnTo>
                <a:lnTo>
                  <a:pt x="253" y="269"/>
                </a:lnTo>
                <a:lnTo>
                  <a:pt x="253" y="270"/>
                </a:lnTo>
                <a:lnTo>
                  <a:pt x="254" y="272"/>
                </a:lnTo>
                <a:lnTo>
                  <a:pt x="253" y="282"/>
                </a:lnTo>
                <a:lnTo>
                  <a:pt x="252" y="283"/>
                </a:lnTo>
                <a:lnTo>
                  <a:pt x="252" y="285"/>
                </a:lnTo>
                <a:lnTo>
                  <a:pt x="252" y="288"/>
                </a:lnTo>
                <a:lnTo>
                  <a:pt x="252" y="289"/>
                </a:lnTo>
                <a:lnTo>
                  <a:pt x="251" y="291"/>
                </a:lnTo>
                <a:lnTo>
                  <a:pt x="251" y="293"/>
                </a:lnTo>
                <a:lnTo>
                  <a:pt x="251" y="305"/>
                </a:lnTo>
                <a:lnTo>
                  <a:pt x="251" y="306"/>
                </a:lnTo>
                <a:lnTo>
                  <a:pt x="251" y="314"/>
                </a:lnTo>
                <a:lnTo>
                  <a:pt x="251" y="316"/>
                </a:lnTo>
                <a:lnTo>
                  <a:pt x="251" y="318"/>
                </a:lnTo>
                <a:lnTo>
                  <a:pt x="251" y="325"/>
                </a:lnTo>
                <a:lnTo>
                  <a:pt x="251" y="328"/>
                </a:lnTo>
                <a:lnTo>
                  <a:pt x="258" y="331"/>
                </a:lnTo>
                <a:lnTo>
                  <a:pt x="262" y="332"/>
                </a:lnTo>
                <a:lnTo>
                  <a:pt x="274" y="338"/>
                </a:lnTo>
                <a:lnTo>
                  <a:pt x="276" y="338"/>
                </a:lnTo>
                <a:lnTo>
                  <a:pt x="276" y="339"/>
                </a:lnTo>
                <a:lnTo>
                  <a:pt x="279" y="339"/>
                </a:lnTo>
                <a:lnTo>
                  <a:pt x="279" y="339"/>
                </a:lnTo>
                <a:lnTo>
                  <a:pt x="280" y="339"/>
                </a:lnTo>
                <a:lnTo>
                  <a:pt x="281" y="339"/>
                </a:lnTo>
                <a:lnTo>
                  <a:pt x="282" y="339"/>
                </a:lnTo>
                <a:lnTo>
                  <a:pt x="283" y="340"/>
                </a:lnTo>
                <a:lnTo>
                  <a:pt x="286" y="341"/>
                </a:lnTo>
                <a:lnTo>
                  <a:pt x="286" y="341"/>
                </a:lnTo>
                <a:lnTo>
                  <a:pt x="287" y="341"/>
                </a:lnTo>
                <a:lnTo>
                  <a:pt x="288" y="341"/>
                </a:lnTo>
                <a:lnTo>
                  <a:pt x="289" y="341"/>
                </a:lnTo>
                <a:lnTo>
                  <a:pt x="290" y="341"/>
                </a:lnTo>
                <a:lnTo>
                  <a:pt x="291" y="341"/>
                </a:lnTo>
                <a:lnTo>
                  <a:pt x="292" y="341"/>
                </a:lnTo>
                <a:lnTo>
                  <a:pt x="292" y="340"/>
                </a:lnTo>
                <a:lnTo>
                  <a:pt x="293" y="340"/>
                </a:lnTo>
                <a:lnTo>
                  <a:pt x="294" y="340"/>
                </a:lnTo>
                <a:lnTo>
                  <a:pt x="295" y="340"/>
                </a:lnTo>
                <a:lnTo>
                  <a:pt x="295" y="341"/>
                </a:lnTo>
                <a:lnTo>
                  <a:pt x="296" y="341"/>
                </a:lnTo>
                <a:lnTo>
                  <a:pt x="297" y="341"/>
                </a:lnTo>
                <a:lnTo>
                  <a:pt x="298" y="342"/>
                </a:lnTo>
                <a:lnTo>
                  <a:pt x="298" y="342"/>
                </a:lnTo>
                <a:lnTo>
                  <a:pt x="299" y="342"/>
                </a:lnTo>
                <a:lnTo>
                  <a:pt x="299" y="343"/>
                </a:lnTo>
                <a:lnTo>
                  <a:pt x="300" y="343"/>
                </a:lnTo>
                <a:lnTo>
                  <a:pt x="300" y="344"/>
                </a:lnTo>
                <a:lnTo>
                  <a:pt x="301" y="346"/>
                </a:lnTo>
                <a:lnTo>
                  <a:pt x="301" y="347"/>
                </a:lnTo>
                <a:lnTo>
                  <a:pt x="302" y="347"/>
                </a:lnTo>
                <a:lnTo>
                  <a:pt x="302" y="348"/>
                </a:lnTo>
                <a:lnTo>
                  <a:pt x="303" y="348"/>
                </a:lnTo>
                <a:lnTo>
                  <a:pt x="310" y="351"/>
                </a:lnTo>
                <a:lnTo>
                  <a:pt x="311" y="351"/>
                </a:lnTo>
                <a:lnTo>
                  <a:pt x="313" y="351"/>
                </a:lnTo>
                <a:lnTo>
                  <a:pt x="313" y="352"/>
                </a:lnTo>
                <a:lnTo>
                  <a:pt x="314" y="352"/>
                </a:lnTo>
                <a:lnTo>
                  <a:pt x="315" y="352"/>
                </a:lnTo>
                <a:lnTo>
                  <a:pt x="316" y="353"/>
                </a:lnTo>
                <a:lnTo>
                  <a:pt x="317" y="353"/>
                </a:lnTo>
                <a:lnTo>
                  <a:pt x="319" y="354"/>
                </a:lnTo>
                <a:lnTo>
                  <a:pt x="320" y="354"/>
                </a:lnTo>
                <a:lnTo>
                  <a:pt x="321" y="355"/>
                </a:lnTo>
                <a:lnTo>
                  <a:pt x="322" y="355"/>
                </a:lnTo>
                <a:lnTo>
                  <a:pt x="322" y="355"/>
                </a:lnTo>
                <a:lnTo>
                  <a:pt x="325" y="356"/>
                </a:lnTo>
                <a:lnTo>
                  <a:pt x="324" y="356"/>
                </a:lnTo>
                <a:lnTo>
                  <a:pt x="323" y="355"/>
                </a:lnTo>
                <a:lnTo>
                  <a:pt x="322" y="355"/>
                </a:lnTo>
                <a:lnTo>
                  <a:pt x="322" y="354"/>
                </a:lnTo>
                <a:lnTo>
                  <a:pt x="322" y="353"/>
                </a:lnTo>
                <a:lnTo>
                  <a:pt x="322" y="352"/>
                </a:lnTo>
                <a:lnTo>
                  <a:pt x="322" y="351"/>
                </a:lnTo>
                <a:lnTo>
                  <a:pt x="322" y="351"/>
                </a:lnTo>
                <a:lnTo>
                  <a:pt x="322" y="349"/>
                </a:lnTo>
                <a:lnTo>
                  <a:pt x="322" y="348"/>
                </a:lnTo>
                <a:lnTo>
                  <a:pt x="322" y="347"/>
                </a:lnTo>
                <a:lnTo>
                  <a:pt x="325" y="347"/>
                </a:lnTo>
                <a:lnTo>
                  <a:pt x="326" y="347"/>
                </a:lnTo>
                <a:lnTo>
                  <a:pt x="327" y="347"/>
                </a:lnTo>
                <a:lnTo>
                  <a:pt x="328" y="347"/>
                </a:lnTo>
                <a:lnTo>
                  <a:pt x="329" y="347"/>
                </a:lnTo>
                <a:lnTo>
                  <a:pt x="329" y="348"/>
                </a:lnTo>
                <a:lnTo>
                  <a:pt x="329" y="349"/>
                </a:lnTo>
                <a:lnTo>
                  <a:pt x="329" y="350"/>
                </a:lnTo>
                <a:lnTo>
                  <a:pt x="330" y="351"/>
                </a:lnTo>
                <a:lnTo>
                  <a:pt x="330" y="351"/>
                </a:lnTo>
                <a:lnTo>
                  <a:pt x="331" y="351"/>
                </a:lnTo>
                <a:lnTo>
                  <a:pt x="332" y="352"/>
                </a:lnTo>
                <a:lnTo>
                  <a:pt x="333" y="352"/>
                </a:lnTo>
                <a:lnTo>
                  <a:pt x="334" y="352"/>
                </a:lnTo>
                <a:lnTo>
                  <a:pt x="334" y="353"/>
                </a:lnTo>
                <a:lnTo>
                  <a:pt x="335" y="353"/>
                </a:lnTo>
                <a:lnTo>
                  <a:pt x="336" y="353"/>
                </a:lnTo>
                <a:lnTo>
                  <a:pt x="337" y="353"/>
                </a:lnTo>
                <a:lnTo>
                  <a:pt x="337" y="352"/>
                </a:lnTo>
                <a:lnTo>
                  <a:pt x="338" y="353"/>
                </a:lnTo>
                <a:lnTo>
                  <a:pt x="339" y="353"/>
                </a:lnTo>
                <a:lnTo>
                  <a:pt x="340" y="353"/>
                </a:lnTo>
                <a:lnTo>
                  <a:pt x="342" y="354"/>
                </a:lnTo>
                <a:lnTo>
                  <a:pt x="343" y="354"/>
                </a:lnTo>
                <a:lnTo>
                  <a:pt x="343" y="355"/>
                </a:lnTo>
                <a:lnTo>
                  <a:pt x="343" y="354"/>
                </a:lnTo>
                <a:lnTo>
                  <a:pt x="345" y="351"/>
                </a:lnTo>
                <a:lnTo>
                  <a:pt x="346" y="350"/>
                </a:lnTo>
                <a:lnTo>
                  <a:pt x="349" y="352"/>
                </a:lnTo>
                <a:lnTo>
                  <a:pt x="350" y="353"/>
                </a:lnTo>
                <a:lnTo>
                  <a:pt x="351" y="356"/>
                </a:lnTo>
                <a:lnTo>
                  <a:pt x="353" y="358"/>
                </a:lnTo>
                <a:lnTo>
                  <a:pt x="355" y="360"/>
                </a:lnTo>
                <a:lnTo>
                  <a:pt x="357" y="361"/>
                </a:lnTo>
                <a:lnTo>
                  <a:pt x="357" y="362"/>
                </a:lnTo>
                <a:lnTo>
                  <a:pt x="357" y="362"/>
                </a:lnTo>
                <a:lnTo>
                  <a:pt x="365" y="364"/>
                </a:lnTo>
                <a:lnTo>
                  <a:pt x="370" y="366"/>
                </a:lnTo>
                <a:lnTo>
                  <a:pt x="373" y="367"/>
                </a:lnTo>
                <a:lnTo>
                  <a:pt x="376" y="368"/>
                </a:lnTo>
                <a:lnTo>
                  <a:pt x="378" y="368"/>
                </a:lnTo>
                <a:lnTo>
                  <a:pt x="379" y="368"/>
                </a:lnTo>
                <a:lnTo>
                  <a:pt x="380" y="366"/>
                </a:lnTo>
                <a:lnTo>
                  <a:pt x="380" y="365"/>
                </a:lnTo>
                <a:lnTo>
                  <a:pt x="381" y="365"/>
                </a:lnTo>
                <a:lnTo>
                  <a:pt x="381" y="364"/>
                </a:lnTo>
                <a:lnTo>
                  <a:pt x="382" y="364"/>
                </a:lnTo>
                <a:lnTo>
                  <a:pt x="383" y="364"/>
                </a:lnTo>
                <a:lnTo>
                  <a:pt x="384" y="364"/>
                </a:lnTo>
                <a:lnTo>
                  <a:pt x="385" y="364"/>
                </a:lnTo>
                <a:lnTo>
                  <a:pt x="386" y="364"/>
                </a:lnTo>
                <a:lnTo>
                  <a:pt x="387" y="364"/>
                </a:lnTo>
                <a:lnTo>
                  <a:pt x="388" y="363"/>
                </a:lnTo>
                <a:lnTo>
                  <a:pt x="388" y="363"/>
                </a:lnTo>
                <a:lnTo>
                  <a:pt x="389" y="363"/>
                </a:lnTo>
                <a:lnTo>
                  <a:pt x="390" y="363"/>
                </a:lnTo>
                <a:lnTo>
                  <a:pt x="391" y="363"/>
                </a:lnTo>
                <a:lnTo>
                  <a:pt x="390" y="363"/>
                </a:lnTo>
                <a:lnTo>
                  <a:pt x="391" y="363"/>
                </a:lnTo>
                <a:lnTo>
                  <a:pt x="392" y="363"/>
                </a:lnTo>
                <a:lnTo>
                  <a:pt x="393" y="364"/>
                </a:lnTo>
                <a:lnTo>
                  <a:pt x="393" y="365"/>
                </a:lnTo>
                <a:lnTo>
                  <a:pt x="393" y="366"/>
                </a:lnTo>
                <a:lnTo>
                  <a:pt x="393" y="366"/>
                </a:lnTo>
                <a:lnTo>
                  <a:pt x="393" y="367"/>
                </a:lnTo>
                <a:lnTo>
                  <a:pt x="393" y="368"/>
                </a:lnTo>
                <a:lnTo>
                  <a:pt x="393" y="369"/>
                </a:lnTo>
                <a:lnTo>
                  <a:pt x="393" y="369"/>
                </a:lnTo>
                <a:lnTo>
                  <a:pt x="393" y="370"/>
                </a:lnTo>
                <a:lnTo>
                  <a:pt x="393" y="371"/>
                </a:lnTo>
                <a:lnTo>
                  <a:pt x="394" y="371"/>
                </a:lnTo>
                <a:lnTo>
                  <a:pt x="395" y="371"/>
                </a:lnTo>
                <a:lnTo>
                  <a:pt x="395" y="372"/>
                </a:lnTo>
                <a:lnTo>
                  <a:pt x="394" y="372"/>
                </a:lnTo>
                <a:lnTo>
                  <a:pt x="394" y="373"/>
                </a:lnTo>
                <a:lnTo>
                  <a:pt x="393" y="373"/>
                </a:lnTo>
                <a:lnTo>
                  <a:pt x="393" y="374"/>
                </a:lnTo>
                <a:lnTo>
                  <a:pt x="393" y="374"/>
                </a:lnTo>
                <a:lnTo>
                  <a:pt x="392" y="376"/>
                </a:lnTo>
                <a:lnTo>
                  <a:pt x="390" y="378"/>
                </a:lnTo>
                <a:lnTo>
                  <a:pt x="389" y="377"/>
                </a:lnTo>
                <a:lnTo>
                  <a:pt x="388" y="376"/>
                </a:lnTo>
                <a:lnTo>
                  <a:pt x="387" y="375"/>
                </a:lnTo>
                <a:lnTo>
                  <a:pt x="386" y="375"/>
                </a:lnTo>
                <a:lnTo>
                  <a:pt x="385" y="375"/>
                </a:lnTo>
                <a:lnTo>
                  <a:pt x="385" y="375"/>
                </a:lnTo>
                <a:lnTo>
                  <a:pt x="384" y="375"/>
                </a:lnTo>
                <a:lnTo>
                  <a:pt x="383" y="375"/>
                </a:lnTo>
                <a:lnTo>
                  <a:pt x="382" y="375"/>
                </a:lnTo>
                <a:lnTo>
                  <a:pt x="381" y="375"/>
                </a:lnTo>
                <a:lnTo>
                  <a:pt x="381" y="375"/>
                </a:lnTo>
                <a:lnTo>
                  <a:pt x="379" y="375"/>
                </a:lnTo>
                <a:lnTo>
                  <a:pt x="378" y="375"/>
                </a:lnTo>
                <a:lnTo>
                  <a:pt x="377" y="375"/>
                </a:lnTo>
                <a:lnTo>
                  <a:pt x="376" y="375"/>
                </a:lnTo>
                <a:lnTo>
                  <a:pt x="377" y="375"/>
                </a:lnTo>
                <a:lnTo>
                  <a:pt x="379" y="376"/>
                </a:lnTo>
                <a:lnTo>
                  <a:pt x="383" y="378"/>
                </a:lnTo>
                <a:lnTo>
                  <a:pt x="384" y="378"/>
                </a:lnTo>
                <a:lnTo>
                  <a:pt x="385" y="378"/>
                </a:lnTo>
                <a:lnTo>
                  <a:pt x="389" y="380"/>
                </a:lnTo>
                <a:lnTo>
                  <a:pt x="390" y="380"/>
                </a:lnTo>
                <a:lnTo>
                  <a:pt x="391" y="381"/>
                </a:lnTo>
                <a:lnTo>
                  <a:pt x="392" y="381"/>
                </a:lnTo>
                <a:lnTo>
                  <a:pt x="393" y="381"/>
                </a:lnTo>
                <a:lnTo>
                  <a:pt x="393" y="382"/>
                </a:lnTo>
                <a:lnTo>
                  <a:pt x="393" y="382"/>
                </a:lnTo>
                <a:lnTo>
                  <a:pt x="397" y="384"/>
                </a:lnTo>
                <a:lnTo>
                  <a:pt x="400" y="385"/>
                </a:lnTo>
                <a:lnTo>
                  <a:pt x="403" y="386"/>
                </a:lnTo>
                <a:lnTo>
                  <a:pt x="404" y="387"/>
                </a:lnTo>
                <a:lnTo>
                  <a:pt x="405" y="387"/>
                </a:lnTo>
                <a:lnTo>
                  <a:pt x="407" y="387"/>
                </a:lnTo>
                <a:lnTo>
                  <a:pt x="408" y="387"/>
                </a:lnTo>
                <a:lnTo>
                  <a:pt x="409" y="388"/>
                </a:lnTo>
                <a:lnTo>
                  <a:pt x="411" y="389"/>
                </a:lnTo>
                <a:lnTo>
                  <a:pt x="412" y="389"/>
                </a:lnTo>
                <a:lnTo>
                  <a:pt x="413" y="389"/>
                </a:lnTo>
                <a:lnTo>
                  <a:pt x="414" y="390"/>
                </a:lnTo>
                <a:lnTo>
                  <a:pt x="415" y="390"/>
                </a:lnTo>
                <a:lnTo>
                  <a:pt x="416" y="390"/>
                </a:lnTo>
                <a:lnTo>
                  <a:pt x="416" y="391"/>
                </a:lnTo>
                <a:lnTo>
                  <a:pt x="417" y="391"/>
                </a:lnTo>
                <a:lnTo>
                  <a:pt x="417" y="391"/>
                </a:lnTo>
                <a:lnTo>
                  <a:pt x="418" y="392"/>
                </a:lnTo>
                <a:lnTo>
                  <a:pt x="420" y="392"/>
                </a:lnTo>
                <a:lnTo>
                  <a:pt x="421" y="393"/>
                </a:lnTo>
                <a:lnTo>
                  <a:pt x="421" y="392"/>
                </a:lnTo>
                <a:lnTo>
                  <a:pt x="421" y="391"/>
                </a:lnTo>
                <a:lnTo>
                  <a:pt x="422" y="391"/>
                </a:lnTo>
                <a:lnTo>
                  <a:pt x="422" y="390"/>
                </a:lnTo>
                <a:lnTo>
                  <a:pt x="422" y="389"/>
                </a:lnTo>
                <a:lnTo>
                  <a:pt x="423" y="389"/>
                </a:lnTo>
                <a:lnTo>
                  <a:pt x="423" y="390"/>
                </a:lnTo>
                <a:lnTo>
                  <a:pt x="424" y="390"/>
                </a:lnTo>
                <a:lnTo>
                  <a:pt x="425" y="390"/>
                </a:lnTo>
                <a:lnTo>
                  <a:pt x="426" y="391"/>
                </a:lnTo>
                <a:lnTo>
                  <a:pt x="427" y="391"/>
                </a:lnTo>
                <a:lnTo>
                  <a:pt x="428" y="391"/>
                </a:lnTo>
                <a:lnTo>
                  <a:pt x="428" y="392"/>
                </a:lnTo>
                <a:lnTo>
                  <a:pt x="429" y="392"/>
                </a:lnTo>
                <a:lnTo>
                  <a:pt x="429" y="392"/>
                </a:lnTo>
                <a:lnTo>
                  <a:pt x="430" y="393"/>
                </a:lnTo>
                <a:lnTo>
                  <a:pt x="431" y="393"/>
                </a:lnTo>
                <a:lnTo>
                  <a:pt x="432" y="393"/>
                </a:lnTo>
                <a:lnTo>
                  <a:pt x="433" y="394"/>
                </a:lnTo>
                <a:lnTo>
                  <a:pt x="434" y="394"/>
                </a:lnTo>
                <a:lnTo>
                  <a:pt x="435" y="394"/>
                </a:lnTo>
                <a:lnTo>
                  <a:pt x="435" y="395"/>
                </a:lnTo>
                <a:lnTo>
                  <a:pt x="436" y="395"/>
                </a:lnTo>
                <a:lnTo>
                  <a:pt x="437" y="395"/>
                </a:lnTo>
                <a:lnTo>
                  <a:pt x="436" y="394"/>
                </a:lnTo>
                <a:lnTo>
                  <a:pt x="436" y="393"/>
                </a:lnTo>
                <a:lnTo>
                  <a:pt x="434" y="390"/>
                </a:lnTo>
                <a:lnTo>
                  <a:pt x="433" y="388"/>
                </a:lnTo>
                <a:lnTo>
                  <a:pt x="433" y="387"/>
                </a:lnTo>
                <a:lnTo>
                  <a:pt x="433" y="387"/>
                </a:lnTo>
                <a:lnTo>
                  <a:pt x="431" y="384"/>
                </a:lnTo>
                <a:lnTo>
                  <a:pt x="430" y="381"/>
                </a:lnTo>
                <a:lnTo>
                  <a:pt x="430" y="380"/>
                </a:lnTo>
                <a:lnTo>
                  <a:pt x="429" y="380"/>
                </a:lnTo>
                <a:lnTo>
                  <a:pt x="429" y="379"/>
                </a:lnTo>
                <a:lnTo>
                  <a:pt x="429" y="378"/>
                </a:lnTo>
                <a:lnTo>
                  <a:pt x="429" y="378"/>
                </a:lnTo>
                <a:lnTo>
                  <a:pt x="429" y="376"/>
                </a:lnTo>
                <a:lnTo>
                  <a:pt x="428" y="375"/>
                </a:lnTo>
                <a:lnTo>
                  <a:pt x="427" y="374"/>
                </a:lnTo>
                <a:lnTo>
                  <a:pt x="426" y="371"/>
                </a:lnTo>
                <a:lnTo>
                  <a:pt x="425" y="369"/>
                </a:lnTo>
                <a:lnTo>
                  <a:pt x="424" y="367"/>
                </a:lnTo>
                <a:lnTo>
                  <a:pt x="424" y="366"/>
                </a:lnTo>
                <a:lnTo>
                  <a:pt x="423" y="366"/>
                </a:lnTo>
                <a:lnTo>
                  <a:pt x="422" y="363"/>
                </a:lnTo>
                <a:lnTo>
                  <a:pt x="422" y="363"/>
                </a:lnTo>
                <a:lnTo>
                  <a:pt x="421" y="362"/>
                </a:lnTo>
                <a:lnTo>
                  <a:pt x="421" y="361"/>
                </a:lnTo>
                <a:lnTo>
                  <a:pt x="421" y="360"/>
                </a:lnTo>
                <a:lnTo>
                  <a:pt x="420" y="360"/>
                </a:lnTo>
                <a:lnTo>
                  <a:pt x="420" y="359"/>
                </a:lnTo>
                <a:lnTo>
                  <a:pt x="420" y="358"/>
                </a:lnTo>
                <a:lnTo>
                  <a:pt x="420" y="357"/>
                </a:lnTo>
                <a:lnTo>
                  <a:pt x="420" y="354"/>
                </a:lnTo>
                <a:lnTo>
                  <a:pt x="420" y="353"/>
                </a:lnTo>
                <a:lnTo>
                  <a:pt x="420" y="352"/>
                </a:lnTo>
                <a:lnTo>
                  <a:pt x="420" y="351"/>
                </a:lnTo>
                <a:lnTo>
                  <a:pt x="420" y="348"/>
                </a:lnTo>
                <a:lnTo>
                  <a:pt x="420" y="346"/>
                </a:lnTo>
                <a:lnTo>
                  <a:pt x="420" y="345"/>
                </a:lnTo>
                <a:lnTo>
                  <a:pt x="420" y="344"/>
                </a:lnTo>
                <a:lnTo>
                  <a:pt x="420" y="341"/>
                </a:lnTo>
                <a:lnTo>
                  <a:pt x="420" y="339"/>
                </a:lnTo>
                <a:lnTo>
                  <a:pt x="420" y="338"/>
                </a:lnTo>
                <a:lnTo>
                  <a:pt x="420" y="335"/>
                </a:lnTo>
                <a:lnTo>
                  <a:pt x="420" y="333"/>
                </a:lnTo>
                <a:lnTo>
                  <a:pt x="420" y="332"/>
                </a:lnTo>
                <a:lnTo>
                  <a:pt x="420" y="329"/>
                </a:lnTo>
                <a:lnTo>
                  <a:pt x="420" y="328"/>
                </a:lnTo>
                <a:lnTo>
                  <a:pt x="420" y="326"/>
                </a:lnTo>
                <a:lnTo>
                  <a:pt x="420" y="325"/>
                </a:lnTo>
                <a:lnTo>
                  <a:pt x="420" y="324"/>
                </a:lnTo>
                <a:lnTo>
                  <a:pt x="420" y="323"/>
                </a:lnTo>
                <a:lnTo>
                  <a:pt x="420" y="321"/>
                </a:lnTo>
                <a:lnTo>
                  <a:pt x="420" y="320"/>
                </a:lnTo>
                <a:lnTo>
                  <a:pt x="420" y="319"/>
                </a:lnTo>
                <a:lnTo>
                  <a:pt x="419" y="318"/>
                </a:lnTo>
                <a:lnTo>
                  <a:pt x="419" y="317"/>
                </a:lnTo>
                <a:lnTo>
                  <a:pt x="419" y="316"/>
                </a:lnTo>
                <a:lnTo>
                  <a:pt x="419" y="314"/>
                </a:lnTo>
                <a:lnTo>
                  <a:pt x="419" y="313"/>
                </a:lnTo>
                <a:lnTo>
                  <a:pt x="419" y="309"/>
                </a:lnTo>
                <a:lnTo>
                  <a:pt x="419" y="308"/>
                </a:lnTo>
                <a:lnTo>
                  <a:pt x="419" y="307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0" y="303"/>
                </a:lnTo>
                <a:lnTo>
                  <a:pt x="420" y="302"/>
                </a:lnTo>
                <a:lnTo>
                  <a:pt x="419" y="301"/>
                </a:lnTo>
                <a:lnTo>
                  <a:pt x="419" y="300"/>
                </a:lnTo>
                <a:lnTo>
                  <a:pt x="420" y="299"/>
                </a:lnTo>
                <a:lnTo>
                  <a:pt x="420" y="297"/>
                </a:lnTo>
                <a:lnTo>
                  <a:pt x="420" y="296"/>
                </a:lnTo>
                <a:lnTo>
                  <a:pt x="420" y="295"/>
                </a:lnTo>
                <a:lnTo>
                  <a:pt x="420" y="293"/>
                </a:lnTo>
                <a:lnTo>
                  <a:pt x="420" y="292"/>
                </a:lnTo>
                <a:lnTo>
                  <a:pt x="420" y="291"/>
                </a:lnTo>
                <a:lnTo>
                  <a:pt x="420" y="291"/>
                </a:lnTo>
                <a:lnTo>
                  <a:pt x="420" y="290"/>
                </a:lnTo>
                <a:lnTo>
                  <a:pt x="420" y="288"/>
                </a:lnTo>
                <a:lnTo>
                  <a:pt x="420" y="287"/>
                </a:lnTo>
                <a:lnTo>
                  <a:pt x="420" y="286"/>
                </a:lnTo>
                <a:lnTo>
                  <a:pt x="419" y="285"/>
                </a:lnTo>
                <a:lnTo>
                  <a:pt x="419" y="284"/>
                </a:lnTo>
                <a:lnTo>
                  <a:pt x="419" y="283"/>
                </a:lnTo>
                <a:lnTo>
                  <a:pt x="419" y="282"/>
                </a:lnTo>
                <a:lnTo>
                  <a:pt x="419" y="281"/>
                </a:lnTo>
                <a:lnTo>
                  <a:pt x="418" y="280"/>
                </a:lnTo>
                <a:lnTo>
                  <a:pt x="418" y="279"/>
                </a:lnTo>
                <a:lnTo>
                  <a:pt x="418" y="278"/>
                </a:lnTo>
                <a:lnTo>
                  <a:pt x="418" y="277"/>
                </a:lnTo>
                <a:lnTo>
                  <a:pt x="418" y="276"/>
                </a:lnTo>
                <a:lnTo>
                  <a:pt x="417" y="276"/>
                </a:lnTo>
                <a:lnTo>
                  <a:pt x="417" y="274"/>
                </a:lnTo>
                <a:lnTo>
                  <a:pt x="417" y="273"/>
                </a:lnTo>
                <a:lnTo>
                  <a:pt x="417" y="272"/>
                </a:lnTo>
                <a:lnTo>
                  <a:pt x="417" y="270"/>
                </a:lnTo>
                <a:lnTo>
                  <a:pt x="417" y="269"/>
                </a:lnTo>
                <a:lnTo>
                  <a:pt x="417" y="268"/>
                </a:lnTo>
                <a:lnTo>
                  <a:pt x="417" y="267"/>
                </a:lnTo>
                <a:lnTo>
                  <a:pt x="416" y="266"/>
                </a:lnTo>
                <a:lnTo>
                  <a:pt x="416" y="264"/>
                </a:lnTo>
                <a:lnTo>
                  <a:pt x="416" y="263"/>
                </a:lnTo>
                <a:lnTo>
                  <a:pt x="415" y="261"/>
                </a:lnTo>
                <a:lnTo>
                  <a:pt x="414" y="257"/>
                </a:lnTo>
                <a:lnTo>
                  <a:pt x="414" y="256"/>
                </a:lnTo>
                <a:lnTo>
                  <a:pt x="414" y="255"/>
                </a:lnTo>
                <a:lnTo>
                  <a:pt x="414" y="255"/>
                </a:lnTo>
                <a:lnTo>
                  <a:pt x="413" y="253"/>
                </a:lnTo>
                <a:lnTo>
                  <a:pt x="413" y="252"/>
                </a:lnTo>
                <a:lnTo>
                  <a:pt x="413" y="251"/>
                </a:lnTo>
                <a:lnTo>
                  <a:pt x="413" y="252"/>
                </a:lnTo>
                <a:lnTo>
                  <a:pt x="414" y="253"/>
                </a:lnTo>
                <a:lnTo>
                  <a:pt x="414" y="254"/>
                </a:lnTo>
                <a:lnTo>
                  <a:pt x="414" y="255"/>
                </a:lnTo>
                <a:lnTo>
                  <a:pt x="414" y="255"/>
                </a:lnTo>
                <a:lnTo>
                  <a:pt x="414" y="256"/>
                </a:lnTo>
                <a:lnTo>
                  <a:pt x="415" y="257"/>
                </a:lnTo>
                <a:lnTo>
                  <a:pt x="415" y="261"/>
                </a:lnTo>
                <a:lnTo>
                  <a:pt x="416" y="263"/>
                </a:lnTo>
                <a:lnTo>
                  <a:pt x="416" y="264"/>
                </a:lnTo>
                <a:lnTo>
                  <a:pt x="416" y="266"/>
                </a:lnTo>
                <a:lnTo>
                  <a:pt x="417" y="267"/>
                </a:lnTo>
                <a:lnTo>
                  <a:pt x="417" y="268"/>
                </a:lnTo>
                <a:lnTo>
                  <a:pt x="417" y="269"/>
                </a:lnTo>
                <a:lnTo>
                  <a:pt x="417" y="270"/>
                </a:lnTo>
                <a:lnTo>
                  <a:pt x="417" y="272"/>
                </a:lnTo>
                <a:lnTo>
                  <a:pt x="417" y="273"/>
                </a:lnTo>
                <a:lnTo>
                  <a:pt x="417" y="274"/>
                </a:lnTo>
                <a:lnTo>
                  <a:pt x="417" y="276"/>
                </a:lnTo>
                <a:lnTo>
                  <a:pt x="418" y="276"/>
                </a:lnTo>
                <a:lnTo>
                  <a:pt x="418" y="277"/>
                </a:lnTo>
                <a:lnTo>
                  <a:pt x="418" y="278"/>
                </a:lnTo>
                <a:lnTo>
                  <a:pt x="418" y="279"/>
                </a:lnTo>
                <a:lnTo>
                  <a:pt x="418" y="279"/>
                </a:lnTo>
                <a:lnTo>
                  <a:pt x="419" y="280"/>
                </a:lnTo>
                <a:lnTo>
                  <a:pt x="419" y="281"/>
                </a:lnTo>
                <a:lnTo>
                  <a:pt x="419" y="282"/>
                </a:lnTo>
                <a:lnTo>
                  <a:pt x="419" y="283"/>
                </a:lnTo>
                <a:lnTo>
                  <a:pt x="419" y="284"/>
                </a:lnTo>
                <a:lnTo>
                  <a:pt x="419" y="285"/>
                </a:lnTo>
                <a:lnTo>
                  <a:pt x="420" y="285"/>
                </a:lnTo>
                <a:lnTo>
                  <a:pt x="420" y="286"/>
                </a:lnTo>
                <a:lnTo>
                  <a:pt x="420" y="287"/>
                </a:lnTo>
                <a:lnTo>
                  <a:pt x="420" y="288"/>
                </a:lnTo>
                <a:lnTo>
                  <a:pt x="420" y="289"/>
                </a:lnTo>
                <a:lnTo>
                  <a:pt x="420" y="290"/>
                </a:lnTo>
                <a:lnTo>
                  <a:pt x="420" y="291"/>
                </a:lnTo>
                <a:lnTo>
                  <a:pt x="420" y="291"/>
                </a:lnTo>
                <a:lnTo>
                  <a:pt x="420" y="293"/>
                </a:lnTo>
                <a:lnTo>
                  <a:pt x="420" y="295"/>
                </a:lnTo>
                <a:lnTo>
                  <a:pt x="420" y="296"/>
                </a:lnTo>
                <a:lnTo>
                  <a:pt x="420" y="297"/>
                </a:lnTo>
                <a:lnTo>
                  <a:pt x="420" y="298"/>
                </a:lnTo>
                <a:lnTo>
                  <a:pt x="420" y="299"/>
                </a:lnTo>
                <a:lnTo>
                  <a:pt x="420" y="300"/>
                </a:lnTo>
                <a:lnTo>
                  <a:pt x="420" y="301"/>
                </a:lnTo>
                <a:lnTo>
                  <a:pt x="420" y="302"/>
                </a:lnTo>
                <a:lnTo>
                  <a:pt x="420" y="303"/>
                </a:lnTo>
                <a:lnTo>
                  <a:pt x="420" y="303"/>
                </a:lnTo>
                <a:lnTo>
                  <a:pt x="420" y="304"/>
                </a:lnTo>
                <a:lnTo>
                  <a:pt x="420" y="305"/>
                </a:lnTo>
                <a:lnTo>
                  <a:pt x="419" y="305"/>
                </a:lnTo>
                <a:lnTo>
                  <a:pt x="419" y="316"/>
                </a:lnTo>
                <a:lnTo>
                  <a:pt x="419" y="317"/>
                </a:lnTo>
                <a:lnTo>
                  <a:pt x="420" y="317"/>
                </a:lnTo>
                <a:lnTo>
                  <a:pt x="420" y="318"/>
                </a:lnTo>
                <a:lnTo>
                  <a:pt x="420" y="319"/>
                </a:lnTo>
                <a:lnTo>
                  <a:pt x="420" y="320"/>
                </a:lnTo>
                <a:lnTo>
                  <a:pt x="420" y="321"/>
                </a:lnTo>
                <a:lnTo>
                  <a:pt x="420" y="323"/>
                </a:lnTo>
                <a:lnTo>
                  <a:pt x="420" y="324"/>
                </a:lnTo>
                <a:lnTo>
                  <a:pt x="420" y="327"/>
                </a:lnTo>
                <a:lnTo>
                  <a:pt x="420" y="328"/>
                </a:lnTo>
                <a:lnTo>
                  <a:pt x="420" y="329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0" y="337"/>
                </a:lnTo>
                <a:lnTo>
                  <a:pt x="420" y="339"/>
                </a:lnTo>
                <a:lnTo>
                  <a:pt x="420" y="341"/>
                </a:lnTo>
                <a:lnTo>
                  <a:pt x="420" y="344"/>
                </a:lnTo>
                <a:lnTo>
                  <a:pt x="420" y="345"/>
                </a:lnTo>
                <a:lnTo>
                  <a:pt x="420" y="346"/>
                </a:lnTo>
                <a:lnTo>
                  <a:pt x="420" y="348"/>
                </a:lnTo>
                <a:lnTo>
                  <a:pt x="420" y="351"/>
                </a:lnTo>
                <a:lnTo>
                  <a:pt x="420" y="351"/>
                </a:lnTo>
                <a:lnTo>
                  <a:pt x="420" y="352"/>
                </a:lnTo>
                <a:lnTo>
                  <a:pt x="420" y="354"/>
                </a:lnTo>
                <a:lnTo>
                  <a:pt x="420" y="357"/>
                </a:lnTo>
                <a:lnTo>
                  <a:pt x="420" y="358"/>
                </a:lnTo>
                <a:lnTo>
                  <a:pt x="420" y="359"/>
                </a:lnTo>
                <a:lnTo>
                  <a:pt x="421" y="359"/>
                </a:lnTo>
                <a:lnTo>
                  <a:pt x="421" y="360"/>
                </a:lnTo>
                <a:lnTo>
                  <a:pt x="421" y="361"/>
                </a:lnTo>
                <a:lnTo>
                  <a:pt x="422" y="363"/>
                </a:lnTo>
                <a:lnTo>
                  <a:pt x="422" y="363"/>
                </a:lnTo>
                <a:lnTo>
                  <a:pt x="423" y="365"/>
                </a:lnTo>
                <a:lnTo>
                  <a:pt x="423" y="366"/>
                </a:lnTo>
                <a:lnTo>
                  <a:pt x="424" y="367"/>
                </a:lnTo>
                <a:lnTo>
                  <a:pt x="425" y="369"/>
                </a:lnTo>
                <a:lnTo>
                  <a:pt x="426" y="371"/>
                </a:lnTo>
                <a:lnTo>
                  <a:pt x="427" y="373"/>
                </a:lnTo>
                <a:lnTo>
                  <a:pt x="427" y="374"/>
                </a:lnTo>
                <a:lnTo>
                  <a:pt x="428" y="375"/>
                </a:lnTo>
                <a:lnTo>
                  <a:pt x="429" y="376"/>
                </a:lnTo>
                <a:lnTo>
                  <a:pt x="429" y="379"/>
                </a:lnTo>
                <a:lnTo>
                  <a:pt x="429" y="380"/>
                </a:lnTo>
                <a:lnTo>
                  <a:pt x="430" y="380"/>
                </a:lnTo>
                <a:lnTo>
                  <a:pt x="430" y="381"/>
                </a:lnTo>
                <a:lnTo>
                  <a:pt x="433" y="387"/>
                </a:lnTo>
                <a:lnTo>
                  <a:pt x="433" y="387"/>
                </a:lnTo>
                <a:lnTo>
                  <a:pt x="433" y="388"/>
                </a:lnTo>
                <a:lnTo>
                  <a:pt x="436" y="393"/>
                </a:lnTo>
                <a:lnTo>
                  <a:pt x="437" y="395"/>
                </a:lnTo>
                <a:lnTo>
                  <a:pt x="438" y="395"/>
                </a:lnTo>
                <a:lnTo>
                  <a:pt x="439" y="395"/>
                </a:lnTo>
                <a:lnTo>
                  <a:pt x="439" y="396"/>
                </a:lnTo>
                <a:lnTo>
                  <a:pt x="439" y="397"/>
                </a:lnTo>
                <a:lnTo>
                  <a:pt x="440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8"/>
                </a:lnTo>
                <a:lnTo>
                  <a:pt x="444" y="399"/>
                </a:lnTo>
                <a:lnTo>
                  <a:pt x="445" y="399"/>
                </a:lnTo>
                <a:lnTo>
                  <a:pt x="445" y="401"/>
                </a:lnTo>
                <a:lnTo>
                  <a:pt x="445" y="402"/>
                </a:lnTo>
                <a:lnTo>
                  <a:pt x="449" y="403"/>
                </a:lnTo>
                <a:lnTo>
                  <a:pt x="451" y="404"/>
                </a:lnTo>
                <a:lnTo>
                  <a:pt x="452" y="404"/>
                </a:lnTo>
                <a:lnTo>
                  <a:pt x="452" y="403"/>
                </a:lnTo>
                <a:lnTo>
                  <a:pt x="453" y="401"/>
                </a:lnTo>
                <a:lnTo>
                  <a:pt x="453" y="401"/>
                </a:lnTo>
                <a:lnTo>
                  <a:pt x="453" y="402"/>
                </a:lnTo>
                <a:lnTo>
                  <a:pt x="454" y="403"/>
                </a:lnTo>
                <a:lnTo>
                  <a:pt x="455" y="404"/>
                </a:lnTo>
                <a:lnTo>
                  <a:pt x="456" y="405"/>
                </a:lnTo>
                <a:lnTo>
                  <a:pt x="457" y="407"/>
                </a:lnTo>
                <a:lnTo>
                  <a:pt x="460" y="407"/>
                </a:lnTo>
                <a:lnTo>
                  <a:pt x="462" y="408"/>
                </a:lnTo>
                <a:lnTo>
                  <a:pt x="463" y="408"/>
                </a:lnTo>
                <a:lnTo>
                  <a:pt x="465" y="409"/>
                </a:lnTo>
                <a:lnTo>
                  <a:pt x="465" y="409"/>
                </a:lnTo>
                <a:lnTo>
                  <a:pt x="466" y="410"/>
                </a:lnTo>
                <a:lnTo>
                  <a:pt x="469" y="410"/>
                </a:lnTo>
                <a:lnTo>
                  <a:pt x="470" y="410"/>
                </a:lnTo>
                <a:lnTo>
                  <a:pt x="472" y="411"/>
                </a:lnTo>
                <a:lnTo>
                  <a:pt x="473" y="410"/>
                </a:lnTo>
                <a:lnTo>
                  <a:pt x="473" y="409"/>
                </a:lnTo>
                <a:lnTo>
                  <a:pt x="473" y="408"/>
                </a:lnTo>
                <a:lnTo>
                  <a:pt x="474" y="408"/>
                </a:lnTo>
                <a:lnTo>
                  <a:pt x="474" y="407"/>
                </a:lnTo>
                <a:lnTo>
                  <a:pt x="475" y="407"/>
                </a:lnTo>
                <a:lnTo>
                  <a:pt x="476" y="407"/>
                </a:lnTo>
                <a:lnTo>
                  <a:pt x="477" y="407"/>
                </a:lnTo>
                <a:lnTo>
                  <a:pt x="477" y="407"/>
                </a:lnTo>
                <a:lnTo>
                  <a:pt x="477" y="405"/>
                </a:lnTo>
                <a:lnTo>
                  <a:pt x="477" y="404"/>
                </a:lnTo>
                <a:lnTo>
                  <a:pt x="477" y="403"/>
                </a:lnTo>
                <a:lnTo>
                  <a:pt x="477" y="402"/>
                </a:lnTo>
                <a:lnTo>
                  <a:pt x="477" y="399"/>
                </a:lnTo>
                <a:lnTo>
                  <a:pt x="477" y="396"/>
                </a:lnTo>
                <a:lnTo>
                  <a:pt x="477" y="395"/>
                </a:lnTo>
                <a:lnTo>
                  <a:pt x="477" y="392"/>
                </a:lnTo>
                <a:lnTo>
                  <a:pt x="477" y="389"/>
                </a:lnTo>
                <a:lnTo>
                  <a:pt x="477" y="387"/>
                </a:lnTo>
                <a:lnTo>
                  <a:pt x="477" y="386"/>
                </a:lnTo>
                <a:lnTo>
                  <a:pt x="477" y="385"/>
                </a:lnTo>
                <a:lnTo>
                  <a:pt x="477" y="383"/>
                </a:lnTo>
                <a:lnTo>
                  <a:pt x="477" y="381"/>
                </a:lnTo>
                <a:lnTo>
                  <a:pt x="477" y="377"/>
                </a:lnTo>
                <a:lnTo>
                  <a:pt x="477" y="375"/>
                </a:lnTo>
                <a:lnTo>
                  <a:pt x="477" y="369"/>
                </a:lnTo>
                <a:lnTo>
                  <a:pt x="477" y="367"/>
                </a:lnTo>
                <a:lnTo>
                  <a:pt x="477" y="363"/>
                </a:lnTo>
                <a:lnTo>
                  <a:pt x="477" y="360"/>
                </a:lnTo>
                <a:lnTo>
                  <a:pt x="478" y="360"/>
                </a:lnTo>
                <a:lnTo>
                  <a:pt x="479" y="360"/>
                </a:lnTo>
                <a:lnTo>
                  <a:pt x="481" y="360"/>
                </a:lnTo>
                <a:lnTo>
                  <a:pt x="482" y="360"/>
                </a:lnTo>
                <a:lnTo>
                  <a:pt x="482" y="361"/>
                </a:lnTo>
                <a:lnTo>
                  <a:pt x="481" y="361"/>
                </a:lnTo>
                <a:lnTo>
                  <a:pt x="480" y="361"/>
                </a:lnTo>
                <a:lnTo>
                  <a:pt x="478" y="361"/>
                </a:lnTo>
                <a:lnTo>
                  <a:pt x="478" y="362"/>
                </a:lnTo>
                <a:lnTo>
                  <a:pt x="477" y="362"/>
                </a:lnTo>
                <a:lnTo>
                  <a:pt x="477" y="368"/>
                </a:lnTo>
                <a:lnTo>
                  <a:pt x="477" y="370"/>
                </a:lnTo>
                <a:lnTo>
                  <a:pt x="477" y="377"/>
                </a:lnTo>
                <a:lnTo>
                  <a:pt x="477" y="378"/>
                </a:lnTo>
                <a:lnTo>
                  <a:pt x="478" y="381"/>
                </a:lnTo>
                <a:lnTo>
                  <a:pt x="478" y="384"/>
                </a:lnTo>
                <a:lnTo>
                  <a:pt x="478" y="385"/>
                </a:lnTo>
                <a:lnTo>
                  <a:pt x="478" y="386"/>
                </a:lnTo>
                <a:lnTo>
                  <a:pt x="478" y="388"/>
                </a:lnTo>
                <a:lnTo>
                  <a:pt x="478" y="392"/>
                </a:lnTo>
                <a:lnTo>
                  <a:pt x="478" y="393"/>
                </a:lnTo>
                <a:lnTo>
                  <a:pt x="478" y="395"/>
                </a:lnTo>
                <a:lnTo>
                  <a:pt x="478" y="399"/>
                </a:lnTo>
                <a:lnTo>
                  <a:pt x="478" y="402"/>
                </a:lnTo>
                <a:lnTo>
                  <a:pt x="478" y="403"/>
                </a:lnTo>
                <a:lnTo>
                  <a:pt x="477" y="406"/>
                </a:lnTo>
                <a:lnTo>
                  <a:pt x="482" y="406"/>
                </a:lnTo>
                <a:lnTo>
                  <a:pt x="485" y="406"/>
                </a:lnTo>
                <a:lnTo>
                  <a:pt x="485" y="407"/>
                </a:lnTo>
                <a:lnTo>
                  <a:pt x="485" y="410"/>
                </a:lnTo>
                <a:lnTo>
                  <a:pt x="485" y="411"/>
                </a:lnTo>
                <a:lnTo>
                  <a:pt x="485" y="411"/>
                </a:lnTo>
                <a:lnTo>
                  <a:pt x="484" y="411"/>
                </a:lnTo>
                <a:lnTo>
                  <a:pt x="483" y="411"/>
                </a:lnTo>
                <a:lnTo>
                  <a:pt x="483" y="412"/>
                </a:lnTo>
                <a:lnTo>
                  <a:pt x="483" y="413"/>
                </a:lnTo>
                <a:lnTo>
                  <a:pt x="482" y="412"/>
                </a:lnTo>
                <a:lnTo>
                  <a:pt x="481" y="412"/>
                </a:lnTo>
                <a:lnTo>
                  <a:pt x="479" y="412"/>
                </a:lnTo>
                <a:lnTo>
                  <a:pt x="478" y="411"/>
                </a:lnTo>
                <a:lnTo>
                  <a:pt x="477" y="412"/>
                </a:lnTo>
                <a:lnTo>
                  <a:pt x="477" y="413"/>
                </a:lnTo>
                <a:lnTo>
                  <a:pt x="477" y="413"/>
                </a:lnTo>
                <a:lnTo>
                  <a:pt x="476" y="414"/>
                </a:lnTo>
                <a:lnTo>
                  <a:pt x="476" y="415"/>
                </a:lnTo>
                <a:lnTo>
                  <a:pt x="476" y="416"/>
                </a:lnTo>
                <a:lnTo>
                  <a:pt x="475" y="416"/>
                </a:lnTo>
                <a:lnTo>
                  <a:pt x="475" y="417"/>
                </a:lnTo>
                <a:lnTo>
                  <a:pt x="474" y="417"/>
                </a:lnTo>
                <a:lnTo>
                  <a:pt x="475" y="417"/>
                </a:lnTo>
                <a:lnTo>
                  <a:pt x="475" y="418"/>
                </a:lnTo>
                <a:lnTo>
                  <a:pt x="476" y="418"/>
                </a:lnTo>
                <a:lnTo>
                  <a:pt x="476" y="419"/>
                </a:lnTo>
                <a:lnTo>
                  <a:pt x="477" y="419"/>
                </a:lnTo>
                <a:lnTo>
                  <a:pt x="477" y="420"/>
                </a:lnTo>
                <a:lnTo>
                  <a:pt x="478" y="420"/>
                </a:lnTo>
                <a:lnTo>
                  <a:pt x="479" y="421"/>
                </a:lnTo>
                <a:lnTo>
                  <a:pt x="480" y="422"/>
                </a:lnTo>
                <a:lnTo>
                  <a:pt x="481" y="422"/>
                </a:lnTo>
                <a:lnTo>
                  <a:pt x="481" y="423"/>
                </a:lnTo>
                <a:lnTo>
                  <a:pt x="482" y="423"/>
                </a:lnTo>
                <a:lnTo>
                  <a:pt x="483" y="423"/>
                </a:lnTo>
                <a:lnTo>
                  <a:pt x="484" y="424"/>
                </a:lnTo>
                <a:lnTo>
                  <a:pt x="486" y="425"/>
                </a:lnTo>
                <a:lnTo>
                  <a:pt x="488" y="426"/>
                </a:lnTo>
                <a:lnTo>
                  <a:pt x="489" y="428"/>
                </a:lnTo>
                <a:lnTo>
                  <a:pt x="490" y="428"/>
                </a:lnTo>
                <a:lnTo>
                  <a:pt x="492" y="430"/>
                </a:lnTo>
                <a:lnTo>
                  <a:pt x="498" y="434"/>
                </a:lnTo>
                <a:lnTo>
                  <a:pt x="499" y="435"/>
                </a:lnTo>
                <a:lnTo>
                  <a:pt x="500" y="435"/>
                </a:lnTo>
                <a:lnTo>
                  <a:pt x="501" y="435"/>
                </a:lnTo>
                <a:lnTo>
                  <a:pt x="501" y="436"/>
                </a:lnTo>
                <a:lnTo>
                  <a:pt x="502" y="437"/>
                </a:lnTo>
                <a:lnTo>
                  <a:pt x="503" y="437"/>
                </a:lnTo>
                <a:lnTo>
                  <a:pt x="503" y="438"/>
                </a:lnTo>
                <a:lnTo>
                  <a:pt x="505" y="439"/>
                </a:lnTo>
                <a:lnTo>
                  <a:pt x="508" y="441"/>
                </a:lnTo>
                <a:lnTo>
                  <a:pt x="509" y="441"/>
                </a:lnTo>
                <a:lnTo>
                  <a:pt x="511" y="443"/>
                </a:lnTo>
                <a:lnTo>
                  <a:pt x="513" y="445"/>
                </a:lnTo>
                <a:lnTo>
                  <a:pt x="516" y="447"/>
                </a:lnTo>
                <a:lnTo>
                  <a:pt x="517" y="447"/>
                </a:lnTo>
                <a:lnTo>
                  <a:pt x="519" y="448"/>
                </a:lnTo>
                <a:lnTo>
                  <a:pt x="519" y="448"/>
                </a:lnTo>
                <a:lnTo>
                  <a:pt x="520" y="448"/>
                </a:lnTo>
                <a:lnTo>
                  <a:pt x="521" y="447"/>
                </a:lnTo>
                <a:lnTo>
                  <a:pt x="522" y="446"/>
                </a:lnTo>
                <a:lnTo>
                  <a:pt x="523" y="444"/>
                </a:lnTo>
                <a:lnTo>
                  <a:pt x="527" y="439"/>
                </a:lnTo>
                <a:lnTo>
                  <a:pt x="528" y="438"/>
                </a:lnTo>
                <a:lnTo>
                  <a:pt x="528" y="437"/>
                </a:lnTo>
                <a:lnTo>
                  <a:pt x="528" y="436"/>
                </a:lnTo>
                <a:lnTo>
                  <a:pt x="525" y="435"/>
                </a:lnTo>
                <a:lnTo>
                  <a:pt x="524" y="434"/>
                </a:lnTo>
                <a:lnTo>
                  <a:pt x="523" y="433"/>
                </a:lnTo>
                <a:lnTo>
                  <a:pt x="523" y="432"/>
                </a:lnTo>
                <a:lnTo>
                  <a:pt x="524" y="432"/>
                </a:lnTo>
                <a:lnTo>
                  <a:pt x="525" y="432"/>
                </a:lnTo>
                <a:lnTo>
                  <a:pt x="529" y="432"/>
                </a:lnTo>
                <a:lnTo>
                  <a:pt x="530" y="432"/>
                </a:lnTo>
                <a:lnTo>
                  <a:pt x="532" y="432"/>
                </a:lnTo>
                <a:lnTo>
                  <a:pt x="534" y="432"/>
                </a:lnTo>
                <a:lnTo>
                  <a:pt x="535" y="432"/>
                </a:lnTo>
                <a:lnTo>
                  <a:pt x="536" y="432"/>
                </a:lnTo>
                <a:lnTo>
                  <a:pt x="536" y="431"/>
                </a:lnTo>
                <a:lnTo>
                  <a:pt x="536" y="429"/>
                </a:lnTo>
                <a:lnTo>
                  <a:pt x="536" y="427"/>
                </a:lnTo>
                <a:lnTo>
                  <a:pt x="536" y="426"/>
                </a:lnTo>
                <a:lnTo>
                  <a:pt x="536" y="425"/>
                </a:lnTo>
                <a:lnTo>
                  <a:pt x="537" y="424"/>
                </a:lnTo>
                <a:lnTo>
                  <a:pt x="537" y="423"/>
                </a:lnTo>
                <a:lnTo>
                  <a:pt x="537" y="423"/>
                </a:lnTo>
                <a:lnTo>
                  <a:pt x="537" y="423"/>
                </a:lnTo>
                <a:lnTo>
                  <a:pt x="537" y="422"/>
                </a:lnTo>
                <a:lnTo>
                  <a:pt x="537" y="421"/>
                </a:lnTo>
                <a:lnTo>
                  <a:pt x="538" y="421"/>
                </a:lnTo>
                <a:lnTo>
                  <a:pt x="538" y="420"/>
                </a:lnTo>
                <a:lnTo>
                  <a:pt x="539" y="420"/>
                </a:lnTo>
                <a:lnTo>
                  <a:pt x="539" y="419"/>
                </a:lnTo>
                <a:lnTo>
                  <a:pt x="540" y="417"/>
                </a:lnTo>
                <a:lnTo>
                  <a:pt x="541" y="417"/>
                </a:lnTo>
                <a:lnTo>
                  <a:pt x="541" y="416"/>
                </a:lnTo>
                <a:lnTo>
                  <a:pt x="542" y="416"/>
                </a:lnTo>
                <a:lnTo>
                  <a:pt x="542" y="415"/>
                </a:lnTo>
                <a:lnTo>
                  <a:pt x="542" y="414"/>
                </a:lnTo>
                <a:lnTo>
                  <a:pt x="543" y="413"/>
                </a:lnTo>
                <a:lnTo>
                  <a:pt x="543" y="412"/>
                </a:lnTo>
                <a:lnTo>
                  <a:pt x="543" y="411"/>
                </a:lnTo>
                <a:lnTo>
                  <a:pt x="543" y="411"/>
                </a:lnTo>
                <a:lnTo>
                  <a:pt x="543" y="410"/>
                </a:lnTo>
                <a:lnTo>
                  <a:pt x="543" y="409"/>
                </a:lnTo>
                <a:lnTo>
                  <a:pt x="543" y="408"/>
                </a:lnTo>
                <a:lnTo>
                  <a:pt x="543" y="407"/>
                </a:lnTo>
                <a:lnTo>
                  <a:pt x="542" y="407"/>
                </a:lnTo>
                <a:lnTo>
                  <a:pt x="542" y="406"/>
                </a:lnTo>
                <a:lnTo>
                  <a:pt x="542" y="405"/>
                </a:lnTo>
                <a:lnTo>
                  <a:pt x="541" y="404"/>
                </a:lnTo>
                <a:lnTo>
                  <a:pt x="540" y="404"/>
                </a:lnTo>
                <a:lnTo>
                  <a:pt x="539" y="404"/>
                </a:lnTo>
                <a:lnTo>
                  <a:pt x="538" y="404"/>
                </a:lnTo>
                <a:lnTo>
                  <a:pt x="537" y="403"/>
                </a:lnTo>
                <a:lnTo>
                  <a:pt x="538" y="403"/>
                </a:lnTo>
                <a:lnTo>
                  <a:pt x="538" y="402"/>
                </a:lnTo>
                <a:lnTo>
                  <a:pt x="538" y="401"/>
                </a:lnTo>
                <a:lnTo>
                  <a:pt x="538" y="400"/>
                </a:lnTo>
                <a:lnTo>
                  <a:pt x="539" y="400"/>
                </a:lnTo>
                <a:lnTo>
                  <a:pt x="539" y="399"/>
                </a:lnTo>
                <a:lnTo>
                  <a:pt x="539" y="399"/>
                </a:lnTo>
                <a:lnTo>
                  <a:pt x="539" y="398"/>
                </a:lnTo>
                <a:lnTo>
                  <a:pt x="538" y="398"/>
                </a:lnTo>
                <a:lnTo>
                  <a:pt x="538" y="397"/>
                </a:lnTo>
                <a:lnTo>
                  <a:pt x="538" y="396"/>
                </a:lnTo>
                <a:lnTo>
                  <a:pt x="538" y="395"/>
                </a:lnTo>
                <a:lnTo>
                  <a:pt x="538" y="394"/>
                </a:lnTo>
                <a:lnTo>
                  <a:pt x="538" y="393"/>
                </a:lnTo>
                <a:lnTo>
                  <a:pt x="537" y="392"/>
                </a:lnTo>
                <a:lnTo>
                  <a:pt x="537" y="391"/>
                </a:lnTo>
                <a:lnTo>
                  <a:pt x="537" y="390"/>
                </a:lnTo>
                <a:lnTo>
                  <a:pt x="537" y="390"/>
                </a:lnTo>
                <a:lnTo>
                  <a:pt x="537" y="389"/>
                </a:lnTo>
                <a:lnTo>
                  <a:pt x="536" y="389"/>
                </a:lnTo>
                <a:lnTo>
                  <a:pt x="536" y="388"/>
                </a:lnTo>
                <a:lnTo>
                  <a:pt x="535" y="388"/>
                </a:lnTo>
                <a:lnTo>
                  <a:pt x="535" y="387"/>
                </a:lnTo>
                <a:lnTo>
                  <a:pt x="534" y="387"/>
                </a:lnTo>
                <a:lnTo>
                  <a:pt x="533" y="387"/>
                </a:lnTo>
                <a:lnTo>
                  <a:pt x="532" y="386"/>
                </a:lnTo>
                <a:lnTo>
                  <a:pt x="531" y="386"/>
                </a:lnTo>
                <a:lnTo>
                  <a:pt x="531" y="385"/>
                </a:lnTo>
                <a:lnTo>
                  <a:pt x="530" y="384"/>
                </a:lnTo>
                <a:lnTo>
                  <a:pt x="529" y="383"/>
                </a:lnTo>
                <a:lnTo>
                  <a:pt x="528" y="382"/>
                </a:lnTo>
                <a:lnTo>
                  <a:pt x="527" y="381"/>
                </a:lnTo>
                <a:lnTo>
                  <a:pt x="526" y="380"/>
                </a:lnTo>
                <a:lnTo>
                  <a:pt x="526" y="379"/>
                </a:lnTo>
                <a:lnTo>
                  <a:pt x="526" y="378"/>
                </a:lnTo>
                <a:lnTo>
                  <a:pt x="525" y="378"/>
                </a:lnTo>
                <a:lnTo>
                  <a:pt x="525" y="377"/>
                </a:lnTo>
                <a:lnTo>
                  <a:pt x="525" y="376"/>
                </a:lnTo>
                <a:lnTo>
                  <a:pt x="525" y="375"/>
                </a:lnTo>
                <a:lnTo>
                  <a:pt x="525" y="375"/>
                </a:lnTo>
                <a:lnTo>
                  <a:pt x="525" y="374"/>
                </a:lnTo>
                <a:lnTo>
                  <a:pt x="525" y="373"/>
                </a:lnTo>
                <a:lnTo>
                  <a:pt x="525" y="364"/>
                </a:lnTo>
                <a:lnTo>
                  <a:pt x="526" y="364"/>
                </a:lnTo>
                <a:lnTo>
                  <a:pt x="526" y="363"/>
                </a:lnTo>
                <a:lnTo>
                  <a:pt x="526" y="362"/>
                </a:lnTo>
                <a:lnTo>
                  <a:pt x="527" y="362"/>
                </a:lnTo>
                <a:lnTo>
                  <a:pt x="528" y="362"/>
                </a:lnTo>
                <a:lnTo>
                  <a:pt x="529" y="362"/>
                </a:lnTo>
                <a:lnTo>
                  <a:pt x="530" y="362"/>
                </a:lnTo>
                <a:lnTo>
                  <a:pt x="531" y="362"/>
                </a:lnTo>
                <a:lnTo>
                  <a:pt x="532" y="362"/>
                </a:lnTo>
                <a:lnTo>
                  <a:pt x="533" y="362"/>
                </a:lnTo>
                <a:lnTo>
                  <a:pt x="534" y="362"/>
                </a:lnTo>
                <a:lnTo>
                  <a:pt x="535" y="362"/>
                </a:lnTo>
                <a:lnTo>
                  <a:pt x="536" y="362"/>
                </a:lnTo>
                <a:lnTo>
                  <a:pt x="536" y="363"/>
                </a:lnTo>
                <a:lnTo>
                  <a:pt x="536" y="364"/>
                </a:lnTo>
                <a:lnTo>
                  <a:pt x="533" y="364"/>
                </a:lnTo>
                <a:lnTo>
                  <a:pt x="532" y="364"/>
                </a:lnTo>
                <a:lnTo>
                  <a:pt x="531" y="364"/>
                </a:lnTo>
                <a:lnTo>
                  <a:pt x="530" y="364"/>
                </a:lnTo>
                <a:lnTo>
                  <a:pt x="528" y="364"/>
                </a:lnTo>
                <a:lnTo>
                  <a:pt x="527" y="364"/>
                </a:lnTo>
                <a:lnTo>
                  <a:pt x="526" y="364"/>
                </a:lnTo>
                <a:lnTo>
                  <a:pt x="526" y="367"/>
                </a:lnTo>
                <a:lnTo>
                  <a:pt x="526" y="370"/>
                </a:lnTo>
                <a:lnTo>
                  <a:pt x="526" y="371"/>
                </a:lnTo>
                <a:lnTo>
                  <a:pt x="526" y="374"/>
                </a:lnTo>
                <a:lnTo>
                  <a:pt x="526" y="375"/>
                </a:lnTo>
                <a:lnTo>
                  <a:pt x="526" y="376"/>
                </a:lnTo>
                <a:lnTo>
                  <a:pt x="526" y="377"/>
                </a:lnTo>
                <a:lnTo>
                  <a:pt x="526" y="378"/>
                </a:lnTo>
                <a:lnTo>
                  <a:pt x="526" y="379"/>
                </a:lnTo>
                <a:lnTo>
                  <a:pt x="527" y="379"/>
                </a:lnTo>
                <a:lnTo>
                  <a:pt x="527" y="380"/>
                </a:lnTo>
                <a:lnTo>
                  <a:pt x="528" y="380"/>
                </a:lnTo>
                <a:lnTo>
                  <a:pt x="528" y="381"/>
                </a:lnTo>
                <a:lnTo>
                  <a:pt x="529" y="381"/>
                </a:lnTo>
                <a:lnTo>
                  <a:pt x="529" y="382"/>
                </a:lnTo>
                <a:lnTo>
                  <a:pt x="530" y="383"/>
                </a:lnTo>
                <a:lnTo>
                  <a:pt x="531" y="384"/>
                </a:lnTo>
                <a:lnTo>
                  <a:pt x="532" y="385"/>
                </a:lnTo>
                <a:lnTo>
                  <a:pt x="532" y="386"/>
                </a:lnTo>
                <a:lnTo>
                  <a:pt x="533" y="386"/>
                </a:lnTo>
                <a:lnTo>
                  <a:pt x="534" y="387"/>
                </a:lnTo>
                <a:lnTo>
                  <a:pt x="535" y="387"/>
                </a:lnTo>
                <a:lnTo>
                  <a:pt x="536" y="387"/>
                </a:lnTo>
                <a:lnTo>
                  <a:pt x="536" y="388"/>
                </a:lnTo>
                <a:lnTo>
                  <a:pt x="537" y="388"/>
                </a:lnTo>
                <a:lnTo>
                  <a:pt x="537" y="389"/>
                </a:lnTo>
                <a:lnTo>
                  <a:pt x="537" y="389"/>
                </a:lnTo>
                <a:lnTo>
                  <a:pt x="537" y="390"/>
                </a:lnTo>
                <a:lnTo>
                  <a:pt x="538" y="391"/>
                </a:lnTo>
                <a:lnTo>
                  <a:pt x="538" y="392"/>
                </a:lnTo>
                <a:lnTo>
                  <a:pt x="538" y="393"/>
                </a:lnTo>
                <a:lnTo>
                  <a:pt x="539" y="393"/>
                </a:lnTo>
                <a:lnTo>
                  <a:pt x="539" y="394"/>
                </a:lnTo>
                <a:lnTo>
                  <a:pt x="539" y="395"/>
                </a:lnTo>
                <a:lnTo>
                  <a:pt x="539" y="396"/>
                </a:lnTo>
                <a:lnTo>
                  <a:pt x="539" y="397"/>
                </a:lnTo>
                <a:lnTo>
                  <a:pt x="539" y="398"/>
                </a:lnTo>
                <a:lnTo>
                  <a:pt x="539" y="399"/>
                </a:lnTo>
                <a:lnTo>
                  <a:pt x="540" y="399"/>
                </a:lnTo>
                <a:lnTo>
                  <a:pt x="540" y="400"/>
                </a:lnTo>
                <a:lnTo>
                  <a:pt x="541" y="400"/>
                </a:lnTo>
                <a:lnTo>
                  <a:pt x="542" y="400"/>
                </a:lnTo>
                <a:lnTo>
                  <a:pt x="543" y="400"/>
                </a:lnTo>
                <a:lnTo>
                  <a:pt x="544" y="400"/>
                </a:lnTo>
                <a:lnTo>
                  <a:pt x="545" y="400"/>
                </a:lnTo>
                <a:lnTo>
                  <a:pt x="545" y="399"/>
                </a:lnTo>
                <a:lnTo>
                  <a:pt x="546" y="399"/>
                </a:lnTo>
                <a:lnTo>
                  <a:pt x="548" y="399"/>
                </a:lnTo>
                <a:lnTo>
                  <a:pt x="551" y="398"/>
                </a:lnTo>
                <a:lnTo>
                  <a:pt x="552" y="397"/>
                </a:lnTo>
                <a:lnTo>
                  <a:pt x="558" y="395"/>
                </a:lnTo>
                <a:lnTo>
                  <a:pt x="559" y="395"/>
                </a:lnTo>
                <a:lnTo>
                  <a:pt x="561" y="393"/>
                </a:lnTo>
                <a:lnTo>
                  <a:pt x="564" y="392"/>
                </a:lnTo>
                <a:lnTo>
                  <a:pt x="565" y="392"/>
                </a:lnTo>
                <a:lnTo>
                  <a:pt x="566" y="392"/>
                </a:lnTo>
                <a:lnTo>
                  <a:pt x="567" y="391"/>
                </a:lnTo>
                <a:lnTo>
                  <a:pt x="568" y="391"/>
                </a:lnTo>
                <a:lnTo>
                  <a:pt x="568" y="390"/>
                </a:lnTo>
                <a:lnTo>
                  <a:pt x="569" y="390"/>
                </a:lnTo>
                <a:lnTo>
                  <a:pt x="570" y="390"/>
                </a:lnTo>
                <a:lnTo>
                  <a:pt x="570" y="389"/>
                </a:lnTo>
                <a:lnTo>
                  <a:pt x="571" y="389"/>
                </a:lnTo>
                <a:lnTo>
                  <a:pt x="572" y="388"/>
                </a:lnTo>
                <a:lnTo>
                  <a:pt x="571" y="388"/>
                </a:lnTo>
                <a:lnTo>
                  <a:pt x="570" y="387"/>
                </a:lnTo>
                <a:lnTo>
                  <a:pt x="571" y="387"/>
                </a:lnTo>
                <a:lnTo>
                  <a:pt x="572" y="386"/>
                </a:lnTo>
                <a:lnTo>
                  <a:pt x="572" y="387"/>
                </a:lnTo>
                <a:lnTo>
                  <a:pt x="573" y="387"/>
                </a:lnTo>
                <a:lnTo>
                  <a:pt x="573" y="387"/>
                </a:lnTo>
                <a:lnTo>
                  <a:pt x="573" y="387"/>
                </a:lnTo>
                <a:lnTo>
                  <a:pt x="574" y="387"/>
                </a:lnTo>
                <a:lnTo>
                  <a:pt x="575" y="386"/>
                </a:lnTo>
                <a:lnTo>
                  <a:pt x="576" y="387"/>
                </a:lnTo>
                <a:lnTo>
                  <a:pt x="574" y="388"/>
                </a:lnTo>
                <a:lnTo>
                  <a:pt x="576" y="389"/>
                </a:lnTo>
                <a:lnTo>
                  <a:pt x="578" y="391"/>
                </a:lnTo>
                <a:lnTo>
                  <a:pt x="580" y="393"/>
                </a:lnTo>
                <a:lnTo>
                  <a:pt x="581" y="394"/>
                </a:lnTo>
                <a:lnTo>
                  <a:pt x="582" y="395"/>
                </a:lnTo>
                <a:lnTo>
                  <a:pt x="582" y="396"/>
                </a:lnTo>
                <a:lnTo>
                  <a:pt x="582" y="397"/>
                </a:lnTo>
                <a:lnTo>
                  <a:pt x="583" y="396"/>
                </a:lnTo>
                <a:lnTo>
                  <a:pt x="585" y="397"/>
                </a:lnTo>
                <a:lnTo>
                  <a:pt x="585" y="398"/>
                </a:lnTo>
                <a:lnTo>
                  <a:pt x="584" y="398"/>
                </a:lnTo>
                <a:lnTo>
                  <a:pt x="583" y="399"/>
                </a:lnTo>
                <a:lnTo>
                  <a:pt x="583" y="399"/>
                </a:lnTo>
                <a:lnTo>
                  <a:pt x="584" y="399"/>
                </a:lnTo>
                <a:lnTo>
                  <a:pt x="585" y="399"/>
                </a:lnTo>
                <a:lnTo>
                  <a:pt x="585" y="401"/>
                </a:lnTo>
                <a:lnTo>
                  <a:pt x="585" y="402"/>
                </a:lnTo>
                <a:lnTo>
                  <a:pt x="585" y="404"/>
                </a:lnTo>
                <a:lnTo>
                  <a:pt x="587" y="404"/>
                </a:lnTo>
                <a:lnTo>
                  <a:pt x="588" y="404"/>
                </a:lnTo>
                <a:lnTo>
                  <a:pt x="589" y="404"/>
                </a:lnTo>
                <a:lnTo>
                  <a:pt x="589" y="403"/>
                </a:lnTo>
                <a:lnTo>
                  <a:pt x="590" y="402"/>
                </a:lnTo>
                <a:lnTo>
                  <a:pt x="591" y="402"/>
                </a:lnTo>
                <a:lnTo>
                  <a:pt x="592" y="404"/>
                </a:lnTo>
                <a:lnTo>
                  <a:pt x="593" y="404"/>
                </a:lnTo>
                <a:lnTo>
                  <a:pt x="592" y="405"/>
                </a:lnTo>
                <a:lnTo>
                  <a:pt x="591" y="405"/>
                </a:lnTo>
                <a:lnTo>
                  <a:pt x="590" y="405"/>
                </a:lnTo>
                <a:lnTo>
                  <a:pt x="589" y="405"/>
                </a:lnTo>
                <a:lnTo>
                  <a:pt x="588" y="405"/>
                </a:lnTo>
                <a:lnTo>
                  <a:pt x="587" y="405"/>
                </a:lnTo>
                <a:lnTo>
                  <a:pt x="586" y="405"/>
                </a:lnTo>
                <a:lnTo>
                  <a:pt x="585" y="405"/>
                </a:lnTo>
                <a:lnTo>
                  <a:pt x="585" y="406"/>
                </a:lnTo>
                <a:lnTo>
                  <a:pt x="584" y="406"/>
                </a:lnTo>
                <a:lnTo>
                  <a:pt x="584" y="405"/>
                </a:lnTo>
                <a:lnTo>
                  <a:pt x="583" y="405"/>
                </a:lnTo>
                <a:lnTo>
                  <a:pt x="583" y="403"/>
                </a:lnTo>
                <a:lnTo>
                  <a:pt x="582" y="400"/>
                </a:lnTo>
                <a:lnTo>
                  <a:pt x="582" y="399"/>
                </a:lnTo>
                <a:lnTo>
                  <a:pt x="582" y="398"/>
                </a:lnTo>
                <a:lnTo>
                  <a:pt x="582" y="397"/>
                </a:lnTo>
                <a:lnTo>
                  <a:pt x="581" y="397"/>
                </a:lnTo>
                <a:lnTo>
                  <a:pt x="581" y="395"/>
                </a:lnTo>
                <a:lnTo>
                  <a:pt x="581" y="394"/>
                </a:lnTo>
                <a:lnTo>
                  <a:pt x="579" y="393"/>
                </a:lnTo>
                <a:lnTo>
                  <a:pt x="578" y="392"/>
                </a:lnTo>
                <a:lnTo>
                  <a:pt x="574" y="388"/>
                </a:lnTo>
                <a:lnTo>
                  <a:pt x="573" y="387"/>
                </a:lnTo>
                <a:lnTo>
                  <a:pt x="573" y="388"/>
                </a:lnTo>
                <a:lnTo>
                  <a:pt x="573" y="388"/>
                </a:lnTo>
                <a:lnTo>
                  <a:pt x="573" y="389"/>
                </a:lnTo>
                <a:lnTo>
                  <a:pt x="572" y="389"/>
                </a:lnTo>
                <a:lnTo>
                  <a:pt x="571" y="389"/>
                </a:lnTo>
                <a:lnTo>
                  <a:pt x="571" y="390"/>
                </a:lnTo>
                <a:lnTo>
                  <a:pt x="570" y="390"/>
                </a:lnTo>
                <a:lnTo>
                  <a:pt x="570" y="391"/>
                </a:lnTo>
                <a:lnTo>
                  <a:pt x="569" y="391"/>
                </a:lnTo>
                <a:lnTo>
                  <a:pt x="568" y="391"/>
                </a:lnTo>
                <a:lnTo>
                  <a:pt x="568" y="392"/>
                </a:lnTo>
                <a:lnTo>
                  <a:pt x="566" y="392"/>
                </a:lnTo>
                <a:lnTo>
                  <a:pt x="565" y="392"/>
                </a:lnTo>
                <a:lnTo>
                  <a:pt x="563" y="393"/>
                </a:lnTo>
                <a:lnTo>
                  <a:pt x="559" y="395"/>
                </a:lnTo>
                <a:lnTo>
                  <a:pt x="559" y="396"/>
                </a:lnTo>
                <a:lnTo>
                  <a:pt x="558" y="396"/>
                </a:lnTo>
                <a:lnTo>
                  <a:pt x="556" y="396"/>
                </a:lnTo>
                <a:lnTo>
                  <a:pt x="556" y="397"/>
                </a:lnTo>
                <a:lnTo>
                  <a:pt x="552" y="398"/>
                </a:lnTo>
                <a:lnTo>
                  <a:pt x="551" y="398"/>
                </a:lnTo>
                <a:lnTo>
                  <a:pt x="551" y="399"/>
                </a:lnTo>
                <a:lnTo>
                  <a:pt x="550" y="399"/>
                </a:lnTo>
                <a:lnTo>
                  <a:pt x="549" y="399"/>
                </a:lnTo>
                <a:lnTo>
                  <a:pt x="549" y="399"/>
                </a:lnTo>
                <a:lnTo>
                  <a:pt x="548" y="399"/>
                </a:lnTo>
                <a:lnTo>
                  <a:pt x="548" y="400"/>
                </a:lnTo>
                <a:lnTo>
                  <a:pt x="547" y="400"/>
                </a:lnTo>
                <a:lnTo>
                  <a:pt x="546" y="401"/>
                </a:lnTo>
                <a:lnTo>
                  <a:pt x="545" y="402"/>
                </a:lnTo>
                <a:lnTo>
                  <a:pt x="544" y="403"/>
                </a:lnTo>
                <a:lnTo>
                  <a:pt x="543" y="404"/>
                </a:lnTo>
                <a:lnTo>
                  <a:pt x="542" y="405"/>
                </a:lnTo>
                <a:lnTo>
                  <a:pt x="543" y="405"/>
                </a:lnTo>
                <a:lnTo>
                  <a:pt x="543" y="406"/>
                </a:lnTo>
                <a:lnTo>
                  <a:pt x="543" y="407"/>
                </a:lnTo>
                <a:lnTo>
                  <a:pt x="543" y="408"/>
                </a:lnTo>
                <a:lnTo>
                  <a:pt x="544" y="408"/>
                </a:lnTo>
                <a:lnTo>
                  <a:pt x="544" y="409"/>
                </a:lnTo>
                <a:lnTo>
                  <a:pt x="544" y="410"/>
                </a:lnTo>
                <a:lnTo>
                  <a:pt x="544" y="411"/>
                </a:lnTo>
                <a:lnTo>
                  <a:pt x="544" y="411"/>
                </a:lnTo>
                <a:lnTo>
                  <a:pt x="544" y="412"/>
                </a:lnTo>
                <a:lnTo>
                  <a:pt x="544" y="413"/>
                </a:lnTo>
                <a:lnTo>
                  <a:pt x="543" y="414"/>
                </a:lnTo>
                <a:lnTo>
                  <a:pt x="543" y="415"/>
                </a:lnTo>
                <a:lnTo>
                  <a:pt x="542" y="416"/>
                </a:lnTo>
                <a:lnTo>
                  <a:pt x="542" y="417"/>
                </a:lnTo>
                <a:lnTo>
                  <a:pt x="541" y="417"/>
                </a:lnTo>
                <a:lnTo>
                  <a:pt x="541" y="418"/>
                </a:lnTo>
                <a:lnTo>
                  <a:pt x="539" y="420"/>
                </a:lnTo>
                <a:lnTo>
                  <a:pt x="539" y="421"/>
                </a:lnTo>
                <a:lnTo>
                  <a:pt x="538" y="421"/>
                </a:lnTo>
                <a:lnTo>
                  <a:pt x="538" y="422"/>
                </a:lnTo>
                <a:lnTo>
                  <a:pt x="537" y="423"/>
                </a:lnTo>
                <a:lnTo>
                  <a:pt x="537" y="423"/>
                </a:lnTo>
                <a:lnTo>
                  <a:pt x="537" y="424"/>
                </a:lnTo>
                <a:lnTo>
                  <a:pt x="537" y="424"/>
                </a:lnTo>
                <a:lnTo>
                  <a:pt x="537" y="425"/>
                </a:lnTo>
                <a:lnTo>
                  <a:pt x="537" y="426"/>
                </a:lnTo>
                <a:lnTo>
                  <a:pt x="537" y="427"/>
                </a:lnTo>
                <a:lnTo>
                  <a:pt x="537" y="429"/>
                </a:lnTo>
                <a:lnTo>
                  <a:pt x="537" y="430"/>
                </a:lnTo>
                <a:lnTo>
                  <a:pt x="537" y="431"/>
                </a:lnTo>
                <a:lnTo>
                  <a:pt x="537" y="432"/>
                </a:lnTo>
                <a:lnTo>
                  <a:pt x="537" y="433"/>
                </a:lnTo>
                <a:lnTo>
                  <a:pt x="537" y="434"/>
                </a:lnTo>
                <a:lnTo>
                  <a:pt x="537" y="435"/>
                </a:lnTo>
                <a:lnTo>
                  <a:pt x="537" y="435"/>
                </a:lnTo>
                <a:lnTo>
                  <a:pt x="537" y="437"/>
                </a:lnTo>
                <a:lnTo>
                  <a:pt x="537" y="438"/>
                </a:lnTo>
                <a:lnTo>
                  <a:pt x="537" y="439"/>
                </a:lnTo>
                <a:lnTo>
                  <a:pt x="537" y="440"/>
                </a:lnTo>
                <a:lnTo>
                  <a:pt x="537" y="441"/>
                </a:lnTo>
                <a:lnTo>
                  <a:pt x="538" y="441"/>
                </a:lnTo>
                <a:lnTo>
                  <a:pt x="538" y="442"/>
                </a:lnTo>
                <a:lnTo>
                  <a:pt x="538" y="443"/>
                </a:lnTo>
                <a:lnTo>
                  <a:pt x="538" y="444"/>
                </a:lnTo>
                <a:lnTo>
                  <a:pt x="539" y="444"/>
                </a:lnTo>
                <a:lnTo>
                  <a:pt x="539" y="445"/>
                </a:lnTo>
                <a:lnTo>
                  <a:pt x="539" y="446"/>
                </a:lnTo>
                <a:lnTo>
                  <a:pt x="541" y="446"/>
                </a:lnTo>
                <a:lnTo>
                  <a:pt x="542" y="446"/>
                </a:lnTo>
                <a:lnTo>
                  <a:pt x="542" y="447"/>
                </a:lnTo>
                <a:lnTo>
                  <a:pt x="542" y="448"/>
                </a:lnTo>
                <a:lnTo>
                  <a:pt x="543" y="448"/>
                </a:lnTo>
                <a:lnTo>
                  <a:pt x="543" y="448"/>
                </a:lnTo>
                <a:lnTo>
                  <a:pt x="544" y="448"/>
                </a:lnTo>
                <a:lnTo>
                  <a:pt x="544" y="449"/>
                </a:lnTo>
                <a:lnTo>
                  <a:pt x="545" y="449"/>
                </a:lnTo>
                <a:lnTo>
                  <a:pt x="546" y="450"/>
                </a:lnTo>
                <a:lnTo>
                  <a:pt x="547" y="450"/>
                </a:lnTo>
                <a:lnTo>
                  <a:pt x="547" y="451"/>
                </a:lnTo>
                <a:lnTo>
                  <a:pt x="547" y="452"/>
                </a:lnTo>
                <a:lnTo>
                  <a:pt x="548" y="452"/>
                </a:lnTo>
                <a:lnTo>
                  <a:pt x="548" y="453"/>
                </a:lnTo>
                <a:lnTo>
                  <a:pt x="548" y="454"/>
                </a:lnTo>
                <a:lnTo>
                  <a:pt x="548" y="455"/>
                </a:lnTo>
                <a:lnTo>
                  <a:pt x="548" y="456"/>
                </a:lnTo>
                <a:lnTo>
                  <a:pt x="548" y="457"/>
                </a:lnTo>
                <a:lnTo>
                  <a:pt x="548" y="458"/>
                </a:lnTo>
                <a:lnTo>
                  <a:pt x="548" y="459"/>
                </a:lnTo>
                <a:lnTo>
                  <a:pt x="548" y="460"/>
                </a:lnTo>
                <a:lnTo>
                  <a:pt x="548" y="460"/>
                </a:lnTo>
                <a:lnTo>
                  <a:pt x="548" y="461"/>
                </a:lnTo>
                <a:lnTo>
                  <a:pt x="548" y="462"/>
                </a:lnTo>
                <a:lnTo>
                  <a:pt x="548" y="463"/>
                </a:lnTo>
                <a:lnTo>
                  <a:pt x="548" y="464"/>
                </a:lnTo>
                <a:lnTo>
                  <a:pt x="548" y="465"/>
                </a:lnTo>
                <a:lnTo>
                  <a:pt x="548" y="466"/>
                </a:lnTo>
                <a:lnTo>
                  <a:pt x="548" y="467"/>
                </a:lnTo>
                <a:lnTo>
                  <a:pt x="548" y="468"/>
                </a:lnTo>
                <a:lnTo>
                  <a:pt x="548" y="469"/>
                </a:lnTo>
                <a:lnTo>
                  <a:pt x="549" y="470"/>
                </a:lnTo>
                <a:lnTo>
                  <a:pt x="550" y="471"/>
                </a:lnTo>
                <a:lnTo>
                  <a:pt x="553" y="472"/>
                </a:lnTo>
                <a:lnTo>
                  <a:pt x="555" y="474"/>
                </a:lnTo>
                <a:lnTo>
                  <a:pt x="557" y="475"/>
                </a:lnTo>
                <a:lnTo>
                  <a:pt x="560" y="477"/>
                </a:lnTo>
                <a:lnTo>
                  <a:pt x="561" y="479"/>
                </a:lnTo>
                <a:lnTo>
                  <a:pt x="562" y="480"/>
                </a:lnTo>
                <a:lnTo>
                  <a:pt x="563" y="480"/>
                </a:lnTo>
                <a:lnTo>
                  <a:pt x="565" y="481"/>
                </a:lnTo>
                <a:lnTo>
                  <a:pt x="566" y="482"/>
                </a:lnTo>
                <a:lnTo>
                  <a:pt x="567" y="483"/>
                </a:lnTo>
                <a:lnTo>
                  <a:pt x="568" y="483"/>
                </a:lnTo>
                <a:lnTo>
                  <a:pt x="568" y="484"/>
                </a:lnTo>
                <a:lnTo>
                  <a:pt x="569" y="484"/>
                </a:lnTo>
                <a:lnTo>
                  <a:pt x="571" y="484"/>
                </a:lnTo>
                <a:lnTo>
                  <a:pt x="572" y="485"/>
                </a:lnTo>
                <a:lnTo>
                  <a:pt x="573" y="486"/>
                </a:lnTo>
                <a:lnTo>
                  <a:pt x="573" y="486"/>
                </a:lnTo>
                <a:lnTo>
                  <a:pt x="574" y="488"/>
                </a:lnTo>
                <a:lnTo>
                  <a:pt x="576" y="489"/>
                </a:lnTo>
                <a:lnTo>
                  <a:pt x="578" y="490"/>
                </a:lnTo>
                <a:lnTo>
                  <a:pt x="579" y="491"/>
                </a:lnTo>
                <a:lnTo>
                  <a:pt x="581" y="492"/>
                </a:lnTo>
                <a:lnTo>
                  <a:pt x="582" y="493"/>
                </a:lnTo>
                <a:lnTo>
                  <a:pt x="584" y="494"/>
                </a:lnTo>
                <a:lnTo>
                  <a:pt x="585" y="495"/>
                </a:lnTo>
                <a:lnTo>
                  <a:pt x="589" y="497"/>
                </a:lnTo>
                <a:lnTo>
                  <a:pt x="590" y="498"/>
                </a:lnTo>
                <a:lnTo>
                  <a:pt x="591" y="499"/>
                </a:lnTo>
                <a:lnTo>
                  <a:pt x="592" y="499"/>
                </a:lnTo>
                <a:lnTo>
                  <a:pt x="593" y="500"/>
                </a:lnTo>
                <a:lnTo>
                  <a:pt x="594" y="501"/>
                </a:lnTo>
                <a:lnTo>
                  <a:pt x="595" y="501"/>
                </a:lnTo>
                <a:lnTo>
                  <a:pt x="596" y="502"/>
                </a:lnTo>
                <a:lnTo>
                  <a:pt x="597" y="503"/>
                </a:lnTo>
                <a:lnTo>
                  <a:pt x="598" y="504"/>
                </a:lnTo>
                <a:lnTo>
                  <a:pt x="599" y="505"/>
                </a:lnTo>
                <a:lnTo>
                  <a:pt x="600" y="506"/>
                </a:lnTo>
                <a:lnTo>
                  <a:pt x="602" y="507"/>
                </a:lnTo>
                <a:lnTo>
                  <a:pt x="603" y="508"/>
                </a:lnTo>
                <a:lnTo>
                  <a:pt x="604" y="508"/>
                </a:lnTo>
                <a:lnTo>
                  <a:pt x="604" y="508"/>
                </a:lnTo>
                <a:lnTo>
                  <a:pt x="605" y="508"/>
                </a:lnTo>
                <a:lnTo>
                  <a:pt x="607" y="509"/>
                </a:lnTo>
                <a:lnTo>
                  <a:pt x="607" y="510"/>
                </a:lnTo>
                <a:lnTo>
                  <a:pt x="608" y="511"/>
                </a:lnTo>
                <a:lnTo>
                  <a:pt x="609" y="511"/>
                </a:lnTo>
                <a:lnTo>
                  <a:pt x="610" y="513"/>
                </a:lnTo>
                <a:lnTo>
                  <a:pt x="614" y="515"/>
                </a:lnTo>
                <a:lnTo>
                  <a:pt x="615" y="515"/>
                </a:lnTo>
                <a:lnTo>
                  <a:pt x="618" y="518"/>
                </a:lnTo>
                <a:lnTo>
                  <a:pt x="619" y="519"/>
                </a:lnTo>
                <a:lnTo>
                  <a:pt x="620" y="520"/>
                </a:lnTo>
                <a:lnTo>
                  <a:pt x="622" y="520"/>
                </a:lnTo>
                <a:lnTo>
                  <a:pt x="623" y="521"/>
                </a:lnTo>
                <a:lnTo>
                  <a:pt x="624" y="522"/>
                </a:lnTo>
                <a:lnTo>
                  <a:pt x="625" y="523"/>
                </a:lnTo>
                <a:lnTo>
                  <a:pt x="626" y="523"/>
                </a:lnTo>
                <a:lnTo>
                  <a:pt x="626" y="524"/>
                </a:lnTo>
                <a:lnTo>
                  <a:pt x="628" y="524"/>
                </a:lnTo>
                <a:lnTo>
                  <a:pt x="628" y="525"/>
                </a:lnTo>
                <a:lnTo>
                  <a:pt x="629" y="525"/>
                </a:lnTo>
                <a:lnTo>
                  <a:pt x="630" y="526"/>
                </a:lnTo>
                <a:lnTo>
                  <a:pt x="631" y="527"/>
                </a:lnTo>
                <a:lnTo>
                  <a:pt x="632" y="527"/>
                </a:lnTo>
                <a:lnTo>
                  <a:pt x="633" y="529"/>
                </a:lnTo>
                <a:lnTo>
                  <a:pt x="637" y="532"/>
                </a:lnTo>
                <a:lnTo>
                  <a:pt x="638" y="531"/>
                </a:lnTo>
                <a:lnTo>
                  <a:pt x="637" y="531"/>
                </a:lnTo>
                <a:lnTo>
                  <a:pt x="637" y="530"/>
                </a:lnTo>
                <a:lnTo>
                  <a:pt x="637" y="529"/>
                </a:lnTo>
                <a:lnTo>
                  <a:pt x="637" y="528"/>
                </a:lnTo>
                <a:lnTo>
                  <a:pt x="637" y="527"/>
                </a:lnTo>
                <a:lnTo>
                  <a:pt x="637" y="526"/>
                </a:lnTo>
                <a:lnTo>
                  <a:pt x="637" y="525"/>
                </a:lnTo>
                <a:lnTo>
                  <a:pt x="636" y="525"/>
                </a:lnTo>
                <a:lnTo>
                  <a:pt x="635" y="525"/>
                </a:lnTo>
                <a:lnTo>
                  <a:pt x="634" y="525"/>
                </a:lnTo>
                <a:lnTo>
                  <a:pt x="633" y="525"/>
                </a:lnTo>
                <a:lnTo>
                  <a:pt x="633" y="524"/>
                </a:lnTo>
                <a:lnTo>
                  <a:pt x="632" y="524"/>
                </a:lnTo>
                <a:lnTo>
                  <a:pt x="631" y="524"/>
                </a:lnTo>
                <a:lnTo>
                  <a:pt x="630" y="523"/>
                </a:lnTo>
                <a:lnTo>
                  <a:pt x="629" y="523"/>
                </a:lnTo>
                <a:lnTo>
                  <a:pt x="628" y="522"/>
                </a:lnTo>
                <a:lnTo>
                  <a:pt x="625" y="521"/>
                </a:lnTo>
                <a:lnTo>
                  <a:pt x="626" y="521"/>
                </a:lnTo>
                <a:lnTo>
                  <a:pt x="626" y="520"/>
                </a:lnTo>
                <a:lnTo>
                  <a:pt x="630" y="517"/>
                </a:lnTo>
                <a:lnTo>
                  <a:pt x="633" y="519"/>
                </a:lnTo>
                <a:lnTo>
                  <a:pt x="634" y="518"/>
                </a:lnTo>
                <a:lnTo>
                  <a:pt x="637" y="518"/>
                </a:lnTo>
                <a:lnTo>
                  <a:pt x="637" y="515"/>
                </a:lnTo>
                <a:lnTo>
                  <a:pt x="637" y="514"/>
                </a:lnTo>
                <a:lnTo>
                  <a:pt x="637" y="513"/>
                </a:lnTo>
                <a:lnTo>
                  <a:pt x="637" y="509"/>
                </a:lnTo>
                <a:lnTo>
                  <a:pt x="637" y="505"/>
                </a:lnTo>
                <a:lnTo>
                  <a:pt x="637" y="501"/>
                </a:lnTo>
                <a:lnTo>
                  <a:pt x="637" y="500"/>
                </a:lnTo>
                <a:lnTo>
                  <a:pt x="637" y="498"/>
                </a:lnTo>
                <a:lnTo>
                  <a:pt x="637" y="496"/>
                </a:lnTo>
                <a:lnTo>
                  <a:pt x="637" y="496"/>
                </a:lnTo>
                <a:lnTo>
                  <a:pt x="637" y="494"/>
                </a:lnTo>
                <a:lnTo>
                  <a:pt x="637" y="493"/>
                </a:lnTo>
                <a:lnTo>
                  <a:pt x="637" y="492"/>
                </a:lnTo>
                <a:lnTo>
                  <a:pt x="637" y="491"/>
                </a:lnTo>
                <a:lnTo>
                  <a:pt x="637" y="490"/>
                </a:lnTo>
                <a:lnTo>
                  <a:pt x="637" y="486"/>
                </a:lnTo>
                <a:lnTo>
                  <a:pt x="637" y="485"/>
                </a:lnTo>
                <a:lnTo>
                  <a:pt x="637" y="484"/>
                </a:lnTo>
                <a:lnTo>
                  <a:pt x="637" y="483"/>
                </a:lnTo>
                <a:lnTo>
                  <a:pt x="637" y="479"/>
                </a:lnTo>
                <a:lnTo>
                  <a:pt x="637" y="478"/>
                </a:lnTo>
                <a:lnTo>
                  <a:pt x="636" y="475"/>
                </a:lnTo>
                <a:lnTo>
                  <a:pt x="634" y="475"/>
                </a:lnTo>
                <a:lnTo>
                  <a:pt x="633" y="475"/>
                </a:lnTo>
                <a:lnTo>
                  <a:pt x="631" y="475"/>
                </a:lnTo>
                <a:lnTo>
                  <a:pt x="631" y="474"/>
                </a:lnTo>
                <a:lnTo>
                  <a:pt x="630" y="474"/>
                </a:lnTo>
                <a:lnTo>
                  <a:pt x="630" y="473"/>
                </a:lnTo>
                <a:lnTo>
                  <a:pt x="630" y="472"/>
                </a:lnTo>
                <a:lnTo>
                  <a:pt x="632" y="472"/>
                </a:lnTo>
                <a:lnTo>
                  <a:pt x="633" y="472"/>
                </a:lnTo>
                <a:lnTo>
                  <a:pt x="633" y="471"/>
                </a:lnTo>
                <a:lnTo>
                  <a:pt x="633" y="471"/>
                </a:lnTo>
                <a:lnTo>
                  <a:pt x="634" y="471"/>
                </a:lnTo>
                <a:lnTo>
                  <a:pt x="635" y="471"/>
                </a:lnTo>
                <a:lnTo>
                  <a:pt x="635" y="470"/>
                </a:lnTo>
                <a:lnTo>
                  <a:pt x="636" y="470"/>
                </a:lnTo>
                <a:lnTo>
                  <a:pt x="636" y="469"/>
                </a:lnTo>
                <a:lnTo>
                  <a:pt x="636" y="468"/>
                </a:lnTo>
                <a:lnTo>
                  <a:pt x="636" y="467"/>
                </a:lnTo>
                <a:lnTo>
                  <a:pt x="636" y="466"/>
                </a:lnTo>
                <a:lnTo>
                  <a:pt x="635" y="465"/>
                </a:lnTo>
                <a:lnTo>
                  <a:pt x="634" y="465"/>
                </a:lnTo>
                <a:lnTo>
                  <a:pt x="633" y="465"/>
                </a:lnTo>
                <a:lnTo>
                  <a:pt x="633" y="465"/>
                </a:lnTo>
                <a:lnTo>
                  <a:pt x="633" y="464"/>
                </a:lnTo>
                <a:lnTo>
                  <a:pt x="633" y="463"/>
                </a:lnTo>
                <a:lnTo>
                  <a:pt x="633" y="462"/>
                </a:lnTo>
                <a:lnTo>
                  <a:pt x="633" y="460"/>
                </a:lnTo>
                <a:lnTo>
                  <a:pt x="633" y="460"/>
                </a:lnTo>
                <a:lnTo>
                  <a:pt x="634" y="461"/>
                </a:lnTo>
                <a:lnTo>
                  <a:pt x="634" y="462"/>
                </a:lnTo>
                <a:lnTo>
                  <a:pt x="635" y="463"/>
                </a:lnTo>
                <a:lnTo>
                  <a:pt x="636" y="464"/>
                </a:lnTo>
                <a:lnTo>
                  <a:pt x="636" y="465"/>
                </a:lnTo>
                <a:lnTo>
                  <a:pt x="636" y="466"/>
                </a:lnTo>
                <a:lnTo>
                  <a:pt x="637" y="466"/>
                </a:lnTo>
                <a:lnTo>
                  <a:pt x="637" y="467"/>
                </a:lnTo>
                <a:lnTo>
                  <a:pt x="639" y="467"/>
                </a:lnTo>
                <a:lnTo>
                  <a:pt x="639" y="469"/>
                </a:lnTo>
                <a:lnTo>
                  <a:pt x="640" y="469"/>
                </a:lnTo>
                <a:lnTo>
                  <a:pt x="641" y="469"/>
                </a:lnTo>
                <a:lnTo>
                  <a:pt x="641" y="471"/>
                </a:lnTo>
                <a:lnTo>
                  <a:pt x="641" y="472"/>
                </a:lnTo>
                <a:lnTo>
                  <a:pt x="642" y="472"/>
                </a:lnTo>
                <a:lnTo>
                  <a:pt x="643" y="472"/>
                </a:lnTo>
                <a:lnTo>
                  <a:pt x="644" y="472"/>
                </a:lnTo>
                <a:lnTo>
                  <a:pt x="645" y="472"/>
                </a:lnTo>
                <a:lnTo>
                  <a:pt x="645" y="472"/>
                </a:lnTo>
                <a:lnTo>
                  <a:pt x="646" y="472"/>
                </a:lnTo>
                <a:lnTo>
                  <a:pt x="647" y="472"/>
                </a:lnTo>
                <a:lnTo>
                  <a:pt x="648" y="472"/>
                </a:lnTo>
                <a:lnTo>
                  <a:pt x="649" y="472"/>
                </a:lnTo>
                <a:lnTo>
                  <a:pt x="650" y="472"/>
                </a:lnTo>
                <a:lnTo>
                  <a:pt x="651" y="472"/>
                </a:lnTo>
                <a:lnTo>
                  <a:pt x="652" y="472"/>
                </a:lnTo>
                <a:lnTo>
                  <a:pt x="653" y="472"/>
                </a:lnTo>
                <a:lnTo>
                  <a:pt x="656" y="472"/>
                </a:lnTo>
                <a:lnTo>
                  <a:pt x="657" y="472"/>
                </a:lnTo>
                <a:lnTo>
                  <a:pt x="658" y="472"/>
                </a:lnTo>
                <a:lnTo>
                  <a:pt x="659" y="472"/>
                </a:lnTo>
                <a:lnTo>
                  <a:pt x="660" y="472"/>
                </a:lnTo>
                <a:lnTo>
                  <a:pt x="661" y="472"/>
                </a:lnTo>
                <a:lnTo>
                  <a:pt x="662" y="472"/>
                </a:lnTo>
                <a:lnTo>
                  <a:pt x="663" y="472"/>
                </a:lnTo>
                <a:lnTo>
                  <a:pt x="664" y="472"/>
                </a:lnTo>
                <a:lnTo>
                  <a:pt x="665" y="472"/>
                </a:lnTo>
                <a:lnTo>
                  <a:pt x="666" y="472"/>
                </a:lnTo>
                <a:lnTo>
                  <a:pt x="666" y="471"/>
                </a:lnTo>
                <a:lnTo>
                  <a:pt x="666" y="470"/>
                </a:lnTo>
                <a:lnTo>
                  <a:pt x="666" y="469"/>
                </a:lnTo>
                <a:lnTo>
                  <a:pt x="666" y="468"/>
                </a:lnTo>
                <a:lnTo>
                  <a:pt x="667" y="468"/>
                </a:lnTo>
                <a:lnTo>
                  <a:pt x="668" y="468"/>
                </a:lnTo>
                <a:lnTo>
                  <a:pt x="668" y="469"/>
                </a:lnTo>
                <a:lnTo>
                  <a:pt x="669" y="469"/>
                </a:lnTo>
                <a:lnTo>
                  <a:pt x="669" y="470"/>
                </a:lnTo>
                <a:lnTo>
                  <a:pt x="669" y="470"/>
                </a:lnTo>
                <a:lnTo>
                  <a:pt x="670" y="471"/>
                </a:lnTo>
                <a:lnTo>
                  <a:pt x="671" y="472"/>
                </a:lnTo>
                <a:lnTo>
                  <a:pt x="672" y="472"/>
                </a:lnTo>
                <a:lnTo>
                  <a:pt x="672" y="471"/>
                </a:lnTo>
                <a:lnTo>
                  <a:pt x="673" y="471"/>
                </a:lnTo>
                <a:lnTo>
                  <a:pt x="674" y="471"/>
                </a:lnTo>
                <a:lnTo>
                  <a:pt x="675" y="470"/>
                </a:lnTo>
                <a:lnTo>
                  <a:pt x="676" y="470"/>
                </a:lnTo>
                <a:lnTo>
                  <a:pt x="677" y="469"/>
                </a:lnTo>
                <a:lnTo>
                  <a:pt x="678" y="468"/>
                </a:lnTo>
                <a:lnTo>
                  <a:pt x="678" y="467"/>
                </a:lnTo>
                <a:lnTo>
                  <a:pt x="679" y="467"/>
                </a:lnTo>
                <a:lnTo>
                  <a:pt x="680" y="466"/>
                </a:lnTo>
                <a:lnTo>
                  <a:pt x="681" y="465"/>
                </a:lnTo>
                <a:lnTo>
                  <a:pt x="681" y="464"/>
                </a:lnTo>
                <a:lnTo>
                  <a:pt x="682" y="463"/>
                </a:lnTo>
                <a:lnTo>
                  <a:pt x="683" y="463"/>
                </a:lnTo>
                <a:lnTo>
                  <a:pt x="684" y="462"/>
                </a:lnTo>
                <a:lnTo>
                  <a:pt x="685" y="462"/>
                </a:lnTo>
                <a:lnTo>
                  <a:pt x="685" y="461"/>
                </a:lnTo>
                <a:lnTo>
                  <a:pt x="686" y="461"/>
                </a:lnTo>
                <a:lnTo>
                  <a:pt x="687" y="461"/>
                </a:lnTo>
                <a:lnTo>
                  <a:pt x="688" y="461"/>
                </a:lnTo>
                <a:lnTo>
                  <a:pt x="689" y="460"/>
                </a:lnTo>
                <a:lnTo>
                  <a:pt x="690" y="460"/>
                </a:lnTo>
                <a:lnTo>
                  <a:pt x="691" y="460"/>
                </a:lnTo>
                <a:lnTo>
                  <a:pt x="691" y="460"/>
                </a:lnTo>
                <a:lnTo>
                  <a:pt x="691" y="459"/>
                </a:lnTo>
                <a:lnTo>
                  <a:pt x="692" y="459"/>
                </a:lnTo>
                <a:lnTo>
                  <a:pt x="693" y="458"/>
                </a:lnTo>
                <a:lnTo>
                  <a:pt x="693" y="457"/>
                </a:lnTo>
                <a:lnTo>
                  <a:pt x="693" y="456"/>
                </a:lnTo>
                <a:lnTo>
                  <a:pt x="693" y="455"/>
                </a:lnTo>
                <a:lnTo>
                  <a:pt x="693" y="456"/>
                </a:lnTo>
                <a:lnTo>
                  <a:pt x="693" y="457"/>
                </a:lnTo>
                <a:lnTo>
                  <a:pt x="693" y="458"/>
                </a:lnTo>
                <a:lnTo>
                  <a:pt x="693" y="459"/>
                </a:lnTo>
                <a:lnTo>
                  <a:pt x="693" y="460"/>
                </a:lnTo>
                <a:lnTo>
                  <a:pt x="693" y="460"/>
                </a:lnTo>
                <a:lnTo>
                  <a:pt x="692" y="461"/>
                </a:lnTo>
                <a:lnTo>
                  <a:pt x="692" y="462"/>
                </a:lnTo>
                <a:lnTo>
                  <a:pt x="692" y="463"/>
                </a:lnTo>
                <a:lnTo>
                  <a:pt x="692" y="464"/>
                </a:lnTo>
                <a:lnTo>
                  <a:pt x="691" y="465"/>
                </a:lnTo>
                <a:lnTo>
                  <a:pt x="691" y="466"/>
                </a:lnTo>
                <a:lnTo>
                  <a:pt x="690" y="466"/>
                </a:lnTo>
                <a:lnTo>
                  <a:pt x="690" y="467"/>
                </a:lnTo>
                <a:lnTo>
                  <a:pt x="689" y="467"/>
                </a:lnTo>
                <a:lnTo>
                  <a:pt x="689" y="468"/>
                </a:lnTo>
                <a:lnTo>
                  <a:pt x="688" y="468"/>
                </a:lnTo>
                <a:lnTo>
                  <a:pt x="687" y="469"/>
                </a:lnTo>
                <a:lnTo>
                  <a:pt x="686" y="470"/>
                </a:lnTo>
                <a:lnTo>
                  <a:pt x="686" y="471"/>
                </a:lnTo>
                <a:lnTo>
                  <a:pt x="686" y="472"/>
                </a:lnTo>
                <a:lnTo>
                  <a:pt x="685" y="472"/>
                </a:lnTo>
                <a:lnTo>
                  <a:pt x="685" y="473"/>
                </a:lnTo>
                <a:lnTo>
                  <a:pt x="685" y="474"/>
                </a:lnTo>
                <a:lnTo>
                  <a:pt x="685" y="475"/>
                </a:lnTo>
                <a:lnTo>
                  <a:pt x="685" y="476"/>
                </a:lnTo>
                <a:lnTo>
                  <a:pt x="685" y="478"/>
                </a:lnTo>
                <a:lnTo>
                  <a:pt x="685" y="480"/>
                </a:lnTo>
                <a:lnTo>
                  <a:pt x="685" y="481"/>
                </a:lnTo>
                <a:lnTo>
                  <a:pt x="685" y="482"/>
                </a:lnTo>
                <a:lnTo>
                  <a:pt x="685" y="483"/>
                </a:lnTo>
                <a:lnTo>
                  <a:pt x="685" y="484"/>
                </a:lnTo>
                <a:lnTo>
                  <a:pt x="685" y="484"/>
                </a:lnTo>
                <a:lnTo>
                  <a:pt x="685" y="485"/>
                </a:lnTo>
                <a:lnTo>
                  <a:pt x="685" y="486"/>
                </a:lnTo>
                <a:lnTo>
                  <a:pt x="685" y="487"/>
                </a:lnTo>
                <a:lnTo>
                  <a:pt x="685" y="488"/>
                </a:lnTo>
                <a:lnTo>
                  <a:pt x="685" y="489"/>
                </a:lnTo>
                <a:lnTo>
                  <a:pt x="685" y="490"/>
                </a:lnTo>
                <a:lnTo>
                  <a:pt x="685" y="491"/>
                </a:lnTo>
                <a:lnTo>
                  <a:pt x="685" y="492"/>
                </a:lnTo>
                <a:lnTo>
                  <a:pt x="685" y="493"/>
                </a:lnTo>
                <a:lnTo>
                  <a:pt x="685" y="494"/>
                </a:lnTo>
                <a:lnTo>
                  <a:pt x="685" y="495"/>
                </a:lnTo>
                <a:lnTo>
                  <a:pt x="686" y="495"/>
                </a:lnTo>
                <a:lnTo>
                  <a:pt x="686" y="496"/>
                </a:lnTo>
                <a:lnTo>
                  <a:pt x="686" y="496"/>
                </a:lnTo>
                <a:lnTo>
                  <a:pt x="686" y="497"/>
                </a:lnTo>
                <a:lnTo>
                  <a:pt x="687" y="497"/>
                </a:lnTo>
                <a:lnTo>
                  <a:pt x="688" y="497"/>
                </a:lnTo>
                <a:lnTo>
                  <a:pt x="688" y="498"/>
                </a:lnTo>
                <a:lnTo>
                  <a:pt x="688" y="499"/>
                </a:lnTo>
                <a:lnTo>
                  <a:pt x="688" y="500"/>
                </a:lnTo>
                <a:lnTo>
                  <a:pt x="687" y="500"/>
                </a:lnTo>
                <a:lnTo>
                  <a:pt x="686" y="500"/>
                </a:lnTo>
                <a:lnTo>
                  <a:pt x="686" y="501"/>
                </a:lnTo>
                <a:lnTo>
                  <a:pt x="687" y="503"/>
                </a:lnTo>
                <a:lnTo>
                  <a:pt x="688" y="504"/>
                </a:lnTo>
                <a:lnTo>
                  <a:pt x="685" y="504"/>
                </a:lnTo>
                <a:lnTo>
                  <a:pt x="685" y="503"/>
                </a:lnTo>
                <a:lnTo>
                  <a:pt x="684" y="502"/>
                </a:lnTo>
                <a:lnTo>
                  <a:pt x="684" y="501"/>
                </a:lnTo>
                <a:lnTo>
                  <a:pt x="684" y="500"/>
                </a:lnTo>
                <a:lnTo>
                  <a:pt x="683" y="499"/>
                </a:lnTo>
                <a:lnTo>
                  <a:pt x="683" y="498"/>
                </a:lnTo>
                <a:lnTo>
                  <a:pt x="683" y="497"/>
                </a:lnTo>
                <a:lnTo>
                  <a:pt x="684" y="497"/>
                </a:lnTo>
                <a:lnTo>
                  <a:pt x="685" y="497"/>
                </a:lnTo>
                <a:lnTo>
                  <a:pt x="685" y="496"/>
                </a:lnTo>
                <a:lnTo>
                  <a:pt x="685" y="496"/>
                </a:lnTo>
                <a:lnTo>
                  <a:pt x="685" y="495"/>
                </a:lnTo>
                <a:lnTo>
                  <a:pt x="685" y="494"/>
                </a:lnTo>
                <a:lnTo>
                  <a:pt x="685" y="493"/>
                </a:lnTo>
                <a:lnTo>
                  <a:pt x="685" y="492"/>
                </a:lnTo>
                <a:lnTo>
                  <a:pt x="685" y="491"/>
                </a:lnTo>
                <a:lnTo>
                  <a:pt x="685" y="490"/>
                </a:lnTo>
                <a:lnTo>
                  <a:pt x="685" y="489"/>
                </a:lnTo>
                <a:lnTo>
                  <a:pt x="685" y="488"/>
                </a:lnTo>
                <a:lnTo>
                  <a:pt x="685" y="487"/>
                </a:lnTo>
                <a:lnTo>
                  <a:pt x="685" y="486"/>
                </a:lnTo>
                <a:lnTo>
                  <a:pt x="685" y="485"/>
                </a:lnTo>
                <a:lnTo>
                  <a:pt x="685" y="484"/>
                </a:lnTo>
                <a:lnTo>
                  <a:pt x="684" y="484"/>
                </a:lnTo>
                <a:lnTo>
                  <a:pt x="684" y="483"/>
                </a:lnTo>
                <a:lnTo>
                  <a:pt x="684" y="482"/>
                </a:lnTo>
                <a:lnTo>
                  <a:pt x="684" y="481"/>
                </a:lnTo>
                <a:lnTo>
                  <a:pt x="684" y="480"/>
                </a:lnTo>
                <a:lnTo>
                  <a:pt x="684" y="479"/>
                </a:lnTo>
                <a:lnTo>
                  <a:pt x="684" y="478"/>
                </a:lnTo>
                <a:lnTo>
                  <a:pt x="684" y="475"/>
                </a:lnTo>
                <a:lnTo>
                  <a:pt x="684" y="473"/>
                </a:lnTo>
                <a:lnTo>
                  <a:pt x="684" y="472"/>
                </a:lnTo>
                <a:lnTo>
                  <a:pt x="685" y="472"/>
                </a:lnTo>
                <a:lnTo>
                  <a:pt x="685" y="472"/>
                </a:lnTo>
                <a:lnTo>
                  <a:pt x="685" y="471"/>
                </a:lnTo>
                <a:lnTo>
                  <a:pt x="686" y="470"/>
                </a:lnTo>
                <a:lnTo>
                  <a:pt x="687" y="469"/>
                </a:lnTo>
                <a:lnTo>
                  <a:pt x="687" y="468"/>
                </a:lnTo>
                <a:lnTo>
                  <a:pt x="688" y="468"/>
                </a:lnTo>
                <a:lnTo>
                  <a:pt x="688" y="467"/>
                </a:lnTo>
                <a:lnTo>
                  <a:pt x="689" y="467"/>
                </a:lnTo>
                <a:lnTo>
                  <a:pt x="690" y="466"/>
                </a:lnTo>
                <a:lnTo>
                  <a:pt x="690" y="465"/>
                </a:lnTo>
                <a:lnTo>
                  <a:pt x="691" y="465"/>
                </a:lnTo>
                <a:lnTo>
                  <a:pt x="691" y="464"/>
                </a:lnTo>
                <a:lnTo>
                  <a:pt x="692" y="463"/>
                </a:lnTo>
                <a:lnTo>
                  <a:pt x="692" y="462"/>
                </a:lnTo>
                <a:lnTo>
                  <a:pt x="692" y="461"/>
                </a:lnTo>
                <a:lnTo>
                  <a:pt x="691" y="461"/>
                </a:lnTo>
                <a:lnTo>
                  <a:pt x="689" y="461"/>
                </a:lnTo>
                <a:lnTo>
                  <a:pt x="687" y="461"/>
                </a:lnTo>
                <a:lnTo>
                  <a:pt x="686" y="462"/>
                </a:lnTo>
                <a:lnTo>
                  <a:pt x="684" y="462"/>
                </a:lnTo>
                <a:lnTo>
                  <a:pt x="683" y="463"/>
                </a:lnTo>
                <a:lnTo>
                  <a:pt x="682" y="464"/>
                </a:lnTo>
                <a:lnTo>
                  <a:pt x="681" y="465"/>
                </a:lnTo>
                <a:lnTo>
                  <a:pt x="680" y="467"/>
                </a:lnTo>
                <a:lnTo>
                  <a:pt x="679" y="468"/>
                </a:lnTo>
                <a:lnTo>
                  <a:pt x="678" y="468"/>
                </a:lnTo>
                <a:lnTo>
                  <a:pt x="678" y="469"/>
                </a:lnTo>
                <a:lnTo>
                  <a:pt x="676" y="470"/>
                </a:lnTo>
                <a:lnTo>
                  <a:pt x="677" y="471"/>
                </a:lnTo>
                <a:lnTo>
                  <a:pt x="678" y="471"/>
                </a:lnTo>
                <a:lnTo>
                  <a:pt x="676" y="472"/>
                </a:lnTo>
                <a:lnTo>
                  <a:pt x="675" y="471"/>
                </a:lnTo>
                <a:lnTo>
                  <a:pt x="674" y="472"/>
                </a:lnTo>
                <a:lnTo>
                  <a:pt x="675" y="472"/>
                </a:lnTo>
                <a:lnTo>
                  <a:pt x="678" y="476"/>
                </a:lnTo>
                <a:lnTo>
                  <a:pt x="679" y="477"/>
                </a:lnTo>
                <a:lnTo>
                  <a:pt x="678" y="477"/>
                </a:lnTo>
                <a:lnTo>
                  <a:pt x="677" y="477"/>
                </a:lnTo>
                <a:lnTo>
                  <a:pt x="676" y="477"/>
                </a:lnTo>
                <a:lnTo>
                  <a:pt x="675" y="477"/>
                </a:lnTo>
                <a:lnTo>
                  <a:pt x="674" y="477"/>
                </a:lnTo>
                <a:lnTo>
                  <a:pt x="672" y="477"/>
                </a:lnTo>
                <a:lnTo>
                  <a:pt x="671" y="477"/>
                </a:lnTo>
                <a:lnTo>
                  <a:pt x="670" y="477"/>
                </a:lnTo>
                <a:lnTo>
                  <a:pt x="670" y="476"/>
                </a:lnTo>
                <a:lnTo>
                  <a:pt x="670" y="475"/>
                </a:lnTo>
                <a:lnTo>
                  <a:pt x="670" y="474"/>
                </a:lnTo>
                <a:lnTo>
                  <a:pt x="670" y="473"/>
                </a:lnTo>
                <a:lnTo>
                  <a:pt x="670" y="472"/>
                </a:lnTo>
                <a:lnTo>
                  <a:pt x="669" y="472"/>
                </a:lnTo>
                <a:lnTo>
                  <a:pt x="669" y="472"/>
                </a:lnTo>
                <a:lnTo>
                  <a:pt x="668" y="472"/>
                </a:lnTo>
                <a:lnTo>
                  <a:pt x="668" y="474"/>
                </a:lnTo>
                <a:lnTo>
                  <a:pt x="668" y="477"/>
                </a:lnTo>
                <a:lnTo>
                  <a:pt x="667" y="477"/>
                </a:lnTo>
                <a:lnTo>
                  <a:pt x="666" y="477"/>
                </a:lnTo>
                <a:lnTo>
                  <a:pt x="666" y="475"/>
                </a:lnTo>
                <a:lnTo>
                  <a:pt x="666" y="473"/>
                </a:lnTo>
                <a:lnTo>
                  <a:pt x="665" y="473"/>
                </a:lnTo>
                <a:lnTo>
                  <a:pt x="665" y="472"/>
                </a:lnTo>
                <a:lnTo>
                  <a:pt x="664" y="472"/>
                </a:lnTo>
                <a:lnTo>
                  <a:pt x="663" y="472"/>
                </a:lnTo>
                <a:lnTo>
                  <a:pt x="662" y="472"/>
                </a:lnTo>
                <a:lnTo>
                  <a:pt x="661" y="472"/>
                </a:lnTo>
                <a:lnTo>
                  <a:pt x="661" y="473"/>
                </a:lnTo>
                <a:lnTo>
                  <a:pt x="661" y="474"/>
                </a:lnTo>
                <a:lnTo>
                  <a:pt x="660" y="473"/>
                </a:lnTo>
                <a:lnTo>
                  <a:pt x="659" y="473"/>
                </a:lnTo>
                <a:lnTo>
                  <a:pt x="659" y="472"/>
                </a:lnTo>
                <a:lnTo>
                  <a:pt x="658" y="472"/>
                </a:lnTo>
                <a:lnTo>
                  <a:pt x="656" y="472"/>
                </a:lnTo>
                <a:lnTo>
                  <a:pt x="655" y="472"/>
                </a:lnTo>
                <a:lnTo>
                  <a:pt x="653" y="472"/>
                </a:lnTo>
                <a:lnTo>
                  <a:pt x="651" y="472"/>
                </a:lnTo>
                <a:lnTo>
                  <a:pt x="650" y="472"/>
                </a:lnTo>
                <a:lnTo>
                  <a:pt x="648" y="472"/>
                </a:lnTo>
                <a:lnTo>
                  <a:pt x="647" y="472"/>
                </a:lnTo>
                <a:lnTo>
                  <a:pt x="645" y="472"/>
                </a:lnTo>
                <a:lnTo>
                  <a:pt x="645" y="473"/>
                </a:lnTo>
                <a:lnTo>
                  <a:pt x="645" y="474"/>
                </a:lnTo>
                <a:lnTo>
                  <a:pt x="645" y="475"/>
                </a:lnTo>
                <a:lnTo>
                  <a:pt x="647" y="475"/>
                </a:lnTo>
                <a:lnTo>
                  <a:pt x="648" y="475"/>
                </a:lnTo>
                <a:lnTo>
                  <a:pt x="648" y="476"/>
                </a:lnTo>
                <a:lnTo>
                  <a:pt x="648" y="477"/>
                </a:lnTo>
                <a:lnTo>
                  <a:pt x="648" y="478"/>
                </a:lnTo>
                <a:lnTo>
                  <a:pt x="648" y="479"/>
                </a:lnTo>
                <a:lnTo>
                  <a:pt x="647" y="479"/>
                </a:lnTo>
                <a:lnTo>
                  <a:pt x="646" y="479"/>
                </a:lnTo>
                <a:lnTo>
                  <a:pt x="645" y="479"/>
                </a:lnTo>
                <a:lnTo>
                  <a:pt x="645" y="479"/>
                </a:lnTo>
                <a:lnTo>
                  <a:pt x="644" y="479"/>
                </a:lnTo>
                <a:lnTo>
                  <a:pt x="643" y="479"/>
                </a:lnTo>
                <a:lnTo>
                  <a:pt x="642" y="479"/>
                </a:lnTo>
                <a:lnTo>
                  <a:pt x="641" y="479"/>
                </a:lnTo>
                <a:lnTo>
                  <a:pt x="640" y="479"/>
                </a:lnTo>
                <a:lnTo>
                  <a:pt x="639" y="479"/>
                </a:lnTo>
                <a:lnTo>
                  <a:pt x="638" y="479"/>
                </a:lnTo>
                <a:lnTo>
                  <a:pt x="637" y="479"/>
                </a:lnTo>
                <a:lnTo>
                  <a:pt x="637" y="480"/>
                </a:lnTo>
                <a:lnTo>
                  <a:pt x="637" y="486"/>
                </a:lnTo>
                <a:lnTo>
                  <a:pt x="638" y="490"/>
                </a:lnTo>
                <a:lnTo>
                  <a:pt x="638" y="491"/>
                </a:lnTo>
                <a:lnTo>
                  <a:pt x="638" y="492"/>
                </a:lnTo>
                <a:lnTo>
                  <a:pt x="638" y="493"/>
                </a:lnTo>
                <a:lnTo>
                  <a:pt x="638" y="494"/>
                </a:lnTo>
                <a:lnTo>
                  <a:pt x="638" y="496"/>
                </a:lnTo>
                <a:lnTo>
                  <a:pt x="638" y="496"/>
                </a:lnTo>
                <a:lnTo>
                  <a:pt x="638" y="498"/>
                </a:lnTo>
                <a:lnTo>
                  <a:pt x="638" y="500"/>
                </a:lnTo>
                <a:lnTo>
                  <a:pt x="638" y="504"/>
                </a:lnTo>
                <a:lnTo>
                  <a:pt x="639" y="504"/>
                </a:lnTo>
                <a:lnTo>
                  <a:pt x="640" y="504"/>
                </a:lnTo>
                <a:lnTo>
                  <a:pt x="640" y="505"/>
                </a:lnTo>
                <a:lnTo>
                  <a:pt x="640" y="507"/>
                </a:lnTo>
                <a:lnTo>
                  <a:pt x="640" y="508"/>
                </a:lnTo>
                <a:lnTo>
                  <a:pt x="640" y="508"/>
                </a:lnTo>
                <a:lnTo>
                  <a:pt x="640" y="509"/>
                </a:lnTo>
                <a:lnTo>
                  <a:pt x="640" y="510"/>
                </a:lnTo>
                <a:lnTo>
                  <a:pt x="640" y="511"/>
                </a:lnTo>
                <a:lnTo>
                  <a:pt x="640" y="512"/>
                </a:lnTo>
                <a:lnTo>
                  <a:pt x="640" y="513"/>
                </a:lnTo>
                <a:lnTo>
                  <a:pt x="640" y="514"/>
                </a:lnTo>
                <a:lnTo>
                  <a:pt x="641" y="514"/>
                </a:lnTo>
                <a:lnTo>
                  <a:pt x="641" y="515"/>
                </a:lnTo>
                <a:lnTo>
                  <a:pt x="641" y="516"/>
                </a:lnTo>
                <a:lnTo>
                  <a:pt x="641" y="517"/>
                </a:lnTo>
                <a:lnTo>
                  <a:pt x="641" y="518"/>
                </a:lnTo>
                <a:lnTo>
                  <a:pt x="641" y="519"/>
                </a:lnTo>
                <a:lnTo>
                  <a:pt x="641" y="520"/>
                </a:lnTo>
                <a:lnTo>
                  <a:pt x="641" y="520"/>
                </a:lnTo>
                <a:lnTo>
                  <a:pt x="641" y="521"/>
                </a:lnTo>
                <a:lnTo>
                  <a:pt x="641" y="522"/>
                </a:lnTo>
                <a:lnTo>
                  <a:pt x="641" y="523"/>
                </a:lnTo>
                <a:lnTo>
                  <a:pt x="641" y="524"/>
                </a:lnTo>
                <a:lnTo>
                  <a:pt x="641" y="525"/>
                </a:lnTo>
                <a:lnTo>
                  <a:pt x="641" y="526"/>
                </a:lnTo>
                <a:lnTo>
                  <a:pt x="639" y="526"/>
                </a:lnTo>
                <a:lnTo>
                  <a:pt x="639" y="527"/>
                </a:lnTo>
                <a:lnTo>
                  <a:pt x="641" y="527"/>
                </a:lnTo>
                <a:lnTo>
                  <a:pt x="644" y="527"/>
                </a:lnTo>
                <a:lnTo>
                  <a:pt x="645" y="528"/>
                </a:lnTo>
                <a:lnTo>
                  <a:pt x="648" y="528"/>
                </a:lnTo>
                <a:lnTo>
                  <a:pt x="650" y="528"/>
                </a:lnTo>
                <a:lnTo>
                  <a:pt x="652" y="529"/>
                </a:lnTo>
                <a:lnTo>
                  <a:pt x="653" y="530"/>
                </a:lnTo>
                <a:lnTo>
                  <a:pt x="657" y="532"/>
                </a:lnTo>
                <a:lnTo>
                  <a:pt x="659" y="534"/>
                </a:lnTo>
                <a:lnTo>
                  <a:pt x="658" y="534"/>
                </a:lnTo>
                <a:lnTo>
                  <a:pt x="649" y="539"/>
                </a:lnTo>
                <a:lnTo>
                  <a:pt x="648" y="538"/>
                </a:lnTo>
                <a:lnTo>
                  <a:pt x="645" y="536"/>
                </a:lnTo>
                <a:lnTo>
                  <a:pt x="639" y="532"/>
                </a:lnTo>
                <a:lnTo>
                  <a:pt x="638" y="532"/>
                </a:lnTo>
                <a:lnTo>
                  <a:pt x="638" y="532"/>
                </a:lnTo>
                <a:lnTo>
                  <a:pt x="642" y="534"/>
                </a:lnTo>
                <a:lnTo>
                  <a:pt x="646" y="538"/>
                </a:lnTo>
                <a:lnTo>
                  <a:pt x="647" y="539"/>
                </a:lnTo>
                <a:lnTo>
                  <a:pt x="648" y="539"/>
                </a:lnTo>
                <a:lnTo>
                  <a:pt x="649" y="540"/>
                </a:lnTo>
                <a:lnTo>
                  <a:pt x="650" y="541"/>
                </a:lnTo>
                <a:lnTo>
                  <a:pt x="653" y="543"/>
                </a:lnTo>
                <a:lnTo>
                  <a:pt x="653" y="542"/>
                </a:lnTo>
                <a:lnTo>
                  <a:pt x="650" y="540"/>
                </a:lnTo>
                <a:lnTo>
                  <a:pt x="651" y="539"/>
                </a:lnTo>
                <a:lnTo>
                  <a:pt x="652" y="539"/>
                </a:lnTo>
                <a:lnTo>
                  <a:pt x="656" y="537"/>
                </a:lnTo>
                <a:lnTo>
                  <a:pt x="659" y="535"/>
                </a:lnTo>
                <a:lnTo>
                  <a:pt x="660" y="535"/>
                </a:lnTo>
                <a:lnTo>
                  <a:pt x="661" y="536"/>
                </a:lnTo>
                <a:lnTo>
                  <a:pt x="662" y="537"/>
                </a:lnTo>
                <a:lnTo>
                  <a:pt x="663" y="537"/>
                </a:lnTo>
                <a:lnTo>
                  <a:pt x="663" y="538"/>
                </a:lnTo>
                <a:lnTo>
                  <a:pt x="665" y="540"/>
                </a:lnTo>
                <a:lnTo>
                  <a:pt x="665" y="541"/>
                </a:lnTo>
                <a:lnTo>
                  <a:pt x="666" y="542"/>
                </a:lnTo>
                <a:lnTo>
                  <a:pt x="666" y="541"/>
                </a:lnTo>
                <a:lnTo>
                  <a:pt x="667" y="541"/>
                </a:lnTo>
                <a:lnTo>
                  <a:pt x="668" y="541"/>
                </a:lnTo>
                <a:lnTo>
                  <a:pt x="667" y="541"/>
                </a:lnTo>
                <a:lnTo>
                  <a:pt x="666" y="539"/>
                </a:lnTo>
                <a:lnTo>
                  <a:pt x="665" y="537"/>
                </a:lnTo>
                <a:lnTo>
                  <a:pt x="662" y="535"/>
                </a:lnTo>
                <a:lnTo>
                  <a:pt x="661" y="534"/>
                </a:lnTo>
                <a:lnTo>
                  <a:pt x="660" y="533"/>
                </a:lnTo>
                <a:lnTo>
                  <a:pt x="657" y="531"/>
                </a:lnTo>
                <a:lnTo>
                  <a:pt x="655" y="530"/>
                </a:lnTo>
                <a:lnTo>
                  <a:pt x="654" y="529"/>
                </a:lnTo>
                <a:lnTo>
                  <a:pt x="655" y="529"/>
                </a:lnTo>
                <a:lnTo>
                  <a:pt x="655" y="528"/>
                </a:lnTo>
                <a:lnTo>
                  <a:pt x="656" y="528"/>
                </a:lnTo>
                <a:lnTo>
                  <a:pt x="656" y="527"/>
                </a:lnTo>
                <a:lnTo>
                  <a:pt x="657" y="527"/>
                </a:lnTo>
                <a:lnTo>
                  <a:pt x="657" y="527"/>
                </a:lnTo>
                <a:lnTo>
                  <a:pt x="657" y="529"/>
                </a:lnTo>
                <a:lnTo>
                  <a:pt x="658" y="530"/>
                </a:lnTo>
                <a:lnTo>
                  <a:pt x="659" y="530"/>
                </a:lnTo>
                <a:lnTo>
                  <a:pt x="659" y="531"/>
                </a:lnTo>
                <a:lnTo>
                  <a:pt x="660" y="532"/>
                </a:lnTo>
                <a:lnTo>
                  <a:pt x="661" y="532"/>
                </a:lnTo>
                <a:lnTo>
                  <a:pt x="662" y="532"/>
                </a:lnTo>
                <a:lnTo>
                  <a:pt x="667" y="531"/>
                </a:lnTo>
                <a:lnTo>
                  <a:pt x="669" y="529"/>
                </a:lnTo>
                <a:lnTo>
                  <a:pt x="670" y="529"/>
                </a:lnTo>
                <a:lnTo>
                  <a:pt x="671" y="528"/>
                </a:lnTo>
                <a:lnTo>
                  <a:pt x="677" y="526"/>
                </a:lnTo>
                <a:lnTo>
                  <a:pt x="682" y="523"/>
                </a:lnTo>
                <a:lnTo>
                  <a:pt x="683" y="522"/>
                </a:lnTo>
                <a:lnTo>
                  <a:pt x="684" y="522"/>
                </a:lnTo>
                <a:lnTo>
                  <a:pt x="684" y="523"/>
                </a:lnTo>
                <a:lnTo>
                  <a:pt x="684" y="524"/>
                </a:lnTo>
                <a:lnTo>
                  <a:pt x="684" y="527"/>
                </a:lnTo>
                <a:lnTo>
                  <a:pt x="673" y="532"/>
                </a:lnTo>
                <a:lnTo>
                  <a:pt x="674" y="532"/>
                </a:lnTo>
                <a:lnTo>
                  <a:pt x="674" y="533"/>
                </a:lnTo>
                <a:lnTo>
                  <a:pt x="676" y="534"/>
                </a:lnTo>
                <a:lnTo>
                  <a:pt x="676" y="535"/>
                </a:lnTo>
                <a:lnTo>
                  <a:pt x="677" y="535"/>
                </a:lnTo>
                <a:lnTo>
                  <a:pt x="677" y="534"/>
                </a:lnTo>
                <a:lnTo>
                  <a:pt x="679" y="534"/>
                </a:lnTo>
                <a:lnTo>
                  <a:pt x="680" y="533"/>
                </a:lnTo>
                <a:lnTo>
                  <a:pt x="681" y="534"/>
                </a:lnTo>
                <a:lnTo>
                  <a:pt x="681" y="535"/>
                </a:lnTo>
                <a:lnTo>
                  <a:pt x="681" y="534"/>
                </a:lnTo>
                <a:lnTo>
                  <a:pt x="687" y="532"/>
                </a:lnTo>
                <a:lnTo>
                  <a:pt x="687" y="532"/>
                </a:lnTo>
                <a:lnTo>
                  <a:pt x="688" y="532"/>
                </a:lnTo>
                <a:lnTo>
                  <a:pt x="688" y="529"/>
                </a:lnTo>
                <a:lnTo>
                  <a:pt x="688" y="528"/>
                </a:lnTo>
                <a:lnTo>
                  <a:pt x="688" y="527"/>
                </a:lnTo>
                <a:lnTo>
                  <a:pt x="688" y="526"/>
                </a:lnTo>
                <a:lnTo>
                  <a:pt x="689" y="526"/>
                </a:lnTo>
                <a:lnTo>
                  <a:pt x="689" y="525"/>
                </a:lnTo>
                <a:lnTo>
                  <a:pt x="689" y="524"/>
                </a:lnTo>
                <a:lnTo>
                  <a:pt x="689" y="523"/>
                </a:lnTo>
                <a:lnTo>
                  <a:pt x="689" y="522"/>
                </a:lnTo>
                <a:lnTo>
                  <a:pt x="690" y="522"/>
                </a:lnTo>
                <a:lnTo>
                  <a:pt x="691" y="522"/>
                </a:lnTo>
                <a:lnTo>
                  <a:pt x="692" y="522"/>
                </a:lnTo>
                <a:lnTo>
                  <a:pt x="693" y="522"/>
                </a:lnTo>
                <a:lnTo>
                  <a:pt x="694" y="522"/>
                </a:lnTo>
                <a:lnTo>
                  <a:pt x="695" y="522"/>
                </a:lnTo>
                <a:lnTo>
                  <a:pt x="696" y="523"/>
                </a:lnTo>
                <a:lnTo>
                  <a:pt x="699" y="523"/>
                </a:lnTo>
                <a:lnTo>
                  <a:pt x="700" y="523"/>
                </a:lnTo>
                <a:lnTo>
                  <a:pt x="701" y="523"/>
                </a:lnTo>
                <a:lnTo>
                  <a:pt x="702" y="523"/>
                </a:lnTo>
                <a:lnTo>
                  <a:pt x="703" y="523"/>
                </a:lnTo>
                <a:lnTo>
                  <a:pt x="704" y="523"/>
                </a:lnTo>
                <a:lnTo>
                  <a:pt x="705" y="522"/>
                </a:lnTo>
                <a:lnTo>
                  <a:pt x="705" y="522"/>
                </a:lnTo>
                <a:lnTo>
                  <a:pt x="706" y="522"/>
                </a:lnTo>
                <a:lnTo>
                  <a:pt x="706" y="523"/>
                </a:lnTo>
                <a:lnTo>
                  <a:pt x="707" y="522"/>
                </a:lnTo>
                <a:lnTo>
                  <a:pt x="708" y="522"/>
                </a:lnTo>
                <a:lnTo>
                  <a:pt x="706" y="520"/>
                </a:lnTo>
                <a:lnTo>
                  <a:pt x="705" y="520"/>
                </a:lnTo>
                <a:lnTo>
                  <a:pt x="705" y="520"/>
                </a:lnTo>
                <a:lnTo>
                  <a:pt x="705" y="519"/>
                </a:lnTo>
                <a:lnTo>
                  <a:pt x="708" y="517"/>
                </a:lnTo>
                <a:lnTo>
                  <a:pt x="709" y="516"/>
                </a:lnTo>
                <a:lnTo>
                  <a:pt x="710" y="516"/>
                </a:lnTo>
                <a:lnTo>
                  <a:pt x="711" y="517"/>
                </a:lnTo>
                <a:lnTo>
                  <a:pt x="712" y="518"/>
                </a:lnTo>
                <a:lnTo>
                  <a:pt x="713" y="517"/>
                </a:lnTo>
                <a:lnTo>
                  <a:pt x="714" y="516"/>
                </a:lnTo>
                <a:lnTo>
                  <a:pt x="716" y="515"/>
                </a:lnTo>
                <a:lnTo>
                  <a:pt x="716" y="514"/>
                </a:lnTo>
                <a:lnTo>
                  <a:pt x="716" y="512"/>
                </a:lnTo>
                <a:lnTo>
                  <a:pt x="716" y="511"/>
                </a:lnTo>
                <a:lnTo>
                  <a:pt x="716" y="510"/>
                </a:lnTo>
                <a:lnTo>
                  <a:pt x="716" y="509"/>
                </a:lnTo>
                <a:lnTo>
                  <a:pt x="717" y="509"/>
                </a:lnTo>
                <a:lnTo>
                  <a:pt x="717" y="509"/>
                </a:lnTo>
                <a:lnTo>
                  <a:pt x="718" y="508"/>
                </a:lnTo>
                <a:lnTo>
                  <a:pt x="720" y="508"/>
                </a:lnTo>
                <a:lnTo>
                  <a:pt x="720" y="506"/>
                </a:lnTo>
                <a:lnTo>
                  <a:pt x="718" y="508"/>
                </a:lnTo>
                <a:lnTo>
                  <a:pt x="718" y="507"/>
                </a:lnTo>
                <a:lnTo>
                  <a:pt x="718" y="504"/>
                </a:lnTo>
                <a:lnTo>
                  <a:pt x="719" y="504"/>
                </a:lnTo>
                <a:lnTo>
                  <a:pt x="720" y="504"/>
                </a:lnTo>
                <a:lnTo>
                  <a:pt x="721" y="504"/>
                </a:lnTo>
                <a:lnTo>
                  <a:pt x="721" y="505"/>
                </a:lnTo>
                <a:lnTo>
                  <a:pt x="721" y="506"/>
                </a:lnTo>
                <a:lnTo>
                  <a:pt x="721" y="508"/>
                </a:lnTo>
                <a:lnTo>
                  <a:pt x="724" y="507"/>
                </a:lnTo>
                <a:lnTo>
                  <a:pt x="724" y="509"/>
                </a:lnTo>
                <a:lnTo>
                  <a:pt x="724" y="510"/>
                </a:lnTo>
                <a:lnTo>
                  <a:pt x="724" y="512"/>
                </a:lnTo>
                <a:lnTo>
                  <a:pt x="724" y="513"/>
                </a:lnTo>
                <a:lnTo>
                  <a:pt x="723" y="514"/>
                </a:lnTo>
                <a:lnTo>
                  <a:pt x="722" y="514"/>
                </a:lnTo>
                <a:lnTo>
                  <a:pt x="722" y="515"/>
                </a:lnTo>
                <a:lnTo>
                  <a:pt x="721" y="515"/>
                </a:lnTo>
                <a:lnTo>
                  <a:pt x="720" y="515"/>
                </a:lnTo>
                <a:lnTo>
                  <a:pt x="720" y="516"/>
                </a:lnTo>
                <a:lnTo>
                  <a:pt x="719" y="516"/>
                </a:lnTo>
                <a:lnTo>
                  <a:pt x="718" y="517"/>
                </a:lnTo>
                <a:lnTo>
                  <a:pt x="717" y="517"/>
                </a:lnTo>
                <a:lnTo>
                  <a:pt x="716" y="518"/>
                </a:lnTo>
                <a:lnTo>
                  <a:pt x="715" y="519"/>
                </a:lnTo>
                <a:lnTo>
                  <a:pt x="715" y="520"/>
                </a:lnTo>
                <a:lnTo>
                  <a:pt x="714" y="520"/>
                </a:lnTo>
                <a:lnTo>
                  <a:pt x="713" y="520"/>
                </a:lnTo>
                <a:lnTo>
                  <a:pt x="708" y="523"/>
                </a:lnTo>
                <a:lnTo>
                  <a:pt x="707" y="523"/>
                </a:lnTo>
                <a:lnTo>
                  <a:pt x="708" y="524"/>
                </a:lnTo>
                <a:lnTo>
                  <a:pt x="709" y="524"/>
                </a:lnTo>
                <a:lnTo>
                  <a:pt x="708" y="525"/>
                </a:lnTo>
                <a:lnTo>
                  <a:pt x="707" y="525"/>
                </a:lnTo>
                <a:lnTo>
                  <a:pt x="706" y="525"/>
                </a:lnTo>
                <a:lnTo>
                  <a:pt x="705" y="525"/>
                </a:lnTo>
                <a:lnTo>
                  <a:pt x="704" y="526"/>
                </a:lnTo>
                <a:lnTo>
                  <a:pt x="703" y="526"/>
                </a:lnTo>
                <a:lnTo>
                  <a:pt x="703" y="525"/>
                </a:lnTo>
                <a:lnTo>
                  <a:pt x="703" y="526"/>
                </a:lnTo>
                <a:lnTo>
                  <a:pt x="703" y="527"/>
                </a:lnTo>
                <a:lnTo>
                  <a:pt x="703" y="530"/>
                </a:lnTo>
                <a:lnTo>
                  <a:pt x="703" y="532"/>
                </a:lnTo>
                <a:lnTo>
                  <a:pt x="703" y="536"/>
                </a:lnTo>
                <a:lnTo>
                  <a:pt x="701" y="536"/>
                </a:lnTo>
                <a:lnTo>
                  <a:pt x="700" y="536"/>
                </a:lnTo>
                <a:lnTo>
                  <a:pt x="698" y="536"/>
                </a:lnTo>
                <a:lnTo>
                  <a:pt x="695" y="537"/>
                </a:lnTo>
                <a:lnTo>
                  <a:pt x="694" y="537"/>
                </a:lnTo>
                <a:lnTo>
                  <a:pt x="694" y="540"/>
                </a:lnTo>
                <a:lnTo>
                  <a:pt x="692" y="540"/>
                </a:lnTo>
                <a:lnTo>
                  <a:pt x="691" y="540"/>
                </a:lnTo>
                <a:lnTo>
                  <a:pt x="690" y="540"/>
                </a:lnTo>
                <a:lnTo>
                  <a:pt x="689" y="541"/>
                </a:lnTo>
                <a:lnTo>
                  <a:pt x="688" y="541"/>
                </a:lnTo>
                <a:lnTo>
                  <a:pt x="687" y="541"/>
                </a:lnTo>
                <a:lnTo>
                  <a:pt x="686" y="541"/>
                </a:lnTo>
                <a:lnTo>
                  <a:pt x="685" y="541"/>
                </a:lnTo>
                <a:lnTo>
                  <a:pt x="684" y="541"/>
                </a:lnTo>
                <a:lnTo>
                  <a:pt x="684" y="539"/>
                </a:lnTo>
                <a:lnTo>
                  <a:pt x="684" y="538"/>
                </a:lnTo>
                <a:lnTo>
                  <a:pt x="684" y="537"/>
                </a:lnTo>
                <a:lnTo>
                  <a:pt x="684" y="536"/>
                </a:lnTo>
                <a:lnTo>
                  <a:pt x="683" y="536"/>
                </a:lnTo>
                <a:lnTo>
                  <a:pt x="682" y="536"/>
                </a:lnTo>
                <a:lnTo>
                  <a:pt x="682" y="537"/>
                </a:lnTo>
                <a:lnTo>
                  <a:pt x="681" y="537"/>
                </a:lnTo>
                <a:lnTo>
                  <a:pt x="681" y="538"/>
                </a:lnTo>
                <a:lnTo>
                  <a:pt x="681" y="538"/>
                </a:lnTo>
                <a:lnTo>
                  <a:pt x="681" y="539"/>
                </a:lnTo>
                <a:lnTo>
                  <a:pt x="680" y="540"/>
                </a:lnTo>
                <a:lnTo>
                  <a:pt x="680" y="541"/>
                </a:lnTo>
                <a:lnTo>
                  <a:pt x="681" y="541"/>
                </a:lnTo>
                <a:lnTo>
                  <a:pt x="681" y="542"/>
                </a:lnTo>
                <a:lnTo>
                  <a:pt x="681" y="543"/>
                </a:lnTo>
                <a:lnTo>
                  <a:pt x="681" y="544"/>
                </a:lnTo>
                <a:lnTo>
                  <a:pt x="682" y="544"/>
                </a:lnTo>
                <a:lnTo>
                  <a:pt x="682" y="544"/>
                </a:lnTo>
                <a:lnTo>
                  <a:pt x="683" y="545"/>
                </a:lnTo>
                <a:lnTo>
                  <a:pt x="684" y="548"/>
                </a:lnTo>
                <a:lnTo>
                  <a:pt x="685" y="548"/>
                </a:lnTo>
                <a:lnTo>
                  <a:pt x="685" y="549"/>
                </a:lnTo>
                <a:lnTo>
                  <a:pt x="684" y="549"/>
                </a:lnTo>
                <a:lnTo>
                  <a:pt x="684" y="550"/>
                </a:lnTo>
                <a:lnTo>
                  <a:pt x="683" y="550"/>
                </a:lnTo>
                <a:lnTo>
                  <a:pt x="683" y="551"/>
                </a:lnTo>
                <a:lnTo>
                  <a:pt x="682" y="551"/>
                </a:lnTo>
                <a:lnTo>
                  <a:pt x="681" y="551"/>
                </a:lnTo>
                <a:lnTo>
                  <a:pt x="681" y="552"/>
                </a:lnTo>
                <a:lnTo>
                  <a:pt x="680" y="552"/>
                </a:lnTo>
                <a:lnTo>
                  <a:pt x="680" y="553"/>
                </a:lnTo>
                <a:lnTo>
                  <a:pt x="680" y="554"/>
                </a:lnTo>
                <a:lnTo>
                  <a:pt x="681" y="554"/>
                </a:lnTo>
                <a:lnTo>
                  <a:pt x="681" y="555"/>
                </a:lnTo>
                <a:lnTo>
                  <a:pt x="681" y="556"/>
                </a:lnTo>
                <a:lnTo>
                  <a:pt x="681" y="556"/>
                </a:lnTo>
                <a:lnTo>
                  <a:pt x="681" y="557"/>
                </a:lnTo>
                <a:lnTo>
                  <a:pt x="681" y="558"/>
                </a:lnTo>
                <a:lnTo>
                  <a:pt x="682" y="558"/>
                </a:lnTo>
                <a:lnTo>
                  <a:pt x="684" y="559"/>
                </a:lnTo>
                <a:lnTo>
                  <a:pt x="686" y="559"/>
                </a:lnTo>
                <a:lnTo>
                  <a:pt x="690" y="559"/>
                </a:lnTo>
                <a:lnTo>
                  <a:pt x="692" y="560"/>
                </a:lnTo>
                <a:lnTo>
                  <a:pt x="693" y="560"/>
                </a:lnTo>
                <a:lnTo>
                  <a:pt x="693" y="560"/>
                </a:lnTo>
                <a:lnTo>
                  <a:pt x="694" y="560"/>
                </a:lnTo>
                <a:lnTo>
                  <a:pt x="694" y="561"/>
                </a:lnTo>
                <a:lnTo>
                  <a:pt x="694" y="562"/>
                </a:lnTo>
                <a:lnTo>
                  <a:pt x="695" y="562"/>
                </a:lnTo>
                <a:lnTo>
                  <a:pt x="695" y="563"/>
                </a:lnTo>
                <a:lnTo>
                  <a:pt x="695" y="564"/>
                </a:lnTo>
                <a:lnTo>
                  <a:pt x="695" y="566"/>
                </a:lnTo>
                <a:lnTo>
                  <a:pt x="695" y="567"/>
                </a:lnTo>
                <a:lnTo>
                  <a:pt x="695" y="568"/>
                </a:lnTo>
                <a:lnTo>
                  <a:pt x="694" y="568"/>
                </a:lnTo>
                <a:lnTo>
                  <a:pt x="694" y="569"/>
                </a:lnTo>
                <a:lnTo>
                  <a:pt x="693" y="568"/>
                </a:lnTo>
                <a:lnTo>
                  <a:pt x="690" y="567"/>
                </a:lnTo>
                <a:lnTo>
                  <a:pt x="690" y="566"/>
                </a:lnTo>
                <a:lnTo>
                  <a:pt x="689" y="567"/>
                </a:lnTo>
                <a:lnTo>
                  <a:pt x="689" y="568"/>
                </a:lnTo>
                <a:lnTo>
                  <a:pt x="688" y="568"/>
                </a:lnTo>
                <a:lnTo>
                  <a:pt x="682" y="564"/>
                </a:lnTo>
                <a:lnTo>
                  <a:pt x="679" y="561"/>
                </a:lnTo>
                <a:lnTo>
                  <a:pt x="675" y="558"/>
                </a:lnTo>
                <a:lnTo>
                  <a:pt x="674" y="557"/>
                </a:lnTo>
                <a:lnTo>
                  <a:pt x="660" y="548"/>
                </a:lnTo>
                <a:lnTo>
                  <a:pt x="661" y="548"/>
                </a:lnTo>
                <a:lnTo>
                  <a:pt x="661" y="547"/>
                </a:lnTo>
                <a:lnTo>
                  <a:pt x="662" y="546"/>
                </a:lnTo>
                <a:lnTo>
                  <a:pt x="661" y="546"/>
                </a:lnTo>
                <a:lnTo>
                  <a:pt x="660" y="545"/>
                </a:lnTo>
                <a:lnTo>
                  <a:pt x="659" y="546"/>
                </a:lnTo>
                <a:lnTo>
                  <a:pt x="658" y="546"/>
                </a:lnTo>
                <a:lnTo>
                  <a:pt x="657" y="546"/>
                </a:lnTo>
                <a:lnTo>
                  <a:pt x="657" y="549"/>
                </a:lnTo>
                <a:lnTo>
                  <a:pt x="657" y="552"/>
                </a:lnTo>
                <a:lnTo>
                  <a:pt x="657" y="556"/>
                </a:lnTo>
                <a:lnTo>
                  <a:pt x="657" y="556"/>
                </a:lnTo>
                <a:lnTo>
                  <a:pt x="657" y="563"/>
                </a:lnTo>
                <a:lnTo>
                  <a:pt x="657" y="565"/>
                </a:lnTo>
                <a:lnTo>
                  <a:pt x="657" y="567"/>
                </a:lnTo>
                <a:lnTo>
                  <a:pt x="657" y="569"/>
                </a:lnTo>
                <a:lnTo>
                  <a:pt x="657" y="573"/>
                </a:lnTo>
                <a:lnTo>
                  <a:pt x="657" y="579"/>
                </a:lnTo>
                <a:lnTo>
                  <a:pt x="657" y="580"/>
                </a:lnTo>
                <a:lnTo>
                  <a:pt x="657" y="581"/>
                </a:lnTo>
                <a:lnTo>
                  <a:pt x="657" y="585"/>
                </a:lnTo>
                <a:lnTo>
                  <a:pt x="656" y="587"/>
                </a:lnTo>
                <a:lnTo>
                  <a:pt x="656" y="588"/>
                </a:lnTo>
                <a:lnTo>
                  <a:pt x="656" y="589"/>
                </a:lnTo>
                <a:lnTo>
                  <a:pt x="656" y="590"/>
                </a:lnTo>
                <a:lnTo>
                  <a:pt x="656" y="592"/>
                </a:lnTo>
                <a:lnTo>
                  <a:pt x="656" y="593"/>
                </a:lnTo>
                <a:lnTo>
                  <a:pt x="656" y="594"/>
                </a:lnTo>
                <a:lnTo>
                  <a:pt x="656" y="595"/>
                </a:lnTo>
                <a:lnTo>
                  <a:pt x="656" y="596"/>
                </a:lnTo>
                <a:lnTo>
                  <a:pt x="656" y="597"/>
                </a:lnTo>
                <a:lnTo>
                  <a:pt x="656" y="599"/>
                </a:lnTo>
                <a:lnTo>
                  <a:pt x="657" y="599"/>
                </a:lnTo>
                <a:lnTo>
                  <a:pt x="657" y="599"/>
                </a:lnTo>
                <a:lnTo>
                  <a:pt x="657" y="600"/>
                </a:lnTo>
                <a:lnTo>
                  <a:pt x="658" y="600"/>
                </a:lnTo>
                <a:lnTo>
                  <a:pt x="658" y="601"/>
                </a:lnTo>
                <a:lnTo>
                  <a:pt x="657" y="601"/>
                </a:lnTo>
                <a:lnTo>
                  <a:pt x="657" y="601"/>
                </a:lnTo>
                <a:lnTo>
                  <a:pt x="656" y="601"/>
                </a:lnTo>
                <a:lnTo>
                  <a:pt x="657" y="602"/>
                </a:lnTo>
                <a:lnTo>
                  <a:pt x="657" y="604"/>
                </a:lnTo>
                <a:lnTo>
                  <a:pt x="657" y="604"/>
                </a:lnTo>
                <a:lnTo>
                  <a:pt x="657" y="606"/>
                </a:lnTo>
                <a:lnTo>
                  <a:pt x="657" y="608"/>
                </a:lnTo>
                <a:lnTo>
                  <a:pt x="657" y="610"/>
                </a:lnTo>
                <a:lnTo>
                  <a:pt x="657" y="610"/>
                </a:lnTo>
                <a:lnTo>
                  <a:pt x="658" y="610"/>
                </a:lnTo>
                <a:lnTo>
                  <a:pt x="658" y="611"/>
                </a:lnTo>
                <a:lnTo>
                  <a:pt x="658" y="612"/>
                </a:lnTo>
                <a:lnTo>
                  <a:pt x="658" y="613"/>
                </a:lnTo>
                <a:lnTo>
                  <a:pt x="658" y="614"/>
                </a:lnTo>
                <a:lnTo>
                  <a:pt x="657" y="614"/>
                </a:lnTo>
                <a:lnTo>
                  <a:pt x="657" y="614"/>
                </a:lnTo>
                <a:lnTo>
                  <a:pt x="657" y="615"/>
                </a:lnTo>
                <a:lnTo>
                  <a:pt x="657" y="616"/>
                </a:lnTo>
                <a:lnTo>
                  <a:pt x="657" y="616"/>
                </a:lnTo>
                <a:lnTo>
                  <a:pt x="657" y="617"/>
                </a:lnTo>
                <a:lnTo>
                  <a:pt x="657" y="617"/>
                </a:lnTo>
                <a:lnTo>
                  <a:pt x="658" y="617"/>
                </a:lnTo>
                <a:lnTo>
                  <a:pt x="659" y="617"/>
                </a:lnTo>
                <a:lnTo>
                  <a:pt x="660" y="617"/>
                </a:lnTo>
                <a:lnTo>
                  <a:pt x="661" y="617"/>
                </a:lnTo>
                <a:lnTo>
                  <a:pt x="662" y="617"/>
                </a:lnTo>
                <a:lnTo>
                  <a:pt x="663" y="617"/>
                </a:lnTo>
                <a:lnTo>
                  <a:pt x="664" y="617"/>
                </a:lnTo>
                <a:lnTo>
                  <a:pt x="665" y="617"/>
                </a:lnTo>
                <a:lnTo>
                  <a:pt x="666" y="617"/>
                </a:lnTo>
                <a:lnTo>
                  <a:pt x="667" y="617"/>
                </a:lnTo>
                <a:lnTo>
                  <a:pt x="667" y="626"/>
                </a:lnTo>
                <a:lnTo>
                  <a:pt x="669" y="626"/>
                </a:lnTo>
                <a:lnTo>
                  <a:pt x="672" y="626"/>
                </a:lnTo>
                <a:lnTo>
                  <a:pt x="672" y="625"/>
                </a:lnTo>
                <a:lnTo>
                  <a:pt x="673" y="625"/>
                </a:lnTo>
                <a:lnTo>
                  <a:pt x="674" y="625"/>
                </a:lnTo>
                <a:lnTo>
                  <a:pt x="675" y="625"/>
                </a:lnTo>
                <a:lnTo>
                  <a:pt x="676" y="625"/>
                </a:lnTo>
                <a:lnTo>
                  <a:pt x="677" y="625"/>
                </a:lnTo>
                <a:lnTo>
                  <a:pt x="678" y="625"/>
                </a:lnTo>
                <a:lnTo>
                  <a:pt x="679" y="625"/>
                </a:lnTo>
                <a:lnTo>
                  <a:pt x="680" y="625"/>
                </a:lnTo>
                <a:lnTo>
                  <a:pt x="680" y="624"/>
                </a:lnTo>
                <a:lnTo>
                  <a:pt x="680" y="623"/>
                </a:lnTo>
                <a:lnTo>
                  <a:pt x="681" y="623"/>
                </a:lnTo>
                <a:lnTo>
                  <a:pt x="681" y="623"/>
                </a:lnTo>
                <a:lnTo>
                  <a:pt x="682" y="623"/>
                </a:lnTo>
                <a:lnTo>
                  <a:pt x="683" y="623"/>
                </a:lnTo>
                <a:lnTo>
                  <a:pt x="683" y="622"/>
                </a:lnTo>
                <a:lnTo>
                  <a:pt x="683" y="621"/>
                </a:lnTo>
                <a:lnTo>
                  <a:pt x="683" y="620"/>
                </a:lnTo>
                <a:lnTo>
                  <a:pt x="683" y="619"/>
                </a:lnTo>
                <a:lnTo>
                  <a:pt x="683" y="618"/>
                </a:lnTo>
                <a:lnTo>
                  <a:pt x="683" y="617"/>
                </a:lnTo>
                <a:lnTo>
                  <a:pt x="683" y="616"/>
                </a:lnTo>
                <a:lnTo>
                  <a:pt x="683" y="616"/>
                </a:lnTo>
                <a:lnTo>
                  <a:pt x="683" y="615"/>
                </a:lnTo>
                <a:lnTo>
                  <a:pt x="684" y="615"/>
                </a:lnTo>
                <a:lnTo>
                  <a:pt x="684" y="614"/>
                </a:lnTo>
                <a:lnTo>
                  <a:pt x="684" y="613"/>
                </a:lnTo>
                <a:lnTo>
                  <a:pt x="684" y="612"/>
                </a:lnTo>
                <a:lnTo>
                  <a:pt x="685" y="612"/>
                </a:lnTo>
                <a:lnTo>
                  <a:pt x="685" y="611"/>
                </a:lnTo>
                <a:lnTo>
                  <a:pt x="686" y="610"/>
                </a:lnTo>
                <a:lnTo>
                  <a:pt x="686" y="609"/>
                </a:lnTo>
                <a:lnTo>
                  <a:pt x="687" y="609"/>
                </a:lnTo>
                <a:lnTo>
                  <a:pt x="687" y="608"/>
                </a:lnTo>
                <a:lnTo>
                  <a:pt x="688" y="607"/>
                </a:lnTo>
                <a:lnTo>
                  <a:pt x="688" y="606"/>
                </a:lnTo>
                <a:lnTo>
                  <a:pt x="688" y="605"/>
                </a:lnTo>
                <a:lnTo>
                  <a:pt x="688" y="604"/>
                </a:lnTo>
                <a:lnTo>
                  <a:pt x="689" y="604"/>
                </a:lnTo>
                <a:lnTo>
                  <a:pt x="689" y="604"/>
                </a:lnTo>
                <a:lnTo>
                  <a:pt x="689" y="603"/>
                </a:lnTo>
                <a:lnTo>
                  <a:pt x="689" y="602"/>
                </a:lnTo>
                <a:lnTo>
                  <a:pt x="689" y="601"/>
                </a:lnTo>
                <a:lnTo>
                  <a:pt x="689" y="602"/>
                </a:lnTo>
                <a:lnTo>
                  <a:pt x="689" y="605"/>
                </a:lnTo>
                <a:lnTo>
                  <a:pt x="688" y="608"/>
                </a:lnTo>
                <a:lnTo>
                  <a:pt x="688" y="609"/>
                </a:lnTo>
                <a:lnTo>
                  <a:pt x="687" y="610"/>
                </a:lnTo>
                <a:lnTo>
                  <a:pt x="686" y="611"/>
                </a:lnTo>
                <a:lnTo>
                  <a:pt x="686" y="612"/>
                </a:lnTo>
                <a:lnTo>
                  <a:pt x="685" y="612"/>
                </a:lnTo>
                <a:lnTo>
                  <a:pt x="685" y="613"/>
                </a:lnTo>
                <a:lnTo>
                  <a:pt x="685" y="614"/>
                </a:lnTo>
                <a:lnTo>
                  <a:pt x="684" y="614"/>
                </a:lnTo>
                <a:lnTo>
                  <a:pt x="684" y="615"/>
                </a:lnTo>
                <a:lnTo>
                  <a:pt x="684" y="616"/>
                </a:lnTo>
                <a:lnTo>
                  <a:pt x="684" y="616"/>
                </a:lnTo>
                <a:lnTo>
                  <a:pt x="684" y="617"/>
                </a:lnTo>
                <a:lnTo>
                  <a:pt x="684" y="618"/>
                </a:lnTo>
                <a:lnTo>
                  <a:pt x="684" y="619"/>
                </a:lnTo>
                <a:lnTo>
                  <a:pt x="684" y="621"/>
                </a:lnTo>
                <a:lnTo>
                  <a:pt x="684" y="622"/>
                </a:lnTo>
                <a:lnTo>
                  <a:pt x="687" y="622"/>
                </a:lnTo>
                <a:lnTo>
                  <a:pt x="688" y="622"/>
                </a:lnTo>
                <a:lnTo>
                  <a:pt x="689" y="622"/>
                </a:lnTo>
                <a:lnTo>
                  <a:pt x="689" y="621"/>
                </a:lnTo>
                <a:lnTo>
                  <a:pt x="689" y="619"/>
                </a:lnTo>
                <a:lnTo>
                  <a:pt x="689" y="618"/>
                </a:lnTo>
                <a:lnTo>
                  <a:pt x="689" y="617"/>
                </a:lnTo>
                <a:lnTo>
                  <a:pt x="690" y="617"/>
                </a:lnTo>
                <a:lnTo>
                  <a:pt x="691" y="617"/>
                </a:lnTo>
                <a:lnTo>
                  <a:pt x="692" y="617"/>
                </a:lnTo>
                <a:lnTo>
                  <a:pt x="692" y="618"/>
                </a:lnTo>
                <a:lnTo>
                  <a:pt x="693" y="618"/>
                </a:lnTo>
                <a:lnTo>
                  <a:pt x="693" y="619"/>
                </a:lnTo>
                <a:lnTo>
                  <a:pt x="690" y="619"/>
                </a:lnTo>
                <a:lnTo>
                  <a:pt x="689" y="619"/>
                </a:lnTo>
                <a:lnTo>
                  <a:pt x="689" y="621"/>
                </a:lnTo>
                <a:lnTo>
                  <a:pt x="689" y="622"/>
                </a:lnTo>
                <a:lnTo>
                  <a:pt x="689" y="623"/>
                </a:lnTo>
                <a:lnTo>
                  <a:pt x="689" y="624"/>
                </a:lnTo>
                <a:lnTo>
                  <a:pt x="689" y="625"/>
                </a:lnTo>
                <a:lnTo>
                  <a:pt x="689" y="626"/>
                </a:lnTo>
                <a:lnTo>
                  <a:pt x="697" y="625"/>
                </a:lnTo>
                <a:lnTo>
                  <a:pt x="699" y="625"/>
                </a:lnTo>
                <a:lnTo>
                  <a:pt x="700" y="625"/>
                </a:lnTo>
                <a:lnTo>
                  <a:pt x="702" y="625"/>
                </a:lnTo>
                <a:lnTo>
                  <a:pt x="703" y="625"/>
                </a:lnTo>
                <a:lnTo>
                  <a:pt x="704" y="625"/>
                </a:lnTo>
                <a:lnTo>
                  <a:pt x="705" y="625"/>
                </a:lnTo>
                <a:lnTo>
                  <a:pt x="707" y="625"/>
                </a:lnTo>
                <a:lnTo>
                  <a:pt x="709" y="625"/>
                </a:lnTo>
                <a:lnTo>
                  <a:pt x="710" y="625"/>
                </a:lnTo>
                <a:lnTo>
                  <a:pt x="711" y="625"/>
                </a:lnTo>
                <a:lnTo>
                  <a:pt x="712" y="625"/>
                </a:lnTo>
                <a:lnTo>
                  <a:pt x="713" y="625"/>
                </a:lnTo>
                <a:lnTo>
                  <a:pt x="714" y="625"/>
                </a:lnTo>
                <a:lnTo>
                  <a:pt x="716" y="625"/>
                </a:lnTo>
                <a:lnTo>
                  <a:pt x="717" y="625"/>
                </a:lnTo>
                <a:lnTo>
                  <a:pt x="717" y="625"/>
                </a:lnTo>
                <a:lnTo>
                  <a:pt x="718" y="625"/>
                </a:lnTo>
                <a:lnTo>
                  <a:pt x="719" y="625"/>
                </a:lnTo>
                <a:lnTo>
                  <a:pt x="720" y="625"/>
                </a:lnTo>
                <a:lnTo>
                  <a:pt x="721" y="625"/>
                </a:lnTo>
                <a:lnTo>
                  <a:pt x="722" y="625"/>
                </a:lnTo>
                <a:lnTo>
                  <a:pt x="723" y="625"/>
                </a:lnTo>
                <a:lnTo>
                  <a:pt x="724" y="625"/>
                </a:lnTo>
                <a:lnTo>
                  <a:pt x="726" y="625"/>
                </a:lnTo>
                <a:lnTo>
                  <a:pt x="727" y="625"/>
                </a:lnTo>
                <a:lnTo>
                  <a:pt x="728" y="625"/>
                </a:lnTo>
                <a:lnTo>
                  <a:pt x="730" y="625"/>
                </a:lnTo>
                <a:lnTo>
                  <a:pt x="731" y="625"/>
                </a:lnTo>
                <a:lnTo>
                  <a:pt x="732" y="625"/>
                </a:lnTo>
                <a:lnTo>
                  <a:pt x="733" y="625"/>
                </a:lnTo>
                <a:lnTo>
                  <a:pt x="733" y="624"/>
                </a:lnTo>
                <a:lnTo>
                  <a:pt x="734" y="624"/>
                </a:lnTo>
                <a:lnTo>
                  <a:pt x="735" y="624"/>
                </a:lnTo>
                <a:lnTo>
                  <a:pt x="737" y="624"/>
                </a:lnTo>
                <a:lnTo>
                  <a:pt x="738" y="624"/>
                </a:lnTo>
                <a:lnTo>
                  <a:pt x="739" y="624"/>
                </a:lnTo>
                <a:lnTo>
                  <a:pt x="740" y="624"/>
                </a:lnTo>
                <a:lnTo>
                  <a:pt x="741" y="624"/>
                </a:lnTo>
                <a:lnTo>
                  <a:pt x="741" y="624"/>
                </a:lnTo>
                <a:lnTo>
                  <a:pt x="742" y="624"/>
                </a:lnTo>
                <a:lnTo>
                  <a:pt x="743" y="624"/>
                </a:lnTo>
                <a:lnTo>
                  <a:pt x="745" y="624"/>
                </a:lnTo>
                <a:lnTo>
                  <a:pt x="747" y="624"/>
                </a:lnTo>
                <a:lnTo>
                  <a:pt x="748" y="624"/>
                </a:lnTo>
                <a:lnTo>
                  <a:pt x="749" y="624"/>
                </a:lnTo>
                <a:lnTo>
                  <a:pt x="750" y="624"/>
                </a:lnTo>
                <a:lnTo>
                  <a:pt x="752" y="624"/>
                </a:lnTo>
                <a:lnTo>
                  <a:pt x="753" y="624"/>
                </a:lnTo>
                <a:lnTo>
                  <a:pt x="753" y="624"/>
                </a:lnTo>
                <a:lnTo>
                  <a:pt x="754" y="624"/>
                </a:lnTo>
                <a:lnTo>
                  <a:pt x="755" y="624"/>
                </a:lnTo>
                <a:lnTo>
                  <a:pt x="756" y="624"/>
                </a:lnTo>
                <a:lnTo>
                  <a:pt x="757" y="624"/>
                </a:lnTo>
                <a:lnTo>
                  <a:pt x="758" y="624"/>
                </a:lnTo>
                <a:lnTo>
                  <a:pt x="759" y="624"/>
                </a:lnTo>
                <a:lnTo>
                  <a:pt x="760" y="624"/>
                </a:lnTo>
                <a:lnTo>
                  <a:pt x="767" y="624"/>
                </a:lnTo>
                <a:lnTo>
                  <a:pt x="768" y="624"/>
                </a:lnTo>
                <a:lnTo>
                  <a:pt x="769" y="624"/>
                </a:lnTo>
                <a:lnTo>
                  <a:pt x="769" y="625"/>
                </a:lnTo>
                <a:lnTo>
                  <a:pt x="771" y="626"/>
                </a:lnTo>
                <a:lnTo>
                  <a:pt x="772" y="626"/>
                </a:lnTo>
                <a:lnTo>
                  <a:pt x="773" y="627"/>
                </a:lnTo>
                <a:lnTo>
                  <a:pt x="774" y="628"/>
                </a:lnTo>
                <a:lnTo>
                  <a:pt x="777" y="629"/>
                </a:lnTo>
                <a:lnTo>
                  <a:pt x="777" y="629"/>
                </a:lnTo>
                <a:lnTo>
                  <a:pt x="778" y="630"/>
                </a:lnTo>
                <a:lnTo>
                  <a:pt x="779" y="631"/>
                </a:lnTo>
                <a:lnTo>
                  <a:pt x="780" y="631"/>
                </a:lnTo>
                <a:lnTo>
                  <a:pt x="781" y="632"/>
                </a:lnTo>
                <a:lnTo>
                  <a:pt x="782" y="632"/>
                </a:lnTo>
                <a:lnTo>
                  <a:pt x="783" y="633"/>
                </a:lnTo>
                <a:lnTo>
                  <a:pt x="784" y="634"/>
                </a:lnTo>
                <a:lnTo>
                  <a:pt x="785" y="635"/>
                </a:lnTo>
                <a:lnTo>
                  <a:pt x="786" y="636"/>
                </a:lnTo>
                <a:lnTo>
                  <a:pt x="788" y="637"/>
                </a:lnTo>
                <a:lnTo>
                  <a:pt x="789" y="638"/>
                </a:lnTo>
                <a:lnTo>
                  <a:pt x="789" y="638"/>
                </a:lnTo>
                <a:lnTo>
                  <a:pt x="789" y="639"/>
                </a:lnTo>
                <a:lnTo>
                  <a:pt x="790" y="639"/>
                </a:lnTo>
                <a:lnTo>
                  <a:pt x="791" y="640"/>
                </a:lnTo>
                <a:lnTo>
                  <a:pt x="792" y="640"/>
                </a:lnTo>
                <a:lnTo>
                  <a:pt x="792" y="640"/>
                </a:lnTo>
                <a:lnTo>
                  <a:pt x="793" y="640"/>
                </a:lnTo>
                <a:lnTo>
                  <a:pt x="794" y="641"/>
                </a:lnTo>
                <a:lnTo>
                  <a:pt x="795" y="641"/>
                </a:lnTo>
                <a:lnTo>
                  <a:pt x="795" y="642"/>
                </a:lnTo>
                <a:lnTo>
                  <a:pt x="796" y="642"/>
                </a:lnTo>
                <a:lnTo>
                  <a:pt x="797" y="643"/>
                </a:lnTo>
                <a:lnTo>
                  <a:pt x="798" y="643"/>
                </a:lnTo>
                <a:lnTo>
                  <a:pt x="798" y="644"/>
                </a:lnTo>
                <a:lnTo>
                  <a:pt x="800" y="645"/>
                </a:lnTo>
                <a:lnTo>
                  <a:pt x="805" y="649"/>
                </a:lnTo>
                <a:lnTo>
                  <a:pt x="807" y="651"/>
                </a:lnTo>
                <a:lnTo>
                  <a:pt x="808" y="651"/>
                </a:lnTo>
                <a:lnTo>
                  <a:pt x="811" y="652"/>
                </a:lnTo>
                <a:lnTo>
                  <a:pt x="811" y="653"/>
                </a:lnTo>
                <a:lnTo>
                  <a:pt x="813" y="655"/>
                </a:lnTo>
                <a:lnTo>
                  <a:pt x="814" y="655"/>
                </a:lnTo>
                <a:lnTo>
                  <a:pt x="815" y="655"/>
                </a:lnTo>
                <a:lnTo>
                  <a:pt x="816" y="655"/>
                </a:lnTo>
                <a:lnTo>
                  <a:pt x="818" y="655"/>
                </a:lnTo>
                <a:lnTo>
                  <a:pt x="821" y="655"/>
                </a:lnTo>
                <a:lnTo>
                  <a:pt x="824" y="654"/>
                </a:lnTo>
                <a:lnTo>
                  <a:pt x="825" y="654"/>
                </a:lnTo>
                <a:lnTo>
                  <a:pt x="826" y="654"/>
                </a:lnTo>
                <a:lnTo>
                  <a:pt x="827" y="654"/>
                </a:lnTo>
                <a:lnTo>
                  <a:pt x="831" y="652"/>
                </a:lnTo>
                <a:lnTo>
                  <a:pt x="832" y="652"/>
                </a:lnTo>
                <a:lnTo>
                  <a:pt x="833" y="652"/>
                </a:lnTo>
                <a:lnTo>
                  <a:pt x="834" y="652"/>
                </a:lnTo>
                <a:lnTo>
                  <a:pt x="835" y="652"/>
                </a:lnTo>
                <a:lnTo>
                  <a:pt x="836" y="652"/>
                </a:lnTo>
                <a:lnTo>
                  <a:pt x="837" y="652"/>
                </a:lnTo>
                <a:lnTo>
                  <a:pt x="837" y="652"/>
                </a:lnTo>
                <a:lnTo>
                  <a:pt x="838" y="652"/>
                </a:lnTo>
                <a:lnTo>
                  <a:pt x="839" y="652"/>
                </a:lnTo>
                <a:lnTo>
                  <a:pt x="841" y="652"/>
                </a:lnTo>
                <a:lnTo>
                  <a:pt x="842" y="652"/>
                </a:lnTo>
                <a:lnTo>
                  <a:pt x="843" y="652"/>
                </a:lnTo>
                <a:lnTo>
                  <a:pt x="844" y="653"/>
                </a:lnTo>
                <a:lnTo>
                  <a:pt x="845" y="653"/>
                </a:lnTo>
                <a:lnTo>
                  <a:pt x="846" y="653"/>
                </a:lnTo>
                <a:lnTo>
                  <a:pt x="848" y="654"/>
                </a:lnTo>
                <a:lnTo>
                  <a:pt x="850" y="654"/>
                </a:lnTo>
                <a:lnTo>
                  <a:pt x="851" y="655"/>
                </a:lnTo>
                <a:lnTo>
                  <a:pt x="852" y="656"/>
                </a:lnTo>
                <a:lnTo>
                  <a:pt x="853" y="656"/>
                </a:lnTo>
                <a:lnTo>
                  <a:pt x="854" y="657"/>
                </a:lnTo>
                <a:lnTo>
                  <a:pt x="857" y="659"/>
                </a:lnTo>
                <a:lnTo>
                  <a:pt x="858" y="660"/>
                </a:lnTo>
                <a:lnTo>
                  <a:pt x="860" y="661"/>
                </a:lnTo>
                <a:lnTo>
                  <a:pt x="861" y="662"/>
                </a:lnTo>
                <a:lnTo>
                  <a:pt x="863" y="663"/>
                </a:lnTo>
                <a:lnTo>
                  <a:pt x="863" y="664"/>
                </a:lnTo>
                <a:lnTo>
                  <a:pt x="864" y="664"/>
                </a:lnTo>
                <a:lnTo>
                  <a:pt x="865" y="664"/>
                </a:lnTo>
                <a:lnTo>
                  <a:pt x="867" y="664"/>
                </a:lnTo>
                <a:lnTo>
                  <a:pt x="868" y="664"/>
                </a:lnTo>
                <a:lnTo>
                  <a:pt x="870" y="665"/>
                </a:lnTo>
                <a:lnTo>
                  <a:pt x="871" y="666"/>
                </a:lnTo>
                <a:lnTo>
                  <a:pt x="871" y="667"/>
                </a:lnTo>
                <a:lnTo>
                  <a:pt x="872" y="667"/>
                </a:lnTo>
                <a:lnTo>
                  <a:pt x="872" y="668"/>
                </a:lnTo>
                <a:lnTo>
                  <a:pt x="873" y="668"/>
                </a:lnTo>
                <a:lnTo>
                  <a:pt x="874" y="668"/>
                </a:lnTo>
                <a:lnTo>
                  <a:pt x="874" y="665"/>
                </a:lnTo>
                <a:lnTo>
                  <a:pt x="874" y="661"/>
                </a:lnTo>
                <a:lnTo>
                  <a:pt x="873" y="658"/>
                </a:lnTo>
                <a:lnTo>
                  <a:pt x="875" y="658"/>
                </a:lnTo>
                <a:lnTo>
                  <a:pt x="877" y="658"/>
                </a:lnTo>
                <a:lnTo>
                  <a:pt x="878" y="658"/>
                </a:lnTo>
                <a:lnTo>
                  <a:pt x="879" y="658"/>
                </a:lnTo>
                <a:lnTo>
                  <a:pt x="880" y="658"/>
                </a:lnTo>
                <a:lnTo>
                  <a:pt x="882" y="658"/>
                </a:lnTo>
                <a:lnTo>
                  <a:pt x="883" y="658"/>
                </a:lnTo>
                <a:lnTo>
                  <a:pt x="884" y="658"/>
                </a:lnTo>
                <a:lnTo>
                  <a:pt x="888" y="658"/>
                </a:lnTo>
                <a:lnTo>
                  <a:pt x="895" y="658"/>
                </a:lnTo>
                <a:lnTo>
                  <a:pt x="903" y="658"/>
                </a:lnTo>
                <a:lnTo>
                  <a:pt x="904" y="658"/>
                </a:lnTo>
                <a:lnTo>
                  <a:pt x="906" y="658"/>
                </a:lnTo>
                <a:lnTo>
                  <a:pt x="908" y="658"/>
                </a:lnTo>
                <a:lnTo>
                  <a:pt x="914" y="658"/>
                </a:lnTo>
                <a:lnTo>
                  <a:pt x="921" y="657"/>
                </a:lnTo>
                <a:lnTo>
                  <a:pt x="924" y="657"/>
                </a:lnTo>
                <a:lnTo>
                  <a:pt x="925" y="657"/>
                </a:lnTo>
                <a:lnTo>
                  <a:pt x="924" y="654"/>
                </a:lnTo>
                <a:lnTo>
                  <a:pt x="924" y="646"/>
                </a:lnTo>
                <a:lnTo>
                  <a:pt x="924" y="641"/>
                </a:lnTo>
                <a:lnTo>
                  <a:pt x="924" y="640"/>
                </a:lnTo>
                <a:lnTo>
                  <a:pt x="914" y="638"/>
                </a:lnTo>
                <a:lnTo>
                  <a:pt x="913" y="637"/>
                </a:lnTo>
                <a:lnTo>
                  <a:pt x="913" y="635"/>
                </a:lnTo>
                <a:lnTo>
                  <a:pt x="914" y="633"/>
                </a:lnTo>
                <a:lnTo>
                  <a:pt x="914" y="631"/>
                </a:lnTo>
                <a:lnTo>
                  <a:pt x="914" y="629"/>
                </a:lnTo>
                <a:lnTo>
                  <a:pt x="914" y="628"/>
                </a:lnTo>
                <a:lnTo>
                  <a:pt x="914" y="627"/>
                </a:lnTo>
                <a:lnTo>
                  <a:pt x="914" y="626"/>
                </a:lnTo>
                <a:lnTo>
                  <a:pt x="914" y="624"/>
                </a:lnTo>
                <a:lnTo>
                  <a:pt x="914" y="622"/>
                </a:lnTo>
                <a:lnTo>
                  <a:pt x="914" y="620"/>
                </a:lnTo>
                <a:lnTo>
                  <a:pt x="914" y="618"/>
                </a:lnTo>
                <a:lnTo>
                  <a:pt x="914" y="617"/>
                </a:lnTo>
                <a:lnTo>
                  <a:pt x="914" y="616"/>
                </a:lnTo>
                <a:lnTo>
                  <a:pt x="914" y="615"/>
                </a:lnTo>
                <a:lnTo>
                  <a:pt x="914" y="613"/>
                </a:lnTo>
                <a:lnTo>
                  <a:pt x="914" y="611"/>
                </a:lnTo>
                <a:lnTo>
                  <a:pt x="914" y="610"/>
                </a:lnTo>
                <a:lnTo>
                  <a:pt x="914" y="609"/>
                </a:lnTo>
                <a:lnTo>
                  <a:pt x="914" y="607"/>
                </a:lnTo>
                <a:lnTo>
                  <a:pt x="914" y="606"/>
                </a:lnTo>
                <a:lnTo>
                  <a:pt x="914" y="605"/>
                </a:lnTo>
                <a:lnTo>
                  <a:pt x="913" y="604"/>
                </a:lnTo>
                <a:lnTo>
                  <a:pt x="913" y="604"/>
                </a:lnTo>
                <a:lnTo>
                  <a:pt x="913" y="603"/>
                </a:lnTo>
                <a:lnTo>
                  <a:pt x="913" y="602"/>
                </a:lnTo>
                <a:lnTo>
                  <a:pt x="914" y="602"/>
                </a:lnTo>
                <a:lnTo>
                  <a:pt x="915" y="602"/>
                </a:lnTo>
                <a:lnTo>
                  <a:pt x="916" y="602"/>
                </a:lnTo>
                <a:lnTo>
                  <a:pt x="917" y="602"/>
                </a:lnTo>
                <a:lnTo>
                  <a:pt x="918" y="602"/>
                </a:lnTo>
                <a:lnTo>
                  <a:pt x="919" y="602"/>
                </a:lnTo>
                <a:lnTo>
                  <a:pt x="920" y="602"/>
                </a:lnTo>
                <a:lnTo>
                  <a:pt x="920" y="602"/>
                </a:lnTo>
                <a:lnTo>
                  <a:pt x="921" y="602"/>
                </a:lnTo>
                <a:lnTo>
                  <a:pt x="922" y="602"/>
                </a:lnTo>
                <a:lnTo>
                  <a:pt x="923" y="602"/>
                </a:lnTo>
                <a:lnTo>
                  <a:pt x="924" y="602"/>
                </a:lnTo>
                <a:lnTo>
                  <a:pt x="925" y="602"/>
                </a:lnTo>
                <a:lnTo>
                  <a:pt x="926" y="602"/>
                </a:lnTo>
                <a:lnTo>
                  <a:pt x="927" y="602"/>
                </a:lnTo>
                <a:lnTo>
                  <a:pt x="928" y="602"/>
                </a:lnTo>
                <a:lnTo>
                  <a:pt x="929" y="602"/>
                </a:lnTo>
                <a:lnTo>
                  <a:pt x="930" y="602"/>
                </a:lnTo>
                <a:lnTo>
                  <a:pt x="931" y="602"/>
                </a:lnTo>
                <a:lnTo>
                  <a:pt x="932" y="602"/>
                </a:lnTo>
                <a:lnTo>
                  <a:pt x="932" y="602"/>
                </a:lnTo>
                <a:lnTo>
                  <a:pt x="933" y="602"/>
                </a:lnTo>
                <a:lnTo>
                  <a:pt x="934" y="602"/>
                </a:lnTo>
                <a:lnTo>
                  <a:pt x="935" y="602"/>
                </a:lnTo>
                <a:lnTo>
                  <a:pt x="936" y="602"/>
                </a:lnTo>
                <a:lnTo>
                  <a:pt x="937" y="602"/>
                </a:lnTo>
                <a:lnTo>
                  <a:pt x="938" y="602"/>
                </a:lnTo>
                <a:lnTo>
                  <a:pt x="939" y="602"/>
                </a:lnTo>
                <a:lnTo>
                  <a:pt x="939" y="601"/>
                </a:lnTo>
                <a:lnTo>
                  <a:pt x="939" y="600"/>
                </a:lnTo>
                <a:lnTo>
                  <a:pt x="932" y="589"/>
                </a:lnTo>
                <a:lnTo>
                  <a:pt x="930" y="584"/>
                </a:lnTo>
                <a:lnTo>
                  <a:pt x="928" y="580"/>
                </a:lnTo>
                <a:lnTo>
                  <a:pt x="925" y="575"/>
                </a:lnTo>
                <a:lnTo>
                  <a:pt x="924" y="574"/>
                </a:lnTo>
                <a:lnTo>
                  <a:pt x="920" y="568"/>
                </a:lnTo>
                <a:lnTo>
                  <a:pt x="915" y="557"/>
                </a:lnTo>
                <a:lnTo>
                  <a:pt x="908" y="546"/>
                </a:lnTo>
                <a:lnTo>
                  <a:pt x="909" y="546"/>
                </a:lnTo>
                <a:lnTo>
                  <a:pt x="910" y="546"/>
                </a:lnTo>
                <a:lnTo>
                  <a:pt x="911" y="546"/>
                </a:lnTo>
                <a:lnTo>
                  <a:pt x="912" y="546"/>
                </a:lnTo>
                <a:lnTo>
                  <a:pt x="916" y="546"/>
                </a:lnTo>
                <a:lnTo>
                  <a:pt x="917" y="546"/>
                </a:lnTo>
                <a:lnTo>
                  <a:pt x="920" y="546"/>
                </a:lnTo>
                <a:lnTo>
                  <a:pt x="920" y="546"/>
                </a:lnTo>
                <a:lnTo>
                  <a:pt x="924" y="546"/>
                </a:lnTo>
                <a:lnTo>
                  <a:pt x="925" y="546"/>
                </a:lnTo>
                <a:lnTo>
                  <a:pt x="926" y="546"/>
                </a:lnTo>
                <a:lnTo>
                  <a:pt x="927" y="546"/>
                </a:lnTo>
                <a:lnTo>
                  <a:pt x="932" y="546"/>
                </a:lnTo>
                <a:lnTo>
                  <a:pt x="933" y="546"/>
                </a:lnTo>
                <a:lnTo>
                  <a:pt x="934" y="546"/>
                </a:lnTo>
                <a:lnTo>
                  <a:pt x="936" y="546"/>
                </a:lnTo>
                <a:lnTo>
                  <a:pt x="937" y="546"/>
                </a:lnTo>
                <a:lnTo>
                  <a:pt x="938" y="546"/>
                </a:lnTo>
                <a:lnTo>
                  <a:pt x="939" y="546"/>
                </a:lnTo>
                <a:lnTo>
                  <a:pt x="939" y="545"/>
                </a:lnTo>
                <a:lnTo>
                  <a:pt x="939" y="544"/>
                </a:lnTo>
                <a:lnTo>
                  <a:pt x="939" y="544"/>
                </a:lnTo>
                <a:lnTo>
                  <a:pt x="939" y="543"/>
                </a:lnTo>
                <a:lnTo>
                  <a:pt x="937" y="543"/>
                </a:lnTo>
                <a:lnTo>
                  <a:pt x="937" y="542"/>
                </a:lnTo>
                <a:lnTo>
                  <a:pt x="937" y="541"/>
                </a:lnTo>
                <a:lnTo>
                  <a:pt x="937" y="540"/>
                </a:lnTo>
                <a:lnTo>
                  <a:pt x="937" y="539"/>
                </a:lnTo>
                <a:lnTo>
                  <a:pt x="937" y="538"/>
                </a:lnTo>
                <a:lnTo>
                  <a:pt x="938" y="538"/>
                </a:lnTo>
                <a:lnTo>
                  <a:pt x="939" y="538"/>
                </a:lnTo>
                <a:lnTo>
                  <a:pt x="939" y="539"/>
                </a:lnTo>
                <a:lnTo>
                  <a:pt x="940" y="539"/>
                </a:lnTo>
                <a:lnTo>
                  <a:pt x="940" y="538"/>
                </a:lnTo>
                <a:lnTo>
                  <a:pt x="941" y="538"/>
                </a:lnTo>
                <a:lnTo>
                  <a:pt x="941" y="537"/>
                </a:lnTo>
                <a:lnTo>
                  <a:pt x="940" y="537"/>
                </a:lnTo>
                <a:lnTo>
                  <a:pt x="939" y="537"/>
                </a:lnTo>
                <a:lnTo>
                  <a:pt x="938" y="536"/>
                </a:lnTo>
                <a:lnTo>
                  <a:pt x="938" y="535"/>
                </a:lnTo>
                <a:lnTo>
                  <a:pt x="938" y="534"/>
                </a:lnTo>
                <a:lnTo>
                  <a:pt x="938" y="533"/>
                </a:lnTo>
                <a:lnTo>
                  <a:pt x="940" y="533"/>
                </a:lnTo>
                <a:lnTo>
                  <a:pt x="941" y="533"/>
                </a:lnTo>
                <a:lnTo>
                  <a:pt x="940" y="533"/>
                </a:lnTo>
                <a:lnTo>
                  <a:pt x="939" y="532"/>
                </a:lnTo>
                <a:lnTo>
                  <a:pt x="938" y="533"/>
                </a:lnTo>
                <a:lnTo>
                  <a:pt x="937" y="533"/>
                </a:lnTo>
                <a:lnTo>
                  <a:pt x="936" y="533"/>
                </a:lnTo>
                <a:lnTo>
                  <a:pt x="935" y="533"/>
                </a:lnTo>
                <a:lnTo>
                  <a:pt x="934" y="533"/>
                </a:lnTo>
                <a:lnTo>
                  <a:pt x="933" y="533"/>
                </a:lnTo>
                <a:lnTo>
                  <a:pt x="932" y="533"/>
                </a:lnTo>
                <a:lnTo>
                  <a:pt x="932" y="533"/>
                </a:lnTo>
                <a:lnTo>
                  <a:pt x="931" y="533"/>
                </a:lnTo>
                <a:lnTo>
                  <a:pt x="931" y="532"/>
                </a:lnTo>
                <a:lnTo>
                  <a:pt x="932" y="532"/>
                </a:lnTo>
                <a:lnTo>
                  <a:pt x="932" y="532"/>
                </a:lnTo>
                <a:lnTo>
                  <a:pt x="932" y="530"/>
                </a:lnTo>
                <a:lnTo>
                  <a:pt x="932" y="527"/>
                </a:lnTo>
                <a:lnTo>
                  <a:pt x="932" y="526"/>
                </a:lnTo>
                <a:lnTo>
                  <a:pt x="932" y="525"/>
                </a:lnTo>
                <a:lnTo>
                  <a:pt x="931" y="524"/>
                </a:lnTo>
                <a:lnTo>
                  <a:pt x="931" y="525"/>
                </a:lnTo>
                <a:lnTo>
                  <a:pt x="931" y="526"/>
                </a:lnTo>
                <a:lnTo>
                  <a:pt x="931" y="530"/>
                </a:lnTo>
                <a:lnTo>
                  <a:pt x="930" y="530"/>
                </a:lnTo>
                <a:lnTo>
                  <a:pt x="926" y="530"/>
                </a:lnTo>
                <a:lnTo>
                  <a:pt x="926" y="529"/>
                </a:lnTo>
                <a:lnTo>
                  <a:pt x="926" y="528"/>
                </a:lnTo>
                <a:lnTo>
                  <a:pt x="926" y="527"/>
                </a:lnTo>
                <a:lnTo>
                  <a:pt x="925" y="527"/>
                </a:lnTo>
                <a:lnTo>
                  <a:pt x="924" y="527"/>
                </a:lnTo>
                <a:lnTo>
                  <a:pt x="924" y="525"/>
                </a:lnTo>
                <a:lnTo>
                  <a:pt x="923" y="525"/>
                </a:lnTo>
                <a:lnTo>
                  <a:pt x="922" y="525"/>
                </a:lnTo>
                <a:lnTo>
                  <a:pt x="920" y="525"/>
                </a:lnTo>
                <a:lnTo>
                  <a:pt x="920" y="525"/>
                </a:lnTo>
                <a:lnTo>
                  <a:pt x="920" y="526"/>
                </a:lnTo>
                <a:lnTo>
                  <a:pt x="920" y="527"/>
                </a:lnTo>
                <a:lnTo>
                  <a:pt x="919" y="527"/>
                </a:lnTo>
                <a:lnTo>
                  <a:pt x="918" y="527"/>
                </a:lnTo>
                <a:lnTo>
                  <a:pt x="917" y="526"/>
                </a:lnTo>
                <a:lnTo>
                  <a:pt x="917" y="525"/>
                </a:lnTo>
                <a:lnTo>
                  <a:pt x="918" y="525"/>
                </a:lnTo>
                <a:lnTo>
                  <a:pt x="918" y="524"/>
                </a:lnTo>
                <a:lnTo>
                  <a:pt x="912" y="523"/>
                </a:lnTo>
                <a:lnTo>
                  <a:pt x="911" y="522"/>
                </a:lnTo>
                <a:lnTo>
                  <a:pt x="908" y="522"/>
                </a:lnTo>
                <a:lnTo>
                  <a:pt x="908" y="522"/>
                </a:lnTo>
                <a:lnTo>
                  <a:pt x="908" y="524"/>
                </a:lnTo>
                <a:lnTo>
                  <a:pt x="908" y="525"/>
                </a:lnTo>
                <a:lnTo>
                  <a:pt x="908" y="525"/>
                </a:lnTo>
                <a:lnTo>
                  <a:pt x="908" y="524"/>
                </a:lnTo>
                <a:lnTo>
                  <a:pt x="907" y="524"/>
                </a:lnTo>
                <a:lnTo>
                  <a:pt x="905" y="524"/>
                </a:lnTo>
                <a:lnTo>
                  <a:pt x="903" y="524"/>
                </a:lnTo>
                <a:lnTo>
                  <a:pt x="903" y="523"/>
                </a:lnTo>
                <a:lnTo>
                  <a:pt x="903" y="522"/>
                </a:lnTo>
                <a:lnTo>
                  <a:pt x="900" y="522"/>
                </a:lnTo>
                <a:lnTo>
                  <a:pt x="899" y="522"/>
                </a:lnTo>
                <a:lnTo>
                  <a:pt x="898" y="522"/>
                </a:lnTo>
                <a:lnTo>
                  <a:pt x="897" y="522"/>
                </a:lnTo>
                <a:lnTo>
                  <a:pt x="897" y="521"/>
                </a:lnTo>
                <a:lnTo>
                  <a:pt x="897" y="520"/>
                </a:lnTo>
                <a:lnTo>
                  <a:pt x="898" y="520"/>
                </a:lnTo>
                <a:lnTo>
                  <a:pt x="899" y="520"/>
                </a:lnTo>
                <a:lnTo>
                  <a:pt x="899" y="520"/>
                </a:lnTo>
                <a:lnTo>
                  <a:pt x="899" y="521"/>
                </a:lnTo>
                <a:lnTo>
                  <a:pt x="900" y="521"/>
                </a:lnTo>
                <a:lnTo>
                  <a:pt x="901" y="521"/>
                </a:lnTo>
                <a:lnTo>
                  <a:pt x="902" y="521"/>
                </a:lnTo>
                <a:lnTo>
                  <a:pt x="903" y="521"/>
                </a:lnTo>
                <a:lnTo>
                  <a:pt x="904" y="521"/>
                </a:lnTo>
                <a:lnTo>
                  <a:pt x="905" y="521"/>
                </a:lnTo>
                <a:lnTo>
                  <a:pt x="907" y="521"/>
                </a:lnTo>
                <a:lnTo>
                  <a:pt x="908" y="521"/>
                </a:lnTo>
                <a:lnTo>
                  <a:pt x="909" y="521"/>
                </a:lnTo>
                <a:lnTo>
                  <a:pt x="910" y="521"/>
                </a:lnTo>
                <a:lnTo>
                  <a:pt x="911" y="521"/>
                </a:lnTo>
                <a:lnTo>
                  <a:pt x="912" y="521"/>
                </a:lnTo>
                <a:lnTo>
                  <a:pt x="913" y="521"/>
                </a:lnTo>
                <a:lnTo>
                  <a:pt x="913" y="518"/>
                </a:lnTo>
                <a:lnTo>
                  <a:pt x="912" y="518"/>
                </a:lnTo>
                <a:lnTo>
                  <a:pt x="912" y="517"/>
                </a:lnTo>
                <a:lnTo>
                  <a:pt x="912" y="516"/>
                </a:lnTo>
                <a:lnTo>
                  <a:pt x="913" y="516"/>
                </a:lnTo>
                <a:lnTo>
                  <a:pt x="918" y="516"/>
                </a:lnTo>
                <a:lnTo>
                  <a:pt x="919" y="516"/>
                </a:lnTo>
                <a:lnTo>
                  <a:pt x="913" y="512"/>
                </a:lnTo>
                <a:lnTo>
                  <a:pt x="912" y="511"/>
                </a:lnTo>
                <a:lnTo>
                  <a:pt x="911" y="511"/>
                </a:lnTo>
                <a:lnTo>
                  <a:pt x="909" y="511"/>
                </a:lnTo>
                <a:lnTo>
                  <a:pt x="908" y="511"/>
                </a:lnTo>
                <a:lnTo>
                  <a:pt x="907" y="511"/>
                </a:lnTo>
                <a:lnTo>
                  <a:pt x="907" y="510"/>
                </a:lnTo>
                <a:lnTo>
                  <a:pt x="906" y="510"/>
                </a:lnTo>
                <a:lnTo>
                  <a:pt x="906" y="509"/>
                </a:lnTo>
                <a:lnTo>
                  <a:pt x="905" y="509"/>
                </a:lnTo>
                <a:lnTo>
                  <a:pt x="905" y="508"/>
                </a:lnTo>
                <a:lnTo>
                  <a:pt x="904" y="508"/>
                </a:lnTo>
                <a:lnTo>
                  <a:pt x="904" y="508"/>
                </a:lnTo>
                <a:lnTo>
                  <a:pt x="903" y="508"/>
                </a:lnTo>
                <a:lnTo>
                  <a:pt x="902" y="508"/>
                </a:lnTo>
                <a:lnTo>
                  <a:pt x="902" y="507"/>
                </a:lnTo>
                <a:lnTo>
                  <a:pt x="901" y="507"/>
                </a:lnTo>
                <a:lnTo>
                  <a:pt x="901" y="506"/>
                </a:lnTo>
                <a:lnTo>
                  <a:pt x="900" y="506"/>
                </a:lnTo>
                <a:lnTo>
                  <a:pt x="900" y="505"/>
                </a:lnTo>
                <a:lnTo>
                  <a:pt x="899" y="505"/>
                </a:lnTo>
                <a:lnTo>
                  <a:pt x="898" y="505"/>
                </a:lnTo>
                <a:lnTo>
                  <a:pt x="898" y="504"/>
                </a:lnTo>
                <a:lnTo>
                  <a:pt x="897" y="504"/>
                </a:lnTo>
                <a:lnTo>
                  <a:pt x="897" y="503"/>
                </a:lnTo>
                <a:lnTo>
                  <a:pt x="896" y="503"/>
                </a:lnTo>
                <a:lnTo>
                  <a:pt x="896" y="502"/>
                </a:lnTo>
                <a:lnTo>
                  <a:pt x="896" y="502"/>
                </a:lnTo>
                <a:lnTo>
                  <a:pt x="895" y="501"/>
                </a:lnTo>
                <a:lnTo>
                  <a:pt x="894" y="501"/>
                </a:lnTo>
                <a:lnTo>
                  <a:pt x="894" y="500"/>
                </a:lnTo>
                <a:lnTo>
                  <a:pt x="893" y="500"/>
                </a:lnTo>
                <a:lnTo>
                  <a:pt x="892" y="500"/>
                </a:lnTo>
                <a:lnTo>
                  <a:pt x="891" y="500"/>
                </a:lnTo>
                <a:lnTo>
                  <a:pt x="890" y="500"/>
                </a:lnTo>
                <a:lnTo>
                  <a:pt x="889" y="500"/>
                </a:lnTo>
                <a:lnTo>
                  <a:pt x="888" y="500"/>
                </a:lnTo>
                <a:lnTo>
                  <a:pt x="887" y="500"/>
                </a:lnTo>
                <a:lnTo>
                  <a:pt x="886" y="500"/>
                </a:lnTo>
                <a:lnTo>
                  <a:pt x="885" y="500"/>
                </a:lnTo>
                <a:lnTo>
                  <a:pt x="884" y="500"/>
                </a:lnTo>
                <a:lnTo>
                  <a:pt x="883" y="500"/>
                </a:lnTo>
                <a:lnTo>
                  <a:pt x="882" y="500"/>
                </a:lnTo>
                <a:lnTo>
                  <a:pt x="881" y="497"/>
                </a:lnTo>
                <a:lnTo>
                  <a:pt x="882" y="497"/>
                </a:lnTo>
                <a:lnTo>
                  <a:pt x="889" y="497"/>
                </a:lnTo>
                <a:lnTo>
                  <a:pt x="892" y="497"/>
                </a:lnTo>
                <a:lnTo>
                  <a:pt x="893" y="496"/>
                </a:lnTo>
                <a:lnTo>
                  <a:pt x="894" y="496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6" y="496"/>
                </a:lnTo>
                <a:lnTo>
                  <a:pt x="895" y="496"/>
                </a:lnTo>
                <a:lnTo>
                  <a:pt x="894" y="495"/>
                </a:lnTo>
                <a:lnTo>
                  <a:pt x="893" y="495"/>
                </a:lnTo>
                <a:lnTo>
                  <a:pt x="893" y="494"/>
                </a:lnTo>
                <a:lnTo>
                  <a:pt x="892" y="494"/>
                </a:lnTo>
                <a:lnTo>
                  <a:pt x="891" y="493"/>
                </a:lnTo>
                <a:lnTo>
                  <a:pt x="890" y="493"/>
                </a:lnTo>
                <a:lnTo>
                  <a:pt x="890" y="492"/>
                </a:lnTo>
                <a:lnTo>
                  <a:pt x="889" y="492"/>
                </a:lnTo>
                <a:lnTo>
                  <a:pt x="888" y="491"/>
                </a:lnTo>
                <a:lnTo>
                  <a:pt x="886" y="489"/>
                </a:lnTo>
                <a:lnTo>
                  <a:pt x="885" y="489"/>
                </a:lnTo>
                <a:lnTo>
                  <a:pt x="885" y="488"/>
                </a:lnTo>
                <a:lnTo>
                  <a:pt x="884" y="487"/>
                </a:lnTo>
                <a:lnTo>
                  <a:pt x="882" y="486"/>
                </a:lnTo>
                <a:lnTo>
                  <a:pt x="881" y="486"/>
                </a:lnTo>
                <a:lnTo>
                  <a:pt x="881" y="485"/>
                </a:lnTo>
                <a:lnTo>
                  <a:pt x="879" y="484"/>
                </a:lnTo>
                <a:lnTo>
                  <a:pt x="878" y="484"/>
                </a:lnTo>
                <a:lnTo>
                  <a:pt x="876" y="482"/>
                </a:lnTo>
                <a:lnTo>
                  <a:pt x="875" y="482"/>
                </a:lnTo>
                <a:lnTo>
                  <a:pt x="875" y="481"/>
                </a:lnTo>
                <a:lnTo>
                  <a:pt x="874" y="481"/>
                </a:lnTo>
                <a:lnTo>
                  <a:pt x="874" y="480"/>
                </a:lnTo>
                <a:lnTo>
                  <a:pt x="873" y="480"/>
                </a:lnTo>
                <a:lnTo>
                  <a:pt x="872" y="479"/>
                </a:lnTo>
                <a:lnTo>
                  <a:pt x="872" y="479"/>
                </a:lnTo>
                <a:lnTo>
                  <a:pt x="871" y="478"/>
                </a:lnTo>
                <a:lnTo>
                  <a:pt x="869" y="477"/>
                </a:lnTo>
                <a:lnTo>
                  <a:pt x="868" y="476"/>
                </a:lnTo>
                <a:lnTo>
                  <a:pt x="868" y="475"/>
                </a:lnTo>
                <a:lnTo>
                  <a:pt x="868" y="476"/>
                </a:lnTo>
                <a:lnTo>
                  <a:pt x="869" y="477"/>
                </a:lnTo>
                <a:lnTo>
                  <a:pt x="869" y="478"/>
                </a:lnTo>
                <a:lnTo>
                  <a:pt x="870" y="479"/>
                </a:lnTo>
                <a:lnTo>
                  <a:pt x="870" y="480"/>
                </a:lnTo>
                <a:lnTo>
                  <a:pt x="871" y="480"/>
                </a:lnTo>
                <a:lnTo>
                  <a:pt x="872" y="482"/>
                </a:lnTo>
                <a:lnTo>
                  <a:pt x="872" y="484"/>
                </a:lnTo>
                <a:lnTo>
                  <a:pt x="873" y="486"/>
                </a:lnTo>
                <a:lnTo>
                  <a:pt x="876" y="490"/>
                </a:lnTo>
                <a:lnTo>
                  <a:pt x="878" y="494"/>
                </a:lnTo>
                <a:lnTo>
                  <a:pt x="879" y="495"/>
                </a:lnTo>
                <a:lnTo>
                  <a:pt x="878" y="495"/>
                </a:lnTo>
                <a:lnTo>
                  <a:pt x="876" y="495"/>
                </a:lnTo>
                <a:lnTo>
                  <a:pt x="874" y="495"/>
                </a:lnTo>
                <a:lnTo>
                  <a:pt x="872" y="495"/>
                </a:lnTo>
                <a:lnTo>
                  <a:pt x="872" y="496"/>
                </a:lnTo>
                <a:lnTo>
                  <a:pt x="872" y="496"/>
                </a:lnTo>
                <a:lnTo>
                  <a:pt x="872" y="496"/>
                </a:lnTo>
                <a:lnTo>
                  <a:pt x="872" y="497"/>
                </a:lnTo>
                <a:lnTo>
                  <a:pt x="872" y="498"/>
                </a:lnTo>
                <a:lnTo>
                  <a:pt x="872" y="500"/>
                </a:lnTo>
                <a:lnTo>
                  <a:pt x="869" y="501"/>
                </a:lnTo>
                <a:lnTo>
                  <a:pt x="867" y="502"/>
                </a:lnTo>
                <a:lnTo>
                  <a:pt x="866" y="502"/>
                </a:lnTo>
                <a:lnTo>
                  <a:pt x="865" y="503"/>
                </a:lnTo>
                <a:lnTo>
                  <a:pt x="867" y="506"/>
                </a:lnTo>
                <a:lnTo>
                  <a:pt x="869" y="505"/>
                </a:lnTo>
                <a:lnTo>
                  <a:pt x="870" y="505"/>
                </a:lnTo>
                <a:lnTo>
                  <a:pt x="870" y="506"/>
                </a:lnTo>
                <a:lnTo>
                  <a:pt x="870" y="507"/>
                </a:lnTo>
                <a:lnTo>
                  <a:pt x="871" y="507"/>
                </a:lnTo>
                <a:lnTo>
                  <a:pt x="871" y="508"/>
                </a:lnTo>
                <a:lnTo>
                  <a:pt x="871" y="508"/>
                </a:lnTo>
                <a:lnTo>
                  <a:pt x="872" y="508"/>
                </a:lnTo>
                <a:lnTo>
                  <a:pt x="872" y="509"/>
                </a:lnTo>
                <a:lnTo>
                  <a:pt x="872" y="510"/>
                </a:lnTo>
                <a:lnTo>
                  <a:pt x="872" y="510"/>
                </a:lnTo>
                <a:lnTo>
                  <a:pt x="872" y="511"/>
                </a:lnTo>
                <a:lnTo>
                  <a:pt x="873" y="512"/>
                </a:lnTo>
                <a:lnTo>
                  <a:pt x="873" y="513"/>
                </a:lnTo>
                <a:lnTo>
                  <a:pt x="873" y="514"/>
                </a:lnTo>
                <a:lnTo>
                  <a:pt x="874" y="514"/>
                </a:lnTo>
                <a:lnTo>
                  <a:pt x="874" y="515"/>
                </a:lnTo>
                <a:lnTo>
                  <a:pt x="874" y="516"/>
                </a:lnTo>
                <a:lnTo>
                  <a:pt x="874" y="517"/>
                </a:lnTo>
                <a:lnTo>
                  <a:pt x="873" y="517"/>
                </a:lnTo>
                <a:lnTo>
                  <a:pt x="872" y="517"/>
                </a:lnTo>
                <a:lnTo>
                  <a:pt x="872" y="517"/>
                </a:lnTo>
                <a:lnTo>
                  <a:pt x="872" y="520"/>
                </a:lnTo>
                <a:lnTo>
                  <a:pt x="872" y="520"/>
                </a:lnTo>
                <a:lnTo>
                  <a:pt x="872" y="521"/>
                </a:lnTo>
                <a:lnTo>
                  <a:pt x="872" y="522"/>
                </a:lnTo>
                <a:lnTo>
                  <a:pt x="872" y="524"/>
                </a:lnTo>
                <a:lnTo>
                  <a:pt x="872" y="527"/>
                </a:lnTo>
                <a:lnTo>
                  <a:pt x="872" y="529"/>
                </a:lnTo>
                <a:lnTo>
                  <a:pt x="867" y="529"/>
                </a:lnTo>
                <a:lnTo>
                  <a:pt x="867" y="531"/>
                </a:lnTo>
                <a:lnTo>
                  <a:pt x="867" y="532"/>
                </a:lnTo>
                <a:lnTo>
                  <a:pt x="867" y="533"/>
                </a:lnTo>
                <a:lnTo>
                  <a:pt x="869" y="533"/>
                </a:lnTo>
                <a:lnTo>
                  <a:pt x="871" y="533"/>
                </a:lnTo>
                <a:lnTo>
                  <a:pt x="872" y="533"/>
                </a:lnTo>
                <a:lnTo>
                  <a:pt x="872" y="533"/>
                </a:lnTo>
                <a:lnTo>
                  <a:pt x="872" y="534"/>
                </a:lnTo>
                <a:lnTo>
                  <a:pt x="872" y="535"/>
                </a:lnTo>
                <a:lnTo>
                  <a:pt x="872" y="536"/>
                </a:lnTo>
                <a:lnTo>
                  <a:pt x="872" y="537"/>
                </a:lnTo>
                <a:lnTo>
                  <a:pt x="872" y="538"/>
                </a:lnTo>
                <a:lnTo>
                  <a:pt x="872" y="540"/>
                </a:lnTo>
                <a:lnTo>
                  <a:pt x="872" y="542"/>
                </a:lnTo>
                <a:lnTo>
                  <a:pt x="867" y="542"/>
                </a:lnTo>
                <a:lnTo>
                  <a:pt x="867" y="544"/>
                </a:lnTo>
                <a:lnTo>
                  <a:pt x="861" y="544"/>
                </a:lnTo>
                <a:lnTo>
                  <a:pt x="861" y="539"/>
                </a:lnTo>
                <a:lnTo>
                  <a:pt x="861" y="535"/>
                </a:lnTo>
                <a:lnTo>
                  <a:pt x="859" y="535"/>
                </a:lnTo>
                <a:lnTo>
                  <a:pt x="848" y="536"/>
                </a:lnTo>
                <a:lnTo>
                  <a:pt x="846" y="536"/>
                </a:lnTo>
                <a:lnTo>
                  <a:pt x="838" y="536"/>
                </a:lnTo>
                <a:lnTo>
                  <a:pt x="838" y="529"/>
                </a:lnTo>
                <a:lnTo>
                  <a:pt x="841" y="529"/>
                </a:lnTo>
                <a:lnTo>
                  <a:pt x="841" y="522"/>
                </a:lnTo>
                <a:lnTo>
                  <a:pt x="849" y="522"/>
                </a:lnTo>
                <a:lnTo>
                  <a:pt x="849" y="526"/>
                </a:lnTo>
                <a:lnTo>
                  <a:pt x="853" y="526"/>
                </a:lnTo>
                <a:lnTo>
                  <a:pt x="853" y="522"/>
                </a:lnTo>
                <a:lnTo>
                  <a:pt x="853" y="521"/>
                </a:lnTo>
                <a:lnTo>
                  <a:pt x="852" y="521"/>
                </a:lnTo>
                <a:lnTo>
                  <a:pt x="851" y="521"/>
                </a:lnTo>
                <a:lnTo>
                  <a:pt x="844" y="521"/>
                </a:lnTo>
                <a:lnTo>
                  <a:pt x="841" y="520"/>
                </a:lnTo>
                <a:lnTo>
                  <a:pt x="838" y="520"/>
                </a:lnTo>
                <a:lnTo>
                  <a:pt x="837" y="519"/>
                </a:lnTo>
                <a:lnTo>
                  <a:pt x="836" y="519"/>
                </a:lnTo>
                <a:lnTo>
                  <a:pt x="836" y="521"/>
                </a:lnTo>
                <a:lnTo>
                  <a:pt x="836" y="522"/>
                </a:lnTo>
                <a:lnTo>
                  <a:pt x="834" y="522"/>
                </a:lnTo>
                <a:lnTo>
                  <a:pt x="832" y="522"/>
                </a:lnTo>
                <a:lnTo>
                  <a:pt x="829" y="522"/>
                </a:lnTo>
                <a:lnTo>
                  <a:pt x="828" y="522"/>
                </a:lnTo>
                <a:lnTo>
                  <a:pt x="826" y="522"/>
                </a:lnTo>
                <a:lnTo>
                  <a:pt x="822" y="522"/>
                </a:lnTo>
                <a:lnTo>
                  <a:pt x="821" y="522"/>
                </a:lnTo>
                <a:lnTo>
                  <a:pt x="821" y="521"/>
                </a:lnTo>
                <a:lnTo>
                  <a:pt x="820" y="522"/>
                </a:lnTo>
                <a:lnTo>
                  <a:pt x="820" y="523"/>
                </a:lnTo>
                <a:lnTo>
                  <a:pt x="819" y="523"/>
                </a:lnTo>
                <a:lnTo>
                  <a:pt x="819" y="532"/>
                </a:lnTo>
                <a:lnTo>
                  <a:pt x="813" y="532"/>
                </a:lnTo>
                <a:lnTo>
                  <a:pt x="813" y="529"/>
                </a:lnTo>
                <a:lnTo>
                  <a:pt x="813" y="529"/>
                </a:lnTo>
                <a:lnTo>
                  <a:pt x="809" y="529"/>
                </a:lnTo>
                <a:lnTo>
                  <a:pt x="807" y="529"/>
                </a:lnTo>
                <a:lnTo>
                  <a:pt x="805" y="529"/>
                </a:lnTo>
                <a:lnTo>
                  <a:pt x="804" y="529"/>
                </a:lnTo>
                <a:lnTo>
                  <a:pt x="803" y="533"/>
                </a:lnTo>
                <a:lnTo>
                  <a:pt x="803" y="534"/>
                </a:lnTo>
                <a:lnTo>
                  <a:pt x="804" y="534"/>
                </a:lnTo>
                <a:lnTo>
                  <a:pt x="806" y="534"/>
                </a:lnTo>
                <a:lnTo>
                  <a:pt x="806" y="536"/>
                </a:lnTo>
                <a:lnTo>
                  <a:pt x="808" y="536"/>
                </a:lnTo>
                <a:lnTo>
                  <a:pt x="808" y="537"/>
                </a:lnTo>
                <a:lnTo>
                  <a:pt x="808" y="539"/>
                </a:lnTo>
                <a:lnTo>
                  <a:pt x="808" y="540"/>
                </a:lnTo>
                <a:lnTo>
                  <a:pt x="809" y="540"/>
                </a:lnTo>
                <a:lnTo>
                  <a:pt x="811" y="540"/>
                </a:lnTo>
                <a:lnTo>
                  <a:pt x="812" y="540"/>
                </a:lnTo>
                <a:lnTo>
                  <a:pt x="812" y="541"/>
                </a:lnTo>
                <a:lnTo>
                  <a:pt x="813" y="541"/>
                </a:lnTo>
                <a:lnTo>
                  <a:pt x="814" y="545"/>
                </a:lnTo>
                <a:lnTo>
                  <a:pt x="814" y="549"/>
                </a:lnTo>
                <a:lnTo>
                  <a:pt x="814" y="551"/>
                </a:lnTo>
                <a:lnTo>
                  <a:pt x="814" y="553"/>
                </a:lnTo>
                <a:lnTo>
                  <a:pt x="814" y="555"/>
                </a:lnTo>
                <a:lnTo>
                  <a:pt x="814" y="556"/>
                </a:lnTo>
                <a:lnTo>
                  <a:pt x="812" y="556"/>
                </a:lnTo>
                <a:lnTo>
                  <a:pt x="811" y="556"/>
                </a:lnTo>
                <a:lnTo>
                  <a:pt x="811" y="557"/>
                </a:lnTo>
                <a:lnTo>
                  <a:pt x="812" y="557"/>
                </a:lnTo>
                <a:lnTo>
                  <a:pt x="812" y="558"/>
                </a:lnTo>
                <a:lnTo>
                  <a:pt x="809" y="560"/>
                </a:lnTo>
                <a:lnTo>
                  <a:pt x="808" y="559"/>
                </a:lnTo>
                <a:lnTo>
                  <a:pt x="803" y="555"/>
                </a:lnTo>
                <a:lnTo>
                  <a:pt x="803" y="557"/>
                </a:lnTo>
                <a:lnTo>
                  <a:pt x="810" y="563"/>
                </a:lnTo>
                <a:lnTo>
                  <a:pt x="813" y="566"/>
                </a:lnTo>
                <a:lnTo>
                  <a:pt x="814" y="567"/>
                </a:lnTo>
                <a:lnTo>
                  <a:pt x="814" y="568"/>
                </a:lnTo>
                <a:lnTo>
                  <a:pt x="814" y="569"/>
                </a:lnTo>
                <a:lnTo>
                  <a:pt x="815" y="570"/>
                </a:lnTo>
                <a:lnTo>
                  <a:pt x="815" y="573"/>
                </a:lnTo>
                <a:lnTo>
                  <a:pt x="816" y="573"/>
                </a:lnTo>
                <a:lnTo>
                  <a:pt x="817" y="573"/>
                </a:lnTo>
                <a:lnTo>
                  <a:pt x="818" y="573"/>
                </a:lnTo>
                <a:lnTo>
                  <a:pt x="818" y="571"/>
                </a:lnTo>
                <a:lnTo>
                  <a:pt x="818" y="570"/>
                </a:lnTo>
                <a:lnTo>
                  <a:pt x="821" y="573"/>
                </a:lnTo>
                <a:lnTo>
                  <a:pt x="821" y="570"/>
                </a:lnTo>
                <a:lnTo>
                  <a:pt x="822" y="570"/>
                </a:lnTo>
                <a:lnTo>
                  <a:pt x="823" y="570"/>
                </a:lnTo>
                <a:lnTo>
                  <a:pt x="824" y="570"/>
                </a:lnTo>
                <a:lnTo>
                  <a:pt x="825" y="570"/>
                </a:lnTo>
                <a:lnTo>
                  <a:pt x="825" y="570"/>
                </a:lnTo>
                <a:lnTo>
                  <a:pt x="826" y="570"/>
                </a:lnTo>
                <a:lnTo>
                  <a:pt x="827" y="570"/>
                </a:lnTo>
                <a:lnTo>
                  <a:pt x="828" y="570"/>
                </a:lnTo>
                <a:lnTo>
                  <a:pt x="829" y="570"/>
                </a:lnTo>
                <a:lnTo>
                  <a:pt x="830" y="570"/>
                </a:lnTo>
                <a:lnTo>
                  <a:pt x="831" y="570"/>
                </a:lnTo>
                <a:lnTo>
                  <a:pt x="832" y="570"/>
                </a:lnTo>
                <a:lnTo>
                  <a:pt x="833" y="570"/>
                </a:lnTo>
                <a:lnTo>
                  <a:pt x="834" y="570"/>
                </a:lnTo>
                <a:lnTo>
                  <a:pt x="835" y="570"/>
                </a:lnTo>
                <a:lnTo>
                  <a:pt x="836" y="570"/>
                </a:lnTo>
                <a:lnTo>
                  <a:pt x="837" y="570"/>
                </a:lnTo>
                <a:lnTo>
                  <a:pt x="837" y="570"/>
                </a:lnTo>
                <a:lnTo>
                  <a:pt x="838" y="570"/>
                </a:lnTo>
                <a:lnTo>
                  <a:pt x="839" y="570"/>
                </a:lnTo>
                <a:lnTo>
                  <a:pt x="840" y="570"/>
                </a:lnTo>
                <a:lnTo>
                  <a:pt x="841" y="570"/>
                </a:lnTo>
                <a:lnTo>
                  <a:pt x="842" y="570"/>
                </a:lnTo>
                <a:lnTo>
                  <a:pt x="842" y="572"/>
                </a:lnTo>
                <a:lnTo>
                  <a:pt x="842" y="573"/>
                </a:lnTo>
                <a:lnTo>
                  <a:pt x="841" y="573"/>
                </a:lnTo>
                <a:lnTo>
                  <a:pt x="839" y="573"/>
                </a:lnTo>
                <a:lnTo>
                  <a:pt x="839" y="575"/>
                </a:lnTo>
                <a:lnTo>
                  <a:pt x="839" y="576"/>
                </a:lnTo>
                <a:lnTo>
                  <a:pt x="834" y="576"/>
                </a:lnTo>
                <a:lnTo>
                  <a:pt x="831" y="576"/>
                </a:lnTo>
                <a:lnTo>
                  <a:pt x="829" y="576"/>
                </a:lnTo>
                <a:lnTo>
                  <a:pt x="829" y="573"/>
                </a:lnTo>
                <a:lnTo>
                  <a:pt x="821" y="573"/>
                </a:lnTo>
                <a:lnTo>
                  <a:pt x="820" y="573"/>
                </a:lnTo>
                <a:lnTo>
                  <a:pt x="820" y="575"/>
                </a:lnTo>
                <a:lnTo>
                  <a:pt x="819" y="575"/>
                </a:lnTo>
                <a:lnTo>
                  <a:pt x="818" y="573"/>
                </a:lnTo>
                <a:lnTo>
                  <a:pt x="817" y="573"/>
                </a:lnTo>
                <a:lnTo>
                  <a:pt x="817" y="575"/>
                </a:lnTo>
                <a:lnTo>
                  <a:pt x="817" y="576"/>
                </a:lnTo>
                <a:lnTo>
                  <a:pt x="818" y="577"/>
                </a:lnTo>
                <a:lnTo>
                  <a:pt x="820" y="579"/>
                </a:lnTo>
                <a:lnTo>
                  <a:pt x="817" y="578"/>
                </a:lnTo>
                <a:lnTo>
                  <a:pt x="816" y="578"/>
                </a:lnTo>
                <a:lnTo>
                  <a:pt x="816" y="577"/>
                </a:lnTo>
                <a:lnTo>
                  <a:pt x="815" y="576"/>
                </a:lnTo>
                <a:lnTo>
                  <a:pt x="815" y="578"/>
                </a:lnTo>
                <a:lnTo>
                  <a:pt x="815" y="580"/>
                </a:lnTo>
                <a:lnTo>
                  <a:pt x="815" y="580"/>
                </a:lnTo>
                <a:lnTo>
                  <a:pt x="815" y="581"/>
                </a:lnTo>
                <a:lnTo>
                  <a:pt x="815" y="583"/>
                </a:lnTo>
                <a:lnTo>
                  <a:pt x="815" y="584"/>
                </a:lnTo>
                <a:lnTo>
                  <a:pt x="813" y="584"/>
                </a:lnTo>
                <a:lnTo>
                  <a:pt x="813" y="583"/>
                </a:lnTo>
                <a:lnTo>
                  <a:pt x="813" y="582"/>
                </a:lnTo>
                <a:lnTo>
                  <a:pt x="813" y="581"/>
                </a:lnTo>
                <a:lnTo>
                  <a:pt x="813" y="580"/>
                </a:lnTo>
                <a:lnTo>
                  <a:pt x="812" y="580"/>
                </a:lnTo>
                <a:lnTo>
                  <a:pt x="812" y="580"/>
                </a:lnTo>
                <a:lnTo>
                  <a:pt x="812" y="579"/>
                </a:lnTo>
                <a:lnTo>
                  <a:pt x="811" y="579"/>
                </a:lnTo>
                <a:lnTo>
                  <a:pt x="811" y="578"/>
                </a:lnTo>
                <a:lnTo>
                  <a:pt x="810" y="578"/>
                </a:lnTo>
                <a:lnTo>
                  <a:pt x="810" y="577"/>
                </a:lnTo>
                <a:lnTo>
                  <a:pt x="809" y="577"/>
                </a:lnTo>
                <a:lnTo>
                  <a:pt x="808" y="577"/>
                </a:lnTo>
                <a:lnTo>
                  <a:pt x="807" y="577"/>
                </a:lnTo>
                <a:lnTo>
                  <a:pt x="806" y="577"/>
                </a:lnTo>
                <a:lnTo>
                  <a:pt x="805" y="577"/>
                </a:lnTo>
                <a:lnTo>
                  <a:pt x="804" y="577"/>
                </a:lnTo>
                <a:lnTo>
                  <a:pt x="803" y="577"/>
                </a:lnTo>
                <a:lnTo>
                  <a:pt x="803" y="576"/>
                </a:lnTo>
                <a:lnTo>
                  <a:pt x="803" y="575"/>
                </a:lnTo>
                <a:lnTo>
                  <a:pt x="804" y="574"/>
                </a:lnTo>
                <a:lnTo>
                  <a:pt x="804" y="573"/>
                </a:lnTo>
                <a:lnTo>
                  <a:pt x="803" y="573"/>
                </a:lnTo>
                <a:lnTo>
                  <a:pt x="802" y="573"/>
                </a:lnTo>
                <a:lnTo>
                  <a:pt x="801" y="573"/>
                </a:lnTo>
                <a:lnTo>
                  <a:pt x="801" y="572"/>
                </a:lnTo>
                <a:lnTo>
                  <a:pt x="801" y="572"/>
                </a:lnTo>
                <a:lnTo>
                  <a:pt x="801" y="572"/>
                </a:lnTo>
                <a:lnTo>
                  <a:pt x="801" y="570"/>
                </a:lnTo>
                <a:lnTo>
                  <a:pt x="802" y="569"/>
                </a:lnTo>
                <a:lnTo>
                  <a:pt x="803" y="568"/>
                </a:lnTo>
                <a:lnTo>
                  <a:pt x="805" y="568"/>
                </a:lnTo>
                <a:lnTo>
                  <a:pt x="804" y="567"/>
                </a:lnTo>
                <a:lnTo>
                  <a:pt x="804" y="566"/>
                </a:lnTo>
                <a:lnTo>
                  <a:pt x="803" y="565"/>
                </a:lnTo>
                <a:lnTo>
                  <a:pt x="803" y="564"/>
                </a:lnTo>
                <a:lnTo>
                  <a:pt x="802" y="563"/>
                </a:lnTo>
                <a:lnTo>
                  <a:pt x="802" y="562"/>
                </a:lnTo>
                <a:lnTo>
                  <a:pt x="802" y="561"/>
                </a:lnTo>
                <a:lnTo>
                  <a:pt x="801" y="561"/>
                </a:lnTo>
                <a:lnTo>
                  <a:pt x="801" y="561"/>
                </a:lnTo>
                <a:lnTo>
                  <a:pt x="799" y="562"/>
                </a:lnTo>
                <a:lnTo>
                  <a:pt x="799" y="561"/>
                </a:lnTo>
                <a:lnTo>
                  <a:pt x="799" y="560"/>
                </a:lnTo>
                <a:lnTo>
                  <a:pt x="799" y="559"/>
                </a:lnTo>
                <a:lnTo>
                  <a:pt x="799" y="558"/>
                </a:lnTo>
                <a:lnTo>
                  <a:pt x="799" y="557"/>
                </a:lnTo>
                <a:lnTo>
                  <a:pt x="799" y="556"/>
                </a:lnTo>
                <a:lnTo>
                  <a:pt x="799" y="556"/>
                </a:lnTo>
                <a:lnTo>
                  <a:pt x="799" y="555"/>
                </a:lnTo>
                <a:lnTo>
                  <a:pt x="798" y="555"/>
                </a:lnTo>
                <a:lnTo>
                  <a:pt x="798" y="554"/>
                </a:lnTo>
                <a:lnTo>
                  <a:pt x="798" y="553"/>
                </a:lnTo>
                <a:lnTo>
                  <a:pt x="798" y="552"/>
                </a:lnTo>
                <a:lnTo>
                  <a:pt x="798" y="551"/>
                </a:lnTo>
                <a:lnTo>
                  <a:pt x="798" y="550"/>
                </a:lnTo>
                <a:lnTo>
                  <a:pt x="798" y="549"/>
                </a:lnTo>
                <a:lnTo>
                  <a:pt x="798" y="548"/>
                </a:lnTo>
                <a:lnTo>
                  <a:pt x="798" y="547"/>
                </a:lnTo>
                <a:lnTo>
                  <a:pt x="799" y="547"/>
                </a:lnTo>
                <a:lnTo>
                  <a:pt x="800" y="547"/>
                </a:lnTo>
                <a:lnTo>
                  <a:pt x="801" y="547"/>
                </a:lnTo>
                <a:lnTo>
                  <a:pt x="801" y="547"/>
                </a:lnTo>
                <a:lnTo>
                  <a:pt x="801" y="540"/>
                </a:lnTo>
                <a:lnTo>
                  <a:pt x="801" y="539"/>
                </a:lnTo>
                <a:lnTo>
                  <a:pt x="798" y="539"/>
                </a:lnTo>
                <a:lnTo>
                  <a:pt x="797" y="539"/>
                </a:lnTo>
                <a:lnTo>
                  <a:pt x="796" y="539"/>
                </a:lnTo>
                <a:lnTo>
                  <a:pt x="795" y="539"/>
                </a:lnTo>
                <a:lnTo>
                  <a:pt x="794" y="539"/>
                </a:lnTo>
                <a:lnTo>
                  <a:pt x="793" y="539"/>
                </a:lnTo>
                <a:lnTo>
                  <a:pt x="792" y="539"/>
                </a:lnTo>
                <a:lnTo>
                  <a:pt x="791" y="539"/>
                </a:lnTo>
                <a:lnTo>
                  <a:pt x="790" y="539"/>
                </a:lnTo>
                <a:lnTo>
                  <a:pt x="789" y="539"/>
                </a:lnTo>
                <a:lnTo>
                  <a:pt x="789" y="539"/>
                </a:lnTo>
                <a:lnTo>
                  <a:pt x="788" y="539"/>
                </a:lnTo>
                <a:lnTo>
                  <a:pt x="787" y="539"/>
                </a:lnTo>
                <a:lnTo>
                  <a:pt x="787" y="538"/>
                </a:lnTo>
                <a:lnTo>
                  <a:pt x="787" y="537"/>
                </a:lnTo>
                <a:lnTo>
                  <a:pt x="787" y="536"/>
                </a:lnTo>
                <a:lnTo>
                  <a:pt x="787" y="535"/>
                </a:lnTo>
                <a:lnTo>
                  <a:pt x="787" y="534"/>
                </a:lnTo>
                <a:lnTo>
                  <a:pt x="787" y="533"/>
                </a:lnTo>
                <a:lnTo>
                  <a:pt x="787" y="532"/>
                </a:lnTo>
                <a:lnTo>
                  <a:pt x="787" y="532"/>
                </a:lnTo>
                <a:lnTo>
                  <a:pt x="789" y="532"/>
                </a:lnTo>
                <a:lnTo>
                  <a:pt x="789" y="532"/>
                </a:lnTo>
                <a:lnTo>
                  <a:pt x="790" y="533"/>
                </a:lnTo>
                <a:lnTo>
                  <a:pt x="792" y="533"/>
                </a:lnTo>
                <a:lnTo>
                  <a:pt x="793" y="532"/>
                </a:lnTo>
                <a:lnTo>
                  <a:pt x="795" y="532"/>
                </a:lnTo>
                <a:lnTo>
                  <a:pt x="795" y="531"/>
                </a:lnTo>
                <a:lnTo>
                  <a:pt x="796" y="531"/>
                </a:lnTo>
                <a:lnTo>
                  <a:pt x="801" y="531"/>
                </a:lnTo>
                <a:lnTo>
                  <a:pt x="801" y="531"/>
                </a:lnTo>
                <a:lnTo>
                  <a:pt x="802" y="530"/>
                </a:lnTo>
                <a:lnTo>
                  <a:pt x="802" y="529"/>
                </a:lnTo>
                <a:lnTo>
                  <a:pt x="802" y="528"/>
                </a:lnTo>
                <a:lnTo>
                  <a:pt x="802" y="527"/>
                </a:lnTo>
                <a:lnTo>
                  <a:pt x="801" y="527"/>
                </a:lnTo>
                <a:lnTo>
                  <a:pt x="801" y="526"/>
                </a:lnTo>
                <a:lnTo>
                  <a:pt x="800" y="525"/>
                </a:lnTo>
                <a:lnTo>
                  <a:pt x="801" y="524"/>
                </a:lnTo>
                <a:lnTo>
                  <a:pt x="799" y="523"/>
                </a:lnTo>
                <a:lnTo>
                  <a:pt x="798" y="522"/>
                </a:lnTo>
                <a:lnTo>
                  <a:pt x="797" y="522"/>
                </a:lnTo>
                <a:lnTo>
                  <a:pt x="796" y="521"/>
                </a:lnTo>
                <a:lnTo>
                  <a:pt x="795" y="521"/>
                </a:lnTo>
                <a:lnTo>
                  <a:pt x="794" y="520"/>
                </a:lnTo>
                <a:lnTo>
                  <a:pt x="792" y="520"/>
                </a:lnTo>
                <a:lnTo>
                  <a:pt x="791" y="520"/>
                </a:lnTo>
                <a:lnTo>
                  <a:pt x="790" y="520"/>
                </a:lnTo>
                <a:lnTo>
                  <a:pt x="789" y="520"/>
                </a:lnTo>
                <a:lnTo>
                  <a:pt x="788" y="520"/>
                </a:lnTo>
                <a:lnTo>
                  <a:pt x="786" y="520"/>
                </a:lnTo>
                <a:lnTo>
                  <a:pt x="785" y="520"/>
                </a:lnTo>
                <a:lnTo>
                  <a:pt x="784" y="520"/>
                </a:lnTo>
                <a:lnTo>
                  <a:pt x="783" y="520"/>
                </a:lnTo>
                <a:lnTo>
                  <a:pt x="782" y="520"/>
                </a:lnTo>
                <a:lnTo>
                  <a:pt x="782" y="519"/>
                </a:lnTo>
                <a:lnTo>
                  <a:pt x="781" y="519"/>
                </a:lnTo>
                <a:lnTo>
                  <a:pt x="780" y="519"/>
                </a:lnTo>
                <a:lnTo>
                  <a:pt x="779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7"/>
                </a:lnTo>
                <a:lnTo>
                  <a:pt x="778" y="516"/>
                </a:lnTo>
                <a:lnTo>
                  <a:pt x="780" y="516"/>
                </a:lnTo>
                <a:lnTo>
                  <a:pt x="780" y="517"/>
                </a:lnTo>
                <a:lnTo>
                  <a:pt x="781" y="516"/>
                </a:lnTo>
                <a:lnTo>
                  <a:pt x="781" y="515"/>
                </a:lnTo>
                <a:lnTo>
                  <a:pt x="782" y="514"/>
                </a:lnTo>
                <a:lnTo>
                  <a:pt x="782" y="513"/>
                </a:lnTo>
                <a:lnTo>
                  <a:pt x="782" y="512"/>
                </a:lnTo>
                <a:lnTo>
                  <a:pt x="783" y="512"/>
                </a:lnTo>
                <a:lnTo>
                  <a:pt x="783" y="511"/>
                </a:lnTo>
                <a:lnTo>
                  <a:pt x="783" y="510"/>
                </a:lnTo>
                <a:lnTo>
                  <a:pt x="783" y="509"/>
                </a:lnTo>
                <a:lnTo>
                  <a:pt x="783" y="508"/>
                </a:lnTo>
                <a:lnTo>
                  <a:pt x="783" y="508"/>
                </a:lnTo>
                <a:lnTo>
                  <a:pt x="783" y="507"/>
                </a:lnTo>
                <a:lnTo>
                  <a:pt x="783" y="506"/>
                </a:lnTo>
                <a:lnTo>
                  <a:pt x="783" y="504"/>
                </a:lnTo>
                <a:lnTo>
                  <a:pt x="782" y="504"/>
                </a:lnTo>
                <a:lnTo>
                  <a:pt x="780" y="504"/>
                </a:lnTo>
                <a:lnTo>
                  <a:pt x="778" y="504"/>
                </a:lnTo>
                <a:lnTo>
                  <a:pt x="777" y="504"/>
                </a:lnTo>
                <a:lnTo>
                  <a:pt x="777" y="504"/>
                </a:lnTo>
                <a:lnTo>
                  <a:pt x="776" y="504"/>
                </a:lnTo>
                <a:lnTo>
                  <a:pt x="775" y="504"/>
                </a:lnTo>
                <a:lnTo>
                  <a:pt x="774" y="504"/>
                </a:lnTo>
                <a:lnTo>
                  <a:pt x="773" y="504"/>
                </a:lnTo>
                <a:lnTo>
                  <a:pt x="772" y="504"/>
                </a:lnTo>
                <a:lnTo>
                  <a:pt x="771" y="504"/>
                </a:lnTo>
                <a:lnTo>
                  <a:pt x="770" y="504"/>
                </a:lnTo>
                <a:lnTo>
                  <a:pt x="769" y="504"/>
                </a:lnTo>
                <a:lnTo>
                  <a:pt x="768" y="504"/>
                </a:lnTo>
                <a:lnTo>
                  <a:pt x="767" y="504"/>
                </a:lnTo>
                <a:lnTo>
                  <a:pt x="767" y="505"/>
                </a:lnTo>
                <a:lnTo>
                  <a:pt x="766" y="505"/>
                </a:lnTo>
                <a:lnTo>
                  <a:pt x="766" y="506"/>
                </a:lnTo>
                <a:lnTo>
                  <a:pt x="765" y="506"/>
                </a:lnTo>
                <a:lnTo>
                  <a:pt x="765" y="506"/>
                </a:lnTo>
                <a:lnTo>
                  <a:pt x="764" y="506"/>
                </a:lnTo>
                <a:lnTo>
                  <a:pt x="762" y="507"/>
                </a:lnTo>
                <a:lnTo>
                  <a:pt x="762" y="506"/>
                </a:lnTo>
                <a:lnTo>
                  <a:pt x="762" y="505"/>
                </a:lnTo>
                <a:lnTo>
                  <a:pt x="762" y="504"/>
                </a:lnTo>
                <a:lnTo>
                  <a:pt x="760" y="504"/>
                </a:lnTo>
                <a:lnTo>
                  <a:pt x="759" y="504"/>
                </a:lnTo>
                <a:lnTo>
                  <a:pt x="758" y="504"/>
                </a:lnTo>
                <a:lnTo>
                  <a:pt x="757" y="504"/>
                </a:lnTo>
                <a:lnTo>
                  <a:pt x="754" y="504"/>
                </a:lnTo>
                <a:lnTo>
                  <a:pt x="753" y="504"/>
                </a:lnTo>
                <a:lnTo>
                  <a:pt x="751" y="504"/>
                </a:lnTo>
                <a:lnTo>
                  <a:pt x="751" y="505"/>
                </a:lnTo>
                <a:lnTo>
                  <a:pt x="750" y="505"/>
                </a:lnTo>
                <a:lnTo>
                  <a:pt x="749" y="505"/>
                </a:lnTo>
                <a:lnTo>
                  <a:pt x="748" y="505"/>
                </a:lnTo>
                <a:lnTo>
                  <a:pt x="748" y="504"/>
                </a:lnTo>
                <a:lnTo>
                  <a:pt x="748" y="505"/>
                </a:lnTo>
                <a:lnTo>
                  <a:pt x="748" y="506"/>
                </a:lnTo>
                <a:lnTo>
                  <a:pt x="745" y="504"/>
                </a:lnTo>
                <a:lnTo>
                  <a:pt x="744" y="504"/>
                </a:lnTo>
                <a:lnTo>
                  <a:pt x="744" y="505"/>
                </a:lnTo>
                <a:lnTo>
                  <a:pt x="744" y="506"/>
                </a:lnTo>
                <a:lnTo>
                  <a:pt x="744" y="507"/>
                </a:lnTo>
                <a:lnTo>
                  <a:pt x="744" y="508"/>
                </a:lnTo>
                <a:lnTo>
                  <a:pt x="744" y="508"/>
                </a:lnTo>
                <a:lnTo>
                  <a:pt x="743" y="508"/>
                </a:lnTo>
                <a:lnTo>
                  <a:pt x="742" y="508"/>
                </a:lnTo>
                <a:lnTo>
                  <a:pt x="741" y="508"/>
                </a:lnTo>
                <a:lnTo>
                  <a:pt x="741" y="508"/>
                </a:lnTo>
                <a:lnTo>
                  <a:pt x="741" y="509"/>
                </a:lnTo>
                <a:lnTo>
                  <a:pt x="741" y="510"/>
                </a:lnTo>
                <a:lnTo>
                  <a:pt x="740" y="510"/>
                </a:lnTo>
                <a:lnTo>
                  <a:pt x="738" y="510"/>
                </a:lnTo>
                <a:lnTo>
                  <a:pt x="738" y="511"/>
                </a:lnTo>
                <a:lnTo>
                  <a:pt x="738" y="513"/>
                </a:lnTo>
                <a:lnTo>
                  <a:pt x="740" y="513"/>
                </a:lnTo>
                <a:lnTo>
                  <a:pt x="741" y="513"/>
                </a:lnTo>
                <a:lnTo>
                  <a:pt x="741" y="514"/>
                </a:lnTo>
                <a:lnTo>
                  <a:pt x="741" y="515"/>
                </a:lnTo>
                <a:lnTo>
                  <a:pt x="741" y="517"/>
                </a:lnTo>
                <a:lnTo>
                  <a:pt x="741" y="519"/>
                </a:lnTo>
                <a:lnTo>
                  <a:pt x="741" y="520"/>
                </a:lnTo>
                <a:lnTo>
                  <a:pt x="740" y="520"/>
                </a:lnTo>
                <a:lnTo>
                  <a:pt x="740" y="521"/>
                </a:lnTo>
                <a:lnTo>
                  <a:pt x="740" y="522"/>
                </a:lnTo>
                <a:lnTo>
                  <a:pt x="740" y="523"/>
                </a:lnTo>
                <a:lnTo>
                  <a:pt x="741" y="523"/>
                </a:lnTo>
                <a:lnTo>
                  <a:pt x="741" y="524"/>
                </a:lnTo>
                <a:lnTo>
                  <a:pt x="741" y="532"/>
                </a:lnTo>
                <a:lnTo>
                  <a:pt x="740" y="532"/>
                </a:lnTo>
                <a:lnTo>
                  <a:pt x="740" y="533"/>
                </a:lnTo>
                <a:lnTo>
                  <a:pt x="739" y="533"/>
                </a:lnTo>
                <a:lnTo>
                  <a:pt x="738" y="533"/>
                </a:lnTo>
                <a:lnTo>
                  <a:pt x="738" y="534"/>
                </a:lnTo>
                <a:lnTo>
                  <a:pt x="738" y="536"/>
                </a:lnTo>
                <a:lnTo>
                  <a:pt x="738" y="537"/>
                </a:lnTo>
                <a:lnTo>
                  <a:pt x="738" y="538"/>
                </a:lnTo>
                <a:lnTo>
                  <a:pt x="738" y="539"/>
                </a:lnTo>
                <a:lnTo>
                  <a:pt x="738" y="540"/>
                </a:lnTo>
                <a:lnTo>
                  <a:pt x="738" y="543"/>
                </a:lnTo>
                <a:lnTo>
                  <a:pt x="738" y="544"/>
                </a:lnTo>
                <a:lnTo>
                  <a:pt x="738" y="545"/>
                </a:lnTo>
                <a:lnTo>
                  <a:pt x="739" y="545"/>
                </a:lnTo>
                <a:lnTo>
                  <a:pt x="740" y="545"/>
                </a:lnTo>
                <a:lnTo>
                  <a:pt x="740" y="547"/>
                </a:lnTo>
                <a:lnTo>
                  <a:pt x="741" y="547"/>
                </a:lnTo>
                <a:lnTo>
                  <a:pt x="742" y="546"/>
                </a:lnTo>
                <a:lnTo>
                  <a:pt x="742" y="547"/>
                </a:lnTo>
                <a:lnTo>
                  <a:pt x="742" y="548"/>
                </a:lnTo>
                <a:lnTo>
                  <a:pt x="742" y="549"/>
                </a:lnTo>
                <a:lnTo>
                  <a:pt x="741" y="549"/>
                </a:lnTo>
                <a:lnTo>
                  <a:pt x="741" y="550"/>
                </a:lnTo>
                <a:lnTo>
                  <a:pt x="741" y="553"/>
                </a:lnTo>
                <a:lnTo>
                  <a:pt x="741" y="554"/>
                </a:lnTo>
                <a:lnTo>
                  <a:pt x="741" y="556"/>
                </a:lnTo>
                <a:lnTo>
                  <a:pt x="741" y="556"/>
                </a:lnTo>
                <a:lnTo>
                  <a:pt x="742" y="556"/>
                </a:lnTo>
                <a:lnTo>
                  <a:pt x="743" y="556"/>
                </a:lnTo>
                <a:lnTo>
                  <a:pt x="744" y="556"/>
                </a:lnTo>
                <a:lnTo>
                  <a:pt x="745" y="556"/>
                </a:lnTo>
                <a:lnTo>
                  <a:pt x="746" y="556"/>
                </a:lnTo>
                <a:lnTo>
                  <a:pt x="747" y="557"/>
                </a:lnTo>
                <a:lnTo>
                  <a:pt x="748" y="557"/>
                </a:lnTo>
                <a:lnTo>
                  <a:pt x="748" y="556"/>
                </a:lnTo>
                <a:lnTo>
                  <a:pt x="748" y="556"/>
                </a:lnTo>
                <a:lnTo>
                  <a:pt x="748" y="555"/>
                </a:lnTo>
                <a:lnTo>
                  <a:pt x="749" y="555"/>
                </a:lnTo>
                <a:lnTo>
                  <a:pt x="750" y="555"/>
                </a:lnTo>
                <a:lnTo>
                  <a:pt x="751" y="555"/>
                </a:lnTo>
                <a:lnTo>
                  <a:pt x="751" y="554"/>
                </a:lnTo>
                <a:lnTo>
                  <a:pt x="751" y="553"/>
                </a:lnTo>
                <a:lnTo>
                  <a:pt x="752" y="553"/>
                </a:lnTo>
                <a:lnTo>
                  <a:pt x="752" y="555"/>
                </a:lnTo>
                <a:lnTo>
                  <a:pt x="752" y="557"/>
                </a:lnTo>
                <a:lnTo>
                  <a:pt x="752" y="558"/>
                </a:lnTo>
                <a:lnTo>
                  <a:pt x="748" y="557"/>
                </a:lnTo>
                <a:lnTo>
                  <a:pt x="747" y="557"/>
                </a:lnTo>
                <a:lnTo>
                  <a:pt x="745" y="557"/>
                </a:lnTo>
                <a:lnTo>
                  <a:pt x="744" y="557"/>
                </a:lnTo>
                <a:lnTo>
                  <a:pt x="743" y="557"/>
                </a:lnTo>
                <a:lnTo>
                  <a:pt x="742" y="557"/>
                </a:lnTo>
                <a:lnTo>
                  <a:pt x="741" y="557"/>
                </a:lnTo>
                <a:lnTo>
                  <a:pt x="741" y="560"/>
                </a:lnTo>
                <a:lnTo>
                  <a:pt x="741" y="563"/>
                </a:lnTo>
                <a:lnTo>
                  <a:pt x="741" y="566"/>
                </a:lnTo>
                <a:lnTo>
                  <a:pt x="741" y="567"/>
                </a:lnTo>
                <a:lnTo>
                  <a:pt x="741" y="567"/>
                </a:lnTo>
                <a:lnTo>
                  <a:pt x="739" y="566"/>
                </a:lnTo>
                <a:lnTo>
                  <a:pt x="738" y="566"/>
                </a:lnTo>
                <a:lnTo>
                  <a:pt x="738" y="567"/>
                </a:lnTo>
                <a:lnTo>
                  <a:pt x="740" y="567"/>
                </a:lnTo>
                <a:lnTo>
                  <a:pt x="740" y="568"/>
                </a:lnTo>
                <a:lnTo>
                  <a:pt x="740" y="568"/>
                </a:lnTo>
                <a:lnTo>
                  <a:pt x="740" y="569"/>
                </a:lnTo>
                <a:lnTo>
                  <a:pt x="741" y="569"/>
                </a:lnTo>
                <a:lnTo>
                  <a:pt x="741" y="569"/>
                </a:lnTo>
                <a:lnTo>
                  <a:pt x="742" y="570"/>
                </a:lnTo>
                <a:lnTo>
                  <a:pt x="743" y="570"/>
                </a:lnTo>
                <a:lnTo>
                  <a:pt x="744" y="570"/>
                </a:lnTo>
                <a:lnTo>
                  <a:pt x="746" y="570"/>
                </a:lnTo>
                <a:lnTo>
                  <a:pt x="746" y="572"/>
                </a:lnTo>
                <a:lnTo>
                  <a:pt x="745" y="572"/>
                </a:lnTo>
                <a:lnTo>
                  <a:pt x="739" y="572"/>
                </a:lnTo>
                <a:lnTo>
                  <a:pt x="738" y="572"/>
                </a:lnTo>
                <a:lnTo>
                  <a:pt x="738" y="569"/>
                </a:lnTo>
                <a:lnTo>
                  <a:pt x="737" y="569"/>
                </a:lnTo>
                <a:lnTo>
                  <a:pt x="736" y="569"/>
                </a:lnTo>
                <a:lnTo>
                  <a:pt x="735" y="569"/>
                </a:lnTo>
                <a:lnTo>
                  <a:pt x="734" y="569"/>
                </a:lnTo>
                <a:lnTo>
                  <a:pt x="733" y="570"/>
                </a:lnTo>
                <a:lnTo>
                  <a:pt x="733" y="571"/>
                </a:lnTo>
                <a:lnTo>
                  <a:pt x="733" y="572"/>
                </a:lnTo>
                <a:lnTo>
                  <a:pt x="731" y="572"/>
                </a:lnTo>
                <a:lnTo>
                  <a:pt x="731" y="573"/>
                </a:lnTo>
                <a:lnTo>
                  <a:pt x="731" y="574"/>
                </a:lnTo>
                <a:lnTo>
                  <a:pt x="731" y="573"/>
                </a:lnTo>
                <a:lnTo>
                  <a:pt x="731" y="572"/>
                </a:lnTo>
                <a:lnTo>
                  <a:pt x="731" y="571"/>
                </a:lnTo>
                <a:lnTo>
                  <a:pt x="731" y="570"/>
                </a:lnTo>
                <a:lnTo>
                  <a:pt x="730" y="570"/>
                </a:lnTo>
                <a:lnTo>
                  <a:pt x="730" y="569"/>
                </a:lnTo>
                <a:lnTo>
                  <a:pt x="731" y="569"/>
                </a:lnTo>
                <a:lnTo>
                  <a:pt x="733" y="569"/>
                </a:lnTo>
                <a:lnTo>
                  <a:pt x="734" y="569"/>
                </a:lnTo>
                <a:lnTo>
                  <a:pt x="735" y="569"/>
                </a:lnTo>
                <a:lnTo>
                  <a:pt x="737" y="569"/>
                </a:lnTo>
                <a:lnTo>
                  <a:pt x="738" y="569"/>
                </a:lnTo>
                <a:lnTo>
                  <a:pt x="738" y="568"/>
                </a:lnTo>
                <a:lnTo>
                  <a:pt x="738" y="568"/>
                </a:lnTo>
                <a:lnTo>
                  <a:pt x="738" y="567"/>
                </a:lnTo>
                <a:lnTo>
                  <a:pt x="736" y="567"/>
                </a:lnTo>
                <a:lnTo>
                  <a:pt x="734" y="567"/>
                </a:lnTo>
                <a:lnTo>
                  <a:pt x="730" y="566"/>
                </a:lnTo>
                <a:lnTo>
                  <a:pt x="729" y="566"/>
                </a:lnTo>
                <a:lnTo>
                  <a:pt x="729" y="565"/>
                </a:lnTo>
                <a:lnTo>
                  <a:pt x="732" y="563"/>
                </a:lnTo>
                <a:lnTo>
                  <a:pt x="733" y="563"/>
                </a:lnTo>
                <a:lnTo>
                  <a:pt x="733" y="562"/>
                </a:lnTo>
                <a:lnTo>
                  <a:pt x="734" y="562"/>
                </a:lnTo>
                <a:lnTo>
                  <a:pt x="734" y="561"/>
                </a:lnTo>
                <a:lnTo>
                  <a:pt x="734" y="559"/>
                </a:lnTo>
                <a:lnTo>
                  <a:pt x="734" y="557"/>
                </a:lnTo>
                <a:lnTo>
                  <a:pt x="733" y="557"/>
                </a:lnTo>
                <a:lnTo>
                  <a:pt x="733" y="556"/>
                </a:lnTo>
                <a:lnTo>
                  <a:pt x="733" y="556"/>
                </a:lnTo>
                <a:lnTo>
                  <a:pt x="733" y="554"/>
                </a:lnTo>
                <a:lnTo>
                  <a:pt x="733" y="553"/>
                </a:lnTo>
                <a:lnTo>
                  <a:pt x="732" y="553"/>
                </a:lnTo>
                <a:lnTo>
                  <a:pt x="729" y="554"/>
                </a:lnTo>
                <a:lnTo>
                  <a:pt x="729" y="555"/>
                </a:lnTo>
                <a:lnTo>
                  <a:pt x="728" y="555"/>
                </a:lnTo>
                <a:lnTo>
                  <a:pt x="728" y="556"/>
                </a:lnTo>
                <a:lnTo>
                  <a:pt x="728" y="556"/>
                </a:lnTo>
                <a:lnTo>
                  <a:pt x="728" y="557"/>
                </a:lnTo>
                <a:lnTo>
                  <a:pt x="729" y="558"/>
                </a:lnTo>
                <a:lnTo>
                  <a:pt x="728" y="558"/>
                </a:lnTo>
                <a:lnTo>
                  <a:pt x="727" y="558"/>
                </a:lnTo>
                <a:lnTo>
                  <a:pt x="727" y="559"/>
                </a:lnTo>
                <a:lnTo>
                  <a:pt x="726" y="559"/>
                </a:lnTo>
                <a:lnTo>
                  <a:pt x="725" y="560"/>
                </a:lnTo>
                <a:lnTo>
                  <a:pt x="724" y="560"/>
                </a:lnTo>
                <a:lnTo>
                  <a:pt x="724" y="561"/>
                </a:lnTo>
                <a:lnTo>
                  <a:pt x="723" y="561"/>
                </a:lnTo>
                <a:lnTo>
                  <a:pt x="723" y="562"/>
                </a:lnTo>
                <a:lnTo>
                  <a:pt x="724" y="563"/>
                </a:lnTo>
                <a:lnTo>
                  <a:pt x="725" y="563"/>
                </a:lnTo>
                <a:lnTo>
                  <a:pt x="726" y="564"/>
                </a:lnTo>
                <a:lnTo>
                  <a:pt x="727" y="564"/>
                </a:lnTo>
                <a:lnTo>
                  <a:pt x="728" y="565"/>
                </a:lnTo>
                <a:lnTo>
                  <a:pt x="729" y="566"/>
                </a:lnTo>
                <a:lnTo>
                  <a:pt x="728" y="566"/>
                </a:lnTo>
                <a:lnTo>
                  <a:pt x="727" y="565"/>
                </a:lnTo>
                <a:lnTo>
                  <a:pt x="724" y="565"/>
                </a:lnTo>
                <a:lnTo>
                  <a:pt x="721" y="564"/>
                </a:lnTo>
                <a:lnTo>
                  <a:pt x="720" y="564"/>
                </a:lnTo>
                <a:lnTo>
                  <a:pt x="719" y="564"/>
                </a:lnTo>
                <a:lnTo>
                  <a:pt x="718" y="564"/>
                </a:lnTo>
                <a:lnTo>
                  <a:pt x="720" y="561"/>
                </a:lnTo>
                <a:lnTo>
                  <a:pt x="721" y="561"/>
                </a:lnTo>
                <a:lnTo>
                  <a:pt x="720" y="560"/>
                </a:lnTo>
                <a:lnTo>
                  <a:pt x="722" y="558"/>
                </a:lnTo>
                <a:lnTo>
                  <a:pt x="721" y="557"/>
                </a:lnTo>
                <a:lnTo>
                  <a:pt x="724" y="556"/>
                </a:lnTo>
                <a:lnTo>
                  <a:pt x="724" y="556"/>
                </a:lnTo>
                <a:lnTo>
                  <a:pt x="723" y="556"/>
                </a:lnTo>
                <a:lnTo>
                  <a:pt x="723" y="555"/>
                </a:lnTo>
                <a:lnTo>
                  <a:pt x="722" y="555"/>
                </a:lnTo>
                <a:lnTo>
                  <a:pt x="723" y="554"/>
                </a:lnTo>
                <a:lnTo>
                  <a:pt x="724" y="554"/>
                </a:lnTo>
                <a:lnTo>
                  <a:pt x="725" y="554"/>
                </a:lnTo>
                <a:lnTo>
                  <a:pt x="729" y="552"/>
                </a:lnTo>
                <a:lnTo>
                  <a:pt x="731" y="551"/>
                </a:lnTo>
                <a:lnTo>
                  <a:pt x="732" y="550"/>
                </a:lnTo>
                <a:lnTo>
                  <a:pt x="733" y="550"/>
                </a:lnTo>
                <a:lnTo>
                  <a:pt x="734" y="549"/>
                </a:lnTo>
                <a:lnTo>
                  <a:pt x="734" y="548"/>
                </a:lnTo>
                <a:lnTo>
                  <a:pt x="734" y="546"/>
                </a:lnTo>
                <a:lnTo>
                  <a:pt x="734" y="544"/>
                </a:lnTo>
                <a:lnTo>
                  <a:pt x="734" y="543"/>
                </a:lnTo>
                <a:lnTo>
                  <a:pt x="734" y="541"/>
                </a:lnTo>
                <a:lnTo>
                  <a:pt x="734" y="540"/>
                </a:lnTo>
                <a:lnTo>
                  <a:pt x="735" y="540"/>
                </a:lnTo>
                <a:lnTo>
                  <a:pt x="736" y="540"/>
                </a:lnTo>
                <a:lnTo>
                  <a:pt x="737" y="540"/>
                </a:lnTo>
                <a:lnTo>
                  <a:pt x="737" y="539"/>
                </a:lnTo>
                <a:lnTo>
                  <a:pt x="737" y="538"/>
                </a:lnTo>
                <a:lnTo>
                  <a:pt x="737" y="533"/>
                </a:lnTo>
                <a:lnTo>
                  <a:pt x="737" y="532"/>
                </a:lnTo>
                <a:lnTo>
                  <a:pt x="737" y="532"/>
                </a:lnTo>
                <a:lnTo>
                  <a:pt x="737" y="530"/>
                </a:lnTo>
                <a:lnTo>
                  <a:pt x="737" y="529"/>
                </a:lnTo>
                <a:lnTo>
                  <a:pt x="737" y="528"/>
                </a:lnTo>
                <a:lnTo>
                  <a:pt x="737" y="526"/>
                </a:lnTo>
                <a:lnTo>
                  <a:pt x="737" y="524"/>
                </a:lnTo>
                <a:lnTo>
                  <a:pt x="737" y="523"/>
                </a:lnTo>
                <a:lnTo>
                  <a:pt x="737" y="522"/>
                </a:lnTo>
                <a:lnTo>
                  <a:pt x="737" y="521"/>
                </a:lnTo>
                <a:lnTo>
                  <a:pt x="737" y="520"/>
                </a:lnTo>
                <a:lnTo>
                  <a:pt x="737" y="520"/>
                </a:lnTo>
                <a:lnTo>
                  <a:pt x="737" y="518"/>
                </a:lnTo>
                <a:lnTo>
                  <a:pt x="737" y="506"/>
                </a:lnTo>
                <a:lnTo>
                  <a:pt x="736" y="506"/>
                </a:lnTo>
                <a:lnTo>
                  <a:pt x="734" y="507"/>
                </a:lnTo>
                <a:lnTo>
                  <a:pt x="732" y="508"/>
                </a:lnTo>
                <a:lnTo>
                  <a:pt x="731" y="508"/>
                </a:lnTo>
                <a:lnTo>
                  <a:pt x="730" y="509"/>
                </a:lnTo>
                <a:lnTo>
                  <a:pt x="729" y="509"/>
                </a:lnTo>
                <a:lnTo>
                  <a:pt x="729" y="510"/>
                </a:lnTo>
                <a:lnTo>
                  <a:pt x="728" y="510"/>
                </a:lnTo>
                <a:lnTo>
                  <a:pt x="728" y="508"/>
                </a:lnTo>
                <a:lnTo>
                  <a:pt x="728" y="507"/>
                </a:lnTo>
                <a:lnTo>
                  <a:pt x="729" y="507"/>
                </a:lnTo>
                <a:lnTo>
                  <a:pt x="729" y="509"/>
                </a:lnTo>
                <a:lnTo>
                  <a:pt x="729" y="509"/>
                </a:lnTo>
                <a:lnTo>
                  <a:pt x="730" y="508"/>
                </a:lnTo>
                <a:lnTo>
                  <a:pt x="731" y="508"/>
                </a:lnTo>
                <a:lnTo>
                  <a:pt x="731" y="507"/>
                </a:lnTo>
                <a:lnTo>
                  <a:pt x="731" y="506"/>
                </a:lnTo>
                <a:lnTo>
                  <a:pt x="731" y="505"/>
                </a:lnTo>
                <a:lnTo>
                  <a:pt x="731" y="504"/>
                </a:lnTo>
                <a:lnTo>
                  <a:pt x="733" y="504"/>
                </a:lnTo>
                <a:lnTo>
                  <a:pt x="734" y="504"/>
                </a:lnTo>
                <a:lnTo>
                  <a:pt x="737" y="504"/>
                </a:lnTo>
                <a:lnTo>
                  <a:pt x="737" y="503"/>
                </a:lnTo>
                <a:lnTo>
                  <a:pt x="737" y="502"/>
                </a:lnTo>
                <a:lnTo>
                  <a:pt x="737" y="501"/>
                </a:lnTo>
                <a:lnTo>
                  <a:pt x="737" y="499"/>
                </a:lnTo>
                <a:lnTo>
                  <a:pt x="737" y="498"/>
                </a:lnTo>
                <a:lnTo>
                  <a:pt x="736" y="498"/>
                </a:lnTo>
                <a:lnTo>
                  <a:pt x="735" y="498"/>
                </a:lnTo>
                <a:lnTo>
                  <a:pt x="734" y="498"/>
                </a:lnTo>
                <a:lnTo>
                  <a:pt x="733" y="498"/>
                </a:lnTo>
                <a:lnTo>
                  <a:pt x="733" y="497"/>
                </a:lnTo>
                <a:lnTo>
                  <a:pt x="733" y="496"/>
                </a:lnTo>
                <a:lnTo>
                  <a:pt x="732" y="496"/>
                </a:lnTo>
                <a:lnTo>
                  <a:pt x="732" y="496"/>
                </a:lnTo>
                <a:lnTo>
                  <a:pt x="731" y="496"/>
                </a:lnTo>
                <a:lnTo>
                  <a:pt x="730" y="496"/>
                </a:lnTo>
                <a:lnTo>
                  <a:pt x="729" y="496"/>
                </a:lnTo>
                <a:lnTo>
                  <a:pt x="729" y="496"/>
                </a:lnTo>
                <a:lnTo>
                  <a:pt x="728" y="496"/>
                </a:lnTo>
                <a:lnTo>
                  <a:pt x="727" y="496"/>
                </a:lnTo>
                <a:lnTo>
                  <a:pt x="726" y="496"/>
                </a:lnTo>
                <a:lnTo>
                  <a:pt x="724" y="496"/>
                </a:lnTo>
                <a:lnTo>
                  <a:pt x="723" y="496"/>
                </a:lnTo>
                <a:lnTo>
                  <a:pt x="722" y="496"/>
                </a:lnTo>
                <a:lnTo>
                  <a:pt x="722" y="496"/>
                </a:lnTo>
                <a:lnTo>
                  <a:pt x="722" y="497"/>
                </a:lnTo>
                <a:lnTo>
                  <a:pt x="724" y="497"/>
                </a:lnTo>
                <a:lnTo>
                  <a:pt x="726" y="497"/>
                </a:lnTo>
                <a:lnTo>
                  <a:pt x="727" y="497"/>
                </a:lnTo>
                <a:lnTo>
                  <a:pt x="728" y="497"/>
                </a:lnTo>
                <a:lnTo>
                  <a:pt x="728" y="498"/>
                </a:lnTo>
                <a:lnTo>
                  <a:pt x="727" y="498"/>
                </a:lnTo>
                <a:lnTo>
                  <a:pt x="726" y="498"/>
                </a:lnTo>
                <a:lnTo>
                  <a:pt x="725" y="498"/>
                </a:lnTo>
                <a:lnTo>
                  <a:pt x="724" y="498"/>
                </a:lnTo>
                <a:lnTo>
                  <a:pt x="723" y="498"/>
                </a:lnTo>
                <a:lnTo>
                  <a:pt x="722" y="498"/>
                </a:lnTo>
                <a:lnTo>
                  <a:pt x="721" y="498"/>
                </a:lnTo>
                <a:lnTo>
                  <a:pt x="720" y="498"/>
                </a:lnTo>
                <a:lnTo>
                  <a:pt x="719" y="498"/>
                </a:lnTo>
                <a:lnTo>
                  <a:pt x="719" y="497"/>
                </a:lnTo>
                <a:lnTo>
                  <a:pt x="719" y="496"/>
                </a:lnTo>
                <a:lnTo>
                  <a:pt x="719" y="495"/>
                </a:lnTo>
                <a:lnTo>
                  <a:pt x="719" y="494"/>
                </a:lnTo>
                <a:lnTo>
                  <a:pt x="721" y="494"/>
                </a:lnTo>
                <a:lnTo>
                  <a:pt x="721" y="492"/>
                </a:lnTo>
                <a:lnTo>
                  <a:pt x="722" y="492"/>
                </a:lnTo>
                <a:lnTo>
                  <a:pt x="723" y="492"/>
                </a:lnTo>
                <a:lnTo>
                  <a:pt x="724" y="492"/>
                </a:lnTo>
                <a:lnTo>
                  <a:pt x="726" y="492"/>
                </a:lnTo>
                <a:lnTo>
                  <a:pt x="735" y="491"/>
                </a:lnTo>
                <a:lnTo>
                  <a:pt x="736" y="491"/>
                </a:lnTo>
                <a:lnTo>
                  <a:pt x="736" y="490"/>
                </a:lnTo>
                <a:lnTo>
                  <a:pt x="735" y="490"/>
                </a:lnTo>
                <a:lnTo>
                  <a:pt x="735" y="489"/>
                </a:lnTo>
                <a:lnTo>
                  <a:pt x="737" y="489"/>
                </a:lnTo>
                <a:lnTo>
                  <a:pt x="738" y="489"/>
                </a:lnTo>
                <a:lnTo>
                  <a:pt x="738" y="490"/>
                </a:lnTo>
                <a:lnTo>
                  <a:pt x="738" y="493"/>
                </a:lnTo>
                <a:lnTo>
                  <a:pt x="739" y="493"/>
                </a:lnTo>
                <a:lnTo>
                  <a:pt x="741" y="493"/>
                </a:lnTo>
                <a:lnTo>
                  <a:pt x="741" y="493"/>
                </a:lnTo>
                <a:lnTo>
                  <a:pt x="742" y="493"/>
                </a:lnTo>
                <a:lnTo>
                  <a:pt x="743" y="493"/>
                </a:lnTo>
                <a:lnTo>
                  <a:pt x="744" y="493"/>
                </a:lnTo>
                <a:lnTo>
                  <a:pt x="745" y="493"/>
                </a:lnTo>
                <a:lnTo>
                  <a:pt x="749" y="493"/>
                </a:lnTo>
                <a:lnTo>
                  <a:pt x="751" y="493"/>
                </a:lnTo>
                <a:lnTo>
                  <a:pt x="752" y="493"/>
                </a:lnTo>
                <a:lnTo>
                  <a:pt x="752" y="496"/>
                </a:lnTo>
                <a:lnTo>
                  <a:pt x="764" y="488"/>
                </a:lnTo>
                <a:lnTo>
                  <a:pt x="765" y="487"/>
                </a:lnTo>
                <a:lnTo>
                  <a:pt x="773" y="483"/>
                </a:lnTo>
                <a:lnTo>
                  <a:pt x="775" y="482"/>
                </a:lnTo>
                <a:lnTo>
                  <a:pt x="776" y="482"/>
                </a:lnTo>
                <a:lnTo>
                  <a:pt x="777" y="481"/>
                </a:lnTo>
                <a:lnTo>
                  <a:pt x="777" y="480"/>
                </a:lnTo>
                <a:lnTo>
                  <a:pt x="778" y="480"/>
                </a:lnTo>
                <a:lnTo>
                  <a:pt x="779" y="479"/>
                </a:lnTo>
                <a:lnTo>
                  <a:pt x="779" y="478"/>
                </a:lnTo>
                <a:lnTo>
                  <a:pt x="780" y="478"/>
                </a:lnTo>
                <a:lnTo>
                  <a:pt x="780" y="477"/>
                </a:lnTo>
                <a:lnTo>
                  <a:pt x="781" y="476"/>
                </a:lnTo>
                <a:lnTo>
                  <a:pt x="782" y="476"/>
                </a:lnTo>
                <a:lnTo>
                  <a:pt x="783" y="475"/>
                </a:lnTo>
                <a:lnTo>
                  <a:pt x="784" y="475"/>
                </a:lnTo>
                <a:lnTo>
                  <a:pt x="784" y="474"/>
                </a:lnTo>
                <a:lnTo>
                  <a:pt x="785" y="474"/>
                </a:lnTo>
                <a:lnTo>
                  <a:pt x="789" y="471"/>
                </a:lnTo>
                <a:lnTo>
                  <a:pt x="794" y="466"/>
                </a:lnTo>
                <a:lnTo>
                  <a:pt x="796" y="464"/>
                </a:lnTo>
                <a:lnTo>
                  <a:pt x="801" y="460"/>
                </a:lnTo>
                <a:lnTo>
                  <a:pt x="801" y="460"/>
                </a:lnTo>
                <a:lnTo>
                  <a:pt x="803" y="458"/>
                </a:lnTo>
                <a:lnTo>
                  <a:pt x="798" y="458"/>
                </a:lnTo>
                <a:lnTo>
                  <a:pt x="798" y="450"/>
                </a:lnTo>
                <a:lnTo>
                  <a:pt x="799" y="450"/>
                </a:lnTo>
                <a:lnTo>
                  <a:pt x="800" y="451"/>
                </a:lnTo>
                <a:lnTo>
                  <a:pt x="801" y="451"/>
                </a:lnTo>
                <a:lnTo>
                  <a:pt x="802" y="451"/>
                </a:lnTo>
                <a:lnTo>
                  <a:pt x="806" y="453"/>
                </a:lnTo>
                <a:lnTo>
                  <a:pt x="806" y="450"/>
                </a:lnTo>
                <a:lnTo>
                  <a:pt x="806" y="447"/>
                </a:lnTo>
                <a:lnTo>
                  <a:pt x="804" y="447"/>
                </a:lnTo>
                <a:lnTo>
                  <a:pt x="801" y="447"/>
                </a:lnTo>
                <a:lnTo>
                  <a:pt x="800" y="447"/>
                </a:lnTo>
                <a:lnTo>
                  <a:pt x="798" y="448"/>
                </a:lnTo>
                <a:lnTo>
                  <a:pt x="796" y="448"/>
                </a:lnTo>
                <a:lnTo>
                  <a:pt x="795" y="448"/>
                </a:lnTo>
                <a:lnTo>
                  <a:pt x="794" y="448"/>
                </a:lnTo>
                <a:lnTo>
                  <a:pt x="792" y="448"/>
                </a:lnTo>
                <a:lnTo>
                  <a:pt x="791" y="448"/>
                </a:lnTo>
                <a:lnTo>
                  <a:pt x="786" y="448"/>
                </a:lnTo>
                <a:lnTo>
                  <a:pt x="785" y="448"/>
                </a:lnTo>
                <a:lnTo>
                  <a:pt x="785" y="448"/>
                </a:lnTo>
                <a:lnTo>
                  <a:pt x="785" y="449"/>
                </a:lnTo>
                <a:lnTo>
                  <a:pt x="785" y="453"/>
                </a:lnTo>
                <a:lnTo>
                  <a:pt x="785" y="454"/>
                </a:lnTo>
                <a:lnTo>
                  <a:pt x="785" y="456"/>
                </a:lnTo>
                <a:lnTo>
                  <a:pt x="785" y="457"/>
                </a:lnTo>
                <a:lnTo>
                  <a:pt x="785" y="458"/>
                </a:lnTo>
                <a:lnTo>
                  <a:pt x="785" y="459"/>
                </a:lnTo>
                <a:lnTo>
                  <a:pt x="785" y="460"/>
                </a:lnTo>
                <a:lnTo>
                  <a:pt x="788" y="460"/>
                </a:lnTo>
                <a:lnTo>
                  <a:pt x="788" y="460"/>
                </a:lnTo>
                <a:lnTo>
                  <a:pt x="788" y="461"/>
                </a:lnTo>
                <a:lnTo>
                  <a:pt x="788" y="463"/>
                </a:lnTo>
                <a:lnTo>
                  <a:pt x="788" y="464"/>
                </a:lnTo>
                <a:lnTo>
                  <a:pt x="785" y="464"/>
                </a:lnTo>
                <a:lnTo>
                  <a:pt x="785" y="463"/>
                </a:lnTo>
                <a:lnTo>
                  <a:pt x="785" y="462"/>
                </a:lnTo>
                <a:lnTo>
                  <a:pt x="785" y="461"/>
                </a:lnTo>
                <a:lnTo>
                  <a:pt x="785" y="460"/>
                </a:lnTo>
                <a:lnTo>
                  <a:pt x="785" y="460"/>
                </a:lnTo>
                <a:lnTo>
                  <a:pt x="783" y="460"/>
                </a:lnTo>
                <a:lnTo>
                  <a:pt x="780" y="460"/>
                </a:lnTo>
                <a:lnTo>
                  <a:pt x="780" y="457"/>
                </a:lnTo>
                <a:lnTo>
                  <a:pt x="780" y="454"/>
                </a:lnTo>
                <a:lnTo>
                  <a:pt x="781" y="454"/>
                </a:lnTo>
                <a:lnTo>
                  <a:pt x="782" y="454"/>
                </a:lnTo>
                <a:lnTo>
                  <a:pt x="783" y="454"/>
                </a:lnTo>
                <a:lnTo>
                  <a:pt x="784" y="454"/>
                </a:lnTo>
                <a:lnTo>
                  <a:pt x="784" y="453"/>
                </a:lnTo>
                <a:lnTo>
                  <a:pt x="784" y="452"/>
                </a:lnTo>
                <a:lnTo>
                  <a:pt x="784" y="451"/>
                </a:lnTo>
                <a:lnTo>
                  <a:pt x="784" y="450"/>
                </a:lnTo>
                <a:lnTo>
                  <a:pt x="784" y="449"/>
                </a:lnTo>
                <a:lnTo>
                  <a:pt x="784" y="448"/>
                </a:lnTo>
                <a:lnTo>
                  <a:pt x="784" y="448"/>
                </a:lnTo>
                <a:lnTo>
                  <a:pt x="783" y="448"/>
                </a:lnTo>
                <a:lnTo>
                  <a:pt x="782" y="448"/>
                </a:lnTo>
                <a:lnTo>
                  <a:pt x="782" y="447"/>
                </a:lnTo>
                <a:lnTo>
                  <a:pt x="781" y="446"/>
                </a:lnTo>
                <a:lnTo>
                  <a:pt x="780" y="446"/>
                </a:lnTo>
                <a:lnTo>
                  <a:pt x="779" y="446"/>
                </a:lnTo>
                <a:lnTo>
                  <a:pt x="778" y="446"/>
                </a:lnTo>
                <a:lnTo>
                  <a:pt x="778" y="445"/>
                </a:lnTo>
                <a:lnTo>
                  <a:pt x="777" y="445"/>
                </a:lnTo>
                <a:lnTo>
                  <a:pt x="777" y="445"/>
                </a:lnTo>
                <a:lnTo>
                  <a:pt x="776" y="445"/>
                </a:lnTo>
                <a:lnTo>
                  <a:pt x="775" y="444"/>
                </a:lnTo>
                <a:lnTo>
                  <a:pt x="774" y="444"/>
                </a:lnTo>
                <a:lnTo>
                  <a:pt x="773" y="444"/>
                </a:lnTo>
                <a:lnTo>
                  <a:pt x="772" y="444"/>
                </a:lnTo>
                <a:lnTo>
                  <a:pt x="772" y="443"/>
                </a:lnTo>
                <a:lnTo>
                  <a:pt x="771" y="443"/>
                </a:lnTo>
                <a:lnTo>
                  <a:pt x="770" y="443"/>
                </a:lnTo>
                <a:lnTo>
                  <a:pt x="769" y="443"/>
                </a:lnTo>
                <a:lnTo>
                  <a:pt x="769" y="445"/>
                </a:lnTo>
                <a:lnTo>
                  <a:pt x="769" y="446"/>
                </a:lnTo>
                <a:lnTo>
                  <a:pt x="769" y="447"/>
                </a:lnTo>
                <a:lnTo>
                  <a:pt x="769" y="448"/>
                </a:lnTo>
                <a:lnTo>
                  <a:pt x="769" y="448"/>
                </a:lnTo>
                <a:lnTo>
                  <a:pt x="769" y="449"/>
                </a:lnTo>
                <a:lnTo>
                  <a:pt x="768" y="449"/>
                </a:lnTo>
                <a:lnTo>
                  <a:pt x="766" y="449"/>
                </a:lnTo>
                <a:lnTo>
                  <a:pt x="765" y="449"/>
                </a:lnTo>
                <a:lnTo>
                  <a:pt x="765" y="448"/>
                </a:lnTo>
                <a:lnTo>
                  <a:pt x="765" y="448"/>
                </a:lnTo>
                <a:lnTo>
                  <a:pt x="765" y="447"/>
                </a:lnTo>
                <a:lnTo>
                  <a:pt x="765" y="446"/>
                </a:lnTo>
                <a:lnTo>
                  <a:pt x="765" y="445"/>
                </a:lnTo>
                <a:lnTo>
                  <a:pt x="765" y="444"/>
                </a:lnTo>
                <a:lnTo>
                  <a:pt x="765" y="443"/>
                </a:lnTo>
                <a:lnTo>
                  <a:pt x="765" y="442"/>
                </a:lnTo>
                <a:lnTo>
                  <a:pt x="765" y="441"/>
                </a:lnTo>
                <a:lnTo>
                  <a:pt x="763" y="441"/>
                </a:lnTo>
                <a:lnTo>
                  <a:pt x="761" y="441"/>
                </a:lnTo>
                <a:lnTo>
                  <a:pt x="758" y="441"/>
                </a:lnTo>
                <a:lnTo>
                  <a:pt x="757" y="441"/>
                </a:lnTo>
                <a:lnTo>
                  <a:pt x="756" y="441"/>
                </a:lnTo>
                <a:lnTo>
                  <a:pt x="755" y="441"/>
                </a:lnTo>
                <a:lnTo>
                  <a:pt x="753" y="441"/>
                </a:lnTo>
                <a:lnTo>
                  <a:pt x="753" y="441"/>
                </a:lnTo>
                <a:lnTo>
                  <a:pt x="752" y="441"/>
                </a:lnTo>
                <a:lnTo>
                  <a:pt x="751" y="441"/>
                </a:lnTo>
                <a:lnTo>
                  <a:pt x="750" y="441"/>
                </a:lnTo>
                <a:lnTo>
                  <a:pt x="749" y="441"/>
                </a:lnTo>
                <a:lnTo>
                  <a:pt x="748" y="441"/>
                </a:lnTo>
                <a:lnTo>
                  <a:pt x="747" y="441"/>
                </a:lnTo>
                <a:lnTo>
                  <a:pt x="743" y="441"/>
                </a:lnTo>
                <a:lnTo>
                  <a:pt x="739" y="441"/>
                </a:lnTo>
                <a:lnTo>
                  <a:pt x="739" y="442"/>
                </a:lnTo>
                <a:lnTo>
                  <a:pt x="738" y="442"/>
                </a:lnTo>
                <a:lnTo>
                  <a:pt x="737" y="442"/>
                </a:lnTo>
                <a:lnTo>
                  <a:pt x="737" y="443"/>
                </a:lnTo>
                <a:lnTo>
                  <a:pt x="737" y="446"/>
                </a:lnTo>
                <a:lnTo>
                  <a:pt x="738" y="446"/>
                </a:lnTo>
                <a:lnTo>
                  <a:pt x="739" y="446"/>
                </a:lnTo>
                <a:lnTo>
                  <a:pt x="739" y="447"/>
                </a:lnTo>
                <a:lnTo>
                  <a:pt x="739" y="448"/>
                </a:lnTo>
                <a:lnTo>
                  <a:pt x="739" y="449"/>
                </a:lnTo>
                <a:lnTo>
                  <a:pt x="739" y="450"/>
                </a:lnTo>
                <a:lnTo>
                  <a:pt x="738" y="452"/>
                </a:lnTo>
                <a:lnTo>
                  <a:pt x="739" y="452"/>
                </a:lnTo>
                <a:lnTo>
                  <a:pt x="739" y="453"/>
                </a:lnTo>
                <a:lnTo>
                  <a:pt x="741" y="453"/>
                </a:lnTo>
                <a:lnTo>
                  <a:pt x="741" y="454"/>
                </a:lnTo>
                <a:lnTo>
                  <a:pt x="741" y="455"/>
                </a:lnTo>
                <a:lnTo>
                  <a:pt x="741" y="455"/>
                </a:lnTo>
                <a:lnTo>
                  <a:pt x="742" y="455"/>
                </a:lnTo>
                <a:lnTo>
                  <a:pt x="743" y="455"/>
                </a:lnTo>
                <a:lnTo>
                  <a:pt x="744" y="455"/>
                </a:lnTo>
                <a:lnTo>
                  <a:pt x="745" y="455"/>
                </a:lnTo>
                <a:lnTo>
                  <a:pt x="745" y="456"/>
                </a:lnTo>
                <a:lnTo>
                  <a:pt x="745" y="457"/>
                </a:lnTo>
                <a:lnTo>
                  <a:pt x="744" y="457"/>
                </a:lnTo>
                <a:lnTo>
                  <a:pt x="744" y="456"/>
                </a:lnTo>
                <a:lnTo>
                  <a:pt x="743" y="456"/>
                </a:lnTo>
                <a:lnTo>
                  <a:pt x="742" y="456"/>
                </a:lnTo>
                <a:lnTo>
                  <a:pt x="741" y="456"/>
                </a:lnTo>
                <a:lnTo>
                  <a:pt x="741" y="456"/>
                </a:lnTo>
                <a:lnTo>
                  <a:pt x="741" y="460"/>
                </a:lnTo>
                <a:lnTo>
                  <a:pt x="741" y="460"/>
                </a:lnTo>
                <a:lnTo>
                  <a:pt x="741" y="460"/>
                </a:lnTo>
                <a:lnTo>
                  <a:pt x="744" y="461"/>
                </a:lnTo>
                <a:lnTo>
                  <a:pt x="748" y="462"/>
                </a:lnTo>
                <a:lnTo>
                  <a:pt x="751" y="463"/>
                </a:lnTo>
                <a:lnTo>
                  <a:pt x="749" y="463"/>
                </a:lnTo>
                <a:lnTo>
                  <a:pt x="748" y="463"/>
                </a:lnTo>
                <a:lnTo>
                  <a:pt x="747" y="463"/>
                </a:lnTo>
                <a:lnTo>
                  <a:pt x="745" y="463"/>
                </a:lnTo>
                <a:lnTo>
                  <a:pt x="742" y="463"/>
                </a:lnTo>
                <a:lnTo>
                  <a:pt x="742" y="464"/>
                </a:lnTo>
                <a:lnTo>
                  <a:pt x="742" y="465"/>
                </a:lnTo>
                <a:lnTo>
                  <a:pt x="741" y="465"/>
                </a:lnTo>
                <a:lnTo>
                  <a:pt x="741" y="465"/>
                </a:lnTo>
                <a:lnTo>
                  <a:pt x="740" y="465"/>
                </a:lnTo>
                <a:lnTo>
                  <a:pt x="738" y="465"/>
                </a:lnTo>
                <a:lnTo>
                  <a:pt x="737" y="465"/>
                </a:lnTo>
                <a:lnTo>
                  <a:pt x="737" y="468"/>
                </a:lnTo>
                <a:lnTo>
                  <a:pt x="737" y="469"/>
                </a:lnTo>
                <a:lnTo>
                  <a:pt x="737" y="471"/>
                </a:lnTo>
                <a:lnTo>
                  <a:pt x="737" y="472"/>
                </a:lnTo>
                <a:lnTo>
                  <a:pt x="737" y="472"/>
                </a:lnTo>
                <a:lnTo>
                  <a:pt x="735" y="472"/>
                </a:lnTo>
                <a:lnTo>
                  <a:pt x="734" y="472"/>
                </a:lnTo>
                <a:lnTo>
                  <a:pt x="734" y="472"/>
                </a:lnTo>
                <a:lnTo>
                  <a:pt x="734" y="471"/>
                </a:lnTo>
                <a:lnTo>
                  <a:pt x="734" y="470"/>
                </a:lnTo>
                <a:lnTo>
                  <a:pt x="734" y="469"/>
                </a:lnTo>
                <a:lnTo>
                  <a:pt x="734" y="468"/>
                </a:lnTo>
                <a:lnTo>
                  <a:pt x="737" y="468"/>
                </a:lnTo>
                <a:lnTo>
                  <a:pt x="735" y="468"/>
                </a:lnTo>
                <a:lnTo>
                  <a:pt x="735" y="465"/>
                </a:lnTo>
                <a:lnTo>
                  <a:pt x="735" y="464"/>
                </a:lnTo>
                <a:lnTo>
                  <a:pt x="735" y="463"/>
                </a:lnTo>
                <a:lnTo>
                  <a:pt x="735" y="462"/>
                </a:lnTo>
                <a:lnTo>
                  <a:pt x="735" y="461"/>
                </a:lnTo>
                <a:lnTo>
                  <a:pt x="734" y="460"/>
                </a:lnTo>
                <a:lnTo>
                  <a:pt x="733" y="460"/>
                </a:lnTo>
                <a:lnTo>
                  <a:pt x="732" y="460"/>
                </a:lnTo>
                <a:lnTo>
                  <a:pt x="731" y="460"/>
                </a:lnTo>
                <a:lnTo>
                  <a:pt x="729" y="460"/>
                </a:lnTo>
                <a:lnTo>
                  <a:pt x="729" y="460"/>
                </a:lnTo>
                <a:lnTo>
                  <a:pt x="729" y="459"/>
                </a:lnTo>
                <a:lnTo>
                  <a:pt x="730" y="459"/>
                </a:lnTo>
                <a:lnTo>
                  <a:pt x="731" y="459"/>
                </a:lnTo>
                <a:lnTo>
                  <a:pt x="731" y="458"/>
                </a:lnTo>
                <a:lnTo>
                  <a:pt x="731" y="457"/>
                </a:lnTo>
                <a:lnTo>
                  <a:pt x="731" y="456"/>
                </a:lnTo>
                <a:lnTo>
                  <a:pt x="732" y="455"/>
                </a:lnTo>
                <a:lnTo>
                  <a:pt x="733" y="455"/>
                </a:lnTo>
                <a:lnTo>
                  <a:pt x="733" y="454"/>
                </a:lnTo>
                <a:lnTo>
                  <a:pt x="733" y="453"/>
                </a:lnTo>
                <a:lnTo>
                  <a:pt x="734" y="453"/>
                </a:lnTo>
                <a:lnTo>
                  <a:pt x="734" y="451"/>
                </a:lnTo>
                <a:lnTo>
                  <a:pt x="735" y="451"/>
                </a:lnTo>
                <a:lnTo>
                  <a:pt x="736" y="451"/>
                </a:lnTo>
                <a:lnTo>
                  <a:pt x="737" y="451"/>
                </a:lnTo>
                <a:lnTo>
                  <a:pt x="737" y="450"/>
                </a:lnTo>
                <a:lnTo>
                  <a:pt x="737" y="449"/>
                </a:lnTo>
                <a:lnTo>
                  <a:pt x="735" y="449"/>
                </a:lnTo>
                <a:lnTo>
                  <a:pt x="732" y="449"/>
                </a:lnTo>
                <a:lnTo>
                  <a:pt x="731" y="449"/>
                </a:lnTo>
                <a:lnTo>
                  <a:pt x="729" y="449"/>
                </a:lnTo>
                <a:lnTo>
                  <a:pt x="729" y="449"/>
                </a:lnTo>
                <a:lnTo>
                  <a:pt x="729" y="448"/>
                </a:lnTo>
                <a:lnTo>
                  <a:pt x="729" y="448"/>
                </a:lnTo>
                <a:lnTo>
                  <a:pt x="732" y="447"/>
                </a:lnTo>
                <a:lnTo>
                  <a:pt x="734" y="447"/>
                </a:lnTo>
                <a:lnTo>
                  <a:pt x="734" y="446"/>
                </a:lnTo>
                <a:lnTo>
                  <a:pt x="734" y="445"/>
                </a:lnTo>
                <a:lnTo>
                  <a:pt x="733" y="444"/>
                </a:lnTo>
                <a:lnTo>
                  <a:pt x="732" y="444"/>
                </a:lnTo>
                <a:lnTo>
                  <a:pt x="730" y="444"/>
                </a:lnTo>
                <a:lnTo>
                  <a:pt x="729" y="444"/>
                </a:lnTo>
                <a:lnTo>
                  <a:pt x="729" y="443"/>
                </a:lnTo>
                <a:lnTo>
                  <a:pt x="729" y="441"/>
                </a:lnTo>
                <a:lnTo>
                  <a:pt x="730" y="441"/>
                </a:lnTo>
                <a:lnTo>
                  <a:pt x="731" y="441"/>
                </a:lnTo>
                <a:lnTo>
                  <a:pt x="733" y="441"/>
                </a:lnTo>
                <a:lnTo>
                  <a:pt x="736" y="441"/>
                </a:lnTo>
                <a:lnTo>
                  <a:pt x="736" y="439"/>
                </a:lnTo>
                <a:lnTo>
                  <a:pt x="735" y="439"/>
                </a:lnTo>
                <a:lnTo>
                  <a:pt x="732" y="439"/>
                </a:lnTo>
                <a:lnTo>
                  <a:pt x="730" y="439"/>
                </a:lnTo>
                <a:lnTo>
                  <a:pt x="729" y="439"/>
                </a:lnTo>
                <a:lnTo>
                  <a:pt x="729" y="439"/>
                </a:lnTo>
                <a:lnTo>
                  <a:pt x="729" y="437"/>
                </a:lnTo>
                <a:lnTo>
                  <a:pt x="729" y="436"/>
                </a:lnTo>
                <a:lnTo>
                  <a:pt x="728" y="436"/>
                </a:lnTo>
                <a:lnTo>
                  <a:pt x="727" y="436"/>
                </a:lnTo>
                <a:lnTo>
                  <a:pt x="727" y="439"/>
                </a:lnTo>
                <a:lnTo>
                  <a:pt x="727" y="441"/>
                </a:lnTo>
                <a:lnTo>
                  <a:pt x="726" y="441"/>
                </a:lnTo>
                <a:lnTo>
                  <a:pt x="724" y="441"/>
                </a:lnTo>
                <a:lnTo>
                  <a:pt x="721" y="441"/>
                </a:lnTo>
                <a:lnTo>
                  <a:pt x="720" y="441"/>
                </a:lnTo>
                <a:lnTo>
                  <a:pt x="720" y="442"/>
                </a:lnTo>
                <a:lnTo>
                  <a:pt x="720" y="443"/>
                </a:lnTo>
                <a:lnTo>
                  <a:pt x="720" y="446"/>
                </a:lnTo>
                <a:lnTo>
                  <a:pt x="721" y="446"/>
                </a:lnTo>
                <a:lnTo>
                  <a:pt x="721" y="447"/>
                </a:lnTo>
                <a:lnTo>
                  <a:pt x="720" y="447"/>
                </a:lnTo>
                <a:lnTo>
                  <a:pt x="720" y="446"/>
                </a:lnTo>
                <a:lnTo>
                  <a:pt x="720" y="445"/>
                </a:lnTo>
                <a:lnTo>
                  <a:pt x="719" y="445"/>
                </a:lnTo>
                <a:lnTo>
                  <a:pt x="719" y="444"/>
                </a:lnTo>
                <a:lnTo>
                  <a:pt x="718" y="444"/>
                </a:lnTo>
                <a:lnTo>
                  <a:pt x="717" y="443"/>
                </a:lnTo>
                <a:lnTo>
                  <a:pt x="717" y="443"/>
                </a:lnTo>
                <a:lnTo>
                  <a:pt x="716" y="442"/>
                </a:lnTo>
                <a:lnTo>
                  <a:pt x="717" y="441"/>
                </a:lnTo>
                <a:lnTo>
                  <a:pt x="718" y="440"/>
                </a:lnTo>
                <a:lnTo>
                  <a:pt x="718" y="439"/>
                </a:lnTo>
                <a:lnTo>
                  <a:pt x="719" y="439"/>
                </a:lnTo>
                <a:lnTo>
                  <a:pt x="719" y="438"/>
                </a:lnTo>
                <a:lnTo>
                  <a:pt x="720" y="438"/>
                </a:lnTo>
                <a:lnTo>
                  <a:pt x="722" y="437"/>
                </a:lnTo>
                <a:lnTo>
                  <a:pt x="722" y="436"/>
                </a:lnTo>
                <a:lnTo>
                  <a:pt x="723" y="436"/>
                </a:lnTo>
                <a:lnTo>
                  <a:pt x="724" y="435"/>
                </a:lnTo>
                <a:lnTo>
                  <a:pt x="726" y="434"/>
                </a:lnTo>
                <a:lnTo>
                  <a:pt x="728" y="433"/>
                </a:lnTo>
                <a:lnTo>
                  <a:pt x="729" y="432"/>
                </a:lnTo>
                <a:lnTo>
                  <a:pt x="731" y="430"/>
                </a:lnTo>
                <a:lnTo>
                  <a:pt x="732" y="429"/>
                </a:lnTo>
                <a:lnTo>
                  <a:pt x="733" y="429"/>
                </a:lnTo>
                <a:lnTo>
                  <a:pt x="733" y="428"/>
                </a:lnTo>
                <a:lnTo>
                  <a:pt x="731" y="428"/>
                </a:lnTo>
                <a:lnTo>
                  <a:pt x="729" y="428"/>
                </a:lnTo>
                <a:lnTo>
                  <a:pt x="727" y="428"/>
                </a:lnTo>
                <a:lnTo>
                  <a:pt x="725" y="428"/>
                </a:lnTo>
                <a:lnTo>
                  <a:pt x="724" y="429"/>
                </a:lnTo>
                <a:lnTo>
                  <a:pt x="723" y="429"/>
                </a:lnTo>
                <a:lnTo>
                  <a:pt x="721" y="431"/>
                </a:lnTo>
                <a:lnTo>
                  <a:pt x="721" y="432"/>
                </a:lnTo>
                <a:lnTo>
                  <a:pt x="720" y="432"/>
                </a:lnTo>
                <a:lnTo>
                  <a:pt x="719" y="431"/>
                </a:lnTo>
                <a:lnTo>
                  <a:pt x="717" y="430"/>
                </a:lnTo>
                <a:lnTo>
                  <a:pt x="716" y="428"/>
                </a:lnTo>
                <a:lnTo>
                  <a:pt x="716" y="427"/>
                </a:lnTo>
                <a:lnTo>
                  <a:pt x="717" y="427"/>
                </a:lnTo>
                <a:lnTo>
                  <a:pt x="717" y="426"/>
                </a:lnTo>
                <a:lnTo>
                  <a:pt x="719" y="424"/>
                </a:lnTo>
                <a:lnTo>
                  <a:pt x="720" y="425"/>
                </a:lnTo>
                <a:lnTo>
                  <a:pt x="721" y="425"/>
                </a:lnTo>
                <a:lnTo>
                  <a:pt x="722" y="426"/>
                </a:lnTo>
                <a:lnTo>
                  <a:pt x="723" y="426"/>
                </a:lnTo>
                <a:lnTo>
                  <a:pt x="723" y="427"/>
                </a:lnTo>
                <a:lnTo>
                  <a:pt x="724" y="427"/>
                </a:lnTo>
                <a:lnTo>
                  <a:pt x="725" y="427"/>
                </a:lnTo>
                <a:lnTo>
                  <a:pt x="726" y="427"/>
                </a:lnTo>
                <a:lnTo>
                  <a:pt x="727" y="427"/>
                </a:lnTo>
                <a:lnTo>
                  <a:pt x="728" y="427"/>
                </a:lnTo>
                <a:lnTo>
                  <a:pt x="729" y="427"/>
                </a:lnTo>
                <a:lnTo>
                  <a:pt x="730" y="427"/>
                </a:lnTo>
                <a:lnTo>
                  <a:pt x="730" y="428"/>
                </a:lnTo>
                <a:lnTo>
                  <a:pt x="731" y="428"/>
                </a:lnTo>
                <a:lnTo>
                  <a:pt x="732" y="428"/>
                </a:lnTo>
                <a:lnTo>
                  <a:pt x="733" y="428"/>
                </a:lnTo>
                <a:lnTo>
                  <a:pt x="734" y="428"/>
                </a:lnTo>
                <a:lnTo>
                  <a:pt x="735" y="428"/>
                </a:lnTo>
                <a:lnTo>
                  <a:pt x="735" y="427"/>
                </a:lnTo>
                <a:lnTo>
                  <a:pt x="735" y="426"/>
                </a:lnTo>
                <a:lnTo>
                  <a:pt x="735" y="421"/>
                </a:lnTo>
                <a:lnTo>
                  <a:pt x="736" y="421"/>
                </a:lnTo>
                <a:lnTo>
                  <a:pt x="737" y="421"/>
                </a:lnTo>
                <a:lnTo>
                  <a:pt x="738" y="421"/>
                </a:lnTo>
                <a:lnTo>
                  <a:pt x="739" y="421"/>
                </a:lnTo>
                <a:lnTo>
                  <a:pt x="739" y="422"/>
                </a:lnTo>
                <a:lnTo>
                  <a:pt x="739" y="423"/>
                </a:lnTo>
                <a:lnTo>
                  <a:pt x="738" y="423"/>
                </a:lnTo>
                <a:lnTo>
                  <a:pt x="738" y="423"/>
                </a:lnTo>
                <a:lnTo>
                  <a:pt x="741" y="423"/>
                </a:lnTo>
                <a:lnTo>
                  <a:pt x="742" y="423"/>
                </a:lnTo>
                <a:lnTo>
                  <a:pt x="742" y="424"/>
                </a:lnTo>
                <a:lnTo>
                  <a:pt x="742" y="425"/>
                </a:lnTo>
                <a:lnTo>
                  <a:pt x="742" y="426"/>
                </a:lnTo>
                <a:lnTo>
                  <a:pt x="743" y="426"/>
                </a:lnTo>
                <a:lnTo>
                  <a:pt x="744" y="426"/>
                </a:lnTo>
                <a:lnTo>
                  <a:pt x="745" y="426"/>
                </a:lnTo>
                <a:lnTo>
                  <a:pt x="746" y="426"/>
                </a:lnTo>
                <a:lnTo>
                  <a:pt x="747" y="426"/>
                </a:lnTo>
                <a:lnTo>
                  <a:pt x="748" y="426"/>
                </a:lnTo>
                <a:lnTo>
                  <a:pt x="749" y="426"/>
                </a:lnTo>
                <a:lnTo>
                  <a:pt x="750" y="426"/>
                </a:lnTo>
                <a:lnTo>
                  <a:pt x="751" y="426"/>
                </a:lnTo>
                <a:lnTo>
                  <a:pt x="752" y="426"/>
                </a:lnTo>
                <a:lnTo>
                  <a:pt x="753" y="426"/>
                </a:lnTo>
                <a:lnTo>
                  <a:pt x="753" y="426"/>
                </a:lnTo>
                <a:lnTo>
                  <a:pt x="753" y="425"/>
                </a:lnTo>
                <a:lnTo>
                  <a:pt x="756" y="425"/>
                </a:lnTo>
                <a:lnTo>
                  <a:pt x="756" y="426"/>
                </a:lnTo>
                <a:lnTo>
                  <a:pt x="756" y="427"/>
                </a:lnTo>
                <a:lnTo>
                  <a:pt x="754" y="427"/>
                </a:lnTo>
                <a:lnTo>
                  <a:pt x="754" y="428"/>
                </a:lnTo>
                <a:lnTo>
                  <a:pt x="754" y="429"/>
                </a:lnTo>
                <a:lnTo>
                  <a:pt x="755" y="429"/>
                </a:lnTo>
                <a:lnTo>
                  <a:pt x="755" y="430"/>
                </a:lnTo>
                <a:lnTo>
                  <a:pt x="754" y="430"/>
                </a:lnTo>
                <a:lnTo>
                  <a:pt x="753" y="430"/>
                </a:lnTo>
                <a:lnTo>
                  <a:pt x="753" y="430"/>
                </a:lnTo>
                <a:lnTo>
                  <a:pt x="752" y="430"/>
                </a:lnTo>
                <a:lnTo>
                  <a:pt x="751" y="430"/>
                </a:lnTo>
                <a:lnTo>
                  <a:pt x="750" y="430"/>
                </a:lnTo>
                <a:lnTo>
                  <a:pt x="748" y="430"/>
                </a:lnTo>
                <a:lnTo>
                  <a:pt x="749" y="431"/>
                </a:lnTo>
                <a:lnTo>
                  <a:pt x="749" y="433"/>
                </a:lnTo>
                <a:lnTo>
                  <a:pt x="749" y="435"/>
                </a:lnTo>
                <a:lnTo>
                  <a:pt x="749" y="435"/>
                </a:lnTo>
                <a:lnTo>
                  <a:pt x="750" y="435"/>
                </a:lnTo>
                <a:lnTo>
                  <a:pt x="750" y="436"/>
                </a:lnTo>
                <a:lnTo>
                  <a:pt x="749" y="437"/>
                </a:lnTo>
                <a:lnTo>
                  <a:pt x="748" y="438"/>
                </a:lnTo>
                <a:lnTo>
                  <a:pt x="748" y="435"/>
                </a:lnTo>
                <a:lnTo>
                  <a:pt x="748" y="433"/>
                </a:lnTo>
                <a:lnTo>
                  <a:pt x="748" y="432"/>
                </a:lnTo>
                <a:lnTo>
                  <a:pt x="748" y="431"/>
                </a:lnTo>
                <a:lnTo>
                  <a:pt x="748" y="430"/>
                </a:lnTo>
                <a:lnTo>
                  <a:pt x="748" y="429"/>
                </a:lnTo>
                <a:lnTo>
                  <a:pt x="747" y="428"/>
                </a:lnTo>
                <a:lnTo>
                  <a:pt x="741" y="428"/>
                </a:lnTo>
                <a:lnTo>
                  <a:pt x="741" y="428"/>
                </a:lnTo>
                <a:lnTo>
                  <a:pt x="740" y="428"/>
                </a:lnTo>
                <a:lnTo>
                  <a:pt x="738" y="428"/>
                </a:lnTo>
                <a:lnTo>
                  <a:pt x="737" y="428"/>
                </a:lnTo>
                <a:lnTo>
                  <a:pt x="737" y="430"/>
                </a:lnTo>
                <a:lnTo>
                  <a:pt x="737" y="431"/>
                </a:lnTo>
                <a:lnTo>
                  <a:pt x="737" y="432"/>
                </a:lnTo>
                <a:lnTo>
                  <a:pt x="737" y="433"/>
                </a:lnTo>
                <a:lnTo>
                  <a:pt x="737" y="434"/>
                </a:lnTo>
                <a:lnTo>
                  <a:pt x="737" y="435"/>
                </a:lnTo>
                <a:lnTo>
                  <a:pt x="737" y="436"/>
                </a:lnTo>
                <a:lnTo>
                  <a:pt x="737" y="437"/>
                </a:lnTo>
                <a:lnTo>
                  <a:pt x="737" y="438"/>
                </a:lnTo>
                <a:lnTo>
                  <a:pt x="737" y="439"/>
                </a:lnTo>
                <a:lnTo>
                  <a:pt x="737" y="440"/>
                </a:lnTo>
                <a:lnTo>
                  <a:pt x="739" y="440"/>
                </a:lnTo>
                <a:lnTo>
                  <a:pt x="741" y="440"/>
                </a:lnTo>
                <a:lnTo>
                  <a:pt x="742" y="440"/>
                </a:lnTo>
                <a:lnTo>
                  <a:pt x="743" y="440"/>
                </a:lnTo>
                <a:lnTo>
                  <a:pt x="747" y="440"/>
                </a:lnTo>
                <a:lnTo>
                  <a:pt x="748" y="440"/>
                </a:lnTo>
                <a:lnTo>
                  <a:pt x="749" y="440"/>
                </a:lnTo>
                <a:lnTo>
                  <a:pt x="749" y="439"/>
                </a:lnTo>
                <a:lnTo>
                  <a:pt x="750" y="439"/>
                </a:lnTo>
                <a:lnTo>
                  <a:pt x="750" y="440"/>
                </a:lnTo>
                <a:lnTo>
                  <a:pt x="751" y="440"/>
                </a:lnTo>
                <a:lnTo>
                  <a:pt x="751" y="439"/>
                </a:lnTo>
                <a:lnTo>
                  <a:pt x="752" y="440"/>
                </a:lnTo>
                <a:lnTo>
                  <a:pt x="753" y="440"/>
                </a:lnTo>
                <a:lnTo>
                  <a:pt x="753" y="440"/>
                </a:lnTo>
                <a:lnTo>
                  <a:pt x="754" y="440"/>
                </a:lnTo>
                <a:lnTo>
                  <a:pt x="755" y="440"/>
                </a:lnTo>
                <a:lnTo>
                  <a:pt x="756" y="440"/>
                </a:lnTo>
                <a:lnTo>
                  <a:pt x="757" y="440"/>
                </a:lnTo>
                <a:lnTo>
                  <a:pt x="759" y="440"/>
                </a:lnTo>
                <a:lnTo>
                  <a:pt x="760" y="440"/>
                </a:lnTo>
                <a:lnTo>
                  <a:pt x="763" y="440"/>
                </a:lnTo>
                <a:lnTo>
                  <a:pt x="764" y="440"/>
                </a:lnTo>
                <a:lnTo>
                  <a:pt x="765" y="441"/>
                </a:lnTo>
                <a:lnTo>
                  <a:pt x="766" y="441"/>
                </a:lnTo>
                <a:lnTo>
                  <a:pt x="767" y="441"/>
                </a:lnTo>
                <a:lnTo>
                  <a:pt x="768" y="442"/>
                </a:lnTo>
                <a:lnTo>
                  <a:pt x="769" y="442"/>
                </a:lnTo>
                <a:lnTo>
                  <a:pt x="770" y="442"/>
                </a:lnTo>
                <a:lnTo>
                  <a:pt x="777" y="444"/>
                </a:lnTo>
                <a:lnTo>
                  <a:pt x="777" y="445"/>
                </a:lnTo>
                <a:lnTo>
                  <a:pt x="779" y="445"/>
                </a:lnTo>
                <a:lnTo>
                  <a:pt x="782" y="446"/>
                </a:lnTo>
                <a:lnTo>
                  <a:pt x="783" y="446"/>
                </a:lnTo>
                <a:lnTo>
                  <a:pt x="784" y="447"/>
                </a:lnTo>
                <a:lnTo>
                  <a:pt x="785" y="447"/>
                </a:lnTo>
                <a:lnTo>
                  <a:pt x="785" y="446"/>
                </a:lnTo>
                <a:lnTo>
                  <a:pt x="785" y="445"/>
                </a:lnTo>
                <a:lnTo>
                  <a:pt x="785" y="444"/>
                </a:lnTo>
                <a:lnTo>
                  <a:pt x="785" y="443"/>
                </a:lnTo>
                <a:lnTo>
                  <a:pt x="785" y="442"/>
                </a:lnTo>
                <a:lnTo>
                  <a:pt x="785" y="441"/>
                </a:lnTo>
                <a:lnTo>
                  <a:pt x="785" y="440"/>
                </a:lnTo>
                <a:lnTo>
                  <a:pt x="785" y="437"/>
                </a:lnTo>
                <a:lnTo>
                  <a:pt x="785" y="436"/>
                </a:lnTo>
                <a:lnTo>
                  <a:pt x="785" y="435"/>
                </a:lnTo>
                <a:lnTo>
                  <a:pt x="785" y="435"/>
                </a:lnTo>
                <a:lnTo>
                  <a:pt x="785" y="434"/>
                </a:lnTo>
                <a:lnTo>
                  <a:pt x="785" y="432"/>
                </a:lnTo>
                <a:lnTo>
                  <a:pt x="785" y="430"/>
                </a:lnTo>
                <a:lnTo>
                  <a:pt x="785" y="429"/>
                </a:lnTo>
                <a:lnTo>
                  <a:pt x="785" y="428"/>
                </a:lnTo>
                <a:lnTo>
                  <a:pt x="784" y="428"/>
                </a:lnTo>
                <a:lnTo>
                  <a:pt x="783" y="428"/>
                </a:lnTo>
                <a:lnTo>
                  <a:pt x="782" y="428"/>
                </a:lnTo>
                <a:lnTo>
                  <a:pt x="781" y="428"/>
                </a:lnTo>
                <a:lnTo>
                  <a:pt x="781" y="427"/>
                </a:lnTo>
                <a:lnTo>
                  <a:pt x="780" y="427"/>
                </a:lnTo>
                <a:lnTo>
                  <a:pt x="779" y="427"/>
                </a:lnTo>
                <a:lnTo>
                  <a:pt x="778" y="427"/>
                </a:lnTo>
                <a:lnTo>
                  <a:pt x="775" y="427"/>
                </a:lnTo>
                <a:lnTo>
                  <a:pt x="775" y="429"/>
                </a:lnTo>
                <a:lnTo>
                  <a:pt x="775" y="430"/>
                </a:lnTo>
                <a:lnTo>
                  <a:pt x="775" y="435"/>
                </a:lnTo>
                <a:lnTo>
                  <a:pt x="774" y="435"/>
                </a:lnTo>
                <a:lnTo>
                  <a:pt x="773" y="435"/>
                </a:lnTo>
                <a:lnTo>
                  <a:pt x="773" y="435"/>
                </a:lnTo>
                <a:lnTo>
                  <a:pt x="773" y="434"/>
                </a:lnTo>
                <a:lnTo>
                  <a:pt x="773" y="433"/>
                </a:lnTo>
                <a:lnTo>
                  <a:pt x="773" y="432"/>
                </a:lnTo>
                <a:lnTo>
                  <a:pt x="773" y="431"/>
                </a:lnTo>
                <a:lnTo>
                  <a:pt x="773" y="430"/>
                </a:lnTo>
                <a:lnTo>
                  <a:pt x="773" y="429"/>
                </a:lnTo>
                <a:lnTo>
                  <a:pt x="773" y="428"/>
                </a:lnTo>
                <a:lnTo>
                  <a:pt x="773" y="427"/>
                </a:lnTo>
                <a:lnTo>
                  <a:pt x="772" y="427"/>
                </a:lnTo>
                <a:lnTo>
                  <a:pt x="771" y="427"/>
                </a:lnTo>
                <a:lnTo>
                  <a:pt x="770" y="427"/>
                </a:lnTo>
                <a:lnTo>
                  <a:pt x="768" y="427"/>
                </a:lnTo>
                <a:lnTo>
                  <a:pt x="766" y="427"/>
                </a:lnTo>
                <a:lnTo>
                  <a:pt x="765" y="427"/>
                </a:lnTo>
                <a:lnTo>
                  <a:pt x="765" y="427"/>
                </a:lnTo>
                <a:lnTo>
                  <a:pt x="763" y="427"/>
                </a:lnTo>
                <a:lnTo>
                  <a:pt x="762" y="427"/>
                </a:lnTo>
                <a:lnTo>
                  <a:pt x="761" y="427"/>
                </a:lnTo>
                <a:lnTo>
                  <a:pt x="759" y="427"/>
                </a:lnTo>
                <a:lnTo>
                  <a:pt x="758" y="427"/>
                </a:lnTo>
                <a:lnTo>
                  <a:pt x="758" y="428"/>
                </a:lnTo>
                <a:lnTo>
                  <a:pt x="757" y="428"/>
                </a:lnTo>
                <a:lnTo>
                  <a:pt x="757" y="427"/>
                </a:lnTo>
                <a:lnTo>
                  <a:pt x="758" y="427"/>
                </a:lnTo>
                <a:lnTo>
                  <a:pt x="758" y="426"/>
                </a:lnTo>
                <a:lnTo>
                  <a:pt x="758" y="425"/>
                </a:lnTo>
                <a:lnTo>
                  <a:pt x="759" y="425"/>
                </a:lnTo>
                <a:lnTo>
                  <a:pt x="760" y="425"/>
                </a:lnTo>
                <a:lnTo>
                  <a:pt x="761" y="425"/>
                </a:lnTo>
                <a:lnTo>
                  <a:pt x="761" y="426"/>
                </a:lnTo>
                <a:lnTo>
                  <a:pt x="761" y="427"/>
                </a:lnTo>
                <a:lnTo>
                  <a:pt x="762" y="427"/>
                </a:lnTo>
                <a:lnTo>
                  <a:pt x="763" y="427"/>
                </a:lnTo>
                <a:lnTo>
                  <a:pt x="765" y="426"/>
                </a:lnTo>
                <a:lnTo>
                  <a:pt x="765" y="426"/>
                </a:lnTo>
                <a:lnTo>
                  <a:pt x="766" y="426"/>
                </a:lnTo>
                <a:lnTo>
                  <a:pt x="765" y="424"/>
                </a:lnTo>
                <a:lnTo>
                  <a:pt x="766" y="424"/>
                </a:lnTo>
                <a:lnTo>
                  <a:pt x="767" y="424"/>
                </a:lnTo>
                <a:lnTo>
                  <a:pt x="768" y="424"/>
                </a:lnTo>
                <a:lnTo>
                  <a:pt x="769" y="424"/>
                </a:lnTo>
                <a:lnTo>
                  <a:pt x="770" y="424"/>
                </a:lnTo>
                <a:lnTo>
                  <a:pt x="771" y="424"/>
                </a:lnTo>
                <a:lnTo>
                  <a:pt x="772" y="424"/>
                </a:lnTo>
                <a:lnTo>
                  <a:pt x="773" y="424"/>
                </a:lnTo>
                <a:lnTo>
                  <a:pt x="774" y="424"/>
                </a:lnTo>
                <a:lnTo>
                  <a:pt x="774" y="425"/>
                </a:lnTo>
                <a:lnTo>
                  <a:pt x="776" y="425"/>
                </a:lnTo>
                <a:lnTo>
                  <a:pt x="778" y="425"/>
                </a:lnTo>
                <a:lnTo>
                  <a:pt x="779" y="425"/>
                </a:lnTo>
                <a:lnTo>
                  <a:pt x="780" y="425"/>
                </a:lnTo>
                <a:lnTo>
                  <a:pt x="781" y="425"/>
                </a:lnTo>
                <a:lnTo>
                  <a:pt x="781" y="424"/>
                </a:lnTo>
                <a:lnTo>
                  <a:pt x="782" y="424"/>
                </a:lnTo>
                <a:lnTo>
                  <a:pt x="782" y="423"/>
                </a:lnTo>
                <a:lnTo>
                  <a:pt x="782" y="423"/>
                </a:lnTo>
                <a:lnTo>
                  <a:pt x="782" y="422"/>
                </a:lnTo>
                <a:lnTo>
                  <a:pt x="783" y="422"/>
                </a:lnTo>
                <a:lnTo>
                  <a:pt x="783" y="421"/>
                </a:lnTo>
                <a:lnTo>
                  <a:pt x="785" y="421"/>
                </a:lnTo>
                <a:lnTo>
                  <a:pt x="785" y="420"/>
                </a:lnTo>
                <a:lnTo>
                  <a:pt x="786" y="420"/>
                </a:lnTo>
                <a:lnTo>
                  <a:pt x="787" y="420"/>
                </a:lnTo>
                <a:lnTo>
                  <a:pt x="789" y="420"/>
                </a:lnTo>
                <a:lnTo>
                  <a:pt x="789" y="419"/>
                </a:lnTo>
                <a:lnTo>
                  <a:pt x="788" y="418"/>
                </a:lnTo>
                <a:lnTo>
                  <a:pt x="786" y="418"/>
                </a:lnTo>
                <a:lnTo>
                  <a:pt x="785" y="418"/>
                </a:lnTo>
                <a:lnTo>
                  <a:pt x="785" y="416"/>
                </a:lnTo>
                <a:lnTo>
                  <a:pt x="785" y="414"/>
                </a:lnTo>
                <a:lnTo>
                  <a:pt x="785" y="413"/>
                </a:lnTo>
                <a:lnTo>
                  <a:pt x="784" y="413"/>
                </a:lnTo>
                <a:lnTo>
                  <a:pt x="783" y="413"/>
                </a:lnTo>
                <a:lnTo>
                  <a:pt x="778" y="413"/>
                </a:lnTo>
                <a:lnTo>
                  <a:pt x="775" y="413"/>
                </a:lnTo>
                <a:lnTo>
                  <a:pt x="775" y="412"/>
                </a:lnTo>
                <a:lnTo>
                  <a:pt x="775" y="411"/>
                </a:lnTo>
                <a:lnTo>
                  <a:pt x="775" y="411"/>
                </a:lnTo>
                <a:lnTo>
                  <a:pt x="775" y="410"/>
                </a:lnTo>
                <a:lnTo>
                  <a:pt x="775" y="409"/>
                </a:lnTo>
                <a:lnTo>
                  <a:pt x="775" y="408"/>
                </a:lnTo>
                <a:lnTo>
                  <a:pt x="776" y="408"/>
                </a:lnTo>
                <a:lnTo>
                  <a:pt x="779" y="408"/>
                </a:lnTo>
                <a:lnTo>
                  <a:pt x="781" y="408"/>
                </a:lnTo>
                <a:lnTo>
                  <a:pt x="781" y="407"/>
                </a:lnTo>
                <a:lnTo>
                  <a:pt x="780" y="406"/>
                </a:lnTo>
                <a:lnTo>
                  <a:pt x="779" y="404"/>
                </a:lnTo>
                <a:lnTo>
                  <a:pt x="779" y="403"/>
                </a:lnTo>
                <a:lnTo>
                  <a:pt x="779" y="402"/>
                </a:lnTo>
                <a:lnTo>
                  <a:pt x="778" y="402"/>
                </a:lnTo>
                <a:lnTo>
                  <a:pt x="778" y="401"/>
                </a:lnTo>
                <a:lnTo>
                  <a:pt x="777" y="401"/>
                </a:lnTo>
                <a:lnTo>
                  <a:pt x="777" y="402"/>
                </a:lnTo>
                <a:lnTo>
                  <a:pt x="777" y="402"/>
                </a:lnTo>
                <a:lnTo>
                  <a:pt x="775" y="402"/>
                </a:lnTo>
                <a:lnTo>
                  <a:pt x="775" y="404"/>
                </a:lnTo>
                <a:lnTo>
                  <a:pt x="775" y="405"/>
                </a:lnTo>
                <a:lnTo>
                  <a:pt x="774" y="405"/>
                </a:lnTo>
                <a:lnTo>
                  <a:pt x="773" y="405"/>
                </a:lnTo>
                <a:lnTo>
                  <a:pt x="773" y="404"/>
                </a:lnTo>
                <a:lnTo>
                  <a:pt x="773" y="403"/>
                </a:lnTo>
                <a:lnTo>
                  <a:pt x="773" y="402"/>
                </a:lnTo>
                <a:lnTo>
                  <a:pt x="772" y="401"/>
                </a:lnTo>
                <a:lnTo>
                  <a:pt x="769" y="399"/>
                </a:lnTo>
                <a:lnTo>
                  <a:pt x="770" y="399"/>
                </a:lnTo>
                <a:lnTo>
                  <a:pt x="771" y="398"/>
                </a:lnTo>
                <a:lnTo>
                  <a:pt x="772" y="398"/>
                </a:lnTo>
                <a:lnTo>
                  <a:pt x="773" y="398"/>
                </a:lnTo>
                <a:lnTo>
                  <a:pt x="773" y="397"/>
                </a:lnTo>
                <a:lnTo>
                  <a:pt x="772" y="395"/>
                </a:lnTo>
                <a:lnTo>
                  <a:pt x="773" y="395"/>
                </a:lnTo>
                <a:lnTo>
                  <a:pt x="774" y="395"/>
                </a:lnTo>
                <a:lnTo>
                  <a:pt x="775" y="395"/>
                </a:lnTo>
                <a:lnTo>
                  <a:pt x="774" y="394"/>
                </a:lnTo>
                <a:lnTo>
                  <a:pt x="773" y="393"/>
                </a:lnTo>
                <a:lnTo>
                  <a:pt x="773" y="391"/>
                </a:lnTo>
                <a:lnTo>
                  <a:pt x="772" y="391"/>
                </a:lnTo>
                <a:lnTo>
                  <a:pt x="773" y="391"/>
                </a:lnTo>
                <a:lnTo>
                  <a:pt x="774" y="391"/>
                </a:lnTo>
                <a:lnTo>
                  <a:pt x="775" y="391"/>
                </a:lnTo>
                <a:lnTo>
                  <a:pt x="775" y="390"/>
                </a:lnTo>
                <a:lnTo>
                  <a:pt x="774" y="389"/>
                </a:lnTo>
                <a:lnTo>
                  <a:pt x="772" y="387"/>
                </a:lnTo>
                <a:lnTo>
                  <a:pt x="771" y="386"/>
                </a:lnTo>
                <a:lnTo>
                  <a:pt x="771" y="385"/>
                </a:lnTo>
                <a:lnTo>
                  <a:pt x="769" y="383"/>
                </a:lnTo>
                <a:lnTo>
                  <a:pt x="769" y="382"/>
                </a:lnTo>
                <a:lnTo>
                  <a:pt x="769" y="381"/>
                </a:lnTo>
                <a:lnTo>
                  <a:pt x="768" y="381"/>
                </a:lnTo>
                <a:lnTo>
                  <a:pt x="768" y="380"/>
                </a:lnTo>
                <a:lnTo>
                  <a:pt x="767" y="380"/>
                </a:lnTo>
                <a:lnTo>
                  <a:pt x="767" y="379"/>
                </a:lnTo>
                <a:lnTo>
                  <a:pt x="767" y="380"/>
                </a:lnTo>
                <a:lnTo>
                  <a:pt x="766" y="380"/>
                </a:lnTo>
                <a:lnTo>
                  <a:pt x="765" y="380"/>
                </a:lnTo>
                <a:lnTo>
                  <a:pt x="765" y="381"/>
                </a:lnTo>
                <a:lnTo>
                  <a:pt x="766" y="381"/>
                </a:lnTo>
                <a:lnTo>
                  <a:pt x="766" y="382"/>
                </a:lnTo>
                <a:lnTo>
                  <a:pt x="769" y="386"/>
                </a:lnTo>
                <a:lnTo>
                  <a:pt x="769" y="387"/>
                </a:lnTo>
                <a:lnTo>
                  <a:pt x="768" y="387"/>
                </a:lnTo>
                <a:lnTo>
                  <a:pt x="766" y="387"/>
                </a:lnTo>
                <a:lnTo>
                  <a:pt x="766" y="385"/>
                </a:lnTo>
                <a:lnTo>
                  <a:pt x="765" y="385"/>
                </a:lnTo>
                <a:lnTo>
                  <a:pt x="765" y="387"/>
                </a:lnTo>
                <a:lnTo>
                  <a:pt x="764" y="387"/>
                </a:lnTo>
                <a:lnTo>
                  <a:pt x="763" y="386"/>
                </a:lnTo>
                <a:lnTo>
                  <a:pt x="762" y="386"/>
                </a:lnTo>
                <a:lnTo>
                  <a:pt x="761" y="386"/>
                </a:lnTo>
                <a:lnTo>
                  <a:pt x="760" y="385"/>
                </a:lnTo>
                <a:lnTo>
                  <a:pt x="759" y="385"/>
                </a:lnTo>
                <a:lnTo>
                  <a:pt x="758" y="385"/>
                </a:lnTo>
                <a:lnTo>
                  <a:pt x="757" y="384"/>
                </a:lnTo>
                <a:lnTo>
                  <a:pt x="756" y="384"/>
                </a:lnTo>
                <a:lnTo>
                  <a:pt x="755" y="383"/>
                </a:lnTo>
                <a:lnTo>
                  <a:pt x="755" y="382"/>
                </a:lnTo>
                <a:lnTo>
                  <a:pt x="755" y="381"/>
                </a:lnTo>
                <a:lnTo>
                  <a:pt x="754" y="380"/>
                </a:lnTo>
                <a:lnTo>
                  <a:pt x="753" y="379"/>
                </a:lnTo>
                <a:lnTo>
                  <a:pt x="751" y="377"/>
                </a:lnTo>
                <a:lnTo>
                  <a:pt x="750" y="377"/>
                </a:lnTo>
                <a:lnTo>
                  <a:pt x="749" y="377"/>
                </a:lnTo>
                <a:lnTo>
                  <a:pt x="748" y="378"/>
                </a:lnTo>
                <a:lnTo>
                  <a:pt x="749" y="380"/>
                </a:lnTo>
                <a:lnTo>
                  <a:pt x="748" y="380"/>
                </a:lnTo>
                <a:lnTo>
                  <a:pt x="748" y="381"/>
                </a:lnTo>
                <a:lnTo>
                  <a:pt x="747" y="382"/>
                </a:lnTo>
                <a:lnTo>
                  <a:pt x="747" y="383"/>
                </a:lnTo>
                <a:lnTo>
                  <a:pt x="746" y="383"/>
                </a:lnTo>
                <a:lnTo>
                  <a:pt x="744" y="383"/>
                </a:lnTo>
                <a:lnTo>
                  <a:pt x="744" y="382"/>
                </a:lnTo>
                <a:lnTo>
                  <a:pt x="742" y="384"/>
                </a:lnTo>
                <a:lnTo>
                  <a:pt x="741" y="384"/>
                </a:lnTo>
                <a:lnTo>
                  <a:pt x="741" y="382"/>
                </a:lnTo>
                <a:lnTo>
                  <a:pt x="740" y="381"/>
                </a:lnTo>
                <a:lnTo>
                  <a:pt x="739" y="381"/>
                </a:lnTo>
                <a:lnTo>
                  <a:pt x="739" y="382"/>
                </a:lnTo>
                <a:lnTo>
                  <a:pt x="739" y="383"/>
                </a:lnTo>
                <a:lnTo>
                  <a:pt x="739" y="384"/>
                </a:lnTo>
                <a:lnTo>
                  <a:pt x="738" y="384"/>
                </a:lnTo>
                <a:lnTo>
                  <a:pt x="737" y="384"/>
                </a:lnTo>
                <a:lnTo>
                  <a:pt x="736" y="384"/>
                </a:lnTo>
                <a:lnTo>
                  <a:pt x="737" y="384"/>
                </a:lnTo>
                <a:lnTo>
                  <a:pt x="736" y="383"/>
                </a:lnTo>
                <a:lnTo>
                  <a:pt x="734" y="383"/>
                </a:lnTo>
                <a:lnTo>
                  <a:pt x="734" y="382"/>
                </a:lnTo>
                <a:lnTo>
                  <a:pt x="734" y="381"/>
                </a:lnTo>
                <a:lnTo>
                  <a:pt x="734" y="380"/>
                </a:lnTo>
                <a:lnTo>
                  <a:pt x="733" y="380"/>
                </a:lnTo>
                <a:lnTo>
                  <a:pt x="732" y="380"/>
                </a:lnTo>
                <a:lnTo>
                  <a:pt x="731" y="380"/>
                </a:lnTo>
                <a:lnTo>
                  <a:pt x="730" y="378"/>
                </a:lnTo>
                <a:lnTo>
                  <a:pt x="730" y="377"/>
                </a:lnTo>
                <a:lnTo>
                  <a:pt x="731" y="376"/>
                </a:lnTo>
                <a:lnTo>
                  <a:pt x="731" y="375"/>
                </a:lnTo>
                <a:lnTo>
                  <a:pt x="732" y="375"/>
                </a:lnTo>
                <a:lnTo>
                  <a:pt x="733" y="375"/>
                </a:lnTo>
                <a:lnTo>
                  <a:pt x="734" y="375"/>
                </a:lnTo>
                <a:lnTo>
                  <a:pt x="735" y="375"/>
                </a:lnTo>
                <a:lnTo>
                  <a:pt x="735" y="375"/>
                </a:lnTo>
                <a:lnTo>
                  <a:pt x="735" y="374"/>
                </a:lnTo>
                <a:lnTo>
                  <a:pt x="735" y="373"/>
                </a:lnTo>
                <a:lnTo>
                  <a:pt x="735" y="372"/>
                </a:lnTo>
                <a:lnTo>
                  <a:pt x="735" y="371"/>
                </a:lnTo>
                <a:lnTo>
                  <a:pt x="735" y="370"/>
                </a:lnTo>
                <a:lnTo>
                  <a:pt x="735" y="369"/>
                </a:lnTo>
                <a:lnTo>
                  <a:pt x="735" y="368"/>
                </a:lnTo>
                <a:lnTo>
                  <a:pt x="735" y="367"/>
                </a:lnTo>
                <a:lnTo>
                  <a:pt x="735" y="366"/>
                </a:lnTo>
                <a:lnTo>
                  <a:pt x="735" y="365"/>
                </a:lnTo>
                <a:lnTo>
                  <a:pt x="735" y="364"/>
                </a:lnTo>
                <a:lnTo>
                  <a:pt x="735" y="363"/>
                </a:lnTo>
                <a:lnTo>
                  <a:pt x="735" y="363"/>
                </a:lnTo>
                <a:lnTo>
                  <a:pt x="735" y="362"/>
                </a:lnTo>
                <a:lnTo>
                  <a:pt x="737" y="362"/>
                </a:lnTo>
                <a:lnTo>
                  <a:pt x="739" y="362"/>
                </a:lnTo>
                <a:lnTo>
                  <a:pt x="740" y="362"/>
                </a:lnTo>
                <a:lnTo>
                  <a:pt x="741" y="362"/>
                </a:lnTo>
                <a:lnTo>
                  <a:pt x="742" y="362"/>
                </a:lnTo>
                <a:lnTo>
                  <a:pt x="743" y="362"/>
                </a:lnTo>
                <a:lnTo>
                  <a:pt x="743" y="363"/>
                </a:lnTo>
                <a:lnTo>
                  <a:pt x="743" y="361"/>
                </a:lnTo>
                <a:lnTo>
                  <a:pt x="740" y="361"/>
                </a:lnTo>
                <a:lnTo>
                  <a:pt x="739" y="361"/>
                </a:lnTo>
                <a:lnTo>
                  <a:pt x="738" y="361"/>
                </a:lnTo>
                <a:lnTo>
                  <a:pt x="737" y="361"/>
                </a:lnTo>
                <a:lnTo>
                  <a:pt x="736" y="361"/>
                </a:lnTo>
                <a:lnTo>
                  <a:pt x="735" y="361"/>
                </a:lnTo>
                <a:lnTo>
                  <a:pt x="734" y="361"/>
                </a:lnTo>
                <a:lnTo>
                  <a:pt x="733" y="361"/>
                </a:lnTo>
                <a:lnTo>
                  <a:pt x="732" y="361"/>
                </a:lnTo>
                <a:lnTo>
                  <a:pt x="731" y="361"/>
                </a:lnTo>
                <a:lnTo>
                  <a:pt x="730" y="361"/>
                </a:lnTo>
                <a:lnTo>
                  <a:pt x="729" y="361"/>
                </a:lnTo>
                <a:lnTo>
                  <a:pt x="727" y="361"/>
                </a:lnTo>
                <a:lnTo>
                  <a:pt x="726" y="361"/>
                </a:lnTo>
                <a:lnTo>
                  <a:pt x="724" y="361"/>
                </a:lnTo>
                <a:lnTo>
                  <a:pt x="723" y="361"/>
                </a:lnTo>
                <a:lnTo>
                  <a:pt x="722" y="361"/>
                </a:lnTo>
                <a:lnTo>
                  <a:pt x="722" y="362"/>
                </a:lnTo>
                <a:lnTo>
                  <a:pt x="722" y="363"/>
                </a:lnTo>
                <a:lnTo>
                  <a:pt x="722" y="363"/>
                </a:lnTo>
                <a:lnTo>
                  <a:pt x="722" y="365"/>
                </a:lnTo>
                <a:lnTo>
                  <a:pt x="722" y="366"/>
                </a:lnTo>
                <a:lnTo>
                  <a:pt x="722" y="367"/>
                </a:lnTo>
                <a:lnTo>
                  <a:pt x="722" y="368"/>
                </a:lnTo>
                <a:lnTo>
                  <a:pt x="721" y="368"/>
                </a:lnTo>
                <a:lnTo>
                  <a:pt x="721" y="369"/>
                </a:lnTo>
                <a:lnTo>
                  <a:pt x="720" y="370"/>
                </a:lnTo>
                <a:lnTo>
                  <a:pt x="719" y="371"/>
                </a:lnTo>
                <a:lnTo>
                  <a:pt x="718" y="371"/>
                </a:lnTo>
                <a:lnTo>
                  <a:pt x="718" y="372"/>
                </a:lnTo>
                <a:lnTo>
                  <a:pt x="718" y="373"/>
                </a:lnTo>
                <a:lnTo>
                  <a:pt x="719" y="373"/>
                </a:lnTo>
                <a:lnTo>
                  <a:pt x="720" y="374"/>
                </a:lnTo>
                <a:lnTo>
                  <a:pt x="720" y="375"/>
                </a:lnTo>
                <a:lnTo>
                  <a:pt x="721" y="375"/>
                </a:lnTo>
                <a:lnTo>
                  <a:pt x="722" y="375"/>
                </a:lnTo>
                <a:lnTo>
                  <a:pt x="722" y="375"/>
                </a:lnTo>
                <a:lnTo>
                  <a:pt x="723" y="375"/>
                </a:lnTo>
                <a:lnTo>
                  <a:pt x="724" y="375"/>
                </a:lnTo>
                <a:lnTo>
                  <a:pt x="724" y="376"/>
                </a:lnTo>
                <a:lnTo>
                  <a:pt x="722" y="376"/>
                </a:lnTo>
                <a:lnTo>
                  <a:pt x="722" y="375"/>
                </a:lnTo>
                <a:lnTo>
                  <a:pt x="721" y="376"/>
                </a:lnTo>
                <a:lnTo>
                  <a:pt x="721" y="375"/>
                </a:lnTo>
                <a:lnTo>
                  <a:pt x="720" y="375"/>
                </a:lnTo>
                <a:lnTo>
                  <a:pt x="719" y="375"/>
                </a:lnTo>
                <a:lnTo>
                  <a:pt x="718" y="375"/>
                </a:lnTo>
                <a:lnTo>
                  <a:pt x="718" y="375"/>
                </a:lnTo>
                <a:lnTo>
                  <a:pt x="718" y="373"/>
                </a:lnTo>
                <a:lnTo>
                  <a:pt x="718" y="372"/>
                </a:lnTo>
                <a:lnTo>
                  <a:pt x="718" y="371"/>
                </a:lnTo>
                <a:lnTo>
                  <a:pt x="719" y="370"/>
                </a:lnTo>
                <a:lnTo>
                  <a:pt x="719" y="369"/>
                </a:lnTo>
                <a:lnTo>
                  <a:pt x="720" y="369"/>
                </a:lnTo>
                <a:lnTo>
                  <a:pt x="720" y="368"/>
                </a:lnTo>
                <a:lnTo>
                  <a:pt x="721" y="368"/>
                </a:lnTo>
                <a:lnTo>
                  <a:pt x="721" y="367"/>
                </a:lnTo>
                <a:lnTo>
                  <a:pt x="722" y="367"/>
                </a:lnTo>
                <a:lnTo>
                  <a:pt x="722" y="366"/>
                </a:lnTo>
                <a:lnTo>
                  <a:pt x="722" y="365"/>
                </a:lnTo>
                <a:lnTo>
                  <a:pt x="722" y="364"/>
                </a:lnTo>
                <a:lnTo>
                  <a:pt x="722" y="363"/>
                </a:lnTo>
                <a:lnTo>
                  <a:pt x="722" y="363"/>
                </a:lnTo>
                <a:lnTo>
                  <a:pt x="722" y="362"/>
                </a:lnTo>
                <a:lnTo>
                  <a:pt x="722" y="361"/>
                </a:lnTo>
                <a:lnTo>
                  <a:pt x="717" y="361"/>
                </a:lnTo>
                <a:lnTo>
                  <a:pt x="713" y="361"/>
                </a:lnTo>
                <a:lnTo>
                  <a:pt x="711" y="361"/>
                </a:lnTo>
                <a:lnTo>
                  <a:pt x="710" y="361"/>
                </a:lnTo>
                <a:lnTo>
                  <a:pt x="705" y="361"/>
                </a:lnTo>
                <a:lnTo>
                  <a:pt x="703" y="361"/>
                </a:lnTo>
                <a:lnTo>
                  <a:pt x="702" y="361"/>
                </a:lnTo>
                <a:lnTo>
                  <a:pt x="700" y="361"/>
                </a:lnTo>
                <a:lnTo>
                  <a:pt x="700" y="362"/>
                </a:lnTo>
                <a:lnTo>
                  <a:pt x="699" y="362"/>
                </a:lnTo>
                <a:lnTo>
                  <a:pt x="698" y="362"/>
                </a:lnTo>
                <a:lnTo>
                  <a:pt x="698" y="361"/>
                </a:lnTo>
                <a:lnTo>
                  <a:pt x="697" y="361"/>
                </a:lnTo>
                <a:lnTo>
                  <a:pt x="696" y="361"/>
                </a:lnTo>
                <a:lnTo>
                  <a:pt x="695" y="361"/>
                </a:lnTo>
                <a:lnTo>
                  <a:pt x="695" y="362"/>
                </a:lnTo>
                <a:lnTo>
                  <a:pt x="693" y="362"/>
                </a:lnTo>
                <a:lnTo>
                  <a:pt x="693" y="362"/>
                </a:lnTo>
                <a:lnTo>
                  <a:pt x="692" y="362"/>
                </a:lnTo>
                <a:lnTo>
                  <a:pt x="691" y="363"/>
                </a:lnTo>
                <a:lnTo>
                  <a:pt x="690" y="363"/>
                </a:lnTo>
                <a:lnTo>
                  <a:pt x="689" y="363"/>
                </a:lnTo>
                <a:lnTo>
                  <a:pt x="688" y="362"/>
                </a:lnTo>
                <a:lnTo>
                  <a:pt x="688" y="363"/>
                </a:lnTo>
                <a:lnTo>
                  <a:pt x="687" y="363"/>
                </a:lnTo>
                <a:lnTo>
                  <a:pt x="687" y="363"/>
                </a:lnTo>
                <a:lnTo>
                  <a:pt x="686" y="363"/>
                </a:lnTo>
                <a:lnTo>
                  <a:pt x="686" y="364"/>
                </a:lnTo>
                <a:lnTo>
                  <a:pt x="685" y="364"/>
                </a:lnTo>
                <a:lnTo>
                  <a:pt x="684" y="365"/>
                </a:lnTo>
                <a:lnTo>
                  <a:pt x="683" y="366"/>
                </a:lnTo>
                <a:lnTo>
                  <a:pt x="682" y="367"/>
                </a:lnTo>
                <a:lnTo>
                  <a:pt x="681" y="368"/>
                </a:lnTo>
                <a:lnTo>
                  <a:pt x="681" y="369"/>
                </a:lnTo>
                <a:lnTo>
                  <a:pt x="680" y="369"/>
                </a:lnTo>
                <a:lnTo>
                  <a:pt x="680" y="370"/>
                </a:lnTo>
                <a:lnTo>
                  <a:pt x="679" y="370"/>
                </a:lnTo>
                <a:lnTo>
                  <a:pt x="679" y="371"/>
                </a:lnTo>
                <a:lnTo>
                  <a:pt x="678" y="371"/>
                </a:lnTo>
                <a:lnTo>
                  <a:pt x="676" y="373"/>
                </a:lnTo>
                <a:lnTo>
                  <a:pt x="676" y="374"/>
                </a:lnTo>
                <a:lnTo>
                  <a:pt x="675" y="374"/>
                </a:lnTo>
                <a:lnTo>
                  <a:pt x="675" y="375"/>
                </a:lnTo>
                <a:lnTo>
                  <a:pt x="674" y="375"/>
                </a:lnTo>
                <a:lnTo>
                  <a:pt x="673" y="375"/>
                </a:lnTo>
                <a:lnTo>
                  <a:pt x="672" y="376"/>
                </a:lnTo>
                <a:lnTo>
                  <a:pt x="671" y="376"/>
                </a:lnTo>
                <a:lnTo>
                  <a:pt x="671" y="377"/>
                </a:lnTo>
                <a:lnTo>
                  <a:pt x="670" y="377"/>
                </a:lnTo>
                <a:lnTo>
                  <a:pt x="670" y="378"/>
                </a:lnTo>
                <a:lnTo>
                  <a:pt x="669" y="378"/>
                </a:lnTo>
                <a:lnTo>
                  <a:pt x="669" y="379"/>
                </a:lnTo>
                <a:lnTo>
                  <a:pt x="669" y="380"/>
                </a:lnTo>
                <a:lnTo>
                  <a:pt x="669" y="380"/>
                </a:lnTo>
                <a:lnTo>
                  <a:pt x="669" y="381"/>
                </a:lnTo>
                <a:lnTo>
                  <a:pt x="669" y="382"/>
                </a:lnTo>
                <a:lnTo>
                  <a:pt x="670" y="383"/>
                </a:lnTo>
                <a:lnTo>
                  <a:pt x="671" y="384"/>
                </a:lnTo>
                <a:lnTo>
                  <a:pt x="672" y="384"/>
                </a:lnTo>
                <a:lnTo>
                  <a:pt x="674" y="384"/>
                </a:lnTo>
                <a:lnTo>
                  <a:pt x="675" y="384"/>
                </a:lnTo>
                <a:lnTo>
                  <a:pt x="676" y="384"/>
                </a:lnTo>
                <a:lnTo>
                  <a:pt x="677" y="384"/>
                </a:lnTo>
                <a:lnTo>
                  <a:pt x="677" y="385"/>
                </a:lnTo>
                <a:lnTo>
                  <a:pt x="677" y="387"/>
                </a:lnTo>
                <a:lnTo>
                  <a:pt x="677" y="387"/>
                </a:lnTo>
                <a:lnTo>
                  <a:pt x="677" y="388"/>
                </a:lnTo>
                <a:lnTo>
                  <a:pt x="679" y="389"/>
                </a:lnTo>
                <a:lnTo>
                  <a:pt x="680" y="390"/>
                </a:lnTo>
                <a:lnTo>
                  <a:pt x="681" y="391"/>
                </a:lnTo>
                <a:lnTo>
                  <a:pt x="681" y="392"/>
                </a:lnTo>
                <a:lnTo>
                  <a:pt x="682" y="393"/>
                </a:lnTo>
                <a:lnTo>
                  <a:pt x="683" y="394"/>
                </a:lnTo>
                <a:lnTo>
                  <a:pt x="684" y="394"/>
                </a:lnTo>
                <a:lnTo>
                  <a:pt x="685" y="395"/>
                </a:lnTo>
                <a:lnTo>
                  <a:pt x="687" y="397"/>
                </a:lnTo>
                <a:lnTo>
                  <a:pt x="689" y="399"/>
                </a:lnTo>
                <a:lnTo>
                  <a:pt x="690" y="399"/>
                </a:lnTo>
                <a:lnTo>
                  <a:pt x="691" y="399"/>
                </a:lnTo>
                <a:lnTo>
                  <a:pt x="692" y="400"/>
                </a:lnTo>
                <a:lnTo>
                  <a:pt x="693" y="401"/>
                </a:lnTo>
                <a:lnTo>
                  <a:pt x="694" y="400"/>
                </a:lnTo>
                <a:lnTo>
                  <a:pt x="694" y="399"/>
                </a:lnTo>
                <a:lnTo>
                  <a:pt x="695" y="399"/>
                </a:lnTo>
                <a:lnTo>
                  <a:pt x="695" y="399"/>
                </a:lnTo>
                <a:lnTo>
                  <a:pt x="695" y="398"/>
                </a:lnTo>
                <a:lnTo>
                  <a:pt x="696" y="398"/>
                </a:lnTo>
                <a:lnTo>
                  <a:pt x="696" y="399"/>
                </a:lnTo>
                <a:lnTo>
                  <a:pt x="697" y="399"/>
                </a:lnTo>
                <a:lnTo>
                  <a:pt x="699" y="399"/>
                </a:lnTo>
                <a:lnTo>
                  <a:pt x="700" y="399"/>
                </a:lnTo>
                <a:lnTo>
                  <a:pt x="700" y="400"/>
                </a:lnTo>
                <a:lnTo>
                  <a:pt x="700" y="401"/>
                </a:lnTo>
                <a:lnTo>
                  <a:pt x="699" y="401"/>
                </a:lnTo>
                <a:lnTo>
                  <a:pt x="699" y="402"/>
                </a:lnTo>
                <a:lnTo>
                  <a:pt x="698" y="403"/>
                </a:lnTo>
                <a:lnTo>
                  <a:pt x="698" y="404"/>
                </a:lnTo>
                <a:lnTo>
                  <a:pt x="697" y="405"/>
                </a:lnTo>
                <a:lnTo>
                  <a:pt x="696" y="405"/>
                </a:lnTo>
                <a:lnTo>
                  <a:pt x="697" y="406"/>
                </a:lnTo>
                <a:lnTo>
                  <a:pt x="698" y="406"/>
                </a:lnTo>
                <a:lnTo>
                  <a:pt x="699" y="407"/>
                </a:lnTo>
                <a:lnTo>
                  <a:pt x="700" y="408"/>
                </a:lnTo>
                <a:lnTo>
                  <a:pt x="702" y="410"/>
                </a:lnTo>
                <a:lnTo>
                  <a:pt x="702" y="409"/>
                </a:lnTo>
                <a:lnTo>
                  <a:pt x="703" y="409"/>
                </a:lnTo>
                <a:lnTo>
                  <a:pt x="704" y="408"/>
                </a:lnTo>
                <a:lnTo>
                  <a:pt x="705" y="408"/>
                </a:lnTo>
                <a:lnTo>
                  <a:pt x="705" y="409"/>
                </a:lnTo>
                <a:lnTo>
                  <a:pt x="705" y="409"/>
                </a:lnTo>
                <a:lnTo>
                  <a:pt x="705" y="410"/>
                </a:lnTo>
                <a:lnTo>
                  <a:pt x="706" y="410"/>
                </a:lnTo>
                <a:lnTo>
                  <a:pt x="707" y="411"/>
                </a:lnTo>
                <a:lnTo>
                  <a:pt x="706" y="411"/>
                </a:lnTo>
                <a:lnTo>
                  <a:pt x="705" y="411"/>
                </a:lnTo>
                <a:lnTo>
                  <a:pt x="705" y="412"/>
                </a:lnTo>
                <a:lnTo>
                  <a:pt x="705" y="412"/>
                </a:lnTo>
                <a:lnTo>
                  <a:pt x="704" y="411"/>
                </a:lnTo>
                <a:lnTo>
                  <a:pt x="703" y="411"/>
                </a:lnTo>
                <a:lnTo>
                  <a:pt x="702" y="410"/>
                </a:lnTo>
                <a:lnTo>
                  <a:pt x="701" y="409"/>
                </a:lnTo>
                <a:lnTo>
                  <a:pt x="700" y="408"/>
                </a:lnTo>
                <a:lnTo>
                  <a:pt x="699" y="408"/>
                </a:lnTo>
                <a:lnTo>
                  <a:pt x="699" y="407"/>
                </a:lnTo>
                <a:lnTo>
                  <a:pt x="698" y="408"/>
                </a:lnTo>
                <a:lnTo>
                  <a:pt x="698" y="409"/>
                </a:lnTo>
                <a:lnTo>
                  <a:pt x="696" y="408"/>
                </a:lnTo>
                <a:lnTo>
                  <a:pt x="695" y="407"/>
                </a:lnTo>
                <a:lnTo>
                  <a:pt x="696" y="407"/>
                </a:lnTo>
                <a:lnTo>
                  <a:pt x="696" y="406"/>
                </a:lnTo>
                <a:lnTo>
                  <a:pt x="697" y="406"/>
                </a:lnTo>
                <a:lnTo>
                  <a:pt x="697" y="405"/>
                </a:lnTo>
                <a:lnTo>
                  <a:pt x="696" y="405"/>
                </a:lnTo>
                <a:lnTo>
                  <a:pt x="696" y="404"/>
                </a:lnTo>
                <a:lnTo>
                  <a:pt x="695" y="404"/>
                </a:lnTo>
                <a:lnTo>
                  <a:pt x="694" y="403"/>
                </a:lnTo>
                <a:lnTo>
                  <a:pt x="693" y="403"/>
                </a:lnTo>
                <a:lnTo>
                  <a:pt x="693" y="402"/>
                </a:lnTo>
                <a:lnTo>
                  <a:pt x="693" y="401"/>
                </a:lnTo>
                <a:lnTo>
                  <a:pt x="692" y="401"/>
                </a:lnTo>
                <a:lnTo>
                  <a:pt x="691" y="402"/>
                </a:lnTo>
                <a:lnTo>
                  <a:pt x="690" y="401"/>
                </a:lnTo>
                <a:lnTo>
                  <a:pt x="689" y="400"/>
                </a:lnTo>
                <a:lnTo>
                  <a:pt x="688" y="399"/>
                </a:lnTo>
                <a:lnTo>
                  <a:pt x="689" y="399"/>
                </a:lnTo>
                <a:lnTo>
                  <a:pt x="689" y="399"/>
                </a:lnTo>
                <a:lnTo>
                  <a:pt x="688" y="398"/>
                </a:lnTo>
                <a:lnTo>
                  <a:pt x="686" y="397"/>
                </a:lnTo>
                <a:lnTo>
                  <a:pt x="685" y="396"/>
                </a:lnTo>
                <a:lnTo>
                  <a:pt x="685" y="395"/>
                </a:lnTo>
                <a:lnTo>
                  <a:pt x="683" y="394"/>
                </a:lnTo>
                <a:lnTo>
                  <a:pt x="682" y="393"/>
                </a:lnTo>
                <a:lnTo>
                  <a:pt x="681" y="392"/>
                </a:lnTo>
                <a:lnTo>
                  <a:pt x="680" y="391"/>
                </a:lnTo>
                <a:lnTo>
                  <a:pt x="679" y="390"/>
                </a:lnTo>
                <a:lnTo>
                  <a:pt x="679" y="389"/>
                </a:lnTo>
                <a:lnTo>
                  <a:pt x="678" y="389"/>
                </a:lnTo>
                <a:lnTo>
                  <a:pt x="677" y="388"/>
                </a:lnTo>
                <a:lnTo>
                  <a:pt x="677" y="389"/>
                </a:lnTo>
                <a:lnTo>
                  <a:pt x="677" y="390"/>
                </a:lnTo>
                <a:lnTo>
                  <a:pt x="675" y="390"/>
                </a:lnTo>
                <a:lnTo>
                  <a:pt x="675" y="388"/>
                </a:lnTo>
                <a:lnTo>
                  <a:pt x="676" y="387"/>
                </a:lnTo>
                <a:lnTo>
                  <a:pt x="674" y="386"/>
                </a:lnTo>
                <a:lnTo>
                  <a:pt x="673" y="385"/>
                </a:lnTo>
                <a:lnTo>
                  <a:pt x="672" y="385"/>
                </a:lnTo>
                <a:lnTo>
                  <a:pt x="671" y="384"/>
                </a:lnTo>
                <a:lnTo>
                  <a:pt x="670" y="383"/>
                </a:lnTo>
                <a:lnTo>
                  <a:pt x="669" y="383"/>
                </a:lnTo>
                <a:lnTo>
                  <a:pt x="669" y="382"/>
                </a:lnTo>
                <a:lnTo>
                  <a:pt x="669" y="382"/>
                </a:lnTo>
                <a:lnTo>
                  <a:pt x="668" y="380"/>
                </a:lnTo>
                <a:lnTo>
                  <a:pt x="666" y="379"/>
                </a:lnTo>
                <a:lnTo>
                  <a:pt x="663" y="376"/>
                </a:lnTo>
                <a:lnTo>
                  <a:pt x="665" y="375"/>
                </a:lnTo>
                <a:lnTo>
                  <a:pt x="666" y="375"/>
                </a:lnTo>
                <a:lnTo>
                  <a:pt x="667" y="376"/>
                </a:lnTo>
                <a:lnTo>
                  <a:pt x="668" y="376"/>
                </a:lnTo>
                <a:lnTo>
                  <a:pt x="669" y="377"/>
                </a:lnTo>
                <a:lnTo>
                  <a:pt x="669" y="378"/>
                </a:lnTo>
                <a:lnTo>
                  <a:pt x="669" y="378"/>
                </a:lnTo>
                <a:lnTo>
                  <a:pt x="669" y="377"/>
                </a:lnTo>
                <a:lnTo>
                  <a:pt x="670" y="376"/>
                </a:lnTo>
                <a:lnTo>
                  <a:pt x="671" y="376"/>
                </a:lnTo>
                <a:lnTo>
                  <a:pt x="672" y="375"/>
                </a:lnTo>
                <a:lnTo>
                  <a:pt x="673" y="375"/>
                </a:lnTo>
                <a:lnTo>
                  <a:pt x="674" y="374"/>
                </a:lnTo>
                <a:lnTo>
                  <a:pt x="675" y="374"/>
                </a:lnTo>
                <a:lnTo>
                  <a:pt x="675" y="373"/>
                </a:lnTo>
                <a:lnTo>
                  <a:pt x="676" y="372"/>
                </a:lnTo>
                <a:lnTo>
                  <a:pt x="676" y="371"/>
                </a:lnTo>
                <a:lnTo>
                  <a:pt x="675" y="371"/>
                </a:lnTo>
                <a:lnTo>
                  <a:pt x="675" y="370"/>
                </a:lnTo>
                <a:lnTo>
                  <a:pt x="674" y="369"/>
                </a:lnTo>
                <a:lnTo>
                  <a:pt x="673" y="368"/>
                </a:lnTo>
                <a:lnTo>
                  <a:pt x="673" y="369"/>
                </a:lnTo>
                <a:lnTo>
                  <a:pt x="672" y="369"/>
                </a:lnTo>
                <a:lnTo>
                  <a:pt x="671" y="368"/>
                </a:lnTo>
                <a:lnTo>
                  <a:pt x="670" y="367"/>
                </a:lnTo>
                <a:lnTo>
                  <a:pt x="669" y="367"/>
                </a:lnTo>
                <a:lnTo>
                  <a:pt x="669" y="366"/>
                </a:lnTo>
                <a:lnTo>
                  <a:pt x="669" y="365"/>
                </a:lnTo>
                <a:lnTo>
                  <a:pt x="668" y="365"/>
                </a:lnTo>
                <a:lnTo>
                  <a:pt x="667" y="364"/>
                </a:lnTo>
                <a:lnTo>
                  <a:pt x="666" y="363"/>
                </a:lnTo>
                <a:lnTo>
                  <a:pt x="665" y="363"/>
                </a:lnTo>
                <a:lnTo>
                  <a:pt x="664" y="362"/>
                </a:lnTo>
                <a:lnTo>
                  <a:pt x="663" y="362"/>
                </a:lnTo>
                <a:lnTo>
                  <a:pt x="662" y="362"/>
                </a:lnTo>
                <a:lnTo>
                  <a:pt x="661" y="363"/>
                </a:lnTo>
                <a:lnTo>
                  <a:pt x="659" y="363"/>
                </a:lnTo>
                <a:lnTo>
                  <a:pt x="658" y="363"/>
                </a:lnTo>
                <a:lnTo>
                  <a:pt x="657" y="364"/>
                </a:lnTo>
                <a:lnTo>
                  <a:pt x="657" y="364"/>
                </a:lnTo>
                <a:lnTo>
                  <a:pt x="656" y="365"/>
                </a:lnTo>
                <a:lnTo>
                  <a:pt x="656" y="366"/>
                </a:lnTo>
                <a:lnTo>
                  <a:pt x="657" y="366"/>
                </a:lnTo>
                <a:lnTo>
                  <a:pt x="657" y="367"/>
                </a:lnTo>
                <a:lnTo>
                  <a:pt x="657" y="368"/>
                </a:lnTo>
                <a:lnTo>
                  <a:pt x="658" y="368"/>
                </a:lnTo>
                <a:lnTo>
                  <a:pt x="656" y="370"/>
                </a:lnTo>
                <a:lnTo>
                  <a:pt x="655" y="370"/>
                </a:lnTo>
                <a:lnTo>
                  <a:pt x="654" y="369"/>
                </a:lnTo>
                <a:lnTo>
                  <a:pt x="653" y="368"/>
                </a:lnTo>
                <a:lnTo>
                  <a:pt x="652" y="368"/>
                </a:lnTo>
                <a:lnTo>
                  <a:pt x="649" y="365"/>
                </a:lnTo>
                <a:lnTo>
                  <a:pt x="649" y="364"/>
                </a:lnTo>
                <a:lnTo>
                  <a:pt x="648" y="364"/>
                </a:lnTo>
                <a:lnTo>
                  <a:pt x="647" y="366"/>
                </a:lnTo>
                <a:lnTo>
                  <a:pt x="646" y="366"/>
                </a:lnTo>
                <a:lnTo>
                  <a:pt x="645" y="365"/>
                </a:lnTo>
                <a:lnTo>
                  <a:pt x="645" y="364"/>
                </a:lnTo>
                <a:lnTo>
                  <a:pt x="645" y="363"/>
                </a:lnTo>
                <a:lnTo>
                  <a:pt x="646" y="363"/>
                </a:lnTo>
                <a:lnTo>
                  <a:pt x="646" y="363"/>
                </a:lnTo>
                <a:lnTo>
                  <a:pt x="647" y="363"/>
                </a:lnTo>
                <a:lnTo>
                  <a:pt x="646" y="363"/>
                </a:lnTo>
                <a:lnTo>
                  <a:pt x="645" y="362"/>
                </a:lnTo>
                <a:lnTo>
                  <a:pt x="642" y="359"/>
                </a:lnTo>
                <a:lnTo>
                  <a:pt x="641" y="358"/>
                </a:lnTo>
                <a:lnTo>
                  <a:pt x="640" y="357"/>
                </a:lnTo>
                <a:lnTo>
                  <a:pt x="638" y="356"/>
                </a:lnTo>
                <a:lnTo>
                  <a:pt x="637" y="354"/>
                </a:lnTo>
                <a:lnTo>
                  <a:pt x="635" y="353"/>
                </a:lnTo>
                <a:lnTo>
                  <a:pt x="633" y="351"/>
                </a:lnTo>
                <a:lnTo>
                  <a:pt x="633" y="351"/>
                </a:lnTo>
                <a:lnTo>
                  <a:pt x="632" y="351"/>
                </a:lnTo>
                <a:lnTo>
                  <a:pt x="631" y="350"/>
                </a:lnTo>
                <a:lnTo>
                  <a:pt x="630" y="349"/>
                </a:lnTo>
                <a:lnTo>
                  <a:pt x="629" y="348"/>
                </a:lnTo>
                <a:lnTo>
                  <a:pt x="628" y="347"/>
                </a:lnTo>
                <a:lnTo>
                  <a:pt x="627" y="347"/>
                </a:lnTo>
                <a:lnTo>
                  <a:pt x="627" y="346"/>
                </a:lnTo>
                <a:lnTo>
                  <a:pt x="626" y="346"/>
                </a:lnTo>
                <a:lnTo>
                  <a:pt x="625" y="345"/>
                </a:lnTo>
                <a:lnTo>
                  <a:pt x="624" y="344"/>
                </a:lnTo>
                <a:lnTo>
                  <a:pt x="623" y="344"/>
                </a:lnTo>
                <a:lnTo>
                  <a:pt x="623" y="345"/>
                </a:lnTo>
                <a:lnTo>
                  <a:pt x="622" y="345"/>
                </a:lnTo>
                <a:lnTo>
                  <a:pt x="621" y="344"/>
                </a:lnTo>
                <a:lnTo>
                  <a:pt x="621" y="344"/>
                </a:lnTo>
                <a:lnTo>
                  <a:pt x="621" y="345"/>
                </a:lnTo>
                <a:lnTo>
                  <a:pt x="620" y="345"/>
                </a:lnTo>
                <a:lnTo>
                  <a:pt x="620" y="346"/>
                </a:lnTo>
                <a:lnTo>
                  <a:pt x="619" y="346"/>
                </a:lnTo>
                <a:lnTo>
                  <a:pt x="619" y="347"/>
                </a:lnTo>
                <a:lnTo>
                  <a:pt x="618" y="347"/>
                </a:lnTo>
                <a:lnTo>
                  <a:pt x="618" y="348"/>
                </a:lnTo>
                <a:lnTo>
                  <a:pt x="617" y="348"/>
                </a:lnTo>
                <a:lnTo>
                  <a:pt x="617" y="349"/>
                </a:lnTo>
                <a:lnTo>
                  <a:pt x="616" y="349"/>
                </a:lnTo>
                <a:lnTo>
                  <a:pt x="615" y="350"/>
                </a:lnTo>
                <a:lnTo>
                  <a:pt x="614" y="351"/>
                </a:lnTo>
                <a:lnTo>
                  <a:pt x="613" y="351"/>
                </a:lnTo>
                <a:lnTo>
                  <a:pt x="612" y="351"/>
                </a:lnTo>
                <a:lnTo>
                  <a:pt x="612" y="352"/>
                </a:lnTo>
                <a:lnTo>
                  <a:pt x="611" y="352"/>
                </a:lnTo>
                <a:lnTo>
                  <a:pt x="611" y="353"/>
                </a:lnTo>
                <a:lnTo>
                  <a:pt x="610" y="353"/>
                </a:lnTo>
                <a:lnTo>
                  <a:pt x="610" y="354"/>
                </a:lnTo>
                <a:lnTo>
                  <a:pt x="609" y="354"/>
                </a:lnTo>
                <a:lnTo>
                  <a:pt x="609" y="355"/>
                </a:lnTo>
                <a:lnTo>
                  <a:pt x="609" y="355"/>
                </a:lnTo>
                <a:lnTo>
                  <a:pt x="609" y="356"/>
                </a:lnTo>
                <a:lnTo>
                  <a:pt x="608" y="356"/>
                </a:lnTo>
                <a:lnTo>
                  <a:pt x="607" y="357"/>
                </a:lnTo>
                <a:lnTo>
                  <a:pt x="606" y="358"/>
                </a:lnTo>
                <a:lnTo>
                  <a:pt x="605" y="358"/>
                </a:lnTo>
                <a:lnTo>
                  <a:pt x="605" y="359"/>
                </a:lnTo>
                <a:lnTo>
                  <a:pt x="604" y="359"/>
                </a:lnTo>
                <a:lnTo>
                  <a:pt x="604" y="360"/>
                </a:lnTo>
                <a:lnTo>
                  <a:pt x="603" y="360"/>
                </a:lnTo>
                <a:lnTo>
                  <a:pt x="603" y="361"/>
                </a:lnTo>
                <a:lnTo>
                  <a:pt x="602" y="361"/>
                </a:lnTo>
                <a:lnTo>
                  <a:pt x="601" y="362"/>
                </a:lnTo>
                <a:lnTo>
                  <a:pt x="601" y="363"/>
                </a:lnTo>
                <a:lnTo>
                  <a:pt x="600" y="363"/>
                </a:lnTo>
                <a:lnTo>
                  <a:pt x="600" y="363"/>
                </a:lnTo>
                <a:lnTo>
                  <a:pt x="599" y="363"/>
                </a:lnTo>
                <a:lnTo>
                  <a:pt x="598" y="364"/>
                </a:lnTo>
                <a:lnTo>
                  <a:pt x="597" y="364"/>
                </a:lnTo>
                <a:lnTo>
                  <a:pt x="597" y="365"/>
                </a:lnTo>
                <a:lnTo>
                  <a:pt x="597" y="365"/>
                </a:lnTo>
                <a:lnTo>
                  <a:pt x="597" y="366"/>
                </a:lnTo>
                <a:lnTo>
                  <a:pt x="596" y="366"/>
                </a:lnTo>
                <a:lnTo>
                  <a:pt x="595" y="367"/>
                </a:lnTo>
                <a:lnTo>
                  <a:pt x="595" y="368"/>
                </a:lnTo>
                <a:lnTo>
                  <a:pt x="593" y="369"/>
                </a:lnTo>
                <a:lnTo>
                  <a:pt x="592" y="370"/>
                </a:lnTo>
                <a:lnTo>
                  <a:pt x="592" y="371"/>
                </a:lnTo>
                <a:lnTo>
                  <a:pt x="591" y="371"/>
                </a:lnTo>
                <a:lnTo>
                  <a:pt x="590" y="371"/>
                </a:lnTo>
                <a:lnTo>
                  <a:pt x="589" y="372"/>
                </a:lnTo>
                <a:lnTo>
                  <a:pt x="588" y="372"/>
                </a:lnTo>
                <a:lnTo>
                  <a:pt x="586" y="372"/>
                </a:lnTo>
                <a:lnTo>
                  <a:pt x="586" y="373"/>
                </a:lnTo>
                <a:lnTo>
                  <a:pt x="585" y="373"/>
                </a:lnTo>
                <a:lnTo>
                  <a:pt x="584" y="373"/>
                </a:lnTo>
                <a:lnTo>
                  <a:pt x="582" y="374"/>
                </a:lnTo>
                <a:lnTo>
                  <a:pt x="582" y="372"/>
                </a:lnTo>
                <a:lnTo>
                  <a:pt x="582" y="371"/>
                </a:lnTo>
                <a:lnTo>
                  <a:pt x="583" y="371"/>
                </a:lnTo>
                <a:lnTo>
                  <a:pt x="584" y="370"/>
                </a:lnTo>
                <a:lnTo>
                  <a:pt x="585" y="370"/>
                </a:lnTo>
                <a:lnTo>
                  <a:pt x="585" y="369"/>
                </a:lnTo>
                <a:lnTo>
                  <a:pt x="587" y="369"/>
                </a:lnTo>
                <a:lnTo>
                  <a:pt x="587" y="370"/>
                </a:lnTo>
                <a:lnTo>
                  <a:pt x="588" y="369"/>
                </a:lnTo>
                <a:lnTo>
                  <a:pt x="589" y="369"/>
                </a:lnTo>
                <a:lnTo>
                  <a:pt x="589" y="371"/>
                </a:lnTo>
                <a:lnTo>
                  <a:pt x="590" y="371"/>
                </a:lnTo>
                <a:lnTo>
                  <a:pt x="591" y="370"/>
                </a:lnTo>
                <a:lnTo>
                  <a:pt x="592" y="369"/>
                </a:lnTo>
                <a:lnTo>
                  <a:pt x="593" y="368"/>
                </a:lnTo>
                <a:lnTo>
                  <a:pt x="595" y="366"/>
                </a:lnTo>
                <a:lnTo>
                  <a:pt x="596" y="366"/>
                </a:lnTo>
                <a:lnTo>
                  <a:pt x="597" y="365"/>
                </a:lnTo>
                <a:lnTo>
                  <a:pt x="597" y="364"/>
                </a:lnTo>
                <a:lnTo>
                  <a:pt x="598" y="363"/>
                </a:lnTo>
                <a:lnTo>
                  <a:pt x="599" y="363"/>
                </a:lnTo>
                <a:lnTo>
                  <a:pt x="600" y="363"/>
                </a:lnTo>
                <a:lnTo>
                  <a:pt x="600" y="362"/>
                </a:lnTo>
                <a:lnTo>
                  <a:pt x="602" y="361"/>
                </a:lnTo>
                <a:lnTo>
                  <a:pt x="603" y="360"/>
                </a:lnTo>
                <a:lnTo>
                  <a:pt x="604" y="359"/>
                </a:lnTo>
                <a:lnTo>
                  <a:pt x="607" y="357"/>
                </a:lnTo>
                <a:lnTo>
                  <a:pt x="608" y="355"/>
                </a:lnTo>
                <a:lnTo>
                  <a:pt x="609" y="354"/>
                </a:lnTo>
                <a:lnTo>
                  <a:pt x="609" y="354"/>
                </a:lnTo>
                <a:lnTo>
                  <a:pt x="610" y="353"/>
                </a:lnTo>
                <a:lnTo>
                  <a:pt x="611" y="352"/>
                </a:lnTo>
                <a:lnTo>
                  <a:pt x="612" y="351"/>
                </a:lnTo>
                <a:lnTo>
                  <a:pt x="613" y="351"/>
                </a:lnTo>
                <a:lnTo>
                  <a:pt x="612" y="350"/>
                </a:lnTo>
                <a:lnTo>
                  <a:pt x="611" y="349"/>
                </a:lnTo>
                <a:lnTo>
                  <a:pt x="612" y="349"/>
                </a:lnTo>
                <a:lnTo>
                  <a:pt x="613" y="348"/>
                </a:lnTo>
                <a:lnTo>
                  <a:pt x="614" y="347"/>
                </a:lnTo>
                <a:lnTo>
                  <a:pt x="617" y="344"/>
                </a:lnTo>
                <a:lnTo>
                  <a:pt x="618" y="344"/>
                </a:lnTo>
                <a:lnTo>
                  <a:pt x="619" y="343"/>
                </a:lnTo>
                <a:lnTo>
                  <a:pt x="620" y="342"/>
                </a:lnTo>
                <a:lnTo>
                  <a:pt x="619" y="342"/>
                </a:lnTo>
                <a:lnTo>
                  <a:pt x="619" y="341"/>
                </a:lnTo>
                <a:lnTo>
                  <a:pt x="617" y="341"/>
                </a:lnTo>
                <a:lnTo>
                  <a:pt x="618" y="341"/>
                </a:lnTo>
                <a:lnTo>
                  <a:pt x="618" y="340"/>
                </a:lnTo>
                <a:lnTo>
                  <a:pt x="619" y="339"/>
                </a:lnTo>
                <a:lnTo>
                  <a:pt x="620" y="339"/>
                </a:lnTo>
                <a:lnTo>
                  <a:pt x="620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40"/>
                </a:lnTo>
                <a:lnTo>
                  <a:pt x="622" y="340"/>
                </a:lnTo>
                <a:lnTo>
                  <a:pt x="622" y="341"/>
                </a:lnTo>
                <a:lnTo>
                  <a:pt x="623" y="341"/>
                </a:lnTo>
                <a:lnTo>
                  <a:pt x="623" y="342"/>
                </a:lnTo>
                <a:lnTo>
                  <a:pt x="622" y="342"/>
                </a:lnTo>
                <a:lnTo>
                  <a:pt x="624" y="341"/>
                </a:lnTo>
                <a:lnTo>
                  <a:pt x="625" y="340"/>
                </a:lnTo>
                <a:lnTo>
                  <a:pt x="626" y="340"/>
                </a:lnTo>
                <a:lnTo>
                  <a:pt x="627" y="340"/>
                </a:lnTo>
                <a:lnTo>
                  <a:pt x="627" y="339"/>
                </a:lnTo>
                <a:lnTo>
                  <a:pt x="628" y="339"/>
                </a:lnTo>
                <a:lnTo>
                  <a:pt x="629" y="339"/>
                </a:lnTo>
                <a:lnTo>
                  <a:pt x="630" y="339"/>
                </a:lnTo>
                <a:lnTo>
                  <a:pt x="632" y="339"/>
                </a:lnTo>
                <a:lnTo>
                  <a:pt x="633" y="339"/>
                </a:lnTo>
                <a:lnTo>
                  <a:pt x="634" y="339"/>
                </a:lnTo>
                <a:lnTo>
                  <a:pt x="635" y="339"/>
                </a:lnTo>
                <a:lnTo>
                  <a:pt x="636" y="339"/>
                </a:lnTo>
                <a:lnTo>
                  <a:pt x="637" y="339"/>
                </a:lnTo>
                <a:lnTo>
                  <a:pt x="638" y="339"/>
                </a:lnTo>
                <a:lnTo>
                  <a:pt x="639" y="339"/>
                </a:lnTo>
                <a:lnTo>
                  <a:pt x="640" y="339"/>
                </a:lnTo>
                <a:lnTo>
                  <a:pt x="641" y="339"/>
                </a:lnTo>
                <a:lnTo>
                  <a:pt x="642" y="339"/>
                </a:lnTo>
                <a:lnTo>
                  <a:pt x="643" y="339"/>
                </a:lnTo>
                <a:lnTo>
                  <a:pt x="644" y="339"/>
                </a:lnTo>
                <a:lnTo>
                  <a:pt x="644" y="339"/>
                </a:lnTo>
                <a:lnTo>
                  <a:pt x="645" y="339"/>
                </a:lnTo>
                <a:lnTo>
                  <a:pt x="645" y="338"/>
                </a:lnTo>
                <a:lnTo>
                  <a:pt x="646" y="337"/>
                </a:lnTo>
                <a:lnTo>
                  <a:pt x="647" y="336"/>
                </a:lnTo>
                <a:lnTo>
                  <a:pt x="648" y="336"/>
                </a:lnTo>
                <a:lnTo>
                  <a:pt x="648" y="335"/>
                </a:lnTo>
                <a:lnTo>
                  <a:pt x="649" y="335"/>
                </a:lnTo>
                <a:lnTo>
                  <a:pt x="650" y="334"/>
                </a:lnTo>
                <a:lnTo>
                  <a:pt x="651" y="333"/>
                </a:lnTo>
                <a:lnTo>
                  <a:pt x="652" y="332"/>
                </a:lnTo>
                <a:lnTo>
                  <a:pt x="653" y="331"/>
                </a:lnTo>
                <a:lnTo>
                  <a:pt x="654" y="331"/>
                </a:lnTo>
                <a:lnTo>
                  <a:pt x="656" y="330"/>
                </a:lnTo>
                <a:lnTo>
                  <a:pt x="657" y="329"/>
                </a:lnTo>
                <a:lnTo>
                  <a:pt x="658" y="327"/>
                </a:lnTo>
                <a:lnTo>
                  <a:pt x="659" y="327"/>
                </a:lnTo>
                <a:lnTo>
                  <a:pt x="660" y="327"/>
                </a:lnTo>
                <a:lnTo>
                  <a:pt x="662" y="326"/>
                </a:lnTo>
                <a:lnTo>
                  <a:pt x="663" y="325"/>
                </a:lnTo>
                <a:lnTo>
                  <a:pt x="664" y="324"/>
                </a:lnTo>
                <a:lnTo>
                  <a:pt x="665" y="324"/>
                </a:lnTo>
                <a:lnTo>
                  <a:pt x="666" y="324"/>
                </a:lnTo>
                <a:lnTo>
                  <a:pt x="667" y="324"/>
                </a:lnTo>
                <a:lnTo>
                  <a:pt x="668" y="324"/>
                </a:lnTo>
                <a:lnTo>
                  <a:pt x="668" y="325"/>
                </a:lnTo>
                <a:lnTo>
                  <a:pt x="668" y="326"/>
                </a:lnTo>
                <a:lnTo>
                  <a:pt x="668" y="327"/>
                </a:lnTo>
                <a:lnTo>
                  <a:pt x="668" y="327"/>
                </a:lnTo>
                <a:lnTo>
                  <a:pt x="668" y="328"/>
                </a:lnTo>
                <a:lnTo>
                  <a:pt x="667" y="328"/>
                </a:lnTo>
                <a:lnTo>
                  <a:pt x="666" y="328"/>
                </a:lnTo>
                <a:lnTo>
                  <a:pt x="665" y="328"/>
                </a:lnTo>
                <a:lnTo>
                  <a:pt x="664" y="328"/>
                </a:lnTo>
                <a:lnTo>
                  <a:pt x="664" y="326"/>
                </a:lnTo>
                <a:lnTo>
                  <a:pt x="664" y="325"/>
                </a:lnTo>
                <a:lnTo>
                  <a:pt x="663" y="325"/>
                </a:lnTo>
                <a:lnTo>
                  <a:pt x="663" y="326"/>
                </a:lnTo>
                <a:lnTo>
                  <a:pt x="662" y="326"/>
                </a:lnTo>
                <a:lnTo>
                  <a:pt x="661" y="327"/>
                </a:lnTo>
                <a:lnTo>
                  <a:pt x="660" y="327"/>
                </a:lnTo>
                <a:lnTo>
                  <a:pt x="660" y="327"/>
                </a:lnTo>
                <a:lnTo>
                  <a:pt x="659" y="327"/>
                </a:lnTo>
                <a:lnTo>
                  <a:pt x="659" y="328"/>
                </a:lnTo>
                <a:lnTo>
                  <a:pt x="658" y="328"/>
                </a:lnTo>
                <a:lnTo>
                  <a:pt x="657" y="329"/>
                </a:lnTo>
                <a:lnTo>
                  <a:pt x="657" y="330"/>
                </a:lnTo>
                <a:lnTo>
                  <a:pt x="656" y="330"/>
                </a:lnTo>
                <a:lnTo>
                  <a:pt x="655" y="331"/>
                </a:lnTo>
                <a:lnTo>
                  <a:pt x="654" y="332"/>
                </a:lnTo>
                <a:lnTo>
                  <a:pt x="653" y="333"/>
                </a:lnTo>
                <a:lnTo>
                  <a:pt x="652" y="333"/>
                </a:lnTo>
                <a:lnTo>
                  <a:pt x="651" y="334"/>
                </a:lnTo>
                <a:lnTo>
                  <a:pt x="650" y="334"/>
                </a:lnTo>
                <a:lnTo>
                  <a:pt x="649" y="335"/>
                </a:lnTo>
                <a:lnTo>
                  <a:pt x="648" y="336"/>
                </a:lnTo>
                <a:lnTo>
                  <a:pt x="648" y="337"/>
                </a:lnTo>
                <a:lnTo>
                  <a:pt x="649" y="339"/>
                </a:lnTo>
                <a:lnTo>
                  <a:pt x="648" y="339"/>
                </a:lnTo>
                <a:lnTo>
                  <a:pt x="647" y="339"/>
                </a:lnTo>
                <a:lnTo>
                  <a:pt x="647" y="340"/>
                </a:lnTo>
                <a:lnTo>
                  <a:pt x="646" y="340"/>
                </a:lnTo>
                <a:lnTo>
                  <a:pt x="645" y="340"/>
                </a:lnTo>
                <a:lnTo>
                  <a:pt x="645" y="339"/>
                </a:lnTo>
                <a:lnTo>
                  <a:pt x="645" y="339"/>
                </a:lnTo>
                <a:lnTo>
                  <a:pt x="644" y="339"/>
                </a:lnTo>
                <a:lnTo>
                  <a:pt x="643" y="339"/>
                </a:lnTo>
                <a:lnTo>
                  <a:pt x="642" y="339"/>
                </a:lnTo>
                <a:lnTo>
                  <a:pt x="641" y="339"/>
                </a:lnTo>
                <a:lnTo>
                  <a:pt x="639" y="339"/>
                </a:lnTo>
                <a:lnTo>
                  <a:pt x="636" y="339"/>
                </a:lnTo>
                <a:lnTo>
                  <a:pt x="635" y="339"/>
                </a:lnTo>
                <a:lnTo>
                  <a:pt x="634" y="340"/>
                </a:lnTo>
                <a:lnTo>
                  <a:pt x="633" y="339"/>
                </a:lnTo>
                <a:lnTo>
                  <a:pt x="633" y="340"/>
                </a:lnTo>
                <a:lnTo>
                  <a:pt x="631" y="340"/>
                </a:lnTo>
                <a:lnTo>
                  <a:pt x="629" y="340"/>
                </a:lnTo>
                <a:lnTo>
                  <a:pt x="628" y="340"/>
                </a:lnTo>
                <a:lnTo>
                  <a:pt x="627" y="340"/>
                </a:lnTo>
                <a:lnTo>
                  <a:pt x="626" y="340"/>
                </a:lnTo>
                <a:lnTo>
                  <a:pt x="625" y="341"/>
                </a:lnTo>
                <a:lnTo>
                  <a:pt x="625" y="342"/>
                </a:lnTo>
                <a:lnTo>
                  <a:pt x="626" y="342"/>
                </a:lnTo>
                <a:lnTo>
                  <a:pt x="625" y="343"/>
                </a:lnTo>
                <a:lnTo>
                  <a:pt x="624" y="344"/>
                </a:lnTo>
                <a:lnTo>
                  <a:pt x="625" y="344"/>
                </a:lnTo>
                <a:lnTo>
                  <a:pt x="626" y="345"/>
                </a:lnTo>
                <a:lnTo>
                  <a:pt x="627" y="345"/>
                </a:lnTo>
                <a:lnTo>
                  <a:pt x="627" y="346"/>
                </a:lnTo>
                <a:lnTo>
                  <a:pt x="628" y="346"/>
                </a:lnTo>
                <a:lnTo>
                  <a:pt x="628" y="347"/>
                </a:lnTo>
                <a:lnTo>
                  <a:pt x="629" y="347"/>
                </a:lnTo>
                <a:lnTo>
                  <a:pt x="629" y="348"/>
                </a:lnTo>
                <a:lnTo>
                  <a:pt x="630" y="348"/>
                </a:lnTo>
                <a:lnTo>
                  <a:pt x="631" y="349"/>
                </a:lnTo>
                <a:lnTo>
                  <a:pt x="632" y="350"/>
                </a:lnTo>
                <a:lnTo>
                  <a:pt x="633" y="350"/>
                </a:lnTo>
                <a:lnTo>
                  <a:pt x="633" y="351"/>
                </a:lnTo>
                <a:lnTo>
                  <a:pt x="633" y="351"/>
                </a:lnTo>
                <a:lnTo>
                  <a:pt x="634" y="351"/>
                </a:lnTo>
                <a:lnTo>
                  <a:pt x="636" y="353"/>
                </a:lnTo>
                <a:lnTo>
                  <a:pt x="637" y="354"/>
                </a:lnTo>
                <a:lnTo>
                  <a:pt x="640" y="356"/>
                </a:lnTo>
                <a:lnTo>
                  <a:pt x="641" y="357"/>
                </a:lnTo>
                <a:lnTo>
                  <a:pt x="641" y="358"/>
                </a:lnTo>
                <a:lnTo>
                  <a:pt x="642" y="358"/>
                </a:lnTo>
                <a:lnTo>
                  <a:pt x="642" y="359"/>
                </a:lnTo>
                <a:lnTo>
                  <a:pt x="643" y="359"/>
                </a:lnTo>
                <a:lnTo>
                  <a:pt x="644" y="360"/>
                </a:lnTo>
                <a:lnTo>
                  <a:pt x="645" y="361"/>
                </a:lnTo>
                <a:lnTo>
                  <a:pt x="645" y="362"/>
                </a:lnTo>
                <a:lnTo>
                  <a:pt x="646" y="362"/>
                </a:lnTo>
                <a:lnTo>
                  <a:pt x="646" y="361"/>
                </a:lnTo>
                <a:lnTo>
                  <a:pt x="647" y="361"/>
                </a:lnTo>
                <a:lnTo>
                  <a:pt x="648" y="359"/>
                </a:lnTo>
                <a:lnTo>
                  <a:pt x="649" y="359"/>
                </a:lnTo>
                <a:lnTo>
                  <a:pt x="649" y="360"/>
                </a:lnTo>
                <a:lnTo>
                  <a:pt x="650" y="360"/>
                </a:lnTo>
                <a:lnTo>
                  <a:pt x="650" y="361"/>
                </a:lnTo>
                <a:lnTo>
                  <a:pt x="652" y="362"/>
                </a:lnTo>
                <a:lnTo>
                  <a:pt x="654" y="360"/>
                </a:lnTo>
                <a:lnTo>
                  <a:pt x="655" y="361"/>
                </a:lnTo>
                <a:lnTo>
                  <a:pt x="656" y="362"/>
                </a:lnTo>
                <a:lnTo>
                  <a:pt x="657" y="362"/>
                </a:lnTo>
                <a:lnTo>
                  <a:pt x="657" y="362"/>
                </a:lnTo>
                <a:lnTo>
                  <a:pt x="658" y="361"/>
                </a:lnTo>
                <a:lnTo>
                  <a:pt x="659" y="361"/>
                </a:lnTo>
                <a:lnTo>
                  <a:pt x="660" y="361"/>
                </a:lnTo>
                <a:lnTo>
                  <a:pt x="661" y="361"/>
                </a:lnTo>
                <a:lnTo>
                  <a:pt x="667" y="361"/>
                </a:lnTo>
                <a:lnTo>
                  <a:pt x="670" y="361"/>
                </a:lnTo>
                <a:lnTo>
                  <a:pt x="671" y="357"/>
                </a:lnTo>
                <a:lnTo>
                  <a:pt x="671" y="356"/>
                </a:lnTo>
                <a:lnTo>
                  <a:pt x="673" y="354"/>
                </a:lnTo>
                <a:lnTo>
                  <a:pt x="674" y="352"/>
                </a:lnTo>
                <a:lnTo>
                  <a:pt x="676" y="351"/>
                </a:lnTo>
                <a:lnTo>
                  <a:pt x="677" y="351"/>
                </a:lnTo>
                <a:lnTo>
                  <a:pt x="679" y="349"/>
                </a:lnTo>
                <a:lnTo>
                  <a:pt x="681" y="348"/>
                </a:lnTo>
                <a:lnTo>
                  <a:pt x="681" y="346"/>
                </a:lnTo>
                <a:lnTo>
                  <a:pt x="682" y="345"/>
                </a:lnTo>
                <a:lnTo>
                  <a:pt x="681" y="344"/>
                </a:lnTo>
                <a:lnTo>
                  <a:pt x="682" y="343"/>
                </a:lnTo>
                <a:lnTo>
                  <a:pt x="682" y="342"/>
                </a:lnTo>
                <a:lnTo>
                  <a:pt x="682" y="341"/>
                </a:lnTo>
                <a:lnTo>
                  <a:pt x="682" y="340"/>
                </a:lnTo>
                <a:lnTo>
                  <a:pt x="683" y="340"/>
                </a:lnTo>
                <a:lnTo>
                  <a:pt x="683" y="339"/>
                </a:lnTo>
                <a:lnTo>
                  <a:pt x="683" y="339"/>
                </a:lnTo>
                <a:lnTo>
                  <a:pt x="683" y="338"/>
                </a:lnTo>
                <a:lnTo>
                  <a:pt x="684" y="338"/>
                </a:lnTo>
                <a:lnTo>
                  <a:pt x="684" y="332"/>
                </a:lnTo>
                <a:lnTo>
                  <a:pt x="684" y="329"/>
                </a:lnTo>
                <a:lnTo>
                  <a:pt x="684" y="328"/>
                </a:lnTo>
                <a:lnTo>
                  <a:pt x="684" y="327"/>
                </a:lnTo>
                <a:lnTo>
                  <a:pt x="683" y="327"/>
                </a:lnTo>
                <a:lnTo>
                  <a:pt x="682" y="327"/>
                </a:lnTo>
                <a:lnTo>
                  <a:pt x="681" y="327"/>
                </a:lnTo>
                <a:lnTo>
                  <a:pt x="681" y="327"/>
                </a:lnTo>
                <a:lnTo>
                  <a:pt x="680" y="327"/>
                </a:lnTo>
                <a:lnTo>
                  <a:pt x="679" y="327"/>
                </a:lnTo>
                <a:lnTo>
                  <a:pt x="678" y="327"/>
                </a:lnTo>
                <a:lnTo>
                  <a:pt x="677" y="327"/>
                </a:lnTo>
                <a:lnTo>
                  <a:pt x="677" y="327"/>
                </a:lnTo>
                <a:lnTo>
                  <a:pt x="677" y="326"/>
                </a:lnTo>
                <a:lnTo>
                  <a:pt x="674" y="326"/>
                </a:lnTo>
                <a:lnTo>
                  <a:pt x="674" y="325"/>
                </a:lnTo>
                <a:lnTo>
                  <a:pt x="670" y="325"/>
                </a:lnTo>
                <a:lnTo>
                  <a:pt x="670" y="324"/>
                </a:lnTo>
                <a:lnTo>
                  <a:pt x="674" y="324"/>
                </a:lnTo>
                <a:lnTo>
                  <a:pt x="675" y="324"/>
                </a:lnTo>
                <a:lnTo>
                  <a:pt x="676" y="324"/>
                </a:lnTo>
                <a:lnTo>
                  <a:pt x="677" y="324"/>
                </a:lnTo>
                <a:lnTo>
                  <a:pt x="678" y="324"/>
                </a:lnTo>
                <a:lnTo>
                  <a:pt x="679" y="324"/>
                </a:lnTo>
                <a:lnTo>
                  <a:pt x="680" y="324"/>
                </a:lnTo>
                <a:lnTo>
                  <a:pt x="681" y="324"/>
                </a:lnTo>
                <a:lnTo>
                  <a:pt x="682" y="324"/>
                </a:lnTo>
                <a:lnTo>
                  <a:pt x="682" y="321"/>
                </a:lnTo>
                <a:lnTo>
                  <a:pt x="685" y="321"/>
                </a:lnTo>
                <a:lnTo>
                  <a:pt x="685" y="320"/>
                </a:lnTo>
                <a:lnTo>
                  <a:pt x="686" y="320"/>
                </a:lnTo>
                <a:lnTo>
                  <a:pt x="687" y="320"/>
                </a:lnTo>
                <a:lnTo>
                  <a:pt x="688" y="320"/>
                </a:lnTo>
                <a:lnTo>
                  <a:pt x="689" y="320"/>
                </a:lnTo>
                <a:lnTo>
                  <a:pt x="690" y="320"/>
                </a:lnTo>
                <a:lnTo>
                  <a:pt x="691" y="320"/>
                </a:lnTo>
                <a:lnTo>
                  <a:pt x="692" y="320"/>
                </a:lnTo>
                <a:lnTo>
                  <a:pt x="692" y="322"/>
                </a:lnTo>
                <a:lnTo>
                  <a:pt x="693" y="322"/>
                </a:lnTo>
                <a:lnTo>
                  <a:pt x="693" y="322"/>
                </a:lnTo>
                <a:lnTo>
                  <a:pt x="694" y="322"/>
                </a:lnTo>
                <a:lnTo>
                  <a:pt x="695" y="322"/>
                </a:lnTo>
                <a:lnTo>
                  <a:pt x="696" y="322"/>
                </a:lnTo>
                <a:lnTo>
                  <a:pt x="696" y="323"/>
                </a:lnTo>
                <a:lnTo>
                  <a:pt x="696" y="324"/>
                </a:lnTo>
                <a:lnTo>
                  <a:pt x="693" y="324"/>
                </a:lnTo>
                <a:lnTo>
                  <a:pt x="692" y="324"/>
                </a:lnTo>
                <a:lnTo>
                  <a:pt x="690" y="324"/>
                </a:lnTo>
                <a:lnTo>
                  <a:pt x="689" y="324"/>
                </a:lnTo>
                <a:lnTo>
                  <a:pt x="688" y="324"/>
                </a:lnTo>
                <a:lnTo>
                  <a:pt x="688" y="326"/>
                </a:lnTo>
                <a:lnTo>
                  <a:pt x="688" y="327"/>
                </a:lnTo>
                <a:lnTo>
                  <a:pt x="688" y="328"/>
                </a:lnTo>
                <a:lnTo>
                  <a:pt x="688" y="330"/>
                </a:lnTo>
                <a:lnTo>
                  <a:pt x="688" y="331"/>
                </a:lnTo>
                <a:lnTo>
                  <a:pt x="688" y="332"/>
                </a:lnTo>
                <a:lnTo>
                  <a:pt x="687" y="333"/>
                </a:lnTo>
                <a:lnTo>
                  <a:pt x="686" y="333"/>
                </a:lnTo>
                <a:lnTo>
                  <a:pt x="685" y="333"/>
                </a:lnTo>
                <a:lnTo>
                  <a:pt x="685" y="335"/>
                </a:lnTo>
                <a:lnTo>
                  <a:pt x="685" y="338"/>
                </a:lnTo>
                <a:lnTo>
                  <a:pt x="685" y="339"/>
                </a:lnTo>
                <a:lnTo>
                  <a:pt x="685" y="339"/>
                </a:lnTo>
                <a:lnTo>
                  <a:pt x="685" y="340"/>
                </a:lnTo>
                <a:lnTo>
                  <a:pt x="684" y="341"/>
                </a:lnTo>
                <a:lnTo>
                  <a:pt x="684" y="342"/>
                </a:lnTo>
                <a:lnTo>
                  <a:pt x="684" y="344"/>
                </a:lnTo>
                <a:lnTo>
                  <a:pt x="683" y="345"/>
                </a:lnTo>
                <a:lnTo>
                  <a:pt x="683" y="346"/>
                </a:lnTo>
                <a:lnTo>
                  <a:pt x="682" y="347"/>
                </a:lnTo>
                <a:lnTo>
                  <a:pt x="681" y="348"/>
                </a:lnTo>
                <a:lnTo>
                  <a:pt x="681" y="348"/>
                </a:lnTo>
                <a:lnTo>
                  <a:pt x="678" y="351"/>
                </a:lnTo>
                <a:lnTo>
                  <a:pt x="677" y="351"/>
                </a:lnTo>
                <a:lnTo>
                  <a:pt x="675" y="353"/>
                </a:lnTo>
                <a:lnTo>
                  <a:pt x="674" y="354"/>
                </a:lnTo>
                <a:lnTo>
                  <a:pt x="673" y="355"/>
                </a:lnTo>
                <a:lnTo>
                  <a:pt x="673" y="356"/>
                </a:lnTo>
                <a:lnTo>
                  <a:pt x="672" y="356"/>
                </a:lnTo>
                <a:lnTo>
                  <a:pt x="672" y="357"/>
                </a:lnTo>
                <a:lnTo>
                  <a:pt x="672" y="358"/>
                </a:lnTo>
                <a:lnTo>
                  <a:pt x="674" y="359"/>
                </a:lnTo>
                <a:lnTo>
                  <a:pt x="673" y="361"/>
                </a:lnTo>
                <a:lnTo>
                  <a:pt x="675" y="361"/>
                </a:lnTo>
                <a:lnTo>
                  <a:pt x="677" y="361"/>
                </a:lnTo>
                <a:lnTo>
                  <a:pt x="681" y="361"/>
                </a:lnTo>
                <a:lnTo>
                  <a:pt x="683" y="361"/>
                </a:lnTo>
                <a:lnTo>
                  <a:pt x="684" y="361"/>
                </a:lnTo>
                <a:lnTo>
                  <a:pt x="687" y="361"/>
                </a:lnTo>
                <a:lnTo>
                  <a:pt x="688" y="361"/>
                </a:lnTo>
                <a:lnTo>
                  <a:pt x="688" y="360"/>
                </a:lnTo>
                <a:lnTo>
                  <a:pt x="689" y="360"/>
                </a:lnTo>
                <a:lnTo>
                  <a:pt x="689" y="359"/>
                </a:lnTo>
                <a:lnTo>
                  <a:pt x="688" y="359"/>
                </a:lnTo>
                <a:lnTo>
                  <a:pt x="689" y="359"/>
                </a:lnTo>
                <a:lnTo>
                  <a:pt x="689" y="358"/>
                </a:lnTo>
                <a:lnTo>
                  <a:pt x="690" y="358"/>
                </a:lnTo>
                <a:lnTo>
                  <a:pt x="691" y="357"/>
                </a:lnTo>
                <a:lnTo>
                  <a:pt x="692" y="358"/>
                </a:lnTo>
                <a:lnTo>
                  <a:pt x="693" y="358"/>
                </a:lnTo>
                <a:lnTo>
                  <a:pt x="693" y="359"/>
                </a:lnTo>
                <a:lnTo>
                  <a:pt x="693" y="360"/>
                </a:lnTo>
                <a:lnTo>
                  <a:pt x="693" y="361"/>
                </a:lnTo>
                <a:lnTo>
                  <a:pt x="693" y="361"/>
                </a:lnTo>
                <a:lnTo>
                  <a:pt x="697" y="361"/>
                </a:lnTo>
                <a:lnTo>
                  <a:pt x="700" y="361"/>
                </a:lnTo>
                <a:lnTo>
                  <a:pt x="701" y="361"/>
                </a:lnTo>
                <a:lnTo>
                  <a:pt x="702" y="361"/>
                </a:lnTo>
                <a:lnTo>
                  <a:pt x="702" y="360"/>
                </a:lnTo>
                <a:lnTo>
                  <a:pt x="702" y="359"/>
                </a:lnTo>
                <a:lnTo>
                  <a:pt x="703" y="359"/>
                </a:lnTo>
                <a:lnTo>
                  <a:pt x="704" y="359"/>
                </a:lnTo>
                <a:lnTo>
                  <a:pt x="705" y="359"/>
                </a:lnTo>
                <a:lnTo>
                  <a:pt x="705" y="361"/>
                </a:lnTo>
                <a:lnTo>
                  <a:pt x="705" y="361"/>
                </a:lnTo>
                <a:lnTo>
                  <a:pt x="710" y="360"/>
                </a:lnTo>
                <a:lnTo>
                  <a:pt x="711" y="360"/>
                </a:lnTo>
                <a:lnTo>
                  <a:pt x="713" y="360"/>
                </a:lnTo>
                <a:lnTo>
                  <a:pt x="717" y="360"/>
                </a:lnTo>
                <a:lnTo>
                  <a:pt x="717" y="360"/>
                </a:lnTo>
                <a:lnTo>
                  <a:pt x="717" y="359"/>
                </a:lnTo>
                <a:lnTo>
                  <a:pt x="720" y="359"/>
                </a:lnTo>
                <a:lnTo>
                  <a:pt x="722" y="359"/>
                </a:lnTo>
                <a:lnTo>
                  <a:pt x="724" y="359"/>
                </a:lnTo>
                <a:lnTo>
                  <a:pt x="724" y="355"/>
                </a:lnTo>
                <a:lnTo>
                  <a:pt x="727" y="355"/>
                </a:lnTo>
                <a:lnTo>
                  <a:pt x="729" y="355"/>
                </a:lnTo>
                <a:lnTo>
                  <a:pt x="729" y="360"/>
                </a:lnTo>
                <a:lnTo>
                  <a:pt x="730" y="360"/>
                </a:lnTo>
                <a:lnTo>
                  <a:pt x="731" y="360"/>
                </a:lnTo>
                <a:lnTo>
                  <a:pt x="731" y="359"/>
                </a:lnTo>
                <a:lnTo>
                  <a:pt x="731" y="358"/>
                </a:lnTo>
                <a:lnTo>
                  <a:pt x="732" y="358"/>
                </a:lnTo>
                <a:lnTo>
                  <a:pt x="733" y="358"/>
                </a:lnTo>
                <a:lnTo>
                  <a:pt x="733" y="359"/>
                </a:lnTo>
                <a:lnTo>
                  <a:pt x="732" y="360"/>
                </a:lnTo>
                <a:lnTo>
                  <a:pt x="739" y="360"/>
                </a:lnTo>
                <a:lnTo>
                  <a:pt x="740" y="360"/>
                </a:lnTo>
                <a:lnTo>
                  <a:pt x="740" y="359"/>
                </a:lnTo>
                <a:lnTo>
                  <a:pt x="740" y="358"/>
                </a:lnTo>
                <a:lnTo>
                  <a:pt x="739" y="358"/>
                </a:lnTo>
                <a:lnTo>
                  <a:pt x="739" y="357"/>
                </a:lnTo>
                <a:lnTo>
                  <a:pt x="738" y="356"/>
                </a:lnTo>
                <a:lnTo>
                  <a:pt x="737" y="354"/>
                </a:lnTo>
                <a:lnTo>
                  <a:pt x="736" y="354"/>
                </a:lnTo>
                <a:lnTo>
                  <a:pt x="736" y="353"/>
                </a:lnTo>
                <a:lnTo>
                  <a:pt x="737" y="353"/>
                </a:lnTo>
                <a:lnTo>
                  <a:pt x="738" y="351"/>
                </a:lnTo>
                <a:lnTo>
                  <a:pt x="739" y="351"/>
                </a:lnTo>
                <a:lnTo>
                  <a:pt x="740" y="351"/>
                </a:lnTo>
                <a:lnTo>
                  <a:pt x="741" y="350"/>
                </a:lnTo>
                <a:lnTo>
                  <a:pt x="740" y="350"/>
                </a:lnTo>
                <a:lnTo>
                  <a:pt x="740" y="349"/>
                </a:lnTo>
                <a:lnTo>
                  <a:pt x="737" y="346"/>
                </a:lnTo>
                <a:lnTo>
                  <a:pt x="736" y="346"/>
                </a:lnTo>
                <a:lnTo>
                  <a:pt x="735" y="347"/>
                </a:lnTo>
                <a:lnTo>
                  <a:pt x="734" y="346"/>
                </a:lnTo>
                <a:lnTo>
                  <a:pt x="733" y="344"/>
                </a:lnTo>
                <a:lnTo>
                  <a:pt x="735" y="344"/>
                </a:lnTo>
                <a:lnTo>
                  <a:pt x="734" y="342"/>
                </a:lnTo>
                <a:lnTo>
                  <a:pt x="729" y="342"/>
                </a:lnTo>
                <a:lnTo>
                  <a:pt x="729" y="341"/>
                </a:lnTo>
                <a:lnTo>
                  <a:pt x="729" y="340"/>
                </a:lnTo>
                <a:lnTo>
                  <a:pt x="729" y="340"/>
                </a:lnTo>
                <a:lnTo>
                  <a:pt x="728" y="340"/>
                </a:lnTo>
                <a:lnTo>
                  <a:pt x="728" y="339"/>
                </a:lnTo>
                <a:lnTo>
                  <a:pt x="727" y="339"/>
                </a:lnTo>
                <a:lnTo>
                  <a:pt x="727" y="338"/>
                </a:lnTo>
                <a:lnTo>
                  <a:pt x="726" y="338"/>
                </a:lnTo>
                <a:lnTo>
                  <a:pt x="726" y="337"/>
                </a:lnTo>
                <a:lnTo>
                  <a:pt x="726" y="336"/>
                </a:lnTo>
                <a:lnTo>
                  <a:pt x="726" y="335"/>
                </a:lnTo>
                <a:lnTo>
                  <a:pt x="726" y="334"/>
                </a:lnTo>
                <a:lnTo>
                  <a:pt x="725" y="334"/>
                </a:lnTo>
                <a:lnTo>
                  <a:pt x="725" y="333"/>
                </a:lnTo>
                <a:lnTo>
                  <a:pt x="725" y="332"/>
                </a:lnTo>
                <a:lnTo>
                  <a:pt x="724" y="332"/>
                </a:lnTo>
                <a:lnTo>
                  <a:pt x="724" y="331"/>
                </a:lnTo>
                <a:lnTo>
                  <a:pt x="723" y="330"/>
                </a:lnTo>
                <a:lnTo>
                  <a:pt x="723" y="329"/>
                </a:lnTo>
                <a:lnTo>
                  <a:pt x="722" y="328"/>
                </a:lnTo>
                <a:lnTo>
                  <a:pt x="721" y="328"/>
                </a:lnTo>
                <a:lnTo>
                  <a:pt x="721" y="329"/>
                </a:lnTo>
                <a:lnTo>
                  <a:pt x="720" y="329"/>
                </a:lnTo>
                <a:lnTo>
                  <a:pt x="719" y="329"/>
                </a:lnTo>
                <a:lnTo>
                  <a:pt x="719" y="330"/>
                </a:lnTo>
                <a:lnTo>
                  <a:pt x="718" y="330"/>
                </a:lnTo>
                <a:lnTo>
                  <a:pt x="718" y="328"/>
                </a:lnTo>
                <a:lnTo>
                  <a:pt x="718" y="326"/>
                </a:lnTo>
                <a:lnTo>
                  <a:pt x="718" y="324"/>
                </a:lnTo>
                <a:lnTo>
                  <a:pt x="717" y="324"/>
                </a:lnTo>
                <a:lnTo>
                  <a:pt x="716" y="324"/>
                </a:lnTo>
                <a:lnTo>
                  <a:pt x="715" y="324"/>
                </a:lnTo>
                <a:lnTo>
                  <a:pt x="714" y="324"/>
                </a:lnTo>
                <a:lnTo>
                  <a:pt x="714" y="326"/>
                </a:lnTo>
                <a:lnTo>
                  <a:pt x="712" y="326"/>
                </a:lnTo>
                <a:lnTo>
                  <a:pt x="712" y="324"/>
                </a:lnTo>
                <a:lnTo>
                  <a:pt x="711" y="324"/>
                </a:lnTo>
                <a:lnTo>
                  <a:pt x="710" y="324"/>
                </a:lnTo>
                <a:lnTo>
                  <a:pt x="710" y="326"/>
                </a:lnTo>
                <a:lnTo>
                  <a:pt x="709" y="326"/>
                </a:lnTo>
                <a:lnTo>
                  <a:pt x="709" y="324"/>
                </a:lnTo>
                <a:lnTo>
                  <a:pt x="708" y="324"/>
                </a:lnTo>
                <a:lnTo>
                  <a:pt x="707" y="324"/>
                </a:lnTo>
                <a:lnTo>
                  <a:pt x="706" y="324"/>
                </a:lnTo>
                <a:lnTo>
                  <a:pt x="706" y="326"/>
                </a:lnTo>
                <a:lnTo>
                  <a:pt x="705" y="326"/>
                </a:lnTo>
                <a:lnTo>
                  <a:pt x="705" y="329"/>
                </a:lnTo>
                <a:lnTo>
                  <a:pt x="702" y="329"/>
                </a:lnTo>
                <a:lnTo>
                  <a:pt x="702" y="327"/>
                </a:lnTo>
                <a:lnTo>
                  <a:pt x="702" y="324"/>
                </a:lnTo>
                <a:lnTo>
                  <a:pt x="698" y="324"/>
                </a:lnTo>
                <a:lnTo>
                  <a:pt x="698" y="322"/>
                </a:lnTo>
                <a:lnTo>
                  <a:pt x="700" y="322"/>
                </a:lnTo>
                <a:lnTo>
                  <a:pt x="702" y="322"/>
                </a:lnTo>
                <a:lnTo>
                  <a:pt x="705" y="322"/>
                </a:lnTo>
                <a:lnTo>
                  <a:pt x="705" y="324"/>
                </a:lnTo>
                <a:lnTo>
                  <a:pt x="706" y="324"/>
                </a:lnTo>
                <a:lnTo>
                  <a:pt x="707" y="324"/>
                </a:lnTo>
                <a:lnTo>
                  <a:pt x="708" y="324"/>
                </a:lnTo>
                <a:lnTo>
                  <a:pt x="710" y="324"/>
                </a:lnTo>
                <a:lnTo>
                  <a:pt x="711" y="324"/>
                </a:lnTo>
                <a:lnTo>
                  <a:pt x="711" y="320"/>
                </a:lnTo>
                <a:lnTo>
                  <a:pt x="708" y="320"/>
                </a:lnTo>
                <a:lnTo>
                  <a:pt x="707" y="320"/>
                </a:lnTo>
                <a:lnTo>
                  <a:pt x="707" y="318"/>
                </a:lnTo>
                <a:lnTo>
                  <a:pt x="711" y="318"/>
                </a:lnTo>
                <a:lnTo>
                  <a:pt x="711" y="315"/>
                </a:lnTo>
                <a:lnTo>
                  <a:pt x="716" y="315"/>
                </a:lnTo>
                <a:lnTo>
                  <a:pt x="714" y="312"/>
                </a:lnTo>
                <a:lnTo>
                  <a:pt x="716" y="312"/>
                </a:lnTo>
                <a:lnTo>
                  <a:pt x="717" y="312"/>
                </a:lnTo>
                <a:lnTo>
                  <a:pt x="717" y="312"/>
                </a:lnTo>
                <a:lnTo>
                  <a:pt x="718" y="312"/>
                </a:lnTo>
                <a:lnTo>
                  <a:pt x="717" y="310"/>
                </a:lnTo>
                <a:lnTo>
                  <a:pt x="717" y="309"/>
                </a:lnTo>
                <a:lnTo>
                  <a:pt x="716" y="309"/>
                </a:lnTo>
                <a:lnTo>
                  <a:pt x="715" y="309"/>
                </a:lnTo>
                <a:lnTo>
                  <a:pt x="714" y="309"/>
                </a:lnTo>
                <a:lnTo>
                  <a:pt x="707" y="309"/>
                </a:lnTo>
                <a:lnTo>
                  <a:pt x="706" y="309"/>
                </a:lnTo>
                <a:lnTo>
                  <a:pt x="705" y="309"/>
                </a:lnTo>
                <a:lnTo>
                  <a:pt x="705" y="308"/>
                </a:lnTo>
                <a:lnTo>
                  <a:pt x="713" y="307"/>
                </a:lnTo>
                <a:lnTo>
                  <a:pt x="711" y="304"/>
                </a:lnTo>
                <a:lnTo>
                  <a:pt x="707" y="299"/>
                </a:lnTo>
                <a:lnTo>
                  <a:pt x="705" y="294"/>
                </a:lnTo>
                <a:lnTo>
                  <a:pt x="704" y="294"/>
                </a:lnTo>
                <a:lnTo>
                  <a:pt x="703" y="294"/>
                </a:lnTo>
                <a:lnTo>
                  <a:pt x="702" y="294"/>
                </a:lnTo>
                <a:lnTo>
                  <a:pt x="700" y="294"/>
                </a:lnTo>
                <a:lnTo>
                  <a:pt x="699" y="294"/>
                </a:lnTo>
                <a:lnTo>
                  <a:pt x="698" y="294"/>
                </a:lnTo>
                <a:lnTo>
                  <a:pt x="696" y="292"/>
                </a:lnTo>
                <a:lnTo>
                  <a:pt x="698" y="291"/>
                </a:lnTo>
                <a:lnTo>
                  <a:pt x="697" y="291"/>
                </a:lnTo>
                <a:lnTo>
                  <a:pt x="696" y="290"/>
                </a:lnTo>
                <a:lnTo>
                  <a:pt x="695" y="289"/>
                </a:lnTo>
                <a:lnTo>
                  <a:pt x="693" y="286"/>
                </a:lnTo>
                <a:lnTo>
                  <a:pt x="693" y="285"/>
                </a:lnTo>
                <a:lnTo>
                  <a:pt x="694" y="285"/>
                </a:lnTo>
                <a:lnTo>
                  <a:pt x="695" y="284"/>
                </a:lnTo>
                <a:lnTo>
                  <a:pt x="694" y="284"/>
                </a:lnTo>
                <a:lnTo>
                  <a:pt x="694" y="283"/>
                </a:lnTo>
                <a:lnTo>
                  <a:pt x="693" y="283"/>
                </a:lnTo>
                <a:lnTo>
                  <a:pt x="693" y="282"/>
                </a:lnTo>
                <a:lnTo>
                  <a:pt x="693" y="281"/>
                </a:lnTo>
                <a:lnTo>
                  <a:pt x="693" y="281"/>
                </a:lnTo>
                <a:lnTo>
                  <a:pt x="692" y="281"/>
                </a:lnTo>
                <a:lnTo>
                  <a:pt x="692" y="282"/>
                </a:lnTo>
                <a:lnTo>
                  <a:pt x="691" y="282"/>
                </a:lnTo>
                <a:lnTo>
                  <a:pt x="691" y="283"/>
                </a:lnTo>
                <a:lnTo>
                  <a:pt x="690" y="283"/>
                </a:lnTo>
                <a:lnTo>
                  <a:pt x="690" y="284"/>
                </a:lnTo>
                <a:lnTo>
                  <a:pt x="689" y="284"/>
                </a:lnTo>
                <a:lnTo>
                  <a:pt x="688" y="285"/>
                </a:lnTo>
                <a:lnTo>
                  <a:pt x="687" y="285"/>
                </a:lnTo>
                <a:lnTo>
                  <a:pt x="687" y="286"/>
                </a:lnTo>
                <a:lnTo>
                  <a:pt x="686" y="286"/>
                </a:lnTo>
                <a:lnTo>
                  <a:pt x="686" y="287"/>
                </a:lnTo>
                <a:lnTo>
                  <a:pt x="685" y="287"/>
                </a:lnTo>
                <a:lnTo>
                  <a:pt x="684" y="288"/>
                </a:lnTo>
                <a:lnTo>
                  <a:pt x="683" y="288"/>
                </a:lnTo>
                <a:lnTo>
                  <a:pt x="683" y="289"/>
                </a:lnTo>
                <a:lnTo>
                  <a:pt x="682" y="289"/>
                </a:lnTo>
                <a:lnTo>
                  <a:pt x="682" y="288"/>
                </a:lnTo>
                <a:lnTo>
                  <a:pt x="681" y="287"/>
                </a:lnTo>
                <a:lnTo>
                  <a:pt x="681" y="286"/>
                </a:lnTo>
                <a:lnTo>
                  <a:pt x="680" y="285"/>
                </a:lnTo>
                <a:lnTo>
                  <a:pt x="679" y="285"/>
                </a:lnTo>
                <a:lnTo>
                  <a:pt x="679" y="284"/>
                </a:lnTo>
                <a:lnTo>
                  <a:pt x="678" y="285"/>
                </a:lnTo>
                <a:lnTo>
                  <a:pt x="678" y="284"/>
                </a:lnTo>
                <a:lnTo>
                  <a:pt x="678" y="283"/>
                </a:lnTo>
                <a:lnTo>
                  <a:pt x="677" y="283"/>
                </a:lnTo>
                <a:lnTo>
                  <a:pt x="677" y="282"/>
                </a:lnTo>
                <a:lnTo>
                  <a:pt x="677" y="281"/>
                </a:lnTo>
                <a:lnTo>
                  <a:pt x="676" y="281"/>
                </a:lnTo>
                <a:lnTo>
                  <a:pt x="677" y="281"/>
                </a:lnTo>
                <a:lnTo>
                  <a:pt x="678" y="281"/>
                </a:lnTo>
                <a:lnTo>
                  <a:pt x="678" y="282"/>
                </a:lnTo>
                <a:lnTo>
                  <a:pt x="679" y="282"/>
                </a:lnTo>
                <a:lnTo>
                  <a:pt x="679" y="283"/>
                </a:lnTo>
                <a:lnTo>
                  <a:pt x="679" y="284"/>
                </a:lnTo>
                <a:lnTo>
                  <a:pt x="680" y="284"/>
                </a:lnTo>
                <a:lnTo>
                  <a:pt x="681" y="285"/>
                </a:lnTo>
                <a:lnTo>
                  <a:pt x="681" y="286"/>
                </a:lnTo>
                <a:lnTo>
                  <a:pt x="681" y="287"/>
                </a:lnTo>
                <a:lnTo>
                  <a:pt x="682" y="287"/>
                </a:lnTo>
                <a:lnTo>
                  <a:pt x="682" y="288"/>
                </a:lnTo>
                <a:lnTo>
                  <a:pt x="684" y="288"/>
                </a:lnTo>
                <a:lnTo>
                  <a:pt x="685" y="287"/>
                </a:lnTo>
                <a:lnTo>
                  <a:pt x="686" y="286"/>
                </a:lnTo>
                <a:lnTo>
                  <a:pt x="687" y="285"/>
                </a:lnTo>
                <a:lnTo>
                  <a:pt x="688" y="285"/>
                </a:lnTo>
                <a:lnTo>
                  <a:pt x="688" y="284"/>
                </a:lnTo>
                <a:lnTo>
                  <a:pt x="689" y="284"/>
                </a:lnTo>
                <a:lnTo>
                  <a:pt x="690" y="283"/>
                </a:lnTo>
                <a:lnTo>
                  <a:pt x="691" y="282"/>
                </a:lnTo>
                <a:lnTo>
                  <a:pt x="690" y="281"/>
                </a:lnTo>
                <a:lnTo>
                  <a:pt x="690" y="280"/>
                </a:lnTo>
                <a:lnTo>
                  <a:pt x="689" y="280"/>
                </a:lnTo>
                <a:lnTo>
                  <a:pt x="692" y="279"/>
                </a:lnTo>
                <a:lnTo>
                  <a:pt x="693" y="278"/>
                </a:lnTo>
                <a:lnTo>
                  <a:pt x="693" y="277"/>
                </a:lnTo>
                <a:lnTo>
                  <a:pt x="693" y="275"/>
                </a:lnTo>
                <a:lnTo>
                  <a:pt x="693" y="275"/>
                </a:lnTo>
                <a:lnTo>
                  <a:pt x="693" y="274"/>
                </a:lnTo>
                <a:lnTo>
                  <a:pt x="693" y="275"/>
                </a:lnTo>
                <a:lnTo>
                  <a:pt x="692" y="274"/>
                </a:lnTo>
                <a:lnTo>
                  <a:pt x="691" y="274"/>
                </a:lnTo>
                <a:lnTo>
                  <a:pt x="691" y="273"/>
                </a:lnTo>
                <a:lnTo>
                  <a:pt x="690" y="273"/>
                </a:lnTo>
                <a:lnTo>
                  <a:pt x="689" y="272"/>
                </a:lnTo>
                <a:lnTo>
                  <a:pt x="689" y="273"/>
                </a:lnTo>
                <a:lnTo>
                  <a:pt x="688" y="273"/>
                </a:lnTo>
                <a:lnTo>
                  <a:pt x="686" y="275"/>
                </a:lnTo>
                <a:lnTo>
                  <a:pt x="685" y="276"/>
                </a:lnTo>
                <a:lnTo>
                  <a:pt x="683" y="277"/>
                </a:lnTo>
                <a:lnTo>
                  <a:pt x="680" y="271"/>
                </a:lnTo>
                <a:lnTo>
                  <a:pt x="683" y="269"/>
                </a:lnTo>
                <a:lnTo>
                  <a:pt x="683" y="268"/>
                </a:lnTo>
                <a:lnTo>
                  <a:pt x="683" y="267"/>
                </a:lnTo>
                <a:lnTo>
                  <a:pt x="682" y="267"/>
                </a:lnTo>
                <a:lnTo>
                  <a:pt x="682" y="267"/>
                </a:lnTo>
                <a:lnTo>
                  <a:pt x="682" y="266"/>
                </a:lnTo>
                <a:lnTo>
                  <a:pt x="683" y="266"/>
                </a:lnTo>
                <a:lnTo>
                  <a:pt x="683" y="265"/>
                </a:lnTo>
                <a:lnTo>
                  <a:pt x="682" y="265"/>
                </a:lnTo>
                <a:lnTo>
                  <a:pt x="682" y="264"/>
                </a:lnTo>
                <a:lnTo>
                  <a:pt x="681" y="264"/>
                </a:lnTo>
                <a:lnTo>
                  <a:pt x="681" y="263"/>
                </a:lnTo>
                <a:lnTo>
                  <a:pt x="681" y="263"/>
                </a:lnTo>
                <a:lnTo>
                  <a:pt x="681" y="262"/>
                </a:lnTo>
                <a:lnTo>
                  <a:pt x="680" y="261"/>
                </a:lnTo>
                <a:lnTo>
                  <a:pt x="680" y="260"/>
                </a:lnTo>
                <a:lnTo>
                  <a:pt x="681" y="260"/>
                </a:lnTo>
                <a:lnTo>
                  <a:pt x="681" y="259"/>
                </a:lnTo>
                <a:lnTo>
                  <a:pt x="682" y="259"/>
                </a:lnTo>
                <a:lnTo>
                  <a:pt x="683" y="258"/>
                </a:lnTo>
                <a:lnTo>
                  <a:pt x="684" y="258"/>
                </a:lnTo>
                <a:lnTo>
                  <a:pt x="684" y="257"/>
                </a:lnTo>
                <a:lnTo>
                  <a:pt x="685" y="257"/>
                </a:lnTo>
                <a:lnTo>
                  <a:pt x="686" y="257"/>
                </a:lnTo>
                <a:lnTo>
                  <a:pt x="685" y="256"/>
                </a:lnTo>
                <a:lnTo>
                  <a:pt x="684" y="256"/>
                </a:lnTo>
                <a:lnTo>
                  <a:pt x="684" y="255"/>
                </a:lnTo>
                <a:lnTo>
                  <a:pt x="683" y="255"/>
                </a:lnTo>
                <a:lnTo>
                  <a:pt x="682" y="254"/>
                </a:lnTo>
                <a:lnTo>
                  <a:pt x="681" y="253"/>
                </a:lnTo>
                <a:lnTo>
                  <a:pt x="681" y="252"/>
                </a:lnTo>
                <a:lnTo>
                  <a:pt x="681" y="252"/>
                </a:lnTo>
                <a:lnTo>
                  <a:pt x="681" y="251"/>
                </a:lnTo>
                <a:lnTo>
                  <a:pt x="680" y="251"/>
                </a:lnTo>
                <a:lnTo>
                  <a:pt x="679" y="249"/>
                </a:lnTo>
                <a:lnTo>
                  <a:pt x="676" y="246"/>
                </a:lnTo>
                <a:lnTo>
                  <a:pt x="676" y="245"/>
                </a:lnTo>
                <a:lnTo>
                  <a:pt x="675" y="244"/>
                </a:lnTo>
                <a:lnTo>
                  <a:pt x="675" y="243"/>
                </a:lnTo>
                <a:lnTo>
                  <a:pt x="674" y="243"/>
                </a:lnTo>
                <a:lnTo>
                  <a:pt x="674" y="242"/>
                </a:lnTo>
                <a:lnTo>
                  <a:pt x="673" y="241"/>
                </a:lnTo>
                <a:lnTo>
                  <a:pt x="672" y="240"/>
                </a:lnTo>
                <a:lnTo>
                  <a:pt x="672" y="239"/>
                </a:lnTo>
                <a:lnTo>
                  <a:pt x="672" y="238"/>
                </a:lnTo>
                <a:lnTo>
                  <a:pt x="671" y="238"/>
                </a:lnTo>
                <a:lnTo>
                  <a:pt x="671" y="237"/>
                </a:lnTo>
                <a:lnTo>
                  <a:pt x="670" y="237"/>
                </a:lnTo>
                <a:lnTo>
                  <a:pt x="670" y="236"/>
                </a:lnTo>
                <a:lnTo>
                  <a:pt x="670" y="235"/>
                </a:lnTo>
                <a:lnTo>
                  <a:pt x="669" y="235"/>
                </a:lnTo>
                <a:lnTo>
                  <a:pt x="669" y="234"/>
                </a:lnTo>
                <a:lnTo>
                  <a:pt x="669" y="233"/>
                </a:lnTo>
                <a:lnTo>
                  <a:pt x="669" y="233"/>
                </a:lnTo>
                <a:lnTo>
                  <a:pt x="669" y="232"/>
                </a:lnTo>
                <a:lnTo>
                  <a:pt x="669" y="231"/>
                </a:lnTo>
                <a:lnTo>
                  <a:pt x="668" y="231"/>
                </a:lnTo>
                <a:lnTo>
                  <a:pt x="667" y="231"/>
                </a:lnTo>
                <a:lnTo>
                  <a:pt x="666" y="231"/>
                </a:lnTo>
                <a:lnTo>
                  <a:pt x="665" y="231"/>
                </a:lnTo>
                <a:lnTo>
                  <a:pt x="664" y="231"/>
                </a:lnTo>
                <a:lnTo>
                  <a:pt x="661" y="231"/>
                </a:lnTo>
                <a:lnTo>
                  <a:pt x="660" y="231"/>
                </a:lnTo>
                <a:lnTo>
                  <a:pt x="657" y="231"/>
                </a:lnTo>
                <a:lnTo>
                  <a:pt x="657" y="232"/>
                </a:lnTo>
                <a:lnTo>
                  <a:pt x="657" y="234"/>
                </a:lnTo>
                <a:lnTo>
                  <a:pt x="657" y="235"/>
                </a:lnTo>
                <a:lnTo>
                  <a:pt x="657" y="236"/>
                </a:lnTo>
                <a:lnTo>
                  <a:pt x="657" y="237"/>
                </a:lnTo>
                <a:lnTo>
                  <a:pt x="657" y="238"/>
                </a:lnTo>
                <a:lnTo>
                  <a:pt x="657" y="240"/>
                </a:lnTo>
                <a:lnTo>
                  <a:pt x="657" y="241"/>
                </a:lnTo>
                <a:lnTo>
                  <a:pt x="657" y="242"/>
                </a:lnTo>
                <a:lnTo>
                  <a:pt x="657" y="243"/>
                </a:lnTo>
                <a:lnTo>
                  <a:pt x="657" y="244"/>
                </a:lnTo>
                <a:lnTo>
                  <a:pt x="657" y="247"/>
                </a:lnTo>
                <a:lnTo>
                  <a:pt x="657" y="248"/>
                </a:lnTo>
                <a:lnTo>
                  <a:pt x="657" y="249"/>
                </a:lnTo>
                <a:lnTo>
                  <a:pt x="655" y="249"/>
                </a:lnTo>
                <a:lnTo>
                  <a:pt x="653" y="249"/>
                </a:lnTo>
                <a:lnTo>
                  <a:pt x="651" y="249"/>
                </a:lnTo>
                <a:lnTo>
                  <a:pt x="647" y="249"/>
                </a:lnTo>
                <a:lnTo>
                  <a:pt x="642" y="249"/>
                </a:lnTo>
                <a:lnTo>
                  <a:pt x="641" y="249"/>
                </a:lnTo>
                <a:lnTo>
                  <a:pt x="633" y="249"/>
                </a:lnTo>
                <a:lnTo>
                  <a:pt x="629" y="249"/>
                </a:lnTo>
                <a:lnTo>
                  <a:pt x="626" y="249"/>
                </a:lnTo>
                <a:lnTo>
                  <a:pt x="624" y="249"/>
                </a:lnTo>
                <a:lnTo>
                  <a:pt x="623" y="249"/>
                </a:lnTo>
                <a:lnTo>
                  <a:pt x="622" y="249"/>
                </a:lnTo>
                <a:lnTo>
                  <a:pt x="621" y="249"/>
                </a:lnTo>
                <a:lnTo>
                  <a:pt x="620" y="249"/>
                </a:lnTo>
                <a:lnTo>
                  <a:pt x="619" y="249"/>
                </a:lnTo>
                <a:lnTo>
                  <a:pt x="613" y="250"/>
                </a:lnTo>
                <a:lnTo>
                  <a:pt x="604" y="250"/>
                </a:lnTo>
                <a:lnTo>
                  <a:pt x="601" y="250"/>
                </a:lnTo>
                <a:lnTo>
                  <a:pt x="596" y="250"/>
                </a:lnTo>
                <a:lnTo>
                  <a:pt x="591" y="250"/>
                </a:lnTo>
                <a:lnTo>
                  <a:pt x="588" y="250"/>
                </a:lnTo>
                <a:lnTo>
                  <a:pt x="587" y="250"/>
                </a:lnTo>
                <a:lnTo>
                  <a:pt x="582" y="250"/>
                </a:lnTo>
                <a:lnTo>
                  <a:pt x="581" y="250"/>
                </a:lnTo>
                <a:lnTo>
                  <a:pt x="577" y="250"/>
                </a:lnTo>
                <a:lnTo>
                  <a:pt x="576" y="250"/>
                </a:lnTo>
                <a:lnTo>
                  <a:pt x="575" y="251"/>
                </a:lnTo>
                <a:lnTo>
                  <a:pt x="574" y="251"/>
                </a:lnTo>
                <a:lnTo>
                  <a:pt x="573" y="251"/>
                </a:lnTo>
                <a:lnTo>
                  <a:pt x="569" y="251"/>
                </a:lnTo>
                <a:lnTo>
                  <a:pt x="568" y="251"/>
                </a:lnTo>
                <a:lnTo>
                  <a:pt x="567" y="251"/>
                </a:lnTo>
                <a:lnTo>
                  <a:pt x="568" y="251"/>
                </a:lnTo>
                <a:lnTo>
                  <a:pt x="574" y="250"/>
                </a:lnTo>
                <a:lnTo>
                  <a:pt x="578" y="250"/>
                </a:lnTo>
                <a:lnTo>
                  <a:pt x="580" y="250"/>
                </a:lnTo>
                <a:lnTo>
                  <a:pt x="581" y="250"/>
                </a:lnTo>
                <a:lnTo>
                  <a:pt x="582" y="250"/>
                </a:lnTo>
                <a:lnTo>
                  <a:pt x="583" y="250"/>
                </a:lnTo>
                <a:lnTo>
                  <a:pt x="584" y="250"/>
                </a:lnTo>
                <a:lnTo>
                  <a:pt x="585" y="250"/>
                </a:lnTo>
                <a:lnTo>
                  <a:pt x="588" y="250"/>
                </a:lnTo>
                <a:lnTo>
                  <a:pt x="590" y="250"/>
                </a:lnTo>
                <a:lnTo>
                  <a:pt x="591" y="250"/>
                </a:lnTo>
                <a:lnTo>
                  <a:pt x="593" y="250"/>
                </a:lnTo>
                <a:lnTo>
                  <a:pt x="596" y="250"/>
                </a:lnTo>
                <a:lnTo>
                  <a:pt x="598" y="250"/>
                </a:lnTo>
                <a:lnTo>
                  <a:pt x="599" y="250"/>
                </a:lnTo>
                <a:lnTo>
                  <a:pt x="601" y="250"/>
                </a:lnTo>
                <a:lnTo>
                  <a:pt x="602" y="250"/>
                </a:lnTo>
                <a:lnTo>
                  <a:pt x="603" y="250"/>
                </a:lnTo>
                <a:lnTo>
                  <a:pt x="604" y="250"/>
                </a:lnTo>
                <a:lnTo>
                  <a:pt x="605" y="250"/>
                </a:lnTo>
                <a:lnTo>
                  <a:pt x="610" y="250"/>
                </a:lnTo>
                <a:lnTo>
                  <a:pt x="612" y="250"/>
                </a:lnTo>
                <a:lnTo>
                  <a:pt x="613" y="250"/>
                </a:lnTo>
                <a:lnTo>
                  <a:pt x="613" y="249"/>
                </a:lnTo>
                <a:lnTo>
                  <a:pt x="614" y="249"/>
                </a:lnTo>
                <a:lnTo>
                  <a:pt x="616" y="249"/>
                </a:lnTo>
                <a:lnTo>
                  <a:pt x="619" y="249"/>
                </a:lnTo>
                <a:lnTo>
                  <a:pt x="620" y="249"/>
                </a:lnTo>
                <a:lnTo>
                  <a:pt x="621" y="249"/>
                </a:lnTo>
                <a:lnTo>
                  <a:pt x="621" y="249"/>
                </a:lnTo>
                <a:lnTo>
                  <a:pt x="622" y="249"/>
                </a:lnTo>
                <a:lnTo>
                  <a:pt x="623" y="249"/>
                </a:lnTo>
                <a:lnTo>
                  <a:pt x="624" y="249"/>
                </a:lnTo>
                <a:lnTo>
                  <a:pt x="626" y="249"/>
                </a:lnTo>
                <a:lnTo>
                  <a:pt x="628" y="249"/>
                </a:lnTo>
                <a:lnTo>
                  <a:pt x="629" y="249"/>
                </a:lnTo>
                <a:lnTo>
                  <a:pt x="630" y="249"/>
                </a:lnTo>
                <a:lnTo>
                  <a:pt x="631" y="249"/>
                </a:lnTo>
                <a:lnTo>
                  <a:pt x="632" y="249"/>
                </a:lnTo>
                <a:lnTo>
                  <a:pt x="633" y="249"/>
                </a:lnTo>
                <a:lnTo>
                  <a:pt x="634" y="249"/>
                </a:lnTo>
                <a:lnTo>
                  <a:pt x="635" y="249"/>
                </a:lnTo>
                <a:lnTo>
                  <a:pt x="637" y="249"/>
                </a:lnTo>
                <a:lnTo>
                  <a:pt x="639" y="249"/>
                </a:lnTo>
                <a:lnTo>
                  <a:pt x="640" y="249"/>
                </a:lnTo>
                <a:lnTo>
                  <a:pt x="641" y="249"/>
                </a:lnTo>
                <a:lnTo>
                  <a:pt x="642" y="249"/>
                </a:lnTo>
                <a:lnTo>
                  <a:pt x="645" y="249"/>
                </a:lnTo>
                <a:lnTo>
                  <a:pt x="645" y="249"/>
                </a:lnTo>
                <a:lnTo>
                  <a:pt x="646" y="249"/>
                </a:lnTo>
                <a:lnTo>
                  <a:pt x="647" y="249"/>
                </a:lnTo>
                <a:lnTo>
                  <a:pt x="649" y="249"/>
                </a:lnTo>
                <a:lnTo>
                  <a:pt x="650" y="249"/>
                </a:lnTo>
                <a:lnTo>
                  <a:pt x="651" y="249"/>
                </a:lnTo>
                <a:lnTo>
                  <a:pt x="653" y="249"/>
                </a:lnTo>
                <a:lnTo>
                  <a:pt x="655" y="249"/>
                </a:lnTo>
                <a:lnTo>
                  <a:pt x="656" y="249"/>
                </a:lnTo>
                <a:lnTo>
                  <a:pt x="657" y="249"/>
                </a:lnTo>
                <a:lnTo>
                  <a:pt x="657" y="248"/>
                </a:lnTo>
                <a:lnTo>
                  <a:pt x="657" y="247"/>
                </a:lnTo>
                <a:lnTo>
                  <a:pt x="657" y="246"/>
                </a:lnTo>
                <a:lnTo>
                  <a:pt x="657" y="245"/>
                </a:lnTo>
                <a:lnTo>
                  <a:pt x="657" y="244"/>
                </a:lnTo>
                <a:lnTo>
                  <a:pt x="657" y="243"/>
                </a:lnTo>
                <a:lnTo>
                  <a:pt x="657" y="243"/>
                </a:lnTo>
                <a:lnTo>
                  <a:pt x="657" y="242"/>
                </a:lnTo>
                <a:lnTo>
                  <a:pt x="657" y="241"/>
                </a:lnTo>
                <a:lnTo>
                  <a:pt x="657" y="240"/>
                </a:lnTo>
                <a:lnTo>
                  <a:pt x="657" y="239"/>
                </a:lnTo>
                <a:lnTo>
                  <a:pt x="657" y="238"/>
                </a:lnTo>
                <a:lnTo>
                  <a:pt x="657" y="237"/>
                </a:lnTo>
                <a:lnTo>
                  <a:pt x="657" y="236"/>
                </a:lnTo>
                <a:lnTo>
                  <a:pt x="657" y="235"/>
                </a:lnTo>
                <a:lnTo>
                  <a:pt x="657" y="234"/>
                </a:lnTo>
                <a:lnTo>
                  <a:pt x="657" y="233"/>
                </a:lnTo>
                <a:lnTo>
                  <a:pt x="657" y="232"/>
                </a:lnTo>
                <a:lnTo>
                  <a:pt x="657" y="231"/>
                </a:lnTo>
                <a:lnTo>
                  <a:pt x="657" y="231"/>
                </a:lnTo>
                <a:lnTo>
                  <a:pt x="657" y="231"/>
                </a:lnTo>
                <a:lnTo>
                  <a:pt x="660" y="231"/>
                </a:lnTo>
                <a:lnTo>
                  <a:pt x="661" y="231"/>
                </a:lnTo>
                <a:lnTo>
                  <a:pt x="664" y="231"/>
                </a:lnTo>
                <a:lnTo>
                  <a:pt x="665" y="231"/>
                </a:lnTo>
                <a:lnTo>
                  <a:pt x="666" y="231"/>
                </a:lnTo>
                <a:lnTo>
                  <a:pt x="667" y="231"/>
                </a:lnTo>
                <a:lnTo>
                  <a:pt x="668" y="231"/>
                </a:lnTo>
                <a:lnTo>
                  <a:pt x="668" y="230"/>
                </a:lnTo>
                <a:lnTo>
                  <a:pt x="669" y="230"/>
                </a:lnTo>
                <a:lnTo>
                  <a:pt x="669" y="230"/>
                </a:lnTo>
                <a:lnTo>
                  <a:pt x="671" y="230"/>
                </a:lnTo>
                <a:lnTo>
                  <a:pt x="674" y="230"/>
                </a:lnTo>
                <a:lnTo>
                  <a:pt x="677" y="230"/>
                </a:lnTo>
                <a:lnTo>
                  <a:pt x="680" y="230"/>
                </a:lnTo>
                <a:lnTo>
                  <a:pt x="681" y="230"/>
                </a:lnTo>
                <a:lnTo>
                  <a:pt x="683" y="230"/>
                </a:lnTo>
                <a:lnTo>
                  <a:pt x="685" y="230"/>
                </a:lnTo>
                <a:lnTo>
                  <a:pt x="687" y="230"/>
                </a:lnTo>
                <a:lnTo>
                  <a:pt x="688" y="230"/>
                </a:lnTo>
                <a:lnTo>
                  <a:pt x="689" y="230"/>
                </a:lnTo>
                <a:lnTo>
                  <a:pt x="690" y="230"/>
                </a:lnTo>
                <a:lnTo>
                  <a:pt x="691" y="230"/>
                </a:lnTo>
                <a:lnTo>
                  <a:pt x="693" y="230"/>
                </a:lnTo>
                <a:lnTo>
                  <a:pt x="694" y="230"/>
                </a:lnTo>
                <a:lnTo>
                  <a:pt x="695" y="230"/>
                </a:lnTo>
                <a:lnTo>
                  <a:pt x="696" y="230"/>
                </a:lnTo>
                <a:lnTo>
                  <a:pt x="697" y="230"/>
                </a:lnTo>
                <a:lnTo>
                  <a:pt x="699" y="230"/>
                </a:lnTo>
                <a:lnTo>
                  <a:pt x="701" y="230"/>
                </a:lnTo>
                <a:lnTo>
                  <a:pt x="704" y="230"/>
                </a:lnTo>
                <a:lnTo>
                  <a:pt x="705" y="230"/>
                </a:lnTo>
                <a:lnTo>
                  <a:pt x="709" y="230"/>
                </a:lnTo>
                <a:lnTo>
                  <a:pt x="710" y="230"/>
                </a:lnTo>
                <a:lnTo>
                  <a:pt x="711" y="230"/>
                </a:lnTo>
                <a:lnTo>
                  <a:pt x="712" y="230"/>
                </a:lnTo>
                <a:lnTo>
                  <a:pt x="714" y="230"/>
                </a:lnTo>
                <a:lnTo>
                  <a:pt x="715" y="230"/>
                </a:lnTo>
                <a:lnTo>
                  <a:pt x="716" y="230"/>
                </a:lnTo>
                <a:lnTo>
                  <a:pt x="718" y="230"/>
                </a:lnTo>
                <a:lnTo>
                  <a:pt x="721" y="230"/>
                </a:lnTo>
                <a:lnTo>
                  <a:pt x="722" y="230"/>
                </a:lnTo>
                <a:lnTo>
                  <a:pt x="725" y="230"/>
                </a:lnTo>
                <a:lnTo>
                  <a:pt x="726" y="230"/>
                </a:lnTo>
                <a:lnTo>
                  <a:pt x="727" y="230"/>
                </a:lnTo>
                <a:lnTo>
                  <a:pt x="728" y="230"/>
                </a:lnTo>
                <a:lnTo>
                  <a:pt x="728" y="229"/>
                </a:lnTo>
                <a:lnTo>
                  <a:pt x="729" y="229"/>
                </a:lnTo>
                <a:lnTo>
                  <a:pt x="729" y="229"/>
                </a:lnTo>
                <a:lnTo>
                  <a:pt x="730" y="229"/>
                </a:lnTo>
                <a:lnTo>
                  <a:pt x="731" y="229"/>
                </a:lnTo>
                <a:lnTo>
                  <a:pt x="732" y="229"/>
                </a:lnTo>
                <a:lnTo>
                  <a:pt x="733" y="229"/>
                </a:lnTo>
                <a:lnTo>
                  <a:pt x="735" y="229"/>
                </a:lnTo>
                <a:lnTo>
                  <a:pt x="740" y="229"/>
                </a:lnTo>
                <a:lnTo>
                  <a:pt x="741" y="229"/>
                </a:lnTo>
                <a:lnTo>
                  <a:pt x="741" y="229"/>
                </a:lnTo>
                <a:lnTo>
                  <a:pt x="744" y="229"/>
                </a:lnTo>
                <a:lnTo>
                  <a:pt x="745" y="229"/>
                </a:lnTo>
                <a:lnTo>
                  <a:pt x="747" y="229"/>
                </a:lnTo>
                <a:lnTo>
                  <a:pt x="748" y="229"/>
                </a:lnTo>
                <a:lnTo>
                  <a:pt x="749" y="229"/>
                </a:lnTo>
                <a:lnTo>
                  <a:pt x="751" y="229"/>
                </a:lnTo>
                <a:lnTo>
                  <a:pt x="752" y="229"/>
                </a:lnTo>
                <a:lnTo>
                  <a:pt x="752" y="228"/>
                </a:lnTo>
                <a:lnTo>
                  <a:pt x="753" y="228"/>
                </a:lnTo>
                <a:lnTo>
                  <a:pt x="754" y="226"/>
                </a:lnTo>
                <a:lnTo>
                  <a:pt x="755" y="225"/>
                </a:lnTo>
                <a:lnTo>
                  <a:pt x="756" y="224"/>
                </a:lnTo>
                <a:lnTo>
                  <a:pt x="757" y="223"/>
                </a:lnTo>
                <a:lnTo>
                  <a:pt x="758" y="222"/>
                </a:lnTo>
                <a:lnTo>
                  <a:pt x="759" y="221"/>
                </a:lnTo>
                <a:lnTo>
                  <a:pt x="761" y="220"/>
                </a:lnTo>
                <a:lnTo>
                  <a:pt x="761" y="219"/>
                </a:lnTo>
                <a:lnTo>
                  <a:pt x="762" y="219"/>
                </a:lnTo>
                <a:lnTo>
                  <a:pt x="763" y="218"/>
                </a:lnTo>
                <a:lnTo>
                  <a:pt x="764" y="218"/>
                </a:lnTo>
                <a:lnTo>
                  <a:pt x="764" y="217"/>
                </a:lnTo>
                <a:lnTo>
                  <a:pt x="765" y="217"/>
                </a:lnTo>
                <a:lnTo>
                  <a:pt x="765" y="216"/>
                </a:lnTo>
                <a:lnTo>
                  <a:pt x="765" y="215"/>
                </a:lnTo>
                <a:lnTo>
                  <a:pt x="766" y="215"/>
                </a:lnTo>
                <a:lnTo>
                  <a:pt x="767" y="214"/>
                </a:lnTo>
                <a:lnTo>
                  <a:pt x="768" y="213"/>
                </a:lnTo>
                <a:lnTo>
                  <a:pt x="770" y="211"/>
                </a:lnTo>
                <a:lnTo>
                  <a:pt x="773" y="209"/>
                </a:lnTo>
                <a:lnTo>
                  <a:pt x="774" y="208"/>
                </a:lnTo>
                <a:lnTo>
                  <a:pt x="775" y="207"/>
                </a:lnTo>
                <a:lnTo>
                  <a:pt x="776" y="207"/>
                </a:lnTo>
                <a:lnTo>
                  <a:pt x="777" y="205"/>
                </a:lnTo>
                <a:lnTo>
                  <a:pt x="778" y="204"/>
                </a:lnTo>
                <a:lnTo>
                  <a:pt x="779" y="204"/>
                </a:lnTo>
                <a:lnTo>
                  <a:pt x="780" y="203"/>
                </a:lnTo>
                <a:lnTo>
                  <a:pt x="780" y="202"/>
                </a:lnTo>
                <a:lnTo>
                  <a:pt x="781" y="202"/>
                </a:lnTo>
                <a:lnTo>
                  <a:pt x="782" y="201"/>
                </a:lnTo>
                <a:lnTo>
                  <a:pt x="783" y="200"/>
                </a:lnTo>
                <a:lnTo>
                  <a:pt x="783" y="199"/>
                </a:lnTo>
                <a:lnTo>
                  <a:pt x="784" y="199"/>
                </a:lnTo>
                <a:lnTo>
                  <a:pt x="785" y="198"/>
                </a:lnTo>
                <a:lnTo>
                  <a:pt x="788" y="196"/>
                </a:lnTo>
                <a:lnTo>
                  <a:pt x="788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4"/>
                </a:lnTo>
                <a:lnTo>
                  <a:pt x="790" y="194"/>
                </a:lnTo>
                <a:lnTo>
                  <a:pt x="791" y="193"/>
                </a:lnTo>
                <a:lnTo>
                  <a:pt x="792" y="192"/>
                </a:lnTo>
                <a:lnTo>
                  <a:pt x="794" y="190"/>
                </a:lnTo>
                <a:lnTo>
                  <a:pt x="795" y="189"/>
                </a:lnTo>
                <a:lnTo>
                  <a:pt x="797" y="187"/>
                </a:lnTo>
                <a:lnTo>
                  <a:pt x="798" y="187"/>
                </a:lnTo>
                <a:lnTo>
                  <a:pt x="798" y="186"/>
                </a:lnTo>
                <a:lnTo>
                  <a:pt x="797" y="186"/>
                </a:lnTo>
                <a:lnTo>
                  <a:pt x="796" y="185"/>
                </a:lnTo>
                <a:lnTo>
                  <a:pt x="796" y="184"/>
                </a:lnTo>
                <a:lnTo>
                  <a:pt x="795" y="184"/>
                </a:lnTo>
                <a:lnTo>
                  <a:pt x="794" y="183"/>
                </a:lnTo>
                <a:lnTo>
                  <a:pt x="793" y="183"/>
                </a:lnTo>
                <a:lnTo>
                  <a:pt x="793" y="183"/>
                </a:lnTo>
                <a:lnTo>
                  <a:pt x="793" y="182"/>
                </a:lnTo>
                <a:lnTo>
                  <a:pt x="794" y="182"/>
                </a:lnTo>
                <a:lnTo>
                  <a:pt x="795" y="181"/>
                </a:lnTo>
                <a:lnTo>
                  <a:pt x="796" y="180"/>
                </a:lnTo>
                <a:lnTo>
                  <a:pt x="797" y="180"/>
                </a:lnTo>
                <a:lnTo>
                  <a:pt x="797" y="179"/>
                </a:lnTo>
                <a:lnTo>
                  <a:pt x="789" y="173"/>
                </a:lnTo>
                <a:lnTo>
                  <a:pt x="787" y="170"/>
                </a:lnTo>
                <a:lnTo>
                  <a:pt x="786" y="170"/>
                </a:lnTo>
                <a:lnTo>
                  <a:pt x="784" y="168"/>
                </a:lnTo>
                <a:lnTo>
                  <a:pt x="785" y="167"/>
                </a:lnTo>
                <a:lnTo>
                  <a:pt x="786" y="167"/>
                </a:lnTo>
                <a:lnTo>
                  <a:pt x="787" y="166"/>
                </a:lnTo>
                <a:lnTo>
                  <a:pt x="788" y="166"/>
                </a:lnTo>
                <a:lnTo>
                  <a:pt x="789" y="165"/>
                </a:lnTo>
                <a:lnTo>
                  <a:pt x="790" y="164"/>
                </a:lnTo>
                <a:lnTo>
                  <a:pt x="791" y="164"/>
                </a:lnTo>
                <a:lnTo>
                  <a:pt x="791" y="163"/>
                </a:lnTo>
                <a:lnTo>
                  <a:pt x="792" y="163"/>
                </a:lnTo>
                <a:lnTo>
                  <a:pt x="798" y="160"/>
                </a:lnTo>
                <a:lnTo>
                  <a:pt x="800" y="159"/>
                </a:lnTo>
                <a:lnTo>
                  <a:pt x="801" y="158"/>
                </a:lnTo>
                <a:lnTo>
                  <a:pt x="803" y="158"/>
                </a:lnTo>
                <a:lnTo>
                  <a:pt x="803" y="157"/>
                </a:lnTo>
                <a:lnTo>
                  <a:pt x="804" y="157"/>
                </a:lnTo>
                <a:lnTo>
                  <a:pt x="805" y="156"/>
                </a:lnTo>
                <a:lnTo>
                  <a:pt x="806" y="156"/>
                </a:lnTo>
                <a:lnTo>
                  <a:pt x="807" y="155"/>
                </a:lnTo>
                <a:lnTo>
                  <a:pt x="808" y="155"/>
                </a:lnTo>
                <a:lnTo>
                  <a:pt x="808" y="154"/>
                </a:lnTo>
                <a:lnTo>
                  <a:pt x="809" y="154"/>
                </a:lnTo>
                <a:lnTo>
                  <a:pt x="809" y="153"/>
                </a:lnTo>
                <a:lnTo>
                  <a:pt x="810" y="152"/>
                </a:lnTo>
                <a:lnTo>
                  <a:pt x="811" y="151"/>
                </a:lnTo>
                <a:lnTo>
                  <a:pt x="812" y="151"/>
                </a:lnTo>
                <a:lnTo>
                  <a:pt x="812" y="150"/>
                </a:lnTo>
                <a:lnTo>
                  <a:pt x="813" y="150"/>
                </a:lnTo>
                <a:lnTo>
                  <a:pt x="813" y="149"/>
                </a:lnTo>
                <a:lnTo>
                  <a:pt x="813" y="148"/>
                </a:lnTo>
                <a:lnTo>
                  <a:pt x="814" y="148"/>
                </a:lnTo>
                <a:lnTo>
                  <a:pt x="815" y="147"/>
                </a:lnTo>
                <a:lnTo>
                  <a:pt x="816" y="146"/>
                </a:lnTo>
                <a:lnTo>
                  <a:pt x="817" y="146"/>
                </a:lnTo>
                <a:lnTo>
                  <a:pt x="817" y="146"/>
                </a:lnTo>
                <a:lnTo>
                  <a:pt x="818" y="146"/>
                </a:lnTo>
                <a:lnTo>
                  <a:pt x="818" y="145"/>
                </a:lnTo>
                <a:lnTo>
                  <a:pt x="819" y="145"/>
                </a:lnTo>
                <a:lnTo>
                  <a:pt x="820" y="145"/>
                </a:lnTo>
                <a:lnTo>
                  <a:pt x="821" y="144"/>
                </a:lnTo>
                <a:lnTo>
                  <a:pt x="822" y="143"/>
                </a:lnTo>
                <a:lnTo>
                  <a:pt x="823" y="142"/>
                </a:lnTo>
                <a:lnTo>
                  <a:pt x="824" y="141"/>
                </a:lnTo>
                <a:lnTo>
                  <a:pt x="825" y="141"/>
                </a:lnTo>
                <a:lnTo>
                  <a:pt x="826" y="141"/>
                </a:lnTo>
                <a:lnTo>
                  <a:pt x="827" y="140"/>
                </a:lnTo>
                <a:lnTo>
                  <a:pt x="831" y="136"/>
                </a:lnTo>
                <a:lnTo>
                  <a:pt x="832" y="136"/>
                </a:lnTo>
                <a:lnTo>
                  <a:pt x="833" y="135"/>
                </a:lnTo>
                <a:lnTo>
                  <a:pt x="834" y="134"/>
                </a:lnTo>
                <a:lnTo>
                  <a:pt x="833" y="134"/>
                </a:lnTo>
                <a:lnTo>
                  <a:pt x="833" y="134"/>
                </a:lnTo>
                <a:lnTo>
                  <a:pt x="832" y="134"/>
                </a:lnTo>
                <a:lnTo>
                  <a:pt x="832" y="133"/>
                </a:lnTo>
                <a:lnTo>
                  <a:pt x="831" y="133"/>
                </a:lnTo>
                <a:lnTo>
                  <a:pt x="830" y="132"/>
                </a:lnTo>
                <a:lnTo>
                  <a:pt x="830" y="131"/>
                </a:lnTo>
                <a:lnTo>
                  <a:pt x="831" y="130"/>
                </a:lnTo>
                <a:lnTo>
                  <a:pt x="832" y="130"/>
                </a:lnTo>
                <a:lnTo>
                  <a:pt x="833" y="129"/>
                </a:lnTo>
                <a:lnTo>
                  <a:pt x="834" y="129"/>
                </a:lnTo>
                <a:lnTo>
                  <a:pt x="834" y="128"/>
                </a:lnTo>
                <a:lnTo>
                  <a:pt x="835" y="128"/>
                </a:lnTo>
                <a:lnTo>
                  <a:pt x="835" y="127"/>
                </a:lnTo>
                <a:lnTo>
                  <a:pt x="834" y="126"/>
                </a:lnTo>
                <a:lnTo>
                  <a:pt x="835" y="125"/>
                </a:lnTo>
                <a:lnTo>
                  <a:pt x="833" y="123"/>
                </a:lnTo>
                <a:lnTo>
                  <a:pt x="832" y="123"/>
                </a:lnTo>
                <a:lnTo>
                  <a:pt x="832" y="122"/>
                </a:lnTo>
                <a:lnTo>
                  <a:pt x="829" y="121"/>
                </a:lnTo>
                <a:lnTo>
                  <a:pt x="828" y="120"/>
                </a:lnTo>
                <a:lnTo>
                  <a:pt x="827" y="119"/>
                </a:lnTo>
                <a:lnTo>
                  <a:pt x="826" y="118"/>
                </a:lnTo>
                <a:lnTo>
                  <a:pt x="825" y="117"/>
                </a:lnTo>
                <a:lnTo>
                  <a:pt x="825" y="116"/>
                </a:lnTo>
                <a:lnTo>
                  <a:pt x="825" y="115"/>
                </a:lnTo>
                <a:lnTo>
                  <a:pt x="824" y="114"/>
                </a:lnTo>
                <a:lnTo>
                  <a:pt x="818" y="110"/>
                </a:lnTo>
                <a:lnTo>
                  <a:pt x="818" y="109"/>
                </a:lnTo>
                <a:lnTo>
                  <a:pt x="817" y="108"/>
                </a:lnTo>
                <a:lnTo>
                  <a:pt x="815" y="107"/>
                </a:lnTo>
                <a:lnTo>
                  <a:pt x="814" y="106"/>
                </a:lnTo>
                <a:lnTo>
                  <a:pt x="813" y="104"/>
                </a:lnTo>
                <a:lnTo>
                  <a:pt x="809" y="101"/>
                </a:lnTo>
                <a:lnTo>
                  <a:pt x="808" y="100"/>
                </a:lnTo>
                <a:lnTo>
                  <a:pt x="807" y="99"/>
                </a:lnTo>
                <a:lnTo>
                  <a:pt x="807" y="98"/>
                </a:lnTo>
                <a:lnTo>
                  <a:pt x="806" y="98"/>
                </a:lnTo>
                <a:lnTo>
                  <a:pt x="806" y="97"/>
                </a:lnTo>
                <a:lnTo>
                  <a:pt x="806" y="96"/>
                </a:lnTo>
                <a:lnTo>
                  <a:pt x="805" y="96"/>
                </a:lnTo>
                <a:lnTo>
                  <a:pt x="805" y="95"/>
                </a:lnTo>
                <a:lnTo>
                  <a:pt x="804" y="95"/>
                </a:lnTo>
                <a:lnTo>
                  <a:pt x="803" y="95"/>
                </a:lnTo>
                <a:lnTo>
                  <a:pt x="803" y="94"/>
                </a:lnTo>
                <a:lnTo>
                  <a:pt x="804" y="94"/>
                </a:lnTo>
                <a:lnTo>
                  <a:pt x="805" y="93"/>
                </a:lnTo>
                <a:lnTo>
                  <a:pt x="805" y="92"/>
                </a:lnTo>
                <a:lnTo>
                  <a:pt x="805" y="91"/>
                </a:lnTo>
                <a:lnTo>
                  <a:pt x="805" y="90"/>
                </a:lnTo>
                <a:lnTo>
                  <a:pt x="805" y="89"/>
                </a:lnTo>
                <a:lnTo>
                  <a:pt x="805" y="88"/>
                </a:lnTo>
                <a:lnTo>
                  <a:pt x="806" y="87"/>
                </a:lnTo>
                <a:lnTo>
                  <a:pt x="806" y="86"/>
                </a:lnTo>
                <a:lnTo>
                  <a:pt x="806" y="86"/>
                </a:lnTo>
                <a:lnTo>
                  <a:pt x="806" y="85"/>
                </a:lnTo>
                <a:lnTo>
                  <a:pt x="806" y="84"/>
                </a:lnTo>
                <a:lnTo>
                  <a:pt x="806" y="83"/>
                </a:lnTo>
                <a:lnTo>
                  <a:pt x="806" y="82"/>
                </a:lnTo>
                <a:lnTo>
                  <a:pt x="806" y="81"/>
                </a:lnTo>
                <a:lnTo>
                  <a:pt x="806" y="80"/>
                </a:lnTo>
                <a:lnTo>
                  <a:pt x="806" y="79"/>
                </a:lnTo>
                <a:lnTo>
                  <a:pt x="806" y="78"/>
                </a:lnTo>
                <a:lnTo>
                  <a:pt x="806" y="77"/>
                </a:lnTo>
                <a:lnTo>
                  <a:pt x="806" y="76"/>
                </a:lnTo>
                <a:lnTo>
                  <a:pt x="806" y="75"/>
                </a:lnTo>
                <a:lnTo>
                  <a:pt x="806" y="74"/>
                </a:lnTo>
                <a:lnTo>
                  <a:pt x="806" y="74"/>
                </a:lnTo>
                <a:lnTo>
                  <a:pt x="806" y="73"/>
                </a:lnTo>
                <a:lnTo>
                  <a:pt x="805" y="73"/>
                </a:lnTo>
                <a:lnTo>
                  <a:pt x="804" y="73"/>
                </a:lnTo>
                <a:lnTo>
                  <a:pt x="804" y="71"/>
                </a:lnTo>
                <a:lnTo>
                  <a:pt x="805" y="72"/>
                </a:lnTo>
                <a:lnTo>
                  <a:pt x="806" y="72"/>
                </a:lnTo>
                <a:lnTo>
                  <a:pt x="806" y="71"/>
                </a:lnTo>
                <a:lnTo>
                  <a:pt x="807" y="71"/>
                </a:lnTo>
                <a:lnTo>
                  <a:pt x="807" y="70"/>
                </a:lnTo>
                <a:lnTo>
                  <a:pt x="807" y="69"/>
                </a:lnTo>
                <a:lnTo>
                  <a:pt x="807" y="68"/>
                </a:lnTo>
                <a:lnTo>
                  <a:pt x="806" y="68"/>
                </a:lnTo>
                <a:lnTo>
                  <a:pt x="805" y="68"/>
                </a:lnTo>
                <a:lnTo>
                  <a:pt x="804" y="68"/>
                </a:lnTo>
                <a:lnTo>
                  <a:pt x="804" y="66"/>
                </a:lnTo>
                <a:lnTo>
                  <a:pt x="804" y="64"/>
                </a:lnTo>
                <a:lnTo>
                  <a:pt x="804" y="63"/>
                </a:lnTo>
                <a:lnTo>
                  <a:pt x="803" y="63"/>
                </a:lnTo>
                <a:lnTo>
                  <a:pt x="802" y="63"/>
                </a:lnTo>
                <a:lnTo>
                  <a:pt x="802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1"/>
                </a:lnTo>
                <a:lnTo>
                  <a:pt x="800" y="61"/>
                </a:lnTo>
                <a:lnTo>
                  <a:pt x="800" y="60"/>
                </a:lnTo>
                <a:lnTo>
                  <a:pt x="799" y="60"/>
                </a:lnTo>
                <a:lnTo>
                  <a:pt x="799" y="59"/>
                </a:lnTo>
                <a:lnTo>
                  <a:pt x="799" y="58"/>
                </a:lnTo>
                <a:lnTo>
                  <a:pt x="799" y="57"/>
                </a:lnTo>
                <a:lnTo>
                  <a:pt x="799" y="56"/>
                </a:lnTo>
                <a:lnTo>
                  <a:pt x="799" y="55"/>
                </a:lnTo>
                <a:lnTo>
                  <a:pt x="803" y="55"/>
                </a:lnTo>
                <a:lnTo>
                  <a:pt x="808" y="55"/>
                </a:lnTo>
                <a:lnTo>
                  <a:pt x="808" y="56"/>
                </a:lnTo>
                <a:lnTo>
                  <a:pt x="809" y="56"/>
                </a:lnTo>
                <a:lnTo>
                  <a:pt x="813" y="55"/>
                </a:lnTo>
                <a:lnTo>
                  <a:pt x="813" y="56"/>
                </a:lnTo>
                <a:lnTo>
                  <a:pt x="813" y="57"/>
                </a:lnTo>
                <a:lnTo>
                  <a:pt x="813" y="58"/>
                </a:lnTo>
                <a:lnTo>
                  <a:pt x="813" y="58"/>
                </a:lnTo>
                <a:lnTo>
                  <a:pt x="812" y="58"/>
                </a:lnTo>
                <a:lnTo>
                  <a:pt x="808" y="58"/>
                </a:lnTo>
                <a:lnTo>
                  <a:pt x="808" y="59"/>
                </a:lnTo>
                <a:lnTo>
                  <a:pt x="808" y="61"/>
                </a:lnTo>
                <a:lnTo>
                  <a:pt x="808" y="62"/>
                </a:lnTo>
                <a:lnTo>
                  <a:pt x="808" y="64"/>
                </a:lnTo>
                <a:lnTo>
                  <a:pt x="808" y="65"/>
                </a:lnTo>
                <a:lnTo>
                  <a:pt x="808" y="67"/>
                </a:lnTo>
                <a:lnTo>
                  <a:pt x="807" y="68"/>
                </a:lnTo>
                <a:lnTo>
                  <a:pt x="807" y="69"/>
                </a:lnTo>
                <a:lnTo>
                  <a:pt x="807" y="70"/>
                </a:lnTo>
                <a:lnTo>
                  <a:pt x="807" y="71"/>
                </a:lnTo>
                <a:lnTo>
                  <a:pt x="808" y="71"/>
                </a:lnTo>
                <a:lnTo>
                  <a:pt x="809" y="71"/>
                </a:lnTo>
                <a:lnTo>
                  <a:pt x="810" y="71"/>
                </a:lnTo>
                <a:lnTo>
                  <a:pt x="810" y="72"/>
                </a:lnTo>
                <a:lnTo>
                  <a:pt x="811" y="73"/>
                </a:lnTo>
                <a:lnTo>
                  <a:pt x="811" y="74"/>
                </a:lnTo>
                <a:lnTo>
                  <a:pt x="810" y="74"/>
                </a:lnTo>
                <a:lnTo>
                  <a:pt x="810" y="74"/>
                </a:lnTo>
                <a:lnTo>
                  <a:pt x="809" y="75"/>
                </a:lnTo>
                <a:lnTo>
                  <a:pt x="809" y="76"/>
                </a:lnTo>
                <a:lnTo>
                  <a:pt x="808" y="76"/>
                </a:lnTo>
                <a:lnTo>
                  <a:pt x="808" y="77"/>
                </a:lnTo>
                <a:lnTo>
                  <a:pt x="808" y="78"/>
                </a:lnTo>
                <a:lnTo>
                  <a:pt x="807" y="78"/>
                </a:lnTo>
                <a:lnTo>
                  <a:pt x="807" y="79"/>
                </a:lnTo>
                <a:lnTo>
                  <a:pt x="807" y="80"/>
                </a:lnTo>
                <a:lnTo>
                  <a:pt x="807" y="81"/>
                </a:lnTo>
                <a:lnTo>
                  <a:pt x="807" y="83"/>
                </a:lnTo>
                <a:lnTo>
                  <a:pt x="806" y="83"/>
                </a:lnTo>
                <a:lnTo>
                  <a:pt x="806" y="84"/>
                </a:lnTo>
                <a:lnTo>
                  <a:pt x="806" y="86"/>
                </a:lnTo>
                <a:lnTo>
                  <a:pt x="806" y="87"/>
                </a:lnTo>
                <a:lnTo>
                  <a:pt x="806" y="89"/>
                </a:lnTo>
                <a:lnTo>
                  <a:pt x="806" y="91"/>
                </a:lnTo>
                <a:lnTo>
                  <a:pt x="806" y="92"/>
                </a:lnTo>
                <a:lnTo>
                  <a:pt x="806" y="93"/>
                </a:lnTo>
                <a:lnTo>
                  <a:pt x="806" y="94"/>
                </a:lnTo>
                <a:lnTo>
                  <a:pt x="806" y="95"/>
                </a:lnTo>
                <a:lnTo>
                  <a:pt x="806" y="96"/>
                </a:lnTo>
                <a:lnTo>
                  <a:pt x="807" y="97"/>
                </a:lnTo>
                <a:lnTo>
                  <a:pt x="807" y="98"/>
                </a:lnTo>
                <a:lnTo>
                  <a:pt x="807" y="98"/>
                </a:lnTo>
                <a:lnTo>
                  <a:pt x="808" y="98"/>
                </a:lnTo>
                <a:lnTo>
                  <a:pt x="808" y="99"/>
                </a:lnTo>
                <a:lnTo>
                  <a:pt x="809" y="100"/>
                </a:lnTo>
                <a:lnTo>
                  <a:pt x="810" y="101"/>
                </a:lnTo>
                <a:lnTo>
                  <a:pt x="811" y="102"/>
                </a:lnTo>
                <a:lnTo>
                  <a:pt x="812" y="103"/>
                </a:lnTo>
                <a:lnTo>
                  <a:pt x="813" y="104"/>
                </a:lnTo>
                <a:lnTo>
                  <a:pt x="813" y="104"/>
                </a:lnTo>
                <a:lnTo>
                  <a:pt x="814" y="105"/>
                </a:lnTo>
                <a:lnTo>
                  <a:pt x="815" y="106"/>
                </a:lnTo>
                <a:lnTo>
                  <a:pt x="817" y="107"/>
                </a:lnTo>
                <a:lnTo>
                  <a:pt x="817" y="108"/>
                </a:lnTo>
                <a:lnTo>
                  <a:pt x="818" y="109"/>
                </a:lnTo>
                <a:lnTo>
                  <a:pt x="819" y="109"/>
                </a:lnTo>
                <a:lnTo>
                  <a:pt x="824" y="113"/>
                </a:lnTo>
                <a:lnTo>
                  <a:pt x="825" y="113"/>
                </a:lnTo>
                <a:lnTo>
                  <a:pt x="825" y="114"/>
                </a:lnTo>
                <a:lnTo>
                  <a:pt x="825" y="114"/>
                </a:lnTo>
                <a:lnTo>
                  <a:pt x="825" y="115"/>
                </a:lnTo>
                <a:lnTo>
                  <a:pt x="826" y="117"/>
                </a:lnTo>
                <a:lnTo>
                  <a:pt x="826" y="118"/>
                </a:lnTo>
                <a:lnTo>
                  <a:pt x="827" y="118"/>
                </a:lnTo>
                <a:lnTo>
                  <a:pt x="827" y="119"/>
                </a:lnTo>
                <a:lnTo>
                  <a:pt x="828" y="119"/>
                </a:lnTo>
                <a:lnTo>
                  <a:pt x="829" y="120"/>
                </a:lnTo>
                <a:lnTo>
                  <a:pt x="830" y="121"/>
                </a:lnTo>
                <a:lnTo>
                  <a:pt x="833" y="122"/>
                </a:lnTo>
                <a:lnTo>
                  <a:pt x="833" y="123"/>
                </a:lnTo>
                <a:lnTo>
                  <a:pt x="834" y="123"/>
                </a:lnTo>
                <a:lnTo>
                  <a:pt x="834" y="124"/>
                </a:lnTo>
                <a:lnTo>
                  <a:pt x="835" y="124"/>
                </a:lnTo>
                <a:lnTo>
                  <a:pt x="836" y="125"/>
                </a:lnTo>
                <a:lnTo>
                  <a:pt x="837" y="126"/>
                </a:lnTo>
                <a:lnTo>
                  <a:pt x="837" y="127"/>
                </a:lnTo>
                <a:lnTo>
                  <a:pt x="838" y="128"/>
                </a:lnTo>
                <a:lnTo>
                  <a:pt x="839" y="129"/>
                </a:lnTo>
                <a:lnTo>
                  <a:pt x="840" y="129"/>
                </a:lnTo>
                <a:lnTo>
                  <a:pt x="841" y="130"/>
                </a:lnTo>
                <a:lnTo>
                  <a:pt x="842" y="131"/>
                </a:lnTo>
                <a:lnTo>
                  <a:pt x="843" y="132"/>
                </a:lnTo>
                <a:lnTo>
                  <a:pt x="845" y="134"/>
                </a:lnTo>
                <a:lnTo>
                  <a:pt x="848" y="135"/>
                </a:lnTo>
                <a:lnTo>
                  <a:pt x="848" y="136"/>
                </a:lnTo>
                <a:lnTo>
                  <a:pt x="849" y="136"/>
                </a:lnTo>
                <a:lnTo>
                  <a:pt x="849" y="137"/>
                </a:lnTo>
                <a:lnTo>
                  <a:pt x="850" y="138"/>
                </a:lnTo>
                <a:lnTo>
                  <a:pt x="851" y="139"/>
                </a:lnTo>
                <a:lnTo>
                  <a:pt x="853" y="140"/>
                </a:lnTo>
                <a:lnTo>
                  <a:pt x="853" y="141"/>
                </a:lnTo>
                <a:lnTo>
                  <a:pt x="855" y="142"/>
                </a:lnTo>
                <a:lnTo>
                  <a:pt x="855" y="143"/>
                </a:lnTo>
                <a:lnTo>
                  <a:pt x="856" y="143"/>
                </a:lnTo>
                <a:lnTo>
                  <a:pt x="858" y="145"/>
                </a:lnTo>
                <a:lnTo>
                  <a:pt x="859" y="146"/>
                </a:lnTo>
                <a:lnTo>
                  <a:pt x="859" y="146"/>
                </a:lnTo>
                <a:lnTo>
                  <a:pt x="859" y="146"/>
                </a:lnTo>
                <a:lnTo>
                  <a:pt x="860" y="146"/>
                </a:lnTo>
                <a:lnTo>
                  <a:pt x="865" y="152"/>
                </a:lnTo>
                <a:lnTo>
                  <a:pt x="866" y="153"/>
                </a:lnTo>
                <a:lnTo>
                  <a:pt x="868" y="155"/>
                </a:lnTo>
                <a:lnTo>
                  <a:pt x="869" y="155"/>
                </a:lnTo>
                <a:lnTo>
                  <a:pt x="869" y="156"/>
                </a:lnTo>
                <a:lnTo>
                  <a:pt x="870" y="157"/>
                </a:lnTo>
                <a:lnTo>
                  <a:pt x="872" y="158"/>
                </a:lnTo>
                <a:lnTo>
                  <a:pt x="872" y="158"/>
                </a:lnTo>
                <a:lnTo>
                  <a:pt x="872" y="158"/>
                </a:lnTo>
                <a:lnTo>
                  <a:pt x="876" y="159"/>
                </a:lnTo>
                <a:lnTo>
                  <a:pt x="894" y="161"/>
                </a:lnTo>
                <a:lnTo>
                  <a:pt x="893" y="161"/>
                </a:lnTo>
                <a:lnTo>
                  <a:pt x="893" y="162"/>
                </a:lnTo>
                <a:lnTo>
                  <a:pt x="893" y="163"/>
                </a:lnTo>
                <a:lnTo>
                  <a:pt x="893" y="164"/>
                </a:lnTo>
                <a:lnTo>
                  <a:pt x="893" y="165"/>
                </a:lnTo>
                <a:lnTo>
                  <a:pt x="892" y="165"/>
                </a:lnTo>
                <a:lnTo>
                  <a:pt x="892" y="166"/>
                </a:lnTo>
                <a:lnTo>
                  <a:pt x="891" y="166"/>
                </a:lnTo>
                <a:lnTo>
                  <a:pt x="890" y="167"/>
                </a:lnTo>
                <a:lnTo>
                  <a:pt x="889" y="167"/>
                </a:lnTo>
                <a:lnTo>
                  <a:pt x="888" y="168"/>
                </a:lnTo>
                <a:lnTo>
                  <a:pt x="887" y="168"/>
                </a:lnTo>
                <a:lnTo>
                  <a:pt x="888" y="169"/>
                </a:lnTo>
                <a:lnTo>
                  <a:pt x="889" y="169"/>
                </a:lnTo>
                <a:lnTo>
                  <a:pt x="889" y="170"/>
                </a:lnTo>
                <a:lnTo>
                  <a:pt x="890" y="170"/>
                </a:lnTo>
                <a:lnTo>
                  <a:pt x="890" y="170"/>
                </a:lnTo>
                <a:lnTo>
                  <a:pt x="891" y="170"/>
                </a:lnTo>
                <a:lnTo>
                  <a:pt x="891" y="171"/>
                </a:lnTo>
                <a:lnTo>
                  <a:pt x="892" y="171"/>
                </a:lnTo>
                <a:lnTo>
                  <a:pt x="892" y="172"/>
                </a:lnTo>
                <a:lnTo>
                  <a:pt x="893" y="172"/>
                </a:lnTo>
                <a:lnTo>
                  <a:pt x="893" y="173"/>
                </a:lnTo>
                <a:lnTo>
                  <a:pt x="894" y="173"/>
                </a:lnTo>
                <a:lnTo>
                  <a:pt x="896" y="173"/>
                </a:lnTo>
                <a:lnTo>
                  <a:pt x="901" y="173"/>
                </a:lnTo>
                <a:lnTo>
                  <a:pt x="903" y="173"/>
                </a:lnTo>
                <a:lnTo>
                  <a:pt x="903" y="174"/>
                </a:lnTo>
                <a:lnTo>
                  <a:pt x="903" y="175"/>
                </a:lnTo>
                <a:lnTo>
                  <a:pt x="903" y="176"/>
                </a:lnTo>
                <a:lnTo>
                  <a:pt x="903" y="177"/>
                </a:lnTo>
                <a:lnTo>
                  <a:pt x="903" y="179"/>
                </a:lnTo>
                <a:lnTo>
                  <a:pt x="903" y="182"/>
                </a:lnTo>
                <a:lnTo>
                  <a:pt x="903" y="184"/>
                </a:lnTo>
                <a:lnTo>
                  <a:pt x="908" y="184"/>
                </a:lnTo>
                <a:lnTo>
                  <a:pt x="910" y="184"/>
                </a:lnTo>
                <a:lnTo>
                  <a:pt x="910" y="183"/>
                </a:lnTo>
                <a:lnTo>
                  <a:pt x="911" y="183"/>
                </a:lnTo>
                <a:lnTo>
                  <a:pt x="912" y="183"/>
                </a:lnTo>
                <a:lnTo>
                  <a:pt x="912" y="184"/>
                </a:lnTo>
                <a:lnTo>
                  <a:pt x="913" y="184"/>
                </a:lnTo>
                <a:lnTo>
                  <a:pt x="913" y="185"/>
                </a:lnTo>
                <a:lnTo>
                  <a:pt x="913" y="186"/>
                </a:lnTo>
                <a:lnTo>
                  <a:pt x="913" y="191"/>
                </a:lnTo>
                <a:lnTo>
                  <a:pt x="913" y="193"/>
                </a:lnTo>
                <a:lnTo>
                  <a:pt x="914" y="193"/>
                </a:lnTo>
                <a:lnTo>
                  <a:pt x="914" y="188"/>
                </a:lnTo>
                <a:lnTo>
                  <a:pt x="915" y="188"/>
                </a:lnTo>
                <a:lnTo>
                  <a:pt x="917" y="188"/>
                </a:lnTo>
                <a:lnTo>
                  <a:pt x="919" y="188"/>
                </a:lnTo>
                <a:lnTo>
                  <a:pt x="920" y="188"/>
                </a:lnTo>
                <a:lnTo>
                  <a:pt x="920" y="186"/>
                </a:lnTo>
                <a:lnTo>
                  <a:pt x="920" y="185"/>
                </a:lnTo>
                <a:lnTo>
                  <a:pt x="922" y="185"/>
                </a:lnTo>
                <a:lnTo>
                  <a:pt x="922" y="184"/>
                </a:lnTo>
                <a:lnTo>
                  <a:pt x="922" y="183"/>
                </a:lnTo>
                <a:lnTo>
                  <a:pt x="922" y="183"/>
                </a:lnTo>
                <a:lnTo>
                  <a:pt x="923" y="183"/>
                </a:lnTo>
                <a:lnTo>
                  <a:pt x="926" y="183"/>
                </a:lnTo>
                <a:lnTo>
                  <a:pt x="927" y="183"/>
                </a:lnTo>
                <a:lnTo>
                  <a:pt x="929" y="181"/>
                </a:lnTo>
                <a:lnTo>
                  <a:pt x="929" y="183"/>
                </a:lnTo>
                <a:lnTo>
                  <a:pt x="929" y="184"/>
                </a:lnTo>
                <a:lnTo>
                  <a:pt x="930" y="184"/>
                </a:lnTo>
                <a:lnTo>
                  <a:pt x="931" y="184"/>
                </a:lnTo>
                <a:lnTo>
                  <a:pt x="931" y="183"/>
                </a:lnTo>
                <a:lnTo>
                  <a:pt x="931" y="183"/>
                </a:lnTo>
                <a:lnTo>
                  <a:pt x="931" y="182"/>
                </a:lnTo>
                <a:lnTo>
                  <a:pt x="935" y="182"/>
                </a:lnTo>
                <a:lnTo>
                  <a:pt x="936" y="182"/>
                </a:lnTo>
                <a:lnTo>
                  <a:pt x="937" y="182"/>
                </a:lnTo>
                <a:lnTo>
                  <a:pt x="937" y="183"/>
                </a:lnTo>
                <a:lnTo>
                  <a:pt x="937" y="183"/>
                </a:lnTo>
                <a:lnTo>
                  <a:pt x="936" y="184"/>
                </a:lnTo>
                <a:lnTo>
                  <a:pt x="937" y="184"/>
                </a:lnTo>
                <a:lnTo>
                  <a:pt x="936" y="185"/>
                </a:lnTo>
                <a:lnTo>
                  <a:pt x="936" y="186"/>
                </a:lnTo>
                <a:lnTo>
                  <a:pt x="934" y="186"/>
                </a:lnTo>
                <a:lnTo>
                  <a:pt x="934" y="187"/>
                </a:lnTo>
                <a:lnTo>
                  <a:pt x="933" y="187"/>
                </a:lnTo>
                <a:lnTo>
                  <a:pt x="933" y="186"/>
                </a:lnTo>
                <a:lnTo>
                  <a:pt x="932" y="186"/>
                </a:lnTo>
                <a:lnTo>
                  <a:pt x="932" y="187"/>
                </a:lnTo>
                <a:lnTo>
                  <a:pt x="932" y="188"/>
                </a:lnTo>
                <a:lnTo>
                  <a:pt x="932" y="189"/>
                </a:lnTo>
                <a:lnTo>
                  <a:pt x="932" y="190"/>
                </a:lnTo>
                <a:lnTo>
                  <a:pt x="932" y="192"/>
                </a:lnTo>
                <a:lnTo>
                  <a:pt x="932" y="193"/>
                </a:lnTo>
                <a:lnTo>
                  <a:pt x="930" y="194"/>
                </a:lnTo>
                <a:lnTo>
                  <a:pt x="930" y="192"/>
                </a:lnTo>
                <a:lnTo>
                  <a:pt x="930" y="190"/>
                </a:lnTo>
                <a:lnTo>
                  <a:pt x="930" y="189"/>
                </a:lnTo>
                <a:lnTo>
                  <a:pt x="930" y="188"/>
                </a:lnTo>
                <a:lnTo>
                  <a:pt x="930" y="187"/>
                </a:lnTo>
                <a:lnTo>
                  <a:pt x="930" y="186"/>
                </a:lnTo>
                <a:lnTo>
                  <a:pt x="930" y="185"/>
                </a:lnTo>
                <a:lnTo>
                  <a:pt x="929" y="185"/>
                </a:lnTo>
                <a:lnTo>
                  <a:pt x="928" y="185"/>
                </a:lnTo>
                <a:lnTo>
                  <a:pt x="927" y="185"/>
                </a:lnTo>
                <a:lnTo>
                  <a:pt x="927" y="195"/>
                </a:lnTo>
                <a:lnTo>
                  <a:pt x="926" y="195"/>
                </a:lnTo>
                <a:lnTo>
                  <a:pt x="925" y="196"/>
                </a:lnTo>
                <a:lnTo>
                  <a:pt x="921" y="198"/>
                </a:lnTo>
                <a:lnTo>
                  <a:pt x="920" y="199"/>
                </a:lnTo>
                <a:lnTo>
                  <a:pt x="920" y="198"/>
                </a:lnTo>
                <a:lnTo>
                  <a:pt x="919" y="199"/>
                </a:lnTo>
                <a:lnTo>
                  <a:pt x="918" y="199"/>
                </a:lnTo>
                <a:lnTo>
                  <a:pt x="916" y="200"/>
                </a:lnTo>
                <a:lnTo>
                  <a:pt x="922" y="206"/>
                </a:lnTo>
                <a:lnTo>
                  <a:pt x="926" y="208"/>
                </a:lnTo>
                <a:lnTo>
                  <a:pt x="927" y="209"/>
                </a:lnTo>
                <a:lnTo>
                  <a:pt x="928" y="210"/>
                </a:lnTo>
                <a:lnTo>
                  <a:pt x="929" y="210"/>
                </a:lnTo>
                <a:lnTo>
                  <a:pt x="930" y="211"/>
                </a:lnTo>
                <a:lnTo>
                  <a:pt x="931" y="212"/>
                </a:lnTo>
                <a:lnTo>
                  <a:pt x="932" y="212"/>
                </a:lnTo>
                <a:lnTo>
                  <a:pt x="932" y="213"/>
                </a:lnTo>
                <a:lnTo>
                  <a:pt x="932" y="214"/>
                </a:lnTo>
                <a:lnTo>
                  <a:pt x="933" y="214"/>
                </a:lnTo>
                <a:lnTo>
                  <a:pt x="933" y="215"/>
                </a:lnTo>
                <a:lnTo>
                  <a:pt x="934" y="215"/>
                </a:lnTo>
                <a:lnTo>
                  <a:pt x="935" y="216"/>
                </a:lnTo>
                <a:lnTo>
                  <a:pt x="936" y="217"/>
                </a:lnTo>
                <a:lnTo>
                  <a:pt x="937" y="217"/>
                </a:lnTo>
                <a:lnTo>
                  <a:pt x="937" y="218"/>
                </a:lnTo>
                <a:lnTo>
                  <a:pt x="938" y="218"/>
                </a:lnTo>
                <a:lnTo>
                  <a:pt x="938" y="219"/>
                </a:lnTo>
                <a:lnTo>
                  <a:pt x="938" y="219"/>
                </a:lnTo>
                <a:lnTo>
                  <a:pt x="939" y="219"/>
                </a:lnTo>
                <a:lnTo>
                  <a:pt x="939" y="220"/>
                </a:lnTo>
                <a:lnTo>
                  <a:pt x="939" y="221"/>
                </a:lnTo>
                <a:lnTo>
                  <a:pt x="940" y="222"/>
                </a:lnTo>
                <a:lnTo>
                  <a:pt x="940" y="223"/>
                </a:lnTo>
                <a:lnTo>
                  <a:pt x="940" y="224"/>
                </a:lnTo>
                <a:lnTo>
                  <a:pt x="941" y="226"/>
                </a:lnTo>
                <a:lnTo>
                  <a:pt x="942" y="226"/>
                </a:lnTo>
                <a:lnTo>
                  <a:pt x="941" y="226"/>
                </a:lnTo>
                <a:lnTo>
                  <a:pt x="942" y="226"/>
                </a:lnTo>
                <a:lnTo>
                  <a:pt x="942" y="228"/>
                </a:lnTo>
                <a:lnTo>
                  <a:pt x="942" y="229"/>
                </a:lnTo>
                <a:lnTo>
                  <a:pt x="943" y="229"/>
                </a:lnTo>
                <a:lnTo>
                  <a:pt x="943" y="230"/>
                </a:lnTo>
                <a:lnTo>
                  <a:pt x="944" y="231"/>
                </a:lnTo>
                <a:lnTo>
                  <a:pt x="944" y="232"/>
                </a:lnTo>
                <a:lnTo>
                  <a:pt x="944" y="233"/>
                </a:lnTo>
                <a:lnTo>
                  <a:pt x="944" y="234"/>
                </a:lnTo>
                <a:lnTo>
                  <a:pt x="944" y="235"/>
                </a:lnTo>
                <a:lnTo>
                  <a:pt x="945" y="235"/>
                </a:lnTo>
                <a:lnTo>
                  <a:pt x="945" y="236"/>
                </a:lnTo>
                <a:lnTo>
                  <a:pt x="945" y="237"/>
                </a:lnTo>
                <a:lnTo>
                  <a:pt x="946" y="238"/>
                </a:lnTo>
                <a:lnTo>
                  <a:pt x="947" y="237"/>
                </a:lnTo>
                <a:lnTo>
                  <a:pt x="948" y="236"/>
                </a:lnTo>
                <a:lnTo>
                  <a:pt x="955" y="233"/>
                </a:lnTo>
                <a:lnTo>
                  <a:pt x="956" y="232"/>
                </a:lnTo>
                <a:lnTo>
                  <a:pt x="956" y="231"/>
                </a:lnTo>
                <a:lnTo>
                  <a:pt x="957" y="231"/>
                </a:lnTo>
                <a:lnTo>
                  <a:pt x="959" y="231"/>
                </a:lnTo>
                <a:lnTo>
                  <a:pt x="961" y="230"/>
                </a:lnTo>
                <a:lnTo>
                  <a:pt x="963" y="229"/>
                </a:lnTo>
                <a:lnTo>
                  <a:pt x="964" y="228"/>
                </a:lnTo>
                <a:lnTo>
                  <a:pt x="965" y="228"/>
                </a:lnTo>
                <a:lnTo>
                  <a:pt x="966" y="227"/>
                </a:lnTo>
                <a:lnTo>
                  <a:pt x="967" y="227"/>
                </a:lnTo>
                <a:lnTo>
                  <a:pt x="967" y="226"/>
                </a:lnTo>
                <a:lnTo>
                  <a:pt x="968" y="226"/>
                </a:lnTo>
                <a:lnTo>
                  <a:pt x="968" y="225"/>
                </a:lnTo>
                <a:lnTo>
                  <a:pt x="969" y="225"/>
                </a:lnTo>
                <a:lnTo>
                  <a:pt x="971" y="224"/>
                </a:lnTo>
                <a:lnTo>
                  <a:pt x="971" y="223"/>
                </a:lnTo>
                <a:lnTo>
                  <a:pt x="972" y="223"/>
                </a:lnTo>
                <a:lnTo>
                  <a:pt x="974" y="222"/>
                </a:lnTo>
                <a:lnTo>
                  <a:pt x="975" y="222"/>
                </a:lnTo>
                <a:lnTo>
                  <a:pt x="977" y="220"/>
                </a:lnTo>
                <a:lnTo>
                  <a:pt x="980" y="219"/>
                </a:lnTo>
                <a:lnTo>
                  <a:pt x="980" y="219"/>
                </a:lnTo>
                <a:lnTo>
                  <a:pt x="981" y="219"/>
                </a:lnTo>
                <a:lnTo>
                  <a:pt x="981" y="219"/>
                </a:lnTo>
                <a:lnTo>
                  <a:pt x="981" y="220"/>
                </a:lnTo>
                <a:lnTo>
                  <a:pt x="981" y="222"/>
                </a:lnTo>
                <a:lnTo>
                  <a:pt x="981" y="223"/>
                </a:lnTo>
                <a:lnTo>
                  <a:pt x="981" y="224"/>
                </a:lnTo>
                <a:lnTo>
                  <a:pt x="981" y="225"/>
                </a:lnTo>
                <a:lnTo>
                  <a:pt x="981" y="227"/>
                </a:lnTo>
                <a:lnTo>
                  <a:pt x="981" y="228"/>
                </a:lnTo>
                <a:lnTo>
                  <a:pt x="981" y="229"/>
                </a:lnTo>
                <a:lnTo>
                  <a:pt x="981" y="230"/>
                </a:lnTo>
                <a:lnTo>
                  <a:pt x="981" y="231"/>
                </a:lnTo>
                <a:lnTo>
                  <a:pt x="982" y="231"/>
                </a:lnTo>
                <a:lnTo>
                  <a:pt x="982" y="233"/>
                </a:lnTo>
                <a:lnTo>
                  <a:pt x="983" y="234"/>
                </a:lnTo>
                <a:lnTo>
                  <a:pt x="984" y="235"/>
                </a:lnTo>
                <a:lnTo>
                  <a:pt x="985" y="236"/>
                </a:lnTo>
                <a:lnTo>
                  <a:pt x="985" y="237"/>
                </a:lnTo>
                <a:lnTo>
                  <a:pt x="986" y="239"/>
                </a:lnTo>
                <a:lnTo>
                  <a:pt x="988" y="238"/>
                </a:lnTo>
                <a:lnTo>
                  <a:pt x="989" y="238"/>
                </a:lnTo>
                <a:lnTo>
                  <a:pt x="989" y="239"/>
                </a:lnTo>
                <a:lnTo>
                  <a:pt x="990" y="239"/>
                </a:lnTo>
                <a:lnTo>
                  <a:pt x="990" y="240"/>
                </a:lnTo>
                <a:lnTo>
                  <a:pt x="991" y="242"/>
                </a:lnTo>
                <a:lnTo>
                  <a:pt x="992" y="241"/>
                </a:lnTo>
                <a:lnTo>
                  <a:pt x="994" y="240"/>
                </a:lnTo>
                <a:lnTo>
                  <a:pt x="995" y="239"/>
                </a:lnTo>
                <a:lnTo>
                  <a:pt x="996" y="239"/>
                </a:lnTo>
                <a:lnTo>
                  <a:pt x="997" y="238"/>
                </a:lnTo>
                <a:lnTo>
                  <a:pt x="998" y="238"/>
                </a:lnTo>
                <a:lnTo>
                  <a:pt x="999" y="237"/>
                </a:lnTo>
                <a:lnTo>
                  <a:pt x="1000" y="237"/>
                </a:lnTo>
                <a:lnTo>
                  <a:pt x="1000" y="236"/>
                </a:lnTo>
                <a:lnTo>
                  <a:pt x="1001" y="236"/>
                </a:lnTo>
                <a:lnTo>
                  <a:pt x="1003" y="236"/>
                </a:lnTo>
                <a:lnTo>
                  <a:pt x="1003" y="235"/>
                </a:lnTo>
                <a:lnTo>
                  <a:pt x="1003" y="234"/>
                </a:lnTo>
                <a:lnTo>
                  <a:pt x="1003" y="232"/>
                </a:lnTo>
                <a:lnTo>
                  <a:pt x="1002" y="231"/>
                </a:lnTo>
                <a:lnTo>
                  <a:pt x="1002" y="231"/>
                </a:lnTo>
                <a:lnTo>
                  <a:pt x="1001" y="230"/>
                </a:lnTo>
                <a:lnTo>
                  <a:pt x="1001" y="229"/>
                </a:lnTo>
                <a:lnTo>
                  <a:pt x="1002" y="229"/>
                </a:lnTo>
                <a:lnTo>
                  <a:pt x="1003" y="229"/>
                </a:lnTo>
                <a:lnTo>
                  <a:pt x="1003" y="230"/>
                </a:lnTo>
                <a:lnTo>
                  <a:pt x="1004" y="233"/>
                </a:lnTo>
                <a:lnTo>
                  <a:pt x="1005" y="233"/>
                </a:lnTo>
                <a:lnTo>
                  <a:pt x="1006" y="233"/>
                </a:lnTo>
                <a:lnTo>
                  <a:pt x="1007" y="233"/>
                </a:lnTo>
                <a:lnTo>
                  <a:pt x="1007" y="232"/>
                </a:lnTo>
                <a:lnTo>
                  <a:pt x="1008" y="232"/>
                </a:lnTo>
                <a:lnTo>
                  <a:pt x="1009" y="232"/>
                </a:lnTo>
                <a:lnTo>
                  <a:pt x="1010" y="232"/>
                </a:lnTo>
                <a:lnTo>
                  <a:pt x="1011" y="232"/>
                </a:lnTo>
                <a:lnTo>
                  <a:pt x="1012" y="232"/>
                </a:lnTo>
                <a:lnTo>
                  <a:pt x="1013" y="232"/>
                </a:lnTo>
                <a:lnTo>
                  <a:pt x="1013" y="231"/>
                </a:lnTo>
                <a:lnTo>
                  <a:pt x="1014" y="231"/>
                </a:lnTo>
                <a:lnTo>
                  <a:pt x="1015" y="233"/>
                </a:lnTo>
                <a:lnTo>
                  <a:pt x="1015" y="234"/>
                </a:lnTo>
                <a:lnTo>
                  <a:pt x="1013" y="234"/>
                </a:lnTo>
                <a:lnTo>
                  <a:pt x="1010" y="235"/>
                </a:lnTo>
                <a:lnTo>
                  <a:pt x="1009" y="235"/>
                </a:lnTo>
                <a:lnTo>
                  <a:pt x="1007" y="235"/>
                </a:lnTo>
                <a:lnTo>
                  <a:pt x="1005" y="235"/>
                </a:lnTo>
                <a:lnTo>
                  <a:pt x="1004" y="235"/>
                </a:lnTo>
                <a:lnTo>
                  <a:pt x="1004" y="236"/>
                </a:lnTo>
                <a:lnTo>
                  <a:pt x="1003" y="236"/>
                </a:lnTo>
                <a:lnTo>
                  <a:pt x="1002" y="236"/>
                </a:lnTo>
                <a:lnTo>
                  <a:pt x="1001" y="236"/>
                </a:lnTo>
                <a:lnTo>
                  <a:pt x="1000" y="237"/>
                </a:lnTo>
                <a:lnTo>
                  <a:pt x="999" y="238"/>
                </a:lnTo>
                <a:lnTo>
                  <a:pt x="998" y="238"/>
                </a:lnTo>
                <a:lnTo>
                  <a:pt x="996" y="239"/>
                </a:lnTo>
                <a:lnTo>
                  <a:pt x="994" y="241"/>
                </a:lnTo>
                <a:lnTo>
                  <a:pt x="992" y="241"/>
                </a:lnTo>
                <a:lnTo>
                  <a:pt x="992" y="242"/>
                </a:lnTo>
                <a:lnTo>
                  <a:pt x="991" y="243"/>
                </a:lnTo>
                <a:lnTo>
                  <a:pt x="990" y="243"/>
                </a:lnTo>
                <a:lnTo>
                  <a:pt x="989" y="243"/>
                </a:lnTo>
                <a:lnTo>
                  <a:pt x="989" y="243"/>
                </a:lnTo>
                <a:lnTo>
                  <a:pt x="988" y="243"/>
                </a:lnTo>
                <a:lnTo>
                  <a:pt x="987" y="244"/>
                </a:lnTo>
                <a:lnTo>
                  <a:pt x="986" y="244"/>
                </a:lnTo>
                <a:lnTo>
                  <a:pt x="984" y="245"/>
                </a:lnTo>
                <a:lnTo>
                  <a:pt x="983" y="246"/>
                </a:lnTo>
                <a:lnTo>
                  <a:pt x="982" y="247"/>
                </a:lnTo>
                <a:lnTo>
                  <a:pt x="980" y="248"/>
                </a:lnTo>
                <a:lnTo>
                  <a:pt x="979" y="249"/>
                </a:lnTo>
                <a:lnTo>
                  <a:pt x="978" y="249"/>
                </a:lnTo>
                <a:lnTo>
                  <a:pt x="977" y="250"/>
                </a:lnTo>
                <a:lnTo>
                  <a:pt x="976" y="250"/>
                </a:lnTo>
                <a:lnTo>
                  <a:pt x="975" y="251"/>
                </a:lnTo>
                <a:lnTo>
                  <a:pt x="972" y="253"/>
                </a:lnTo>
                <a:lnTo>
                  <a:pt x="970" y="253"/>
                </a:lnTo>
                <a:lnTo>
                  <a:pt x="970" y="254"/>
                </a:lnTo>
                <a:lnTo>
                  <a:pt x="969" y="254"/>
                </a:lnTo>
                <a:lnTo>
                  <a:pt x="968" y="255"/>
                </a:lnTo>
                <a:lnTo>
                  <a:pt x="967" y="255"/>
                </a:lnTo>
                <a:lnTo>
                  <a:pt x="966" y="255"/>
                </a:lnTo>
                <a:lnTo>
                  <a:pt x="965" y="256"/>
                </a:lnTo>
                <a:lnTo>
                  <a:pt x="963" y="257"/>
                </a:lnTo>
                <a:lnTo>
                  <a:pt x="962" y="257"/>
                </a:lnTo>
                <a:lnTo>
                  <a:pt x="962" y="258"/>
                </a:lnTo>
                <a:lnTo>
                  <a:pt x="961" y="258"/>
                </a:lnTo>
                <a:lnTo>
                  <a:pt x="960" y="259"/>
                </a:lnTo>
                <a:lnTo>
                  <a:pt x="958" y="260"/>
                </a:lnTo>
                <a:lnTo>
                  <a:pt x="957" y="260"/>
                </a:lnTo>
                <a:lnTo>
                  <a:pt x="956" y="261"/>
                </a:lnTo>
                <a:lnTo>
                  <a:pt x="956" y="261"/>
                </a:lnTo>
                <a:lnTo>
                  <a:pt x="956" y="262"/>
                </a:lnTo>
                <a:lnTo>
                  <a:pt x="955" y="262"/>
                </a:lnTo>
                <a:lnTo>
                  <a:pt x="953" y="263"/>
                </a:lnTo>
                <a:lnTo>
                  <a:pt x="951" y="264"/>
                </a:lnTo>
                <a:lnTo>
                  <a:pt x="949" y="266"/>
                </a:lnTo>
                <a:lnTo>
                  <a:pt x="947" y="266"/>
                </a:lnTo>
                <a:lnTo>
                  <a:pt x="946" y="267"/>
                </a:lnTo>
                <a:lnTo>
                  <a:pt x="945" y="267"/>
                </a:lnTo>
                <a:lnTo>
                  <a:pt x="945" y="267"/>
                </a:lnTo>
                <a:lnTo>
                  <a:pt x="946" y="268"/>
                </a:lnTo>
                <a:lnTo>
                  <a:pt x="948" y="270"/>
                </a:lnTo>
                <a:lnTo>
                  <a:pt x="948" y="271"/>
                </a:lnTo>
                <a:lnTo>
                  <a:pt x="949" y="272"/>
                </a:lnTo>
                <a:lnTo>
                  <a:pt x="950" y="273"/>
                </a:lnTo>
                <a:lnTo>
                  <a:pt x="951" y="275"/>
                </a:lnTo>
                <a:lnTo>
                  <a:pt x="952" y="276"/>
                </a:lnTo>
                <a:lnTo>
                  <a:pt x="952" y="277"/>
                </a:lnTo>
                <a:lnTo>
                  <a:pt x="953" y="277"/>
                </a:lnTo>
                <a:lnTo>
                  <a:pt x="953" y="278"/>
                </a:lnTo>
                <a:lnTo>
                  <a:pt x="953" y="279"/>
                </a:lnTo>
                <a:lnTo>
                  <a:pt x="953" y="279"/>
                </a:lnTo>
                <a:lnTo>
                  <a:pt x="953" y="280"/>
                </a:lnTo>
                <a:lnTo>
                  <a:pt x="953" y="281"/>
                </a:lnTo>
                <a:lnTo>
                  <a:pt x="954" y="282"/>
                </a:lnTo>
                <a:lnTo>
                  <a:pt x="955" y="283"/>
                </a:lnTo>
                <a:lnTo>
                  <a:pt x="956" y="284"/>
                </a:lnTo>
                <a:lnTo>
                  <a:pt x="956" y="285"/>
                </a:lnTo>
                <a:lnTo>
                  <a:pt x="956" y="286"/>
                </a:lnTo>
                <a:lnTo>
                  <a:pt x="957" y="287"/>
                </a:lnTo>
                <a:lnTo>
                  <a:pt x="957" y="288"/>
                </a:lnTo>
                <a:lnTo>
                  <a:pt x="958" y="289"/>
                </a:lnTo>
                <a:lnTo>
                  <a:pt x="959" y="290"/>
                </a:lnTo>
                <a:lnTo>
                  <a:pt x="960" y="291"/>
                </a:lnTo>
                <a:lnTo>
                  <a:pt x="960" y="291"/>
                </a:lnTo>
                <a:lnTo>
                  <a:pt x="961" y="292"/>
                </a:lnTo>
                <a:lnTo>
                  <a:pt x="962" y="293"/>
                </a:lnTo>
                <a:lnTo>
                  <a:pt x="963" y="294"/>
                </a:lnTo>
                <a:lnTo>
                  <a:pt x="963" y="295"/>
                </a:lnTo>
                <a:lnTo>
                  <a:pt x="964" y="295"/>
                </a:lnTo>
                <a:lnTo>
                  <a:pt x="963" y="296"/>
                </a:lnTo>
                <a:lnTo>
                  <a:pt x="961" y="296"/>
                </a:lnTo>
                <a:lnTo>
                  <a:pt x="959" y="296"/>
                </a:lnTo>
                <a:lnTo>
                  <a:pt x="957" y="297"/>
                </a:lnTo>
                <a:lnTo>
                  <a:pt x="956" y="298"/>
                </a:lnTo>
                <a:lnTo>
                  <a:pt x="955" y="299"/>
                </a:lnTo>
                <a:lnTo>
                  <a:pt x="950" y="301"/>
                </a:lnTo>
                <a:lnTo>
                  <a:pt x="950" y="300"/>
                </a:lnTo>
                <a:lnTo>
                  <a:pt x="949" y="300"/>
                </a:lnTo>
                <a:lnTo>
                  <a:pt x="949" y="299"/>
                </a:lnTo>
                <a:lnTo>
                  <a:pt x="949" y="298"/>
                </a:lnTo>
                <a:lnTo>
                  <a:pt x="950" y="297"/>
                </a:lnTo>
                <a:lnTo>
                  <a:pt x="951" y="297"/>
                </a:lnTo>
                <a:lnTo>
                  <a:pt x="952" y="296"/>
                </a:lnTo>
                <a:lnTo>
                  <a:pt x="953" y="296"/>
                </a:lnTo>
                <a:lnTo>
                  <a:pt x="953" y="295"/>
                </a:lnTo>
                <a:lnTo>
                  <a:pt x="953" y="294"/>
                </a:lnTo>
                <a:lnTo>
                  <a:pt x="953" y="295"/>
                </a:lnTo>
                <a:lnTo>
                  <a:pt x="954" y="295"/>
                </a:lnTo>
                <a:lnTo>
                  <a:pt x="955" y="295"/>
                </a:lnTo>
                <a:lnTo>
                  <a:pt x="956" y="294"/>
                </a:lnTo>
                <a:lnTo>
                  <a:pt x="956" y="293"/>
                </a:lnTo>
                <a:lnTo>
                  <a:pt x="957" y="293"/>
                </a:lnTo>
                <a:lnTo>
                  <a:pt x="957" y="292"/>
                </a:lnTo>
                <a:lnTo>
                  <a:pt x="958" y="292"/>
                </a:lnTo>
                <a:lnTo>
                  <a:pt x="959" y="292"/>
                </a:lnTo>
                <a:lnTo>
                  <a:pt x="959" y="293"/>
                </a:lnTo>
                <a:lnTo>
                  <a:pt x="960" y="294"/>
                </a:lnTo>
                <a:lnTo>
                  <a:pt x="960" y="295"/>
                </a:lnTo>
                <a:lnTo>
                  <a:pt x="961" y="296"/>
                </a:lnTo>
                <a:lnTo>
                  <a:pt x="961" y="295"/>
                </a:lnTo>
                <a:lnTo>
                  <a:pt x="963" y="295"/>
                </a:lnTo>
                <a:lnTo>
                  <a:pt x="962" y="294"/>
                </a:lnTo>
                <a:lnTo>
                  <a:pt x="962" y="293"/>
                </a:lnTo>
                <a:lnTo>
                  <a:pt x="961" y="292"/>
                </a:lnTo>
                <a:lnTo>
                  <a:pt x="960" y="291"/>
                </a:lnTo>
                <a:lnTo>
                  <a:pt x="959" y="291"/>
                </a:lnTo>
                <a:lnTo>
                  <a:pt x="958" y="289"/>
                </a:lnTo>
                <a:lnTo>
                  <a:pt x="957" y="288"/>
                </a:lnTo>
                <a:lnTo>
                  <a:pt x="956" y="287"/>
                </a:lnTo>
                <a:lnTo>
                  <a:pt x="956" y="286"/>
                </a:lnTo>
                <a:lnTo>
                  <a:pt x="956" y="285"/>
                </a:lnTo>
                <a:lnTo>
                  <a:pt x="955" y="284"/>
                </a:lnTo>
                <a:lnTo>
                  <a:pt x="954" y="283"/>
                </a:lnTo>
                <a:lnTo>
                  <a:pt x="954" y="282"/>
                </a:lnTo>
                <a:lnTo>
                  <a:pt x="953" y="281"/>
                </a:lnTo>
                <a:lnTo>
                  <a:pt x="953" y="280"/>
                </a:lnTo>
                <a:lnTo>
                  <a:pt x="952" y="280"/>
                </a:lnTo>
                <a:lnTo>
                  <a:pt x="952" y="279"/>
                </a:lnTo>
                <a:lnTo>
                  <a:pt x="951" y="279"/>
                </a:lnTo>
                <a:lnTo>
                  <a:pt x="952" y="279"/>
                </a:lnTo>
                <a:lnTo>
                  <a:pt x="951" y="278"/>
                </a:lnTo>
                <a:lnTo>
                  <a:pt x="952" y="277"/>
                </a:lnTo>
                <a:lnTo>
                  <a:pt x="951" y="276"/>
                </a:lnTo>
                <a:lnTo>
                  <a:pt x="951" y="275"/>
                </a:lnTo>
                <a:lnTo>
                  <a:pt x="950" y="274"/>
                </a:lnTo>
                <a:lnTo>
                  <a:pt x="949" y="273"/>
                </a:lnTo>
                <a:lnTo>
                  <a:pt x="949" y="272"/>
                </a:lnTo>
                <a:lnTo>
                  <a:pt x="948" y="271"/>
                </a:lnTo>
                <a:lnTo>
                  <a:pt x="947" y="270"/>
                </a:lnTo>
                <a:lnTo>
                  <a:pt x="946" y="269"/>
                </a:lnTo>
                <a:lnTo>
                  <a:pt x="945" y="268"/>
                </a:lnTo>
                <a:lnTo>
                  <a:pt x="943" y="270"/>
                </a:lnTo>
                <a:lnTo>
                  <a:pt x="944" y="271"/>
                </a:lnTo>
                <a:lnTo>
                  <a:pt x="943" y="271"/>
                </a:lnTo>
                <a:lnTo>
                  <a:pt x="942" y="272"/>
                </a:lnTo>
                <a:lnTo>
                  <a:pt x="941" y="272"/>
                </a:lnTo>
                <a:lnTo>
                  <a:pt x="940" y="273"/>
                </a:lnTo>
                <a:lnTo>
                  <a:pt x="939" y="274"/>
                </a:lnTo>
                <a:lnTo>
                  <a:pt x="938" y="274"/>
                </a:lnTo>
                <a:lnTo>
                  <a:pt x="937" y="274"/>
                </a:lnTo>
                <a:lnTo>
                  <a:pt x="937" y="275"/>
                </a:lnTo>
                <a:lnTo>
                  <a:pt x="936" y="275"/>
                </a:lnTo>
                <a:lnTo>
                  <a:pt x="935" y="274"/>
                </a:lnTo>
                <a:lnTo>
                  <a:pt x="935" y="273"/>
                </a:lnTo>
                <a:lnTo>
                  <a:pt x="934" y="273"/>
                </a:lnTo>
                <a:lnTo>
                  <a:pt x="936" y="272"/>
                </a:lnTo>
                <a:lnTo>
                  <a:pt x="939" y="270"/>
                </a:lnTo>
                <a:lnTo>
                  <a:pt x="940" y="270"/>
                </a:lnTo>
                <a:lnTo>
                  <a:pt x="940" y="269"/>
                </a:lnTo>
                <a:lnTo>
                  <a:pt x="939" y="268"/>
                </a:lnTo>
                <a:lnTo>
                  <a:pt x="941" y="267"/>
                </a:lnTo>
                <a:lnTo>
                  <a:pt x="942" y="266"/>
                </a:lnTo>
                <a:lnTo>
                  <a:pt x="943" y="266"/>
                </a:lnTo>
                <a:lnTo>
                  <a:pt x="944" y="267"/>
                </a:lnTo>
                <a:lnTo>
                  <a:pt x="945" y="267"/>
                </a:lnTo>
                <a:lnTo>
                  <a:pt x="946" y="266"/>
                </a:lnTo>
                <a:lnTo>
                  <a:pt x="947" y="266"/>
                </a:lnTo>
                <a:lnTo>
                  <a:pt x="945" y="264"/>
                </a:lnTo>
                <a:lnTo>
                  <a:pt x="946" y="264"/>
                </a:lnTo>
                <a:lnTo>
                  <a:pt x="947" y="263"/>
                </a:lnTo>
                <a:lnTo>
                  <a:pt x="948" y="263"/>
                </a:lnTo>
                <a:lnTo>
                  <a:pt x="949" y="262"/>
                </a:lnTo>
                <a:lnTo>
                  <a:pt x="950" y="262"/>
                </a:lnTo>
                <a:lnTo>
                  <a:pt x="950" y="261"/>
                </a:lnTo>
                <a:lnTo>
                  <a:pt x="951" y="261"/>
                </a:lnTo>
                <a:lnTo>
                  <a:pt x="952" y="262"/>
                </a:lnTo>
                <a:lnTo>
                  <a:pt x="952" y="263"/>
                </a:lnTo>
                <a:lnTo>
                  <a:pt x="953" y="263"/>
                </a:lnTo>
                <a:lnTo>
                  <a:pt x="954" y="262"/>
                </a:lnTo>
                <a:lnTo>
                  <a:pt x="955" y="261"/>
                </a:lnTo>
                <a:lnTo>
                  <a:pt x="956" y="261"/>
                </a:lnTo>
                <a:lnTo>
                  <a:pt x="956" y="260"/>
                </a:lnTo>
                <a:lnTo>
                  <a:pt x="960" y="258"/>
                </a:lnTo>
                <a:lnTo>
                  <a:pt x="961" y="257"/>
                </a:lnTo>
                <a:lnTo>
                  <a:pt x="962" y="257"/>
                </a:lnTo>
                <a:lnTo>
                  <a:pt x="963" y="257"/>
                </a:lnTo>
                <a:lnTo>
                  <a:pt x="963" y="256"/>
                </a:lnTo>
                <a:lnTo>
                  <a:pt x="965" y="255"/>
                </a:lnTo>
                <a:lnTo>
                  <a:pt x="966" y="255"/>
                </a:lnTo>
                <a:lnTo>
                  <a:pt x="967" y="255"/>
                </a:lnTo>
                <a:lnTo>
                  <a:pt x="968" y="254"/>
                </a:lnTo>
                <a:lnTo>
                  <a:pt x="970" y="253"/>
                </a:lnTo>
                <a:lnTo>
                  <a:pt x="972" y="252"/>
                </a:lnTo>
                <a:lnTo>
                  <a:pt x="973" y="251"/>
                </a:lnTo>
                <a:lnTo>
                  <a:pt x="976" y="250"/>
                </a:lnTo>
                <a:lnTo>
                  <a:pt x="978" y="249"/>
                </a:lnTo>
                <a:lnTo>
                  <a:pt x="979" y="248"/>
                </a:lnTo>
                <a:lnTo>
                  <a:pt x="980" y="248"/>
                </a:lnTo>
                <a:lnTo>
                  <a:pt x="980" y="247"/>
                </a:lnTo>
                <a:lnTo>
                  <a:pt x="981" y="246"/>
                </a:lnTo>
                <a:lnTo>
                  <a:pt x="981" y="245"/>
                </a:lnTo>
                <a:lnTo>
                  <a:pt x="982" y="244"/>
                </a:lnTo>
                <a:lnTo>
                  <a:pt x="983" y="244"/>
                </a:lnTo>
                <a:lnTo>
                  <a:pt x="984" y="243"/>
                </a:lnTo>
                <a:lnTo>
                  <a:pt x="986" y="243"/>
                </a:lnTo>
                <a:lnTo>
                  <a:pt x="987" y="242"/>
                </a:lnTo>
                <a:lnTo>
                  <a:pt x="988" y="242"/>
                </a:lnTo>
                <a:lnTo>
                  <a:pt x="986" y="240"/>
                </a:lnTo>
                <a:lnTo>
                  <a:pt x="986" y="239"/>
                </a:lnTo>
                <a:lnTo>
                  <a:pt x="985" y="238"/>
                </a:lnTo>
                <a:lnTo>
                  <a:pt x="984" y="237"/>
                </a:lnTo>
                <a:lnTo>
                  <a:pt x="984" y="236"/>
                </a:lnTo>
                <a:lnTo>
                  <a:pt x="983" y="235"/>
                </a:lnTo>
                <a:lnTo>
                  <a:pt x="983" y="234"/>
                </a:lnTo>
                <a:lnTo>
                  <a:pt x="982" y="233"/>
                </a:lnTo>
                <a:lnTo>
                  <a:pt x="982" y="232"/>
                </a:lnTo>
                <a:lnTo>
                  <a:pt x="981" y="232"/>
                </a:lnTo>
                <a:lnTo>
                  <a:pt x="981" y="231"/>
                </a:lnTo>
                <a:lnTo>
                  <a:pt x="981" y="231"/>
                </a:lnTo>
                <a:lnTo>
                  <a:pt x="981" y="230"/>
                </a:lnTo>
                <a:lnTo>
                  <a:pt x="981" y="229"/>
                </a:lnTo>
                <a:lnTo>
                  <a:pt x="981" y="227"/>
                </a:lnTo>
                <a:lnTo>
                  <a:pt x="981" y="225"/>
                </a:lnTo>
                <a:lnTo>
                  <a:pt x="981" y="224"/>
                </a:lnTo>
                <a:lnTo>
                  <a:pt x="981" y="223"/>
                </a:lnTo>
                <a:lnTo>
                  <a:pt x="980" y="223"/>
                </a:lnTo>
                <a:lnTo>
                  <a:pt x="980" y="222"/>
                </a:lnTo>
                <a:lnTo>
                  <a:pt x="979" y="222"/>
                </a:lnTo>
                <a:lnTo>
                  <a:pt x="978" y="222"/>
                </a:lnTo>
                <a:lnTo>
                  <a:pt x="978" y="221"/>
                </a:lnTo>
                <a:lnTo>
                  <a:pt x="975" y="222"/>
                </a:lnTo>
                <a:lnTo>
                  <a:pt x="974" y="223"/>
                </a:lnTo>
                <a:lnTo>
                  <a:pt x="972" y="224"/>
                </a:lnTo>
                <a:lnTo>
                  <a:pt x="971" y="225"/>
                </a:lnTo>
                <a:lnTo>
                  <a:pt x="970" y="225"/>
                </a:lnTo>
                <a:lnTo>
                  <a:pt x="969" y="226"/>
                </a:lnTo>
                <a:lnTo>
                  <a:pt x="968" y="226"/>
                </a:lnTo>
                <a:lnTo>
                  <a:pt x="968" y="227"/>
                </a:lnTo>
                <a:lnTo>
                  <a:pt x="967" y="227"/>
                </a:lnTo>
                <a:lnTo>
                  <a:pt x="966" y="228"/>
                </a:lnTo>
                <a:lnTo>
                  <a:pt x="965" y="228"/>
                </a:lnTo>
                <a:lnTo>
                  <a:pt x="965" y="229"/>
                </a:lnTo>
                <a:lnTo>
                  <a:pt x="964" y="229"/>
                </a:lnTo>
                <a:lnTo>
                  <a:pt x="962" y="230"/>
                </a:lnTo>
                <a:lnTo>
                  <a:pt x="961" y="231"/>
                </a:lnTo>
                <a:lnTo>
                  <a:pt x="960" y="231"/>
                </a:lnTo>
                <a:lnTo>
                  <a:pt x="959" y="231"/>
                </a:lnTo>
                <a:lnTo>
                  <a:pt x="958" y="232"/>
                </a:lnTo>
                <a:lnTo>
                  <a:pt x="956" y="233"/>
                </a:lnTo>
                <a:lnTo>
                  <a:pt x="955" y="233"/>
                </a:lnTo>
                <a:lnTo>
                  <a:pt x="955" y="234"/>
                </a:lnTo>
                <a:lnTo>
                  <a:pt x="950" y="237"/>
                </a:lnTo>
                <a:lnTo>
                  <a:pt x="948" y="238"/>
                </a:lnTo>
                <a:lnTo>
                  <a:pt x="947" y="238"/>
                </a:lnTo>
                <a:lnTo>
                  <a:pt x="946" y="239"/>
                </a:lnTo>
                <a:lnTo>
                  <a:pt x="945" y="239"/>
                </a:lnTo>
                <a:lnTo>
                  <a:pt x="944" y="240"/>
                </a:lnTo>
                <a:lnTo>
                  <a:pt x="944" y="241"/>
                </a:lnTo>
                <a:lnTo>
                  <a:pt x="945" y="241"/>
                </a:lnTo>
                <a:lnTo>
                  <a:pt x="946" y="240"/>
                </a:lnTo>
                <a:lnTo>
                  <a:pt x="948" y="245"/>
                </a:lnTo>
                <a:lnTo>
                  <a:pt x="950" y="248"/>
                </a:lnTo>
                <a:lnTo>
                  <a:pt x="950" y="250"/>
                </a:lnTo>
                <a:lnTo>
                  <a:pt x="948" y="251"/>
                </a:lnTo>
                <a:lnTo>
                  <a:pt x="948" y="250"/>
                </a:lnTo>
                <a:lnTo>
                  <a:pt x="947" y="250"/>
                </a:lnTo>
                <a:lnTo>
                  <a:pt x="945" y="251"/>
                </a:lnTo>
                <a:lnTo>
                  <a:pt x="944" y="252"/>
                </a:lnTo>
                <a:lnTo>
                  <a:pt x="944" y="251"/>
                </a:lnTo>
                <a:lnTo>
                  <a:pt x="944" y="251"/>
                </a:lnTo>
                <a:lnTo>
                  <a:pt x="944" y="250"/>
                </a:lnTo>
                <a:lnTo>
                  <a:pt x="943" y="250"/>
                </a:lnTo>
                <a:lnTo>
                  <a:pt x="943" y="249"/>
                </a:lnTo>
                <a:lnTo>
                  <a:pt x="942" y="247"/>
                </a:lnTo>
                <a:lnTo>
                  <a:pt x="941" y="246"/>
                </a:lnTo>
                <a:lnTo>
                  <a:pt x="940" y="246"/>
                </a:lnTo>
                <a:lnTo>
                  <a:pt x="940" y="245"/>
                </a:lnTo>
                <a:lnTo>
                  <a:pt x="941" y="245"/>
                </a:lnTo>
                <a:lnTo>
                  <a:pt x="941" y="244"/>
                </a:lnTo>
                <a:lnTo>
                  <a:pt x="940" y="243"/>
                </a:lnTo>
                <a:lnTo>
                  <a:pt x="940" y="243"/>
                </a:lnTo>
                <a:lnTo>
                  <a:pt x="939" y="243"/>
                </a:lnTo>
                <a:lnTo>
                  <a:pt x="936" y="244"/>
                </a:lnTo>
                <a:lnTo>
                  <a:pt x="934" y="244"/>
                </a:lnTo>
                <a:lnTo>
                  <a:pt x="933" y="245"/>
                </a:lnTo>
                <a:lnTo>
                  <a:pt x="932" y="246"/>
                </a:lnTo>
                <a:lnTo>
                  <a:pt x="932" y="246"/>
                </a:lnTo>
                <a:lnTo>
                  <a:pt x="931" y="247"/>
                </a:lnTo>
                <a:lnTo>
                  <a:pt x="930" y="245"/>
                </a:lnTo>
                <a:lnTo>
                  <a:pt x="930" y="244"/>
                </a:lnTo>
                <a:lnTo>
                  <a:pt x="931" y="244"/>
                </a:lnTo>
                <a:lnTo>
                  <a:pt x="932" y="244"/>
                </a:lnTo>
                <a:lnTo>
                  <a:pt x="932" y="243"/>
                </a:lnTo>
                <a:lnTo>
                  <a:pt x="932" y="243"/>
                </a:lnTo>
                <a:lnTo>
                  <a:pt x="933" y="243"/>
                </a:lnTo>
                <a:lnTo>
                  <a:pt x="934" y="243"/>
                </a:lnTo>
                <a:lnTo>
                  <a:pt x="935" y="242"/>
                </a:lnTo>
                <a:lnTo>
                  <a:pt x="936" y="242"/>
                </a:lnTo>
                <a:lnTo>
                  <a:pt x="937" y="241"/>
                </a:lnTo>
                <a:lnTo>
                  <a:pt x="936" y="240"/>
                </a:lnTo>
                <a:lnTo>
                  <a:pt x="936" y="239"/>
                </a:lnTo>
                <a:lnTo>
                  <a:pt x="937" y="239"/>
                </a:lnTo>
                <a:lnTo>
                  <a:pt x="937" y="238"/>
                </a:lnTo>
                <a:lnTo>
                  <a:pt x="938" y="238"/>
                </a:lnTo>
                <a:lnTo>
                  <a:pt x="939" y="238"/>
                </a:lnTo>
                <a:lnTo>
                  <a:pt x="939" y="237"/>
                </a:lnTo>
                <a:lnTo>
                  <a:pt x="940" y="237"/>
                </a:lnTo>
                <a:lnTo>
                  <a:pt x="939" y="236"/>
                </a:lnTo>
                <a:lnTo>
                  <a:pt x="939" y="235"/>
                </a:lnTo>
                <a:lnTo>
                  <a:pt x="940" y="234"/>
                </a:lnTo>
                <a:lnTo>
                  <a:pt x="941" y="234"/>
                </a:lnTo>
                <a:lnTo>
                  <a:pt x="940" y="234"/>
                </a:lnTo>
                <a:lnTo>
                  <a:pt x="940" y="233"/>
                </a:lnTo>
                <a:lnTo>
                  <a:pt x="941" y="232"/>
                </a:lnTo>
                <a:lnTo>
                  <a:pt x="943" y="231"/>
                </a:lnTo>
                <a:lnTo>
                  <a:pt x="943" y="231"/>
                </a:lnTo>
                <a:lnTo>
                  <a:pt x="942" y="230"/>
                </a:lnTo>
                <a:lnTo>
                  <a:pt x="942" y="229"/>
                </a:lnTo>
                <a:lnTo>
                  <a:pt x="940" y="226"/>
                </a:lnTo>
                <a:lnTo>
                  <a:pt x="939" y="223"/>
                </a:lnTo>
                <a:lnTo>
                  <a:pt x="939" y="222"/>
                </a:lnTo>
                <a:lnTo>
                  <a:pt x="938" y="221"/>
                </a:lnTo>
                <a:lnTo>
                  <a:pt x="938" y="220"/>
                </a:lnTo>
                <a:lnTo>
                  <a:pt x="938" y="219"/>
                </a:lnTo>
                <a:lnTo>
                  <a:pt x="937" y="219"/>
                </a:lnTo>
                <a:lnTo>
                  <a:pt x="937" y="219"/>
                </a:lnTo>
                <a:lnTo>
                  <a:pt x="937" y="218"/>
                </a:lnTo>
                <a:lnTo>
                  <a:pt x="936" y="218"/>
                </a:lnTo>
                <a:lnTo>
                  <a:pt x="936" y="217"/>
                </a:lnTo>
                <a:lnTo>
                  <a:pt x="935" y="217"/>
                </a:lnTo>
                <a:lnTo>
                  <a:pt x="935" y="216"/>
                </a:lnTo>
                <a:lnTo>
                  <a:pt x="934" y="216"/>
                </a:lnTo>
                <a:lnTo>
                  <a:pt x="932" y="215"/>
                </a:lnTo>
                <a:lnTo>
                  <a:pt x="932" y="214"/>
                </a:lnTo>
                <a:lnTo>
                  <a:pt x="932" y="214"/>
                </a:lnTo>
                <a:lnTo>
                  <a:pt x="932" y="213"/>
                </a:lnTo>
                <a:lnTo>
                  <a:pt x="931" y="213"/>
                </a:lnTo>
                <a:lnTo>
                  <a:pt x="929" y="211"/>
                </a:lnTo>
                <a:lnTo>
                  <a:pt x="928" y="211"/>
                </a:lnTo>
                <a:lnTo>
                  <a:pt x="928" y="210"/>
                </a:lnTo>
                <a:lnTo>
                  <a:pt x="926" y="209"/>
                </a:lnTo>
                <a:lnTo>
                  <a:pt x="925" y="208"/>
                </a:lnTo>
                <a:lnTo>
                  <a:pt x="921" y="205"/>
                </a:lnTo>
                <a:lnTo>
                  <a:pt x="920" y="205"/>
                </a:lnTo>
                <a:lnTo>
                  <a:pt x="919" y="203"/>
                </a:lnTo>
                <a:lnTo>
                  <a:pt x="916" y="201"/>
                </a:lnTo>
                <a:lnTo>
                  <a:pt x="915" y="200"/>
                </a:lnTo>
                <a:lnTo>
                  <a:pt x="914" y="200"/>
                </a:lnTo>
                <a:lnTo>
                  <a:pt x="914" y="199"/>
                </a:lnTo>
                <a:lnTo>
                  <a:pt x="913" y="199"/>
                </a:lnTo>
                <a:lnTo>
                  <a:pt x="912" y="197"/>
                </a:lnTo>
                <a:lnTo>
                  <a:pt x="911" y="197"/>
                </a:lnTo>
                <a:lnTo>
                  <a:pt x="911" y="196"/>
                </a:lnTo>
                <a:lnTo>
                  <a:pt x="910" y="196"/>
                </a:lnTo>
                <a:lnTo>
                  <a:pt x="910" y="195"/>
                </a:lnTo>
                <a:lnTo>
                  <a:pt x="909" y="195"/>
                </a:lnTo>
                <a:lnTo>
                  <a:pt x="909" y="195"/>
                </a:lnTo>
                <a:lnTo>
                  <a:pt x="908" y="195"/>
                </a:lnTo>
                <a:lnTo>
                  <a:pt x="908" y="196"/>
                </a:lnTo>
                <a:lnTo>
                  <a:pt x="907" y="195"/>
                </a:lnTo>
                <a:lnTo>
                  <a:pt x="906" y="195"/>
                </a:lnTo>
                <a:lnTo>
                  <a:pt x="905" y="194"/>
                </a:lnTo>
                <a:lnTo>
                  <a:pt x="904" y="194"/>
                </a:lnTo>
                <a:lnTo>
                  <a:pt x="903" y="194"/>
                </a:lnTo>
                <a:lnTo>
                  <a:pt x="902" y="194"/>
                </a:lnTo>
                <a:lnTo>
                  <a:pt x="902" y="193"/>
                </a:lnTo>
                <a:lnTo>
                  <a:pt x="901" y="193"/>
                </a:lnTo>
                <a:lnTo>
                  <a:pt x="901" y="192"/>
                </a:lnTo>
                <a:lnTo>
                  <a:pt x="900" y="192"/>
                </a:lnTo>
                <a:lnTo>
                  <a:pt x="900" y="191"/>
                </a:lnTo>
                <a:lnTo>
                  <a:pt x="899" y="191"/>
                </a:lnTo>
                <a:lnTo>
                  <a:pt x="899" y="190"/>
                </a:lnTo>
                <a:lnTo>
                  <a:pt x="898" y="190"/>
                </a:lnTo>
                <a:lnTo>
                  <a:pt x="898" y="189"/>
                </a:lnTo>
                <a:lnTo>
                  <a:pt x="897" y="189"/>
                </a:lnTo>
                <a:lnTo>
                  <a:pt x="897" y="188"/>
                </a:lnTo>
                <a:lnTo>
                  <a:pt x="896" y="188"/>
                </a:lnTo>
                <a:lnTo>
                  <a:pt x="896" y="187"/>
                </a:lnTo>
                <a:lnTo>
                  <a:pt x="896" y="187"/>
                </a:lnTo>
                <a:lnTo>
                  <a:pt x="896" y="186"/>
                </a:lnTo>
                <a:lnTo>
                  <a:pt x="895" y="187"/>
                </a:lnTo>
                <a:lnTo>
                  <a:pt x="894" y="187"/>
                </a:lnTo>
                <a:lnTo>
                  <a:pt x="894" y="188"/>
                </a:lnTo>
                <a:lnTo>
                  <a:pt x="892" y="188"/>
                </a:lnTo>
                <a:lnTo>
                  <a:pt x="891" y="188"/>
                </a:lnTo>
                <a:lnTo>
                  <a:pt x="891" y="187"/>
                </a:lnTo>
                <a:lnTo>
                  <a:pt x="891" y="185"/>
                </a:lnTo>
                <a:lnTo>
                  <a:pt x="886" y="185"/>
                </a:lnTo>
                <a:lnTo>
                  <a:pt x="886" y="187"/>
                </a:lnTo>
                <a:lnTo>
                  <a:pt x="884" y="188"/>
                </a:lnTo>
                <a:lnTo>
                  <a:pt x="884" y="188"/>
                </a:lnTo>
                <a:lnTo>
                  <a:pt x="883" y="188"/>
                </a:lnTo>
                <a:lnTo>
                  <a:pt x="883" y="189"/>
                </a:lnTo>
                <a:lnTo>
                  <a:pt x="882" y="189"/>
                </a:lnTo>
                <a:lnTo>
                  <a:pt x="881" y="187"/>
                </a:lnTo>
                <a:lnTo>
                  <a:pt x="881" y="186"/>
                </a:lnTo>
                <a:lnTo>
                  <a:pt x="881" y="185"/>
                </a:lnTo>
                <a:lnTo>
                  <a:pt x="878" y="185"/>
                </a:lnTo>
                <a:lnTo>
                  <a:pt x="878" y="186"/>
                </a:lnTo>
                <a:lnTo>
                  <a:pt x="878" y="187"/>
                </a:lnTo>
                <a:lnTo>
                  <a:pt x="877" y="187"/>
                </a:lnTo>
                <a:lnTo>
                  <a:pt x="876" y="187"/>
                </a:lnTo>
                <a:lnTo>
                  <a:pt x="875" y="187"/>
                </a:lnTo>
                <a:lnTo>
                  <a:pt x="874" y="187"/>
                </a:lnTo>
                <a:lnTo>
                  <a:pt x="873" y="187"/>
                </a:lnTo>
                <a:lnTo>
                  <a:pt x="872" y="187"/>
                </a:lnTo>
                <a:lnTo>
                  <a:pt x="872" y="187"/>
                </a:lnTo>
                <a:lnTo>
                  <a:pt x="871" y="187"/>
                </a:lnTo>
                <a:lnTo>
                  <a:pt x="871" y="185"/>
                </a:lnTo>
                <a:lnTo>
                  <a:pt x="870" y="185"/>
                </a:lnTo>
                <a:lnTo>
                  <a:pt x="869" y="185"/>
                </a:lnTo>
                <a:lnTo>
                  <a:pt x="868" y="185"/>
                </a:lnTo>
                <a:lnTo>
                  <a:pt x="867" y="186"/>
                </a:lnTo>
                <a:lnTo>
                  <a:pt x="866" y="186"/>
                </a:lnTo>
                <a:lnTo>
                  <a:pt x="865" y="186"/>
                </a:lnTo>
                <a:lnTo>
                  <a:pt x="860" y="187"/>
                </a:lnTo>
                <a:lnTo>
                  <a:pt x="859" y="187"/>
                </a:lnTo>
                <a:lnTo>
                  <a:pt x="857" y="187"/>
                </a:lnTo>
                <a:lnTo>
                  <a:pt x="856" y="187"/>
                </a:lnTo>
                <a:lnTo>
                  <a:pt x="855" y="187"/>
                </a:lnTo>
                <a:lnTo>
                  <a:pt x="854" y="187"/>
                </a:lnTo>
                <a:lnTo>
                  <a:pt x="853" y="187"/>
                </a:lnTo>
                <a:lnTo>
                  <a:pt x="852" y="187"/>
                </a:lnTo>
                <a:lnTo>
                  <a:pt x="851" y="187"/>
                </a:lnTo>
                <a:lnTo>
                  <a:pt x="850" y="187"/>
                </a:lnTo>
                <a:lnTo>
                  <a:pt x="847" y="187"/>
                </a:lnTo>
                <a:lnTo>
                  <a:pt x="846" y="187"/>
                </a:lnTo>
                <a:lnTo>
                  <a:pt x="828" y="187"/>
                </a:lnTo>
                <a:lnTo>
                  <a:pt x="827" y="187"/>
                </a:lnTo>
                <a:lnTo>
                  <a:pt x="821" y="187"/>
                </a:lnTo>
                <a:lnTo>
                  <a:pt x="818" y="188"/>
                </a:lnTo>
                <a:lnTo>
                  <a:pt x="817" y="188"/>
                </a:lnTo>
                <a:lnTo>
                  <a:pt x="816" y="187"/>
                </a:lnTo>
                <a:lnTo>
                  <a:pt x="815" y="187"/>
                </a:lnTo>
                <a:lnTo>
                  <a:pt x="814" y="187"/>
                </a:lnTo>
                <a:lnTo>
                  <a:pt x="813" y="187"/>
                </a:lnTo>
                <a:lnTo>
                  <a:pt x="813" y="187"/>
                </a:lnTo>
                <a:lnTo>
                  <a:pt x="812" y="187"/>
                </a:lnTo>
                <a:lnTo>
                  <a:pt x="811" y="187"/>
                </a:lnTo>
                <a:lnTo>
                  <a:pt x="810" y="187"/>
                </a:lnTo>
                <a:lnTo>
                  <a:pt x="810" y="186"/>
                </a:lnTo>
                <a:lnTo>
                  <a:pt x="809" y="186"/>
                </a:lnTo>
                <a:lnTo>
                  <a:pt x="808" y="186"/>
                </a:lnTo>
                <a:lnTo>
                  <a:pt x="807" y="186"/>
                </a:lnTo>
                <a:lnTo>
                  <a:pt x="807" y="185"/>
                </a:lnTo>
                <a:lnTo>
                  <a:pt x="806" y="185"/>
                </a:lnTo>
                <a:lnTo>
                  <a:pt x="804" y="184"/>
                </a:lnTo>
                <a:lnTo>
                  <a:pt x="803" y="183"/>
                </a:lnTo>
                <a:lnTo>
                  <a:pt x="802" y="183"/>
                </a:lnTo>
                <a:lnTo>
                  <a:pt x="801" y="183"/>
                </a:lnTo>
                <a:lnTo>
                  <a:pt x="801" y="183"/>
                </a:lnTo>
                <a:lnTo>
                  <a:pt x="801" y="184"/>
                </a:lnTo>
                <a:lnTo>
                  <a:pt x="800" y="185"/>
                </a:lnTo>
                <a:lnTo>
                  <a:pt x="798" y="187"/>
                </a:lnTo>
                <a:lnTo>
                  <a:pt x="795" y="189"/>
                </a:lnTo>
                <a:lnTo>
                  <a:pt x="792" y="192"/>
                </a:lnTo>
                <a:lnTo>
                  <a:pt x="790" y="194"/>
                </a:lnTo>
                <a:lnTo>
                  <a:pt x="789" y="194"/>
                </a:lnTo>
                <a:lnTo>
                  <a:pt x="789" y="195"/>
                </a:lnTo>
                <a:lnTo>
                  <a:pt x="789" y="195"/>
                </a:lnTo>
                <a:lnTo>
                  <a:pt x="788" y="195"/>
                </a:lnTo>
                <a:lnTo>
                  <a:pt x="788" y="196"/>
                </a:lnTo>
                <a:lnTo>
                  <a:pt x="786" y="197"/>
                </a:lnTo>
                <a:lnTo>
                  <a:pt x="785" y="198"/>
                </a:lnTo>
                <a:lnTo>
                  <a:pt x="782" y="201"/>
                </a:lnTo>
                <a:lnTo>
                  <a:pt x="781" y="201"/>
                </a:lnTo>
                <a:lnTo>
                  <a:pt x="781" y="202"/>
                </a:lnTo>
                <a:lnTo>
                  <a:pt x="780" y="202"/>
                </a:lnTo>
                <a:lnTo>
                  <a:pt x="780" y="203"/>
                </a:lnTo>
                <a:lnTo>
                  <a:pt x="779" y="203"/>
                </a:lnTo>
                <a:lnTo>
                  <a:pt x="779" y="204"/>
                </a:lnTo>
                <a:lnTo>
                  <a:pt x="778" y="205"/>
                </a:lnTo>
                <a:lnTo>
                  <a:pt x="776" y="207"/>
                </a:lnTo>
                <a:lnTo>
                  <a:pt x="773" y="209"/>
                </a:lnTo>
                <a:lnTo>
                  <a:pt x="770" y="212"/>
                </a:lnTo>
                <a:lnTo>
                  <a:pt x="768" y="213"/>
                </a:lnTo>
                <a:lnTo>
                  <a:pt x="767" y="214"/>
                </a:lnTo>
                <a:lnTo>
                  <a:pt x="766" y="215"/>
                </a:lnTo>
                <a:lnTo>
                  <a:pt x="765" y="217"/>
                </a:lnTo>
                <a:lnTo>
                  <a:pt x="764" y="217"/>
                </a:lnTo>
                <a:lnTo>
                  <a:pt x="764" y="218"/>
                </a:lnTo>
                <a:lnTo>
                  <a:pt x="763" y="218"/>
                </a:lnTo>
                <a:lnTo>
                  <a:pt x="763" y="219"/>
                </a:lnTo>
                <a:lnTo>
                  <a:pt x="761" y="219"/>
                </a:lnTo>
                <a:lnTo>
                  <a:pt x="761" y="220"/>
                </a:lnTo>
                <a:lnTo>
                  <a:pt x="759" y="221"/>
                </a:lnTo>
                <a:lnTo>
                  <a:pt x="758" y="222"/>
                </a:lnTo>
                <a:lnTo>
                  <a:pt x="757" y="223"/>
                </a:lnTo>
                <a:lnTo>
                  <a:pt x="756" y="224"/>
                </a:lnTo>
                <a:lnTo>
                  <a:pt x="755" y="225"/>
                </a:lnTo>
                <a:lnTo>
                  <a:pt x="756" y="225"/>
                </a:lnTo>
                <a:lnTo>
                  <a:pt x="757" y="226"/>
                </a:lnTo>
                <a:lnTo>
                  <a:pt x="759" y="227"/>
                </a:lnTo>
                <a:lnTo>
                  <a:pt x="760" y="227"/>
                </a:lnTo>
                <a:lnTo>
                  <a:pt x="763" y="224"/>
                </a:lnTo>
                <a:lnTo>
                  <a:pt x="768" y="218"/>
                </a:lnTo>
                <a:lnTo>
                  <a:pt x="769" y="218"/>
                </a:lnTo>
                <a:lnTo>
                  <a:pt x="769" y="217"/>
                </a:lnTo>
                <a:lnTo>
                  <a:pt x="777" y="209"/>
                </a:lnTo>
                <a:lnTo>
                  <a:pt x="780" y="211"/>
                </a:lnTo>
                <a:lnTo>
                  <a:pt x="777" y="214"/>
                </a:lnTo>
                <a:lnTo>
                  <a:pt x="775" y="217"/>
                </a:lnTo>
                <a:lnTo>
                  <a:pt x="775" y="218"/>
                </a:lnTo>
                <a:lnTo>
                  <a:pt x="777" y="219"/>
                </a:lnTo>
                <a:lnTo>
                  <a:pt x="777" y="221"/>
                </a:lnTo>
                <a:lnTo>
                  <a:pt x="777" y="224"/>
                </a:lnTo>
                <a:lnTo>
                  <a:pt x="778" y="226"/>
                </a:lnTo>
                <a:lnTo>
                  <a:pt x="777" y="229"/>
                </a:lnTo>
                <a:lnTo>
                  <a:pt x="776" y="230"/>
                </a:lnTo>
                <a:lnTo>
                  <a:pt x="776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2"/>
                </a:lnTo>
                <a:lnTo>
                  <a:pt x="778" y="232"/>
                </a:lnTo>
                <a:lnTo>
                  <a:pt x="778" y="233"/>
                </a:lnTo>
                <a:lnTo>
                  <a:pt x="777" y="233"/>
                </a:lnTo>
                <a:lnTo>
                  <a:pt x="777" y="234"/>
                </a:lnTo>
                <a:lnTo>
                  <a:pt x="776" y="234"/>
                </a:lnTo>
                <a:lnTo>
                  <a:pt x="774" y="231"/>
                </a:lnTo>
                <a:lnTo>
                  <a:pt x="772" y="231"/>
                </a:lnTo>
                <a:lnTo>
                  <a:pt x="771" y="231"/>
                </a:lnTo>
                <a:lnTo>
                  <a:pt x="769" y="230"/>
                </a:lnTo>
                <a:lnTo>
                  <a:pt x="768" y="229"/>
                </a:lnTo>
                <a:lnTo>
                  <a:pt x="768" y="230"/>
                </a:lnTo>
                <a:lnTo>
                  <a:pt x="767" y="230"/>
                </a:lnTo>
                <a:lnTo>
                  <a:pt x="766" y="231"/>
                </a:lnTo>
                <a:lnTo>
                  <a:pt x="765" y="231"/>
                </a:lnTo>
                <a:lnTo>
                  <a:pt x="765" y="231"/>
                </a:lnTo>
                <a:lnTo>
                  <a:pt x="765" y="231"/>
                </a:lnTo>
                <a:lnTo>
                  <a:pt x="764" y="231"/>
                </a:lnTo>
                <a:lnTo>
                  <a:pt x="764" y="232"/>
                </a:lnTo>
                <a:lnTo>
                  <a:pt x="763" y="232"/>
                </a:lnTo>
                <a:lnTo>
                  <a:pt x="762" y="232"/>
                </a:lnTo>
                <a:lnTo>
                  <a:pt x="762" y="233"/>
                </a:lnTo>
                <a:lnTo>
                  <a:pt x="761" y="233"/>
                </a:lnTo>
                <a:lnTo>
                  <a:pt x="760" y="234"/>
                </a:lnTo>
                <a:lnTo>
                  <a:pt x="759" y="234"/>
                </a:lnTo>
                <a:lnTo>
                  <a:pt x="758" y="235"/>
                </a:lnTo>
                <a:lnTo>
                  <a:pt x="757" y="236"/>
                </a:lnTo>
                <a:lnTo>
                  <a:pt x="756" y="236"/>
                </a:lnTo>
                <a:lnTo>
                  <a:pt x="755" y="237"/>
                </a:lnTo>
                <a:lnTo>
                  <a:pt x="754" y="237"/>
                </a:lnTo>
                <a:lnTo>
                  <a:pt x="753" y="237"/>
                </a:lnTo>
                <a:lnTo>
                  <a:pt x="753" y="238"/>
                </a:lnTo>
                <a:lnTo>
                  <a:pt x="753" y="238"/>
                </a:lnTo>
                <a:lnTo>
                  <a:pt x="752" y="237"/>
                </a:lnTo>
                <a:lnTo>
                  <a:pt x="751" y="237"/>
                </a:lnTo>
                <a:lnTo>
                  <a:pt x="750" y="237"/>
                </a:lnTo>
                <a:lnTo>
                  <a:pt x="750" y="236"/>
                </a:lnTo>
                <a:lnTo>
                  <a:pt x="749" y="236"/>
                </a:lnTo>
                <a:lnTo>
                  <a:pt x="748" y="236"/>
                </a:lnTo>
                <a:lnTo>
                  <a:pt x="748" y="235"/>
                </a:lnTo>
                <a:lnTo>
                  <a:pt x="747" y="235"/>
                </a:lnTo>
                <a:lnTo>
                  <a:pt x="747" y="236"/>
                </a:lnTo>
                <a:lnTo>
                  <a:pt x="746" y="236"/>
                </a:lnTo>
                <a:lnTo>
                  <a:pt x="745" y="236"/>
                </a:lnTo>
                <a:lnTo>
                  <a:pt x="745" y="237"/>
                </a:lnTo>
                <a:lnTo>
                  <a:pt x="744" y="237"/>
                </a:lnTo>
                <a:lnTo>
                  <a:pt x="743" y="237"/>
                </a:lnTo>
                <a:lnTo>
                  <a:pt x="742" y="237"/>
                </a:lnTo>
                <a:lnTo>
                  <a:pt x="742" y="238"/>
                </a:lnTo>
                <a:lnTo>
                  <a:pt x="741" y="238"/>
                </a:lnTo>
                <a:lnTo>
                  <a:pt x="741" y="238"/>
                </a:lnTo>
                <a:lnTo>
                  <a:pt x="740" y="238"/>
                </a:lnTo>
                <a:lnTo>
                  <a:pt x="739" y="238"/>
                </a:lnTo>
                <a:lnTo>
                  <a:pt x="738" y="238"/>
                </a:lnTo>
                <a:lnTo>
                  <a:pt x="738" y="239"/>
                </a:lnTo>
                <a:lnTo>
                  <a:pt x="737" y="239"/>
                </a:lnTo>
                <a:lnTo>
                  <a:pt x="736" y="239"/>
                </a:lnTo>
                <a:lnTo>
                  <a:pt x="735" y="239"/>
                </a:lnTo>
                <a:lnTo>
                  <a:pt x="734" y="239"/>
                </a:lnTo>
                <a:lnTo>
                  <a:pt x="734" y="238"/>
                </a:lnTo>
                <a:lnTo>
                  <a:pt x="733" y="237"/>
                </a:lnTo>
                <a:lnTo>
                  <a:pt x="733" y="236"/>
                </a:lnTo>
                <a:lnTo>
                  <a:pt x="729" y="231"/>
                </a:lnTo>
                <a:lnTo>
                  <a:pt x="729" y="230"/>
                </a:lnTo>
                <a:lnTo>
                  <a:pt x="728" y="230"/>
                </a:lnTo>
                <a:lnTo>
                  <a:pt x="727" y="230"/>
                </a:lnTo>
                <a:lnTo>
                  <a:pt x="726" y="230"/>
                </a:lnTo>
                <a:lnTo>
                  <a:pt x="725" y="230"/>
                </a:lnTo>
                <a:lnTo>
                  <a:pt x="722" y="230"/>
                </a:lnTo>
                <a:lnTo>
                  <a:pt x="721" y="230"/>
                </a:lnTo>
                <a:lnTo>
                  <a:pt x="720" y="230"/>
                </a:lnTo>
                <a:lnTo>
                  <a:pt x="718" y="230"/>
                </a:lnTo>
                <a:lnTo>
                  <a:pt x="716" y="230"/>
                </a:lnTo>
                <a:lnTo>
                  <a:pt x="714" y="230"/>
                </a:lnTo>
                <a:lnTo>
                  <a:pt x="713" y="230"/>
                </a:lnTo>
                <a:lnTo>
                  <a:pt x="711" y="230"/>
                </a:lnTo>
                <a:lnTo>
                  <a:pt x="710" y="230"/>
                </a:lnTo>
                <a:lnTo>
                  <a:pt x="708" y="230"/>
                </a:lnTo>
                <a:lnTo>
                  <a:pt x="705" y="230"/>
                </a:lnTo>
                <a:lnTo>
                  <a:pt x="704" y="230"/>
                </a:lnTo>
                <a:lnTo>
                  <a:pt x="703" y="230"/>
                </a:lnTo>
                <a:lnTo>
                  <a:pt x="699" y="230"/>
                </a:lnTo>
                <a:lnTo>
                  <a:pt x="698" y="230"/>
                </a:lnTo>
                <a:lnTo>
                  <a:pt x="695" y="230"/>
                </a:lnTo>
                <a:lnTo>
                  <a:pt x="680" y="230"/>
                </a:lnTo>
                <a:lnTo>
                  <a:pt x="668" y="231"/>
                </a:lnTo>
                <a:lnTo>
                  <a:pt x="669" y="231"/>
                </a:lnTo>
                <a:lnTo>
                  <a:pt x="669" y="231"/>
                </a:lnTo>
                <a:lnTo>
                  <a:pt x="669" y="232"/>
                </a:lnTo>
                <a:lnTo>
                  <a:pt x="669" y="233"/>
                </a:lnTo>
                <a:lnTo>
                  <a:pt x="669" y="233"/>
                </a:lnTo>
                <a:lnTo>
                  <a:pt x="669" y="234"/>
                </a:lnTo>
                <a:lnTo>
                  <a:pt x="669" y="235"/>
                </a:lnTo>
                <a:lnTo>
                  <a:pt x="670" y="235"/>
                </a:lnTo>
                <a:lnTo>
                  <a:pt x="670" y="236"/>
                </a:lnTo>
                <a:lnTo>
                  <a:pt x="670" y="237"/>
                </a:lnTo>
                <a:lnTo>
                  <a:pt x="671" y="237"/>
                </a:lnTo>
                <a:lnTo>
                  <a:pt x="671" y="238"/>
                </a:lnTo>
                <a:lnTo>
                  <a:pt x="672" y="238"/>
                </a:lnTo>
                <a:lnTo>
                  <a:pt x="672" y="239"/>
                </a:lnTo>
                <a:lnTo>
                  <a:pt x="672" y="240"/>
                </a:lnTo>
                <a:lnTo>
                  <a:pt x="673" y="240"/>
                </a:lnTo>
                <a:lnTo>
                  <a:pt x="673" y="241"/>
                </a:lnTo>
                <a:lnTo>
                  <a:pt x="674" y="242"/>
                </a:lnTo>
                <a:lnTo>
                  <a:pt x="674" y="243"/>
                </a:lnTo>
                <a:lnTo>
                  <a:pt x="675" y="243"/>
                </a:lnTo>
                <a:lnTo>
                  <a:pt x="677" y="242"/>
                </a:lnTo>
                <a:lnTo>
                  <a:pt x="677" y="241"/>
                </a:lnTo>
                <a:lnTo>
                  <a:pt x="678" y="241"/>
                </a:lnTo>
                <a:lnTo>
                  <a:pt x="679" y="240"/>
                </a:lnTo>
                <a:lnTo>
                  <a:pt x="680" y="240"/>
                </a:lnTo>
                <a:lnTo>
                  <a:pt x="680" y="239"/>
                </a:lnTo>
                <a:lnTo>
                  <a:pt x="681" y="239"/>
                </a:lnTo>
                <a:lnTo>
                  <a:pt x="681" y="238"/>
                </a:lnTo>
                <a:lnTo>
                  <a:pt x="681" y="238"/>
                </a:lnTo>
                <a:lnTo>
                  <a:pt x="682" y="239"/>
                </a:lnTo>
                <a:lnTo>
                  <a:pt x="681" y="239"/>
                </a:lnTo>
                <a:lnTo>
                  <a:pt x="681" y="240"/>
                </a:lnTo>
                <a:lnTo>
                  <a:pt x="681" y="240"/>
                </a:lnTo>
                <a:lnTo>
                  <a:pt x="682" y="242"/>
                </a:lnTo>
                <a:lnTo>
                  <a:pt x="681" y="242"/>
                </a:lnTo>
                <a:lnTo>
                  <a:pt x="681" y="243"/>
                </a:lnTo>
                <a:lnTo>
                  <a:pt x="681" y="243"/>
                </a:lnTo>
                <a:lnTo>
                  <a:pt x="681" y="243"/>
                </a:lnTo>
                <a:lnTo>
                  <a:pt x="680" y="243"/>
                </a:lnTo>
                <a:lnTo>
                  <a:pt x="679" y="243"/>
                </a:lnTo>
                <a:lnTo>
                  <a:pt x="680" y="244"/>
                </a:lnTo>
                <a:lnTo>
                  <a:pt x="680" y="245"/>
                </a:lnTo>
                <a:lnTo>
                  <a:pt x="681" y="245"/>
                </a:lnTo>
                <a:lnTo>
                  <a:pt x="681" y="246"/>
                </a:lnTo>
                <a:lnTo>
                  <a:pt x="681" y="247"/>
                </a:lnTo>
                <a:lnTo>
                  <a:pt x="681" y="247"/>
                </a:lnTo>
                <a:lnTo>
                  <a:pt x="681" y="248"/>
                </a:lnTo>
                <a:lnTo>
                  <a:pt x="682" y="248"/>
                </a:lnTo>
                <a:lnTo>
                  <a:pt x="682" y="249"/>
                </a:lnTo>
                <a:lnTo>
                  <a:pt x="683" y="249"/>
                </a:lnTo>
                <a:lnTo>
                  <a:pt x="682" y="250"/>
                </a:lnTo>
                <a:lnTo>
                  <a:pt x="681" y="250"/>
                </a:lnTo>
                <a:lnTo>
                  <a:pt x="681" y="251"/>
                </a:lnTo>
                <a:lnTo>
                  <a:pt x="682" y="251"/>
                </a:lnTo>
                <a:lnTo>
                  <a:pt x="682" y="252"/>
                </a:lnTo>
                <a:lnTo>
                  <a:pt x="683" y="252"/>
                </a:lnTo>
                <a:lnTo>
                  <a:pt x="684" y="253"/>
                </a:lnTo>
                <a:lnTo>
                  <a:pt x="684" y="254"/>
                </a:lnTo>
                <a:lnTo>
                  <a:pt x="685" y="254"/>
                </a:lnTo>
                <a:lnTo>
                  <a:pt x="685" y="255"/>
                </a:lnTo>
                <a:lnTo>
                  <a:pt x="686" y="255"/>
                </a:lnTo>
                <a:lnTo>
                  <a:pt x="687" y="255"/>
                </a:lnTo>
                <a:lnTo>
                  <a:pt x="687" y="256"/>
                </a:lnTo>
                <a:lnTo>
                  <a:pt x="688" y="256"/>
                </a:lnTo>
                <a:lnTo>
                  <a:pt x="688" y="257"/>
                </a:lnTo>
                <a:lnTo>
                  <a:pt x="689" y="257"/>
                </a:lnTo>
                <a:lnTo>
                  <a:pt x="689" y="258"/>
                </a:lnTo>
                <a:lnTo>
                  <a:pt x="690" y="257"/>
                </a:lnTo>
                <a:lnTo>
                  <a:pt x="691" y="257"/>
                </a:lnTo>
                <a:lnTo>
                  <a:pt x="691" y="256"/>
                </a:lnTo>
                <a:lnTo>
                  <a:pt x="692" y="256"/>
                </a:lnTo>
                <a:lnTo>
                  <a:pt x="692" y="257"/>
                </a:lnTo>
                <a:lnTo>
                  <a:pt x="693" y="257"/>
                </a:lnTo>
                <a:lnTo>
                  <a:pt x="693" y="258"/>
                </a:lnTo>
                <a:lnTo>
                  <a:pt x="693" y="258"/>
                </a:lnTo>
                <a:lnTo>
                  <a:pt x="693" y="259"/>
                </a:lnTo>
                <a:lnTo>
                  <a:pt x="694" y="260"/>
                </a:lnTo>
                <a:lnTo>
                  <a:pt x="694" y="261"/>
                </a:lnTo>
                <a:lnTo>
                  <a:pt x="695" y="261"/>
                </a:lnTo>
                <a:lnTo>
                  <a:pt x="695" y="262"/>
                </a:lnTo>
                <a:lnTo>
                  <a:pt x="696" y="263"/>
                </a:lnTo>
                <a:lnTo>
                  <a:pt x="696" y="264"/>
                </a:lnTo>
                <a:lnTo>
                  <a:pt x="695" y="264"/>
                </a:lnTo>
                <a:lnTo>
                  <a:pt x="694" y="264"/>
                </a:lnTo>
                <a:lnTo>
                  <a:pt x="695" y="264"/>
                </a:lnTo>
                <a:lnTo>
                  <a:pt x="695" y="265"/>
                </a:lnTo>
                <a:lnTo>
                  <a:pt x="695" y="266"/>
                </a:lnTo>
                <a:lnTo>
                  <a:pt x="696" y="266"/>
                </a:lnTo>
                <a:lnTo>
                  <a:pt x="696" y="267"/>
                </a:lnTo>
                <a:lnTo>
                  <a:pt x="697" y="267"/>
                </a:lnTo>
                <a:lnTo>
                  <a:pt x="697" y="266"/>
                </a:lnTo>
                <a:lnTo>
                  <a:pt x="697" y="267"/>
                </a:lnTo>
                <a:lnTo>
                  <a:pt x="699" y="267"/>
                </a:lnTo>
                <a:lnTo>
                  <a:pt x="699" y="267"/>
                </a:lnTo>
                <a:lnTo>
                  <a:pt x="699" y="268"/>
                </a:lnTo>
                <a:lnTo>
                  <a:pt x="700" y="267"/>
                </a:lnTo>
                <a:lnTo>
                  <a:pt x="701" y="267"/>
                </a:lnTo>
                <a:lnTo>
                  <a:pt x="702" y="267"/>
                </a:lnTo>
                <a:lnTo>
                  <a:pt x="702" y="268"/>
                </a:lnTo>
                <a:lnTo>
                  <a:pt x="703" y="268"/>
                </a:lnTo>
                <a:lnTo>
                  <a:pt x="704" y="268"/>
                </a:lnTo>
                <a:lnTo>
                  <a:pt x="705" y="268"/>
                </a:lnTo>
                <a:lnTo>
                  <a:pt x="705" y="268"/>
                </a:lnTo>
                <a:lnTo>
                  <a:pt x="706" y="268"/>
                </a:lnTo>
                <a:lnTo>
                  <a:pt x="707" y="269"/>
                </a:lnTo>
                <a:lnTo>
                  <a:pt x="708" y="269"/>
                </a:lnTo>
                <a:lnTo>
                  <a:pt x="709" y="269"/>
                </a:lnTo>
                <a:lnTo>
                  <a:pt x="710" y="269"/>
                </a:lnTo>
                <a:lnTo>
                  <a:pt x="711" y="269"/>
                </a:lnTo>
                <a:lnTo>
                  <a:pt x="710" y="269"/>
                </a:lnTo>
                <a:lnTo>
                  <a:pt x="698" y="270"/>
                </a:lnTo>
                <a:lnTo>
                  <a:pt x="697" y="270"/>
                </a:lnTo>
                <a:lnTo>
                  <a:pt x="695" y="270"/>
                </a:lnTo>
                <a:lnTo>
                  <a:pt x="694" y="270"/>
                </a:lnTo>
                <a:lnTo>
                  <a:pt x="694" y="271"/>
                </a:lnTo>
                <a:lnTo>
                  <a:pt x="695" y="272"/>
                </a:lnTo>
                <a:lnTo>
                  <a:pt x="696" y="273"/>
                </a:lnTo>
                <a:lnTo>
                  <a:pt x="697" y="275"/>
                </a:lnTo>
                <a:lnTo>
                  <a:pt x="699" y="275"/>
                </a:lnTo>
                <a:lnTo>
                  <a:pt x="703" y="275"/>
                </a:lnTo>
                <a:lnTo>
                  <a:pt x="704" y="275"/>
                </a:lnTo>
                <a:lnTo>
                  <a:pt x="705" y="275"/>
                </a:lnTo>
                <a:lnTo>
                  <a:pt x="705" y="277"/>
                </a:lnTo>
                <a:lnTo>
                  <a:pt x="704" y="278"/>
                </a:lnTo>
                <a:lnTo>
                  <a:pt x="702" y="279"/>
                </a:lnTo>
                <a:lnTo>
                  <a:pt x="700" y="279"/>
                </a:lnTo>
                <a:lnTo>
                  <a:pt x="701" y="281"/>
                </a:lnTo>
                <a:lnTo>
                  <a:pt x="701" y="282"/>
                </a:lnTo>
                <a:lnTo>
                  <a:pt x="702" y="284"/>
                </a:lnTo>
                <a:lnTo>
                  <a:pt x="703" y="285"/>
                </a:lnTo>
                <a:lnTo>
                  <a:pt x="703" y="286"/>
                </a:lnTo>
                <a:lnTo>
                  <a:pt x="704" y="287"/>
                </a:lnTo>
                <a:lnTo>
                  <a:pt x="705" y="288"/>
                </a:lnTo>
                <a:lnTo>
                  <a:pt x="705" y="290"/>
                </a:lnTo>
                <a:lnTo>
                  <a:pt x="705" y="291"/>
                </a:lnTo>
                <a:lnTo>
                  <a:pt x="707" y="294"/>
                </a:lnTo>
                <a:lnTo>
                  <a:pt x="708" y="296"/>
                </a:lnTo>
                <a:lnTo>
                  <a:pt x="709" y="297"/>
                </a:lnTo>
                <a:lnTo>
                  <a:pt x="710" y="298"/>
                </a:lnTo>
                <a:lnTo>
                  <a:pt x="710" y="299"/>
                </a:lnTo>
                <a:lnTo>
                  <a:pt x="711" y="300"/>
                </a:lnTo>
                <a:lnTo>
                  <a:pt x="712" y="301"/>
                </a:lnTo>
                <a:lnTo>
                  <a:pt x="713" y="303"/>
                </a:lnTo>
                <a:lnTo>
                  <a:pt x="714" y="305"/>
                </a:lnTo>
                <a:lnTo>
                  <a:pt x="715" y="306"/>
                </a:lnTo>
                <a:lnTo>
                  <a:pt x="716" y="306"/>
                </a:lnTo>
                <a:lnTo>
                  <a:pt x="717" y="309"/>
                </a:lnTo>
                <a:lnTo>
                  <a:pt x="717" y="310"/>
                </a:lnTo>
                <a:lnTo>
                  <a:pt x="718" y="312"/>
                </a:lnTo>
                <a:lnTo>
                  <a:pt x="719" y="312"/>
                </a:lnTo>
                <a:lnTo>
                  <a:pt x="719" y="313"/>
                </a:lnTo>
                <a:lnTo>
                  <a:pt x="719" y="314"/>
                </a:lnTo>
                <a:lnTo>
                  <a:pt x="720" y="314"/>
                </a:lnTo>
                <a:lnTo>
                  <a:pt x="721" y="316"/>
                </a:lnTo>
                <a:lnTo>
                  <a:pt x="722" y="317"/>
                </a:lnTo>
                <a:lnTo>
                  <a:pt x="723" y="318"/>
                </a:lnTo>
                <a:lnTo>
                  <a:pt x="723" y="319"/>
                </a:lnTo>
                <a:lnTo>
                  <a:pt x="725" y="321"/>
                </a:lnTo>
                <a:lnTo>
                  <a:pt x="726" y="323"/>
                </a:lnTo>
                <a:lnTo>
                  <a:pt x="728" y="323"/>
                </a:lnTo>
                <a:lnTo>
                  <a:pt x="729" y="323"/>
                </a:lnTo>
                <a:lnTo>
                  <a:pt x="729" y="322"/>
                </a:lnTo>
                <a:lnTo>
                  <a:pt x="730" y="322"/>
                </a:lnTo>
                <a:lnTo>
                  <a:pt x="731" y="322"/>
                </a:lnTo>
                <a:lnTo>
                  <a:pt x="731" y="321"/>
                </a:lnTo>
                <a:lnTo>
                  <a:pt x="732" y="321"/>
                </a:lnTo>
                <a:lnTo>
                  <a:pt x="733" y="321"/>
                </a:lnTo>
                <a:lnTo>
                  <a:pt x="733" y="320"/>
                </a:lnTo>
                <a:lnTo>
                  <a:pt x="734" y="320"/>
                </a:lnTo>
                <a:lnTo>
                  <a:pt x="735" y="320"/>
                </a:lnTo>
                <a:lnTo>
                  <a:pt x="735" y="319"/>
                </a:lnTo>
                <a:lnTo>
                  <a:pt x="735" y="316"/>
                </a:lnTo>
                <a:lnTo>
                  <a:pt x="735" y="315"/>
                </a:lnTo>
                <a:lnTo>
                  <a:pt x="735" y="313"/>
                </a:lnTo>
                <a:lnTo>
                  <a:pt x="735" y="312"/>
                </a:lnTo>
                <a:lnTo>
                  <a:pt x="735" y="311"/>
                </a:lnTo>
                <a:lnTo>
                  <a:pt x="735" y="310"/>
                </a:lnTo>
                <a:lnTo>
                  <a:pt x="735" y="309"/>
                </a:lnTo>
                <a:lnTo>
                  <a:pt x="735" y="308"/>
                </a:lnTo>
                <a:lnTo>
                  <a:pt x="735" y="307"/>
                </a:lnTo>
                <a:lnTo>
                  <a:pt x="735" y="306"/>
                </a:lnTo>
                <a:lnTo>
                  <a:pt x="735" y="305"/>
                </a:lnTo>
                <a:lnTo>
                  <a:pt x="735" y="304"/>
                </a:lnTo>
                <a:lnTo>
                  <a:pt x="735" y="303"/>
                </a:lnTo>
                <a:lnTo>
                  <a:pt x="735" y="302"/>
                </a:lnTo>
                <a:lnTo>
                  <a:pt x="735" y="301"/>
                </a:lnTo>
                <a:lnTo>
                  <a:pt x="735" y="298"/>
                </a:lnTo>
                <a:lnTo>
                  <a:pt x="735" y="295"/>
                </a:lnTo>
                <a:lnTo>
                  <a:pt x="735" y="294"/>
                </a:lnTo>
                <a:lnTo>
                  <a:pt x="734" y="294"/>
                </a:lnTo>
                <a:lnTo>
                  <a:pt x="734" y="293"/>
                </a:lnTo>
                <a:lnTo>
                  <a:pt x="734" y="292"/>
                </a:lnTo>
                <a:lnTo>
                  <a:pt x="734" y="291"/>
                </a:lnTo>
                <a:lnTo>
                  <a:pt x="734" y="291"/>
                </a:lnTo>
                <a:lnTo>
                  <a:pt x="734" y="290"/>
                </a:lnTo>
                <a:lnTo>
                  <a:pt x="734" y="289"/>
                </a:lnTo>
                <a:lnTo>
                  <a:pt x="733" y="288"/>
                </a:lnTo>
                <a:lnTo>
                  <a:pt x="733" y="287"/>
                </a:lnTo>
                <a:lnTo>
                  <a:pt x="733" y="285"/>
                </a:lnTo>
                <a:lnTo>
                  <a:pt x="732" y="284"/>
                </a:lnTo>
                <a:lnTo>
                  <a:pt x="732" y="283"/>
                </a:lnTo>
                <a:lnTo>
                  <a:pt x="732" y="282"/>
                </a:lnTo>
                <a:lnTo>
                  <a:pt x="732" y="280"/>
                </a:lnTo>
                <a:lnTo>
                  <a:pt x="732" y="279"/>
                </a:lnTo>
                <a:lnTo>
                  <a:pt x="731" y="279"/>
                </a:lnTo>
                <a:lnTo>
                  <a:pt x="731" y="278"/>
                </a:lnTo>
                <a:lnTo>
                  <a:pt x="731" y="277"/>
                </a:lnTo>
                <a:lnTo>
                  <a:pt x="731" y="276"/>
                </a:lnTo>
                <a:lnTo>
                  <a:pt x="730" y="275"/>
                </a:lnTo>
                <a:lnTo>
                  <a:pt x="730" y="272"/>
                </a:lnTo>
                <a:lnTo>
                  <a:pt x="729" y="271"/>
                </a:lnTo>
                <a:lnTo>
                  <a:pt x="729" y="270"/>
                </a:lnTo>
                <a:lnTo>
                  <a:pt x="729" y="269"/>
                </a:lnTo>
                <a:lnTo>
                  <a:pt x="729" y="269"/>
                </a:lnTo>
                <a:lnTo>
                  <a:pt x="730" y="269"/>
                </a:lnTo>
                <a:lnTo>
                  <a:pt x="731" y="269"/>
                </a:lnTo>
                <a:lnTo>
                  <a:pt x="732" y="269"/>
                </a:lnTo>
                <a:lnTo>
                  <a:pt x="733" y="269"/>
                </a:lnTo>
                <a:lnTo>
                  <a:pt x="735" y="275"/>
                </a:lnTo>
                <a:lnTo>
                  <a:pt x="734" y="275"/>
                </a:lnTo>
                <a:lnTo>
                  <a:pt x="732" y="275"/>
                </a:lnTo>
                <a:lnTo>
                  <a:pt x="731" y="275"/>
                </a:lnTo>
                <a:lnTo>
                  <a:pt x="731" y="276"/>
                </a:lnTo>
                <a:lnTo>
                  <a:pt x="731" y="277"/>
                </a:lnTo>
                <a:lnTo>
                  <a:pt x="732" y="278"/>
                </a:lnTo>
                <a:lnTo>
                  <a:pt x="732" y="279"/>
                </a:lnTo>
                <a:lnTo>
                  <a:pt x="732" y="280"/>
                </a:lnTo>
                <a:lnTo>
                  <a:pt x="732" y="281"/>
                </a:lnTo>
                <a:lnTo>
                  <a:pt x="733" y="283"/>
                </a:lnTo>
                <a:lnTo>
                  <a:pt x="733" y="284"/>
                </a:lnTo>
                <a:lnTo>
                  <a:pt x="733" y="286"/>
                </a:lnTo>
                <a:lnTo>
                  <a:pt x="734" y="288"/>
                </a:lnTo>
                <a:lnTo>
                  <a:pt x="734" y="289"/>
                </a:lnTo>
                <a:lnTo>
                  <a:pt x="734" y="290"/>
                </a:lnTo>
                <a:lnTo>
                  <a:pt x="734" y="291"/>
                </a:lnTo>
                <a:lnTo>
                  <a:pt x="735" y="291"/>
                </a:lnTo>
                <a:lnTo>
                  <a:pt x="735" y="292"/>
                </a:lnTo>
                <a:lnTo>
                  <a:pt x="735" y="293"/>
                </a:lnTo>
                <a:lnTo>
                  <a:pt x="735" y="294"/>
                </a:lnTo>
                <a:lnTo>
                  <a:pt x="735" y="295"/>
                </a:lnTo>
                <a:lnTo>
                  <a:pt x="735" y="296"/>
                </a:lnTo>
                <a:lnTo>
                  <a:pt x="735" y="297"/>
                </a:lnTo>
                <a:lnTo>
                  <a:pt x="735" y="298"/>
                </a:lnTo>
                <a:lnTo>
                  <a:pt x="735" y="299"/>
                </a:lnTo>
                <a:lnTo>
                  <a:pt x="735" y="300"/>
                </a:lnTo>
                <a:lnTo>
                  <a:pt x="735" y="301"/>
                </a:lnTo>
                <a:lnTo>
                  <a:pt x="735" y="302"/>
                </a:lnTo>
                <a:lnTo>
                  <a:pt x="735" y="303"/>
                </a:lnTo>
                <a:lnTo>
                  <a:pt x="735" y="304"/>
                </a:lnTo>
                <a:lnTo>
                  <a:pt x="735" y="306"/>
                </a:lnTo>
                <a:lnTo>
                  <a:pt x="736" y="307"/>
                </a:lnTo>
                <a:lnTo>
                  <a:pt x="736" y="308"/>
                </a:lnTo>
                <a:lnTo>
                  <a:pt x="736" y="309"/>
                </a:lnTo>
                <a:lnTo>
                  <a:pt x="736" y="310"/>
                </a:lnTo>
                <a:lnTo>
                  <a:pt x="736" y="311"/>
                </a:lnTo>
                <a:lnTo>
                  <a:pt x="736" y="312"/>
                </a:lnTo>
                <a:lnTo>
                  <a:pt x="736" y="313"/>
                </a:lnTo>
                <a:lnTo>
                  <a:pt x="736" y="314"/>
                </a:lnTo>
                <a:lnTo>
                  <a:pt x="736" y="316"/>
                </a:lnTo>
                <a:lnTo>
                  <a:pt x="736" y="319"/>
                </a:lnTo>
                <a:lnTo>
                  <a:pt x="736" y="320"/>
                </a:lnTo>
                <a:lnTo>
                  <a:pt x="737" y="320"/>
                </a:lnTo>
                <a:lnTo>
                  <a:pt x="738" y="319"/>
                </a:lnTo>
                <a:lnTo>
                  <a:pt x="739" y="319"/>
                </a:lnTo>
                <a:lnTo>
                  <a:pt x="740" y="319"/>
                </a:lnTo>
                <a:lnTo>
                  <a:pt x="742" y="319"/>
                </a:lnTo>
                <a:lnTo>
                  <a:pt x="743" y="319"/>
                </a:lnTo>
                <a:lnTo>
                  <a:pt x="745" y="319"/>
                </a:lnTo>
                <a:lnTo>
                  <a:pt x="747" y="319"/>
                </a:lnTo>
                <a:lnTo>
                  <a:pt x="749" y="319"/>
                </a:lnTo>
                <a:lnTo>
                  <a:pt x="750" y="319"/>
                </a:lnTo>
                <a:lnTo>
                  <a:pt x="751" y="318"/>
                </a:lnTo>
                <a:lnTo>
                  <a:pt x="753" y="318"/>
                </a:lnTo>
                <a:lnTo>
                  <a:pt x="755" y="316"/>
                </a:lnTo>
                <a:lnTo>
                  <a:pt x="756" y="315"/>
                </a:lnTo>
                <a:lnTo>
                  <a:pt x="756" y="315"/>
                </a:lnTo>
                <a:lnTo>
                  <a:pt x="757" y="315"/>
                </a:lnTo>
                <a:lnTo>
                  <a:pt x="758" y="313"/>
                </a:lnTo>
                <a:lnTo>
                  <a:pt x="759" y="312"/>
                </a:lnTo>
                <a:lnTo>
                  <a:pt x="761" y="310"/>
                </a:lnTo>
                <a:lnTo>
                  <a:pt x="765" y="305"/>
                </a:lnTo>
                <a:lnTo>
                  <a:pt x="765" y="305"/>
                </a:lnTo>
                <a:lnTo>
                  <a:pt x="766" y="304"/>
                </a:lnTo>
                <a:lnTo>
                  <a:pt x="766" y="303"/>
                </a:lnTo>
                <a:lnTo>
                  <a:pt x="767" y="303"/>
                </a:lnTo>
                <a:lnTo>
                  <a:pt x="767" y="303"/>
                </a:lnTo>
                <a:lnTo>
                  <a:pt x="769" y="302"/>
                </a:lnTo>
                <a:lnTo>
                  <a:pt x="769" y="301"/>
                </a:lnTo>
                <a:lnTo>
                  <a:pt x="770" y="301"/>
                </a:lnTo>
                <a:lnTo>
                  <a:pt x="770" y="300"/>
                </a:lnTo>
                <a:lnTo>
                  <a:pt x="771" y="300"/>
                </a:lnTo>
                <a:lnTo>
                  <a:pt x="772" y="300"/>
                </a:lnTo>
                <a:lnTo>
                  <a:pt x="772" y="299"/>
                </a:lnTo>
                <a:lnTo>
                  <a:pt x="771" y="299"/>
                </a:lnTo>
                <a:lnTo>
                  <a:pt x="769" y="297"/>
                </a:lnTo>
                <a:lnTo>
                  <a:pt x="771" y="297"/>
                </a:lnTo>
                <a:lnTo>
                  <a:pt x="773" y="297"/>
                </a:lnTo>
                <a:lnTo>
                  <a:pt x="776" y="297"/>
                </a:lnTo>
                <a:lnTo>
                  <a:pt x="777" y="297"/>
                </a:lnTo>
                <a:lnTo>
                  <a:pt x="777" y="296"/>
                </a:lnTo>
                <a:lnTo>
                  <a:pt x="777" y="296"/>
                </a:lnTo>
                <a:lnTo>
                  <a:pt x="778" y="295"/>
                </a:lnTo>
                <a:lnTo>
                  <a:pt x="779" y="295"/>
                </a:lnTo>
                <a:lnTo>
                  <a:pt x="782" y="293"/>
                </a:lnTo>
                <a:lnTo>
                  <a:pt x="784" y="293"/>
                </a:lnTo>
                <a:lnTo>
                  <a:pt x="784" y="292"/>
                </a:lnTo>
                <a:lnTo>
                  <a:pt x="785" y="292"/>
                </a:lnTo>
                <a:lnTo>
                  <a:pt x="787" y="291"/>
                </a:lnTo>
                <a:lnTo>
                  <a:pt x="789" y="290"/>
                </a:lnTo>
                <a:lnTo>
                  <a:pt x="793" y="288"/>
                </a:lnTo>
                <a:lnTo>
                  <a:pt x="795" y="286"/>
                </a:lnTo>
                <a:lnTo>
                  <a:pt x="796" y="286"/>
                </a:lnTo>
                <a:lnTo>
                  <a:pt x="799" y="284"/>
                </a:lnTo>
                <a:lnTo>
                  <a:pt x="800" y="284"/>
                </a:lnTo>
                <a:lnTo>
                  <a:pt x="800" y="283"/>
                </a:lnTo>
                <a:lnTo>
                  <a:pt x="798" y="282"/>
                </a:lnTo>
                <a:lnTo>
                  <a:pt x="799" y="281"/>
                </a:lnTo>
                <a:lnTo>
                  <a:pt x="800" y="280"/>
                </a:lnTo>
                <a:lnTo>
                  <a:pt x="801" y="279"/>
                </a:lnTo>
                <a:lnTo>
                  <a:pt x="801" y="279"/>
                </a:lnTo>
                <a:lnTo>
                  <a:pt x="801" y="279"/>
                </a:lnTo>
                <a:lnTo>
                  <a:pt x="801" y="278"/>
                </a:lnTo>
                <a:lnTo>
                  <a:pt x="800" y="278"/>
                </a:lnTo>
                <a:lnTo>
                  <a:pt x="801" y="277"/>
                </a:lnTo>
                <a:lnTo>
                  <a:pt x="801" y="276"/>
                </a:lnTo>
                <a:lnTo>
                  <a:pt x="800" y="276"/>
                </a:lnTo>
                <a:lnTo>
                  <a:pt x="799" y="276"/>
                </a:lnTo>
                <a:lnTo>
                  <a:pt x="799" y="275"/>
                </a:lnTo>
                <a:lnTo>
                  <a:pt x="798" y="275"/>
                </a:lnTo>
                <a:lnTo>
                  <a:pt x="797" y="275"/>
                </a:lnTo>
                <a:lnTo>
                  <a:pt x="797" y="274"/>
                </a:lnTo>
                <a:lnTo>
                  <a:pt x="796" y="274"/>
                </a:lnTo>
                <a:lnTo>
                  <a:pt x="795" y="273"/>
                </a:lnTo>
                <a:lnTo>
                  <a:pt x="794" y="272"/>
                </a:lnTo>
                <a:lnTo>
                  <a:pt x="794" y="273"/>
                </a:lnTo>
                <a:lnTo>
                  <a:pt x="793" y="273"/>
                </a:lnTo>
                <a:lnTo>
                  <a:pt x="789" y="269"/>
                </a:lnTo>
                <a:lnTo>
                  <a:pt x="790" y="268"/>
                </a:lnTo>
                <a:lnTo>
                  <a:pt x="795" y="273"/>
                </a:lnTo>
                <a:lnTo>
                  <a:pt x="796" y="273"/>
                </a:lnTo>
                <a:lnTo>
                  <a:pt x="798" y="271"/>
                </a:lnTo>
                <a:lnTo>
                  <a:pt x="799" y="270"/>
                </a:lnTo>
                <a:lnTo>
                  <a:pt x="801" y="271"/>
                </a:lnTo>
                <a:lnTo>
                  <a:pt x="801" y="271"/>
                </a:lnTo>
                <a:lnTo>
                  <a:pt x="802" y="271"/>
                </a:lnTo>
                <a:lnTo>
                  <a:pt x="802" y="270"/>
                </a:lnTo>
                <a:lnTo>
                  <a:pt x="803" y="270"/>
                </a:lnTo>
                <a:lnTo>
                  <a:pt x="804" y="270"/>
                </a:lnTo>
                <a:lnTo>
                  <a:pt x="804" y="269"/>
                </a:lnTo>
                <a:lnTo>
                  <a:pt x="805" y="269"/>
                </a:lnTo>
                <a:lnTo>
                  <a:pt x="805" y="268"/>
                </a:lnTo>
                <a:lnTo>
                  <a:pt x="806" y="267"/>
                </a:lnTo>
                <a:lnTo>
                  <a:pt x="806" y="267"/>
                </a:lnTo>
                <a:lnTo>
                  <a:pt x="807" y="267"/>
                </a:lnTo>
                <a:lnTo>
                  <a:pt x="808" y="267"/>
                </a:lnTo>
                <a:lnTo>
                  <a:pt x="808" y="266"/>
                </a:lnTo>
                <a:lnTo>
                  <a:pt x="809" y="266"/>
                </a:lnTo>
                <a:lnTo>
                  <a:pt x="810" y="266"/>
                </a:lnTo>
                <a:lnTo>
                  <a:pt x="811" y="266"/>
                </a:lnTo>
                <a:lnTo>
                  <a:pt x="811" y="267"/>
                </a:lnTo>
                <a:lnTo>
                  <a:pt x="812" y="267"/>
                </a:lnTo>
                <a:lnTo>
                  <a:pt x="813" y="267"/>
                </a:lnTo>
                <a:lnTo>
                  <a:pt x="813" y="267"/>
                </a:lnTo>
                <a:lnTo>
                  <a:pt x="814" y="266"/>
                </a:lnTo>
                <a:lnTo>
                  <a:pt x="815" y="267"/>
                </a:lnTo>
                <a:lnTo>
                  <a:pt x="816" y="267"/>
                </a:lnTo>
                <a:lnTo>
                  <a:pt x="816" y="268"/>
                </a:lnTo>
                <a:lnTo>
                  <a:pt x="814" y="269"/>
                </a:lnTo>
                <a:lnTo>
                  <a:pt x="813" y="269"/>
                </a:lnTo>
                <a:lnTo>
                  <a:pt x="813" y="270"/>
                </a:lnTo>
                <a:lnTo>
                  <a:pt x="812" y="270"/>
                </a:lnTo>
                <a:lnTo>
                  <a:pt x="811" y="269"/>
                </a:lnTo>
                <a:lnTo>
                  <a:pt x="811" y="268"/>
                </a:lnTo>
                <a:lnTo>
                  <a:pt x="812" y="268"/>
                </a:lnTo>
                <a:lnTo>
                  <a:pt x="813" y="268"/>
                </a:lnTo>
                <a:lnTo>
                  <a:pt x="813" y="267"/>
                </a:lnTo>
                <a:lnTo>
                  <a:pt x="812" y="267"/>
                </a:lnTo>
                <a:lnTo>
                  <a:pt x="812" y="267"/>
                </a:lnTo>
                <a:lnTo>
                  <a:pt x="811" y="267"/>
                </a:lnTo>
                <a:lnTo>
                  <a:pt x="810" y="267"/>
                </a:lnTo>
                <a:lnTo>
                  <a:pt x="809" y="267"/>
                </a:lnTo>
                <a:lnTo>
                  <a:pt x="808" y="267"/>
                </a:lnTo>
                <a:lnTo>
                  <a:pt x="807" y="267"/>
                </a:lnTo>
                <a:lnTo>
                  <a:pt x="807" y="267"/>
                </a:lnTo>
                <a:lnTo>
                  <a:pt x="806" y="267"/>
                </a:lnTo>
                <a:lnTo>
                  <a:pt x="806" y="268"/>
                </a:lnTo>
                <a:lnTo>
                  <a:pt x="805" y="269"/>
                </a:lnTo>
                <a:lnTo>
                  <a:pt x="804" y="270"/>
                </a:lnTo>
                <a:lnTo>
                  <a:pt x="803" y="270"/>
                </a:lnTo>
                <a:lnTo>
                  <a:pt x="803" y="271"/>
                </a:lnTo>
                <a:lnTo>
                  <a:pt x="802" y="271"/>
                </a:lnTo>
                <a:lnTo>
                  <a:pt x="803" y="272"/>
                </a:lnTo>
                <a:lnTo>
                  <a:pt x="804" y="272"/>
                </a:lnTo>
                <a:lnTo>
                  <a:pt x="805" y="273"/>
                </a:lnTo>
                <a:lnTo>
                  <a:pt x="805" y="272"/>
                </a:lnTo>
                <a:lnTo>
                  <a:pt x="806" y="272"/>
                </a:lnTo>
                <a:lnTo>
                  <a:pt x="806" y="271"/>
                </a:lnTo>
                <a:lnTo>
                  <a:pt x="807" y="271"/>
                </a:lnTo>
                <a:lnTo>
                  <a:pt x="807" y="270"/>
                </a:lnTo>
                <a:lnTo>
                  <a:pt x="808" y="270"/>
                </a:lnTo>
                <a:lnTo>
                  <a:pt x="809" y="272"/>
                </a:lnTo>
                <a:lnTo>
                  <a:pt x="808" y="273"/>
                </a:lnTo>
                <a:lnTo>
                  <a:pt x="810" y="275"/>
                </a:lnTo>
                <a:lnTo>
                  <a:pt x="811" y="276"/>
                </a:lnTo>
                <a:lnTo>
                  <a:pt x="811" y="277"/>
                </a:lnTo>
                <a:lnTo>
                  <a:pt x="812" y="278"/>
                </a:lnTo>
                <a:lnTo>
                  <a:pt x="813" y="279"/>
                </a:lnTo>
                <a:lnTo>
                  <a:pt x="813" y="279"/>
                </a:lnTo>
                <a:lnTo>
                  <a:pt x="813" y="279"/>
                </a:lnTo>
                <a:lnTo>
                  <a:pt x="811" y="280"/>
                </a:lnTo>
                <a:lnTo>
                  <a:pt x="810" y="281"/>
                </a:lnTo>
                <a:lnTo>
                  <a:pt x="809" y="281"/>
                </a:lnTo>
                <a:lnTo>
                  <a:pt x="808" y="282"/>
                </a:lnTo>
                <a:lnTo>
                  <a:pt x="807" y="282"/>
                </a:lnTo>
                <a:lnTo>
                  <a:pt x="806" y="283"/>
                </a:lnTo>
                <a:lnTo>
                  <a:pt x="805" y="283"/>
                </a:lnTo>
                <a:lnTo>
                  <a:pt x="805" y="284"/>
                </a:lnTo>
                <a:lnTo>
                  <a:pt x="804" y="284"/>
                </a:lnTo>
                <a:lnTo>
                  <a:pt x="803" y="284"/>
                </a:lnTo>
                <a:lnTo>
                  <a:pt x="803" y="285"/>
                </a:lnTo>
                <a:lnTo>
                  <a:pt x="802" y="285"/>
                </a:lnTo>
                <a:lnTo>
                  <a:pt x="801" y="286"/>
                </a:lnTo>
                <a:lnTo>
                  <a:pt x="801" y="285"/>
                </a:lnTo>
                <a:lnTo>
                  <a:pt x="801" y="283"/>
                </a:lnTo>
                <a:lnTo>
                  <a:pt x="800" y="284"/>
                </a:lnTo>
                <a:lnTo>
                  <a:pt x="799" y="285"/>
                </a:lnTo>
                <a:lnTo>
                  <a:pt x="800" y="286"/>
                </a:lnTo>
                <a:lnTo>
                  <a:pt x="801" y="287"/>
                </a:lnTo>
                <a:lnTo>
                  <a:pt x="800" y="287"/>
                </a:lnTo>
                <a:lnTo>
                  <a:pt x="799" y="287"/>
                </a:lnTo>
                <a:lnTo>
                  <a:pt x="799" y="288"/>
                </a:lnTo>
                <a:lnTo>
                  <a:pt x="798" y="288"/>
                </a:lnTo>
                <a:lnTo>
                  <a:pt x="797" y="286"/>
                </a:lnTo>
                <a:lnTo>
                  <a:pt x="794" y="287"/>
                </a:lnTo>
                <a:lnTo>
                  <a:pt x="793" y="288"/>
                </a:lnTo>
                <a:lnTo>
                  <a:pt x="791" y="289"/>
                </a:lnTo>
                <a:lnTo>
                  <a:pt x="789" y="291"/>
                </a:lnTo>
                <a:lnTo>
                  <a:pt x="790" y="291"/>
                </a:lnTo>
                <a:lnTo>
                  <a:pt x="790" y="292"/>
                </a:lnTo>
                <a:lnTo>
                  <a:pt x="789" y="292"/>
                </a:lnTo>
                <a:lnTo>
                  <a:pt x="789" y="293"/>
                </a:lnTo>
                <a:lnTo>
                  <a:pt x="788" y="293"/>
                </a:lnTo>
                <a:lnTo>
                  <a:pt x="787" y="293"/>
                </a:lnTo>
                <a:lnTo>
                  <a:pt x="787" y="294"/>
                </a:lnTo>
                <a:lnTo>
                  <a:pt x="786" y="292"/>
                </a:lnTo>
                <a:lnTo>
                  <a:pt x="785" y="292"/>
                </a:lnTo>
                <a:lnTo>
                  <a:pt x="784" y="293"/>
                </a:lnTo>
                <a:lnTo>
                  <a:pt x="783" y="293"/>
                </a:lnTo>
                <a:lnTo>
                  <a:pt x="782" y="294"/>
                </a:lnTo>
                <a:lnTo>
                  <a:pt x="780" y="295"/>
                </a:lnTo>
                <a:lnTo>
                  <a:pt x="779" y="295"/>
                </a:lnTo>
                <a:lnTo>
                  <a:pt x="779" y="296"/>
                </a:lnTo>
                <a:lnTo>
                  <a:pt x="777" y="296"/>
                </a:lnTo>
                <a:lnTo>
                  <a:pt x="777" y="297"/>
                </a:lnTo>
                <a:lnTo>
                  <a:pt x="778" y="298"/>
                </a:lnTo>
                <a:lnTo>
                  <a:pt x="779" y="299"/>
                </a:lnTo>
                <a:lnTo>
                  <a:pt x="779" y="300"/>
                </a:lnTo>
                <a:lnTo>
                  <a:pt x="780" y="300"/>
                </a:lnTo>
                <a:lnTo>
                  <a:pt x="780" y="301"/>
                </a:lnTo>
                <a:lnTo>
                  <a:pt x="780" y="302"/>
                </a:lnTo>
                <a:lnTo>
                  <a:pt x="781" y="303"/>
                </a:lnTo>
                <a:lnTo>
                  <a:pt x="782" y="303"/>
                </a:lnTo>
                <a:lnTo>
                  <a:pt x="782" y="303"/>
                </a:lnTo>
                <a:lnTo>
                  <a:pt x="783" y="303"/>
                </a:lnTo>
                <a:lnTo>
                  <a:pt x="783" y="304"/>
                </a:lnTo>
                <a:lnTo>
                  <a:pt x="782" y="305"/>
                </a:lnTo>
                <a:lnTo>
                  <a:pt x="781" y="305"/>
                </a:lnTo>
                <a:lnTo>
                  <a:pt x="780" y="306"/>
                </a:lnTo>
                <a:lnTo>
                  <a:pt x="779" y="305"/>
                </a:lnTo>
                <a:lnTo>
                  <a:pt x="779" y="304"/>
                </a:lnTo>
                <a:lnTo>
                  <a:pt x="778" y="304"/>
                </a:lnTo>
                <a:lnTo>
                  <a:pt x="778" y="303"/>
                </a:lnTo>
                <a:lnTo>
                  <a:pt x="777" y="303"/>
                </a:lnTo>
                <a:lnTo>
                  <a:pt x="777" y="302"/>
                </a:lnTo>
                <a:lnTo>
                  <a:pt x="777" y="301"/>
                </a:lnTo>
                <a:lnTo>
                  <a:pt x="776" y="300"/>
                </a:lnTo>
                <a:lnTo>
                  <a:pt x="775" y="299"/>
                </a:lnTo>
                <a:lnTo>
                  <a:pt x="775" y="298"/>
                </a:lnTo>
                <a:lnTo>
                  <a:pt x="774" y="299"/>
                </a:lnTo>
                <a:lnTo>
                  <a:pt x="775" y="301"/>
                </a:lnTo>
                <a:lnTo>
                  <a:pt x="774" y="301"/>
                </a:lnTo>
                <a:lnTo>
                  <a:pt x="774" y="300"/>
                </a:lnTo>
                <a:lnTo>
                  <a:pt x="773" y="300"/>
                </a:lnTo>
                <a:lnTo>
                  <a:pt x="772" y="300"/>
                </a:lnTo>
                <a:lnTo>
                  <a:pt x="771" y="301"/>
                </a:lnTo>
                <a:lnTo>
                  <a:pt x="770" y="301"/>
                </a:lnTo>
                <a:lnTo>
                  <a:pt x="770" y="302"/>
                </a:lnTo>
                <a:lnTo>
                  <a:pt x="771" y="304"/>
                </a:lnTo>
                <a:lnTo>
                  <a:pt x="773" y="307"/>
                </a:lnTo>
                <a:lnTo>
                  <a:pt x="775" y="310"/>
                </a:lnTo>
                <a:lnTo>
                  <a:pt x="777" y="313"/>
                </a:lnTo>
                <a:lnTo>
                  <a:pt x="777" y="315"/>
                </a:lnTo>
                <a:lnTo>
                  <a:pt x="778" y="315"/>
                </a:lnTo>
                <a:lnTo>
                  <a:pt x="780" y="315"/>
                </a:lnTo>
                <a:lnTo>
                  <a:pt x="780" y="315"/>
                </a:lnTo>
                <a:lnTo>
                  <a:pt x="779" y="315"/>
                </a:lnTo>
                <a:lnTo>
                  <a:pt x="779" y="316"/>
                </a:lnTo>
                <a:lnTo>
                  <a:pt x="778" y="316"/>
                </a:lnTo>
                <a:lnTo>
                  <a:pt x="777" y="316"/>
                </a:lnTo>
                <a:lnTo>
                  <a:pt x="778" y="317"/>
                </a:lnTo>
                <a:lnTo>
                  <a:pt x="779" y="319"/>
                </a:lnTo>
                <a:lnTo>
                  <a:pt x="779" y="320"/>
                </a:lnTo>
                <a:lnTo>
                  <a:pt x="780" y="322"/>
                </a:lnTo>
                <a:lnTo>
                  <a:pt x="781" y="324"/>
                </a:lnTo>
                <a:lnTo>
                  <a:pt x="782" y="325"/>
                </a:lnTo>
                <a:lnTo>
                  <a:pt x="783" y="326"/>
                </a:lnTo>
                <a:lnTo>
                  <a:pt x="785" y="329"/>
                </a:lnTo>
                <a:lnTo>
                  <a:pt x="784" y="329"/>
                </a:lnTo>
                <a:lnTo>
                  <a:pt x="783" y="329"/>
                </a:lnTo>
                <a:lnTo>
                  <a:pt x="782" y="329"/>
                </a:lnTo>
                <a:lnTo>
                  <a:pt x="781" y="329"/>
                </a:lnTo>
                <a:lnTo>
                  <a:pt x="781" y="328"/>
                </a:lnTo>
                <a:lnTo>
                  <a:pt x="781" y="327"/>
                </a:lnTo>
                <a:lnTo>
                  <a:pt x="781" y="327"/>
                </a:lnTo>
                <a:lnTo>
                  <a:pt x="782" y="327"/>
                </a:lnTo>
                <a:lnTo>
                  <a:pt x="783" y="327"/>
                </a:lnTo>
                <a:lnTo>
                  <a:pt x="783" y="326"/>
                </a:lnTo>
                <a:lnTo>
                  <a:pt x="782" y="326"/>
                </a:lnTo>
                <a:lnTo>
                  <a:pt x="782" y="325"/>
                </a:lnTo>
                <a:lnTo>
                  <a:pt x="782" y="324"/>
                </a:lnTo>
                <a:lnTo>
                  <a:pt x="781" y="324"/>
                </a:lnTo>
                <a:lnTo>
                  <a:pt x="781" y="323"/>
                </a:lnTo>
                <a:lnTo>
                  <a:pt x="780" y="321"/>
                </a:lnTo>
                <a:lnTo>
                  <a:pt x="779" y="320"/>
                </a:lnTo>
                <a:lnTo>
                  <a:pt x="779" y="319"/>
                </a:lnTo>
                <a:lnTo>
                  <a:pt x="778" y="318"/>
                </a:lnTo>
                <a:lnTo>
                  <a:pt x="777" y="317"/>
                </a:lnTo>
                <a:lnTo>
                  <a:pt x="777" y="316"/>
                </a:lnTo>
                <a:lnTo>
                  <a:pt x="776" y="314"/>
                </a:lnTo>
                <a:lnTo>
                  <a:pt x="775" y="312"/>
                </a:lnTo>
                <a:lnTo>
                  <a:pt x="774" y="311"/>
                </a:lnTo>
                <a:lnTo>
                  <a:pt x="773" y="309"/>
                </a:lnTo>
                <a:lnTo>
                  <a:pt x="772" y="307"/>
                </a:lnTo>
                <a:lnTo>
                  <a:pt x="772" y="306"/>
                </a:lnTo>
                <a:lnTo>
                  <a:pt x="771" y="305"/>
                </a:lnTo>
                <a:lnTo>
                  <a:pt x="771" y="304"/>
                </a:lnTo>
                <a:lnTo>
                  <a:pt x="770" y="304"/>
                </a:lnTo>
                <a:lnTo>
                  <a:pt x="770" y="305"/>
                </a:lnTo>
                <a:lnTo>
                  <a:pt x="769" y="305"/>
                </a:lnTo>
                <a:lnTo>
                  <a:pt x="769" y="304"/>
                </a:lnTo>
                <a:lnTo>
                  <a:pt x="768" y="304"/>
                </a:lnTo>
                <a:lnTo>
                  <a:pt x="767" y="304"/>
                </a:lnTo>
                <a:lnTo>
                  <a:pt x="766" y="304"/>
                </a:lnTo>
                <a:lnTo>
                  <a:pt x="765" y="305"/>
                </a:lnTo>
                <a:lnTo>
                  <a:pt x="765" y="306"/>
                </a:lnTo>
                <a:lnTo>
                  <a:pt x="762" y="310"/>
                </a:lnTo>
                <a:lnTo>
                  <a:pt x="761" y="310"/>
                </a:lnTo>
                <a:lnTo>
                  <a:pt x="760" y="312"/>
                </a:lnTo>
                <a:lnTo>
                  <a:pt x="759" y="313"/>
                </a:lnTo>
                <a:lnTo>
                  <a:pt x="758" y="314"/>
                </a:lnTo>
                <a:lnTo>
                  <a:pt x="757" y="315"/>
                </a:lnTo>
                <a:lnTo>
                  <a:pt x="756" y="316"/>
                </a:lnTo>
                <a:lnTo>
                  <a:pt x="755" y="316"/>
                </a:lnTo>
                <a:lnTo>
                  <a:pt x="754" y="318"/>
                </a:lnTo>
                <a:lnTo>
                  <a:pt x="753" y="318"/>
                </a:lnTo>
                <a:lnTo>
                  <a:pt x="753" y="319"/>
                </a:lnTo>
                <a:lnTo>
                  <a:pt x="753" y="319"/>
                </a:lnTo>
                <a:lnTo>
                  <a:pt x="752" y="319"/>
                </a:lnTo>
                <a:lnTo>
                  <a:pt x="751" y="319"/>
                </a:lnTo>
                <a:lnTo>
                  <a:pt x="749" y="320"/>
                </a:lnTo>
                <a:lnTo>
                  <a:pt x="745" y="320"/>
                </a:lnTo>
                <a:lnTo>
                  <a:pt x="743" y="320"/>
                </a:lnTo>
                <a:lnTo>
                  <a:pt x="739" y="320"/>
                </a:lnTo>
                <a:lnTo>
                  <a:pt x="737" y="320"/>
                </a:lnTo>
                <a:lnTo>
                  <a:pt x="736" y="320"/>
                </a:lnTo>
                <a:lnTo>
                  <a:pt x="735" y="320"/>
                </a:lnTo>
                <a:lnTo>
                  <a:pt x="734" y="321"/>
                </a:lnTo>
                <a:lnTo>
                  <a:pt x="733" y="321"/>
                </a:lnTo>
                <a:lnTo>
                  <a:pt x="732" y="322"/>
                </a:lnTo>
                <a:lnTo>
                  <a:pt x="731" y="322"/>
                </a:lnTo>
                <a:lnTo>
                  <a:pt x="730" y="322"/>
                </a:lnTo>
                <a:lnTo>
                  <a:pt x="729" y="323"/>
                </a:lnTo>
                <a:lnTo>
                  <a:pt x="729" y="323"/>
                </a:lnTo>
                <a:lnTo>
                  <a:pt x="728" y="323"/>
                </a:lnTo>
                <a:lnTo>
                  <a:pt x="727" y="323"/>
                </a:lnTo>
                <a:lnTo>
                  <a:pt x="727" y="324"/>
                </a:lnTo>
                <a:lnTo>
                  <a:pt x="727" y="325"/>
                </a:lnTo>
                <a:lnTo>
                  <a:pt x="727" y="326"/>
                </a:lnTo>
                <a:lnTo>
                  <a:pt x="728" y="326"/>
                </a:lnTo>
                <a:lnTo>
                  <a:pt x="728" y="327"/>
                </a:lnTo>
                <a:lnTo>
                  <a:pt x="729" y="329"/>
                </a:lnTo>
                <a:lnTo>
                  <a:pt x="729" y="330"/>
                </a:lnTo>
                <a:lnTo>
                  <a:pt x="731" y="332"/>
                </a:lnTo>
                <a:lnTo>
                  <a:pt x="731" y="334"/>
                </a:lnTo>
                <a:lnTo>
                  <a:pt x="734" y="338"/>
                </a:lnTo>
                <a:lnTo>
                  <a:pt x="735" y="339"/>
                </a:lnTo>
                <a:lnTo>
                  <a:pt x="737" y="341"/>
                </a:lnTo>
                <a:lnTo>
                  <a:pt x="737" y="342"/>
                </a:lnTo>
                <a:lnTo>
                  <a:pt x="739" y="344"/>
                </a:lnTo>
                <a:lnTo>
                  <a:pt x="739" y="345"/>
                </a:lnTo>
                <a:lnTo>
                  <a:pt x="740" y="345"/>
                </a:lnTo>
                <a:lnTo>
                  <a:pt x="741" y="345"/>
                </a:lnTo>
                <a:lnTo>
                  <a:pt x="743" y="344"/>
                </a:lnTo>
                <a:lnTo>
                  <a:pt x="743" y="342"/>
                </a:lnTo>
                <a:lnTo>
                  <a:pt x="744" y="342"/>
                </a:lnTo>
                <a:lnTo>
                  <a:pt x="746" y="342"/>
                </a:lnTo>
                <a:lnTo>
                  <a:pt x="746" y="338"/>
                </a:lnTo>
                <a:lnTo>
                  <a:pt x="747" y="338"/>
                </a:lnTo>
                <a:lnTo>
                  <a:pt x="748" y="338"/>
                </a:lnTo>
                <a:lnTo>
                  <a:pt x="748" y="340"/>
                </a:lnTo>
                <a:lnTo>
                  <a:pt x="748" y="341"/>
                </a:lnTo>
                <a:lnTo>
                  <a:pt x="748" y="344"/>
                </a:lnTo>
                <a:lnTo>
                  <a:pt x="749" y="344"/>
                </a:lnTo>
                <a:lnTo>
                  <a:pt x="751" y="344"/>
                </a:lnTo>
                <a:lnTo>
                  <a:pt x="751" y="345"/>
                </a:lnTo>
                <a:lnTo>
                  <a:pt x="751" y="346"/>
                </a:lnTo>
                <a:lnTo>
                  <a:pt x="751" y="347"/>
                </a:lnTo>
                <a:lnTo>
                  <a:pt x="751" y="348"/>
                </a:lnTo>
                <a:lnTo>
                  <a:pt x="751" y="350"/>
                </a:lnTo>
                <a:lnTo>
                  <a:pt x="752" y="351"/>
                </a:lnTo>
                <a:lnTo>
                  <a:pt x="752" y="353"/>
                </a:lnTo>
                <a:lnTo>
                  <a:pt x="753" y="354"/>
                </a:lnTo>
                <a:lnTo>
                  <a:pt x="752" y="354"/>
                </a:lnTo>
                <a:lnTo>
                  <a:pt x="750" y="354"/>
                </a:lnTo>
                <a:lnTo>
                  <a:pt x="747" y="355"/>
                </a:lnTo>
                <a:lnTo>
                  <a:pt x="748" y="356"/>
                </a:lnTo>
                <a:lnTo>
                  <a:pt x="749" y="356"/>
                </a:lnTo>
                <a:lnTo>
                  <a:pt x="750" y="356"/>
                </a:lnTo>
                <a:lnTo>
                  <a:pt x="751" y="356"/>
                </a:lnTo>
                <a:lnTo>
                  <a:pt x="752" y="356"/>
                </a:lnTo>
                <a:lnTo>
                  <a:pt x="752" y="357"/>
                </a:lnTo>
                <a:lnTo>
                  <a:pt x="752" y="358"/>
                </a:lnTo>
                <a:lnTo>
                  <a:pt x="751" y="358"/>
                </a:lnTo>
                <a:lnTo>
                  <a:pt x="750" y="358"/>
                </a:lnTo>
                <a:lnTo>
                  <a:pt x="751" y="359"/>
                </a:lnTo>
                <a:lnTo>
                  <a:pt x="752" y="359"/>
                </a:lnTo>
                <a:lnTo>
                  <a:pt x="753" y="359"/>
                </a:lnTo>
                <a:lnTo>
                  <a:pt x="753" y="358"/>
                </a:lnTo>
                <a:lnTo>
                  <a:pt x="754" y="358"/>
                </a:lnTo>
                <a:lnTo>
                  <a:pt x="755" y="358"/>
                </a:lnTo>
                <a:lnTo>
                  <a:pt x="757" y="358"/>
                </a:lnTo>
                <a:lnTo>
                  <a:pt x="758" y="358"/>
                </a:lnTo>
                <a:lnTo>
                  <a:pt x="759" y="358"/>
                </a:lnTo>
                <a:lnTo>
                  <a:pt x="759" y="359"/>
                </a:lnTo>
                <a:lnTo>
                  <a:pt x="759" y="360"/>
                </a:lnTo>
                <a:lnTo>
                  <a:pt x="759" y="361"/>
                </a:lnTo>
                <a:lnTo>
                  <a:pt x="760" y="361"/>
                </a:lnTo>
                <a:lnTo>
                  <a:pt x="761" y="361"/>
                </a:lnTo>
                <a:lnTo>
                  <a:pt x="765" y="361"/>
                </a:lnTo>
                <a:lnTo>
                  <a:pt x="768" y="361"/>
                </a:lnTo>
                <a:lnTo>
                  <a:pt x="769" y="361"/>
                </a:lnTo>
                <a:lnTo>
                  <a:pt x="770" y="360"/>
                </a:lnTo>
                <a:lnTo>
                  <a:pt x="771" y="360"/>
                </a:lnTo>
                <a:lnTo>
                  <a:pt x="772" y="360"/>
                </a:lnTo>
                <a:lnTo>
                  <a:pt x="773" y="360"/>
                </a:lnTo>
                <a:lnTo>
                  <a:pt x="774" y="360"/>
                </a:lnTo>
                <a:lnTo>
                  <a:pt x="775" y="359"/>
                </a:lnTo>
                <a:lnTo>
                  <a:pt x="777" y="359"/>
                </a:lnTo>
                <a:lnTo>
                  <a:pt x="776" y="357"/>
                </a:lnTo>
                <a:lnTo>
                  <a:pt x="777" y="356"/>
                </a:lnTo>
                <a:lnTo>
                  <a:pt x="777" y="356"/>
                </a:lnTo>
                <a:lnTo>
                  <a:pt x="778" y="356"/>
                </a:lnTo>
                <a:lnTo>
                  <a:pt x="778" y="355"/>
                </a:lnTo>
                <a:lnTo>
                  <a:pt x="779" y="355"/>
                </a:lnTo>
                <a:lnTo>
                  <a:pt x="780" y="355"/>
                </a:lnTo>
                <a:lnTo>
                  <a:pt x="781" y="354"/>
                </a:lnTo>
                <a:lnTo>
                  <a:pt x="783" y="353"/>
                </a:lnTo>
                <a:lnTo>
                  <a:pt x="782" y="353"/>
                </a:lnTo>
                <a:lnTo>
                  <a:pt x="783" y="353"/>
                </a:lnTo>
                <a:lnTo>
                  <a:pt x="783" y="352"/>
                </a:lnTo>
                <a:lnTo>
                  <a:pt x="783" y="351"/>
                </a:lnTo>
                <a:lnTo>
                  <a:pt x="784" y="351"/>
                </a:lnTo>
                <a:lnTo>
                  <a:pt x="785" y="351"/>
                </a:lnTo>
                <a:lnTo>
                  <a:pt x="786" y="351"/>
                </a:lnTo>
                <a:lnTo>
                  <a:pt x="787" y="351"/>
                </a:lnTo>
                <a:lnTo>
                  <a:pt x="788" y="351"/>
                </a:lnTo>
                <a:lnTo>
                  <a:pt x="789" y="350"/>
                </a:lnTo>
                <a:lnTo>
                  <a:pt x="789" y="350"/>
                </a:lnTo>
                <a:lnTo>
                  <a:pt x="789" y="349"/>
                </a:lnTo>
                <a:lnTo>
                  <a:pt x="790" y="349"/>
                </a:lnTo>
                <a:lnTo>
                  <a:pt x="791" y="349"/>
                </a:lnTo>
                <a:lnTo>
                  <a:pt x="791" y="348"/>
                </a:lnTo>
                <a:lnTo>
                  <a:pt x="792" y="348"/>
                </a:lnTo>
                <a:lnTo>
                  <a:pt x="794" y="347"/>
                </a:lnTo>
                <a:lnTo>
                  <a:pt x="795" y="347"/>
                </a:lnTo>
                <a:lnTo>
                  <a:pt x="796" y="349"/>
                </a:lnTo>
                <a:lnTo>
                  <a:pt x="798" y="348"/>
                </a:lnTo>
                <a:lnTo>
                  <a:pt x="799" y="347"/>
                </a:lnTo>
                <a:lnTo>
                  <a:pt x="799" y="343"/>
                </a:lnTo>
                <a:lnTo>
                  <a:pt x="800" y="343"/>
                </a:lnTo>
                <a:lnTo>
                  <a:pt x="800" y="344"/>
                </a:lnTo>
                <a:lnTo>
                  <a:pt x="801" y="344"/>
                </a:lnTo>
                <a:lnTo>
                  <a:pt x="801" y="344"/>
                </a:lnTo>
                <a:lnTo>
                  <a:pt x="801" y="343"/>
                </a:lnTo>
                <a:lnTo>
                  <a:pt x="801" y="345"/>
                </a:lnTo>
                <a:lnTo>
                  <a:pt x="801" y="346"/>
                </a:lnTo>
                <a:lnTo>
                  <a:pt x="802" y="345"/>
                </a:lnTo>
                <a:lnTo>
                  <a:pt x="803" y="345"/>
                </a:lnTo>
                <a:lnTo>
                  <a:pt x="804" y="344"/>
                </a:lnTo>
                <a:lnTo>
                  <a:pt x="804" y="342"/>
                </a:lnTo>
                <a:lnTo>
                  <a:pt x="804" y="339"/>
                </a:lnTo>
                <a:lnTo>
                  <a:pt x="803" y="339"/>
                </a:lnTo>
                <a:lnTo>
                  <a:pt x="802" y="339"/>
                </a:lnTo>
                <a:lnTo>
                  <a:pt x="795" y="339"/>
                </a:lnTo>
                <a:lnTo>
                  <a:pt x="795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4" y="340"/>
                </a:lnTo>
                <a:lnTo>
                  <a:pt x="792" y="340"/>
                </a:lnTo>
                <a:lnTo>
                  <a:pt x="791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5" y="339"/>
                </a:lnTo>
                <a:lnTo>
                  <a:pt x="796" y="339"/>
                </a:lnTo>
                <a:lnTo>
                  <a:pt x="797" y="339"/>
                </a:lnTo>
                <a:lnTo>
                  <a:pt x="798" y="339"/>
                </a:lnTo>
                <a:lnTo>
                  <a:pt x="799" y="339"/>
                </a:lnTo>
                <a:lnTo>
                  <a:pt x="800" y="339"/>
                </a:lnTo>
                <a:lnTo>
                  <a:pt x="800" y="339"/>
                </a:lnTo>
                <a:lnTo>
                  <a:pt x="801" y="339"/>
                </a:lnTo>
                <a:lnTo>
                  <a:pt x="801" y="339"/>
                </a:lnTo>
                <a:lnTo>
                  <a:pt x="802" y="339"/>
                </a:lnTo>
                <a:lnTo>
                  <a:pt x="803" y="339"/>
                </a:lnTo>
                <a:lnTo>
                  <a:pt x="804" y="339"/>
                </a:lnTo>
                <a:lnTo>
                  <a:pt x="805" y="339"/>
                </a:lnTo>
                <a:lnTo>
                  <a:pt x="806" y="340"/>
                </a:lnTo>
                <a:lnTo>
                  <a:pt x="806" y="341"/>
                </a:lnTo>
                <a:lnTo>
                  <a:pt x="807" y="342"/>
                </a:lnTo>
                <a:lnTo>
                  <a:pt x="808" y="342"/>
                </a:lnTo>
                <a:lnTo>
                  <a:pt x="809" y="342"/>
                </a:lnTo>
                <a:lnTo>
                  <a:pt x="809" y="341"/>
                </a:lnTo>
                <a:lnTo>
                  <a:pt x="810" y="341"/>
                </a:lnTo>
                <a:lnTo>
                  <a:pt x="809" y="339"/>
                </a:lnTo>
                <a:lnTo>
                  <a:pt x="810" y="339"/>
                </a:lnTo>
                <a:lnTo>
                  <a:pt x="812" y="340"/>
                </a:lnTo>
                <a:lnTo>
                  <a:pt x="813" y="339"/>
                </a:lnTo>
                <a:lnTo>
                  <a:pt x="813" y="339"/>
                </a:lnTo>
                <a:lnTo>
                  <a:pt x="812" y="337"/>
                </a:lnTo>
                <a:lnTo>
                  <a:pt x="813" y="337"/>
                </a:lnTo>
                <a:lnTo>
                  <a:pt x="813" y="336"/>
                </a:lnTo>
                <a:lnTo>
                  <a:pt x="814" y="336"/>
                </a:lnTo>
                <a:lnTo>
                  <a:pt x="814" y="335"/>
                </a:lnTo>
                <a:lnTo>
                  <a:pt x="815" y="335"/>
                </a:lnTo>
                <a:lnTo>
                  <a:pt x="816" y="336"/>
                </a:lnTo>
                <a:lnTo>
                  <a:pt x="817" y="337"/>
                </a:lnTo>
                <a:lnTo>
                  <a:pt x="817" y="338"/>
                </a:lnTo>
                <a:lnTo>
                  <a:pt x="818" y="337"/>
                </a:lnTo>
                <a:lnTo>
                  <a:pt x="819" y="337"/>
                </a:lnTo>
                <a:lnTo>
                  <a:pt x="818" y="337"/>
                </a:lnTo>
                <a:lnTo>
                  <a:pt x="818" y="336"/>
                </a:lnTo>
                <a:lnTo>
                  <a:pt x="817" y="335"/>
                </a:lnTo>
                <a:lnTo>
                  <a:pt x="817" y="334"/>
                </a:lnTo>
                <a:lnTo>
                  <a:pt x="816" y="334"/>
                </a:lnTo>
                <a:lnTo>
                  <a:pt x="816" y="333"/>
                </a:lnTo>
                <a:lnTo>
                  <a:pt x="815" y="333"/>
                </a:lnTo>
                <a:lnTo>
                  <a:pt x="816" y="332"/>
                </a:lnTo>
                <a:lnTo>
                  <a:pt x="817" y="332"/>
                </a:lnTo>
                <a:lnTo>
                  <a:pt x="817" y="331"/>
                </a:lnTo>
                <a:lnTo>
                  <a:pt x="818" y="331"/>
                </a:lnTo>
                <a:lnTo>
                  <a:pt x="817" y="329"/>
                </a:lnTo>
                <a:lnTo>
                  <a:pt x="816" y="328"/>
                </a:lnTo>
                <a:lnTo>
                  <a:pt x="817" y="327"/>
                </a:lnTo>
                <a:lnTo>
                  <a:pt x="818" y="327"/>
                </a:lnTo>
                <a:lnTo>
                  <a:pt x="818" y="327"/>
                </a:lnTo>
                <a:lnTo>
                  <a:pt x="819" y="327"/>
                </a:lnTo>
                <a:lnTo>
                  <a:pt x="819" y="327"/>
                </a:lnTo>
                <a:lnTo>
                  <a:pt x="822" y="330"/>
                </a:lnTo>
                <a:lnTo>
                  <a:pt x="824" y="333"/>
                </a:lnTo>
                <a:lnTo>
                  <a:pt x="824" y="334"/>
                </a:lnTo>
                <a:lnTo>
                  <a:pt x="825" y="333"/>
                </a:lnTo>
                <a:lnTo>
                  <a:pt x="825" y="333"/>
                </a:lnTo>
                <a:lnTo>
                  <a:pt x="826" y="332"/>
                </a:lnTo>
                <a:lnTo>
                  <a:pt x="827" y="332"/>
                </a:lnTo>
                <a:lnTo>
                  <a:pt x="832" y="329"/>
                </a:lnTo>
                <a:lnTo>
                  <a:pt x="831" y="328"/>
                </a:lnTo>
                <a:lnTo>
                  <a:pt x="830" y="327"/>
                </a:lnTo>
                <a:lnTo>
                  <a:pt x="831" y="327"/>
                </a:lnTo>
                <a:lnTo>
                  <a:pt x="832" y="327"/>
                </a:lnTo>
                <a:lnTo>
                  <a:pt x="832" y="326"/>
                </a:lnTo>
                <a:lnTo>
                  <a:pt x="833" y="326"/>
                </a:lnTo>
                <a:lnTo>
                  <a:pt x="834" y="326"/>
                </a:lnTo>
                <a:lnTo>
                  <a:pt x="834" y="327"/>
                </a:lnTo>
                <a:lnTo>
                  <a:pt x="835" y="327"/>
                </a:lnTo>
                <a:lnTo>
                  <a:pt x="836" y="327"/>
                </a:lnTo>
                <a:lnTo>
                  <a:pt x="837" y="327"/>
                </a:lnTo>
                <a:lnTo>
                  <a:pt x="837" y="326"/>
                </a:lnTo>
                <a:lnTo>
                  <a:pt x="837" y="325"/>
                </a:lnTo>
                <a:lnTo>
                  <a:pt x="837" y="325"/>
                </a:lnTo>
                <a:lnTo>
                  <a:pt x="837" y="324"/>
                </a:lnTo>
                <a:lnTo>
                  <a:pt x="838" y="323"/>
                </a:lnTo>
                <a:lnTo>
                  <a:pt x="839" y="323"/>
                </a:lnTo>
                <a:lnTo>
                  <a:pt x="840" y="322"/>
                </a:lnTo>
                <a:lnTo>
                  <a:pt x="841" y="322"/>
                </a:lnTo>
                <a:lnTo>
                  <a:pt x="841" y="321"/>
                </a:lnTo>
                <a:lnTo>
                  <a:pt x="842" y="321"/>
                </a:lnTo>
                <a:lnTo>
                  <a:pt x="843" y="321"/>
                </a:lnTo>
                <a:lnTo>
                  <a:pt x="844" y="320"/>
                </a:lnTo>
                <a:lnTo>
                  <a:pt x="845" y="320"/>
                </a:lnTo>
                <a:lnTo>
                  <a:pt x="845" y="321"/>
                </a:lnTo>
                <a:lnTo>
                  <a:pt x="846" y="321"/>
                </a:lnTo>
                <a:lnTo>
                  <a:pt x="846" y="322"/>
                </a:lnTo>
                <a:lnTo>
                  <a:pt x="847" y="321"/>
                </a:lnTo>
                <a:lnTo>
                  <a:pt x="850" y="319"/>
                </a:lnTo>
                <a:lnTo>
                  <a:pt x="851" y="319"/>
                </a:lnTo>
                <a:lnTo>
                  <a:pt x="851" y="318"/>
                </a:lnTo>
                <a:lnTo>
                  <a:pt x="852" y="318"/>
                </a:lnTo>
                <a:lnTo>
                  <a:pt x="853" y="318"/>
                </a:lnTo>
                <a:lnTo>
                  <a:pt x="852" y="317"/>
                </a:lnTo>
                <a:lnTo>
                  <a:pt x="852" y="316"/>
                </a:lnTo>
                <a:lnTo>
                  <a:pt x="851" y="316"/>
                </a:lnTo>
                <a:lnTo>
                  <a:pt x="851" y="315"/>
                </a:lnTo>
                <a:lnTo>
                  <a:pt x="852" y="315"/>
                </a:lnTo>
                <a:lnTo>
                  <a:pt x="853" y="315"/>
                </a:lnTo>
                <a:lnTo>
                  <a:pt x="853" y="315"/>
                </a:lnTo>
                <a:lnTo>
                  <a:pt x="854" y="315"/>
                </a:lnTo>
                <a:lnTo>
                  <a:pt x="855" y="315"/>
                </a:lnTo>
                <a:lnTo>
                  <a:pt x="854" y="314"/>
                </a:lnTo>
                <a:lnTo>
                  <a:pt x="855" y="313"/>
                </a:lnTo>
                <a:lnTo>
                  <a:pt x="856" y="314"/>
                </a:lnTo>
                <a:lnTo>
                  <a:pt x="857" y="314"/>
                </a:lnTo>
                <a:lnTo>
                  <a:pt x="858" y="313"/>
                </a:lnTo>
                <a:lnTo>
                  <a:pt x="859" y="313"/>
                </a:lnTo>
                <a:lnTo>
                  <a:pt x="860" y="312"/>
                </a:lnTo>
                <a:lnTo>
                  <a:pt x="861" y="311"/>
                </a:lnTo>
                <a:lnTo>
                  <a:pt x="861" y="312"/>
                </a:lnTo>
                <a:lnTo>
                  <a:pt x="861" y="311"/>
                </a:lnTo>
                <a:lnTo>
                  <a:pt x="862" y="311"/>
                </a:lnTo>
                <a:lnTo>
                  <a:pt x="863" y="310"/>
                </a:lnTo>
                <a:lnTo>
                  <a:pt x="864" y="310"/>
                </a:lnTo>
                <a:lnTo>
                  <a:pt x="864" y="309"/>
                </a:lnTo>
                <a:lnTo>
                  <a:pt x="865" y="309"/>
                </a:lnTo>
                <a:lnTo>
                  <a:pt x="864" y="308"/>
                </a:lnTo>
                <a:lnTo>
                  <a:pt x="864" y="307"/>
                </a:lnTo>
                <a:lnTo>
                  <a:pt x="863" y="306"/>
                </a:lnTo>
                <a:lnTo>
                  <a:pt x="864" y="306"/>
                </a:lnTo>
                <a:lnTo>
                  <a:pt x="865" y="305"/>
                </a:lnTo>
                <a:lnTo>
                  <a:pt x="866" y="305"/>
                </a:lnTo>
                <a:lnTo>
                  <a:pt x="863" y="303"/>
                </a:lnTo>
                <a:lnTo>
                  <a:pt x="866" y="302"/>
                </a:lnTo>
                <a:lnTo>
                  <a:pt x="867" y="301"/>
                </a:lnTo>
                <a:lnTo>
                  <a:pt x="866" y="300"/>
                </a:lnTo>
                <a:lnTo>
                  <a:pt x="865" y="301"/>
                </a:lnTo>
                <a:lnTo>
                  <a:pt x="864" y="299"/>
                </a:lnTo>
                <a:lnTo>
                  <a:pt x="863" y="299"/>
                </a:lnTo>
                <a:lnTo>
                  <a:pt x="863" y="300"/>
                </a:lnTo>
                <a:lnTo>
                  <a:pt x="861" y="301"/>
                </a:lnTo>
                <a:lnTo>
                  <a:pt x="861" y="302"/>
                </a:lnTo>
                <a:lnTo>
                  <a:pt x="861" y="301"/>
                </a:lnTo>
                <a:lnTo>
                  <a:pt x="861" y="300"/>
                </a:lnTo>
                <a:lnTo>
                  <a:pt x="860" y="299"/>
                </a:lnTo>
                <a:lnTo>
                  <a:pt x="861" y="298"/>
                </a:lnTo>
                <a:lnTo>
                  <a:pt x="861" y="297"/>
                </a:lnTo>
                <a:lnTo>
                  <a:pt x="862" y="297"/>
                </a:lnTo>
                <a:lnTo>
                  <a:pt x="861" y="296"/>
                </a:lnTo>
                <a:lnTo>
                  <a:pt x="863" y="295"/>
                </a:lnTo>
                <a:lnTo>
                  <a:pt x="863" y="294"/>
                </a:lnTo>
                <a:lnTo>
                  <a:pt x="862" y="294"/>
                </a:lnTo>
                <a:lnTo>
                  <a:pt x="861" y="293"/>
                </a:lnTo>
                <a:lnTo>
                  <a:pt x="861" y="292"/>
                </a:lnTo>
                <a:lnTo>
                  <a:pt x="861" y="291"/>
                </a:lnTo>
                <a:lnTo>
                  <a:pt x="860" y="291"/>
                </a:lnTo>
                <a:lnTo>
                  <a:pt x="860" y="291"/>
                </a:lnTo>
                <a:lnTo>
                  <a:pt x="859" y="290"/>
                </a:lnTo>
                <a:lnTo>
                  <a:pt x="858" y="289"/>
                </a:lnTo>
                <a:lnTo>
                  <a:pt x="857" y="287"/>
                </a:lnTo>
                <a:lnTo>
                  <a:pt x="856" y="286"/>
                </a:lnTo>
                <a:lnTo>
                  <a:pt x="856" y="285"/>
                </a:lnTo>
                <a:lnTo>
                  <a:pt x="855" y="285"/>
                </a:lnTo>
                <a:lnTo>
                  <a:pt x="855" y="284"/>
                </a:lnTo>
                <a:lnTo>
                  <a:pt x="854" y="284"/>
                </a:lnTo>
                <a:lnTo>
                  <a:pt x="853" y="285"/>
                </a:lnTo>
                <a:lnTo>
                  <a:pt x="852" y="284"/>
                </a:lnTo>
                <a:lnTo>
                  <a:pt x="851" y="283"/>
                </a:lnTo>
                <a:lnTo>
                  <a:pt x="852" y="283"/>
                </a:lnTo>
                <a:lnTo>
                  <a:pt x="854" y="282"/>
                </a:lnTo>
                <a:lnTo>
                  <a:pt x="855" y="282"/>
                </a:lnTo>
                <a:lnTo>
                  <a:pt x="855" y="283"/>
                </a:lnTo>
                <a:lnTo>
                  <a:pt x="856" y="283"/>
                </a:lnTo>
                <a:lnTo>
                  <a:pt x="856" y="284"/>
                </a:lnTo>
                <a:lnTo>
                  <a:pt x="857" y="285"/>
                </a:lnTo>
                <a:lnTo>
                  <a:pt x="857" y="286"/>
                </a:lnTo>
                <a:lnTo>
                  <a:pt x="858" y="286"/>
                </a:lnTo>
                <a:lnTo>
                  <a:pt x="858" y="287"/>
                </a:lnTo>
                <a:lnTo>
                  <a:pt x="859" y="288"/>
                </a:lnTo>
                <a:lnTo>
                  <a:pt x="859" y="289"/>
                </a:lnTo>
                <a:lnTo>
                  <a:pt x="860" y="289"/>
                </a:lnTo>
                <a:lnTo>
                  <a:pt x="860" y="290"/>
                </a:lnTo>
                <a:lnTo>
                  <a:pt x="861" y="291"/>
                </a:lnTo>
                <a:lnTo>
                  <a:pt x="861" y="291"/>
                </a:lnTo>
                <a:lnTo>
                  <a:pt x="861" y="292"/>
                </a:lnTo>
                <a:lnTo>
                  <a:pt x="862" y="292"/>
                </a:lnTo>
                <a:lnTo>
                  <a:pt x="863" y="293"/>
                </a:lnTo>
                <a:lnTo>
                  <a:pt x="863" y="294"/>
                </a:lnTo>
                <a:lnTo>
                  <a:pt x="864" y="294"/>
                </a:lnTo>
                <a:lnTo>
                  <a:pt x="864" y="295"/>
                </a:lnTo>
                <a:lnTo>
                  <a:pt x="865" y="295"/>
                </a:lnTo>
                <a:lnTo>
                  <a:pt x="865" y="296"/>
                </a:lnTo>
                <a:lnTo>
                  <a:pt x="866" y="296"/>
                </a:lnTo>
                <a:lnTo>
                  <a:pt x="866" y="297"/>
                </a:lnTo>
                <a:lnTo>
                  <a:pt x="867" y="297"/>
                </a:lnTo>
                <a:lnTo>
                  <a:pt x="867" y="298"/>
                </a:lnTo>
                <a:lnTo>
                  <a:pt x="868" y="299"/>
                </a:lnTo>
                <a:lnTo>
                  <a:pt x="869" y="299"/>
                </a:lnTo>
                <a:lnTo>
                  <a:pt x="869" y="300"/>
                </a:lnTo>
                <a:lnTo>
                  <a:pt x="870" y="300"/>
                </a:lnTo>
                <a:lnTo>
                  <a:pt x="870" y="301"/>
                </a:lnTo>
                <a:lnTo>
                  <a:pt x="871" y="301"/>
                </a:lnTo>
                <a:lnTo>
                  <a:pt x="871" y="302"/>
                </a:lnTo>
                <a:lnTo>
                  <a:pt x="872" y="302"/>
                </a:lnTo>
                <a:lnTo>
                  <a:pt x="872" y="303"/>
                </a:lnTo>
                <a:lnTo>
                  <a:pt x="873" y="303"/>
                </a:lnTo>
                <a:lnTo>
                  <a:pt x="874" y="303"/>
                </a:lnTo>
                <a:lnTo>
                  <a:pt x="874" y="304"/>
                </a:lnTo>
                <a:lnTo>
                  <a:pt x="875" y="304"/>
                </a:lnTo>
                <a:lnTo>
                  <a:pt x="876" y="305"/>
                </a:lnTo>
                <a:lnTo>
                  <a:pt x="875" y="305"/>
                </a:lnTo>
                <a:lnTo>
                  <a:pt x="876" y="305"/>
                </a:lnTo>
                <a:lnTo>
                  <a:pt x="875" y="305"/>
                </a:lnTo>
                <a:lnTo>
                  <a:pt x="873" y="306"/>
                </a:lnTo>
                <a:lnTo>
                  <a:pt x="873" y="307"/>
                </a:lnTo>
                <a:lnTo>
                  <a:pt x="872" y="307"/>
                </a:lnTo>
                <a:lnTo>
                  <a:pt x="871" y="308"/>
                </a:lnTo>
                <a:lnTo>
                  <a:pt x="868" y="310"/>
                </a:lnTo>
                <a:lnTo>
                  <a:pt x="867" y="310"/>
                </a:lnTo>
                <a:lnTo>
                  <a:pt x="866" y="311"/>
                </a:lnTo>
                <a:lnTo>
                  <a:pt x="865" y="311"/>
                </a:lnTo>
                <a:lnTo>
                  <a:pt x="867" y="314"/>
                </a:lnTo>
                <a:lnTo>
                  <a:pt x="868" y="315"/>
                </a:lnTo>
                <a:lnTo>
                  <a:pt x="869" y="316"/>
                </a:lnTo>
                <a:lnTo>
                  <a:pt x="868" y="316"/>
                </a:lnTo>
                <a:lnTo>
                  <a:pt x="868" y="317"/>
                </a:lnTo>
                <a:lnTo>
                  <a:pt x="867" y="317"/>
                </a:lnTo>
                <a:lnTo>
                  <a:pt x="866" y="318"/>
                </a:lnTo>
                <a:lnTo>
                  <a:pt x="865" y="319"/>
                </a:lnTo>
                <a:lnTo>
                  <a:pt x="864" y="319"/>
                </a:lnTo>
                <a:lnTo>
                  <a:pt x="863" y="320"/>
                </a:lnTo>
                <a:lnTo>
                  <a:pt x="862" y="320"/>
                </a:lnTo>
                <a:lnTo>
                  <a:pt x="861" y="321"/>
                </a:lnTo>
                <a:lnTo>
                  <a:pt x="861" y="319"/>
                </a:lnTo>
                <a:lnTo>
                  <a:pt x="860" y="320"/>
                </a:lnTo>
                <a:lnTo>
                  <a:pt x="859" y="320"/>
                </a:lnTo>
                <a:lnTo>
                  <a:pt x="859" y="321"/>
                </a:lnTo>
                <a:lnTo>
                  <a:pt x="858" y="321"/>
                </a:lnTo>
                <a:lnTo>
                  <a:pt x="857" y="320"/>
                </a:lnTo>
                <a:lnTo>
                  <a:pt x="856" y="319"/>
                </a:lnTo>
                <a:lnTo>
                  <a:pt x="856" y="318"/>
                </a:lnTo>
                <a:lnTo>
                  <a:pt x="854" y="319"/>
                </a:lnTo>
                <a:lnTo>
                  <a:pt x="853" y="320"/>
                </a:lnTo>
                <a:lnTo>
                  <a:pt x="852" y="320"/>
                </a:lnTo>
                <a:lnTo>
                  <a:pt x="851" y="321"/>
                </a:lnTo>
                <a:lnTo>
                  <a:pt x="850" y="321"/>
                </a:lnTo>
                <a:lnTo>
                  <a:pt x="850" y="322"/>
                </a:lnTo>
                <a:lnTo>
                  <a:pt x="848" y="323"/>
                </a:lnTo>
                <a:lnTo>
                  <a:pt x="848" y="324"/>
                </a:lnTo>
                <a:lnTo>
                  <a:pt x="849" y="326"/>
                </a:lnTo>
                <a:lnTo>
                  <a:pt x="849" y="327"/>
                </a:lnTo>
                <a:lnTo>
                  <a:pt x="848" y="327"/>
                </a:lnTo>
                <a:lnTo>
                  <a:pt x="847" y="327"/>
                </a:lnTo>
                <a:lnTo>
                  <a:pt x="846" y="328"/>
                </a:lnTo>
                <a:lnTo>
                  <a:pt x="845" y="328"/>
                </a:lnTo>
                <a:lnTo>
                  <a:pt x="847" y="330"/>
                </a:lnTo>
                <a:lnTo>
                  <a:pt x="848" y="331"/>
                </a:lnTo>
                <a:lnTo>
                  <a:pt x="848" y="332"/>
                </a:lnTo>
                <a:lnTo>
                  <a:pt x="849" y="332"/>
                </a:lnTo>
                <a:lnTo>
                  <a:pt x="849" y="333"/>
                </a:lnTo>
                <a:lnTo>
                  <a:pt x="849" y="334"/>
                </a:lnTo>
                <a:lnTo>
                  <a:pt x="849" y="335"/>
                </a:lnTo>
                <a:lnTo>
                  <a:pt x="850" y="335"/>
                </a:lnTo>
                <a:lnTo>
                  <a:pt x="851" y="336"/>
                </a:lnTo>
                <a:lnTo>
                  <a:pt x="851" y="337"/>
                </a:lnTo>
                <a:lnTo>
                  <a:pt x="852" y="338"/>
                </a:lnTo>
                <a:lnTo>
                  <a:pt x="852" y="339"/>
                </a:lnTo>
                <a:lnTo>
                  <a:pt x="853" y="339"/>
                </a:lnTo>
                <a:lnTo>
                  <a:pt x="853" y="340"/>
                </a:lnTo>
                <a:lnTo>
                  <a:pt x="853" y="341"/>
                </a:lnTo>
                <a:lnTo>
                  <a:pt x="853" y="342"/>
                </a:lnTo>
                <a:lnTo>
                  <a:pt x="853" y="343"/>
                </a:lnTo>
                <a:lnTo>
                  <a:pt x="853" y="344"/>
                </a:lnTo>
                <a:lnTo>
                  <a:pt x="854" y="344"/>
                </a:lnTo>
                <a:lnTo>
                  <a:pt x="855" y="344"/>
                </a:lnTo>
                <a:lnTo>
                  <a:pt x="861" y="346"/>
                </a:lnTo>
                <a:lnTo>
                  <a:pt x="861" y="345"/>
                </a:lnTo>
                <a:lnTo>
                  <a:pt x="862" y="345"/>
                </a:lnTo>
                <a:lnTo>
                  <a:pt x="862" y="344"/>
                </a:lnTo>
                <a:lnTo>
                  <a:pt x="863" y="344"/>
                </a:lnTo>
                <a:lnTo>
                  <a:pt x="864" y="343"/>
                </a:lnTo>
                <a:lnTo>
                  <a:pt x="867" y="342"/>
                </a:lnTo>
                <a:lnTo>
                  <a:pt x="873" y="339"/>
                </a:lnTo>
                <a:lnTo>
                  <a:pt x="875" y="338"/>
                </a:lnTo>
                <a:lnTo>
                  <a:pt x="876" y="338"/>
                </a:lnTo>
                <a:lnTo>
                  <a:pt x="877" y="337"/>
                </a:lnTo>
                <a:lnTo>
                  <a:pt x="878" y="337"/>
                </a:lnTo>
                <a:lnTo>
                  <a:pt x="878" y="336"/>
                </a:lnTo>
                <a:lnTo>
                  <a:pt x="879" y="336"/>
                </a:lnTo>
                <a:lnTo>
                  <a:pt x="880" y="336"/>
                </a:lnTo>
                <a:lnTo>
                  <a:pt x="881" y="336"/>
                </a:lnTo>
                <a:lnTo>
                  <a:pt x="881" y="335"/>
                </a:lnTo>
                <a:lnTo>
                  <a:pt x="882" y="335"/>
                </a:lnTo>
                <a:lnTo>
                  <a:pt x="883" y="335"/>
                </a:lnTo>
                <a:lnTo>
                  <a:pt x="884" y="335"/>
                </a:lnTo>
                <a:lnTo>
                  <a:pt x="884" y="334"/>
                </a:lnTo>
                <a:lnTo>
                  <a:pt x="884" y="334"/>
                </a:lnTo>
                <a:lnTo>
                  <a:pt x="885" y="334"/>
                </a:lnTo>
                <a:lnTo>
                  <a:pt x="886" y="334"/>
                </a:lnTo>
                <a:lnTo>
                  <a:pt x="886" y="333"/>
                </a:lnTo>
                <a:lnTo>
                  <a:pt x="887" y="333"/>
                </a:lnTo>
                <a:lnTo>
                  <a:pt x="888" y="333"/>
                </a:lnTo>
                <a:lnTo>
                  <a:pt x="888" y="332"/>
                </a:lnTo>
                <a:lnTo>
                  <a:pt x="889" y="332"/>
                </a:lnTo>
                <a:lnTo>
                  <a:pt x="890" y="332"/>
                </a:lnTo>
                <a:lnTo>
                  <a:pt x="889" y="331"/>
                </a:lnTo>
                <a:lnTo>
                  <a:pt x="889" y="330"/>
                </a:lnTo>
                <a:lnTo>
                  <a:pt x="890" y="330"/>
                </a:lnTo>
                <a:lnTo>
                  <a:pt x="891" y="330"/>
                </a:lnTo>
                <a:lnTo>
                  <a:pt x="891" y="329"/>
                </a:lnTo>
                <a:lnTo>
                  <a:pt x="893" y="328"/>
                </a:lnTo>
                <a:lnTo>
                  <a:pt x="894" y="328"/>
                </a:lnTo>
                <a:lnTo>
                  <a:pt x="895" y="327"/>
                </a:lnTo>
                <a:lnTo>
                  <a:pt x="893" y="326"/>
                </a:lnTo>
                <a:lnTo>
                  <a:pt x="892" y="325"/>
                </a:lnTo>
                <a:lnTo>
                  <a:pt x="891" y="323"/>
                </a:lnTo>
                <a:lnTo>
                  <a:pt x="885" y="326"/>
                </a:lnTo>
                <a:lnTo>
                  <a:pt x="884" y="324"/>
                </a:lnTo>
                <a:lnTo>
                  <a:pt x="887" y="321"/>
                </a:lnTo>
                <a:lnTo>
                  <a:pt x="888" y="322"/>
                </a:lnTo>
                <a:lnTo>
                  <a:pt x="889" y="323"/>
                </a:lnTo>
                <a:lnTo>
                  <a:pt x="890" y="322"/>
                </a:lnTo>
                <a:lnTo>
                  <a:pt x="890" y="321"/>
                </a:lnTo>
                <a:lnTo>
                  <a:pt x="889" y="320"/>
                </a:lnTo>
                <a:lnTo>
                  <a:pt x="888" y="319"/>
                </a:lnTo>
                <a:lnTo>
                  <a:pt x="887" y="318"/>
                </a:lnTo>
                <a:lnTo>
                  <a:pt x="886" y="318"/>
                </a:lnTo>
                <a:lnTo>
                  <a:pt x="885" y="317"/>
                </a:lnTo>
                <a:lnTo>
                  <a:pt x="886" y="317"/>
                </a:lnTo>
                <a:lnTo>
                  <a:pt x="887" y="316"/>
                </a:lnTo>
                <a:lnTo>
                  <a:pt x="887" y="317"/>
                </a:lnTo>
                <a:lnTo>
                  <a:pt x="888" y="317"/>
                </a:lnTo>
                <a:lnTo>
                  <a:pt x="889" y="318"/>
                </a:lnTo>
                <a:lnTo>
                  <a:pt x="891" y="321"/>
                </a:lnTo>
                <a:lnTo>
                  <a:pt x="891" y="322"/>
                </a:lnTo>
                <a:lnTo>
                  <a:pt x="892" y="323"/>
                </a:lnTo>
                <a:lnTo>
                  <a:pt x="893" y="324"/>
                </a:lnTo>
                <a:lnTo>
                  <a:pt x="893" y="325"/>
                </a:lnTo>
                <a:lnTo>
                  <a:pt x="894" y="325"/>
                </a:lnTo>
                <a:lnTo>
                  <a:pt x="894" y="326"/>
                </a:lnTo>
                <a:lnTo>
                  <a:pt x="895" y="327"/>
                </a:lnTo>
                <a:lnTo>
                  <a:pt x="895" y="327"/>
                </a:lnTo>
                <a:lnTo>
                  <a:pt x="896" y="327"/>
                </a:lnTo>
                <a:lnTo>
                  <a:pt x="896" y="328"/>
                </a:lnTo>
                <a:lnTo>
                  <a:pt x="897" y="330"/>
                </a:lnTo>
                <a:lnTo>
                  <a:pt x="896" y="331"/>
                </a:lnTo>
                <a:lnTo>
                  <a:pt x="896" y="331"/>
                </a:lnTo>
                <a:lnTo>
                  <a:pt x="894" y="332"/>
                </a:lnTo>
                <a:lnTo>
                  <a:pt x="893" y="331"/>
                </a:lnTo>
                <a:lnTo>
                  <a:pt x="890" y="332"/>
                </a:lnTo>
                <a:lnTo>
                  <a:pt x="889" y="333"/>
                </a:lnTo>
                <a:lnTo>
                  <a:pt x="888" y="333"/>
                </a:lnTo>
                <a:lnTo>
                  <a:pt x="887" y="334"/>
                </a:lnTo>
                <a:lnTo>
                  <a:pt x="886" y="334"/>
                </a:lnTo>
                <a:lnTo>
                  <a:pt x="885" y="334"/>
                </a:lnTo>
                <a:lnTo>
                  <a:pt x="885" y="335"/>
                </a:lnTo>
                <a:lnTo>
                  <a:pt x="884" y="335"/>
                </a:lnTo>
                <a:lnTo>
                  <a:pt x="883" y="336"/>
                </a:lnTo>
                <a:lnTo>
                  <a:pt x="882" y="336"/>
                </a:lnTo>
                <a:lnTo>
                  <a:pt x="881" y="336"/>
                </a:lnTo>
                <a:lnTo>
                  <a:pt x="880" y="337"/>
                </a:lnTo>
                <a:lnTo>
                  <a:pt x="879" y="337"/>
                </a:lnTo>
                <a:lnTo>
                  <a:pt x="878" y="337"/>
                </a:lnTo>
                <a:lnTo>
                  <a:pt x="878" y="338"/>
                </a:lnTo>
                <a:lnTo>
                  <a:pt x="877" y="338"/>
                </a:lnTo>
                <a:lnTo>
                  <a:pt x="876" y="338"/>
                </a:lnTo>
                <a:lnTo>
                  <a:pt x="875" y="339"/>
                </a:lnTo>
                <a:lnTo>
                  <a:pt x="874" y="339"/>
                </a:lnTo>
                <a:lnTo>
                  <a:pt x="873" y="339"/>
                </a:lnTo>
                <a:lnTo>
                  <a:pt x="867" y="342"/>
                </a:lnTo>
                <a:lnTo>
                  <a:pt x="868" y="344"/>
                </a:lnTo>
                <a:lnTo>
                  <a:pt x="867" y="345"/>
                </a:lnTo>
                <a:lnTo>
                  <a:pt x="864" y="346"/>
                </a:lnTo>
                <a:lnTo>
                  <a:pt x="863" y="345"/>
                </a:lnTo>
                <a:lnTo>
                  <a:pt x="862" y="345"/>
                </a:lnTo>
                <a:lnTo>
                  <a:pt x="862" y="346"/>
                </a:lnTo>
                <a:lnTo>
                  <a:pt x="861" y="346"/>
                </a:lnTo>
                <a:lnTo>
                  <a:pt x="861" y="346"/>
                </a:lnTo>
                <a:lnTo>
                  <a:pt x="860" y="347"/>
                </a:lnTo>
                <a:lnTo>
                  <a:pt x="860" y="348"/>
                </a:lnTo>
                <a:lnTo>
                  <a:pt x="859" y="348"/>
                </a:lnTo>
                <a:lnTo>
                  <a:pt x="858" y="349"/>
                </a:lnTo>
                <a:lnTo>
                  <a:pt x="857" y="349"/>
                </a:lnTo>
                <a:lnTo>
                  <a:pt x="857" y="350"/>
                </a:lnTo>
                <a:lnTo>
                  <a:pt x="858" y="351"/>
                </a:lnTo>
                <a:lnTo>
                  <a:pt x="856" y="351"/>
                </a:lnTo>
                <a:lnTo>
                  <a:pt x="857" y="352"/>
                </a:lnTo>
                <a:lnTo>
                  <a:pt x="859" y="355"/>
                </a:lnTo>
                <a:lnTo>
                  <a:pt x="861" y="357"/>
                </a:lnTo>
                <a:lnTo>
                  <a:pt x="861" y="358"/>
                </a:lnTo>
                <a:lnTo>
                  <a:pt x="861" y="359"/>
                </a:lnTo>
                <a:lnTo>
                  <a:pt x="861" y="360"/>
                </a:lnTo>
                <a:lnTo>
                  <a:pt x="862" y="360"/>
                </a:lnTo>
                <a:lnTo>
                  <a:pt x="862" y="361"/>
                </a:lnTo>
                <a:lnTo>
                  <a:pt x="863" y="361"/>
                </a:lnTo>
                <a:lnTo>
                  <a:pt x="863" y="362"/>
                </a:lnTo>
                <a:lnTo>
                  <a:pt x="864" y="362"/>
                </a:lnTo>
                <a:lnTo>
                  <a:pt x="864" y="363"/>
                </a:lnTo>
                <a:lnTo>
                  <a:pt x="865" y="363"/>
                </a:lnTo>
                <a:lnTo>
                  <a:pt x="866" y="363"/>
                </a:lnTo>
                <a:lnTo>
                  <a:pt x="867" y="363"/>
                </a:lnTo>
                <a:lnTo>
                  <a:pt x="867" y="364"/>
                </a:lnTo>
                <a:lnTo>
                  <a:pt x="868" y="364"/>
                </a:lnTo>
                <a:lnTo>
                  <a:pt x="868" y="365"/>
                </a:lnTo>
                <a:lnTo>
                  <a:pt x="869" y="365"/>
                </a:lnTo>
                <a:lnTo>
                  <a:pt x="869" y="366"/>
                </a:lnTo>
                <a:lnTo>
                  <a:pt x="870" y="367"/>
                </a:lnTo>
                <a:lnTo>
                  <a:pt x="871" y="368"/>
                </a:lnTo>
                <a:lnTo>
                  <a:pt x="871" y="369"/>
                </a:lnTo>
                <a:lnTo>
                  <a:pt x="872" y="370"/>
                </a:lnTo>
                <a:lnTo>
                  <a:pt x="872" y="371"/>
                </a:lnTo>
                <a:lnTo>
                  <a:pt x="872" y="371"/>
                </a:lnTo>
                <a:lnTo>
                  <a:pt x="872" y="372"/>
                </a:lnTo>
                <a:lnTo>
                  <a:pt x="873" y="372"/>
                </a:lnTo>
                <a:lnTo>
                  <a:pt x="873" y="373"/>
                </a:lnTo>
                <a:lnTo>
                  <a:pt x="874" y="373"/>
                </a:lnTo>
                <a:lnTo>
                  <a:pt x="874" y="374"/>
                </a:lnTo>
                <a:lnTo>
                  <a:pt x="875" y="374"/>
                </a:lnTo>
                <a:lnTo>
                  <a:pt x="876" y="374"/>
                </a:lnTo>
                <a:lnTo>
                  <a:pt x="877" y="373"/>
                </a:lnTo>
                <a:lnTo>
                  <a:pt x="878" y="374"/>
                </a:lnTo>
                <a:lnTo>
                  <a:pt x="879" y="375"/>
                </a:lnTo>
                <a:lnTo>
                  <a:pt x="879" y="375"/>
                </a:lnTo>
                <a:lnTo>
                  <a:pt x="880" y="375"/>
                </a:lnTo>
                <a:lnTo>
                  <a:pt x="880" y="376"/>
                </a:lnTo>
                <a:lnTo>
                  <a:pt x="881" y="377"/>
                </a:lnTo>
                <a:lnTo>
                  <a:pt x="880" y="377"/>
                </a:lnTo>
                <a:lnTo>
                  <a:pt x="880" y="376"/>
                </a:lnTo>
                <a:lnTo>
                  <a:pt x="879" y="376"/>
                </a:lnTo>
                <a:lnTo>
                  <a:pt x="878" y="376"/>
                </a:lnTo>
                <a:lnTo>
                  <a:pt x="878" y="375"/>
                </a:lnTo>
                <a:lnTo>
                  <a:pt x="877" y="375"/>
                </a:lnTo>
                <a:lnTo>
                  <a:pt x="875" y="375"/>
                </a:lnTo>
                <a:lnTo>
                  <a:pt x="874" y="374"/>
                </a:lnTo>
                <a:lnTo>
                  <a:pt x="873" y="373"/>
                </a:lnTo>
                <a:lnTo>
                  <a:pt x="872" y="372"/>
                </a:lnTo>
                <a:lnTo>
                  <a:pt x="872" y="371"/>
                </a:lnTo>
                <a:lnTo>
                  <a:pt x="872" y="370"/>
                </a:lnTo>
                <a:lnTo>
                  <a:pt x="871" y="369"/>
                </a:lnTo>
                <a:lnTo>
                  <a:pt x="870" y="368"/>
                </a:lnTo>
                <a:lnTo>
                  <a:pt x="869" y="367"/>
                </a:lnTo>
                <a:lnTo>
                  <a:pt x="869" y="366"/>
                </a:lnTo>
                <a:lnTo>
                  <a:pt x="868" y="365"/>
                </a:lnTo>
                <a:lnTo>
                  <a:pt x="867" y="364"/>
                </a:lnTo>
                <a:lnTo>
                  <a:pt x="866" y="363"/>
                </a:lnTo>
                <a:lnTo>
                  <a:pt x="865" y="363"/>
                </a:lnTo>
                <a:lnTo>
                  <a:pt x="864" y="363"/>
                </a:lnTo>
                <a:lnTo>
                  <a:pt x="862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8"/>
                </a:lnTo>
                <a:lnTo>
                  <a:pt x="860" y="357"/>
                </a:lnTo>
                <a:lnTo>
                  <a:pt x="859" y="355"/>
                </a:lnTo>
                <a:lnTo>
                  <a:pt x="858" y="354"/>
                </a:lnTo>
                <a:lnTo>
                  <a:pt x="857" y="353"/>
                </a:lnTo>
                <a:lnTo>
                  <a:pt x="856" y="351"/>
                </a:lnTo>
                <a:lnTo>
                  <a:pt x="855" y="351"/>
                </a:lnTo>
                <a:lnTo>
                  <a:pt x="854" y="351"/>
                </a:lnTo>
                <a:lnTo>
                  <a:pt x="853" y="352"/>
                </a:lnTo>
                <a:lnTo>
                  <a:pt x="852" y="353"/>
                </a:lnTo>
                <a:lnTo>
                  <a:pt x="850" y="355"/>
                </a:lnTo>
                <a:lnTo>
                  <a:pt x="849" y="356"/>
                </a:lnTo>
                <a:lnTo>
                  <a:pt x="849" y="356"/>
                </a:lnTo>
                <a:lnTo>
                  <a:pt x="849" y="357"/>
                </a:lnTo>
                <a:lnTo>
                  <a:pt x="848" y="357"/>
                </a:lnTo>
                <a:lnTo>
                  <a:pt x="847" y="358"/>
                </a:lnTo>
                <a:lnTo>
                  <a:pt x="846" y="359"/>
                </a:lnTo>
                <a:lnTo>
                  <a:pt x="845" y="359"/>
                </a:lnTo>
                <a:lnTo>
                  <a:pt x="845" y="360"/>
                </a:lnTo>
                <a:lnTo>
                  <a:pt x="844" y="360"/>
                </a:lnTo>
                <a:lnTo>
                  <a:pt x="843" y="360"/>
                </a:lnTo>
                <a:lnTo>
                  <a:pt x="843" y="361"/>
                </a:lnTo>
                <a:lnTo>
                  <a:pt x="842" y="361"/>
                </a:lnTo>
                <a:lnTo>
                  <a:pt x="841" y="362"/>
                </a:lnTo>
                <a:lnTo>
                  <a:pt x="840" y="362"/>
                </a:lnTo>
                <a:lnTo>
                  <a:pt x="840" y="363"/>
                </a:lnTo>
                <a:lnTo>
                  <a:pt x="839" y="363"/>
                </a:lnTo>
                <a:lnTo>
                  <a:pt x="838" y="363"/>
                </a:lnTo>
                <a:lnTo>
                  <a:pt x="838" y="363"/>
                </a:lnTo>
                <a:lnTo>
                  <a:pt x="837" y="363"/>
                </a:lnTo>
                <a:lnTo>
                  <a:pt x="837" y="363"/>
                </a:lnTo>
                <a:lnTo>
                  <a:pt x="836" y="363"/>
                </a:lnTo>
                <a:lnTo>
                  <a:pt x="836" y="364"/>
                </a:lnTo>
                <a:lnTo>
                  <a:pt x="835" y="364"/>
                </a:lnTo>
                <a:lnTo>
                  <a:pt x="834" y="364"/>
                </a:lnTo>
                <a:lnTo>
                  <a:pt x="833" y="365"/>
                </a:lnTo>
                <a:lnTo>
                  <a:pt x="833" y="366"/>
                </a:lnTo>
                <a:lnTo>
                  <a:pt x="834" y="368"/>
                </a:lnTo>
                <a:lnTo>
                  <a:pt x="833" y="368"/>
                </a:lnTo>
                <a:lnTo>
                  <a:pt x="832" y="368"/>
                </a:lnTo>
                <a:lnTo>
                  <a:pt x="831" y="368"/>
                </a:lnTo>
                <a:lnTo>
                  <a:pt x="829" y="366"/>
                </a:lnTo>
                <a:lnTo>
                  <a:pt x="828" y="366"/>
                </a:lnTo>
                <a:lnTo>
                  <a:pt x="824" y="368"/>
                </a:lnTo>
                <a:lnTo>
                  <a:pt x="823" y="368"/>
                </a:lnTo>
                <a:lnTo>
                  <a:pt x="822" y="369"/>
                </a:lnTo>
                <a:lnTo>
                  <a:pt x="821" y="369"/>
                </a:lnTo>
                <a:lnTo>
                  <a:pt x="820" y="369"/>
                </a:lnTo>
                <a:lnTo>
                  <a:pt x="819" y="369"/>
                </a:lnTo>
                <a:lnTo>
                  <a:pt x="819" y="370"/>
                </a:lnTo>
                <a:lnTo>
                  <a:pt x="818" y="370"/>
                </a:lnTo>
                <a:lnTo>
                  <a:pt x="818" y="371"/>
                </a:lnTo>
                <a:lnTo>
                  <a:pt x="817" y="372"/>
                </a:lnTo>
                <a:lnTo>
                  <a:pt x="817" y="373"/>
                </a:lnTo>
                <a:lnTo>
                  <a:pt x="818" y="373"/>
                </a:lnTo>
                <a:lnTo>
                  <a:pt x="819" y="373"/>
                </a:lnTo>
                <a:lnTo>
                  <a:pt x="820" y="373"/>
                </a:lnTo>
                <a:lnTo>
                  <a:pt x="821" y="374"/>
                </a:lnTo>
                <a:lnTo>
                  <a:pt x="821" y="375"/>
                </a:lnTo>
                <a:lnTo>
                  <a:pt x="820" y="375"/>
                </a:lnTo>
                <a:lnTo>
                  <a:pt x="819" y="376"/>
                </a:lnTo>
                <a:lnTo>
                  <a:pt x="820" y="376"/>
                </a:lnTo>
                <a:lnTo>
                  <a:pt x="821" y="377"/>
                </a:lnTo>
                <a:lnTo>
                  <a:pt x="821" y="378"/>
                </a:lnTo>
                <a:lnTo>
                  <a:pt x="821" y="379"/>
                </a:lnTo>
                <a:lnTo>
                  <a:pt x="822" y="380"/>
                </a:lnTo>
                <a:lnTo>
                  <a:pt x="824" y="380"/>
                </a:lnTo>
                <a:lnTo>
                  <a:pt x="825" y="380"/>
                </a:lnTo>
                <a:lnTo>
                  <a:pt x="825" y="380"/>
                </a:lnTo>
                <a:lnTo>
                  <a:pt x="825" y="381"/>
                </a:lnTo>
                <a:lnTo>
                  <a:pt x="825" y="381"/>
                </a:lnTo>
                <a:lnTo>
                  <a:pt x="825" y="382"/>
                </a:lnTo>
                <a:lnTo>
                  <a:pt x="826" y="382"/>
                </a:lnTo>
                <a:lnTo>
                  <a:pt x="827" y="381"/>
                </a:lnTo>
                <a:lnTo>
                  <a:pt x="829" y="381"/>
                </a:lnTo>
                <a:lnTo>
                  <a:pt x="829" y="380"/>
                </a:lnTo>
                <a:lnTo>
                  <a:pt x="831" y="380"/>
                </a:lnTo>
                <a:lnTo>
                  <a:pt x="832" y="379"/>
                </a:lnTo>
                <a:lnTo>
                  <a:pt x="833" y="379"/>
                </a:lnTo>
                <a:lnTo>
                  <a:pt x="833" y="378"/>
                </a:lnTo>
                <a:lnTo>
                  <a:pt x="834" y="377"/>
                </a:lnTo>
                <a:lnTo>
                  <a:pt x="835" y="377"/>
                </a:lnTo>
                <a:lnTo>
                  <a:pt x="836" y="377"/>
                </a:lnTo>
                <a:lnTo>
                  <a:pt x="837" y="377"/>
                </a:lnTo>
                <a:lnTo>
                  <a:pt x="837" y="376"/>
                </a:lnTo>
                <a:lnTo>
                  <a:pt x="837" y="375"/>
                </a:lnTo>
                <a:lnTo>
                  <a:pt x="838" y="376"/>
                </a:lnTo>
                <a:lnTo>
                  <a:pt x="837" y="377"/>
                </a:lnTo>
                <a:lnTo>
                  <a:pt x="837" y="378"/>
                </a:lnTo>
                <a:lnTo>
                  <a:pt x="837" y="379"/>
                </a:lnTo>
                <a:lnTo>
                  <a:pt x="837" y="379"/>
                </a:lnTo>
                <a:lnTo>
                  <a:pt x="837" y="380"/>
                </a:lnTo>
                <a:lnTo>
                  <a:pt x="837" y="381"/>
                </a:lnTo>
                <a:lnTo>
                  <a:pt x="838" y="381"/>
                </a:lnTo>
                <a:lnTo>
                  <a:pt x="838" y="382"/>
                </a:lnTo>
                <a:lnTo>
                  <a:pt x="839" y="382"/>
                </a:lnTo>
                <a:lnTo>
                  <a:pt x="840" y="384"/>
                </a:lnTo>
                <a:lnTo>
                  <a:pt x="841" y="385"/>
                </a:lnTo>
                <a:lnTo>
                  <a:pt x="841" y="386"/>
                </a:lnTo>
                <a:lnTo>
                  <a:pt x="842" y="386"/>
                </a:lnTo>
                <a:lnTo>
                  <a:pt x="842" y="387"/>
                </a:lnTo>
                <a:lnTo>
                  <a:pt x="841" y="387"/>
                </a:lnTo>
                <a:lnTo>
                  <a:pt x="840" y="387"/>
                </a:lnTo>
                <a:lnTo>
                  <a:pt x="839" y="387"/>
                </a:lnTo>
                <a:lnTo>
                  <a:pt x="839" y="388"/>
                </a:lnTo>
                <a:lnTo>
                  <a:pt x="838" y="388"/>
                </a:lnTo>
                <a:lnTo>
                  <a:pt x="837" y="388"/>
                </a:lnTo>
                <a:lnTo>
                  <a:pt x="837" y="389"/>
                </a:lnTo>
                <a:lnTo>
                  <a:pt x="838" y="389"/>
                </a:lnTo>
                <a:lnTo>
                  <a:pt x="838" y="390"/>
                </a:lnTo>
                <a:lnTo>
                  <a:pt x="838" y="391"/>
                </a:lnTo>
                <a:lnTo>
                  <a:pt x="839" y="391"/>
                </a:lnTo>
                <a:lnTo>
                  <a:pt x="840" y="391"/>
                </a:lnTo>
                <a:lnTo>
                  <a:pt x="840" y="392"/>
                </a:lnTo>
                <a:lnTo>
                  <a:pt x="841" y="392"/>
                </a:lnTo>
                <a:lnTo>
                  <a:pt x="841" y="393"/>
                </a:lnTo>
                <a:lnTo>
                  <a:pt x="842" y="393"/>
                </a:lnTo>
                <a:lnTo>
                  <a:pt x="842" y="394"/>
                </a:lnTo>
                <a:lnTo>
                  <a:pt x="843" y="395"/>
                </a:lnTo>
                <a:lnTo>
                  <a:pt x="843" y="396"/>
                </a:lnTo>
                <a:lnTo>
                  <a:pt x="844" y="396"/>
                </a:lnTo>
                <a:lnTo>
                  <a:pt x="844" y="397"/>
                </a:lnTo>
                <a:lnTo>
                  <a:pt x="845" y="398"/>
                </a:lnTo>
                <a:lnTo>
                  <a:pt x="846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400"/>
                </a:lnTo>
                <a:lnTo>
                  <a:pt x="846" y="400"/>
                </a:lnTo>
                <a:lnTo>
                  <a:pt x="846" y="401"/>
                </a:lnTo>
                <a:lnTo>
                  <a:pt x="846" y="402"/>
                </a:lnTo>
                <a:lnTo>
                  <a:pt x="847" y="402"/>
                </a:lnTo>
                <a:lnTo>
                  <a:pt x="847" y="403"/>
                </a:lnTo>
                <a:lnTo>
                  <a:pt x="848" y="403"/>
                </a:lnTo>
                <a:lnTo>
                  <a:pt x="848" y="404"/>
                </a:lnTo>
                <a:lnTo>
                  <a:pt x="848" y="405"/>
                </a:lnTo>
                <a:lnTo>
                  <a:pt x="848" y="406"/>
                </a:lnTo>
                <a:lnTo>
                  <a:pt x="849" y="406"/>
                </a:lnTo>
                <a:lnTo>
                  <a:pt x="849" y="407"/>
                </a:lnTo>
                <a:lnTo>
                  <a:pt x="849" y="408"/>
                </a:lnTo>
                <a:lnTo>
                  <a:pt x="849" y="408"/>
                </a:lnTo>
                <a:lnTo>
                  <a:pt x="849" y="409"/>
                </a:lnTo>
                <a:lnTo>
                  <a:pt x="850" y="409"/>
                </a:lnTo>
                <a:lnTo>
                  <a:pt x="850" y="410"/>
                </a:lnTo>
                <a:lnTo>
                  <a:pt x="851" y="411"/>
                </a:lnTo>
                <a:lnTo>
                  <a:pt x="851" y="411"/>
                </a:lnTo>
                <a:lnTo>
                  <a:pt x="852" y="411"/>
                </a:lnTo>
                <a:lnTo>
                  <a:pt x="852" y="412"/>
                </a:lnTo>
                <a:lnTo>
                  <a:pt x="853" y="413"/>
                </a:lnTo>
                <a:lnTo>
                  <a:pt x="854" y="414"/>
                </a:lnTo>
                <a:lnTo>
                  <a:pt x="855" y="414"/>
                </a:lnTo>
                <a:lnTo>
                  <a:pt x="855" y="415"/>
                </a:lnTo>
                <a:lnTo>
                  <a:pt x="856" y="415"/>
                </a:lnTo>
                <a:lnTo>
                  <a:pt x="856" y="416"/>
                </a:lnTo>
                <a:lnTo>
                  <a:pt x="857" y="417"/>
                </a:lnTo>
                <a:lnTo>
                  <a:pt x="858" y="418"/>
                </a:lnTo>
                <a:lnTo>
                  <a:pt x="859" y="419"/>
                </a:lnTo>
                <a:lnTo>
                  <a:pt x="860" y="421"/>
                </a:lnTo>
                <a:lnTo>
                  <a:pt x="863" y="419"/>
                </a:lnTo>
                <a:lnTo>
                  <a:pt x="862" y="418"/>
                </a:lnTo>
                <a:lnTo>
                  <a:pt x="861" y="416"/>
                </a:lnTo>
                <a:lnTo>
                  <a:pt x="861" y="416"/>
                </a:lnTo>
                <a:lnTo>
                  <a:pt x="861" y="415"/>
                </a:lnTo>
                <a:lnTo>
                  <a:pt x="862" y="415"/>
                </a:lnTo>
                <a:lnTo>
                  <a:pt x="863" y="414"/>
                </a:lnTo>
                <a:lnTo>
                  <a:pt x="864" y="414"/>
                </a:lnTo>
                <a:lnTo>
                  <a:pt x="864" y="413"/>
                </a:lnTo>
                <a:lnTo>
                  <a:pt x="865" y="413"/>
                </a:lnTo>
                <a:lnTo>
                  <a:pt x="865" y="412"/>
                </a:lnTo>
                <a:lnTo>
                  <a:pt x="866" y="412"/>
                </a:lnTo>
                <a:lnTo>
                  <a:pt x="867" y="412"/>
                </a:lnTo>
                <a:lnTo>
                  <a:pt x="867" y="411"/>
                </a:lnTo>
                <a:lnTo>
                  <a:pt x="868" y="411"/>
                </a:lnTo>
                <a:lnTo>
                  <a:pt x="869" y="411"/>
                </a:lnTo>
                <a:lnTo>
                  <a:pt x="870" y="411"/>
                </a:lnTo>
                <a:lnTo>
                  <a:pt x="872" y="412"/>
                </a:lnTo>
                <a:lnTo>
                  <a:pt x="872" y="413"/>
                </a:lnTo>
                <a:lnTo>
                  <a:pt x="878" y="411"/>
                </a:lnTo>
                <a:lnTo>
                  <a:pt x="883" y="408"/>
                </a:lnTo>
                <a:lnTo>
                  <a:pt x="884" y="407"/>
                </a:lnTo>
                <a:lnTo>
                  <a:pt x="885" y="406"/>
                </a:lnTo>
                <a:lnTo>
                  <a:pt x="886" y="406"/>
                </a:lnTo>
                <a:lnTo>
                  <a:pt x="887" y="405"/>
                </a:lnTo>
                <a:lnTo>
                  <a:pt x="888" y="405"/>
                </a:lnTo>
                <a:lnTo>
                  <a:pt x="889" y="404"/>
                </a:lnTo>
                <a:lnTo>
                  <a:pt x="889" y="403"/>
                </a:lnTo>
                <a:lnTo>
                  <a:pt x="888" y="403"/>
                </a:lnTo>
                <a:lnTo>
                  <a:pt x="889" y="403"/>
                </a:lnTo>
                <a:lnTo>
                  <a:pt x="890" y="402"/>
                </a:lnTo>
                <a:lnTo>
                  <a:pt x="891" y="402"/>
                </a:lnTo>
                <a:lnTo>
                  <a:pt x="892" y="402"/>
                </a:lnTo>
                <a:lnTo>
                  <a:pt x="892" y="401"/>
                </a:lnTo>
                <a:lnTo>
                  <a:pt x="893" y="401"/>
                </a:lnTo>
                <a:lnTo>
                  <a:pt x="894" y="400"/>
                </a:lnTo>
                <a:lnTo>
                  <a:pt x="895" y="400"/>
                </a:lnTo>
                <a:lnTo>
                  <a:pt x="895" y="399"/>
                </a:lnTo>
                <a:lnTo>
                  <a:pt x="896" y="399"/>
                </a:lnTo>
                <a:lnTo>
                  <a:pt x="896" y="399"/>
                </a:lnTo>
                <a:lnTo>
                  <a:pt x="897" y="399"/>
                </a:lnTo>
                <a:lnTo>
                  <a:pt x="898" y="399"/>
                </a:lnTo>
                <a:lnTo>
                  <a:pt x="897" y="398"/>
                </a:lnTo>
                <a:lnTo>
                  <a:pt x="896" y="397"/>
                </a:lnTo>
                <a:lnTo>
                  <a:pt x="896" y="396"/>
                </a:lnTo>
                <a:lnTo>
                  <a:pt x="897" y="396"/>
                </a:lnTo>
                <a:lnTo>
                  <a:pt x="897" y="395"/>
                </a:lnTo>
                <a:lnTo>
                  <a:pt x="898" y="395"/>
                </a:lnTo>
                <a:lnTo>
                  <a:pt x="899" y="394"/>
                </a:lnTo>
                <a:lnTo>
                  <a:pt x="900" y="394"/>
                </a:lnTo>
                <a:lnTo>
                  <a:pt x="900" y="393"/>
                </a:lnTo>
                <a:lnTo>
                  <a:pt x="901" y="393"/>
                </a:lnTo>
                <a:lnTo>
                  <a:pt x="902" y="394"/>
                </a:lnTo>
                <a:lnTo>
                  <a:pt x="903" y="395"/>
                </a:lnTo>
                <a:lnTo>
                  <a:pt x="903" y="394"/>
                </a:lnTo>
                <a:lnTo>
                  <a:pt x="904" y="394"/>
                </a:lnTo>
                <a:lnTo>
                  <a:pt x="905" y="393"/>
                </a:lnTo>
                <a:lnTo>
                  <a:pt x="906" y="393"/>
                </a:lnTo>
                <a:lnTo>
                  <a:pt x="906" y="392"/>
                </a:lnTo>
                <a:lnTo>
                  <a:pt x="907" y="392"/>
                </a:lnTo>
                <a:lnTo>
                  <a:pt x="908" y="392"/>
                </a:lnTo>
                <a:lnTo>
                  <a:pt x="908" y="391"/>
                </a:lnTo>
                <a:lnTo>
                  <a:pt x="908" y="391"/>
                </a:lnTo>
                <a:lnTo>
                  <a:pt x="910" y="393"/>
                </a:lnTo>
                <a:lnTo>
                  <a:pt x="911" y="392"/>
                </a:lnTo>
                <a:lnTo>
                  <a:pt x="910" y="391"/>
                </a:lnTo>
                <a:lnTo>
                  <a:pt x="910" y="390"/>
                </a:lnTo>
                <a:lnTo>
                  <a:pt x="910" y="389"/>
                </a:lnTo>
                <a:lnTo>
                  <a:pt x="912" y="388"/>
                </a:lnTo>
                <a:lnTo>
                  <a:pt x="913" y="388"/>
                </a:lnTo>
                <a:lnTo>
                  <a:pt x="916" y="387"/>
                </a:lnTo>
                <a:lnTo>
                  <a:pt x="915" y="386"/>
                </a:lnTo>
                <a:lnTo>
                  <a:pt x="914" y="385"/>
                </a:lnTo>
                <a:lnTo>
                  <a:pt x="914" y="384"/>
                </a:lnTo>
                <a:lnTo>
                  <a:pt x="913" y="383"/>
                </a:lnTo>
                <a:lnTo>
                  <a:pt x="912" y="382"/>
                </a:lnTo>
                <a:lnTo>
                  <a:pt x="911" y="381"/>
                </a:lnTo>
                <a:lnTo>
                  <a:pt x="910" y="380"/>
                </a:lnTo>
                <a:lnTo>
                  <a:pt x="909" y="378"/>
                </a:lnTo>
                <a:lnTo>
                  <a:pt x="908" y="376"/>
                </a:lnTo>
                <a:lnTo>
                  <a:pt x="907" y="375"/>
                </a:lnTo>
                <a:lnTo>
                  <a:pt x="906" y="375"/>
                </a:lnTo>
                <a:lnTo>
                  <a:pt x="905" y="375"/>
                </a:lnTo>
                <a:lnTo>
                  <a:pt x="905" y="375"/>
                </a:lnTo>
                <a:lnTo>
                  <a:pt x="904" y="375"/>
                </a:lnTo>
                <a:lnTo>
                  <a:pt x="903" y="375"/>
                </a:lnTo>
                <a:lnTo>
                  <a:pt x="903" y="376"/>
                </a:lnTo>
                <a:lnTo>
                  <a:pt x="902" y="376"/>
                </a:lnTo>
                <a:lnTo>
                  <a:pt x="901" y="377"/>
                </a:lnTo>
                <a:lnTo>
                  <a:pt x="898" y="374"/>
                </a:lnTo>
                <a:lnTo>
                  <a:pt x="896" y="372"/>
                </a:lnTo>
                <a:lnTo>
                  <a:pt x="896" y="372"/>
                </a:lnTo>
                <a:lnTo>
                  <a:pt x="895" y="372"/>
                </a:lnTo>
                <a:lnTo>
                  <a:pt x="895" y="371"/>
                </a:lnTo>
                <a:lnTo>
                  <a:pt x="894" y="370"/>
                </a:lnTo>
                <a:lnTo>
                  <a:pt x="894" y="369"/>
                </a:lnTo>
                <a:lnTo>
                  <a:pt x="893" y="369"/>
                </a:lnTo>
                <a:lnTo>
                  <a:pt x="893" y="368"/>
                </a:lnTo>
                <a:lnTo>
                  <a:pt x="892" y="368"/>
                </a:lnTo>
                <a:lnTo>
                  <a:pt x="893" y="368"/>
                </a:lnTo>
                <a:lnTo>
                  <a:pt x="894" y="367"/>
                </a:lnTo>
                <a:lnTo>
                  <a:pt x="895" y="368"/>
                </a:lnTo>
                <a:lnTo>
                  <a:pt x="896" y="370"/>
                </a:lnTo>
                <a:lnTo>
                  <a:pt x="896" y="371"/>
                </a:lnTo>
                <a:lnTo>
                  <a:pt x="896" y="372"/>
                </a:lnTo>
                <a:lnTo>
                  <a:pt x="898" y="373"/>
                </a:lnTo>
                <a:lnTo>
                  <a:pt x="900" y="375"/>
                </a:lnTo>
                <a:lnTo>
                  <a:pt x="900" y="376"/>
                </a:lnTo>
                <a:lnTo>
                  <a:pt x="901" y="377"/>
                </a:lnTo>
                <a:lnTo>
                  <a:pt x="902" y="376"/>
                </a:lnTo>
                <a:lnTo>
                  <a:pt x="903" y="375"/>
                </a:lnTo>
                <a:lnTo>
                  <a:pt x="904" y="375"/>
                </a:lnTo>
                <a:lnTo>
                  <a:pt x="906" y="374"/>
                </a:lnTo>
                <a:lnTo>
                  <a:pt x="906" y="373"/>
                </a:lnTo>
                <a:lnTo>
                  <a:pt x="905" y="373"/>
                </a:lnTo>
                <a:lnTo>
                  <a:pt x="905" y="372"/>
                </a:lnTo>
                <a:lnTo>
                  <a:pt x="904" y="371"/>
                </a:lnTo>
                <a:lnTo>
                  <a:pt x="903" y="370"/>
                </a:lnTo>
                <a:lnTo>
                  <a:pt x="903" y="369"/>
                </a:lnTo>
                <a:lnTo>
                  <a:pt x="903" y="368"/>
                </a:lnTo>
                <a:lnTo>
                  <a:pt x="902" y="367"/>
                </a:lnTo>
                <a:lnTo>
                  <a:pt x="902" y="366"/>
                </a:lnTo>
                <a:lnTo>
                  <a:pt x="902" y="365"/>
                </a:lnTo>
                <a:lnTo>
                  <a:pt x="902" y="364"/>
                </a:lnTo>
                <a:lnTo>
                  <a:pt x="901" y="363"/>
                </a:lnTo>
                <a:lnTo>
                  <a:pt x="902" y="363"/>
                </a:lnTo>
                <a:lnTo>
                  <a:pt x="903" y="363"/>
                </a:lnTo>
                <a:lnTo>
                  <a:pt x="903" y="362"/>
                </a:lnTo>
                <a:lnTo>
                  <a:pt x="903" y="363"/>
                </a:lnTo>
                <a:lnTo>
                  <a:pt x="905" y="364"/>
                </a:lnTo>
                <a:lnTo>
                  <a:pt x="907" y="367"/>
                </a:lnTo>
                <a:lnTo>
                  <a:pt x="910" y="372"/>
                </a:lnTo>
                <a:lnTo>
                  <a:pt x="910" y="373"/>
                </a:lnTo>
                <a:lnTo>
                  <a:pt x="907" y="375"/>
                </a:lnTo>
                <a:lnTo>
                  <a:pt x="908" y="375"/>
                </a:lnTo>
                <a:lnTo>
                  <a:pt x="908" y="376"/>
                </a:lnTo>
                <a:lnTo>
                  <a:pt x="908" y="376"/>
                </a:lnTo>
                <a:lnTo>
                  <a:pt x="909" y="378"/>
                </a:lnTo>
                <a:lnTo>
                  <a:pt x="909" y="379"/>
                </a:lnTo>
                <a:lnTo>
                  <a:pt x="910" y="379"/>
                </a:lnTo>
                <a:lnTo>
                  <a:pt x="911" y="380"/>
                </a:lnTo>
                <a:lnTo>
                  <a:pt x="911" y="381"/>
                </a:lnTo>
                <a:lnTo>
                  <a:pt x="912" y="381"/>
                </a:lnTo>
                <a:lnTo>
                  <a:pt x="913" y="382"/>
                </a:lnTo>
                <a:lnTo>
                  <a:pt x="913" y="383"/>
                </a:lnTo>
                <a:lnTo>
                  <a:pt x="914" y="384"/>
                </a:lnTo>
                <a:lnTo>
                  <a:pt x="914" y="385"/>
                </a:lnTo>
                <a:lnTo>
                  <a:pt x="915" y="386"/>
                </a:lnTo>
                <a:lnTo>
                  <a:pt x="916" y="387"/>
                </a:lnTo>
                <a:lnTo>
                  <a:pt x="919" y="385"/>
                </a:lnTo>
                <a:lnTo>
                  <a:pt x="920" y="386"/>
                </a:lnTo>
                <a:lnTo>
                  <a:pt x="920" y="386"/>
                </a:lnTo>
                <a:lnTo>
                  <a:pt x="921" y="386"/>
                </a:lnTo>
                <a:lnTo>
                  <a:pt x="921" y="385"/>
                </a:lnTo>
                <a:lnTo>
                  <a:pt x="922" y="385"/>
                </a:lnTo>
                <a:lnTo>
                  <a:pt x="922" y="384"/>
                </a:lnTo>
                <a:lnTo>
                  <a:pt x="921" y="384"/>
                </a:lnTo>
                <a:lnTo>
                  <a:pt x="921" y="383"/>
                </a:lnTo>
                <a:lnTo>
                  <a:pt x="922" y="382"/>
                </a:lnTo>
                <a:lnTo>
                  <a:pt x="923" y="382"/>
                </a:lnTo>
                <a:lnTo>
                  <a:pt x="924" y="381"/>
                </a:lnTo>
                <a:lnTo>
                  <a:pt x="925" y="382"/>
                </a:lnTo>
                <a:lnTo>
                  <a:pt x="926" y="384"/>
                </a:lnTo>
                <a:lnTo>
                  <a:pt x="927" y="384"/>
                </a:lnTo>
                <a:lnTo>
                  <a:pt x="928" y="383"/>
                </a:lnTo>
                <a:lnTo>
                  <a:pt x="927" y="383"/>
                </a:lnTo>
                <a:lnTo>
                  <a:pt x="926" y="382"/>
                </a:lnTo>
                <a:lnTo>
                  <a:pt x="925" y="380"/>
                </a:lnTo>
                <a:lnTo>
                  <a:pt x="925" y="379"/>
                </a:lnTo>
                <a:lnTo>
                  <a:pt x="924" y="379"/>
                </a:lnTo>
                <a:lnTo>
                  <a:pt x="924" y="378"/>
                </a:lnTo>
                <a:lnTo>
                  <a:pt x="923" y="378"/>
                </a:lnTo>
                <a:lnTo>
                  <a:pt x="923" y="377"/>
                </a:lnTo>
                <a:lnTo>
                  <a:pt x="924" y="377"/>
                </a:lnTo>
                <a:lnTo>
                  <a:pt x="924" y="376"/>
                </a:lnTo>
                <a:lnTo>
                  <a:pt x="925" y="376"/>
                </a:lnTo>
                <a:lnTo>
                  <a:pt x="926" y="375"/>
                </a:lnTo>
                <a:lnTo>
                  <a:pt x="927" y="375"/>
                </a:lnTo>
                <a:lnTo>
                  <a:pt x="928" y="376"/>
                </a:lnTo>
                <a:lnTo>
                  <a:pt x="929" y="375"/>
                </a:lnTo>
                <a:lnTo>
                  <a:pt x="930" y="375"/>
                </a:lnTo>
                <a:lnTo>
                  <a:pt x="930" y="375"/>
                </a:lnTo>
                <a:lnTo>
                  <a:pt x="932" y="374"/>
                </a:lnTo>
                <a:lnTo>
                  <a:pt x="932" y="374"/>
                </a:lnTo>
                <a:lnTo>
                  <a:pt x="932" y="375"/>
                </a:lnTo>
                <a:lnTo>
                  <a:pt x="934" y="374"/>
                </a:lnTo>
                <a:lnTo>
                  <a:pt x="935" y="373"/>
                </a:lnTo>
                <a:lnTo>
                  <a:pt x="936" y="373"/>
                </a:lnTo>
                <a:lnTo>
                  <a:pt x="937" y="374"/>
                </a:lnTo>
                <a:lnTo>
                  <a:pt x="940" y="376"/>
                </a:lnTo>
                <a:lnTo>
                  <a:pt x="938" y="377"/>
                </a:lnTo>
                <a:lnTo>
                  <a:pt x="937" y="377"/>
                </a:lnTo>
                <a:lnTo>
                  <a:pt x="936" y="378"/>
                </a:lnTo>
                <a:lnTo>
                  <a:pt x="935" y="379"/>
                </a:lnTo>
                <a:lnTo>
                  <a:pt x="934" y="379"/>
                </a:lnTo>
                <a:lnTo>
                  <a:pt x="933" y="378"/>
                </a:lnTo>
                <a:lnTo>
                  <a:pt x="932" y="379"/>
                </a:lnTo>
                <a:lnTo>
                  <a:pt x="932" y="379"/>
                </a:lnTo>
                <a:lnTo>
                  <a:pt x="932" y="379"/>
                </a:lnTo>
                <a:lnTo>
                  <a:pt x="932" y="380"/>
                </a:lnTo>
                <a:lnTo>
                  <a:pt x="932" y="381"/>
                </a:lnTo>
                <a:lnTo>
                  <a:pt x="932" y="382"/>
                </a:lnTo>
                <a:lnTo>
                  <a:pt x="932" y="381"/>
                </a:lnTo>
                <a:lnTo>
                  <a:pt x="933" y="381"/>
                </a:lnTo>
                <a:lnTo>
                  <a:pt x="934" y="380"/>
                </a:lnTo>
                <a:lnTo>
                  <a:pt x="935" y="380"/>
                </a:lnTo>
                <a:lnTo>
                  <a:pt x="937" y="379"/>
                </a:lnTo>
                <a:lnTo>
                  <a:pt x="937" y="378"/>
                </a:lnTo>
                <a:lnTo>
                  <a:pt x="938" y="378"/>
                </a:lnTo>
                <a:lnTo>
                  <a:pt x="939" y="377"/>
                </a:lnTo>
                <a:lnTo>
                  <a:pt x="940" y="377"/>
                </a:lnTo>
                <a:lnTo>
                  <a:pt x="941" y="376"/>
                </a:lnTo>
                <a:lnTo>
                  <a:pt x="942" y="375"/>
                </a:lnTo>
                <a:lnTo>
                  <a:pt x="943" y="375"/>
                </a:lnTo>
                <a:lnTo>
                  <a:pt x="944" y="375"/>
                </a:lnTo>
                <a:lnTo>
                  <a:pt x="945" y="374"/>
                </a:lnTo>
                <a:lnTo>
                  <a:pt x="947" y="373"/>
                </a:lnTo>
                <a:lnTo>
                  <a:pt x="948" y="373"/>
                </a:lnTo>
                <a:lnTo>
                  <a:pt x="949" y="372"/>
                </a:lnTo>
                <a:lnTo>
                  <a:pt x="948" y="372"/>
                </a:lnTo>
                <a:lnTo>
                  <a:pt x="946" y="368"/>
                </a:lnTo>
                <a:lnTo>
                  <a:pt x="945" y="367"/>
                </a:lnTo>
                <a:lnTo>
                  <a:pt x="947" y="366"/>
                </a:lnTo>
                <a:lnTo>
                  <a:pt x="947" y="367"/>
                </a:lnTo>
                <a:lnTo>
                  <a:pt x="948" y="367"/>
                </a:lnTo>
                <a:lnTo>
                  <a:pt x="948" y="368"/>
                </a:lnTo>
                <a:lnTo>
                  <a:pt x="949" y="369"/>
                </a:lnTo>
                <a:lnTo>
                  <a:pt x="950" y="370"/>
                </a:lnTo>
                <a:lnTo>
                  <a:pt x="950" y="371"/>
                </a:lnTo>
                <a:lnTo>
                  <a:pt x="951" y="371"/>
                </a:lnTo>
                <a:lnTo>
                  <a:pt x="952" y="371"/>
                </a:lnTo>
                <a:lnTo>
                  <a:pt x="953" y="370"/>
                </a:lnTo>
                <a:lnTo>
                  <a:pt x="954" y="369"/>
                </a:lnTo>
                <a:lnTo>
                  <a:pt x="955" y="369"/>
                </a:lnTo>
                <a:lnTo>
                  <a:pt x="955" y="368"/>
                </a:lnTo>
                <a:lnTo>
                  <a:pt x="956" y="368"/>
                </a:lnTo>
                <a:lnTo>
                  <a:pt x="956" y="367"/>
                </a:lnTo>
                <a:lnTo>
                  <a:pt x="958" y="366"/>
                </a:lnTo>
                <a:lnTo>
                  <a:pt x="959" y="366"/>
                </a:lnTo>
                <a:lnTo>
                  <a:pt x="958" y="366"/>
                </a:lnTo>
                <a:lnTo>
                  <a:pt x="958" y="365"/>
                </a:lnTo>
                <a:lnTo>
                  <a:pt x="957" y="364"/>
                </a:lnTo>
                <a:lnTo>
                  <a:pt x="957" y="363"/>
                </a:lnTo>
                <a:lnTo>
                  <a:pt x="956" y="363"/>
                </a:lnTo>
                <a:lnTo>
                  <a:pt x="956" y="363"/>
                </a:lnTo>
                <a:lnTo>
                  <a:pt x="956" y="362"/>
                </a:lnTo>
                <a:lnTo>
                  <a:pt x="956" y="362"/>
                </a:lnTo>
                <a:lnTo>
                  <a:pt x="956" y="361"/>
                </a:lnTo>
                <a:lnTo>
                  <a:pt x="955" y="361"/>
                </a:lnTo>
                <a:lnTo>
                  <a:pt x="956" y="361"/>
                </a:lnTo>
                <a:lnTo>
                  <a:pt x="956" y="360"/>
                </a:lnTo>
                <a:lnTo>
                  <a:pt x="957" y="360"/>
                </a:lnTo>
                <a:lnTo>
                  <a:pt x="958" y="359"/>
                </a:lnTo>
                <a:lnTo>
                  <a:pt x="959" y="359"/>
                </a:lnTo>
                <a:lnTo>
                  <a:pt x="959" y="358"/>
                </a:lnTo>
                <a:lnTo>
                  <a:pt x="960" y="358"/>
                </a:lnTo>
                <a:lnTo>
                  <a:pt x="961" y="358"/>
                </a:lnTo>
                <a:lnTo>
                  <a:pt x="961" y="357"/>
                </a:lnTo>
                <a:lnTo>
                  <a:pt x="968" y="352"/>
                </a:lnTo>
                <a:lnTo>
                  <a:pt x="966" y="349"/>
                </a:lnTo>
                <a:lnTo>
                  <a:pt x="966" y="348"/>
                </a:lnTo>
                <a:lnTo>
                  <a:pt x="968" y="346"/>
                </a:lnTo>
                <a:lnTo>
                  <a:pt x="969" y="344"/>
                </a:lnTo>
                <a:lnTo>
                  <a:pt x="970" y="343"/>
                </a:lnTo>
                <a:lnTo>
                  <a:pt x="970" y="344"/>
                </a:lnTo>
                <a:lnTo>
                  <a:pt x="971" y="345"/>
                </a:lnTo>
                <a:lnTo>
                  <a:pt x="972" y="345"/>
                </a:lnTo>
                <a:lnTo>
                  <a:pt x="973" y="346"/>
                </a:lnTo>
                <a:lnTo>
                  <a:pt x="973" y="347"/>
                </a:lnTo>
                <a:lnTo>
                  <a:pt x="974" y="348"/>
                </a:lnTo>
                <a:lnTo>
                  <a:pt x="975" y="349"/>
                </a:lnTo>
                <a:lnTo>
                  <a:pt x="975" y="350"/>
                </a:lnTo>
                <a:lnTo>
                  <a:pt x="976" y="351"/>
                </a:lnTo>
                <a:lnTo>
                  <a:pt x="977" y="351"/>
                </a:lnTo>
                <a:lnTo>
                  <a:pt x="978" y="352"/>
                </a:lnTo>
                <a:lnTo>
                  <a:pt x="980" y="352"/>
                </a:lnTo>
                <a:lnTo>
                  <a:pt x="980" y="351"/>
                </a:lnTo>
                <a:lnTo>
                  <a:pt x="983" y="350"/>
                </a:lnTo>
                <a:lnTo>
                  <a:pt x="984" y="350"/>
                </a:lnTo>
                <a:lnTo>
                  <a:pt x="985" y="349"/>
                </a:lnTo>
                <a:lnTo>
                  <a:pt x="990" y="346"/>
                </a:lnTo>
                <a:lnTo>
                  <a:pt x="991" y="346"/>
                </a:lnTo>
                <a:lnTo>
                  <a:pt x="990" y="345"/>
                </a:lnTo>
                <a:lnTo>
                  <a:pt x="989" y="344"/>
                </a:lnTo>
                <a:lnTo>
                  <a:pt x="988" y="344"/>
                </a:lnTo>
                <a:lnTo>
                  <a:pt x="987" y="343"/>
                </a:lnTo>
                <a:lnTo>
                  <a:pt x="985" y="343"/>
                </a:lnTo>
                <a:lnTo>
                  <a:pt x="984" y="343"/>
                </a:lnTo>
                <a:lnTo>
                  <a:pt x="983" y="343"/>
                </a:lnTo>
                <a:lnTo>
                  <a:pt x="982" y="342"/>
                </a:lnTo>
                <a:lnTo>
                  <a:pt x="981" y="342"/>
                </a:lnTo>
                <a:lnTo>
                  <a:pt x="981" y="341"/>
                </a:lnTo>
                <a:lnTo>
                  <a:pt x="980" y="341"/>
                </a:lnTo>
                <a:lnTo>
                  <a:pt x="980" y="340"/>
                </a:lnTo>
                <a:lnTo>
                  <a:pt x="980" y="339"/>
                </a:lnTo>
                <a:lnTo>
                  <a:pt x="979" y="339"/>
                </a:lnTo>
                <a:lnTo>
                  <a:pt x="979" y="339"/>
                </a:lnTo>
                <a:lnTo>
                  <a:pt x="978" y="339"/>
                </a:lnTo>
                <a:lnTo>
                  <a:pt x="978" y="338"/>
                </a:lnTo>
                <a:lnTo>
                  <a:pt x="978" y="337"/>
                </a:lnTo>
                <a:lnTo>
                  <a:pt x="978" y="336"/>
                </a:lnTo>
                <a:lnTo>
                  <a:pt x="978" y="335"/>
                </a:lnTo>
                <a:lnTo>
                  <a:pt x="978" y="334"/>
                </a:lnTo>
                <a:lnTo>
                  <a:pt x="978" y="333"/>
                </a:lnTo>
                <a:lnTo>
                  <a:pt x="978" y="331"/>
                </a:lnTo>
                <a:lnTo>
                  <a:pt x="979" y="329"/>
                </a:lnTo>
                <a:lnTo>
                  <a:pt x="980" y="327"/>
                </a:lnTo>
                <a:lnTo>
                  <a:pt x="980" y="326"/>
                </a:lnTo>
                <a:lnTo>
                  <a:pt x="980" y="325"/>
                </a:lnTo>
                <a:lnTo>
                  <a:pt x="979" y="324"/>
                </a:lnTo>
                <a:lnTo>
                  <a:pt x="979" y="323"/>
                </a:lnTo>
                <a:lnTo>
                  <a:pt x="976" y="319"/>
                </a:lnTo>
                <a:lnTo>
                  <a:pt x="975" y="319"/>
                </a:lnTo>
                <a:lnTo>
                  <a:pt x="975" y="318"/>
                </a:lnTo>
                <a:lnTo>
                  <a:pt x="974" y="318"/>
                </a:lnTo>
                <a:lnTo>
                  <a:pt x="973" y="318"/>
                </a:lnTo>
                <a:lnTo>
                  <a:pt x="973" y="317"/>
                </a:lnTo>
                <a:lnTo>
                  <a:pt x="970" y="317"/>
                </a:lnTo>
                <a:lnTo>
                  <a:pt x="968" y="316"/>
                </a:lnTo>
                <a:lnTo>
                  <a:pt x="967" y="316"/>
                </a:lnTo>
                <a:lnTo>
                  <a:pt x="968" y="315"/>
                </a:lnTo>
                <a:lnTo>
                  <a:pt x="967" y="315"/>
                </a:lnTo>
                <a:lnTo>
                  <a:pt x="966" y="315"/>
                </a:lnTo>
                <a:lnTo>
                  <a:pt x="965" y="315"/>
                </a:lnTo>
                <a:lnTo>
                  <a:pt x="964" y="315"/>
                </a:lnTo>
                <a:lnTo>
                  <a:pt x="964" y="314"/>
                </a:lnTo>
                <a:lnTo>
                  <a:pt x="966" y="314"/>
                </a:lnTo>
                <a:lnTo>
                  <a:pt x="967" y="314"/>
                </a:lnTo>
                <a:lnTo>
                  <a:pt x="967" y="315"/>
                </a:lnTo>
                <a:lnTo>
                  <a:pt x="968" y="315"/>
                </a:lnTo>
                <a:lnTo>
                  <a:pt x="968" y="316"/>
                </a:lnTo>
                <a:lnTo>
                  <a:pt x="970" y="317"/>
                </a:lnTo>
                <a:lnTo>
                  <a:pt x="971" y="317"/>
                </a:lnTo>
                <a:lnTo>
                  <a:pt x="973" y="317"/>
                </a:lnTo>
                <a:lnTo>
                  <a:pt x="974" y="318"/>
                </a:lnTo>
                <a:lnTo>
                  <a:pt x="975" y="318"/>
                </a:lnTo>
                <a:lnTo>
                  <a:pt x="976" y="318"/>
                </a:lnTo>
                <a:lnTo>
                  <a:pt x="976" y="319"/>
                </a:lnTo>
                <a:lnTo>
                  <a:pt x="977" y="319"/>
                </a:lnTo>
                <a:lnTo>
                  <a:pt x="977" y="320"/>
                </a:lnTo>
                <a:lnTo>
                  <a:pt x="978" y="320"/>
                </a:lnTo>
                <a:lnTo>
                  <a:pt x="978" y="321"/>
                </a:lnTo>
                <a:lnTo>
                  <a:pt x="978" y="322"/>
                </a:lnTo>
                <a:lnTo>
                  <a:pt x="979" y="322"/>
                </a:lnTo>
                <a:lnTo>
                  <a:pt x="979" y="323"/>
                </a:lnTo>
                <a:lnTo>
                  <a:pt x="980" y="324"/>
                </a:lnTo>
                <a:lnTo>
                  <a:pt x="980" y="325"/>
                </a:lnTo>
                <a:lnTo>
                  <a:pt x="980" y="326"/>
                </a:lnTo>
                <a:lnTo>
                  <a:pt x="980" y="327"/>
                </a:lnTo>
                <a:lnTo>
                  <a:pt x="979" y="329"/>
                </a:lnTo>
                <a:lnTo>
                  <a:pt x="979" y="331"/>
                </a:lnTo>
                <a:lnTo>
                  <a:pt x="978" y="333"/>
                </a:lnTo>
                <a:lnTo>
                  <a:pt x="978" y="334"/>
                </a:lnTo>
                <a:lnTo>
                  <a:pt x="978" y="335"/>
                </a:lnTo>
                <a:lnTo>
                  <a:pt x="978" y="336"/>
                </a:lnTo>
                <a:lnTo>
                  <a:pt x="978" y="337"/>
                </a:lnTo>
                <a:lnTo>
                  <a:pt x="979" y="338"/>
                </a:lnTo>
                <a:lnTo>
                  <a:pt x="979" y="339"/>
                </a:lnTo>
                <a:lnTo>
                  <a:pt x="980" y="339"/>
                </a:lnTo>
                <a:lnTo>
                  <a:pt x="980" y="340"/>
                </a:lnTo>
                <a:lnTo>
                  <a:pt x="980" y="340"/>
                </a:lnTo>
                <a:lnTo>
                  <a:pt x="980" y="341"/>
                </a:lnTo>
                <a:lnTo>
                  <a:pt x="981" y="341"/>
                </a:lnTo>
                <a:lnTo>
                  <a:pt x="982" y="342"/>
                </a:lnTo>
                <a:lnTo>
                  <a:pt x="983" y="342"/>
                </a:lnTo>
                <a:lnTo>
                  <a:pt x="984" y="342"/>
                </a:lnTo>
                <a:lnTo>
                  <a:pt x="984" y="343"/>
                </a:lnTo>
                <a:lnTo>
                  <a:pt x="985" y="343"/>
                </a:lnTo>
                <a:lnTo>
                  <a:pt x="987" y="343"/>
                </a:lnTo>
                <a:lnTo>
                  <a:pt x="988" y="343"/>
                </a:lnTo>
                <a:lnTo>
                  <a:pt x="989" y="344"/>
                </a:lnTo>
                <a:lnTo>
                  <a:pt x="990" y="345"/>
                </a:lnTo>
                <a:lnTo>
                  <a:pt x="991" y="346"/>
                </a:lnTo>
                <a:lnTo>
                  <a:pt x="992" y="345"/>
                </a:lnTo>
                <a:lnTo>
                  <a:pt x="994" y="343"/>
                </a:lnTo>
                <a:lnTo>
                  <a:pt x="995" y="345"/>
                </a:lnTo>
                <a:lnTo>
                  <a:pt x="998" y="344"/>
                </a:lnTo>
                <a:lnTo>
                  <a:pt x="999" y="344"/>
                </a:lnTo>
                <a:lnTo>
                  <a:pt x="999" y="343"/>
                </a:lnTo>
                <a:lnTo>
                  <a:pt x="1000" y="343"/>
                </a:lnTo>
                <a:lnTo>
                  <a:pt x="1002" y="342"/>
                </a:lnTo>
                <a:lnTo>
                  <a:pt x="1002" y="341"/>
                </a:lnTo>
                <a:lnTo>
                  <a:pt x="1003" y="341"/>
                </a:lnTo>
                <a:lnTo>
                  <a:pt x="1004" y="340"/>
                </a:lnTo>
                <a:lnTo>
                  <a:pt x="1004" y="339"/>
                </a:lnTo>
                <a:lnTo>
                  <a:pt x="1003" y="339"/>
                </a:lnTo>
                <a:lnTo>
                  <a:pt x="1002" y="338"/>
                </a:lnTo>
                <a:lnTo>
                  <a:pt x="1007" y="335"/>
                </a:lnTo>
                <a:lnTo>
                  <a:pt x="1008" y="335"/>
                </a:lnTo>
                <a:lnTo>
                  <a:pt x="1009" y="334"/>
                </a:lnTo>
                <a:lnTo>
                  <a:pt x="1008" y="333"/>
                </a:lnTo>
                <a:lnTo>
                  <a:pt x="1007" y="332"/>
                </a:lnTo>
                <a:lnTo>
                  <a:pt x="1007" y="331"/>
                </a:lnTo>
                <a:lnTo>
                  <a:pt x="1006" y="330"/>
                </a:lnTo>
                <a:lnTo>
                  <a:pt x="1006" y="329"/>
                </a:lnTo>
                <a:lnTo>
                  <a:pt x="1005" y="329"/>
                </a:lnTo>
                <a:lnTo>
                  <a:pt x="1005" y="328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6"/>
                </a:lnTo>
                <a:lnTo>
                  <a:pt x="1003" y="325"/>
                </a:lnTo>
                <a:lnTo>
                  <a:pt x="1002" y="324"/>
                </a:lnTo>
                <a:lnTo>
                  <a:pt x="1001" y="322"/>
                </a:lnTo>
                <a:lnTo>
                  <a:pt x="1000" y="321"/>
                </a:lnTo>
                <a:lnTo>
                  <a:pt x="999" y="320"/>
                </a:lnTo>
                <a:lnTo>
                  <a:pt x="998" y="318"/>
                </a:lnTo>
                <a:lnTo>
                  <a:pt x="997" y="317"/>
                </a:lnTo>
                <a:lnTo>
                  <a:pt x="996" y="316"/>
                </a:lnTo>
                <a:lnTo>
                  <a:pt x="995" y="315"/>
                </a:lnTo>
                <a:lnTo>
                  <a:pt x="994" y="314"/>
                </a:lnTo>
                <a:lnTo>
                  <a:pt x="994" y="313"/>
                </a:lnTo>
                <a:lnTo>
                  <a:pt x="993" y="313"/>
                </a:lnTo>
                <a:lnTo>
                  <a:pt x="993" y="312"/>
                </a:lnTo>
                <a:lnTo>
                  <a:pt x="992" y="310"/>
                </a:lnTo>
                <a:lnTo>
                  <a:pt x="992" y="310"/>
                </a:lnTo>
                <a:lnTo>
                  <a:pt x="992" y="309"/>
                </a:lnTo>
                <a:lnTo>
                  <a:pt x="991" y="308"/>
                </a:lnTo>
                <a:lnTo>
                  <a:pt x="990" y="307"/>
                </a:lnTo>
                <a:lnTo>
                  <a:pt x="989" y="306"/>
                </a:lnTo>
                <a:lnTo>
                  <a:pt x="989" y="305"/>
                </a:lnTo>
                <a:lnTo>
                  <a:pt x="987" y="303"/>
                </a:lnTo>
                <a:lnTo>
                  <a:pt x="987" y="303"/>
                </a:lnTo>
                <a:lnTo>
                  <a:pt x="986" y="303"/>
                </a:lnTo>
                <a:lnTo>
                  <a:pt x="985" y="302"/>
                </a:lnTo>
                <a:lnTo>
                  <a:pt x="985" y="301"/>
                </a:lnTo>
                <a:lnTo>
                  <a:pt x="983" y="299"/>
                </a:lnTo>
                <a:lnTo>
                  <a:pt x="982" y="298"/>
                </a:lnTo>
                <a:lnTo>
                  <a:pt x="982" y="297"/>
                </a:lnTo>
                <a:lnTo>
                  <a:pt x="981" y="296"/>
                </a:lnTo>
                <a:lnTo>
                  <a:pt x="980" y="295"/>
                </a:lnTo>
                <a:lnTo>
                  <a:pt x="980" y="296"/>
                </a:lnTo>
                <a:lnTo>
                  <a:pt x="980" y="294"/>
                </a:lnTo>
                <a:lnTo>
                  <a:pt x="978" y="295"/>
                </a:lnTo>
                <a:lnTo>
                  <a:pt x="977" y="293"/>
                </a:lnTo>
                <a:lnTo>
                  <a:pt x="978" y="293"/>
                </a:lnTo>
                <a:lnTo>
                  <a:pt x="978" y="292"/>
                </a:lnTo>
                <a:lnTo>
                  <a:pt x="977" y="291"/>
                </a:lnTo>
                <a:lnTo>
                  <a:pt x="976" y="291"/>
                </a:lnTo>
                <a:lnTo>
                  <a:pt x="975" y="290"/>
                </a:lnTo>
                <a:lnTo>
                  <a:pt x="975" y="289"/>
                </a:lnTo>
                <a:lnTo>
                  <a:pt x="974" y="289"/>
                </a:lnTo>
                <a:lnTo>
                  <a:pt x="974" y="288"/>
                </a:lnTo>
                <a:lnTo>
                  <a:pt x="973" y="288"/>
                </a:lnTo>
                <a:lnTo>
                  <a:pt x="973" y="287"/>
                </a:lnTo>
                <a:lnTo>
                  <a:pt x="972" y="287"/>
                </a:lnTo>
                <a:lnTo>
                  <a:pt x="971" y="288"/>
                </a:lnTo>
                <a:lnTo>
                  <a:pt x="970" y="289"/>
                </a:lnTo>
                <a:lnTo>
                  <a:pt x="969" y="289"/>
                </a:lnTo>
                <a:lnTo>
                  <a:pt x="968" y="288"/>
                </a:lnTo>
                <a:lnTo>
                  <a:pt x="970" y="287"/>
                </a:lnTo>
                <a:lnTo>
                  <a:pt x="970" y="288"/>
                </a:lnTo>
                <a:lnTo>
                  <a:pt x="971" y="287"/>
                </a:lnTo>
                <a:lnTo>
                  <a:pt x="971" y="286"/>
                </a:lnTo>
                <a:lnTo>
                  <a:pt x="972" y="286"/>
                </a:lnTo>
                <a:lnTo>
                  <a:pt x="971" y="285"/>
                </a:lnTo>
                <a:lnTo>
                  <a:pt x="972" y="284"/>
                </a:lnTo>
                <a:lnTo>
                  <a:pt x="972" y="283"/>
                </a:lnTo>
                <a:lnTo>
                  <a:pt x="973" y="283"/>
                </a:lnTo>
                <a:lnTo>
                  <a:pt x="974" y="284"/>
                </a:lnTo>
                <a:lnTo>
                  <a:pt x="975" y="284"/>
                </a:lnTo>
                <a:lnTo>
                  <a:pt x="976" y="284"/>
                </a:lnTo>
                <a:lnTo>
                  <a:pt x="976" y="285"/>
                </a:lnTo>
                <a:lnTo>
                  <a:pt x="976" y="286"/>
                </a:lnTo>
                <a:lnTo>
                  <a:pt x="977" y="286"/>
                </a:lnTo>
                <a:lnTo>
                  <a:pt x="977" y="287"/>
                </a:lnTo>
                <a:lnTo>
                  <a:pt x="978" y="287"/>
                </a:lnTo>
                <a:lnTo>
                  <a:pt x="978" y="288"/>
                </a:lnTo>
                <a:lnTo>
                  <a:pt x="979" y="288"/>
                </a:lnTo>
                <a:lnTo>
                  <a:pt x="978" y="289"/>
                </a:lnTo>
                <a:lnTo>
                  <a:pt x="979" y="290"/>
                </a:lnTo>
                <a:lnTo>
                  <a:pt x="979" y="291"/>
                </a:lnTo>
                <a:lnTo>
                  <a:pt x="980" y="292"/>
                </a:lnTo>
                <a:lnTo>
                  <a:pt x="980" y="293"/>
                </a:lnTo>
                <a:lnTo>
                  <a:pt x="981" y="294"/>
                </a:lnTo>
                <a:lnTo>
                  <a:pt x="982" y="295"/>
                </a:lnTo>
                <a:lnTo>
                  <a:pt x="983" y="297"/>
                </a:lnTo>
                <a:lnTo>
                  <a:pt x="983" y="298"/>
                </a:lnTo>
                <a:lnTo>
                  <a:pt x="984" y="299"/>
                </a:lnTo>
                <a:lnTo>
                  <a:pt x="985" y="300"/>
                </a:lnTo>
                <a:lnTo>
                  <a:pt x="986" y="301"/>
                </a:lnTo>
                <a:lnTo>
                  <a:pt x="987" y="302"/>
                </a:lnTo>
                <a:lnTo>
                  <a:pt x="987" y="303"/>
                </a:lnTo>
                <a:lnTo>
                  <a:pt x="988" y="303"/>
                </a:lnTo>
                <a:lnTo>
                  <a:pt x="988" y="304"/>
                </a:lnTo>
                <a:lnTo>
                  <a:pt x="989" y="304"/>
                </a:lnTo>
                <a:lnTo>
                  <a:pt x="990" y="306"/>
                </a:lnTo>
                <a:lnTo>
                  <a:pt x="991" y="306"/>
                </a:lnTo>
                <a:lnTo>
                  <a:pt x="991" y="307"/>
                </a:lnTo>
                <a:lnTo>
                  <a:pt x="992" y="308"/>
                </a:lnTo>
                <a:lnTo>
                  <a:pt x="992" y="309"/>
                </a:lnTo>
                <a:lnTo>
                  <a:pt x="992" y="310"/>
                </a:lnTo>
                <a:lnTo>
                  <a:pt x="993" y="310"/>
                </a:lnTo>
                <a:lnTo>
                  <a:pt x="994" y="312"/>
                </a:lnTo>
                <a:lnTo>
                  <a:pt x="994" y="313"/>
                </a:lnTo>
                <a:lnTo>
                  <a:pt x="995" y="314"/>
                </a:lnTo>
                <a:lnTo>
                  <a:pt x="995" y="315"/>
                </a:lnTo>
                <a:lnTo>
                  <a:pt x="996" y="315"/>
                </a:lnTo>
                <a:lnTo>
                  <a:pt x="996" y="315"/>
                </a:lnTo>
                <a:lnTo>
                  <a:pt x="998" y="317"/>
                </a:lnTo>
                <a:lnTo>
                  <a:pt x="999" y="316"/>
                </a:lnTo>
                <a:lnTo>
                  <a:pt x="1000" y="317"/>
                </a:lnTo>
                <a:lnTo>
                  <a:pt x="1000" y="318"/>
                </a:lnTo>
                <a:lnTo>
                  <a:pt x="1001" y="318"/>
                </a:lnTo>
                <a:lnTo>
                  <a:pt x="1001" y="319"/>
                </a:lnTo>
                <a:lnTo>
                  <a:pt x="1002" y="320"/>
                </a:lnTo>
                <a:lnTo>
                  <a:pt x="1002" y="321"/>
                </a:lnTo>
                <a:lnTo>
                  <a:pt x="1003" y="321"/>
                </a:lnTo>
                <a:lnTo>
                  <a:pt x="1003" y="322"/>
                </a:lnTo>
                <a:lnTo>
                  <a:pt x="1004" y="322"/>
                </a:lnTo>
                <a:lnTo>
                  <a:pt x="1004" y="323"/>
                </a:lnTo>
                <a:lnTo>
                  <a:pt x="1004" y="324"/>
                </a:lnTo>
                <a:lnTo>
                  <a:pt x="1004" y="325"/>
                </a:lnTo>
                <a:lnTo>
                  <a:pt x="1005" y="325"/>
                </a:lnTo>
                <a:lnTo>
                  <a:pt x="1005" y="326"/>
                </a:lnTo>
                <a:lnTo>
                  <a:pt x="1006" y="327"/>
                </a:lnTo>
                <a:lnTo>
                  <a:pt x="1007" y="327"/>
                </a:lnTo>
                <a:lnTo>
                  <a:pt x="1008" y="326"/>
                </a:lnTo>
                <a:lnTo>
                  <a:pt x="1009" y="326"/>
                </a:lnTo>
                <a:lnTo>
                  <a:pt x="1010" y="325"/>
                </a:lnTo>
                <a:lnTo>
                  <a:pt x="1011" y="325"/>
                </a:lnTo>
                <a:lnTo>
                  <a:pt x="1012" y="324"/>
                </a:lnTo>
                <a:lnTo>
                  <a:pt x="1012" y="325"/>
                </a:lnTo>
                <a:lnTo>
                  <a:pt x="1013" y="326"/>
                </a:lnTo>
                <a:lnTo>
                  <a:pt x="1013" y="327"/>
                </a:lnTo>
                <a:lnTo>
                  <a:pt x="1014" y="327"/>
                </a:lnTo>
                <a:lnTo>
                  <a:pt x="1015" y="328"/>
                </a:lnTo>
                <a:lnTo>
                  <a:pt x="1015" y="329"/>
                </a:lnTo>
                <a:lnTo>
                  <a:pt x="1016" y="328"/>
                </a:lnTo>
                <a:lnTo>
                  <a:pt x="1019" y="327"/>
                </a:lnTo>
                <a:lnTo>
                  <a:pt x="1019" y="328"/>
                </a:lnTo>
                <a:lnTo>
                  <a:pt x="1022" y="331"/>
                </a:lnTo>
                <a:lnTo>
                  <a:pt x="1023" y="330"/>
                </a:lnTo>
                <a:lnTo>
                  <a:pt x="1026" y="329"/>
                </a:lnTo>
                <a:lnTo>
                  <a:pt x="1025" y="327"/>
                </a:lnTo>
                <a:lnTo>
                  <a:pt x="1028" y="326"/>
                </a:lnTo>
                <a:lnTo>
                  <a:pt x="1027" y="325"/>
                </a:lnTo>
                <a:lnTo>
                  <a:pt x="1027" y="324"/>
                </a:lnTo>
                <a:lnTo>
                  <a:pt x="1026" y="324"/>
                </a:lnTo>
                <a:lnTo>
                  <a:pt x="1026" y="323"/>
                </a:lnTo>
                <a:lnTo>
                  <a:pt x="1027" y="323"/>
                </a:lnTo>
                <a:lnTo>
                  <a:pt x="1028" y="323"/>
                </a:lnTo>
                <a:lnTo>
                  <a:pt x="1028" y="324"/>
                </a:lnTo>
                <a:lnTo>
                  <a:pt x="1028" y="325"/>
                </a:lnTo>
                <a:lnTo>
                  <a:pt x="1029" y="326"/>
                </a:lnTo>
                <a:lnTo>
                  <a:pt x="1029" y="327"/>
                </a:lnTo>
                <a:lnTo>
                  <a:pt x="1030" y="327"/>
                </a:lnTo>
                <a:lnTo>
                  <a:pt x="1031" y="326"/>
                </a:lnTo>
                <a:lnTo>
                  <a:pt x="1032" y="326"/>
                </a:lnTo>
                <a:lnTo>
                  <a:pt x="1033" y="325"/>
                </a:lnTo>
                <a:lnTo>
                  <a:pt x="1034" y="324"/>
                </a:lnTo>
                <a:lnTo>
                  <a:pt x="1033" y="324"/>
                </a:lnTo>
                <a:lnTo>
                  <a:pt x="1033" y="323"/>
                </a:lnTo>
                <a:lnTo>
                  <a:pt x="1032" y="322"/>
                </a:lnTo>
                <a:lnTo>
                  <a:pt x="1032" y="321"/>
                </a:lnTo>
                <a:lnTo>
                  <a:pt x="1033" y="321"/>
                </a:lnTo>
                <a:lnTo>
                  <a:pt x="1034" y="321"/>
                </a:lnTo>
                <a:lnTo>
                  <a:pt x="1036" y="320"/>
                </a:lnTo>
                <a:lnTo>
                  <a:pt x="1037" y="320"/>
                </a:lnTo>
                <a:lnTo>
                  <a:pt x="1036" y="320"/>
                </a:lnTo>
                <a:lnTo>
                  <a:pt x="1039" y="318"/>
                </a:lnTo>
                <a:lnTo>
                  <a:pt x="1039" y="319"/>
                </a:lnTo>
                <a:lnTo>
                  <a:pt x="1040" y="318"/>
                </a:lnTo>
                <a:lnTo>
                  <a:pt x="1040" y="317"/>
                </a:lnTo>
                <a:lnTo>
                  <a:pt x="1036" y="319"/>
                </a:lnTo>
                <a:lnTo>
                  <a:pt x="1034" y="316"/>
                </a:lnTo>
                <a:lnTo>
                  <a:pt x="1035" y="316"/>
                </a:lnTo>
                <a:lnTo>
                  <a:pt x="1036" y="316"/>
                </a:lnTo>
                <a:lnTo>
                  <a:pt x="1037" y="316"/>
                </a:lnTo>
                <a:lnTo>
                  <a:pt x="1037" y="315"/>
                </a:lnTo>
                <a:lnTo>
                  <a:pt x="1038" y="315"/>
                </a:lnTo>
                <a:lnTo>
                  <a:pt x="1039" y="315"/>
                </a:lnTo>
                <a:lnTo>
                  <a:pt x="1040" y="316"/>
                </a:lnTo>
                <a:lnTo>
                  <a:pt x="1040" y="317"/>
                </a:lnTo>
                <a:lnTo>
                  <a:pt x="1040" y="318"/>
                </a:lnTo>
                <a:lnTo>
                  <a:pt x="1041" y="318"/>
                </a:lnTo>
                <a:lnTo>
                  <a:pt x="1041" y="319"/>
                </a:lnTo>
                <a:lnTo>
                  <a:pt x="1042" y="320"/>
                </a:lnTo>
                <a:lnTo>
                  <a:pt x="1043" y="319"/>
                </a:lnTo>
                <a:lnTo>
                  <a:pt x="1044" y="319"/>
                </a:lnTo>
                <a:lnTo>
                  <a:pt x="1044" y="318"/>
                </a:lnTo>
                <a:lnTo>
                  <a:pt x="1045" y="318"/>
                </a:lnTo>
                <a:lnTo>
                  <a:pt x="1047" y="317"/>
                </a:lnTo>
                <a:lnTo>
                  <a:pt x="1046" y="317"/>
                </a:lnTo>
                <a:lnTo>
                  <a:pt x="1046" y="316"/>
                </a:lnTo>
                <a:lnTo>
                  <a:pt x="1045" y="315"/>
                </a:lnTo>
                <a:lnTo>
                  <a:pt x="1046" y="315"/>
                </a:lnTo>
                <a:lnTo>
                  <a:pt x="1046" y="315"/>
                </a:lnTo>
                <a:lnTo>
                  <a:pt x="1047" y="315"/>
                </a:lnTo>
                <a:lnTo>
                  <a:pt x="1048" y="314"/>
                </a:lnTo>
                <a:lnTo>
                  <a:pt x="1049" y="314"/>
                </a:lnTo>
                <a:lnTo>
                  <a:pt x="1050" y="313"/>
                </a:lnTo>
                <a:lnTo>
                  <a:pt x="1051" y="313"/>
                </a:lnTo>
                <a:lnTo>
                  <a:pt x="1052" y="312"/>
                </a:lnTo>
                <a:lnTo>
                  <a:pt x="1052" y="313"/>
                </a:lnTo>
                <a:lnTo>
                  <a:pt x="1052" y="314"/>
                </a:lnTo>
                <a:lnTo>
                  <a:pt x="1053" y="315"/>
                </a:lnTo>
                <a:lnTo>
                  <a:pt x="1053" y="315"/>
                </a:lnTo>
                <a:lnTo>
                  <a:pt x="1054" y="315"/>
                </a:lnTo>
                <a:lnTo>
                  <a:pt x="1057" y="315"/>
                </a:lnTo>
                <a:lnTo>
                  <a:pt x="1061" y="313"/>
                </a:lnTo>
                <a:lnTo>
                  <a:pt x="1060" y="312"/>
                </a:lnTo>
                <a:lnTo>
                  <a:pt x="1059" y="311"/>
                </a:lnTo>
                <a:lnTo>
                  <a:pt x="1055" y="306"/>
                </a:lnTo>
                <a:lnTo>
                  <a:pt x="1054" y="305"/>
                </a:lnTo>
                <a:lnTo>
                  <a:pt x="1051" y="301"/>
                </a:lnTo>
                <a:lnTo>
                  <a:pt x="1053" y="299"/>
                </a:lnTo>
                <a:lnTo>
                  <a:pt x="1052" y="297"/>
                </a:lnTo>
                <a:lnTo>
                  <a:pt x="1055" y="295"/>
                </a:lnTo>
                <a:lnTo>
                  <a:pt x="1057" y="297"/>
                </a:lnTo>
                <a:lnTo>
                  <a:pt x="1060" y="301"/>
                </a:lnTo>
                <a:lnTo>
                  <a:pt x="1061" y="302"/>
                </a:lnTo>
                <a:lnTo>
                  <a:pt x="1061" y="303"/>
                </a:lnTo>
                <a:lnTo>
                  <a:pt x="1063" y="304"/>
                </a:lnTo>
                <a:lnTo>
                  <a:pt x="1064" y="306"/>
                </a:lnTo>
                <a:lnTo>
                  <a:pt x="1064" y="306"/>
                </a:lnTo>
                <a:lnTo>
                  <a:pt x="1064" y="307"/>
                </a:lnTo>
                <a:lnTo>
                  <a:pt x="1064" y="308"/>
                </a:lnTo>
                <a:lnTo>
                  <a:pt x="1064" y="309"/>
                </a:lnTo>
                <a:lnTo>
                  <a:pt x="1065" y="311"/>
                </a:lnTo>
                <a:lnTo>
                  <a:pt x="1066" y="312"/>
                </a:lnTo>
                <a:lnTo>
                  <a:pt x="1067" y="311"/>
                </a:lnTo>
                <a:lnTo>
                  <a:pt x="1066" y="310"/>
                </a:lnTo>
                <a:lnTo>
                  <a:pt x="1065" y="310"/>
                </a:lnTo>
                <a:lnTo>
                  <a:pt x="1064" y="309"/>
                </a:lnTo>
                <a:lnTo>
                  <a:pt x="1064" y="308"/>
                </a:lnTo>
                <a:lnTo>
                  <a:pt x="1064" y="307"/>
                </a:lnTo>
                <a:lnTo>
                  <a:pt x="1065" y="307"/>
                </a:lnTo>
                <a:lnTo>
                  <a:pt x="1066" y="307"/>
                </a:lnTo>
                <a:lnTo>
                  <a:pt x="1066" y="306"/>
                </a:lnTo>
                <a:lnTo>
                  <a:pt x="1067" y="306"/>
                </a:lnTo>
                <a:lnTo>
                  <a:pt x="1068" y="305"/>
                </a:lnTo>
                <a:lnTo>
                  <a:pt x="1067" y="304"/>
                </a:lnTo>
                <a:lnTo>
                  <a:pt x="1067" y="303"/>
                </a:lnTo>
                <a:lnTo>
                  <a:pt x="1064" y="301"/>
                </a:lnTo>
                <a:lnTo>
                  <a:pt x="1064" y="299"/>
                </a:lnTo>
                <a:lnTo>
                  <a:pt x="1064" y="298"/>
                </a:lnTo>
                <a:lnTo>
                  <a:pt x="1064" y="298"/>
                </a:lnTo>
                <a:lnTo>
                  <a:pt x="1065" y="297"/>
                </a:lnTo>
                <a:lnTo>
                  <a:pt x="1068" y="296"/>
                </a:lnTo>
                <a:lnTo>
                  <a:pt x="1070" y="294"/>
                </a:lnTo>
                <a:lnTo>
                  <a:pt x="1071" y="293"/>
                </a:lnTo>
                <a:lnTo>
                  <a:pt x="1073" y="292"/>
                </a:lnTo>
                <a:lnTo>
                  <a:pt x="1075" y="291"/>
                </a:lnTo>
                <a:lnTo>
                  <a:pt x="1076" y="291"/>
                </a:lnTo>
                <a:lnTo>
                  <a:pt x="1076" y="291"/>
                </a:lnTo>
                <a:lnTo>
                  <a:pt x="1077" y="290"/>
                </a:lnTo>
                <a:lnTo>
                  <a:pt x="1079" y="290"/>
                </a:lnTo>
                <a:lnTo>
                  <a:pt x="1080" y="289"/>
                </a:lnTo>
                <a:lnTo>
                  <a:pt x="1080" y="287"/>
                </a:lnTo>
                <a:lnTo>
                  <a:pt x="1079" y="286"/>
                </a:lnTo>
                <a:lnTo>
                  <a:pt x="1079" y="285"/>
                </a:lnTo>
                <a:lnTo>
                  <a:pt x="1078" y="285"/>
                </a:lnTo>
                <a:lnTo>
                  <a:pt x="1076" y="286"/>
                </a:lnTo>
                <a:lnTo>
                  <a:pt x="1075" y="287"/>
                </a:lnTo>
                <a:lnTo>
                  <a:pt x="1075" y="286"/>
                </a:lnTo>
                <a:lnTo>
                  <a:pt x="1075" y="281"/>
                </a:lnTo>
                <a:lnTo>
                  <a:pt x="1075" y="280"/>
                </a:lnTo>
                <a:lnTo>
                  <a:pt x="1074" y="280"/>
                </a:lnTo>
                <a:lnTo>
                  <a:pt x="1073" y="280"/>
                </a:lnTo>
                <a:lnTo>
                  <a:pt x="1072" y="280"/>
                </a:lnTo>
                <a:lnTo>
                  <a:pt x="1071" y="280"/>
                </a:lnTo>
                <a:lnTo>
                  <a:pt x="1070" y="280"/>
                </a:lnTo>
                <a:lnTo>
                  <a:pt x="1070" y="281"/>
                </a:lnTo>
                <a:lnTo>
                  <a:pt x="1069" y="281"/>
                </a:lnTo>
                <a:lnTo>
                  <a:pt x="1068" y="281"/>
                </a:lnTo>
                <a:lnTo>
                  <a:pt x="1067" y="282"/>
                </a:lnTo>
                <a:lnTo>
                  <a:pt x="1066" y="282"/>
                </a:lnTo>
                <a:lnTo>
                  <a:pt x="1065" y="283"/>
                </a:lnTo>
                <a:lnTo>
                  <a:pt x="1064" y="283"/>
                </a:lnTo>
                <a:lnTo>
                  <a:pt x="1064" y="283"/>
                </a:lnTo>
                <a:lnTo>
                  <a:pt x="1064" y="282"/>
                </a:lnTo>
                <a:lnTo>
                  <a:pt x="1063" y="282"/>
                </a:lnTo>
                <a:lnTo>
                  <a:pt x="1063" y="281"/>
                </a:lnTo>
                <a:lnTo>
                  <a:pt x="1062" y="281"/>
                </a:lnTo>
                <a:lnTo>
                  <a:pt x="1061" y="281"/>
                </a:lnTo>
                <a:lnTo>
                  <a:pt x="1060" y="281"/>
                </a:lnTo>
                <a:lnTo>
                  <a:pt x="1059" y="281"/>
                </a:lnTo>
                <a:lnTo>
                  <a:pt x="1058" y="280"/>
                </a:lnTo>
                <a:lnTo>
                  <a:pt x="1057" y="280"/>
                </a:lnTo>
                <a:lnTo>
                  <a:pt x="1056" y="280"/>
                </a:lnTo>
                <a:lnTo>
                  <a:pt x="1056" y="279"/>
                </a:lnTo>
                <a:lnTo>
                  <a:pt x="1056" y="279"/>
                </a:lnTo>
                <a:lnTo>
                  <a:pt x="1055" y="278"/>
                </a:lnTo>
                <a:lnTo>
                  <a:pt x="1053" y="278"/>
                </a:lnTo>
                <a:lnTo>
                  <a:pt x="1052" y="278"/>
                </a:lnTo>
                <a:lnTo>
                  <a:pt x="1050" y="279"/>
                </a:lnTo>
                <a:lnTo>
                  <a:pt x="1049" y="279"/>
                </a:lnTo>
                <a:lnTo>
                  <a:pt x="1048" y="278"/>
                </a:lnTo>
                <a:lnTo>
                  <a:pt x="1048" y="277"/>
                </a:lnTo>
                <a:lnTo>
                  <a:pt x="1047" y="276"/>
                </a:lnTo>
                <a:lnTo>
                  <a:pt x="1046" y="275"/>
                </a:lnTo>
                <a:lnTo>
                  <a:pt x="1046" y="274"/>
                </a:lnTo>
                <a:lnTo>
                  <a:pt x="1045" y="273"/>
                </a:lnTo>
                <a:lnTo>
                  <a:pt x="1044" y="273"/>
                </a:lnTo>
                <a:lnTo>
                  <a:pt x="1044" y="272"/>
                </a:lnTo>
                <a:lnTo>
                  <a:pt x="1043" y="271"/>
                </a:lnTo>
                <a:lnTo>
                  <a:pt x="1042" y="270"/>
                </a:lnTo>
                <a:lnTo>
                  <a:pt x="1042" y="269"/>
                </a:lnTo>
                <a:lnTo>
                  <a:pt x="1043" y="269"/>
                </a:lnTo>
                <a:lnTo>
                  <a:pt x="1044" y="269"/>
                </a:lnTo>
                <a:lnTo>
                  <a:pt x="1046" y="270"/>
                </a:lnTo>
                <a:lnTo>
                  <a:pt x="1046" y="271"/>
                </a:lnTo>
                <a:lnTo>
                  <a:pt x="1045" y="271"/>
                </a:lnTo>
                <a:lnTo>
                  <a:pt x="1046" y="272"/>
                </a:lnTo>
                <a:lnTo>
                  <a:pt x="1047" y="272"/>
                </a:lnTo>
                <a:lnTo>
                  <a:pt x="1048" y="272"/>
                </a:lnTo>
                <a:lnTo>
                  <a:pt x="1049" y="272"/>
                </a:lnTo>
                <a:lnTo>
                  <a:pt x="1049" y="271"/>
                </a:lnTo>
                <a:lnTo>
                  <a:pt x="1051" y="270"/>
                </a:lnTo>
                <a:lnTo>
                  <a:pt x="1052" y="269"/>
                </a:lnTo>
                <a:lnTo>
                  <a:pt x="1052" y="270"/>
                </a:lnTo>
                <a:lnTo>
                  <a:pt x="1053" y="269"/>
                </a:lnTo>
                <a:lnTo>
                  <a:pt x="1054" y="269"/>
                </a:lnTo>
                <a:lnTo>
                  <a:pt x="1055" y="269"/>
                </a:lnTo>
                <a:lnTo>
                  <a:pt x="1056" y="269"/>
                </a:lnTo>
                <a:lnTo>
                  <a:pt x="1057" y="269"/>
                </a:lnTo>
                <a:lnTo>
                  <a:pt x="1059" y="270"/>
                </a:lnTo>
                <a:lnTo>
                  <a:pt x="1061" y="272"/>
                </a:lnTo>
                <a:lnTo>
                  <a:pt x="1062" y="272"/>
                </a:lnTo>
                <a:lnTo>
                  <a:pt x="1062" y="273"/>
                </a:lnTo>
                <a:lnTo>
                  <a:pt x="1062" y="274"/>
                </a:lnTo>
                <a:lnTo>
                  <a:pt x="1063" y="275"/>
                </a:lnTo>
                <a:lnTo>
                  <a:pt x="1064" y="275"/>
                </a:lnTo>
                <a:lnTo>
                  <a:pt x="1064" y="275"/>
                </a:lnTo>
                <a:lnTo>
                  <a:pt x="1065" y="275"/>
                </a:lnTo>
                <a:lnTo>
                  <a:pt x="1065" y="274"/>
                </a:lnTo>
                <a:lnTo>
                  <a:pt x="1065" y="275"/>
                </a:lnTo>
                <a:lnTo>
                  <a:pt x="1066" y="275"/>
                </a:lnTo>
                <a:lnTo>
                  <a:pt x="1066" y="276"/>
                </a:lnTo>
                <a:lnTo>
                  <a:pt x="1066" y="277"/>
                </a:lnTo>
                <a:lnTo>
                  <a:pt x="1067" y="276"/>
                </a:lnTo>
                <a:lnTo>
                  <a:pt x="1068" y="276"/>
                </a:lnTo>
                <a:lnTo>
                  <a:pt x="1068" y="275"/>
                </a:lnTo>
                <a:lnTo>
                  <a:pt x="1069" y="274"/>
                </a:lnTo>
                <a:lnTo>
                  <a:pt x="1070" y="274"/>
                </a:lnTo>
                <a:lnTo>
                  <a:pt x="1071" y="274"/>
                </a:lnTo>
                <a:lnTo>
                  <a:pt x="1071" y="275"/>
                </a:lnTo>
                <a:lnTo>
                  <a:pt x="1072" y="276"/>
                </a:lnTo>
                <a:lnTo>
                  <a:pt x="1072" y="275"/>
                </a:lnTo>
                <a:lnTo>
                  <a:pt x="1073" y="275"/>
                </a:lnTo>
                <a:lnTo>
                  <a:pt x="1073" y="274"/>
                </a:lnTo>
                <a:lnTo>
                  <a:pt x="1074" y="274"/>
                </a:lnTo>
                <a:lnTo>
                  <a:pt x="1075" y="274"/>
                </a:lnTo>
                <a:lnTo>
                  <a:pt x="1076" y="275"/>
                </a:lnTo>
                <a:lnTo>
                  <a:pt x="1076" y="276"/>
                </a:lnTo>
                <a:lnTo>
                  <a:pt x="1076" y="276"/>
                </a:lnTo>
                <a:lnTo>
                  <a:pt x="1077" y="276"/>
                </a:lnTo>
                <a:lnTo>
                  <a:pt x="1077" y="275"/>
                </a:lnTo>
                <a:lnTo>
                  <a:pt x="1078" y="275"/>
                </a:lnTo>
                <a:lnTo>
                  <a:pt x="1079" y="274"/>
                </a:lnTo>
                <a:lnTo>
                  <a:pt x="1079" y="273"/>
                </a:lnTo>
                <a:lnTo>
                  <a:pt x="1080" y="273"/>
                </a:lnTo>
                <a:lnTo>
                  <a:pt x="1080" y="272"/>
                </a:lnTo>
                <a:lnTo>
                  <a:pt x="1080" y="273"/>
                </a:lnTo>
                <a:lnTo>
                  <a:pt x="1081" y="273"/>
                </a:lnTo>
                <a:lnTo>
                  <a:pt x="1082" y="273"/>
                </a:lnTo>
                <a:lnTo>
                  <a:pt x="1082" y="272"/>
                </a:lnTo>
                <a:lnTo>
                  <a:pt x="1083" y="272"/>
                </a:lnTo>
                <a:lnTo>
                  <a:pt x="1084" y="272"/>
                </a:lnTo>
                <a:lnTo>
                  <a:pt x="1085" y="272"/>
                </a:lnTo>
                <a:lnTo>
                  <a:pt x="1085" y="273"/>
                </a:lnTo>
                <a:lnTo>
                  <a:pt x="1085" y="274"/>
                </a:lnTo>
                <a:lnTo>
                  <a:pt x="1085" y="275"/>
                </a:lnTo>
                <a:lnTo>
                  <a:pt x="1086" y="275"/>
                </a:lnTo>
                <a:lnTo>
                  <a:pt x="1087" y="275"/>
                </a:lnTo>
                <a:lnTo>
                  <a:pt x="1088" y="275"/>
                </a:lnTo>
                <a:lnTo>
                  <a:pt x="1088" y="274"/>
                </a:lnTo>
                <a:lnTo>
                  <a:pt x="1088" y="274"/>
                </a:lnTo>
                <a:lnTo>
                  <a:pt x="1088" y="273"/>
                </a:lnTo>
                <a:lnTo>
                  <a:pt x="1088" y="274"/>
                </a:lnTo>
                <a:lnTo>
                  <a:pt x="1088" y="276"/>
                </a:lnTo>
                <a:lnTo>
                  <a:pt x="1088" y="279"/>
                </a:lnTo>
                <a:lnTo>
                  <a:pt x="1088" y="282"/>
                </a:lnTo>
                <a:lnTo>
                  <a:pt x="1088" y="284"/>
                </a:lnTo>
                <a:lnTo>
                  <a:pt x="1088" y="287"/>
                </a:lnTo>
                <a:lnTo>
                  <a:pt x="1088" y="288"/>
                </a:lnTo>
                <a:lnTo>
                  <a:pt x="1088" y="289"/>
                </a:lnTo>
                <a:lnTo>
                  <a:pt x="1088" y="291"/>
                </a:lnTo>
                <a:lnTo>
                  <a:pt x="1088" y="293"/>
                </a:lnTo>
                <a:lnTo>
                  <a:pt x="1088" y="294"/>
                </a:lnTo>
                <a:lnTo>
                  <a:pt x="1088" y="296"/>
                </a:lnTo>
                <a:lnTo>
                  <a:pt x="1088" y="299"/>
                </a:lnTo>
                <a:lnTo>
                  <a:pt x="1088" y="301"/>
                </a:lnTo>
                <a:lnTo>
                  <a:pt x="1089" y="301"/>
                </a:lnTo>
                <a:lnTo>
                  <a:pt x="1089" y="303"/>
                </a:lnTo>
                <a:lnTo>
                  <a:pt x="1088" y="303"/>
                </a:lnTo>
                <a:lnTo>
                  <a:pt x="1088" y="304"/>
                </a:lnTo>
                <a:lnTo>
                  <a:pt x="1089" y="303"/>
                </a:lnTo>
                <a:lnTo>
                  <a:pt x="1090" y="303"/>
                </a:lnTo>
                <a:lnTo>
                  <a:pt x="1091" y="303"/>
                </a:lnTo>
                <a:lnTo>
                  <a:pt x="1092" y="303"/>
                </a:lnTo>
                <a:lnTo>
                  <a:pt x="1093" y="303"/>
                </a:lnTo>
                <a:lnTo>
                  <a:pt x="1092" y="303"/>
                </a:lnTo>
                <a:lnTo>
                  <a:pt x="1092" y="302"/>
                </a:lnTo>
                <a:lnTo>
                  <a:pt x="1092" y="301"/>
                </a:lnTo>
                <a:lnTo>
                  <a:pt x="1091" y="301"/>
                </a:lnTo>
                <a:lnTo>
                  <a:pt x="1091" y="299"/>
                </a:lnTo>
                <a:lnTo>
                  <a:pt x="1091" y="296"/>
                </a:lnTo>
                <a:lnTo>
                  <a:pt x="1091" y="295"/>
                </a:lnTo>
                <a:lnTo>
                  <a:pt x="1091" y="294"/>
                </a:lnTo>
                <a:lnTo>
                  <a:pt x="1091" y="293"/>
                </a:lnTo>
                <a:lnTo>
                  <a:pt x="1091" y="291"/>
                </a:lnTo>
                <a:lnTo>
                  <a:pt x="1091" y="290"/>
                </a:lnTo>
                <a:lnTo>
                  <a:pt x="1091" y="289"/>
                </a:lnTo>
                <a:lnTo>
                  <a:pt x="1091" y="288"/>
                </a:lnTo>
                <a:lnTo>
                  <a:pt x="1091" y="287"/>
                </a:lnTo>
                <a:lnTo>
                  <a:pt x="1091" y="286"/>
                </a:lnTo>
                <a:lnTo>
                  <a:pt x="1091" y="285"/>
                </a:lnTo>
                <a:lnTo>
                  <a:pt x="1091" y="284"/>
                </a:lnTo>
                <a:lnTo>
                  <a:pt x="1091" y="283"/>
                </a:lnTo>
                <a:lnTo>
                  <a:pt x="1091" y="281"/>
                </a:lnTo>
                <a:lnTo>
                  <a:pt x="1091" y="279"/>
                </a:lnTo>
                <a:lnTo>
                  <a:pt x="1091" y="278"/>
                </a:lnTo>
                <a:lnTo>
                  <a:pt x="1091" y="275"/>
                </a:lnTo>
                <a:lnTo>
                  <a:pt x="1091" y="273"/>
                </a:lnTo>
                <a:lnTo>
                  <a:pt x="1091" y="272"/>
                </a:lnTo>
                <a:lnTo>
                  <a:pt x="1091" y="271"/>
                </a:lnTo>
                <a:lnTo>
                  <a:pt x="1091" y="267"/>
                </a:lnTo>
                <a:lnTo>
                  <a:pt x="1091" y="266"/>
                </a:lnTo>
                <a:lnTo>
                  <a:pt x="1090" y="264"/>
                </a:lnTo>
                <a:lnTo>
                  <a:pt x="1090" y="263"/>
                </a:lnTo>
                <a:lnTo>
                  <a:pt x="1090" y="262"/>
                </a:lnTo>
                <a:lnTo>
                  <a:pt x="1090" y="260"/>
                </a:lnTo>
                <a:lnTo>
                  <a:pt x="1089" y="261"/>
                </a:lnTo>
                <a:lnTo>
                  <a:pt x="1088" y="261"/>
                </a:lnTo>
                <a:lnTo>
                  <a:pt x="1088" y="261"/>
                </a:lnTo>
                <a:lnTo>
                  <a:pt x="1087" y="261"/>
                </a:lnTo>
                <a:lnTo>
                  <a:pt x="1087" y="260"/>
                </a:lnTo>
                <a:lnTo>
                  <a:pt x="1086" y="259"/>
                </a:lnTo>
                <a:lnTo>
                  <a:pt x="1086" y="258"/>
                </a:lnTo>
                <a:lnTo>
                  <a:pt x="1087" y="258"/>
                </a:lnTo>
                <a:lnTo>
                  <a:pt x="1088" y="257"/>
                </a:lnTo>
                <a:lnTo>
                  <a:pt x="1087" y="255"/>
                </a:lnTo>
                <a:lnTo>
                  <a:pt x="1087" y="254"/>
                </a:lnTo>
                <a:lnTo>
                  <a:pt x="1087" y="252"/>
                </a:lnTo>
                <a:lnTo>
                  <a:pt x="1086" y="252"/>
                </a:lnTo>
                <a:lnTo>
                  <a:pt x="1086" y="251"/>
                </a:lnTo>
                <a:lnTo>
                  <a:pt x="1085" y="251"/>
                </a:lnTo>
                <a:lnTo>
                  <a:pt x="1085" y="252"/>
                </a:lnTo>
                <a:lnTo>
                  <a:pt x="1084" y="251"/>
                </a:lnTo>
                <a:lnTo>
                  <a:pt x="1084" y="250"/>
                </a:lnTo>
                <a:lnTo>
                  <a:pt x="1082" y="248"/>
                </a:lnTo>
                <a:lnTo>
                  <a:pt x="1079" y="249"/>
                </a:lnTo>
                <a:lnTo>
                  <a:pt x="1078" y="249"/>
                </a:lnTo>
                <a:lnTo>
                  <a:pt x="1078" y="248"/>
                </a:lnTo>
                <a:lnTo>
                  <a:pt x="1077" y="247"/>
                </a:lnTo>
                <a:lnTo>
                  <a:pt x="1076" y="245"/>
                </a:lnTo>
                <a:lnTo>
                  <a:pt x="1076" y="245"/>
                </a:lnTo>
                <a:lnTo>
                  <a:pt x="1076" y="245"/>
                </a:lnTo>
                <a:lnTo>
                  <a:pt x="1077" y="245"/>
                </a:lnTo>
                <a:lnTo>
                  <a:pt x="1083" y="245"/>
                </a:lnTo>
                <a:lnTo>
                  <a:pt x="1085" y="245"/>
                </a:lnTo>
                <a:lnTo>
                  <a:pt x="1085" y="244"/>
                </a:lnTo>
                <a:lnTo>
                  <a:pt x="1085" y="243"/>
                </a:lnTo>
                <a:lnTo>
                  <a:pt x="1085" y="243"/>
                </a:lnTo>
                <a:lnTo>
                  <a:pt x="1085" y="241"/>
                </a:lnTo>
                <a:lnTo>
                  <a:pt x="1082" y="242"/>
                </a:lnTo>
                <a:lnTo>
                  <a:pt x="1080" y="242"/>
                </a:lnTo>
                <a:lnTo>
                  <a:pt x="1079" y="242"/>
                </a:lnTo>
                <a:lnTo>
                  <a:pt x="1076" y="242"/>
                </a:lnTo>
                <a:lnTo>
                  <a:pt x="1076" y="242"/>
                </a:lnTo>
                <a:lnTo>
                  <a:pt x="1075" y="241"/>
                </a:lnTo>
                <a:lnTo>
                  <a:pt x="1073" y="239"/>
                </a:lnTo>
                <a:lnTo>
                  <a:pt x="1072" y="239"/>
                </a:lnTo>
                <a:lnTo>
                  <a:pt x="1072" y="238"/>
                </a:lnTo>
                <a:lnTo>
                  <a:pt x="1071" y="237"/>
                </a:lnTo>
                <a:lnTo>
                  <a:pt x="1070" y="236"/>
                </a:lnTo>
                <a:lnTo>
                  <a:pt x="1069" y="236"/>
                </a:lnTo>
                <a:lnTo>
                  <a:pt x="1069" y="235"/>
                </a:lnTo>
                <a:lnTo>
                  <a:pt x="1070" y="235"/>
                </a:lnTo>
                <a:lnTo>
                  <a:pt x="1070" y="234"/>
                </a:lnTo>
                <a:lnTo>
                  <a:pt x="1071" y="234"/>
                </a:lnTo>
                <a:lnTo>
                  <a:pt x="1073" y="233"/>
                </a:lnTo>
                <a:lnTo>
                  <a:pt x="1074" y="233"/>
                </a:lnTo>
                <a:lnTo>
                  <a:pt x="1070" y="228"/>
                </a:lnTo>
                <a:lnTo>
                  <a:pt x="1068" y="225"/>
                </a:lnTo>
                <a:lnTo>
                  <a:pt x="1065" y="220"/>
                </a:lnTo>
                <a:lnTo>
                  <a:pt x="1068" y="219"/>
                </a:lnTo>
                <a:lnTo>
                  <a:pt x="1069" y="219"/>
                </a:lnTo>
                <a:lnTo>
                  <a:pt x="1070" y="219"/>
                </a:lnTo>
                <a:lnTo>
                  <a:pt x="1071" y="218"/>
                </a:lnTo>
                <a:lnTo>
                  <a:pt x="1072" y="218"/>
                </a:lnTo>
                <a:lnTo>
                  <a:pt x="1079" y="214"/>
                </a:lnTo>
                <a:lnTo>
                  <a:pt x="1077" y="207"/>
                </a:lnTo>
                <a:lnTo>
                  <a:pt x="1076" y="207"/>
                </a:lnTo>
                <a:lnTo>
                  <a:pt x="1070" y="210"/>
                </a:lnTo>
                <a:lnTo>
                  <a:pt x="1070" y="209"/>
                </a:lnTo>
                <a:lnTo>
                  <a:pt x="1068" y="207"/>
                </a:lnTo>
                <a:lnTo>
                  <a:pt x="1070" y="206"/>
                </a:lnTo>
                <a:lnTo>
                  <a:pt x="1071" y="206"/>
                </a:lnTo>
                <a:lnTo>
                  <a:pt x="1072" y="206"/>
                </a:lnTo>
                <a:lnTo>
                  <a:pt x="1073" y="206"/>
                </a:lnTo>
                <a:lnTo>
                  <a:pt x="1074" y="206"/>
                </a:lnTo>
                <a:lnTo>
                  <a:pt x="1075" y="205"/>
                </a:lnTo>
                <a:lnTo>
                  <a:pt x="1076" y="205"/>
                </a:lnTo>
                <a:lnTo>
                  <a:pt x="1076" y="205"/>
                </a:lnTo>
                <a:lnTo>
                  <a:pt x="1076" y="204"/>
                </a:lnTo>
                <a:lnTo>
                  <a:pt x="1076" y="203"/>
                </a:lnTo>
                <a:lnTo>
                  <a:pt x="1076" y="201"/>
                </a:lnTo>
                <a:lnTo>
                  <a:pt x="1076" y="200"/>
                </a:lnTo>
                <a:lnTo>
                  <a:pt x="1076" y="200"/>
                </a:lnTo>
                <a:lnTo>
                  <a:pt x="1076" y="201"/>
                </a:lnTo>
                <a:lnTo>
                  <a:pt x="1075" y="201"/>
                </a:lnTo>
                <a:lnTo>
                  <a:pt x="1074" y="201"/>
                </a:lnTo>
                <a:lnTo>
                  <a:pt x="1073" y="202"/>
                </a:lnTo>
                <a:lnTo>
                  <a:pt x="1072" y="202"/>
                </a:lnTo>
                <a:lnTo>
                  <a:pt x="1071" y="202"/>
                </a:lnTo>
                <a:lnTo>
                  <a:pt x="1071" y="203"/>
                </a:lnTo>
                <a:lnTo>
                  <a:pt x="1071" y="204"/>
                </a:lnTo>
                <a:lnTo>
                  <a:pt x="1070" y="204"/>
                </a:lnTo>
                <a:lnTo>
                  <a:pt x="1069" y="205"/>
                </a:lnTo>
                <a:lnTo>
                  <a:pt x="1068" y="206"/>
                </a:lnTo>
                <a:lnTo>
                  <a:pt x="1067" y="206"/>
                </a:lnTo>
                <a:lnTo>
                  <a:pt x="1066" y="206"/>
                </a:lnTo>
                <a:lnTo>
                  <a:pt x="1066" y="205"/>
                </a:lnTo>
                <a:lnTo>
                  <a:pt x="1068" y="204"/>
                </a:lnTo>
                <a:lnTo>
                  <a:pt x="1067" y="203"/>
                </a:lnTo>
                <a:lnTo>
                  <a:pt x="1067" y="204"/>
                </a:lnTo>
                <a:lnTo>
                  <a:pt x="1065" y="204"/>
                </a:lnTo>
                <a:lnTo>
                  <a:pt x="1065" y="205"/>
                </a:lnTo>
                <a:lnTo>
                  <a:pt x="1063" y="206"/>
                </a:lnTo>
                <a:lnTo>
                  <a:pt x="1062" y="207"/>
                </a:lnTo>
                <a:lnTo>
                  <a:pt x="1059" y="208"/>
                </a:lnTo>
                <a:lnTo>
                  <a:pt x="1058" y="208"/>
                </a:lnTo>
                <a:lnTo>
                  <a:pt x="1057" y="208"/>
                </a:lnTo>
                <a:lnTo>
                  <a:pt x="1056" y="208"/>
                </a:lnTo>
                <a:lnTo>
                  <a:pt x="1055" y="208"/>
                </a:lnTo>
                <a:lnTo>
                  <a:pt x="1054" y="208"/>
                </a:lnTo>
                <a:lnTo>
                  <a:pt x="1053" y="208"/>
                </a:lnTo>
                <a:lnTo>
                  <a:pt x="1052" y="209"/>
                </a:lnTo>
                <a:lnTo>
                  <a:pt x="1051" y="209"/>
                </a:lnTo>
                <a:lnTo>
                  <a:pt x="1050" y="209"/>
                </a:lnTo>
                <a:lnTo>
                  <a:pt x="1050" y="210"/>
                </a:lnTo>
                <a:lnTo>
                  <a:pt x="1049" y="210"/>
                </a:lnTo>
                <a:lnTo>
                  <a:pt x="1048" y="210"/>
                </a:lnTo>
                <a:lnTo>
                  <a:pt x="1047" y="211"/>
                </a:lnTo>
                <a:lnTo>
                  <a:pt x="1046" y="211"/>
                </a:lnTo>
                <a:lnTo>
                  <a:pt x="1045" y="212"/>
                </a:lnTo>
                <a:lnTo>
                  <a:pt x="1044" y="213"/>
                </a:lnTo>
                <a:lnTo>
                  <a:pt x="1042" y="213"/>
                </a:lnTo>
                <a:lnTo>
                  <a:pt x="1042" y="214"/>
                </a:lnTo>
                <a:lnTo>
                  <a:pt x="1041" y="214"/>
                </a:lnTo>
                <a:lnTo>
                  <a:pt x="1040" y="214"/>
                </a:lnTo>
                <a:lnTo>
                  <a:pt x="1040" y="212"/>
                </a:lnTo>
                <a:lnTo>
                  <a:pt x="1042" y="210"/>
                </a:lnTo>
                <a:lnTo>
                  <a:pt x="1044" y="212"/>
                </a:lnTo>
                <a:lnTo>
                  <a:pt x="1045" y="211"/>
                </a:lnTo>
                <a:lnTo>
                  <a:pt x="1046" y="211"/>
                </a:lnTo>
                <a:lnTo>
                  <a:pt x="1047" y="211"/>
                </a:lnTo>
                <a:lnTo>
                  <a:pt x="1048" y="210"/>
                </a:lnTo>
                <a:lnTo>
                  <a:pt x="1047" y="210"/>
                </a:lnTo>
                <a:lnTo>
                  <a:pt x="1047" y="209"/>
                </a:lnTo>
                <a:lnTo>
                  <a:pt x="1049" y="208"/>
                </a:lnTo>
                <a:lnTo>
                  <a:pt x="1048" y="207"/>
                </a:lnTo>
                <a:lnTo>
                  <a:pt x="1047" y="206"/>
                </a:lnTo>
                <a:lnTo>
                  <a:pt x="1046" y="205"/>
                </a:lnTo>
                <a:lnTo>
                  <a:pt x="1045" y="204"/>
                </a:lnTo>
                <a:lnTo>
                  <a:pt x="1045" y="203"/>
                </a:lnTo>
                <a:lnTo>
                  <a:pt x="1044" y="202"/>
                </a:lnTo>
                <a:lnTo>
                  <a:pt x="1043" y="201"/>
                </a:lnTo>
                <a:lnTo>
                  <a:pt x="1043" y="200"/>
                </a:lnTo>
                <a:lnTo>
                  <a:pt x="1042" y="200"/>
                </a:lnTo>
                <a:lnTo>
                  <a:pt x="1041" y="201"/>
                </a:lnTo>
                <a:lnTo>
                  <a:pt x="1040" y="201"/>
                </a:lnTo>
                <a:lnTo>
                  <a:pt x="1039" y="201"/>
                </a:lnTo>
                <a:lnTo>
                  <a:pt x="1038" y="202"/>
                </a:lnTo>
                <a:lnTo>
                  <a:pt x="1036" y="202"/>
                </a:lnTo>
                <a:lnTo>
                  <a:pt x="1035" y="202"/>
                </a:lnTo>
                <a:lnTo>
                  <a:pt x="1033" y="203"/>
                </a:lnTo>
                <a:lnTo>
                  <a:pt x="1030" y="204"/>
                </a:lnTo>
                <a:lnTo>
                  <a:pt x="1026" y="205"/>
                </a:lnTo>
                <a:lnTo>
                  <a:pt x="1026" y="204"/>
                </a:lnTo>
                <a:lnTo>
                  <a:pt x="1025" y="204"/>
                </a:lnTo>
                <a:lnTo>
                  <a:pt x="1024" y="202"/>
                </a:lnTo>
                <a:lnTo>
                  <a:pt x="1025" y="201"/>
                </a:lnTo>
                <a:lnTo>
                  <a:pt x="1027" y="201"/>
                </a:lnTo>
                <a:lnTo>
                  <a:pt x="1026" y="200"/>
                </a:lnTo>
                <a:lnTo>
                  <a:pt x="1027" y="200"/>
                </a:lnTo>
                <a:lnTo>
                  <a:pt x="1028" y="199"/>
                </a:lnTo>
                <a:lnTo>
                  <a:pt x="1028" y="199"/>
                </a:lnTo>
                <a:lnTo>
                  <a:pt x="1030" y="199"/>
                </a:lnTo>
                <a:lnTo>
                  <a:pt x="1030" y="200"/>
                </a:lnTo>
                <a:lnTo>
                  <a:pt x="1031" y="200"/>
                </a:lnTo>
                <a:lnTo>
                  <a:pt x="1032" y="202"/>
                </a:lnTo>
                <a:lnTo>
                  <a:pt x="1032" y="203"/>
                </a:lnTo>
                <a:lnTo>
                  <a:pt x="1035" y="202"/>
                </a:lnTo>
                <a:lnTo>
                  <a:pt x="1036" y="202"/>
                </a:lnTo>
                <a:lnTo>
                  <a:pt x="1038" y="201"/>
                </a:lnTo>
                <a:lnTo>
                  <a:pt x="1039" y="201"/>
                </a:lnTo>
                <a:lnTo>
                  <a:pt x="1040" y="201"/>
                </a:lnTo>
                <a:lnTo>
                  <a:pt x="1040" y="200"/>
                </a:lnTo>
                <a:lnTo>
                  <a:pt x="1041" y="200"/>
                </a:lnTo>
                <a:lnTo>
                  <a:pt x="1042" y="200"/>
                </a:lnTo>
                <a:lnTo>
                  <a:pt x="1042" y="199"/>
                </a:lnTo>
                <a:lnTo>
                  <a:pt x="1041" y="198"/>
                </a:lnTo>
                <a:lnTo>
                  <a:pt x="1039" y="195"/>
                </a:lnTo>
                <a:lnTo>
                  <a:pt x="1038" y="195"/>
                </a:lnTo>
                <a:lnTo>
                  <a:pt x="1036" y="196"/>
                </a:lnTo>
                <a:lnTo>
                  <a:pt x="1035" y="195"/>
                </a:lnTo>
                <a:lnTo>
                  <a:pt x="1032" y="196"/>
                </a:lnTo>
                <a:lnTo>
                  <a:pt x="1031" y="195"/>
                </a:lnTo>
                <a:lnTo>
                  <a:pt x="1030" y="195"/>
                </a:lnTo>
                <a:lnTo>
                  <a:pt x="1030" y="194"/>
                </a:lnTo>
                <a:lnTo>
                  <a:pt x="1029" y="194"/>
                </a:lnTo>
                <a:lnTo>
                  <a:pt x="1028" y="194"/>
                </a:lnTo>
                <a:lnTo>
                  <a:pt x="1027" y="194"/>
                </a:lnTo>
                <a:lnTo>
                  <a:pt x="1026" y="194"/>
                </a:lnTo>
                <a:lnTo>
                  <a:pt x="1024" y="194"/>
                </a:lnTo>
                <a:lnTo>
                  <a:pt x="1024" y="193"/>
                </a:lnTo>
                <a:lnTo>
                  <a:pt x="1024" y="191"/>
                </a:lnTo>
                <a:lnTo>
                  <a:pt x="1025" y="191"/>
                </a:lnTo>
                <a:lnTo>
                  <a:pt x="1026" y="191"/>
                </a:lnTo>
                <a:lnTo>
                  <a:pt x="1027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3"/>
                </a:lnTo>
                <a:lnTo>
                  <a:pt x="1029" y="193"/>
                </a:lnTo>
                <a:lnTo>
                  <a:pt x="1030" y="193"/>
                </a:lnTo>
                <a:lnTo>
                  <a:pt x="1031" y="193"/>
                </a:lnTo>
                <a:lnTo>
                  <a:pt x="1034" y="193"/>
                </a:lnTo>
                <a:lnTo>
                  <a:pt x="1036" y="193"/>
                </a:lnTo>
                <a:lnTo>
                  <a:pt x="1037" y="193"/>
                </a:lnTo>
                <a:lnTo>
                  <a:pt x="1038" y="193"/>
                </a:lnTo>
                <a:lnTo>
                  <a:pt x="1038" y="192"/>
                </a:lnTo>
                <a:lnTo>
                  <a:pt x="1037" y="192"/>
                </a:lnTo>
                <a:lnTo>
                  <a:pt x="1038" y="191"/>
                </a:lnTo>
                <a:lnTo>
                  <a:pt x="1040" y="191"/>
                </a:lnTo>
                <a:lnTo>
                  <a:pt x="1041" y="191"/>
                </a:lnTo>
                <a:lnTo>
                  <a:pt x="1042" y="191"/>
                </a:lnTo>
                <a:lnTo>
                  <a:pt x="1043" y="192"/>
                </a:lnTo>
                <a:lnTo>
                  <a:pt x="1043" y="194"/>
                </a:lnTo>
                <a:lnTo>
                  <a:pt x="1048" y="194"/>
                </a:lnTo>
                <a:lnTo>
                  <a:pt x="1048" y="193"/>
                </a:lnTo>
                <a:lnTo>
                  <a:pt x="1047" y="193"/>
                </a:lnTo>
                <a:lnTo>
                  <a:pt x="1048" y="192"/>
                </a:lnTo>
                <a:lnTo>
                  <a:pt x="1049" y="192"/>
                </a:lnTo>
                <a:lnTo>
                  <a:pt x="1050" y="193"/>
                </a:lnTo>
                <a:lnTo>
                  <a:pt x="1050" y="194"/>
                </a:lnTo>
                <a:lnTo>
                  <a:pt x="1051" y="194"/>
                </a:lnTo>
                <a:lnTo>
                  <a:pt x="1052" y="195"/>
                </a:lnTo>
                <a:lnTo>
                  <a:pt x="1052" y="195"/>
                </a:lnTo>
                <a:lnTo>
                  <a:pt x="1048" y="197"/>
                </a:lnTo>
                <a:lnTo>
                  <a:pt x="1045" y="199"/>
                </a:lnTo>
                <a:lnTo>
                  <a:pt x="1044" y="199"/>
                </a:lnTo>
                <a:lnTo>
                  <a:pt x="1043" y="200"/>
                </a:lnTo>
                <a:lnTo>
                  <a:pt x="1043" y="201"/>
                </a:lnTo>
                <a:lnTo>
                  <a:pt x="1044" y="202"/>
                </a:lnTo>
                <a:lnTo>
                  <a:pt x="1045" y="204"/>
                </a:lnTo>
                <a:lnTo>
                  <a:pt x="1046" y="204"/>
                </a:lnTo>
                <a:lnTo>
                  <a:pt x="1047" y="206"/>
                </a:lnTo>
                <a:lnTo>
                  <a:pt x="1049" y="208"/>
                </a:lnTo>
                <a:lnTo>
                  <a:pt x="1050" y="209"/>
                </a:lnTo>
                <a:lnTo>
                  <a:pt x="1051" y="208"/>
                </a:lnTo>
                <a:lnTo>
                  <a:pt x="1052" y="208"/>
                </a:lnTo>
                <a:lnTo>
                  <a:pt x="1053" y="208"/>
                </a:lnTo>
                <a:lnTo>
                  <a:pt x="1055" y="208"/>
                </a:lnTo>
                <a:lnTo>
                  <a:pt x="1056" y="208"/>
                </a:lnTo>
                <a:lnTo>
                  <a:pt x="1058" y="208"/>
                </a:lnTo>
                <a:lnTo>
                  <a:pt x="1061" y="207"/>
                </a:lnTo>
                <a:lnTo>
                  <a:pt x="1063" y="206"/>
                </a:lnTo>
                <a:lnTo>
                  <a:pt x="1064" y="205"/>
                </a:lnTo>
                <a:lnTo>
                  <a:pt x="1064" y="205"/>
                </a:lnTo>
                <a:lnTo>
                  <a:pt x="1065" y="204"/>
                </a:lnTo>
                <a:lnTo>
                  <a:pt x="1066" y="204"/>
                </a:lnTo>
                <a:lnTo>
                  <a:pt x="1066" y="203"/>
                </a:lnTo>
                <a:lnTo>
                  <a:pt x="1067" y="203"/>
                </a:lnTo>
                <a:lnTo>
                  <a:pt x="1069" y="202"/>
                </a:lnTo>
                <a:lnTo>
                  <a:pt x="1070" y="202"/>
                </a:lnTo>
                <a:lnTo>
                  <a:pt x="1070" y="201"/>
                </a:lnTo>
                <a:lnTo>
                  <a:pt x="1071" y="201"/>
                </a:lnTo>
                <a:lnTo>
                  <a:pt x="1070" y="200"/>
                </a:lnTo>
                <a:lnTo>
                  <a:pt x="1069" y="198"/>
                </a:lnTo>
                <a:lnTo>
                  <a:pt x="1067" y="196"/>
                </a:lnTo>
                <a:lnTo>
                  <a:pt x="1067" y="195"/>
                </a:lnTo>
                <a:lnTo>
                  <a:pt x="1066" y="195"/>
                </a:lnTo>
                <a:lnTo>
                  <a:pt x="1067" y="195"/>
                </a:lnTo>
                <a:lnTo>
                  <a:pt x="1076" y="195"/>
                </a:lnTo>
                <a:lnTo>
                  <a:pt x="1076" y="195"/>
                </a:lnTo>
                <a:lnTo>
                  <a:pt x="1076" y="194"/>
                </a:lnTo>
                <a:lnTo>
                  <a:pt x="1077" y="194"/>
                </a:lnTo>
                <a:lnTo>
                  <a:pt x="1078" y="194"/>
                </a:lnTo>
                <a:lnTo>
                  <a:pt x="1078" y="195"/>
                </a:lnTo>
                <a:lnTo>
                  <a:pt x="1078" y="196"/>
                </a:lnTo>
                <a:lnTo>
                  <a:pt x="1081" y="196"/>
                </a:lnTo>
                <a:lnTo>
                  <a:pt x="1081" y="197"/>
                </a:lnTo>
                <a:lnTo>
                  <a:pt x="1082" y="198"/>
                </a:lnTo>
                <a:lnTo>
                  <a:pt x="1083" y="198"/>
                </a:lnTo>
                <a:lnTo>
                  <a:pt x="1084" y="198"/>
                </a:lnTo>
                <a:lnTo>
                  <a:pt x="1085" y="197"/>
                </a:lnTo>
                <a:lnTo>
                  <a:pt x="1086" y="197"/>
                </a:lnTo>
                <a:lnTo>
                  <a:pt x="1088" y="195"/>
                </a:lnTo>
                <a:lnTo>
                  <a:pt x="1090" y="195"/>
                </a:lnTo>
                <a:lnTo>
                  <a:pt x="1091" y="195"/>
                </a:lnTo>
                <a:lnTo>
                  <a:pt x="1093" y="193"/>
                </a:lnTo>
                <a:lnTo>
                  <a:pt x="1094" y="193"/>
                </a:lnTo>
                <a:lnTo>
                  <a:pt x="1096" y="192"/>
                </a:lnTo>
                <a:lnTo>
                  <a:pt x="1099" y="190"/>
                </a:lnTo>
                <a:lnTo>
                  <a:pt x="1098" y="189"/>
                </a:lnTo>
                <a:lnTo>
                  <a:pt x="1094" y="184"/>
                </a:lnTo>
                <a:lnTo>
                  <a:pt x="1089" y="178"/>
                </a:lnTo>
                <a:lnTo>
                  <a:pt x="1089" y="177"/>
                </a:lnTo>
                <a:lnTo>
                  <a:pt x="1093" y="176"/>
                </a:lnTo>
                <a:lnTo>
                  <a:pt x="1095" y="175"/>
                </a:lnTo>
                <a:lnTo>
                  <a:pt x="1095" y="176"/>
                </a:lnTo>
                <a:lnTo>
                  <a:pt x="1097" y="178"/>
                </a:lnTo>
                <a:lnTo>
                  <a:pt x="1103" y="186"/>
                </a:lnTo>
                <a:lnTo>
                  <a:pt x="1102" y="187"/>
                </a:lnTo>
                <a:lnTo>
                  <a:pt x="1103" y="187"/>
                </a:lnTo>
                <a:lnTo>
                  <a:pt x="1103" y="188"/>
                </a:lnTo>
                <a:lnTo>
                  <a:pt x="1104" y="188"/>
                </a:lnTo>
                <a:lnTo>
                  <a:pt x="1104" y="189"/>
                </a:lnTo>
                <a:lnTo>
                  <a:pt x="1103" y="189"/>
                </a:lnTo>
                <a:lnTo>
                  <a:pt x="1103" y="190"/>
                </a:lnTo>
                <a:lnTo>
                  <a:pt x="1099" y="192"/>
                </a:lnTo>
                <a:lnTo>
                  <a:pt x="1090" y="197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9"/>
                </a:lnTo>
                <a:lnTo>
                  <a:pt x="1091" y="200"/>
                </a:lnTo>
                <a:lnTo>
                  <a:pt x="1092" y="200"/>
                </a:lnTo>
                <a:lnTo>
                  <a:pt x="1092" y="201"/>
                </a:lnTo>
                <a:lnTo>
                  <a:pt x="1093" y="202"/>
                </a:lnTo>
                <a:lnTo>
                  <a:pt x="1093" y="203"/>
                </a:lnTo>
                <a:lnTo>
                  <a:pt x="1094" y="203"/>
                </a:lnTo>
                <a:lnTo>
                  <a:pt x="1094" y="204"/>
                </a:lnTo>
                <a:lnTo>
                  <a:pt x="1095" y="204"/>
                </a:lnTo>
                <a:lnTo>
                  <a:pt x="1095" y="205"/>
                </a:lnTo>
                <a:lnTo>
                  <a:pt x="1096" y="207"/>
                </a:lnTo>
                <a:lnTo>
                  <a:pt x="1097" y="207"/>
                </a:lnTo>
                <a:lnTo>
                  <a:pt x="1098" y="207"/>
                </a:lnTo>
                <a:lnTo>
                  <a:pt x="1091" y="208"/>
                </a:lnTo>
                <a:lnTo>
                  <a:pt x="1090" y="208"/>
                </a:lnTo>
                <a:lnTo>
                  <a:pt x="1087" y="209"/>
                </a:lnTo>
                <a:lnTo>
                  <a:pt x="1088" y="214"/>
                </a:lnTo>
                <a:lnTo>
                  <a:pt x="1088" y="220"/>
                </a:lnTo>
                <a:lnTo>
                  <a:pt x="1086" y="222"/>
                </a:lnTo>
                <a:lnTo>
                  <a:pt x="1088" y="225"/>
                </a:lnTo>
                <a:lnTo>
                  <a:pt x="1084" y="228"/>
                </a:lnTo>
                <a:lnTo>
                  <a:pt x="1086" y="232"/>
                </a:lnTo>
                <a:lnTo>
                  <a:pt x="1087" y="233"/>
                </a:lnTo>
                <a:lnTo>
                  <a:pt x="1087" y="234"/>
                </a:lnTo>
                <a:lnTo>
                  <a:pt x="1088" y="234"/>
                </a:lnTo>
                <a:lnTo>
                  <a:pt x="1088" y="235"/>
                </a:lnTo>
                <a:lnTo>
                  <a:pt x="1088" y="235"/>
                </a:lnTo>
                <a:lnTo>
                  <a:pt x="1089" y="235"/>
                </a:lnTo>
                <a:lnTo>
                  <a:pt x="1090" y="235"/>
                </a:lnTo>
                <a:lnTo>
                  <a:pt x="1091" y="235"/>
                </a:lnTo>
                <a:lnTo>
                  <a:pt x="1092" y="235"/>
                </a:lnTo>
                <a:lnTo>
                  <a:pt x="1093" y="235"/>
                </a:lnTo>
                <a:lnTo>
                  <a:pt x="1094" y="235"/>
                </a:lnTo>
                <a:lnTo>
                  <a:pt x="1094" y="240"/>
                </a:lnTo>
                <a:lnTo>
                  <a:pt x="1093" y="240"/>
                </a:lnTo>
                <a:lnTo>
                  <a:pt x="1092" y="240"/>
                </a:lnTo>
                <a:lnTo>
                  <a:pt x="1093" y="243"/>
                </a:lnTo>
                <a:lnTo>
                  <a:pt x="1094" y="243"/>
                </a:lnTo>
                <a:lnTo>
                  <a:pt x="1095" y="245"/>
                </a:lnTo>
                <a:lnTo>
                  <a:pt x="1095" y="246"/>
                </a:lnTo>
                <a:lnTo>
                  <a:pt x="1093" y="247"/>
                </a:lnTo>
                <a:lnTo>
                  <a:pt x="1092" y="247"/>
                </a:lnTo>
                <a:lnTo>
                  <a:pt x="1092" y="248"/>
                </a:lnTo>
                <a:lnTo>
                  <a:pt x="1093" y="248"/>
                </a:lnTo>
                <a:lnTo>
                  <a:pt x="1092" y="249"/>
                </a:lnTo>
                <a:lnTo>
                  <a:pt x="1092" y="248"/>
                </a:lnTo>
                <a:lnTo>
                  <a:pt x="1091" y="248"/>
                </a:lnTo>
                <a:lnTo>
                  <a:pt x="1089" y="249"/>
                </a:lnTo>
                <a:lnTo>
                  <a:pt x="1088" y="249"/>
                </a:lnTo>
                <a:lnTo>
                  <a:pt x="1088" y="250"/>
                </a:lnTo>
                <a:lnTo>
                  <a:pt x="1088" y="250"/>
                </a:lnTo>
                <a:lnTo>
                  <a:pt x="1088" y="251"/>
                </a:lnTo>
                <a:lnTo>
                  <a:pt x="1089" y="258"/>
                </a:lnTo>
                <a:lnTo>
                  <a:pt x="1090" y="260"/>
                </a:lnTo>
                <a:lnTo>
                  <a:pt x="1090" y="262"/>
                </a:lnTo>
                <a:lnTo>
                  <a:pt x="1090" y="263"/>
                </a:lnTo>
                <a:lnTo>
                  <a:pt x="1090" y="264"/>
                </a:lnTo>
                <a:lnTo>
                  <a:pt x="1090" y="265"/>
                </a:lnTo>
                <a:lnTo>
                  <a:pt x="1091" y="266"/>
                </a:lnTo>
                <a:lnTo>
                  <a:pt x="1091" y="267"/>
                </a:lnTo>
                <a:lnTo>
                  <a:pt x="1091" y="267"/>
                </a:lnTo>
                <a:lnTo>
                  <a:pt x="1091" y="268"/>
                </a:lnTo>
                <a:lnTo>
                  <a:pt x="1091" y="271"/>
                </a:lnTo>
                <a:lnTo>
                  <a:pt x="1091" y="272"/>
                </a:lnTo>
                <a:lnTo>
                  <a:pt x="1091" y="273"/>
                </a:lnTo>
                <a:lnTo>
                  <a:pt x="1091" y="278"/>
                </a:lnTo>
                <a:lnTo>
                  <a:pt x="1091" y="283"/>
                </a:lnTo>
                <a:lnTo>
                  <a:pt x="1091" y="286"/>
                </a:lnTo>
                <a:lnTo>
                  <a:pt x="1097" y="285"/>
                </a:lnTo>
                <a:lnTo>
                  <a:pt x="1097" y="287"/>
                </a:lnTo>
                <a:lnTo>
                  <a:pt x="1097" y="288"/>
                </a:lnTo>
                <a:lnTo>
                  <a:pt x="1097" y="289"/>
                </a:lnTo>
                <a:lnTo>
                  <a:pt x="1097" y="290"/>
                </a:lnTo>
                <a:lnTo>
                  <a:pt x="1097" y="291"/>
                </a:lnTo>
                <a:lnTo>
                  <a:pt x="1097" y="291"/>
                </a:lnTo>
                <a:lnTo>
                  <a:pt x="1097" y="293"/>
                </a:lnTo>
                <a:lnTo>
                  <a:pt x="1097" y="294"/>
                </a:lnTo>
                <a:lnTo>
                  <a:pt x="1097" y="296"/>
                </a:lnTo>
                <a:lnTo>
                  <a:pt x="1099" y="296"/>
                </a:lnTo>
                <a:lnTo>
                  <a:pt x="1100" y="296"/>
                </a:lnTo>
                <a:lnTo>
                  <a:pt x="1101" y="296"/>
                </a:lnTo>
                <a:lnTo>
                  <a:pt x="1102" y="296"/>
                </a:lnTo>
                <a:lnTo>
                  <a:pt x="1104" y="295"/>
                </a:lnTo>
                <a:lnTo>
                  <a:pt x="1105" y="295"/>
                </a:lnTo>
                <a:lnTo>
                  <a:pt x="1106" y="294"/>
                </a:lnTo>
                <a:lnTo>
                  <a:pt x="1107" y="294"/>
                </a:lnTo>
                <a:lnTo>
                  <a:pt x="1110" y="294"/>
                </a:lnTo>
                <a:lnTo>
                  <a:pt x="1110" y="295"/>
                </a:lnTo>
                <a:lnTo>
                  <a:pt x="1110" y="296"/>
                </a:lnTo>
                <a:lnTo>
                  <a:pt x="1111" y="296"/>
                </a:lnTo>
                <a:lnTo>
                  <a:pt x="1112" y="296"/>
                </a:lnTo>
                <a:lnTo>
                  <a:pt x="1112" y="297"/>
                </a:lnTo>
                <a:lnTo>
                  <a:pt x="1112" y="298"/>
                </a:lnTo>
                <a:lnTo>
                  <a:pt x="1112" y="299"/>
                </a:lnTo>
                <a:lnTo>
                  <a:pt x="1112" y="300"/>
                </a:lnTo>
                <a:lnTo>
                  <a:pt x="1112" y="302"/>
                </a:lnTo>
                <a:lnTo>
                  <a:pt x="1112" y="303"/>
                </a:lnTo>
                <a:lnTo>
                  <a:pt x="1112" y="306"/>
                </a:lnTo>
                <a:lnTo>
                  <a:pt x="1112" y="306"/>
                </a:lnTo>
                <a:lnTo>
                  <a:pt x="1112" y="305"/>
                </a:lnTo>
                <a:lnTo>
                  <a:pt x="1111" y="305"/>
                </a:lnTo>
                <a:lnTo>
                  <a:pt x="1109" y="305"/>
                </a:lnTo>
                <a:lnTo>
                  <a:pt x="1108" y="305"/>
                </a:lnTo>
                <a:lnTo>
                  <a:pt x="1107" y="305"/>
                </a:lnTo>
                <a:lnTo>
                  <a:pt x="1107" y="304"/>
                </a:lnTo>
                <a:lnTo>
                  <a:pt x="1106" y="305"/>
                </a:lnTo>
                <a:lnTo>
                  <a:pt x="1105" y="305"/>
                </a:lnTo>
                <a:lnTo>
                  <a:pt x="1104" y="305"/>
                </a:lnTo>
                <a:lnTo>
                  <a:pt x="1104" y="306"/>
                </a:lnTo>
                <a:lnTo>
                  <a:pt x="1104" y="307"/>
                </a:lnTo>
                <a:lnTo>
                  <a:pt x="1103" y="307"/>
                </a:lnTo>
                <a:lnTo>
                  <a:pt x="1103" y="308"/>
                </a:lnTo>
                <a:lnTo>
                  <a:pt x="1101" y="308"/>
                </a:lnTo>
                <a:lnTo>
                  <a:pt x="1100" y="303"/>
                </a:lnTo>
                <a:lnTo>
                  <a:pt x="1100" y="303"/>
                </a:lnTo>
                <a:lnTo>
                  <a:pt x="1098" y="303"/>
                </a:lnTo>
                <a:lnTo>
                  <a:pt x="1099" y="306"/>
                </a:lnTo>
                <a:lnTo>
                  <a:pt x="1099" y="307"/>
                </a:lnTo>
                <a:lnTo>
                  <a:pt x="1099" y="308"/>
                </a:lnTo>
                <a:lnTo>
                  <a:pt x="1099" y="309"/>
                </a:lnTo>
                <a:lnTo>
                  <a:pt x="1100" y="315"/>
                </a:lnTo>
                <a:lnTo>
                  <a:pt x="1099" y="315"/>
                </a:lnTo>
                <a:lnTo>
                  <a:pt x="1098" y="315"/>
                </a:lnTo>
                <a:lnTo>
                  <a:pt x="1096" y="315"/>
                </a:lnTo>
                <a:lnTo>
                  <a:pt x="1096" y="316"/>
                </a:lnTo>
                <a:lnTo>
                  <a:pt x="1093" y="316"/>
                </a:lnTo>
                <a:lnTo>
                  <a:pt x="1093" y="317"/>
                </a:lnTo>
                <a:lnTo>
                  <a:pt x="1094" y="323"/>
                </a:lnTo>
                <a:lnTo>
                  <a:pt x="1094" y="325"/>
                </a:lnTo>
                <a:lnTo>
                  <a:pt x="1094" y="327"/>
                </a:lnTo>
                <a:lnTo>
                  <a:pt x="1094" y="328"/>
                </a:lnTo>
                <a:lnTo>
                  <a:pt x="1095" y="330"/>
                </a:lnTo>
                <a:lnTo>
                  <a:pt x="1095" y="332"/>
                </a:lnTo>
                <a:lnTo>
                  <a:pt x="1095" y="333"/>
                </a:lnTo>
                <a:lnTo>
                  <a:pt x="1098" y="333"/>
                </a:lnTo>
                <a:lnTo>
                  <a:pt x="1099" y="333"/>
                </a:lnTo>
                <a:lnTo>
                  <a:pt x="1099" y="336"/>
                </a:lnTo>
                <a:lnTo>
                  <a:pt x="1100" y="336"/>
                </a:lnTo>
                <a:lnTo>
                  <a:pt x="1100" y="337"/>
                </a:lnTo>
                <a:lnTo>
                  <a:pt x="1100" y="339"/>
                </a:lnTo>
                <a:lnTo>
                  <a:pt x="1100" y="342"/>
                </a:lnTo>
                <a:lnTo>
                  <a:pt x="1105" y="341"/>
                </a:lnTo>
                <a:lnTo>
                  <a:pt x="1106" y="341"/>
                </a:lnTo>
                <a:lnTo>
                  <a:pt x="1106" y="342"/>
                </a:lnTo>
                <a:lnTo>
                  <a:pt x="1107" y="345"/>
                </a:lnTo>
                <a:lnTo>
                  <a:pt x="1107" y="346"/>
                </a:lnTo>
                <a:lnTo>
                  <a:pt x="1107" y="347"/>
                </a:lnTo>
                <a:lnTo>
                  <a:pt x="1108" y="347"/>
                </a:lnTo>
                <a:lnTo>
                  <a:pt x="1108" y="348"/>
                </a:lnTo>
                <a:lnTo>
                  <a:pt x="1109" y="348"/>
                </a:lnTo>
                <a:lnTo>
                  <a:pt x="1110" y="348"/>
                </a:lnTo>
                <a:lnTo>
                  <a:pt x="1111" y="349"/>
                </a:lnTo>
                <a:lnTo>
                  <a:pt x="1112" y="349"/>
                </a:lnTo>
                <a:lnTo>
                  <a:pt x="1121" y="351"/>
                </a:lnTo>
                <a:lnTo>
                  <a:pt x="1119" y="354"/>
                </a:lnTo>
                <a:lnTo>
                  <a:pt x="1119" y="355"/>
                </a:lnTo>
                <a:lnTo>
                  <a:pt x="1118" y="357"/>
                </a:lnTo>
                <a:lnTo>
                  <a:pt x="1118" y="358"/>
                </a:lnTo>
                <a:lnTo>
                  <a:pt x="1122" y="359"/>
                </a:lnTo>
                <a:lnTo>
                  <a:pt x="1124" y="360"/>
                </a:lnTo>
                <a:lnTo>
                  <a:pt x="1124" y="360"/>
                </a:lnTo>
                <a:lnTo>
                  <a:pt x="1125" y="360"/>
                </a:lnTo>
                <a:lnTo>
                  <a:pt x="1126" y="360"/>
                </a:lnTo>
                <a:lnTo>
                  <a:pt x="1127" y="360"/>
                </a:lnTo>
                <a:lnTo>
                  <a:pt x="1128" y="360"/>
                </a:lnTo>
                <a:lnTo>
                  <a:pt x="1128" y="359"/>
                </a:lnTo>
                <a:lnTo>
                  <a:pt x="1129" y="359"/>
                </a:lnTo>
                <a:lnTo>
                  <a:pt x="1130" y="359"/>
                </a:lnTo>
                <a:lnTo>
                  <a:pt x="1130" y="360"/>
                </a:lnTo>
                <a:lnTo>
                  <a:pt x="1136" y="360"/>
                </a:lnTo>
                <a:lnTo>
                  <a:pt x="1136" y="359"/>
                </a:lnTo>
                <a:lnTo>
                  <a:pt x="1137" y="359"/>
                </a:lnTo>
                <a:lnTo>
                  <a:pt x="1138" y="359"/>
                </a:lnTo>
                <a:lnTo>
                  <a:pt x="1139" y="359"/>
                </a:lnTo>
                <a:lnTo>
                  <a:pt x="1140" y="359"/>
                </a:lnTo>
                <a:lnTo>
                  <a:pt x="1140" y="360"/>
                </a:lnTo>
                <a:lnTo>
                  <a:pt x="1140" y="361"/>
                </a:lnTo>
                <a:lnTo>
                  <a:pt x="1139" y="361"/>
                </a:lnTo>
                <a:lnTo>
                  <a:pt x="1138" y="361"/>
                </a:lnTo>
                <a:lnTo>
                  <a:pt x="1138" y="362"/>
                </a:lnTo>
                <a:lnTo>
                  <a:pt x="1138" y="363"/>
                </a:lnTo>
                <a:lnTo>
                  <a:pt x="1138" y="363"/>
                </a:lnTo>
                <a:lnTo>
                  <a:pt x="1138" y="364"/>
                </a:lnTo>
                <a:lnTo>
                  <a:pt x="1138" y="365"/>
                </a:lnTo>
                <a:lnTo>
                  <a:pt x="1140" y="365"/>
                </a:lnTo>
                <a:lnTo>
                  <a:pt x="1143" y="365"/>
                </a:lnTo>
                <a:lnTo>
                  <a:pt x="1145" y="365"/>
                </a:lnTo>
                <a:lnTo>
                  <a:pt x="1148" y="365"/>
                </a:lnTo>
                <a:lnTo>
                  <a:pt x="1148" y="364"/>
                </a:lnTo>
                <a:lnTo>
                  <a:pt x="1148" y="363"/>
                </a:lnTo>
                <a:lnTo>
                  <a:pt x="1148" y="363"/>
                </a:lnTo>
                <a:lnTo>
                  <a:pt x="1148" y="362"/>
                </a:lnTo>
                <a:lnTo>
                  <a:pt x="1148" y="362"/>
                </a:lnTo>
                <a:lnTo>
                  <a:pt x="1148" y="363"/>
                </a:lnTo>
                <a:lnTo>
                  <a:pt x="1149" y="363"/>
                </a:lnTo>
                <a:lnTo>
                  <a:pt x="1150" y="363"/>
                </a:lnTo>
                <a:lnTo>
                  <a:pt x="1151" y="363"/>
                </a:lnTo>
                <a:lnTo>
                  <a:pt x="1151" y="357"/>
                </a:lnTo>
                <a:lnTo>
                  <a:pt x="1151" y="356"/>
                </a:lnTo>
                <a:lnTo>
                  <a:pt x="1152" y="356"/>
                </a:lnTo>
                <a:lnTo>
                  <a:pt x="1156" y="356"/>
                </a:lnTo>
                <a:lnTo>
                  <a:pt x="1157" y="356"/>
                </a:lnTo>
                <a:lnTo>
                  <a:pt x="1157" y="357"/>
                </a:lnTo>
                <a:lnTo>
                  <a:pt x="1157" y="358"/>
                </a:lnTo>
                <a:lnTo>
                  <a:pt x="1158" y="358"/>
                </a:lnTo>
                <a:lnTo>
                  <a:pt x="1158" y="359"/>
                </a:lnTo>
                <a:lnTo>
                  <a:pt x="1158" y="360"/>
                </a:lnTo>
                <a:lnTo>
                  <a:pt x="1158" y="361"/>
                </a:lnTo>
                <a:lnTo>
                  <a:pt x="1159" y="361"/>
                </a:lnTo>
                <a:lnTo>
                  <a:pt x="1160" y="362"/>
                </a:lnTo>
                <a:lnTo>
                  <a:pt x="1160" y="363"/>
                </a:lnTo>
                <a:lnTo>
                  <a:pt x="1160" y="363"/>
                </a:lnTo>
                <a:lnTo>
                  <a:pt x="1162" y="363"/>
                </a:lnTo>
                <a:lnTo>
                  <a:pt x="1162" y="360"/>
                </a:lnTo>
                <a:lnTo>
                  <a:pt x="1160" y="356"/>
                </a:lnTo>
                <a:lnTo>
                  <a:pt x="1160" y="354"/>
                </a:lnTo>
                <a:lnTo>
                  <a:pt x="1160" y="352"/>
                </a:lnTo>
                <a:lnTo>
                  <a:pt x="1160" y="351"/>
                </a:lnTo>
                <a:lnTo>
                  <a:pt x="1159" y="346"/>
                </a:lnTo>
                <a:lnTo>
                  <a:pt x="1159" y="345"/>
                </a:lnTo>
                <a:lnTo>
                  <a:pt x="1158" y="344"/>
                </a:lnTo>
                <a:lnTo>
                  <a:pt x="1158" y="343"/>
                </a:lnTo>
                <a:lnTo>
                  <a:pt x="1156" y="341"/>
                </a:lnTo>
                <a:lnTo>
                  <a:pt x="1154" y="339"/>
                </a:lnTo>
                <a:lnTo>
                  <a:pt x="1153" y="339"/>
                </a:lnTo>
                <a:lnTo>
                  <a:pt x="1152" y="338"/>
                </a:lnTo>
                <a:lnTo>
                  <a:pt x="1151" y="337"/>
                </a:lnTo>
                <a:lnTo>
                  <a:pt x="1150" y="336"/>
                </a:lnTo>
                <a:lnTo>
                  <a:pt x="1149" y="335"/>
                </a:lnTo>
                <a:lnTo>
                  <a:pt x="1149" y="334"/>
                </a:lnTo>
                <a:lnTo>
                  <a:pt x="1148" y="333"/>
                </a:lnTo>
                <a:lnTo>
                  <a:pt x="1148" y="332"/>
                </a:lnTo>
                <a:lnTo>
                  <a:pt x="1146" y="325"/>
                </a:lnTo>
                <a:lnTo>
                  <a:pt x="1146" y="323"/>
                </a:lnTo>
                <a:lnTo>
                  <a:pt x="1146" y="321"/>
                </a:lnTo>
                <a:lnTo>
                  <a:pt x="1147" y="320"/>
                </a:lnTo>
                <a:lnTo>
                  <a:pt x="1148" y="320"/>
                </a:lnTo>
                <a:lnTo>
                  <a:pt x="1148" y="319"/>
                </a:lnTo>
                <a:lnTo>
                  <a:pt x="1149" y="318"/>
                </a:lnTo>
                <a:lnTo>
                  <a:pt x="1151" y="325"/>
                </a:lnTo>
                <a:lnTo>
                  <a:pt x="1153" y="324"/>
                </a:lnTo>
                <a:lnTo>
                  <a:pt x="1154" y="323"/>
                </a:lnTo>
                <a:lnTo>
                  <a:pt x="1154" y="326"/>
                </a:lnTo>
                <a:lnTo>
                  <a:pt x="1154" y="327"/>
                </a:lnTo>
                <a:lnTo>
                  <a:pt x="1155" y="329"/>
                </a:lnTo>
                <a:lnTo>
                  <a:pt x="1152" y="331"/>
                </a:lnTo>
                <a:lnTo>
                  <a:pt x="1149" y="333"/>
                </a:lnTo>
                <a:lnTo>
                  <a:pt x="1148" y="333"/>
                </a:lnTo>
                <a:lnTo>
                  <a:pt x="1149" y="333"/>
                </a:lnTo>
                <a:lnTo>
                  <a:pt x="1149" y="335"/>
                </a:lnTo>
                <a:lnTo>
                  <a:pt x="1150" y="336"/>
                </a:lnTo>
                <a:lnTo>
                  <a:pt x="1153" y="338"/>
                </a:lnTo>
                <a:lnTo>
                  <a:pt x="1155" y="339"/>
                </a:lnTo>
                <a:lnTo>
                  <a:pt x="1156" y="340"/>
                </a:lnTo>
                <a:lnTo>
                  <a:pt x="1157" y="341"/>
                </a:lnTo>
                <a:lnTo>
                  <a:pt x="1158" y="342"/>
                </a:lnTo>
                <a:lnTo>
                  <a:pt x="1159" y="343"/>
                </a:lnTo>
                <a:lnTo>
                  <a:pt x="1159" y="344"/>
                </a:lnTo>
                <a:lnTo>
                  <a:pt x="1160" y="344"/>
                </a:lnTo>
                <a:lnTo>
                  <a:pt x="1160" y="343"/>
                </a:lnTo>
                <a:lnTo>
                  <a:pt x="1159" y="340"/>
                </a:lnTo>
                <a:lnTo>
                  <a:pt x="1158" y="335"/>
                </a:lnTo>
                <a:lnTo>
                  <a:pt x="1156" y="329"/>
                </a:lnTo>
                <a:lnTo>
                  <a:pt x="1155" y="326"/>
                </a:lnTo>
                <a:lnTo>
                  <a:pt x="1154" y="321"/>
                </a:lnTo>
                <a:lnTo>
                  <a:pt x="1155" y="320"/>
                </a:lnTo>
                <a:lnTo>
                  <a:pt x="1156" y="323"/>
                </a:lnTo>
                <a:lnTo>
                  <a:pt x="1157" y="323"/>
                </a:lnTo>
                <a:lnTo>
                  <a:pt x="1158" y="323"/>
                </a:lnTo>
                <a:lnTo>
                  <a:pt x="1159" y="323"/>
                </a:lnTo>
                <a:lnTo>
                  <a:pt x="1161" y="321"/>
                </a:lnTo>
                <a:lnTo>
                  <a:pt x="1161" y="320"/>
                </a:lnTo>
                <a:lnTo>
                  <a:pt x="1160" y="320"/>
                </a:lnTo>
                <a:lnTo>
                  <a:pt x="1160" y="319"/>
                </a:lnTo>
                <a:lnTo>
                  <a:pt x="1160" y="318"/>
                </a:lnTo>
                <a:lnTo>
                  <a:pt x="1163" y="316"/>
                </a:lnTo>
                <a:lnTo>
                  <a:pt x="1164" y="317"/>
                </a:lnTo>
                <a:lnTo>
                  <a:pt x="1165" y="316"/>
                </a:lnTo>
                <a:lnTo>
                  <a:pt x="1168" y="315"/>
                </a:lnTo>
                <a:lnTo>
                  <a:pt x="1168" y="315"/>
                </a:lnTo>
                <a:lnTo>
                  <a:pt x="1168" y="314"/>
                </a:lnTo>
                <a:lnTo>
                  <a:pt x="1170" y="313"/>
                </a:lnTo>
                <a:lnTo>
                  <a:pt x="1169" y="312"/>
                </a:lnTo>
                <a:lnTo>
                  <a:pt x="1167" y="310"/>
                </a:lnTo>
                <a:lnTo>
                  <a:pt x="1166" y="308"/>
                </a:lnTo>
                <a:lnTo>
                  <a:pt x="1167" y="308"/>
                </a:lnTo>
                <a:lnTo>
                  <a:pt x="1169" y="307"/>
                </a:lnTo>
                <a:lnTo>
                  <a:pt x="1170" y="307"/>
                </a:lnTo>
                <a:lnTo>
                  <a:pt x="1171" y="309"/>
                </a:lnTo>
                <a:lnTo>
                  <a:pt x="1172" y="308"/>
                </a:lnTo>
                <a:lnTo>
                  <a:pt x="1172" y="308"/>
                </a:lnTo>
                <a:lnTo>
                  <a:pt x="1173" y="308"/>
                </a:lnTo>
                <a:lnTo>
                  <a:pt x="1172" y="306"/>
                </a:lnTo>
                <a:lnTo>
                  <a:pt x="1173" y="306"/>
                </a:lnTo>
                <a:lnTo>
                  <a:pt x="1184" y="304"/>
                </a:lnTo>
                <a:lnTo>
                  <a:pt x="1183" y="304"/>
                </a:lnTo>
                <a:lnTo>
                  <a:pt x="1180" y="304"/>
                </a:lnTo>
                <a:lnTo>
                  <a:pt x="1174" y="305"/>
                </a:lnTo>
                <a:lnTo>
                  <a:pt x="1172" y="305"/>
                </a:lnTo>
                <a:lnTo>
                  <a:pt x="1172" y="306"/>
                </a:lnTo>
                <a:lnTo>
                  <a:pt x="1172" y="305"/>
                </a:lnTo>
                <a:lnTo>
                  <a:pt x="1171" y="303"/>
                </a:lnTo>
                <a:lnTo>
                  <a:pt x="1170" y="303"/>
                </a:lnTo>
                <a:lnTo>
                  <a:pt x="1170" y="303"/>
                </a:lnTo>
                <a:lnTo>
                  <a:pt x="1169" y="301"/>
                </a:lnTo>
                <a:lnTo>
                  <a:pt x="1168" y="301"/>
                </a:lnTo>
                <a:lnTo>
                  <a:pt x="1168" y="300"/>
                </a:lnTo>
                <a:lnTo>
                  <a:pt x="1168" y="299"/>
                </a:lnTo>
                <a:lnTo>
                  <a:pt x="1168" y="298"/>
                </a:lnTo>
                <a:lnTo>
                  <a:pt x="1167" y="297"/>
                </a:lnTo>
                <a:lnTo>
                  <a:pt x="1166" y="298"/>
                </a:lnTo>
                <a:lnTo>
                  <a:pt x="1167" y="299"/>
                </a:lnTo>
                <a:lnTo>
                  <a:pt x="1165" y="300"/>
                </a:lnTo>
                <a:lnTo>
                  <a:pt x="1166" y="303"/>
                </a:lnTo>
                <a:lnTo>
                  <a:pt x="1167" y="304"/>
                </a:lnTo>
                <a:lnTo>
                  <a:pt x="1166" y="304"/>
                </a:lnTo>
                <a:lnTo>
                  <a:pt x="1164" y="304"/>
                </a:lnTo>
                <a:lnTo>
                  <a:pt x="1162" y="303"/>
                </a:lnTo>
                <a:lnTo>
                  <a:pt x="1161" y="303"/>
                </a:lnTo>
                <a:lnTo>
                  <a:pt x="1161" y="304"/>
                </a:lnTo>
                <a:lnTo>
                  <a:pt x="1160" y="303"/>
                </a:lnTo>
                <a:lnTo>
                  <a:pt x="1160" y="303"/>
                </a:lnTo>
                <a:lnTo>
                  <a:pt x="1160" y="302"/>
                </a:lnTo>
                <a:lnTo>
                  <a:pt x="1159" y="299"/>
                </a:lnTo>
                <a:lnTo>
                  <a:pt x="1165" y="296"/>
                </a:lnTo>
                <a:lnTo>
                  <a:pt x="1163" y="294"/>
                </a:lnTo>
                <a:lnTo>
                  <a:pt x="1163" y="293"/>
                </a:lnTo>
                <a:lnTo>
                  <a:pt x="1164" y="293"/>
                </a:lnTo>
                <a:lnTo>
                  <a:pt x="1165" y="292"/>
                </a:lnTo>
                <a:lnTo>
                  <a:pt x="1166" y="293"/>
                </a:lnTo>
                <a:lnTo>
                  <a:pt x="1167" y="293"/>
                </a:lnTo>
                <a:lnTo>
                  <a:pt x="1168" y="293"/>
                </a:lnTo>
                <a:lnTo>
                  <a:pt x="1169" y="294"/>
                </a:lnTo>
                <a:lnTo>
                  <a:pt x="1170" y="294"/>
                </a:lnTo>
                <a:lnTo>
                  <a:pt x="1171" y="295"/>
                </a:lnTo>
                <a:lnTo>
                  <a:pt x="1172" y="295"/>
                </a:lnTo>
                <a:lnTo>
                  <a:pt x="1172" y="295"/>
                </a:lnTo>
                <a:lnTo>
                  <a:pt x="1172" y="296"/>
                </a:lnTo>
                <a:lnTo>
                  <a:pt x="1173" y="296"/>
                </a:lnTo>
                <a:lnTo>
                  <a:pt x="1175" y="297"/>
                </a:lnTo>
                <a:lnTo>
                  <a:pt x="1175" y="296"/>
                </a:lnTo>
                <a:lnTo>
                  <a:pt x="1178" y="295"/>
                </a:lnTo>
                <a:lnTo>
                  <a:pt x="1179" y="294"/>
                </a:lnTo>
                <a:lnTo>
                  <a:pt x="1180" y="295"/>
                </a:lnTo>
                <a:lnTo>
                  <a:pt x="1184" y="301"/>
                </a:lnTo>
                <a:lnTo>
                  <a:pt x="1185" y="300"/>
                </a:lnTo>
                <a:lnTo>
                  <a:pt x="1186" y="300"/>
                </a:lnTo>
                <a:lnTo>
                  <a:pt x="1186" y="301"/>
                </a:lnTo>
                <a:lnTo>
                  <a:pt x="1187" y="301"/>
                </a:lnTo>
                <a:lnTo>
                  <a:pt x="1187" y="300"/>
                </a:lnTo>
                <a:lnTo>
                  <a:pt x="1188" y="301"/>
                </a:lnTo>
                <a:lnTo>
                  <a:pt x="1189" y="301"/>
                </a:lnTo>
                <a:lnTo>
                  <a:pt x="1189" y="302"/>
                </a:lnTo>
                <a:lnTo>
                  <a:pt x="1189" y="303"/>
                </a:lnTo>
                <a:lnTo>
                  <a:pt x="1190" y="303"/>
                </a:lnTo>
                <a:lnTo>
                  <a:pt x="1189" y="303"/>
                </a:lnTo>
                <a:lnTo>
                  <a:pt x="1190" y="304"/>
                </a:lnTo>
                <a:lnTo>
                  <a:pt x="1196" y="305"/>
                </a:lnTo>
                <a:lnTo>
                  <a:pt x="1197" y="305"/>
                </a:lnTo>
                <a:lnTo>
                  <a:pt x="1200" y="306"/>
                </a:lnTo>
                <a:lnTo>
                  <a:pt x="1199" y="304"/>
                </a:lnTo>
                <a:lnTo>
                  <a:pt x="1198" y="303"/>
                </a:lnTo>
                <a:lnTo>
                  <a:pt x="1197" y="303"/>
                </a:lnTo>
                <a:lnTo>
                  <a:pt x="1199" y="302"/>
                </a:lnTo>
                <a:lnTo>
                  <a:pt x="1199" y="301"/>
                </a:lnTo>
                <a:lnTo>
                  <a:pt x="1198" y="298"/>
                </a:lnTo>
                <a:lnTo>
                  <a:pt x="1198" y="297"/>
                </a:lnTo>
                <a:lnTo>
                  <a:pt x="1198" y="296"/>
                </a:lnTo>
                <a:lnTo>
                  <a:pt x="1198" y="295"/>
                </a:lnTo>
                <a:lnTo>
                  <a:pt x="1198" y="294"/>
                </a:lnTo>
                <a:lnTo>
                  <a:pt x="1198" y="293"/>
                </a:lnTo>
                <a:lnTo>
                  <a:pt x="1198" y="292"/>
                </a:lnTo>
                <a:lnTo>
                  <a:pt x="1198" y="291"/>
                </a:lnTo>
                <a:lnTo>
                  <a:pt x="1198" y="291"/>
                </a:lnTo>
                <a:lnTo>
                  <a:pt x="1199" y="290"/>
                </a:lnTo>
                <a:lnTo>
                  <a:pt x="1199" y="289"/>
                </a:lnTo>
                <a:lnTo>
                  <a:pt x="1199" y="288"/>
                </a:lnTo>
                <a:lnTo>
                  <a:pt x="1199" y="287"/>
                </a:lnTo>
                <a:lnTo>
                  <a:pt x="1199" y="286"/>
                </a:lnTo>
                <a:lnTo>
                  <a:pt x="1199" y="285"/>
                </a:lnTo>
                <a:lnTo>
                  <a:pt x="1199" y="284"/>
                </a:lnTo>
                <a:lnTo>
                  <a:pt x="1199" y="283"/>
                </a:lnTo>
                <a:lnTo>
                  <a:pt x="1198" y="280"/>
                </a:lnTo>
                <a:lnTo>
                  <a:pt x="1198" y="279"/>
                </a:lnTo>
                <a:lnTo>
                  <a:pt x="1198" y="278"/>
                </a:lnTo>
                <a:lnTo>
                  <a:pt x="1198" y="277"/>
                </a:lnTo>
                <a:lnTo>
                  <a:pt x="1197" y="276"/>
                </a:lnTo>
                <a:lnTo>
                  <a:pt x="1197" y="273"/>
                </a:lnTo>
                <a:lnTo>
                  <a:pt x="1197" y="272"/>
                </a:lnTo>
                <a:lnTo>
                  <a:pt x="1197" y="271"/>
                </a:lnTo>
                <a:lnTo>
                  <a:pt x="1197" y="270"/>
                </a:lnTo>
                <a:lnTo>
                  <a:pt x="1196" y="270"/>
                </a:lnTo>
                <a:lnTo>
                  <a:pt x="1196" y="269"/>
                </a:lnTo>
                <a:lnTo>
                  <a:pt x="1196" y="265"/>
                </a:lnTo>
                <a:lnTo>
                  <a:pt x="1196" y="264"/>
                </a:lnTo>
                <a:lnTo>
                  <a:pt x="1196" y="263"/>
                </a:lnTo>
                <a:lnTo>
                  <a:pt x="1196" y="262"/>
                </a:lnTo>
                <a:lnTo>
                  <a:pt x="1196" y="261"/>
                </a:lnTo>
                <a:lnTo>
                  <a:pt x="1195" y="262"/>
                </a:lnTo>
                <a:lnTo>
                  <a:pt x="1194" y="262"/>
                </a:lnTo>
                <a:lnTo>
                  <a:pt x="1193" y="261"/>
                </a:lnTo>
                <a:lnTo>
                  <a:pt x="1193" y="260"/>
                </a:lnTo>
                <a:lnTo>
                  <a:pt x="1192" y="259"/>
                </a:lnTo>
                <a:lnTo>
                  <a:pt x="1191" y="259"/>
                </a:lnTo>
                <a:lnTo>
                  <a:pt x="1190" y="259"/>
                </a:lnTo>
                <a:lnTo>
                  <a:pt x="1190" y="258"/>
                </a:lnTo>
                <a:lnTo>
                  <a:pt x="1189" y="258"/>
                </a:lnTo>
                <a:lnTo>
                  <a:pt x="1190" y="257"/>
                </a:lnTo>
                <a:lnTo>
                  <a:pt x="1192" y="256"/>
                </a:lnTo>
                <a:lnTo>
                  <a:pt x="1193" y="256"/>
                </a:lnTo>
                <a:lnTo>
                  <a:pt x="1194" y="255"/>
                </a:lnTo>
                <a:lnTo>
                  <a:pt x="1193" y="255"/>
                </a:lnTo>
                <a:lnTo>
                  <a:pt x="1192" y="254"/>
                </a:lnTo>
                <a:lnTo>
                  <a:pt x="1191" y="254"/>
                </a:lnTo>
                <a:lnTo>
                  <a:pt x="1191" y="255"/>
                </a:lnTo>
                <a:lnTo>
                  <a:pt x="1190" y="254"/>
                </a:lnTo>
                <a:lnTo>
                  <a:pt x="1192" y="254"/>
                </a:lnTo>
                <a:lnTo>
                  <a:pt x="1191" y="253"/>
                </a:lnTo>
                <a:lnTo>
                  <a:pt x="1190" y="252"/>
                </a:lnTo>
                <a:lnTo>
                  <a:pt x="1190" y="251"/>
                </a:lnTo>
                <a:lnTo>
                  <a:pt x="1188" y="252"/>
                </a:lnTo>
                <a:lnTo>
                  <a:pt x="1186" y="253"/>
                </a:lnTo>
                <a:lnTo>
                  <a:pt x="1184" y="255"/>
                </a:lnTo>
                <a:lnTo>
                  <a:pt x="1183" y="255"/>
                </a:lnTo>
                <a:lnTo>
                  <a:pt x="1184" y="252"/>
                </a:lnTo>
                <a:lnTo>
                  <a:pt x="1184" y="249"/>
                </a:lnTo>
                <a:lnTo>
                  <a:pt x="1184" y="249"/>
                </a:lnTo>
                <a:lnTo>
                  <a:pt x="1184" y="248"/>
                </a:lnTo>
                <a:lnTo>
                  <a:pt x="1183" y="247"/>
                </a:lnTo>
                <a:lnTo>
                  <a:pt x="1184" y="247"/>
                </a:lnTo>
                <a:lnTo>
                  <a:pt x="1184" y="246"/>
                </a:lnTo>
                <a:lnTo>
                  <a:pt x="1184" y="245"/>
                </a:lnTo>
                <a:lnTo>
                  <a:pt x="1184" y="246"/>
                </a:lnTo>
                <a:lnTo>
                  <a:pt x="1183" y="245"/>
                </a:lnTo>
                <a:lnTo>
                  <a:pt x="1183" y="244"/>
                </a:lnTo>
                <a:lnTo>
                  <a:pt x="1182" y="244"/>
                </a:lnTo>
                <a:lnTo>
                  <a:pt x="1182" y="243"/>
                </a:lnTo>
                <a:lnTo>
                  <a:pt x="1182" y="243"/>
                </a:lnTo>
                <a:lnTo>
                  <a:pt x="1181" y="243"/>
                </a:lnTo>
                <a:lnTo>
                  <a:pt x="1181" y="242"/>
                </a:lnTo>
                <a:lnTo>
                  <a:pt x="1181" y="241"/>
                </a:lnTo>
                <a:lnTo>
                  <a:pt x="1180" y="241"/>
                </a:lnTo>
                <a:lnTo>
                  <a:pt x="1180" y="240"/>
                </a:lnTo>
                <a:lnTo>
                  <a:pt x="1179" y="240"/>
                </a:lnTo>
                <a:lnTo>
                  <a:pt x="1181" y="239"/>
                </a:lnTo>
                <a:lnTo>
                  <a:pt x="1180" y="237"/>
                </a:lnTo>
                <a:lnTo>
                  <a:pt x="1181" y="236"/>
                </a:lnTo>
                <a:lnTo>
                  <a:pt x="1182" y="236"/>
                </a:lnTo>
                <a:lnTo>
                  <a:pt x="1181" y="236"/>
                </a:lnTo>
                <a:lnTo>
                  <a:pt x="1180" y="234"/>
                </a:lnTo>
                <a:lnTo>
                  <a:pt x="1179" y="232"/>
                </a:lnTo>
                <a:lnTo>
                  <a:pt x="1179" y="231"/>
                </a:lnTo>
                <a:lnTo>
                  <a:pt x="1178" y="231"/>
                </a:lnTo>
                <a:lnTo>
                  <a:pt x="1178" y="231"/>
                </a:lnTo>
                <a:lnTo>
                  <a:pt x="1178" y="230"/>
                </a:lnTo>
                <a:lnTo>
                  <a:pt x="1177" y="230"/>
                </a:lnTo>
                <a:lnTo>
                  <a:pt x="1177" y="229"/>
                </a:lnTo>
                <a:lnTo>
                  <a:pt x="1176" y="229"/>
                </a:lnTo>
                <a:lnTo>
                  <a:pt x="1175" y="228"/>
                </a:lnTo>
                <a:lnTo>
                  <a:pt x="1172" y="229"/>
                </a:lnTo>
                <a:lnTo>
                  <a:pt x="1172" y="230"/>
                </a:lnTo>
                <a:lnTo>
                  <a:pt x="1171" y="230"/>
                </a:lnTo>
                <a:lnTo>
                  <a:pt x="1171" y="231"/>
                </a:lnTo>
                <a:lnTo>
                  <a:pt x="1170" y="231"/>
                </a:lnTo>
                <a:lnTo>
                  <a:pt x="1169" y="231"/>
                </a:lnTo>
                <a:lnTo>
                  <a:pt x="1168" y="231"/>
                </a:lnTo>
                <a:lnTo>
                  <a:pt x="1167" y="231"/>
                </a:lnTo>
                <a:lnTo>
                  <a:pt x="1167" y="230"/>
                </a:lnTo>
                <a:lnTo>
                  <a:pt x="1168" y="230"/>
                </a:lnTo>
                <a:lnTo>
                  <a:pt x="1169" y="229"/>
                </a:lnTo>
                <a:lnTo>
                  <a:pt x="1168" y="228"/>
                </a:lnTo>
                <a:lnTo>
                  <a:pt x="1167" y="228"/>
                </a:lnTo>
                <a:lnTo>
                  <a:pt x="1167" y="227"/>
                </a:lnTo>
                <a:lnTo>
                  <a:pt x="1168" y="227"/>
                </a:lnTo>
                <a:lnTo>
                  <a:pt x="1171" y="226"/>
                </a:lnTo>
                <a:lnTo>
                  <a:pt x="1171" y="225"/>
                </a:lnTo>
                <a:lnTo>
                  <a:pt x="1168" y="224"/>
                </a:lnTo>
                <a:lnTo>
                  <a:pt x="1167" y="225"/>
                </a:lnTo>
                <a:lnTo>
                  <a:pt x="1165" y="226"/>
                </a:lnTo>
                <a:lnTo>
                  <a:pt x="1162" y="227"/>
                </a:lnTo>
                <a:lnTo>
                  <a:pt x="1162" y="228"/>
                </a:lnTo>
                <a:lnTo>
                  <a:pt x="1161" y="226"/>
                </a:lnTo>
                <a:lnTo>
                  <a:pt x="1160" y="223"/>
                </a:lnTo>
                <a:lnTo>
                  <a:pt x="1159" y="223"/>
                </a:lnTo>
                <a:lnTo>
                  <a:pt x="1156" y="219"/>
                </a:lnTo>
                <a:lnTo>
                  <a:pt x="1155" y="217"/>
                </a:lnTo>
                <a:lnTo>
                  <a:pt x="1154" y="217"/>
                </a:lnTo>
                <a:lnTo>
                  <a:pt x="1154" y="216"/>
                </a:lnTo>
                <a:lnTo>
                  <a:pt x="1153" y="215"/>
                </a:lnTo>
                <a:lnTo>
                  <a:pt x="1151" y="213"/>
                </a:lnTo>
                <a:lnTo>
                  <a:pt x="1148" y="209"/>
                </a:lnTo>
                <a:lnTo>
                  <a:pt x="1148" y="208"/>
                </a:lnTo>
                <a:lnTo>
                  <a:pt x="1149" y="208"/>
                </a:lnTo>
                <a:lnTo>
                  <a:pt x="1150" y="207"/>
                </a:lnTo>
                <a:lnTo>
                  <a:pt x="1151" y="208"/>
                </a:lnTo>
                <a:lnTo>
                  <a:pt x="1152" y="209"/>
                </a:lnTo>
                <a:lnTo>
                  <a:pt x="1152" y="210"/>
                </a:lnTo>
                <a:lnTo>
                  <a:pt x="1153" y="210"/>
                </a:lnTo>
                <a:lnTo>
                  <a:pt x="1153" y="211"/>
                </a:lnTo>
                <a:lnTo>
                  <a:pt x="1154" y="212"/>
                </a:lnTo>
                <a:lnTo>
                  <a:pt x="1155" y="213"/>
                </a:lnTo>
                <a:lnTo>
                  <a:pt x="1155" y="214"/>
                </a:lnTo>
                <a:lnTo>
                  <a:pt x="1157" y="213"/>
                </a:lnTo>
                <a:lnTo>
                  <a:pt x="1158" y="215"/>
                </a:lnTo>
                <a:lnTo>
                  <a:pt x="1159" y="216"/>
                </a:lnTo>
                <a:lnTo>
                  <a:pt x="1160" y="217"/>
                </a:lnTo>
                <a:lnTo>
                  <a:pt x="1161" y="217"/>
                </a:lnTo>
                <a:lnTo>
                  <a:pt x="1162" y="218"/>
                </a:lnTo>
                <a:lnTo>
                  <a:pt x="1163" y="217"/>
                </a:lnTo>
                <a:lnTo>
                  <a:pt x="1164" y="216"/>
                </a:lnTo>
                <a:lnTo>
                  <a:pt x="1165" y="214"/>
                </a:lnTo>
                <a:lnTo>
                  <a:pt x="1166" y="214"/>
                </a:lnTo>
                <a:lnTo>
                  <a:pt x="1163" y="210"/>
                </a:lnTo>
                <a:lnTo>
                  <a:pt x="1160" y="211"/>
                </a:lnTo>
                <a:lnTo>
                  <a:pt x="1160" y="210"/>
                </a:lnTo>
                <a:lnTo>
                  <a:pt x="1160" y="210"/>
                </a:lnTo>
                <a:lnTo>
                  <a:pt x="1159" y="209"/>
                </a:lnTo>
                <a:lnTo>
                  <a:pt x="1158" y="209"/>
                </a:lnTo>
                <a:lnTo>
                  <a:pt x="1158" y="208"/>
                </a:lnTo>
                <a:lnTo>
                  <a:pt x="1157" y="208"/>
                </a:lnTo>
                <a:lnTo>
                  <a:pt x="1157" y="207"/>
                </a:lnTo>
                <a:lnTo>
                  <a:pt x="1156" y="207"/>
                </a:lnTo>
                <a:lnTo>
                  <a:pt x="1156" y="207"/>
                </a:lnTo>
                <a:lnTo>
                  <a:pt x="1155" y="207"/>
                </a:lnTo>
                <a:lnTo>
                  <a:pt x="1154" y="207"/>
                </a:lnTo>
                <a:lnTo>
                  <a:pt x="1154" y="206"/>
                </a:lnTo>
                <a:lnTo>
                  <a:pt x="1156" y="205"/>
                </a:lnTo>
                <a:lnTo>
                  <a:pt x="1155" y="204"/>
                </a:lnTo>
                <a:lnTo>
                  <a:pt x="1154" y="204"/>
                </a:lnTo>
                <a:lnTo>
                  <a:pt x="1153" y="203"/>
                </a:lnTo>
                <a:lnTo>
                  <a:pt x="1152" y="203"/>
                </a:lnTo>
                <a:lnTo>
                  <a:pt x="1151" y="203"/>
                </a:lnTo>
                <a:lnTo>
                  <a:pt x="1150" y="204"/>
                </a:lnTo>
                <a:lnTo>
                  <a:pt x="1149" y="204"/>
                </a:lnTo>
                <a:lnTo>
                  <a:pt x="1149" y="205"/>
                </a:lnTo>
                <a:lnTo>
                  <a:pt x="1147" y="206"/>
                </a:lnTo>
                <a:lnTo>
                  <a:pt x="1145" y="205"/>
                </a:lnTo>
                <a:lnTo>
                  <a:pt x="1145" y="204"/>
                </a:lnTo>
                <a:lnTo>
                  <a:pt x="1144" y="203"/>
                </a:lnTo>
                <a:lnTo>
                  <a:pt x="1145" y="203"/>
                </a:lnTo>
                <a:lnTo>
                  <a:pt x="1146" y="202"/>
                </a:lnTo>
                <a:lnTo>
                  <a:pt x="1147" y="202"/>
                </a:lnTo>
                <a:lnTo>
                  <a:pt x="1148" y="202"/>
                </a:lnTo>
                <a:lnTo>
                  <a:pt x="1148" y="202"/>
                </a:lnTo>
                <a:lnTo>
                  <a:pt x="1149" y="202"/>
                </a:lnTo>
                <a:lnTo>
                  <a:pt x="1150" y="203"/>
                </a:lnTo>
                <a:lnTo>
                  <a:pt x="1151" y="203"/>
                </a:lnTo>
                <a:lnTo>
                  <a:pt x="1152" y="203"/>
                </a:lnTo>
                <a:lnTo>
                  <a:pt x="1153" y="203"/>
                </a:lnTo>
                <a:lnTo>
                  <a:pt x="1154" y="204"/>
                </a:lnTo>
                <a:lnTo>
                  <a:pt x="1155" y="204"/>
                </a:lnTo>
                <a:lnTo>
                  <a:pt x="1156" y="204"/>
                </a:lnTo>
                <a:lnTo>
                  <a:pt x="1156" y="205"/>
                </a:lnTo>
                <a:lnTo>
                  <a:pt x="1157" y="205"/>
                </a:lnTo>
                <a:lnTo>
                  <a:pt x="1158" y="204"/>
                </a:lnTo>
                <a:lnTo>
                  <a:pt x="1161" y="202"/>
                </a:lnTo>
                <a:lnTo>
                  <a:pt x="1162" y="203"/>
                </a:lnTo>
                <a:lnTo>
                  <a:pt x="1162" y="204"/>
                </a:lnTo>
                <a:lnTo>
                  <a:pt x="1163" y="205"/>
                </a:lnTo>
                <a:lnTo>
                  <a:pt x="1162" y="206"/>
                </a:lnTo>
                <a:lnTo>
                  <a:pt x="1161" y="206"/>
                </a:lnTo>
                <a:lnTo>
                  <a:pt x="1161" y="207"/>
                </a:lnTo>
                <a:lnTo>
                  <a:pt x="1162" y="207"/>
                </a:lnTo>
                <a:lnTo>
                  <a:pt x="1163" y="207"/>
                </a:lnTo>
                <a:lnTo>
                  <a:pt x="1164" y="207"/>
                </a:lnTo>
                <a:lnTo>
                  <a:pt x="1165" y="207"/>
                </a:lnTo>
                <a:lnTo>
                  <a:pt x="1165" y="208"/>
                </a:lnTo>
                <a:lnTo>
                  <a:pt x="1166" y="207"/>
                </a:lnTo>
                <a:lnTo>
                  <a:pt x="1167" y="207"/>
                </a:lnTo>
                <a:lnTo>
                  <a:pt x="1167" y="208"/>
                </a:lnTo>
                <a:lnTo>
                  <a:pt x="1168" y="208"/>
                </a:lnTo>
                <a:lnTo>
                  <a:pt x="1168" y="209"/>
                </a:lnTo>
                <a:lnTo>
                  <a:pt x="1169" y="208"/>
                </a:lnTo>
                <a:lnTo>
                  <a:pt x="1170" y="208"/>
                </a:lnTo>
                <a:lnTo>
                  <a:pt x="1172" y="210"/>
                </a:lnTo>
                <a:lnTo>
                  <a:pt x="1172" y="210"/>
                </a:lnTo>
                <a:lnTo>
                  <a:pt x="1173" y="209"/>
                </a:lnTo>
                <a:lnTo>
                  <a:pt x="1174" y="209"/>
                </a:lnTo>
                <a:lnTo>
                  <a:pt x="1175" y="209"/>
                </a:lnTo>
                <a:lnTo>
                  <a:pt x="1183" y="205"/>
                </a:lnTo>
                <a:lnTo>
                  <a:pt x="1189" y="201"/>
                </a:lnTo>
                <a:lnTo>
                  <a:pt x="1194" y="199"/>
                </a:lnTo>
                <a:lnTo>
                  <a:pt x="1197" y="196"/>
                </a:lnTo>
                <a:lnTo>
                  <a:pt x="1202" y="194"/>
                </a:lnTo>
                <a:lnTo>
                  <a:pt x="1203" y="194"/>
                </a:lnTo>
                <a:lnTo>
                  <a:pt x="1204" y="194"/>
                </a:lnTo>
                <a:lnTo>
                  <a:pt x="1206" y="193"/>
                </a:lnTo>
                <a:lnTo>
                  <a:pt x="1207" y="192"/>
                </a:lnTo>
                <a:lnTo>
                  <a:pt x="1208" y="192"/>
                </a:lnTo>
                <a:lnTo>
                  <a:pt x="1208" y="191"/>
                </a:lnTo>
                <a:lnTo>
                  <a:pt x="1213" y="188"/>
                </a:lnTo>
                <a:lnTo>
                  <a:pt x="1218" y="194"/>
                </a:lnTo>
                <a:lnTo>
                  <a:pt x="1219" y="193"/>
                </a:lnTo>
                <a:lnTo>
                  <a:pt x="1220" y="193"/>
                </a:lnTo>
                <a:lnTo>
                  <a:pt x="1220" y="194"/>
                </a:lnTo>
                <a:lnTo>
                  <a:pt x="1221" y="194"/>
                </a:lnTo>
                <a:lnTo>
                  <a:pt x="1221" y="195"/>
                </a:lnTo>
                <a:lnTo>
                  <a:pt x="1222" y="195"/>
                </a:lnTo>
                <a:lnTo>
                  <a:pt x="1222" y="195"/>
                </a:lnTo>
                <a:lnTo>
                  <a:pt x="1223" y="196"/>
                </a:lnTo>
                <a:lnTo>
                  <a:pt x="1224" y="196"/>
                </a:lnTo>
                <a:lnTo>
                  <a:pt x="1225" y="197"/>
                </a:lnTo>
                <a:lnTo>
                  <a:pt x="1225" y="198"/>
                </a:lnTo>
                <a:lnTo>
                  <a:pt x="1226" y="198"/>
                </a:lnTo>
                <a:lnTo>
                  <a:pt x="1226" y="199"/>
                </a:lnTo>
                <a:lnTo>
                  <a:pt x="1227" y="199"/>
                </a:lnTo>
                <a:lnTo>
                  <a:pt x="1228" y="199"/>
                </a:lnTo>
                <a:lnTo>
                  <a:pt x="1229" y="198"/>
                </a:lnTo>
                <a:lnTo>
                  <a:pt x="1230" y="198"/>
                </a:lnTo>
                <a:lnTo>
                  <a:pt x="1232" y="201"/>
                </a:lnTo>
                <a:lnTo>
                  <a:pt x="1232" y="202"/>
                </a:lnTo>
                <a:lnTo>
                  <a:pt x="1235" y="205"/>
                </a:lnTo>
                <a:lnTo>
                  <a:pt x="1236" y="207"/>
                </a:lnTo>
                <a:lnTo>
                  <a:pt x="1238" y="208"/>
                </a:lnTo>
                <a:lnTo>
                  <a:pt x="1238" y="209"/>
                </a:lnTo>
                <a:lnTo>
                  <a:pt x="1240" y="211"/>
                </a:lnTo>
                <a:lnTo>
                  <a:pt x="1240" y="212"/>
                </a:lnTo>
                <a:lnTo>
                  <a:pt x="1239" y="212"/>
                </a:lnTo>
                <a:lnTo>
                  <a:pt x="1238" y="212"/>
                </a:lnTo>
                <a:lnTo>
                  <a:pt x="1238" y="211"/>
                </a:lnTo>
                <a:lnTo>
                  <a:pt x="1237" y="211"/>
                </a:lnTo>
                <a:lnTo>
                  <a:pt x="1236" y="211"/>
                </a:lnTo>
                <a:lnTo>
                  <a:pt x="1235" y="210"/>
                </a:lnTo>
                <a:lnTo>
                  <a:pt x="1234" y="210"/>
                </a:lnTo>
                <a:lnTo>
                  <a:pt x="1233" y="209"/>
                </a:lnTo>
                <a:lnTo>
                  <a:pt x="1232" y="208"/>
                </a:lnTo>
                <a:lnTo>
                  <a:pt x="1231" y="207"/>
                </a:lnTo>
                <a:lnTo>
                  <a:pt x="1230" y="207"/>
                </a:lnTo>
                <a:lnTo>
                  <a:pt x="1230" y="206"/>
                </a:lnTo>
                <a:lnTo>
                  <a:pt x="1225" y="201"/>
                </a:lnTo>
                <a:lnTo>
                  <a:pt x="1224" y="200"/>
                </a:lnTo>
                <a:lnTo>
                  <a:pt x="1223" y="200"/>
                </a:lnTo>
                <a:lnTo>
                  <a:pt x="1223" y="199"/>
                </a:lnTo>
                <a:lnTo>
                  <a:pt x="1221" y="198"/>
                </a:lnTo>
                <a:lnTo>
                  <a:pt x="1221" y="197"/>
                </a:lnTo>
                <a:lnTo>
                  <a:pt x="1220" y="197"/>
                </a:lnTo>
                <a:lnTo>
                  <a:pt x="1220" y="196"/>
                </a:lnTo>
                <a:lnTo>
                  <a:pt x="1220" y="195"/>
                </a:lnTo>
                <a:lnTo>
                  <a:pt x="1219" y="195"/>
                </a:lnTo>
                <a:lnTo>
                  <a:pt x="1218" y="195"/>
                </a:lnTo>
                <a:lnTo>
                  <a:pt x="1217" y="195"/>
                </a:lnTo>
                <a:lnTo>
                  <a:pt x="1217" y="194"/>
                </a:lnTo>
                <a:lnTo>
                  <a:pt x="1216" y="194"/>
                </a:lnTo>
                <a:lnTo>
                  <a:pt x="1215" y="194"/>
                </a:lnTo>
                <a:lnTo>
                  <a:pt x="1214" y="193"/>
                </a:lnTo>
                <a:lnTo>
                  <a:pt x="1213" y="193"/>
                </a:lnTo>
                <a:lnTo>
                  <a:pt x="1212" y="193"/>
                </a:lnTo>
                <a:lnTo>
                  <a:pt x="1211" y="193"/>
                </a:lnTo>
                <a:lnTo>
                  <a:pt x="1211" y="194"/>
                </a:lnTo>
                <a:lnTo>
                  <a:pt x="1211" y="195"/>
                </a:lnTo>
                <a:lnTo>
                  <a:pt x="1210" y="195"/>
                </a:lnTo>
                <a:lnTo>
                  <a:pt x="1209" y="195"/>
                </a:lnTo>
                <a:lnTo>
                  <a:pt x="1208" y="195"/>
                </a:lnTo>
                <a:lnTo>
                  <a:pt x="1208" y="195"/>
                </a:lnTo>
                <a:lnTo>
                  <a:pt x="1207" y="195"/>
                </a:lnTo>
                <a:lnTo>
                  <a:pt x="1206" y="195"/>
                </a:lnTo>
                <a:lnTo>
                  <a:pt x="1204" y="194"/>
                </a:lnTo>
                <a:lnTo>
                  <a:pt x="1203" y="194"/>
                </a:lnTo>
                <a:lnTo>
                  <a:pt x="1202" y="195"/>
                </a:lnTo>
                <a:lnTo>
                  <a:pt x="1199" y="195"/>
                </a:lnTo>
                <a:lnTo>
                  <a:pt x="1197" y="196"/>
                </a:lnTo>
                <a:lnTo>
                  <a:pt x="1194" y="199"/>
                </a:lnTo>
                <a:lnTo>
                  <a:pt x="1189" y="201"/>
                </a:lnTo>
                <a:lnTo>
                  <a:pt x="1183" y="205"/>
                </a:lnTo>
                <a:lnTo>
                  <a:pt x="1182" y="206"/>
                </a:lnTo>
                <a:lnTo>
                  <a:pt x="1181" y="207"/>
                </a:lnTo>
                <a:lnTo>
                  <a:pt x="1180" y="207"/>
                </a:lnTo>
                <a:lnTo>
                  <a:pt x="1176" y="208"/>
                </a:lnTo>
                <a:lnTo>
                  <a:pt x="1175" y="209"/>
                </a:lnTo>
                <a:lnTo>
                  <a:pt x="1172" y="211"/>
                </a:lnTo>
                <a:lnTo>
                  <a:pt x="1172" y="211"/>
                </a:lnTo>
                <a:lnTo>
                  <a:pt x="1171" y="212"/>
                </a:lnTo>
                <a:lnTo>
                  <a:pt x="1168" y="213"/>
                </a:lnTo>
                <a:lnTo>
                  <a:pt x="1167" y="213"/>
                </a:lnTo>
                <a:lnTo>
                  <a:pt x="1167" y="214"/>
                </a:lnTo>
                <a:lnTo>
                  <a:pt x="1165" y="215"/>
                </a:lnTo>
                <a:lnTo>
                  <a:pt x="1164" y="216"/>
                </a:lnTo>
                <a:lnTo>
                  <a:pt x="1164" y="217"/>
                </a:lnTo>
                <a:lnTo>
                  <a:pt x="1163" y="218"/>
                </a:lnTo>
                <a:lnTo>
                  <a:pt x="1162" y="219"/>
                </a:lnTo>
                <a:lnTo>
                  <a:pt x="1162" y="219"/>
                </a:lnTo>
                <a:lnTo>
                  <a:pt x="1163" y="219"/>
                </a:lnTo>
                <a:lnTo>
                  <a:pt x="1164" y="219"/>
                </a:lnTo>
                <a:lnTo>
                  <a:pt x="1164" y="220"/>
                </a:lnTo>
                <a:lnTo>
                  <a:pt x="1165" y="220"/>
                </a:lnTo>
                <a:lnTo>
                  <a:pt x="1166" y="220"/>
                </a:lnTo>
                <a:lnTo>
                  <a:pt x="1166" y="221"/>
                </a:lnTo>
                <a:lnTo>
                  <a:pt x="1167" y="221"/>
                </a:lnTo>
                <a:lnTo>
                  <a:pt x="1167" y="222"/>
                </a:lnTo>
                <a:lnTo>
                  <a:pt x="1168" y="222"/>
                </a:lnTo>
                <a:lnTo>
                  <a:pt x="1168" y="223"/>
                </a:lnTo>
                <a:lnTo>
                  <a:pt x="1168" y="222"/>
                </a:lnTo>
                <a:lnTo>
                  <a:pt x="1169" y="222"/>
                </a:lnTo>
                <a:lnTo>
                  <a:pt x="1169" y="223"/>
                </a:lnTo>
                <a:lnTo>
                  <a:pt x="1170" y="223"/>
                </a:lnTo>
                <a:lnTo>
                  <a:pt x="1171" y="223"/>
                </a:lnTo>
                <a:lnTo>
                  <a:pt x="1172" y="224"/>
                </a:lnTo>
                <a:lnTo>
                  <a:pt x="1172" y="224"/>
                </a:lnTo>
                <a:lnTo>
                  <a:pt x="1172" y="223"/>
                </a:lnTo>
                <a:lnTo>
                  <a:pt x="1173" y="223"/>
                </a:lnTo>
                <a:lnTo>
                  <a:pt x="1173" y="222"/>
                </a:lnTo>
                <a:lnTo>
                  <a:pt x="1173" y="223"/>
                </a:lnTo>
                <a:lnTo>
                  <a:pt x="1174" y="224"/>
                </a:lnTo>
                <a:lnTo>
                  <a:pt x="1174" y="225"/>
                </a:lnTo>
                <a:lnTo>
                  <a:pt x="1175" y="225"/>
                </a:lnTo>
                <a:lnTo>
                  <a:pt x="1174" y="225"/>
                </a:lnTo>
                <a:lnTo>
                  <a:pt x="1174" y="226"/>
                </a:lnTo>
                <a:lnTo>
                  <a:pt x="1175" y="227"/>
                </a:lnTo>
                <a:lnTo>
                  <a:pt x="1175" y="226"/>
                </a:lnTo>
                <a:lnTo>
                  <a:pt x="1175" y="227"/>
                </a:lnTo>
                <a:lnTo>
                  <a:pt x="1176" y="227"/>
                </a:lnTo>
                <a:lnTo>
                  <a:pt x="1176" y="228"/>
                </a:lnTo>
                <a:lnTo>
                  <a:pt x="1175" y="228"/>
                </a:lnTo>
                <a:lnTo>
                  <a:pt x="1176" y="228"/>
                </a:lnTo>
                <a:lnTo>
                  <a:pt x="1176" y="229"/>
                </a:lnTo>
                <a:lnTo>
                  <a:pt x="1177" y="229"/>
                </a:lnTo>
                <a:lnTo>
                  <a:pt x="1177" y="230"/>
                </a:lnTo>
                <a:lnTo>
                  <a:pt x="1178" y="230"/>
                </a:lnTo>
                <a:lnTo>
                  <a:pt x="1178" y="231"/>
                </a:lnTo>
                <a:lnTo>
                  <a:pt x="1179" y="231"/>
                </a:lnTo>
                <a:lnTo>
                  <a:pt x="1179" y="231"/>
                </a:lnTo>
                <a:lnTo>
                  <a:pt x="1180" y="231"/>
                </a:lnTo>
                <a:lnTo>
                  <a:pt x="1181" y="231"/>
                </a:lnTo>
                <a:lnTo>
                  <a:pt x="1182" y="231"/>
                </a:lnTo>
                <a:lnTo>
                  <a:pt x="1183" y="231"/>
                </a:lnTo>
                <a:lnTo>
                  <a:pt x="1184" y="231"/>
                </a:lnTo>
                <a:lnTo>
                  <a:pt x="1183" y="231"/>
                </a:lnTo>
                <a:lnTo>
                  <a:pt x="1180" y="232"/>
                </a:lnTo>
                <a:lnTo>
                  <a:pt x="1181" y="234"/>
                </a:lnTo>
                <a:lnTo>
                  <a:pt x="1182" y="236"/>
                </a:lnTo>
                <a:lnTo>
                  <a:pt x="1183" y="237"/>
                </a:lnTo>
                <a:lnTo>
                  <a:pt x="1184" y="239"/>
                </a:lnTo>
                <a:lnTo>
                  <a:pt x="1184" y="241"/>
                </a:lnTo>
                <a:lnTo>
                  <a:pt x="1185" y="240"/>
                </a:lnTo>
                <a:lnTo>
                  <a:pt x="1186" y="243"/>
                </a:lnTo>
                <a:lnTo>
                  <a:pt x="1187" y="243"/>
                </a:lnTo>
                <a:lnTo>
                  <a:pt x="1187" y="243"/>
                </a:lnTo>
                <a:lnTo>
                  <a:pt x="1188" y="243"/>
                </a:lnTo>
                <a:lnTo>
                  <a:pt x="1189" y="244"/>
                </a:lnTo>
                <a:lnTo>
                  <a:pt x="1187" y="245"/>
                </a:lnTo>
                <a:lnTo>
                  <a:pt x="1188" y="246"/>
                </a:lnTo>
                <a:lnTo>
                  <a:pt x="1188" y="247"/>
                </a:lnTo>
                <a:lnTo>
                  <a:pt x="1189" y="247"/>
                </a:lnTo>
                <a:lnTo>
                  <a:pt x="1189" y="248"/>
                </a:lnTo>
                <a:lnTo>
                  <a:pt x="1189" y="249"/>
                </a:lnTo>
                <a:lnTo>
                  <a:pt x="1190" y="249"/>
                </a:lnTo>
                <a:lnTo>
                  <a:pt x="1190" y="250"/>
                </a:lnTo>
                <a:lnTo>
                  <a:pt x="1191" y="250"/>
                </a:lnTo>
                <a:lnTo>
                  <a:pt x="1191" y="251"/>
                </a:lnTo>
                <a:lnTo>
                  <a:pt x="1192" y="253"/>
                </a:lnTo>
                <a:lnTo>
                  <a:pt x="1193" y="253"/>
                </a:lnTo>
                <a:lnTo>
                  <a:pt x="1194" y="252"/>
                </a:lnTo>
                <a:lnTo>
                  <a:pt x="1195" y="252"/>
                </a:lnTo>
                <a:lnTo>
                  <a:pt x="1196" y="255"/>
                </a:lnTo>
                <a:lnTo>
                  <a:pt x="1197" y="255"/>
                </a:lnTo>
                <a:lnTo>
                  <a:pt x="1200" y="254"/>
                </a:lnTo>
                <a:lnTo>
                  <a:pt x="1201" y="254"/>
                </a:lnTo>
                <a:lnTo>
                  <a:pt x="1202" y="253"/>
                </a:lnTo>
                <a:lnTo>
                  <a:pt x="1203" y="253"/>
                </a:lnTo>
                <a:lnTo>
                  <a:pt x="1204" y="252"/>
                </a:lnTo>
                <a:lnTo>
                  <a:pt x="1205" y="252"/>
                </a:lnTo>
                <a:lnTo>
                  <a:pt x="1206" y="252"/>
                </a:lnTo>
                <a:lnTo>
                  <a:pt x="1206" y="251"/>
                </a:lnTo>
                <a:lnTo>
                  <a:pt x="1207" y="252"/>
                </a:lnTo>
                <a:lnTo>
                  <a:pt x="1204" y="253"/>
                </a:lnTo>
                <a:lnTo>
                  <a:pt x="1203" y="253"/>
                </a:lnTo>
                <a:lnTo>
                  <a:pt x="1202" y="254"/>
                </a:lnTo>
                <a:lnTo>
                  <a:pt x="1201" y="254"/>
                </a:lnTo>
                <a:lnTo>
                  <a:pt x="1200" y="255"/>
                </a:lnTo>
                <a:lnTo>
                  <a:pt x="1198" y="255"/>
                </a:lnTo>
                <a:lnTo>
                  <a:pt x="1199" y="257"/>
                </a:lnTo>
                <a:lnTo>
                  <a:pt x="1198" y="257"/>
                </a:lnTo>
                <a:lnTo>
                  <a:pt x="1197" y="257"/>
                </a:lnTo>
                <a:lnTo>
                  <a:pt x="1197" y="258"/>
                </a:lnTo>
                <a:lnTo>
                  <a:pt x="1196" y="258"/>
                </a:lnTo>
                <a:lnTo>
                  <a:pt x="1196" y="259"/>
                </a:lnTo>
                <a:lnTo>
                  <a:pt x="1196" y="259"/>
                </a:lnTo>
                <a:lnTo>
                  <a:pt x="1197" y="259"/>
                </a:lnTo>
                <a:lnTo>
                  <a:pt x="1197" y="261"/>
                </a:lnTo>
                <a:lnTo>
                  <a:pt x="1196" y="261"/>
                </a:lnTo>
                <a:lnTo>
                  <a:pt x="1196" y="262"/>
                </a:lnTo>
                <a:lnTo>
                  <a:pt x="1196" y="263"/>
                </a:lnTo>
                <a:lnTo>
                  <a:pt x="1196" y="264"/>
                </a:lnTo>
                <a:lnTo>
                  <a:pt x="1197" y="266"/>
                </a:lnTo>
                <a:lnTo>
                  <a:pt x="1197" y="267"/>
                </a:lnTo>
                <a:lnTo>
                  <a:pt x="1198" y="270"/>
                </a:lnTo>
                <a:lnTo>
                  <a:pt x="1198" y="275"/>
                </a:lnTo>
                <a:lnTo>
                  <a:pt x="1198" y="276"/>
                </a:lnTo>
                <a:lnTo>
                  <a:pt x="1200" y="276"/>
                </a:lnTo>
                <a:lnTo>
                  <a:pt x="1201" y="276"/>
                </a:lnTo>
                <a:lnTo>
                  <a:pt x="1201" y="277"/>
                </a:lnTo>
                <a:lnTo>
                  <a:pt x="1201" y="278"/>
                </a:lnTo>
                <a:lnTo>
                  <a:pt x="1200" y="278"/>
                </a:lnTo>
                <a:lnTo>
                  <a:pt x="1199" y="278"/>
                </a:lnTo>
                <a:lnTo>
                  <a:pt x="1199" y="279"/>
                </a:lnTo>
                <a:lnTo>
                  <a:pt x="1199" y="279"/>
                </a:lnTo>
                <a:lnTo>
                  <a:pt x="1199" y="280"/>
                </a:lnTo>
                <a:lnTo>
                  <a:pt x="1199" y="282"/>
                </a:lnTo>
                <a:lnTo>
                  <a:pt x="1199" y="283"/>
                </a:lnTo>
                <a:lnTo>
                  <a:pt x="1200" y="282"/>
                </a:lnTo>
                <a:lnTo>
                  <a:pt x="1201" y="282"/>
                </a:lnTo>
                <a:lnTo>
                  <a:pt x="1202" y="282"/>
                </a:lnTo>
                <a:lnTo>
                  <a:pt x="1202" y="283"/>
                </a:lnTo>
                <a:lnTo>
                  <a:pt x="1201" y="283"/>
                </a:lnTo>
                <a:lnTo>
                  <a:pt x="1201" y="284"/>
                </a:lnTo>
                <a:lnTo>
                  <a:pt x="1200" y="284"/>
                </a:lnTo>
                <a:lnTo>
                  <a:pt x="1200" y="285"/>
                </a:lnTo>
                <a:lnTo>
                  <a:pt x="1201" y="286"/>
                </a:lnTo>
                <a:lnTo>
                  <a:pt x="1201" y="287"/>
                </a:lnTo>
                <a:lnTo>
                  <a:pt x="1202" y="287"/>
                </a:lnTo>
                <a:lnTo>
                  <a:pt x="1202" y="288"/>
                </a:lnTo>
                <a:lnTo>
                  <a:pt x="1203" y="289"/>
                </a:lnTo>
                <a:lnTo>
                  <a:pt x="1203" y="290"/>
                </a:lnTo>
                <a:lnTo>
                  <a:pt x="1204" y="290"/>
                </a:lnTo>
                <a:lnTo>
                  <a:pt x="1205" y="290"/>
                </a:lnTo>
                <a:lnTo>
                  <a:pt x="1206" y="290"/>
                </a:lnTo>
                <a:lnTo>
                  <a:pt x="1206" y="289"/>
                </a:lnTo>
                <a:lnTo>
                  <a:pt x="1207" y="289"/>
                </a:lnTo>
                <a:lnTo>
                  <a:pt x="1208" y="289"/>
                </a:lnTo>
                <a:lnTo>
                  <a:pt x="1208" y="288"/>
                </a:lnTo>
                <a:lnTo>
                  <a:pt x="1208" y="288"/>
                </a:lnTo>
                <a:lnTo>
                  <a:pt x="1209" y="287"/>
                </a:lnTo>
                <a:lnTo>
                  <a:pt x="1210" y="287"/>
                </a:lnTo>
                <a:lnTo>
                  <a:pt x="1210" y="286"/>
                </a:lnTo>
                <a:lnTo>
                  <a:pt x="1211" y="286"/>
                </a:lnTo>
                <a:lnTo>
                  <a:pt x="1212" y="286"/>
                </a:lnTo>
                <a:lnTo>
                  <a:pt x="1212" y="285"/>
                </a:lnTo>
                <a:lnTo>
                  <a:pt x="1213" y="285"/>
                </a:lnTo>
                <a:lnTo>
                  <a:pt x="1214" y="285"/>
                </a:lnTo>
                <a:lnTo>
                  <a:pt x="1214" y="284"/>
                </a:lnTo>
                <a:lnTo>
                  <a:pt x="1215" y="284"/>
                </a:lnTo>
                <a:lnTo>
                  <a:pt x="1216" y="284"/>
                </a:lnTo>
                <a:lnTo>
                  <a:pt x="1216" y="283"/>
                </a:lnTo>
                <a:lnTo>
                  <a:pt x="1217" y="283"/>
                </a:lnTo>
                <a:lnTo>
                  <a:pt x="1218" y="282"/>
                </a:lnTo>
                <a:lnTo>
                  <a:pt x="1220" y="281"/>
                </a:lnTo>
                <a:lnTo>
                  <a:pt x="1222" y="280"/>
                </a:lnTo>
                <a:lnTo>
                  <a:pt x="1223" y="279"/>
                </a:lnTo>
                <a:lnTo>
                  <a:pt x="1224" y="279"/>
                </a:lnTo>
                <a:lnTo>
                  <a:pt x="1225" y="279"/>
                </a:lnTo>
                <a:lnTo>
                  <a:pt x="1227" y="278"/>
                </a:lnTo>
                <a:lnTo>
                  <a:pt x="1230" y="277"/>
                </a:lnTo>
                <a:lnTo>
                  <a:pt x="1230" y="276"/>
                </a:lnTo>
                <a:lnTo>
                  <a:pt x="1232" y="275"/>
                </a:lnTo>
                <a:lnTo>
                  <a:pt x="1233" y="274"/>
                </a:lnTo>
                <a:lnTo>
                  <a:pt x="1233" y="273"/>
                </a:lnTo>
                <a:lnTo>
                  <a:pt x="1232" y="272"/>
                </a:lnTo>
                <a:lnTo>
                  <a:pt x="1233" y="271"/>
                </a:lnTo>
                <a:lnTo>
                  <a:pt x="1234" y="271"/>
                </a:lnTo>
                <a:lnTo>
                  <a:pt x="1235" y="273"/>
                </a:lnTo>
                <a:lnTo>
                  <a:pt x="1236" y="273"/>
                </a:lnTo>
                <a:lnTo>
                  <a:pt x="1239" y="271"/>
                </a:lnTo>
                <a:lnTo>
                  <a:pt x="1240" y="271"/>
                </a:lnTo>
                <a:lnTo>
                  <a:pt x="1241" y="270"/>
                </a:lnTo>
                <a:lnTo>
                  <a:pt x="1242" y="269"/>
                </a:lnTo>
                <a:lnTo>
                  <a:pt x="1243" y="269"/>
                </a:lnTo>
                <a:lnTo>
                  <a:pt x="1244" y="268"/>
                </a:lnTo>
                <a:lnTo>
                  <a:pt x="1244" y="268"/>
                </a:lnTo>
                <a:lnTo>
                  <a:pt x="1245" y="267"/>
                </a:lnTo>
                <a:lnTo>
                  <a:pt x="1246" y="267"/>
                </a:lnTo>
                <a:lnTo>
                  <a:pt x="1247" y="267"/>
                </a:lnTo>
                <a:lnTo>
                  <a:pt x="1248" y="267"/>
                </a:lnTo>
                <a:lnTo>
                  <a:pt x="1249" y="266"/>
                </a:lnTo>
                <a:lnTo>
                  <a:pt x="1250" y="266"/>
                </a:lnTo>
                <a:lnTo>
                  <a:pt x="1251" y="265"/>
                </a:lnTo>
                <a:lnTo>
                  <a:pt x="1252" y="264"/>
                </a:lnTo>
                <a:lnTo>
                  <a:pt x="1254" y="264"/>
                </a:lnTo>
                <a:lnTo>
                  <a:pt x="1254" y="263"/>
                </a:lnTo>
                <a:lnTo>
                  <a:pt x="1256" y="262"/>
                </a:lnTo>
                <a:lnTo>
                  <a:pt x="1256" y="262"/>
                </a:lnTo>
                <a:lnTo>
                  <a:pt x="1257" y="261"/>
                </a:lnTo>
                <a:lnTo>
                  <a:pt x="1258" y="261"/>
                </a:lnTo>
                <a:lnTo>
                  <a:pt x="1258" y="260"/>
                </a:lnTo>
                <a:lnTo>
                  <a:pt x="1260" y="260"/>
                </a:lnTo>
                <a:lnTo>
                  <a:pt x="1260" y="259"/>
                </a:lnTo>
                <a:lnTo>
                  <a:pt x="1261" y="259"/>
                </a:lnTo>
                <a:lnTo>
                  <a:pt x="1262" y="258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9" y="255"/>
                </a:lnTo>
                <a:lnTo>
                  <a:pt x="1270" y="255"/>
                </a:lnTo>
                <a:lnTo>
                  <a:pt x="1270" y="254"/>
                </a:lnTo>
                <a:lnTo>
                  <a:pt x="1269" y="254"/>
                </a:lnTo>
                <a:lnTo>
                  <a:pt x="1269" y="253"/>
                </a:lnTo>
                <a:lnTo>
                  <a:pt x="1269" y="252"/>
                </a:lnTo>
                <a:lnTo>
                  <a:pt x="1269" y="251"/>
                </a:lnTo>
                <a:lnTo>
                  <a:pt x="1269" y="250"/>
                </a:lnTo>
                <a:lnTo>
                  <a:pt x="1269" y="249"/>
                </a:lnTo>
                <a:lnTo>
                  <a:pt x="1270" y="249"/>
                </a:lnTo>
                <a:lnTo>
                  <a:pt x="1270" y="248"/>
                </a:lnTo>
                <a:lnTo>
                  <a:pt x="1271" y="248"/>
                </a:lnTo>
                <a:lnTo>
                  <a:pt x="1274" y="246"/>
                </a:lnTo>
                <a:lnTo>
                  <a:pt x="1275" y="246"/>
                </a:lnTo>
                <a:lnTo>
                  <a:pt x="1273" y="244"/>
                </a:lnTo>
                <a:lnTo>
                  <a:pt x="1272" y="244"/>
                </a:lnTo>
                <a:lnTo>
                  <a:pt x="1272" y="245"/>
                </a:lnTo>
                <a:lnTo>
                  <a:pt x="1271" y="245"/>
                </a:lnTo>
                <a:lnTo>
                  <a:pt x="1270" y="245"/>
                </a:lnTo>
                <a:lnTo>
                  <a:pt x="1270" y="244"/>
                </a:lnTo>
                <a:lnTo>
                  <a:pt x="1270" y="243"/>
                </a:lnTo>
                <a:lnTo>
                  <a:pt x="1270" y="243"/>
                </a:lnTo>
                <a:lnTo>
                  <a:pt x="1270" y="242"/>
                </a:lnTo>
                <a:lnTo>
                  <a:pt x="1271" y="242"/>
                </a:lnTo>
                <a:lnTo>
                  <a:pt x="1273" y="244"/>
                </a:lnTo>
                <a:lnTo>
                  <a:pt x="1275" y="246"/>
                </a:lnTo>
                <a:lnTo>
                  <a:pt x="1276" y="247"/>
                </a:lnTo>
                <a:lnTo>
                  <a:pt x="1277" y="247"/>
                </a:lnTo>
                <a:lnTo>
                  <a:pt x="1277" y="246"/>
                </a:lnTo>
                <a:lnTo>
                  <a:pt x="1278" y="246"/>
                </a:lnTo>
                <a:lnTo>
                  <a:pt x="1278" y="247"/>
                </a:lnTo>
                <a:lnTo>
                  <a:pt x="1279" y="248"/>
                </a:lnTo>
                <a:lnTo>
                  <a:pt x="1279" y="249"/>
                </a:lnTo>
                <a:lnTo>
                  <a:pt x="1280" y="249"/>
                </a:lnTo>
                <a:lnTo>
                  <a:pt x="1280" y="249"/>
                </a:lnTo>
                <a:lnTo>
                  <a:pt x="1280" y="248"/>
                </a:lnTo>
                <a:lnTo>
                  <a:pt x="1281" y="248"/>
                </a:lnTo>
                <a:lnTo>
                  <a:pt x="1280" y="247"/>
                </a:lnTo>
                <a:lnTo>
                  <a:pt x="1280" y="244"/>
                </a:lnTo>
                <a:lnTo>
                  <a:pt x="1280" y="244"/>
                </a:lnTo>
                <a:lnTo>
                  <a:pt x="1281" y="244"/>
                </a:lnTo>
                <a:lnTo>
                  <a:pt x="1283" y="247"/>
                </a:lnTo>
                <a:lnTo>
                  <a:pt x="1284" y="246"/>
                </a:lnTo>
                <a:lnTo>
                  <a:pt x="1285" y="246"/>
                </a:lnTo>
                <a:lnTo>
                  <a:pt x="1286" y="245"/>
                </a:lnTo>
                <a:lnTo>
                  <a:pt x="1286" y="244"/>
                </a:lnTo>
                <a:lnTo>
                  <a:pt x="1285" y="243"/>
                </a:lnTo>
                <a:lnTo>
                  <a:pt x="1286" y="243"/>
                </a:lnTo>
                <a:lnTo>
                  <a:pt x="1286" y="243"/>
                </a:lnTo>
                <a:lnTo>
                  <a:pt x="1287" y="243"/>
                </a:lnTo>
                <a:lnTo>
                  <a:pt x="1288" y="242"/>
                </a:lnTo>
                <a:lnTo>
                  <a:pt x="1289" y="242"/>
                </a:lnTo>
                <a:lnTo>
                  <a:pt x="1290" y="241"/>
                </a:lnTo>
                <a:lnTo>
                  <a:pt x="1290" y="242"/>
                </a:lnTo>
                <a:lnTo>
                  <a:pt x="1290" y="243"/>
                </a:lnTo>
                <a:lnTo>
                  <a:pt x="1290" y="243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2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5"/>
                </a:lnTo>
                <a:lnTo>
                  <a:pt x="1290" y="245"/>
                </a:lnTo>
                <a:lnTo>
                  <a:pt x="1289" y="246"/>
                </a:lnTo>
                <a:lnTo>
                  <a:pt x="1288" y="246"/>
                </a:lnTo>
                <a:lnTo>
                  <a:pt x="1287" y="246"/>
                </a:lnTo>
                <a:lnTo>
                  <a:pt x="1286" y="247"/>
                </a:lnTo>
                <a:lnTo>
                  <a:pt x="1286" y="248"/>
                </a:lnTo>
                <a:lnTo>
                  <a:pt x="1285" y="248"/>
                </a:lnTo>
                <a:lnTo>
                  <a:pt x="1284" y="248"/>
                </a:lnTo>
                <a:lnTo>
                  <a:pt x="1283" y="249"/>
                </a:lnTo>
                <a:lnTo>
                  <a:pt x="1282" y="249"/>
                </a:lnTo>
                <a:lnTo>
                  <a:pt x="1282" y="250"/>
                </a:lnTo>
                <a:lnTo>
                  <a:pt x="1281" y="250"/>
                </a:lnTo>
                <a:lnTo>
                  <a:pt x="1280" y="250"/>
                </a:lnTo>
                <a:lnTo>
                  <a:pt x="1280" y="251"/>
                </a:lnTo>
                <a:lnTo>
                  <a:pt x="1280" y="251"/>
                </a:lnTo>
                <a:lnTo>
                  <a:pt x="1280" y="252"/>
                </a:lnTo>
                <a:lnTo>
                  <a:pt x="1280" y="252"/>
                </a:lnTo>
                <a:lnTo>
                  <a:pt x="1280" y="253"/>
                </a:lnTo>
                <a:lnTo>
                  <a:pt x="1280" y="254"/>
                </a:lnTo>
                <a:lnTo>
                  <a:pt x="1281" y="254"/>
                </a:lnTo>
                <a:lnTo>
                  <a:pt x="1281" y="255"/>
                </a:lnTo>
                <a:lnTo>
                  <a:pt x="1281" y="255"/>
                </a:lnTo>
                <a:lnTo>
                  <a:pt x="1282" y="256"/>
                </a:lnTo>
                <a:lnTo>
                  <a:pt x="1283" y="256"/>
                </a:lnTo>
                <a:lnTo>
                  <a:pt x="1284" y="256"/>
                </a:lnTo>
                <a:lnTo>
                  <a:pt x="1285" y="256"/>
                </a:lnTo>
                <a:lnTo>
                  <a:pt x="1286" y="256"/>
                </a:lnTo>
                <a:lnTo>
                  <a:pt x="1285" y="256"/>
                </a:lnTo>
                <a:lnTo>
                  <a:pt x="1285" y="257"/>
                </a:lnTo>
                <a:lnTo>
                  <a:pt x="1285" y="258"/>
                </a:lnTo>
                <a:lnTo>
                  <a:pt x="1285" y="260"/>
                </a:lnTo>
                <a:lnTo>
                  <a:pt x="1285" y="261"/>
                </a:lnTo>
                <a:lnTo>
                  <a:pt x="1284" y="260"/>
                </a:lnTo>
                <a:lnTo>
                  <a:pt x="1283" y="259"/>
                </a:lnTo>
                <a:lnTo>
                  <a:pt x="1282" y="259"/>
                </a:lnTo>
                <a:lnTo>
                  <a:pt x="1282" y="258"/>
                </a:lnTo>
                <a:lnTo>
                  <a:pt x="1281" y="258"/>
                </a:lnTo>
                <a:lnTo>
                  <a:pt x="1281" y="257"/>
                </a:lnTo>
                <a:lnTo>
                  <a:pt x="1280" y="257"/>
                </a:lnTo>
                <a:lnTo>
                  <a:pt x="1280" y="256"/>
                </a:lnTo>
                <a:lnTo>
                  <a:pt x="1280" y="255"/>
                </a:lnTo>
                <a:lnTo>
                  <a:pt x="1279" y="255"/>
                </a:lnTo>
                <a:lnTo>
                  <a:pt x="1278" y="255"/>
                </a:lnTo>
                <a:lnTo>
                  <a:pt x="1277" y="256"/>
                </a:lnTo>
                <a:lnTo>
                  <a:pt x="1276" y="256"/>
                </a:lnTo>
                <a:lnTo>
                  <a:pt x="1275" y="256"/>
                </a:lnTo>
                <a:lnTo>
                  <a:pt x="1274" y="257"/>
                </a:lnTo>
                <a:lnTo>
                  <a:pt x="1273" y="257"/>
                </a:lnTo>
                <a:lnTo>
                  <a:pt x="1272" y="256"/>
                </a:lnTo>
                <a:lnTo>
                  <a:pt x="1270" y="255"/>
                </a:lnTo>
                <a:lnTo>
                  <a:pt x="1269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6"/>
                </a:lnTo>
                <a:lnTo>
                  <a:pt x="1267" y="256"/>
                </a:lnTo>
                <a:lnTo>
                  <a:pt x="1266" y="256"/>
                </a:lnTo>
                <a:lnTo>
                  <a:pt x="1266" y="257"/>
                </a:lnTo>
                <a:lnTo>
                  <a:pt x="1265" y="257"/>
                </a:lnTo>
                <a:lnTo>
                  <a:pt x="1264" y="258"/>
                </a:lnTo>
                <a:lnTo>
                  <a:pt x="1263" y="259"/>
                </a:lnTo>
                <a:lnTo>
                  <a:pt x="1261" y="259"/>
                </a:lnTo>
                <a:lnTo>
                  <a:pt x="1261" y="260"/>
                </a:lnTo>
                <a:lnTo>
                  <a:pt x="1260" y="260"/>
                </a:lnTo>
                <a:lnTo>
                  <a:pt x="1258" y="261"/>
                </a:lnTo>
                <a:lnTo>
                  <a:pt x="1257" y="262"/>
                </a:lnTo>
                <a:lnTo>
                  <a:pt x="1256" y="263"/>
                </a:lnTo>
                <a:lnTo>
                  <a:pt x="1254" y="264"/>
                </a:lnTo>
                <a:lnTo>
                  <a:pt x="1252" y="265"/>
                </a:lnTo>
                <a:lnTo>
                  <a:pt x="1251" y="266"/>
                </a:lnTo>
                <a:lnTo>
                  <a:pt x="1250" y="266"/>
                </a:lnTo>
                <a:lnTo>
                  <a:pt x="1249" y="266"/>
                </a:lnTo>
                <a:lnTo>
                  <a:pt x="1248" y="267"/>
                </a:lnTo>
                <a:lnTo>
                  <a:pt x="1247" y="267"/>
                </a:lnTo>
                <a:lnTo>
                  <a:pt x="1246" y="267"/>
                </a:lnTo>
                <a:lnTo>
                  <a:pt x="1244" y="269"/>
                </a:lnTo>
                <a:lnTo>
                  <a:pt x="1244" y="269"/>
                </a:lnTo>
                <a:lnTo>
                  <a:pt x="1243" y="270"/>
                </a:lnTo>
                <a:lnTo>
                  <a:pt x="1241" y="270"/>
                </a:lnTo>
                <a:lnTo>
                  <a:pt x="1241" y="271"/>
                </a:lnTo>
                <a:lnTo>
                  <a:pt x="1240" y="271"/>
                </a:lnTo>
                <a:lnTo>
                  <a:pt x="1239" y="272"/>
                </a:lnTo>
                <a:lnTo>
                  <a:pt x="1238" y="272"/>
                </a:lnTo>
                <a:lnTo>
                  <a:pt x="1236" y="273"/>
                </a:lnTo>
                <a:lnTo>
                  <a:pt x="1233" y="275"/>
                </a:lnTo>
                <a:lnTo>
                  <a:pt x="1232" y="275"/>
                </a:lnTo>
                <a:lnTo>
                  <a:pt x="1230" y="277"/>
                </a:lnTo>
                <a:lnTo>
                  <a:pt x="1226" y="279"/>
                </a:lnTo>
                <a:lnTo>
                  <a:pt x="1220" y="282"/>
                </a:lnTo>
                <a:lnTo>
                  <a:pt x="1218" y="283"/>
                </a:lnTo>
                <a:lnTo>
                  <a:pt x="1217" y="284"/>
                </a:lnTo>
                <a:lnTo>
                  <a:pt x="1216" y="284"/>
                </a:lnTo>
                <a:lnTo>
                  <a:pt x="1215" y="284"/>
                </a:lnTo>
                <a:lnTo>
                  <a:pt x="1214" y="285"/>
                </a:lnTo>
                <a:lnTo>
                  <a:pt x="1212" y="286"/>
                </a:lnTo>
                <a:lnTo>
                  <a:pt x="1209" y="288"/>
                </a:lnTo>
                <a:lnTo>
                  <a:pt x="1208" y="289"/>
                </a:lnTo>
                <a:lnTo>
                  <a:pt x="1207" y="290"/>
                </a:lnTo>
                <a:lnTo>
                  <a:pt x="1206" y="290"/>
                </a:lnTo>
                <a:lnTo>
                  <a:pt x="1205" y="290"/>
                </a:lnTo>
                <a:lnTo>
                  <a:pt x="1205" y="291"/>
                </a:lnTo>
                <a:lnTo>
                  <a:pt x="1204" y="291"/>
                </a:lnTo>
                <a:lnTo>
                  <a:pt x="1203" y="291"/>
                </a:lnTo>
                <a:lnTo>
                  <a:pt x="1202" y="291"/>
                </a:lnTo>
                <a:lnTo>
                  <a:pt x="1201" y="292"/>
                </a:lnTo>
                <a:lnTo>
                  <a:pt x="1200" y="292"/>
                </a:lnTo>
                <a:lnTo>
                  <a:pt x="1200" y="294"/>
                </a:lnTo>
                <a:lnTo>
                  <a:pt x="1198" y="294"/>
                </a:lnTo>
                <a:lnTo>
                  <a:pt x="1198" y="295"/>
                </a:lnTo>
                <a:lnTo>
                  <a:pt x="1199" y="296"/>
                </a:lnTo>
                <a:lnTo>
                  <a:pt x="1199" y="299"/>
                </a:lnTo>
                <a:lnTo>
                  <a:pt x="1200" y="300"/>
                </a:lnTo>
                <a:lnTo>
                  <a:pt x="1201" y="300"/>
                </a:lnTo>
                <a:lnTo>
                  <a:pt x="1202" y="301"/>
                </a:lnTo>
                <a:lnTo>
                  <a:pt x="1201" y="302"/>
                </a:lnTo>
                <a:lnTo>
                  <a:pt x="1200" y="302"/>
                </a:lnTo>
                <a:lnTo>
                  <a:pt x="1200" y="303"/>
                </a:lnTo>
                <a:lnTo>
                  <a:pt x="1201" y="304"/>
                </a:lnTo>
                <a:lnTo>
                  <a:pt x="1207" y="303"/>
                </a:lnTo>
                <a:lnTo>
                  <a:pt x="1209" y="306"/>
                </a:lnTo>
                <a:lnTo>
                  <a:pt x="1210" y="308"/>
                </a:lnTo>
                <a:lnTo>
                  <a:pt x="1202" y="306"/>
                </a:lnTo>
                <a:lnTo>
                  <a:pt x="1202" y="307"/>
                </a:lnTo>
                <a:lnTo>
                  <a:pt x="1210" y="308"/>
                </a:lnTo>
                <a:lnTo>
                  <a:pt x="1212" y="309"/>
                </a:lnTo>
                <a:lnTo>
                  <a:pt x="1213" y="309"/>
                </a:lnTo>
                <a:lnTo>
                  <a:pt x="1241" y="314"/>
                </a:lnTo>
                <a:lnTo>
                  <a:pt x="1242" y="315"/>
                </a:lnTo>
                <a:lnTo>
                  <a:pt x="1243" y="315"/>
                </a:lnTo>
                <a:lnTo>
                  <a:pt x="1244" y="315"/>
                </a:lnTo>
                <a:lnTo>
                  <a:pt x="1252" y="316"/>
                </a:lnTo>
                <a:lnTo>
                  <a:pt x="1253" y="316"/>
                </a:lnTo>
                <a:lnTo>
                  <a:pt x="1264" y="318"/>
                </a:lnTo>
                <a:lnTo>
                  <a:pt x="1266" y="318"/>
                </a:lnTo>
                <a:lnTo>
                  <a:pt x="1267" y="319"/>
                </a:lnTo>
                <a:lnTo>
                  <a:pt x="1268" y="318"/>
                </a:lnTo>
                <a:lnTo>
                  <a:pt x="1268" y="319"/>
                </a:lnTo>
                <a:lnTo>
                  <a:pt x="1269" y="319"/>
                </a:lnTo>
                <a:lnTo>
                  <a:pt x="1278" y="320"/>
                </a:lnTo>
                <a:lnTo>
                  <a:pt x="1283" y="321"/>
                </a:lnTo>
                <a:lnTo>
                  <a:pt x="1284" y="322"/>
                </a:lnTo>
                <a:lnTo>
                  <a:pt x="1288" y="322"/>
                </a:lnTo>
                <a:lnTo>
                  <a:pt x="1289" y="322"/>
                </a:lnTo>
                <a:lnTo>
                  <a:pt x="1290" y="323"/>
                </a:lnTo>
                <a:lnTo>
                  <a:pt x="1291" y="323"/>
                </a:lnTo>
                <a:lnTo>
                  <a:pt x="1292" y="323"/>
                </a:lnTo>
                <a:lnTo>
                  <a:pt x="1295" y="324"/>
                </a:lnTo>
                <a:lnTo>
                  <a:pt x="1300" y="325"/>
                </a:lnTo>
                <a:lnTo>
                  <a:pt x="1302" y="325"/>
                </a:lnTo>
                <a:lnTo>
                  <a:pt x="1307" y="326"/>
                </a:lnTo>
                <a:lnTo>
                  <a:pt x="1310" y="327"/>
                </a:lnTo>
                <a:lnTo>
                  <a:pt x="1313" y="327"/>
                </a:lnTo>
                <a:lnTo>
                  <a:pt x="1313" y="326"/>
                </a:lnTo>
                <a:lnTo>
                  <a:pt x="1313" y="325"/>
                </a:lnTo>
                <a:lnTo>
                  <a:pt x="1315" y="325"/>
                </a:lnTo>
                <a:lnTo>
                  <a:pt x="1315" y="321"/>
                </a:lnTo>
                <a:lnTo>
                  <a:pt x="1314" y="315"/>
                </a:lnTo>
                <a:lnTo>
                  <a:pt x="1315" y="314"/>
                </a:lnTo>
                <a:lnTo>
                  <a:pt x="1315" y="313"/>
                </a:lnTo>
                <a:lnTo>
                  <a:pt x="1315" y="312"/>
                </a:lnTo>
                <a:lnTo>
                  <a:pt x="1315" y="311"/>
                </a:lnTo>
                <a:lnTo>
                  <a:pt x="1315" y="309"/>
                </a:lnTo>
                <a:lnTo>
                  <a:pt x="1315" y="307"/>
                </a:lnTo>
                <a:lnTo>
                  <a:pt x="1308" y="307"/>
                </a:lnTo>
                <a:lnTo>
                  <a:pt x="1306" y="307"/>
                </a:lnTo>
                <a:lnTo>
                  <a:pt x="1301" y="310"/>
                </a:lnTo>
                <a:lnTo>
                  <a:pt x="1301" y="309"/>
                </a:lnTo>
                <a:lnTo>
                  <a:pt x="1294" y="313"/>
                </a:lnTo>
                <a:lnTo>
                  <a:pt x="1293" y="313"/>
                </a:lnTo>
                <a:lnTo>
                  <a:pt x="1293" y="312"/>
                </a:lnTo>
                <a:lnTo>
                  <a:pt x="1292" y="311"/>
                </a:lnTo>
                <a:lnTo>
                  <a:pt x="1292" y="310"/>
                </a:lnTo>
                <a:lnTo>
                  <a:pt x="1292" y="310"/>
                </a:lnTo>
                <a:lnTo>
                  <a:pt x="1292" y="309"/>
                </a:lnTo>
                <a:lnTo>
                  <a:pt x="1291" y="308"/>
                </a:lnTo>
                <a:lnTo>
                  <a:pt x="1292" y="308"/>
                </a:lnTo>
                <a:lnTo>
                  <a:pt x="1291" y="307"/>
                </a:lnTo>
                <a:lnTo>
                  <a:pt x="1291" y="306"/>
                </a:lnTo>
                <a:lnTo>
                  <a:pt x="1292" y="305"/>
                </a:lnTo>
                <a:lnTo>
                  <a:pt x="1297" y="303"/>
                </a:lnTo>
                <a:lnTo>
                  <a:pt x="1299" y="302"/>
                </a:lnTo>
                <a:lnTo>
                  <a:pt x="1296" y="297"/>
                </a:lnTo>
                <a:lnTo>
                  <a:pt x="1297" y="296"/>
                </a:lnTo>
                <a:lnTo>
                  <a:pt x="1294" y="291"/>
                </a:lnTo>
                <a:lnTo>
                  <a:pt x="1296" y="291"/>
                </a:lnTo>
                <a:lnTo>
                  <a:pt x="1297" y="291"/>
                </a:lnTo>
                <a:lnTo>
                  <a:pt x="1297" y="291"/>
                </a:lnTo>
                <a:lnTo>
                  <a:pt x="1300" y="295"/>
                </a:lnTo>
                <a:lnTo>
                  <a:pt x="1303" y="300"/>
                </a:lnTo>
                <a:lnTo>
                  <a:pt x="1306" y="304"/>
                </a:lnTo>
                <a:lnTo>
                  <a:pt x="1311" y="302"/>
                </a:lnTo>
                <a:lnTo>
                  <a:pt x="1315" y="300"/>
                </a:lnTo>
                <a:lnTo>
                  <a:pt x="1316" y="305"/>
                </a:lnTo>
                <a:lnTo>
                  <a:pt x="1316" y="306"/>
                </a:lnTo>
                <a:lnTo>
                  <a:pt x="1315" y="306"/>
                </a:lnTo>
                <a:lnTo>
                  <a:pt x="1316" y="309"/>
                </a:lnTo>
                <a:lnTo>
                  <a:pt x="1315" y="312"/>
                </a:lnTo>
                <a:lnTo>
                  <a:pt x="1315" y="313"/>
                </a:lnTo>
                <a:lnTo>
                  <a:pt x="1315" y="314"/>
                </a:lnTo>
                <a:lnTo>
                  <a:pt x="1315" y="315"/>
                </a:lnTo>
                <a:lnTo>
                  <a:pt x="1315" y="315"/>
                </a:lnTo>
                <a:lnTo>
                  <a:pt x="1315" y="316"/>
                </a:lnTo>
                <a:lnTo>
                  <a:pt x="1315" y="319"/>
                </a:lnTo>
                <a:lnTo>
                  <a:pt x="1315" y="320"/>
                </a:lnTo>
                <a:lnTo>
                  <a:pt x="1315" y="322"/>
                </a:lnTo>
                <a:lnTo>
                  <a:pt x="1319" y="322"/>
                </a:lnTo>
                <a:lnTo>
                  <a:pt x="1320" y="322"/>
                </a:lnTo>
                <a:lnTo>
                  <a:pt x="1321" y="322"/>
                </a:lnTo>
                <a:lnTo>
                  <a:pt x="1321" y="320"/>
                </a:lnTo>
                <a:lnTo>
                  <a:pt x="1321" y="319"/>
                </a:lnTo>
                <a:lnTo>
                  <a:pt x="1322" y="319"/>
                </a:lnTo>
                <a:lnTo>
                  <a:pt x="1326" y="319"/>
                </a:lnTo>
                <a:lnTo>
                  <a:pt x="1326" y="320"/>
                </a:lnTo>
                <a:lnTo>
                  <a:pt x="1326" y="322"/>
                </a:lnTo>
                <a:lnTo>
                  <a:pt x="1328" y="322"/>
                </a:lnTo>
                <a:lnTo>
                  <a:pt x="1328" y="322"/>
                </a:lnTo>
                <a:lnTo>
                  <a:pt x="1330" y="322"/>
                </a:lnTo>
                <a:lnTo>
                  <a:pt x="1332" y="322"/>
                </a:lnTo>
                <a:lnTo>
                  <a:pt x="1333" y="322"/>
                </a:lnTo>
                <a:lnTo>
                  <a:pt x="1334" y="322"/>
                </a:lnTo>
                <a:lnTo>
                  <a:pt x="1335" y="322"/>
                </a:lnTo>
                <a:lnTo>
                  <a:pt x="1335" y="323"/>
                </a:lnTo>
                <a:lnTo>
                  <a:pt x="1335" y="324"/>
                </a:lnTo>
                <a:lnTo>
                  <a:pt x="1335" y="325"/>
                </a:lnTo>
                <a:lnTo>
                  <a:pt x="1334" y="325"/>
                </a:lnTo>
                <a:lnTo>
                  <a:pt x="1325" y="325"/>
                </a:lnTo>
                <a:lnTo>
                  <a:pt x="1322" y="325"/>
                </a:lnTo>
                <a:lnTo>
                  <a:pt x="1319" y="325"/>
                </a:lnTo>
                <a:lnTo>
                  <a:pt x="1317" y="325"/>
                </a:lnTo>
                <a:lnTo>
                  <a:pt x="1316" y="325"/>
                </a:lnTo>
                <a:lnTo>
                  <a:pt x="1316" y="326"/>
                </a:lnTo>
                <a:lnTo>
                  <a:pt x="1315" y="326"/>
                </a:lnTo>
                <a:lnTo>
                  <a:pt x="1315" y="327"/>
                </a:lnTo>
                <a:lnTo>
                  <a:pt x="1316" y="327"/>
                </a:lnTo>
                <a:lnTo>
                  <a:pt x="1316" y="327"/>
                </a:lnTo>
                <a:lnTo>
                  <a:pt x="1317" y="327"/>
                </a:lnTo>
                <a:lnTo>
                  <a:pt x="1335" y="334"/>
                </a:lnTo>
                <a:lnTo>
                  <a:pt x="1335" y="332"/>
                </a:lnTo>
                <a:lnTo>
                  <a:pt x="1335" y="330"/>
                </a:lnTo>
                <a:lnTo>
                  <a:pt x="1335" y="329"/>
                </a:lnTo>
                <a:lnTo>
                  <a:pt x="1336" y="329"/>
                </a:lnTo>
                <a:lnTo>
                  <a:pt x="1337" y="329"/>
                </a:lnTo>
                <a:lnTo>
                  <a:pt x="1338" y="329"/>
                </a:lnTo>
                <a:lnTo>
                  <a:pt x="1339" y="329"/>
                </a:lnTo>
                <a:lnTo>
                  <a:pt x="1340" y="329"/>
                </a:lnTo>
                <a:lnTo>
                  <a:pt x="1340" y="329"/>
                </a:lnTo>
                <a:lnTo>
                  <a:pt x="1341" y="329"/>
                </a:lnTo>
                <a:lnTo>
                  <a:pt x="1341" y="330"/>
                </a:lnTo>
                <a:lnTo>
                  <a:pt x="1341" y="331"/>
                </a:lnTo>
                <a:lnTo>
                  <a:pt x="1341" y="332"/>
                </a:lnTo>
                <a:lnTo>
                  <a:pt x="1342" y="332"/>
                </a:lnTo>
                <a:lnTo>
                  <a:pt x="1343" y="332"/>
                </a:lnTo>
                <a:lnTo>
                  <a:pt x="1342" y="333"/>
                </a:lnTo>
                <a:lnTo>
                  <a:pt x="1342" y="334"/>
                </a:lnTo>
                <a:lnTo>
                  <a:pt x="1342" y="335"/>
                </a:lnTo>
                <a:lnTo>
                  <a:pt x="1342" y="336"/>
                </a:lnTo>
                <a:lnTo>
                  <a:pt x="1343" y="336"/>
                </a:lnTo>
                <a:lnTo>
                  <a:pt x="1347" y="338"/>
                </a:lnTo>
                <a:lnTo>
                  <a:pt x="1347" y="339"/>
                </a:lnTo>
                <a:lnTo>
                  <a:pt x="1348" y="339"/>
                </a:lnTo>
                <a:lnTo>
                  <a:pt x="1350" y="340"/>
                </a:lnTo>
                <a:lnTo>
                  <a:pt x="1350" y="339"/>
                </a:lnTo>
                <a:lnTo>
                  <a:pt x="1351" y="339"/>
                </a:lnTo>
                <a:lnTo>
                  <a:pt x="1351" y="338"/>
                </a:lnTo>
                <a:lnTo>
                  <a:pt x="1351" y="337"/>
                </a:lnTo>
                <a:lnTo>
                  <a:pt x="1351" y="336"/>
                </a:lnTo>
                <a:lnTo>
                  <a:pt x="1350" y="336"/>
                </a:lnTo>
                <a:lnTo>
                  <a:pt x="1349" y="336"/>
                </a:lnTo>
                <a:lnTo>
                  <a:pt x="1348" y="336"/>
                </a:lnTo>
                <a:lnTo>
                  <a:pt x="1348" y="335"/>
                </a:lnTo>
                <a:lnTo>
                  <a:pt x="1347" y="335"/>
                </a:lnTo>
                <a:lnTo>
                  <a:pt x="1346" y="335"/>
                </a:lnTo>
                <a:lnTo>
                  <a:pt x="1347" y="334"/>
                </a:lnTo>
                <a:lnTo>
                  <a:pt x="1347" y="333"/>
                </a:lnTo>
                <a:lnTo>
                  <a:pt x="1346" y="331"/>
                </a:lnTo>
                <a:lnTo>
                  <a:pt x="1347" y="330"/>
                </a:lnTo>
                <a:lnTo>
                  <a:pt x="1348" y="330"/>
                </a:lnTo>
                <a:lnTo>
                  <a:pt x="1349" y="330"/>
                </a:lnTo>
                <a:lnTo>
                  <a:pt x="1351" y="330"/>
                </a:lnTo>
                <a:lnTo>
                  <a:pt x="1352" y="330"/>
                </a:lnTo>
                <a:lnTo>
                  <a:pt x="1352" y="329"/>
                </a:lnTo>
                <a:lnTo>
                  <a:pt x="1353" y="329"/>
                </a:lnTo>
                <a:lnTo>
                  <a:pt x="1354" y="329"/>
                </a:lnTo>
                <a:lnTo>
                  <a:pt x="1354" y="330"/>
                </a:lnTo>
                <a:lnTo>
                  <a:pt x="1363" y="330"/>
                </a:lnTo>
                <a:lnTo>
                  <a:pt x="1364" y="330"/>
                </a:lnTo>
                <a:lnTo>
                  <a:pt x="1364" y="331"/>
                </a:lnTo>
                <a:lnTo>
                  <a:pt x="1364" y="332"/>
                </a:lnTo>
                <a:lnTo>
                  <a:pt x="1364" y="332"/>
                </a:lnTo>
                <a:lnTo>
                  <a:pt x="1364" y="333"/>
                </a:lnTo>
                <a:lnTo>
                  <a:pt x="1364" y="335"/>
                </a:lnTo>
                <a:lnTo>
                  <a:pt x="1363" y="338"/>
                </a:lnTo>
                <a:lnTo>
                  <a:pt x="1363" y="339"/>
                </a:lnTo>
                <a:lnTo>
                  <a:pt x="1363" y="339"/>
                </a:lnTo>
                <a:lnTo>
                  <a:pt x="1363" y="340"/>
                </a:lnTo>
                <a:lnTo>
                  <a:pt x="1363" y="341"/>
                </a:lnTo>
                <a:lnTo>
                  <a:pt x="1363" y="342"/>
                </a:lnTo>
                <a:lnTo>
                  <a:pt x="1363" y="343"/>
                </a:lnTo>
                <a:lnTo>
                  <a:pt x="1362" y="343"/>
                </a:lnTo>
                <a:lnTo>
                  <a:pt x="1361" y="343"/>
                </a:lnTo>
                <a:lnTo>
                  <a:pt x="1360" y="343"/>
                </a:lnTo>
                <a:lnTo>
                  <a:pt x="1359" y="343"/>
                </a:lnTo>
                <a:lnTo>
                  <a:pt x="1357" y="343"/>
                </a:lnTo>
                <a:lnTo>
                  <a:pt x="1356" y="342"/>
                </a:lnTo>
                <a:lnTo>
                  <a:pt x="1357" y="343"/>
                </a:lnTo>
                <a:lnTo>
                  <a:pt x="1358" y="343"/>
                </a:lnTo>
                <a:lnTo>
                  <a:pt x="1363" y="345"/>
                </a:lnTo>
                <a:lnTo>
                  <a:pt x="1363" y="346"/>
                </a:lnTo>
                <a:lnTo>
                  <a:pt x="1369" y="348"/>
                </a:lnTo>
                <a:lnTo>
                  <a:pt x="1370" y="349"/>
                </a:lnTo>
                <a:lnTo>
                  <a:pt x="1372" y="349"/>
                </a:lnTo>
                <a:lnTo>
                  <a:pt x="1374" y="350"/>
                </a:lnTo>
                <a:lnTo>
                  <a:pt x="1376" y="350"/>
                </a:lnTo>
                <a:lnTo>
                  <a:pt x="1376" y="350"/>
                </a:lnTo>
                <a:lnTo>
                  <a:pt x="1377" y="350"/>
                </a:lnTo>
                <a:lnTo>
                  <a:pt x="1379" y="350"/>
                </a:lnTo>
                <a:lnTo>
                  <a:pt x="1382" y="350"/>
                </a:lnTo>
                <a:lnTo>
                  <a:pt x="1387" y="351"/>
                </a:lnTo>
                <a:lnTo>
                  <a:pt x="1389" y="350"/>
                </a:lnTo>
                <a:lnTo>
                  <a:pt x="1390" y="350"/>
                </a:lnTo>
                <a:lnTo>
                  <a:pt x="1392" y="350"/>
                </a:lnTo>
                <a:lnTo>
                  <a:pt x="1392" y="345"/>
                </a:lnTo>
                <a:lnTo>
                  <a:pt x="1392" y="343"/>
                </a:lnTo>
                <a:lnTo>
                  <a:pt x="1392" y="342"/>
                </a:lnTo>
                <a:lnTo>
                  <a:pt x="1394" y="342"/>
                </a:lnTo>
                <a:lnTo>
                  <a:pt x="1394" y="341"/>
                </a:lnTo>
                <a:lnTo>
                  <a:pt x="1395" y="341"/>
                </a:lnTo>
                <a:lnTo>
                  <a:pt x="1395" y="340"/>
                </a:lnTo>
                <a:lnTo>
                  <a:pt x="1394" y="340"/>
                </a:lnTo>
                <a:lnTo>
                  <a:pt x="1392" y="340"/>
                </a:lnTo>
                <a:lnTo>
                  <a:pt x="1392" y="339"/>
                </a:lnTo>
                <a:lnTo>
                  <a:pt x="1393" y="339"/>
                </a:lnTo>
                <a:lnTo>
                  <a:pt x="1397" y="339"/>
                </a:lnTo>
                <a:lnTo>
                  <a:pt x="1397" y="340"/>
                </a:lnTo>
                <a:lnTo>
                  <a:pt x="1398" y="340"/>
                </a:lnTo>
                <a:lnTo>
                  <a:pt x="1398" y="341"/>
                </a:lnTo>
                <a:lnTo>
                  <a:pt x="1399" y="341"/>
                </a:lnTo>
                <a:lnTo>
                  <a:pt x="1399" y="341"/>
                </a:lnTo>
                <a:lnTo>
                  <a:pt x="1402" y="341"/>
                </a:lnTo>
                <a:lnTo>
                  <a:pt x="1403" y="341"/>
                </a:lnTo>
                <a:lnTo>
                  <a:pt x="1406" y="341"/>
                </a:lnTo>
                <a:lnTo>
                  <a:pt x="1412" y="341"/>
                </a:lnTo>
                <a:lnTo>
                  <a:pt x="1412" y="338"/>
                </a:lnTo>
                <a:lnTo>
                  <a:pt x="1415" y="338"/>
                </a:lnTo>
                <a:lnTo>
                  <a:pt x="1418" y="338"/>
                </a:lnTo>
                <a:lnTo>
                  <a:pt x="1418" y="341"/>
                </a:lnTo>
                <a:lnTo>
                  <a:pt x="1418" y="342"/>
                </a:lnTo>
                <a:lnTo>
                  <a:pt x="1418" y="345"/>
                </a:lnTo>
                <a:lnTo>
                  <a:pt x="1418" y="346"/>
                </a:lnTo>
                <a:lnTo>
                  <a:pt x="1418" y="347"/>
                </a:lnTo>
                <a:lnTo>
                  <a:pt x="1418" y="349"/>
                </a:lnTo>
                <a:lnTo>
                  <a:pt x="1419" y="349"/>
                </a:lnTo>
                <a:lnTo>
                  <a:pt x="1419" y="350"/>
                </a:lnTo>
                <a:lnTo>
                  <a:pt x="1423" y="350"/>
                </a:lnTo>
                <a:lnTo>
                  <a:pt x="1424" y="350"/>
                </a:lnTo>
                <a:lnTo>
                  <a:pt x="1425" y="350"/>
                </a:lnTo>
                <a:lnTo>
                  <a:pt x="1428" y="350"/>
                </a:lnTo>
                <a:lnTo>
                  <a:pt x="1432" y="350"/>
                </a:lnTo>
                <a:lnTo>
                  <a:pt x="1435" y="350"/>
                </a:lnTo>
                <a:lnTo>
                  <a:pt x="1435" y="351"/>
                </a:lnTo>
                <a:lnTo>
                  <a:pt x="1435" y="351"/>
                </a:lnTo>
                <a:lnTo>
                  <a:pt x="1435" y="352"/>
                </a:lnTo>
                <a:lnTo>
                  <a:pt x="1435" y="353"/>
                </a:lnTo>
                <a:lnTo>
                  <a:pt x="1435" y="354"/>
                </a:lnTo>
                <a:lnTo>
                  <a:pt x="1435" y="357"/>
                </a:lnTo>
                <a:lnTo>
                  <a:pt x="1435" y="359"/>
                </a:lnTo>
                <a:lnTo>
                  <a:pt x="1434" y="359"/>
                </a:lnTo>
                <a:lnTo>
                  <a:pt x="1434" y="360"/>
                </a:lnTo>
                <a:lnTo>
                  <a:pt x="1433" y="361"/>
                </a:lnTo>
                <a:lnTo>
                  <a:pt x="1433" y="362"/>
                </a:lnTo>
                <a:lnTo>
                  <a:pt x="1433" y="369"/>
                </a:lnTo>
                <a:lnTo>
                  <a:pt x="1433" y="372"/>
                </a:lnTo>
                <a:lnTo>
                  <a:pt x="1433" y="377"/>
                </a:lnTo>
                <a:lnTo>
                  <a:pt x="1433" y="380"/>
                </a:lnTo>
                <a:lnTo>
                  <a:pt x="1435" y="380"/>
                </a:lnTo>
                <a:lnTo>
                  <a:pt x="1437" y="381"/>
                </a:lnTo>
                <a:lnTo>
                  <a:pt x="1438" y="381"/>
                </a:lnTo>
                <a:lnTo>
                  <a:pt x="1437" y="383"/>
                </a:lnTo>
                <a:lnTo>
                  <a:pt x="1436" y="384"/>
                </a:lnTo>
                <a:lnTo>
                  <a:pt x="1435" y="386"/>
                </a:lnTo>
                <a:lnTo>
                  <a:pt x="1435" y="387"/>
                </a:lnTo>
                <a:lnTo>
                  <a:pt x="1435" y="388"/>
                </a:lnTo>
                <a:lnTo>
                  <a:pt x="1435" y="389"/>
                </a:lnTo>
                <a:lnTo>
                  <a:pt x="1436" y="390"/>
                </a:lnTo>
                <a:lnTo>
                  <a:pt x="1436" y="391"/>
                </a:lnTo>
                <a:lnTo>
                  <a:pt x="1436" y="392"/>
                </a:lnTo>
                <a:lnTo>
                  <a:pt x="1436" y="393"/>
                </a:lnTo>
                <a:lnTo>
                  <a:pt x="1436" y="394"/>
                </a:lnTo>
                <a:lnTo>
                  <a:pt x="1435" y="395"/>
                </a:lnTo>
                <a:lnTo>
                  <a:pt x="1435" y="397"/>
                </a:lnTo>
                <a:lnTo>
                  <a:pt x="1435" y="399"/>
                </a:lnTo>
                <a:lnTo>
                  <a:pt x="1435" y="399"/>
                </a:lnTo>
                <a:lnTo>
                  <a:pt x="1433" y="401"/>
                </a:lnTo>
                <a:lnTo>
                  <a:pt x="1431" y="405"/>
                </a:lnTo>
                <a:lnTo>
                  <a:pt x="1430" y="406"/>
                </a:lnTo>
                <a:lnTo>
                  <a:pt x="1430" y="407"/>
                </a:lnTo>
                <a:lnTo>
                  <a:pt x="1428" y="411"/>
                </a:lnTo>
                <a:lnTo>
                  <a:pt x="1426" y="414"/>
                </a:lnTo>
                <a:lnTo>
                  <a:pt x="1426" y="416"/>
                </a:lnTo>
                <a:lnTo>
                  <a:pt x="1424" y="419"/>
                </a:lnTo>
                <a:lnTo>
                  <a:pt x="1424" y="420"/>
                </a:lnTo>
                <a:lnTo>
                  <a:pt x="1423" y="423"/>
                </a:lnTo>
                <a:lnTo>
                  <a:pt x="1422" y="425"/>
                </a:lnTo>
                <a:lnTo>
                  <a:pt x="1422" y="426"/>
                </a:lnTo>
                <a:lnTo>
                  <a:pt x="1421" y="427"/>
                </a:lnTo>
                <a:lnTo>
                  <a:pt x="1420" y="430"/>
                </a:lnTo>
                <a:lnTo>
                  <a:pt x="1419" y="431"/>
                </a:lnTo>
                <a:lnTo>
                  <a:pt x="1419" y="432"/>
                </a:lnTo>
                <a:lnTo>
                  <a:pt x="1415" y="439"/>
                </a:lnTo>
                <a:lnTo>
                  <a:pt x="1413" y="445"/>
                </a:lnTo>
                <a:lnTo>
                  <a:pt x="1413" y="446"/>
                </a:lnTo>
                <a:lnTo>
                  <a:pt x="1412" y="447"/>
                </a:lnTo>
                <a:lnTo>
                  <a:pt x="1412" y="448"/>
                </a:lnTo>
                <a:lnTo>
                  <a:pt x="1413" y="448"/>
                </a:lnTo>
                <a:lnTo>
                  <a:pt x="1414" y="448"/>
                </a:lnTo>
                <a:lnTo>
                  <a:pt x="1414" y="448"/>
                </a:lnTo>
                <a:lnTo>
                  <a:pt x="1415" y="448"/>
                </a:lnTo>
                <a:lnTo>
                  <a:pt x="1416" y="448"/>
                </a:lnTo>
                <a:lnTo>
                  <a:pt x="1417" y="448"/>
                </a:lnTo>
                <a:lnTo>
                  <a:pt x="1418" y="448"/>
                </a:lnTo>
                <a:lnTo>
                  <a:pt x="1419" y="448"/>
                </a:lnTo>
                <a:lnTo>
                  <a:pt x="1420" y="448"/>
                </a:lnTo>
                <a:lnTo>
                  <a:pt x="1422" y="449"/>
                </a:lnTo>
                <a:lnTo>
                  <a:pt x="1423" y="449"/>
                </a:lnTo>
                <a:lnTo>
                  <a:pt x="1423" y="450"/>
                </a:lnTo>
                <a:lnTo>
                  <a:pt x="1424" y="450"/>
                </a:lnTo>
                <a:lnTo>
                  <a:pt x="1424" y="451"/>
                </a:lnTo>
                <a:lnTo>
                  <a:pt x="1425" y="451"/>
                </a:lnTo>
                <a:lnTo>
                  <a:pt x="1425" y="452"/>
                </a:lnTo>
                <a:lnTo>
                  <a:pt x="1426" y="452"/>
                </a:lnTo>
                <a:lnTo>
                  <a:pt x="1427" y="452"/>
                </a:lnTo>
                <a:lnTo>
                  <a:pt x="1428" y="452"/>
                </a:lnTo>
                <a:lnTo>
                  <a:pt x="1429" y="452"/>
                </a:lnTo>
                <a:lnTo>
                  <a:pt x="1430" y="453"/>
                </a:lnTo>
                <a:lnTo>
                  <a:pt x="1431" y="453"/>
                </a:lnTo>
                <a:lnTo>
                  <a:pt x="1432" y="453"/>
                </a:lnTo>
                <a:lnTo>
                  <a:pt x="1433" y="453"/>
                </a:lnTo>
                <a:lnTo>
                  <a:pt x="1434" y="454"/>
                </a:lnTo>
                <a:lnTo>
                  <a:pt x="1435" y="455"/>
                </a:lnTo>
                <a:lnTo>
                  <a:pt x="1435" y="456"/>
                </a:lnTo>
                <a:lnTo>
                  <a:pt x="1435" y="456"/>
                </a:lnTo>
                <a:lnTo>
                  <a:pt x="1436" y="457"/>
                </a:lnTo>
                <a:lnTo>
                  <a:pt x="1437" y="458"/>
                </a:lnTo>
                <a:lnTo>
                  <a:pt x="1438" y="458"/>
                </a:lnTo>
                <a:lnTo>
                  <a:pt x="1440" y="458"/>
                </a:lnTo>
                <a:lnTo>
                  <a:pt x="1441" y="457"/>
                </a:lnTo>
                <a:lnTo>
                  <a:pt x="1442" y="457"/>
                </a:lnTo>
                <a:lnTo>
                  <a:pt x="1443" y="457"/>
                </a:lnTo>
                <a:lnTo>
                  <a:pt x="1444" y="457"/>
                </a:lnTo>
                <a:lnTo>
                  <a:pt x="1445" y="457"/>
                </a:lnTo>
                <a:lnTo>
                  <a:pt x="1447" y="457"/>
                </a:lnTo>
                <a:lnTo>
                  <a:pt x="1447" y="457"/>
                </a:lnTo>
                <a:lnTo>
                  <a:pt x="1448" y="457"/>
                </a:lnTo>
                <a:lnTo>
                  <a:pt x="1448" y="458"/>
                </a:lnTo>
                <a:lnTo>
                  <a:pt x="1449" y="458"/>
                </a:lnTo>
                <a:lnTo>
                  <a:pt x="1450" y="457"/>
                </a:lnTo>
                <a:lnTo>
                  <a:pt x="1451" y="457"/>
                </a:lnTo>
                <a:lnTo>
                  <a:pt x="1452" y="457"/>
                </a:lnTo>
                <a:lnTo>
                  <a:pt x="1452" y="456"/>
                </a:lnTo>
                <a:lnTo>
                  <a:pt x="1453" y="456"/>
                </a:lnTo>
                <a:lnTo>
                  <a:pt x="1454" y="456"/>
                </a:lnTo>
                <a:lnTo>
                  <a:pt x="1455" y="456"/>
                </a:lnTo>
                <a:lnTo>
                  <a:pt x="1458" y="453"/>
                </a:lnTo>
                <a:lnTo>
                  <a:pt x="1459" y="453"/>
                </a:lnTo>
                <a:lnTo>
                  <a:pt x="1459" y="452"/>
                </a:lnTo>
                <a:lnTo>
                  <a:pt x="1460" y="452"/>
                </a:lnTo>
                <a:lnTo>
                  <a:pt x="1461" y="451"/>
                </a:lnTo>
                <a:lnTo>
                  <a:pt x="1462" y="451"/>
                </a:lnTo>
                <a:lnTo>
                  <a:pt x="1466" y="449"/>
                </a:lnTo>
                <a:lnTo>
                  <a:pt x="1470" y="448"/>
                </a:lnTo>
                <a:lnTo>
                  <a:pt x="1471" y="448"/>
                </a:lnTo>
                <a:lnTo>
                  <a:pt x="1471" y="447"/>
                </a:lnTo>
                <a:lnTo>
                  <a:pt x="1472" y="447"/>
                </a:lnTo>
                <a:lnTo>
                  <a:pt x="1474" y="446"/>
                </a:lnTo>
                <a:lnTo>
                  <a:pt x="1475" y="445"/>
                </a:lnTo>
                <a:lnTo>
                  <a:pt x="1476" y="445"/>
                </a:lnTo>
                <a:lnTo>
                  <a:pt x="1477" y="444"/>
                </a:lnTo>
                <a:lnTo>
                  <a:pt x="1478" y="444"/>
                </a:lnTo>
                <a:lnTo>
                  <a:pt x="1479" y="443"/>
                </a:lnTo>
                <a:lnTo>
                  <a:pt x="1483" y="442"/>
                </a:lnTo>
                <a:lnTo>
                  <a:pt x="1485" y="440"/>
                </a:lnTo>
                <a:lnTo>
                  <a:pt x="1487" y="439"/>
                </a:lnTo>
                <a:lnTo>
                  <a:pt x="1488" y="439"/>
                </a:lnTo>
                <a:lnTo>
                  <a:pt x="1489" y="439"/>
                </a:lnTo>
                <a:lnTo>
                  <a:pt x="1490" y="439"/>
                </a:lnTo>
                <a:lnTo>
                  <a:pt x="1491" y="439"/>
                </a:lnTo>
                <a:lnTo>
                  <a:pt x="1492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6" y="439"/>
                </a:lnTo>
                <a:lnTo>
                  <a:pt x="1498" y="439"/>
                </a:lnTo>
                <a:lnTo>
                  <a:pt x="1499" y="439"/>
                </a:lnTo>
                <a:lnTo>
                  <a:pt x="1500" y="439"/>
                </a:lnTo>
                <a:lnTo>
                  <a:pt x="1501" y="439"/>
                </a:lnTo>
                <a:lnTo>
                  <a:pt x="1503" y="439"/>
                </a:lnTo>
                <a:lnTo>
                  <a:pt x="1504" y="438"/>
                </a:lnTo>
                <a:lnTo>
                  <a:pt x="1505" y="438"/>
                </a:lnTo>
                <a:lnTo>
                  <a:pt x="1506" y="438"/>
                </a:lnTo>
                <a:lnTo>
                  <a:pt x="1507" y="438"/>
                </a:lnTo>
                <a:lnTo>
                  <a:pt x="1507" y="423"/>
                </a:lnTo>
                <a:lnTo>
                  <a:pt x="1508" y="423"/>
                </a:lnTo>
                <a:lnTo>
                  <a:pt x="1509" y="423"/>
                </a:lnTo>
                <a:lnTo>
                  <a:pt x="1509" y="428"/>
                </a:lnTo>
                <a:lnTo>
                  <a:pt x="1514" y="434"/>
                </a:lnTo>
                <a:lnTo>
                  <a:pt x="1518" y="432"/>
                </a:lnTo>
                <a:lnTo>
                  <a:pt x="1517" y="430"/>
                </a:lnTo>
                <a:lnTo>
                  <a:pt x="1516" y="429"/>
                </a:lnTo>
                <a:lnTo>
                  <a:pt x="1517" y="428"/>
                </a:lnTo>
                <a:lnTo>
                  <a:pt x="1514" y="425"/>
                </a:lnTo>
                <a:lnTo>
                  <a:pt x="1516" y="425"/>
                </a:lnTo>
                <a:lnTo>
                  <a:pt x="1517" y="425"/>
                </a:lnTo>
                <a:lnTo>
                  <a:pt x="1527" y="425"/>
                </a:lnTo>
                <a:lnTo>
                  <a:pt x="1527" y="424"/>
                </a:lnTo>
                <a:lnTo>
                  <a:pt x="1530" y="423"/>
                </a:lnTo>
                <a:lnTo>
                  <a:pt x="1528" y="424"/>
                </a:lnTo>
                <a:lnTo>
                  <a:pt x="1527" y="425"/>
                </a:lnTo>
                <a:lnTo>
                  <a:pt x="1524" y="427"/>
                </a:lnTo>
                <a:lnTo>
                  <a:pt x="1523" y="428"/>
                </a:lnTo>
                <a:lnTo>
                  <a:pt x="1521" y="429"/>
                </a:lnTo>
                <a:lnTo>
                  <a:pt x="1520" y="430"/>
                </a:lnTo>
                <a:lnTo>
                  <a:pt x="1519" y="430"/>
                </a:lnTo>
                <a:lnTo>
                  <a:pt x="1518" y="432"/>
                </a:lnTo>
                <a:lnTo>
                  <a:pt x="1514" y="434"/>
                </a:lnTo>
                <a:lnTo>
                  <a:pt x="1509" y="437"/>
                </a:lnTo>
                <a:lnTo>
                  <a:pt x="1508" y="437"/>
                </a:lnTo>
                <a:lnTo>
                  <a:pt x="1508" y="438"/>
                </a:lnTo>
                <a:lnTo>
                  <a:pt x="1507" y="438"/>
                </a:lnTo>
                <a:lnTo>
                  <a:pt x="1507" y="438"/>
                </a:lnTo>
                <a:lnTo>
                  <a:pt x="1506" y="438"/>
                </a:lnTo>
                <a:lnTo>
                  <a:pt x="1505" y="438"/>
                </a:lnTo>
                <a:lnTo>
                  <a:pt x="1505" y="439"/>
                </a:lnTo>
                <a:lnTo>
                  <a:pt x="1504" y="439"/>
                </a:lnTo>
                <a:lnTo>
                  <a:pt x="1501" y="439"/>
                </a:lnTo>
                <a:lnTo>
                  <a:pt x="1500" y="439"/>
                </a:lnTo>
                <a:lnTo>
                  <a:pt x="1499" y="439"/>
                </a:lnTo>
                <a:lnTo>
                  <a:pt x="1498" y="439"/>
                </a:lnTo>
                <a:lnTo>
                  <a:pt x="1496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2" y="439"/>
                </a:lnTo>
                <a:lnTo>
                  <a:pt x="1491" y="439"/>
                </a:lnTo>
                <a:lnTo>
                  <a:pt x="1490" y="439"/>
                </a:lnTo>
                <a:lnTo>
                  <a:pt x="1489" y="439"/>
                </a:lnTo>
                <a:lnTo>
                  <a:pt x="1488" y="439"/>
                </a:lnTo>
                <a:lnTo>
                  <a:pt x="1487" y="439"/>
                </a:lnTo>
                <a:lnTo>
                  <a:pt x="1486" y="440"/>
                </a:lnTo>
                <a:lnTo>
                  <a:pt x="1483" y="442"/>
                </a:lnTo>
                <a:lnTo>
                  <a:pt x="1480" y="443"/>
                </a:lnTo>
                <a:lnTo>
                  <a:pt x="1479" y="444"/>
                </a:lnTo>
                <a:lnTo>
                  <a:pt x="1478" y="444"/>
                </a:lnTo>
                <a:lnTo>
                  <a:pt x="1477" y="444"/>
                </a:lnTo>
                <a:lnTo>
                  <a:pt x="1475" y="445"/>
                </a:lnTo>
                <a:lnTo>
                  <a:pt x="1474" y="446"/>
                </a:lnTo>
                <a:lnTo>
                  <a:pt x="1472" y="447"/>
                </a:lnTo>
                <a:lnTo>
                  <a:pt x="1471" y="447"/>
                </a:lnTo>
                <a:lnTo>
                  <a:pt x="1471" y="448"/>
                </a:lnTo>
                <a:lnTo>
                  <a:pt x="1470" y="448"/>
                </a:lnTo>
                <a:lnTo>
                  <a:pt x="1466" y="449"/>
                </a:lnTo>
                <a:lnTo>
                  <a:pt x="1462" y="451"/>
                </a:lnTo>
                <a:lnTo>
                  <a:pt x="1461" y="451"/>
                </a:lnTo>
                <a:lnTo>
                  <a:pt x="1461" y="452"/>
                </a:lnTo>
                <a:lnTo>
                  <a:pt x="1461" y="455"/>
                </a:lnTo>
                <a:lnTo>
                  <a:pt x="1459" y="455"/>
                </a:lnTo>
                <a:lnTo>
                  <a:pt x="1459" y="454"/>
                </a:lnTo>
                <a:lnTo>
                  <a:pt x="1459" y="453"/>
                </a:lnTo>
                <a:lnTo>
                  <a:pt x="1459" y="453"/>
                </a:lnTo>
                <a:lnTo>
                  <a:pt x="1459" y="454"/>
                </a:lnTo>
                <a:lnTo>
                  <a:pt x="1458" y="454"/>
                </a:lnTo>
                <a:lnTo>
                  <a:pt x="1458" y="455"/>
                </a:lnTo>
                <a:lnTo>
                  <a:pt x="1456" y="456"/>
                </a:lnTo>
                <a:lnTo>
                  <a:pt x="1456" y="457"/>
                </a:lnTo>
                <a:lnTo>
                  <a:pt x="1455" y="457"/>
                </a:lnTo>
                <a:lnTo>
                  <a:pt x="1456" y="458"/>
                </a:lnTo>
                <a:lnTo>
                  <a:pt x="1456" y="459"/>
                </a:lnTo>
                <a:lnTo>
                  <a:pt x="1455" y="459"/>
                </a:lnTo>
                <a:lnTo>
                  <a:pt x="1454" y="460"/>
                </a:lnTo>
                <a:lnTo>
                  <a:pt x="1454" y="460"/>
                </a:lnTo>
                <a:lnTo>
                  <a:pt x="1453" y="460"/>
                </a:lnTo>
                <a:lnTo>
                  <a:pt x="1452" y="460"/>
                </a:lnTo>
                <a:lnTo>
                  <a:pt x="1451" y="460"/>
                </a:lnTo>
                <a:lnTo>
                  <a:pt x="1450" y="460"/>
                </a:lnTo>
                <a:lnTo>
                  <a:pt x="1451" y="460"/>
                </a:lnTo>
                <a:lnTo>
                  <a:pt x="1452" y="461"/>
                </a:lnTo>
                <a:lnTo>
                  <a:pt x="1452" y="462"/>
                </a:lnTo>
                <a:lnTo>
                  <a:pt x="1451" y="462"/>
                </a:lnTo>
                <a:lnTo>
                  <a:pt x="1451" y="463"/>
                </a:lnTo>
                <a:lnTo>
                  <a:pt x="1450" y="463"/>
                </a:lnTo>
                <a:lnTo>
                  <a:pt x="1449" y="464"/>
                </a:lnTo>
                <a:lnTo>
                  <a:pt x="1447" y="464"/>
                </a:lnTo>
                <a:lnTo>
                  <a:pt x="1446" y="465"/>
                </a:lnTo>
                <a:lnTo>
                  <a:pt x="1443" y="467"/>
                </a:lnTo>
                <a:lnTo>
                  <a:pt x="1442" y="468"/>
                </a:lnTo>
                <a:lnTo>
                  <a:pt x="1442" y="469"/>
                </a:lnTo>
                <a:lnTo>
                  <a:pt x="1441" y="469"/>
                </a:lnTo>
                <a:lnTo>
                  <a:pt x="1441" y="470"/>
                </a:lnTo>
                <a:lnTo>
                  <a:pt x="1440" y="470"/>
                </a:lnTo>
                <a:lnTo>
                  <a:pt x="1440" y="471"/>
                </a:lnTo>
                <a:lnTo>
                  <a:pt x="1439" y="471"/>
                </a:lnTo>
                <a:lnTo>
                  <a:pt x="1439" y="472"/>
                </a:lnTo>
                <a:lnTo>
                  <a:pt x="1437" y="473"/>
                </a:lnTo>
                <a:lnTo>
                  <a:pt x="1436" y="473"/>
                </a:lnTo>
                <a:lnTo>
                  <a:pt x="1434" y="476"/>
                </a:lnTo>
                <a:lnTo>
                  <a:pt x="1433" y="477"/>
                </a:lnTo>
                <a:lnTo>
                  <a:pt x="1432" y="478"/>
                </a:lnTo>
                <a:lnTo>
                  <a:pt x="1431" y="479"/>
                </a:lnTo>
                <a:lnTo>
                  <a:pt x="1430" y="479"/>
                </a:lnTo>
                <a:lnTo>
                  <a:pt x="1429" y="481"/>
                </a:lnTo>
                <a:lnTo>
                  <a:pt x="1428" y="481"/>
                </a:lnTo>
                <a:lnTo>
                  <a:pt x="1427" y="483"/>
                </a:lnTo>
                <a:lnTo>
                  <a:pt x="1424" y="484"/>
                </a:lnTo>
                <a:lnTo>
                  <a:pt x="1426" y="484"/>
                </a:lnTo>
                <a:lnTo>
                  <a:pt x="1426" y="486"/>
                </a:lnTo>
                <a:lnTo>
                  <a:pt x="1427" y="486"/>
                </a:lnTo>
                <a:lnTo>
                  <a:pt x="1429" y="486"/>
                </a:lnTo>
                <a:lnTo>
                  <a:pt x="1430" y="486"/>
                </a:lnTo>
                <a:lnTo>
                  <a:pt x="1431" y="486"/>
                </a:lnTo>
                <a:lnTo>
                  <a:pt x="1432" y="486"/>
                </a:lnTo>
                <a:lnTo>
                  <a:pt x="1433" y="486"/>
                </a:lnTo>
                <a:lnTo>
                  <a:pt x="1435" y="487"/>
                </a:lnTo>
                <a:lnTo>
                  <a:pt x="1438" y="487"/>
                </a:lnTo>
                <a:lnTo>
                  <a:pt x="1438" y="481"/>
                </a:lnTo>
                <a:lnTo>
                  <a:pt x="1441" y="481"/>
                </a:lnTo>
                <a:lnTo>
                  <a:pt x="1441" y="482"/>
                </a:lnTo>
                <a:lnTo>
                  <a:pt x="1441" y="483"/>
                </a:lnTo>
                <a:lnTo>
                  <a:pt x="1441" y="484"/>
                </a:lnTo>
                <a:lnTo>
                  <a:pt x="1441" y="485"/>
                </a:lnTo>
                <a:lnTo>
                  <a:pt x="1442" y="485"/>
                </a:lnTo>
                <a:lnTo>
                  <a:pt x="1443" y="485"/>
                </a:lnTo>
                <a:lnTo>
                  <a:pt x="1444" y="485"/>
                </a:lnTo>
                <a:lnTo>
                  <a:pt x="1446" y="485"/>
                </a:lnTo>
                <a:lnTo>
                  <a:pt x="1447" y="485"/>
                </a:lnTo>
                <a:lnTo>
                  <a:pt x="1447" y="485"/>
                </a:lnTo>
                <a:lnTo>
                  <a:pt x="1447" y="486"/>
                </a:lnTo>
                <a:lnTo>
                  <a:pt x="1447" y="487"/>
                </a:lnTo>
                <a:lnTo>
                  <a:pt x="1447" y="488"/>
                </a:lnTo>
                <a:lnTo>
                  <a:pt x="1449" y="488"/>
                </a:lnTo>
                <a:lnTo>
                  <a:pt x="1450" y="488"/>
                </a:lnTo>
                <a:lnTo>
                  <a:pt x="1454" y="488"/>
                </a:lnTo>
                <a:lnTo>
                  <a:pt x="1454" y="489"/>
                </a:lnTo>
                <a:lnTo>
                  <a:pt x="1455" y="489"/>
                </a:lnTo>
                <a:lnTo>
                  <a:pt x="1456" y="489"/>
                </a:lnTo>
                <a:lnTo>
                  <a:pt x="1457" y="490"/>
                </a:lnTo>
                <a:lnTo>
                  <a:pt x="1457" y="491"/>
                </a:lnTo>
                <a:lnTo>
                  <a:pt x="1455" y="491"/>
                </a:lnTo>
                <a:lnTo>
                  <a:pt x="1456" y="491"/>
                </a:lnTo>
                <a:lnTo>
                  <a:pt x="1457" y="491"/>
                </a:lnTo>
                <a:lnTo>
                  <a:pt x="1457" y="492"/>
                </a:lnTo>
                <a:lnTo>
                  <a:pt x="1459" y="492"/>
                </a:lnTo>
                <a:lnTo>
                  <a:pt x="1459" y="491"/>
                </a:lnTo>
                <a:lnTo>
                  <a:pt x="1462" y="491"/>
                </a:lnTo>
                <a:lnTo>
                  <a:pt x="1464" y="491"/>
                </a:lnTo>
                <a:lnTo>
                  <a:pt x="1467" y="491"/>
                </a:lnTo>
                <a:lnTo>
                  <a:pt x="1468" y="492"/>
                </a:lnTo>
                <a:lnTo>
                  <a:pt x="1470" y="492"/>
                </a:lnTo>
                <a:lnTo>
                  <a:pt x="1471" y="492"/>
                </a:lnTo>
                <a:lnTo>
                  <a:pt x="1472" y="493"/>
                </a:lnTo>
                <a:lnTo>
                  <a:pt x="1474" y="493"/>
                </a:lnTo>
                <a:lnTo>
                  <a:pt x="1476" y="494"/>
                </a:lnTo>
                <a:lnTo>
                  <a:pt x="1477" y="495"/>
                </a:lnTo>
                <a:lnTo>
                  <a:pt x="1478" y="496"/>
                </a:lnTo>
                <a:lnTo>
                  <a:pt x="1479" y="496"/>
                </a:lnTo>
                <a:lnTo>
                  <a:pt x="1481" y="496"/>
                </a:lnTo>
                <a:lnTo>
                  <a:pt x="1482" y="497"/>
                </a:lnTo>
                <a:lnTo>
                  <a:pt x="1483" y="498"/>
                </a:lnTo>
                <a:lnTo>
                  <a:pt x="1483" y="498"/>
                </a:lnTo>
                <a:lnTo>
                  <a:pt x="1484" y="498"/>
                </a:lnTo>
                <a:lnTo>
                  <a:pt x="1485" y="498"/>
                </a:lnTo>
                <a:lnTo>
                  <a:pt x="1486" y="498"/>
                </a:lnTo>
                <a:lnTo>
                  <a:pt x="1487" y="498"/>
                </a:lnTo>
                <a:lnTo>
                  <a:pt x="1487" y="497"/>
                </a:lnTo>
                <a:lnTo>
                  <a:pt x="1487" y="496"/>
                </a:lnTo>
                <a:lnTo>
                  <a:pt x="1487" y="496"/>
                </a:lnTo>
                <a:lnTo>
                  <a:pt x="1487" y="495"/>
                </a:lnTo>
                <a:lnTo>
                  <a:pt x="1488" y="495"/>
                </a:lnTo>
                <a:lnTo>
                  <a:pt x="1489" y="495"/>
                </a:lnTo>
                <a:lnTo>
                  <a:pt x="1490" y="495"/>
                </a:lnTo>
                <a:lnTo>
                  <a:pt x="1491" y="495"/>
                </a:lnTo>
                <a:lnTo>
                  <a:pt x="1494" y="495"/>
                </a:lnTo>
                <a:lnTo>
                  <a:pt x="1496" y="495"/>
                </a:lnTo>
                <a:lnTo>
                  <a:pt x="1497" y="495"/>
                </a:lnTo>
                <a:lnTo>
                  <a:pt x="1497" y="493"/>
                </a:lnTo>
                <a:lnTo>
                  <a:pt x="1497" y="492"/>
                </a:lnTo>
                <a:lnTo>
                  <a:pt x="1497" y="493"/>
                </a:lnTo>
                <a:lnTo>
                  <a:pt x="1498" y="493"/>
                </a:lnTo>
                <a:lnTo>
                  <a:pt x="1501" y="495"/>
                </a:lnTo>
                <a:lnTo>
                  <a:pt x="1503" y="496"/>
                </a:lnTo>
                <a:lnTo>
                  <a:pt x="1503" y="496"/>
                </a:lnTo>
                <a:lnTo>
                  <a:pt x="1504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8" y="496"/>
                </a:lnTo>
                <a:lnTo>
                  <a:pt x="1508" y="497"/>
                </a:lnTo>
                <a:lnTo>
                  <a:pt x="1509" y="498"/>
                </a:lnTo>
                <a:lnTo>
                  <a:pt x="1509" y="499"/>
                </a:lnTo>
                <a:lnTo>
                  <a:pt x="1509" y="500"/>
                </a:lnTo>
                <a:lnTo>
                  <a:pt x="1508" y="500"/>
                </a:lnTo>
                <a:lnTo>
                  <a:pt x="1510" y="500"/>
                </a:lnTo>
                <a:lnTo>
                  <a:pt x="1513" y="500"/>
                </a:lnTo>
                <a:lnTo>
                  <a:pt x="1515" y="500"/>
                </a:lnTo>
                <a:lnTo>
                  <a:pt x="1517" y="500"/>
                </a:lnTo>
                <a:lnTo>
                  <a:pt x="1519" y="501"/>
                </a:lnTo>
                <a:lnTo>
                  <a:pt x="1521" y="501"/>
                </a:lnTo>
                <a:lnTo>
                  <a:pt x="1523" y="501"/>
                </a:lnTo>
                <a:lnTo>
                  <a:pt x="1524" y="501"/>
                </a:lnTo>
                <a:lnTo>
                  <a:pt x="1525" y="501"/>
                </a:lnTo>
                <a:lnTo>
                  <a:pt x="1527" y="502"/>
                </a:lnTo>
                <a:lnTo>
                  <a:pt x="1528" y="502"/>
                </a:lnTo>
                <a:lnTo>
                  <a:pt x="1529" y="502"/>
                </a:lnTo>
                <a:lnTo>
                  <a:pt x="1531" y="502"/>
                </a:lnTo>
                <a:lnTo>
                  <a:pt x="1531" y="502"/>
                </a:lnTo>
                <a:lnTo>
                  <a:pt x="1536" y="502"/>
                </a:lnTo>
                <a:lnTo>
                  <a:pt x="1536" y="501"/>
                </a:lnTo>
                <a:lnTo>
                  <a:pt x="1536" y="500"/>
                </a:lnTo>
                <a:lnTo>
                  <a:pt x="1541" y="500"/>
                </a:lnTo>
                <a:lnTo>
                  <a:pt x="1543" y="500"/>
                </a:lnTo>
                <a:lnTo>
                  <a:pt x="1543" y="499"/>
                </a:lnTo>
                <a:lnTo>
                  <a:pt x="1543" y="498"/>
                </a:lnTo>
                <a:lnTo>
                  <a:pt x="1547" y="498"/>
                </a:lnTo>
                <a:lnTo>
                  <a:pt x="1547" y="497"/>
                </a:lnTo>
                <a:lnTo>
                  <a:pt x="1548" y="497"/>
                </a:lnTo>
                <a:lnTo>
                  <a:pt x="1548" y="496"/>
                </a:lnTo>
                <a:lnTo>
                  <a:pt x="1549" y="496"/>
                </a:lnTo>
                <a:lnTo>
                  <a:pt x="1550" y="496"/>
                </a:lnTo>
                <a:lnTo>
                  <a:pt x="1550" y="496"/>
                </a:lnTo>
                <a:lnTo>
                  <a:pt x="1551" y="496"/>
                </a:lnTo>
                <a:lnTo>
                  <a:pt x="1552" y="495"/>
                </a:lnTo>
                <a:lnTo>
                  <a:pt x="1552" y="496"/>
                </a:lnTo>
                <a:lnTo>
                  <a:pt x="1553" y="496"/>
                </a:lnTo>
                <a:lnTo>
                  <a:pt x="1553" y="497"/>
                </a:lnTo>
                <a:lnTo>
                  <a:pt x="1553" y="498"/>
                </a:lnTo>
                <a:lnTo>
                  <a:pt x="1554" y="499"/>
                </a:lnTo>
                <a:lnTo>
                  <a:pt x="1554" y="500"/>
                </a:lnTo>
                <a:lnTo>
                  <a:pt x="1554" y="501"/>
                </a:lnTo>
                <a:lnTo>
                  <a:pt x="1556" y="501"/>
                </a:lnTo>
                <a:lnTo>
                  <a:pt x="1559" y="501"/>
                </a:lnTo>
                <a:lnTo>
                  <a:pt x="1564" y="501"/>
                </a:lnTo>
                <a:lnTo>
                  <a:pt x="1567" y="501"/>
                </a:lnTo>
                <a:lnTo>
                  <a:pt x="1567" y="501"/>
                </a:lnTo>
                <a:lnTo>
                  <a:pt x="1567" y="499"/>
                </a:lnTo>
                <a:lnTo>
                  <a:pt x="1567" y="498"/>
                </a:lnTo>
                <a:lnTo>
                  <a:pt x="1568" y="498"/>
                </a:lnTo>
                <a:lnTo>
                  <a:pt x="1569" y="498"/>
                </a:lnTo>
                <a:lnTo>
                  <a:pt x="1570" y="498"/>
                </a:lnTo>
                <a:lnTo>
                  <a:pt x="1571" y="498"/>
                </a:lnTo>
                <a:lnTo>
                  <a:pt x="1572" y="498"/>
                </a:lnTo>
                <a:lnTo>
                  <a:pt x="1573" y="498"/>
                </a:lnTo>
                <a:lnTo>
                  <a:pt x="1574" y="498"/>
                </a:lnTo>
                <a:lnTo>
                  <a:pt x="1575" y="498"/>
                </a:lnTo>
                <a:lnTo>
                  <a:pt x="1576" y="498"/>
                </a:lnTo>
                <a:lnTo>
                  <a:pt x="1577" y="498"/>
                </a:lnTo>
                <a:lnTo>
                  <a:pt x="1577" y="499"/>
                </a:lnTo>
                <a:lnTo>
                  <a:pt x="1577" y="500"/>
                </a:lnTo>
                <a:lnTo>
                  <a:pt x="1577" y="501"/>
                </a:lnTo>
                <a:lnTo>
                  <a:pt x="1579" y="501"/>
                </a:lnTo>
                <a:lnTo>
                  <a:pt x="1579" y="501"/>
                </a:lnTo>
                <a:lnTo>
                  <a:pt x="1579" y="500"/>
                </a:lnTo>
                <a:lnTo>
                  <a:pt x="1579" y="498"/>
                </a:lnTo>
                <a:lnTo>
                  <a:pt x="1581" y="498"/>
                </a:lnTo>
                <a:lnTo>
                  <a:pt x="1582" y="498"/>
                </a:lnTo>
                <a:lnTo>
                  <a:pt x="1583" y="498"/>
                </a:lnTo>
                <a:lnTo>
                  <a:pt x="1583" y="501"/>
                </a:lnTo>
                <a:lnTo>
                  <a:pt x="1583" y="502"/>
                </a:lnTo>
                <a:lnTo>
                  <a:pt x="1583" y="503"/>
                </a:lnTo>
                <a:lnTo>
                  <a:pt x="1582" y="503"/>
                </a:lnTo>
                <a:lnTo>
                  <a:pt x="1581" y="503"/>
                </a:lnTo>
                <a:lnTo>
                  <a:pt x="1579" y="503"/>
                </a:lnTo>
                <a:lnTo>
                  <a:pt x="1573" y="503"/>
                </a:lnTo>
                <a:lnTo>
                  <a:pt x="1568" y="503"/>
                </a:lnTo>
                <a:lnTo>
                  <a:pt x="1567" y="503"/>
                </a:lnTo>
                <a:lnTo>
                  <a:pt x="1561" y="503"/>
                </a:lnTo>
                <a:lnTo>
                  <a:pt x="1555" y="503"/>
                </a:lnTo>
                <a:lnTo>
                  <a:pt x="1553" y="503"/>
                </a:lnTo>
                <a:lnTo>
                  <a:pt x="1552" y="503"/>
                </a:lnTo>
                <a:lnTo>
                  <a:pt x="1551" y="503"/>
                </a:lnTo>
                <a:lnTo>
                  <a:pt x="1550" y="503"/>
                </a:lnTo>
                <a:lnTo>
                  <a:pt x="1545" y="503"/>
                </a:lnTo>
                <a:lnTo>
                  <a:pt x="1543" y="504"/>
                </a:lnTo>
                <a:lnTo>
                  <a:pt x="1542" y="504"/>
                </a:lnTo>
                <a:lnTo>
                  <a:pt x="1541" y="503"/>
                </a:lnTo>
                <a:lnTo>
                  <a:pt x="1539" y="503"/>
                </a:lnTo>
                <a:lnTo>
                  <a:pt x="1537" y="503"/>
                </a:lnTo>
                <a:lnTo>
                  <a:pt x="1535" y="503"/>
                </a:lnTo>
                <a:lnTo>
                  <a:pt x="1532" y="503"/>
                </a:lnTo>
                <a:lnTo>
                  <a:pt x="1531" y="503"/>
                </a:lnTo>
                <a:lnTo>
                  <a:pt x="1531" y="503"/>
                </a:lnTo>
                <a:lnTo>
                  <a:pt x="1528" y="503"/>
                </a:lnTo>
                <a:lnTo>
                  <a:pt x="1526" y="503"/>
                </a:lnTo>
                <a:lnTo>
                  <a:pt x="1524" y="503"/>
                </a:lnTo>
                <a:lnTo>
                  <a:pt x="1521" y="503"/>
                </a:lnTo>
                <a:lnTo>
                  <a:pt x="1521" y="506"/>
                </a:lnTo>
                <a:lnTo>
                  <a:pt x="1520" y="506"/>
                </a:lnTo>
                <a:lnTo>
                  <a:pt x="1519" y="505"/>
                </a:lnTo>
                <a:lnTo>
                  <a:pt x="1512" y="502"/>
                </a:lnTo>
                <a:lnTo>
                  <a:pt x="1510" y="502"/>
                </a:lnTo>
                <a:lnTo>
                  <a:pt x="1509" y="502"/>
                </a:lnTo>
                <a:lnTo>
                  <a:pt x="1509" y="504"/>
                </a:lnTo>
                <a:lnTo>
                  <a:pt x="1509" y="505"/>
                </a:lnTo>
                <a:lnTo>
                  <a:pt x="1506" y="505"/>
                </a:lnTo>
                <a:lnTo>
                  <a:pt x="1506" y="506"/>
                </a:lnTo>
                <a:lnTo>
                  <a:pt x="1505" y="506"/>
                </a:lnTo>
                <a:lnTo>
                  <a:pt x="1503" y="506"/>
                </a:lnTo>
                <a:lnTo>
                  <a:pt x="1503" y="505"/>
                </a:lnTo>
                <a:lnTo>
                  <a:pt x="1503" y="502"/>
                </a:lnTo>
                <a:lnTo>
                  <a:pt x="1502" y="502"/>
                </a:lnTo>
                <a:lnTo>
                  <a:pt x="1502" y="506"/>
                </a:lnTo>
                <a:lnTo>
                  <a:pt x="1502" y="507"/>
                </a:lnTo>
                <a:lnTo>
                  <a:pt x="1502" y="508"/>
                </a:lnTo>
                <a:lnTo>
                  <a:pt x="1501" y="508"/>
                </a:lnTo>
                <a:lnTo>
                  <a:pt x="1498" y="508"/>
                </a:lnTo>
                <a:lnTo>
                  <a:pt x="1495" y="508"/>
                </a:lnTo>
                <a:lnTo>
                  <a:pt x="1493" y="508"/>
                </a:lnTo>
                <a:lnTo>
                  <a:pt x="1492" y="508"/>
                </a:lnTo>
                <a:lnTo>
                  <a:pt x="1488" y="508"/>
                </a:lnTo>
                <a:lnTo>
                  <a:pt x="1483" y="508"/>
                </a:lnTo>
                <a:lnTo>
                  <a:pt x="1480" y="508"/>
                </a:lnTo>
                <a:lnTo>
                  <a:pt x="1474" y="506"/>
                </a:lnTo>
                <a:lnTo>
                  <a:pt x="1473" y="506"/>
                </a:lnTo>
                <a:lnTo>
                  <a:pt x="1473" y="505"/>
                </a:lnTo>
                <a:lnTo>
                  <a:pt x="1474" y="505"/>
                </a:lnTo>
                <a:lnTo>
                  <a:pt x="1474" y="503"/>
                </a:lnTo>
                <a:lnTo>
                  <a:pt x="1474" y="502"/>
                </a:lnTo>
                <a:lnTo>
                  <a:pt x="1471" y="501"/>
                </a:lnTo>
                <a:lnTo>
                  <a:pt x="1472" y="499"/>
                </a:lnTo>
                <a:lnTo>
                  <a:pt x="1469" y="498"/>
                </a:lnTo>
                <a:lnTo>
                  <a:pt x="1467" y="497"/>
                </a:lnTo>
                <a:lnTo>
                  <a:pt x="1466" y="497"/>
                </a:lnTo>
                <a:lnTo>
                  <a:pt x="1465" y="496"/>
                </a:lnTo>
                <a:lnTo>
                  <a:pt x="1464" y="496"/>
                </a:lnTo>
                <a:lnTo>
                  <a:pt x="1463" y="496"/>
                </a:lnTo>
                <a:lnTo>
                  <a:pt x="1462" y="498"/>
                </a:lnTo>
                <a:lnTo>
                  <a:pt x="1461" y="500"/>
                </a:lnTo>
                <a:lnTo>
                  <a:pt x="1461" y="501"/>
                </a:lnTo>
                <a:lnTo>
                  <a:pt x="1460" y="501"/>
                </a:lnTo>
                <a:lnTo>
                  <a:pt x="1458" y="501"/>
                </a:lnTo>
                <a:lnTo>
                  <a:pt x="1454" y="501"/>
                </a:lnTo>
                <a:lnTo>
                  <a:pt x="1448" y="501"/>
                </a:lnTo>
                <a:lnTo>
                  <a:pt x="1448" y="500"/>
                </a:lnTo>
                <a:lnTo>
                  <a:pt x="1448" y="493"/>
                </a:lnTo>
                <a:lnTo>
                  <a:pt x="1450" y="493"/>
                </a:lnTo>
                <a:lnTo>
                  <a:pt x="1451" y="493"/>
                </a:lnTo>
                <a:lnTo>
                  <a:pt x="1452" y="493"/>
                </a:lnTo>
                <a:lnTo>
                  <a:pt x="1451" y="492"/>
                </a:lnTo>
                <a:lnTo>
                  <a:pt x="1449" y="492"/>
                </a:lnTo>
                <a:lnTo>
                  <a:pt x="1447" y="491"/>
                </a:lnTo>
                <a:lnTo>
                  <a:pt x="1447" y="491"/>
                </a:lnTo>
                <a:lnTo>
                  <a:pt x="1446" y="491"/>
                </a:lnTo>
                <a:lnTo>
                  <a:pt x="1445" y="491"/>
                </a:lnTo>
                <a:lnTo>
                  <a:pt x="1444" y="491"/>
                </a:lnTo>
                <a:lnTo>
                  <a:pt x="1444" y="492"/>
                </a:lnTo>
                <a:lnTo>
                  <a:pt x="1444" y="493"/>
                </a:lnTo>
                <a:lnTo>
                  <a:pt x="1444" y="494"/>
                </a:lnTo>
                <a:lnTo>
                  <a:pt x="1444" y="495"/>
                </a:lnTo>
                <a:lnTo>
                  <a:pt x="1444" y="496"/>
                </a:lnTo>
                <a:lnTo>
                  <a:pt x="1444" y="496"/>
                </a:lnTo>
                <a:lnTo>
                  <a:pt x="1444" y="497"/>
                </a:lnTo>
                <a:lnTo>
                  <a:pt x="1444" y="499"/>
                </a:lnTo>
                <a:lnTo>
                  <a:pt x="1444" y="500"/>
                </a:lnTo>
                <a:lnTo>
                  <a:pt x="1444" y="501"/>
                </a:lnTo>
                <a:lnTo>
                  <a:pt x="1430" y="501"/>
                </a:lnTo>
                <a:lnTo>
                  <a:pt x="1419" y="501"/>
                </a:lnTo>
                <a:lnTo>
                  <a:pt x="1417" y="501"/>
                </a:lnTo>
                <a:lnTo>
                  <a:pt x="1411" y="501"/>
                </a:lnTo>
                <a:lnTo>
                  <a:pt x="1411" y="501"/>
                </a:lnTo>
                <a:lnTo>
                  <a:pt x="1411" y="500"/>
                </a:lnTo>
                <a:lnTo>
                  <a:pt x="1411" y="497"/>
                </a:lnTo>
                <a:lnTo>
                  <a:pt x="1410" y="498"/>
                </a:lnTo>
                <a:lnTo>
                  <a:pt x="1408" y="499"/>
                </a:lnTo>
                <a:lnTo>
                  <a:pt x="1408" y="500"/>
                </a:lnTo>
                <a:lnTo>
                  <a:pt x="1407" y="500"/>
                </a:lnTo>
                <a:lnTo>
                  <a:pt x="1407" y="501"/>
                </a:lnTo>
                <a:lnTo>
                  <a:pt x="1406" y="501"/>
                </a:lnTo>
                <a:lnTo>
                  <a:pt x="1405" y="502"/>
                </a:lnTo>
                <a:lnTo>
                  <a:pt x="1405" y="503"/>
                </a:lnTo>
                <a:lnTo>
                  <a:pt x="1404" y="503"/>
                </a:lnTo>
                <a:lnTo>
                  <a:pt x="1404" y="504"/>
                </a:lnTo>
                <a:lnTo>
                  <a:pt x="1403" y="504"/>
                </a:lnTo>
                <a:lnTo>
                  <a:pt x="1402" y="505"/>
                </a:lnTo>
                <a:lnTo>
                  <a:pt x="1400" y="507"/>
                </a:lnTo>
                <a:lnTo>
                  <a:pt x="1399" y="508"/>
                </a:lnTo>
                <a:lnTo>
                  <a:pt x="1399" y="508"/>
                </a:lnTo>
                <a:lnTo>
                  <a:pt x="1398" y="508"/>
                </a:lnTo>
                <a:lnTo>
                  <a:pt x="1398" y="509"/>
                </a:lnTo>
                <a:lnTo>
                  <a:pt x="1397" y="510"/>
                </a:lnTo>
                <a:lnTo>
                  <a:pt x="1396" y="510"/>
                </a:lnTo>
                <a:lnTo>
                  <a:pt x="1394" y="510"/>
                </a:lnTo>
                <a:lnTo>
                  <a:pt x="1391" y="510"/>
                </a:lnTo>
                <a:lnTo>
                  <a:pt x="1388" y="510"/>
                </a:lnTo>
                <a:lnTo>
                  <a:pt x="1387" y="510"/>
                </a:lnTo>
                <a:lnTo>
                  <a:pt x="1386" y="510"/>
                </a:lnTo>
                <a:lnTo>
                  <a:pt x="1385" y="510"/>
                </a:lnTo>
                <a:lnTo>
                  <a:pt x="1384" y="510"/>
                </a:lnTo>
                <a:lnTo>
                  <a:pt x="1383" y="510"/>
                </a:lnTo>
                <a:lnTo>
                  <a:pt x="1382" y="510"/>
                </a:lnTo>
                <a:lnTo>
                  <a:pt x="1380" y="510"/>
                </a:lnTo>
                <a:lnTo>
                  <a:pt x="1379" y="510"/>
                </a:lnTo>
                <a:lnTo>
                  <a:pt x="1376" y="510"/>
                </a:lnTo>
                <a:lnTo>
                  <a:pt x="1376" y="508"/>
                </a:lnTo>
                <a:lnTo>
                  <a:pt x="1376" y="507"/>
                </a:lnTo>
                <a:lnTo>
                  <a:pt x="1376" y="506"/>
                </a:lnTo>
                <a:lnTo>
                  <a:pt x="1376" y="505"/>
                </a:lnTo>
                <a:lnTo>
                  <a:pt x="1376" y="504"/>
                </a:lnTo>
                <a:lnTo>
                  <a:pt x="1376" y="502"/>
                </a:lnTo>
                <a:lnTo>
                  <a:pt x="1376" y="501"/>
                </a:lnTo>
                <a:lnTo>
                  <a:pt x="1376" y="500"/>
                </a:lnTo>
                <a:lnTo>
                  <a:pt x="1376" y="499"/>
                </a:lnTo>
                <a:lnTo>
                  <a:pt x="1376" y="498"/>
                </a:lnTo>
                <a:lnTo>
                  <a:pt x="1376" y="494"/>
                </a:lnTo>
                <a:lnTo>
                  <a:pt x="1376" y="493"/>
                </a:lnTo>
                <a:lnTo>
                  <a:pt x="1376" y="492"/>
                </a:lnTo>
                <a:lnTo>
                  <a:pt x="1376" y="491"/>
                </a:lnTo>
                <a:lnTo>
                  <a:pt x="1375" y="490"/>
                </a:lnTo>
                <a:lnTo>
                  <a:pt x="1375" y="489"/>
                </a:lnTo>
                <a:lnTo>
                  <a:pt x="1375" y="488"/>
                </a:lnTo>
                <a:lnTo>
                  <a:pt x="1375" y="487"/>
                </a:lnTo>
                <a:lnTo>
                  <a:pt x="1375" y="486"/>
                </a:lnTo>
                <a:lnTo>
                  <a:pt x="1373" y="486"/>
                </a:lnTo>
                <a:lnTo>
                  <a:pt x="1372" y="486"/>
                </a:lnTo>
                <a:lnTo>
                  <a:pt x="1371" y="486"/>
                </a:lnTo>
                <a:lnTo>
                  <a:pt x="1369" y="486"/>
                </a:lnTo>
                <a:lnTo>
                  <a:pt x="1368" y="486"/>
                </a:lnTo>
                <a:lnTo>
                  <a:pt x="1367" y="486"/>
                </a:lnTo>
                <a:lnTo>
                  <a:pt x="1366" y="486"/>
                </a:lnTo>
                <a:lnTo>
                  <a:pt x="1365" y="486"/>
                </a:lnTo>
                <a:lnTo>
                  <a:pt x="1364" y="486"/>
                </a:lnTo>
                <a:lnTo>
                  <a:pt x="1363" y="486"/>
                </a:lnTo>
                <a:lnTo>
                  <a:pt x="1362" y="486"/>
                </a:lnTo>
                <a:lnTo>
                  <a:pt x="1361" y="486"/>
                </a:lnTo>
                <a:lnTo>
                  <a:pt x="1360" y="485"/>
                </a:lnTo>
                <a:lnTo>
                  <a:pt x="1358" y="485"/>
                </a:lnTo>
                <a:lnTo>
                  <a:pt x="1348" y="486"/>
                </a:lnTo>
                <a:lnTo>
                  <a:pt x="1347" y="486"/>
                </a:lnTo>
                <a:lnTo>
                  <a:pt x="1344" y="486"/>
                </a:lnTo>
                <a:lnTo>
                  <a:pt x="1344" y="487"/>
                </a:lnTo>
                <a:lnTo>
                  <a:pt x="1342" y="487"/>
                </a:lnTo>
                <a:lnTo>
                  <a:pt x="1341" y="488"/>
                </a:lnTo>
                <a:lnTo>
                  <a:pt x="1341" y="489"/>
                </a:lnTo>
                <a:lnTo>
                  <a:pt x="1344" y="489"/>
                </a:lnTo>
                <a:lnTo>
                  <a:pt x="1345" y="489"/>
                </a:lnTo>
                <a:lnTo>
                  <a:pt x="1347" y="489"/>
                </a:lnTo>
                <a:lnTo>
                  <a:pt x="1347" y="490"/>
                </a:lnTo>
                <a:lnTo>
                  <a:pt x="1352" y="490"/>
                </a:lnTo>
                <a:lnTo>
                  <a:pt x="1355" y="489"/>
                </a:lnTo>
                <a:lnTo>
                  <a:pt x="1355" y="490"/>
                </a:lnTo>
                <a:lnTo>
                  <a:pt x="1355" y="491"/>
                </a:lnTo>
                <a:lnTo>
                  <a:pt x="1355" y="493"/>
                </a:lnTo>
                <a:lnTo>
                  <a:pt x="1354" y="493"/>
                </a:lnTo>
                <a:lnTo>
                  <a:pt x="1354" y="495"/>
                </a:lnTo>
                <a:lnTo>
                  <a:pt x="1354" y="500"/>
                </a:lnTo>
                <a:lnTo>
                  <a:pt x="1354" y="510"/>
                </a:lnTo>
                <a:lnTo>
                  <a:pt x="1352" y="510"/>
                </a:lnTo>
                <a:lnTo>
                  <a:pt x="1352" y="504"/>
                </a:lnTo>
                <a:lnTo>
                  <a:pt x="1352" y="502"/>
                </a:lnTo>
                <a:lnTo>
                  <a:pt x="1350" y="502"/>
                </a:lnTo>
                <a:lnTo>
                  <a:pt x="1349" y="502"/>
                </a:lnTo>
                <a:lnTo>
                  <a:pt x="1349" y="501"/>
                </a:lnTo>
                <a:lnTo>
                  <a:pt x="1349" y="500"/>
                </a:lnTo>
                <a:lnTo>
                  <a:pt x="1349" y="497"/>
                </a:lnTo>
                <a:lnTo>
                  <a:pt x="1349" y="495"/>
                </a:lnTo>
                <a:lnTo>
                  <a:pt x="1347" y="495"/>
                </a:lnTo>
                <a:lnTo>
                  <a:pt x="1345" y="495"/>
                </a:lnTo>
                <a:lnTo>
                  <a:pt x="1344" y="491"/>
                </a:lnTo>
                <a:lnTo>
                  <a:pt x="1342" y="491"/>
                </a:lnTo>
                <a:lnTo>
                  <a:pt x="1342" y="495"/>
                </a:lnTo>
                <a:lnTo>
                  <a:pt x="1342" y="496"/>
                </a:lnTo>
                <a:lnTo>
                  <a:pt x="1342" y="497"/>
                </a:lnTo>
                <a:lnTo>
                  <a:pt x="1342" y="500"/>
                </a:lnTo>
                <a:lnTo>
                  <a:pt x="1342" y="501"/>
                </a:lnTo>
                <a:lnTo>
                  <a:pt x="1342" y="503"/>
                </a:lnTo>
                <a:lnTo>
                  <a:pt x="1343" y="503"/>
                </a:lnTo>
                <a:lnTo>
                  <a:pt x="1343" y="510"/>
                </a:lnTo>
                <a:lnTo>
                  <a:pt x="1343" y="511"/>
                </a:lnTo>
                <a:lnTo>
                  <a:pt x="1344" y="511"/>
                </a:lnTo>
                <a:lnTo>
                  <a:pt x="1345" y="511"/>
                </a:lnTo>
                <a:lnTo>
                  <a:pt x="1347" y="511"/>
                </a:lnTo>
                <a:lnTo>
                  <a:pt x="1347" y="510"/>
                </a:lnTo>
                <a:lnTo>
                  <a:pt x="1348" y="510"/>
                </a:lnTo>
                <a:lnTo>
                  <a:pt x="1348" y="511"/>
                </a:lnTo>
                <a:lnTo>
                  <a:pt x="1348" y="512"/>
                </a:lnTo>
                <a:lnTo>
                  <a:pt x="1348" y="513"/>
                </a:lnTo>
                <a:lnTo>
                  <a:pt x="1348" y="515"/>
                </a:lnTo>
                <a:lnTo>
                  <a:pt x="1348" y="516"/>
                </a:lnTo>
                <a:lnTo>
                  <a:pt x="1348" y="517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8" y="520"/>
                </a:lnTo>
                <a:lnTo>
                  <a:pt x="1348" y="526"/>
                </a:lnTo>
                <a:lnTo>
                  <a:pt x="1348" y="527"/>
                </a:lnTo>
                <a:lnTo>
                  <a:pt x="1348" y="532"/>
                </a:lnTo>
                <a:lnTo>
                  <a:pt x="1346" y="532"/>
                </a:lnTo>
                <a:lnTo>
                  <a:pt x="1344" y="532"/>
                </a:lnTo>
                <a:lnTo>
                  <a:pt x="1343" y="531"/>
                </a:lnTo>
                <a:lnTo>
                  <a:pt x="1343" y="530"/>
                </a:lnTo>
                <a:lnTo>
                  <a:pt x="1343" y="529"/>
                </a:lnTo>
                <a:lnTo>
                  <a:pt x="1343" y="528"/>
                </a:lnTo>
                <a:lnTo>
                  <a:pt x="1343" y="527"/>
                </a:lnTo>
                <a:lnTo>
                  <a:pt x="1343" y="525"/>
                </a:lnTo>
                <a:lnTo>
                  <a:pt x="1343" y="524"/>
                </a:lnTo>
                <a:lnTo>
                  <a:pt x="1341" y="524"/>
                </a:lnTo>
                <a:lnTo>
                  <a:pt x="1340" y="524"/>
                </a:lnTo>
                <a:lnTo>
                  <a:pt x="1340" y="523"/>
                </a:lnTo>
                <a:lnTo>
                  <a:pt x="1340" y="520"/>
                </a:lnTo>
                <a:lnTo>
                  <a:pt x="1340" y="520"/>
                </a:lnTo>
                <a:lnTo>
                  <a:pt x="1338" y="520"/>
                </a:lnTo>
                <a:lnTo>
                  <a:pt x="1337" y="520"/>
                </a:lnTo>
                <a:lnTo>
                  <a:pt x="1333" y="520"/>
                </a:lnTo>
                <a:lnTo>
                  <a:pt x="1325" y="520"/>
                </a:lnTo>
                <a:lnTo>
                  <a:pt x="1323" y="520"/>
                </a:lnTo>
                <a:lnTo>
                  <a:pt x="1323" y="524"/>
                </a:lnTo>
                <a:lnTo>
                  <a:pt x="1324" y="525"/>
                </a:lnTo>
                <a:lnTo>
                  <a:pt x="1324" y="527"/>
                </a:lnTo>
                <a:lnTo>
                  <a:pt x="1321" y="527"/>
                </a:lnTo>
                <a:lnTo>
                  <a:pt x="1319" y="527"/>
                </a:lnTo>
                <a:lnTo>
                  <a:pt x="1313" y="528"/>
                </a:lnTo>
                <a:lnTo>
                  <a:pt x="1313" y="527"/>
                </a:lnTo>
                <a:lnTo>
                  <a:pt x="1313" y="526"/>
                </a:lnTo>
                <a:lnTo>
                  <a:pt x="1313" y="525"/>
                </a:lnTo>
                <a:lnTo>
                  <a:pt x="1313" y="524"/>
                </a:lnTo>
                <a:lnTo>
                  <a:pt x="1313" y="523"/>
                </a:lnTo>
                <a:lnTo>
                  <a:pt x="1312" y="522"/>
                </a:lnTo>
                <a:lnTo>
                  <a:pt x="1312" y="521"/>
                </a:lnTo>
                <a:lnTo>
                  <a:pt x="1312" y="520"/>
                </a:lnTo>
                <a:lnTo>
                  <a:pt x="1312" y="517"/>
                </a:lnTo>
                <a:lnTo>
                  <a:pt x="1312" y="515"/>
                </a:lnTo>
                <a:lnTo>
                  <a:pt x="1312" y="514"/>
                </a:lnTo>
                <a:lnTo>
                  <a:pt x="1312" y="513"/>
                </a:lnTo>
                <a:lnTo>
                  <a:pt x="1312" y="512"/>
                </a:lnTo>
                <a:lnTo>
                  <a:pt x="1312" y="511"/>
                </a:lnTo>
                <a:lnTo>
                  <a:pt x="1311" y="511"/>
                </a:lnTo>
                <a:lnTo>
                  <a:pt x="1311" y="510"/>
                </a:lnTo>
                <a:lnTo>
                  <a:pt x="1311" y="500"/>
                </a:lnTo>
                <a:lnTo>
                  <a:pt x="1311" y="498"/>
                </a:lnTo>
                <a:lnTo>
                  <a:pt x="1311" y="496"/>
                </a:lnTo>
                <a:lnTo>
                  <a:pt x="1311" y="495"/>
                </a:lnTo>
                <a:lnTo>
                  <a:pt x="1311" y="493"/>
                </a:lnTo>
                <a:lnTo>
                  <a:pt x="1311" y="492"/>
                </a:lnTo>
                <a:lnTo>
                  <a:pt x="1310" y="492"/>
                </a:lnTo>
                <a:lnTo>
                  <a:pt x="1307" y="492"/>
                </a:lnTo>
                <a:lnTo>
                  <a:pt x="1307" y="493"/>
                </a:lnTo>
                <a:lnTo>
                  <a:pt x="1307" y="494"/>
                </a:lnTo>
                <a:lnTo>
                  <a:pt x="1306" y="494"/>
                </a:lnTo>
                <a:lnTo>
                  <a:pt x="1306" y="496"/>
                </a:lnTo>
                <a:lnTo>
                  <a:pt x="1306" y="504"/>
                </a:lnTo>
                <a:lnTo>
                  <a:pt x="1303" y="504"/>
                </a:lnTo>
                <a:lnTo>
                  <a:pt x="1302" y="504"/>
                </a:lnTo>
                <a:lnTo>
                  <a:pt x="1298" y="504"/>
                </a:lnTo>
                <a:lnTo>
                  <a:pt x="1297" y="504"/>
                </a:lnTo>
                <a:lnTo>
                  <a:pt x="1291" y="505"/>
                </a:lnTo>
                <a:lnTo>
                  <a:pt x="1287" y="505"/>
                </a:lnTo>
                <a:lnTo>
                  <a:pt x="1287" y="503"/>
                </a:lnTo>
                <a:lnTo>
                  <a:pt x="1287" y="501"/>
                </a:lnTo>
                <a:lnTo>
                  <a:pt x="1287" y="500"/>
                </a:lnTo>
                <a:lnTo>
                  <a:pt x="1287" y="499"/>
                </a:lnTo>
                <a:lnTo>
                  <a:pt x="1287" y="498"/>
                </a:lnTo>
                <a:lnTo>
                  <a:pt x="1286" y="498"/>
                </a:lnTo>
                <a:lnTo>
                  <a:pt x="1280" y="498"/>
                </a:lnTo>
                <a:lnTo>
                  <a:pt x="1280" y="498"/>
                </a:lnTo>
                <a:lnTo>
                  <a:pt x="1280" y="497"/>
                </a:lnTo>
                <a:lnTo>
                  <a:pt x="1280" y="496"/>
                </a:lnTo>
                <a:lnTo>
                  <a:pt x="1280" y="496"/>
                </a:lnTo>
                <a:lnTo>
                  <a:pt x="1280" y="494"/>
                </a:lnTo>
                <a:lnTo>
                  <a:pt x="1280" y="492"/>
                </a:lnTo>
                <a:lnTo>
                  <a:pt x="1273" y="492"/>
                </a:lnTo>
                <a:lnTo>
                  <a:pt x="1272" y="492"/>
                </a:lnTo>
                <a:lnTo>
                  <a:pt x="1271" y="492"/>
                </a:lnTo>
                <a:lnTo>
                  <a:pt x="1270" y="492"/>
                </a:lnTo>
                <a:lnTo>
                  <a:pt x="1269" y="492"/>
                </a:lnTo>
                <a:lnTo>
                  <a:pt x="1269" y="493"/>
                </a:lnTo>
                <a:lnTo>
                  <a:pt x="1269" y="494"/>
                </a:lnTo>
                <a:lnTo>
                  <a:pt x="1269" y="496"/>
                </a:lnTo>
                <a:lnTo>
                  <a:pt x="1269" y="496"/>
                </a:lnTo>
                <a:lnTo>
                  <a:pt x="1263" y="496"/>
                </a:lnTo>
                <a:lnTo>
                  <a:pt x="1262" y="496"/>
                </a:lnTo>
                <a:lnTo>
                  <a:pt x="1262" y="496"/>
                </a:lnTo>
                <a:lnTo>
                  <a:pt x="1261" y="496"/>
                </a:lnTo>
                <a:lnTo>
                  <a:pt x="1260" y="496"/>
                </a:lnTo>
                <a:lnTo>
                  <a:pt x="1260" y="498"/>
                </a:lnTo>
                <a:lnTo>
                  <a:pt x="1260" y="500"/>
                </a:lnTo>
                <a:lnTo>
                  <a:pt x="1259" y="500"/>
                </a:lnTo>
                <a:lnTo>
                  <a:pt x="1257" y="500"/>
                </a:lnTo>
                <a:lnTo>
                  <a:pt x="1256" y="500"/>
                </a:lnTo>
                <a:lnTo>
                  <a:pt x="1256" y="500"/>
                </a:lnTo>
                <a:lnTo>
                  <a:pt x="1256" y="502"/>
                </a:lnTo>
                <a:lnTo>
                  <a:pt x="1256" y="505"/>
                </a:lnTo>
                <a:lnTo>
                  <a:pt x="1256" y="508"/>
                </a:lnTo>
                <a:lnTo>
                  <a:pt x="1256" y="513"/>
                </a:lnTo>
                <a:lnTo>
                  <a:pt x="1256" y="517"/>
                </a:lnTo>
                <a:lnTo>
                  <a:pt x="1256" y="525"/>
                </a:lnTo>
                <a:lnTo>
                  <a:pt x="1257" y="533"/>
                </a:lnTo>
                <a:lnTo>
                  <a:pt x="1257" y="541"/>
                </a:lnTo>
                <a:lnTo>
                  <a:pt x="1257" y="542"/>
                </a:lnTo>
                <a:lnTo>
                  <a:pt x="1257" y="546"/>
                </a:lnTo>
                <a:lnTo>
                  <a:pt x="1257" y="550"/>
                </a:lnTo>
                <a:lnTo>
                  <a:pt x="1257" y="558"/>
                </a:lnTo>
                <a:lnTo>
                  <a:pt x="1257" y="561"/>
                </a:lnTo>
                <a:lnTo>
                  <a:pt x="1258" y="564"/>
                </a:lnTo>
                <a:lnTo>
                  <a:pt x="1258" y="566"/>
                </a:lnTo>
                <a:lnTo>
                  <a:pt x="1258" y="569"/>
                </a:lnTo>
                <a:lnTo>
                  <a:pt x="1258" y="574"/>
                </a:lnTo>
                <a:lnTo>
                  <a:pt x="1258" y="580"/>
                </a:lnTo>
                <a:lnTo>
                  <a:pt x="1258" y="582"/>
                </a:lnTo>
                <a:lnTo>
                  <a:pt x="1258" y="584"/>
                </a:lnTo>
                <a:lnTo>
                  <a:pt x="1258" y="585"/>
                </a:lnTo>
                <a:lnTo>
                  <a:pt x="1273" y="585"/>
                </a:lnTo>
                <a:lnTo>
                  <a:pt x="1273" y="584"/>
                </a:lnTo>
                <a:lnTo>
                  <a:pt x="1273" y="582"/>
                </a:lnTo>
                <a:lnTo>
                  <a:pt x="1291" y="582"/>
                </a:lnTo>
                <a:lnTo>
                  <a:pt x="1291" y="587"/>
                </a:lnTo>
                <a:lnTo>
                  <a:pt x="1291" y="588"/>
                </a:lnTo>
                <a:lnTo>
                  <a:pt x="1291" y="589"/>
                </a:lnTo>
                <a:lnTo>
                  <a:pt x="1291" y="590"/>
                </a:lnTo>
                <a:lnTo>
                  <a:pt x="1291" y="591"/>
                </a:lnTo>
                <a:lnTo>
                  <a:pt x="1291" y="592"/>
                </a:lnTo>
                <a:lnTo>
                  <a:pt x="1291" y="592"/>
                </a:lnTo>
                <a:lnTo>
                  <a:pt x="1291" y="593"/>
                </a:lnTo>
                <a:lnTo>
                  <a:pt x="1292" y="593"/>
                </a:lnTo>
                <a:lnTo>
                  <a:pt x="1293" y="593"/>
                </a:lnTo>
                <a:lnTo>
                  <a:pt x="1294" y="593"/>
                </a:lnTo>
                <a:lnTo>
                  <a:pt x="1295" y="593"/>
                </a:lnTo>
                <a:lnTo>
                  <a:pt x="1296" y="593"/>
                </a:lnTo>
                <a:lnTo>
                  <a:pt x="1300" y="593"/>
                </a:lnTo>
                <a:lnTo>
                  <a:pt x="1302" y="593"/>
                </a:lnTo>
                <a:lnTo>
                  <a:pt x="1303" y="593"/>
                </a:lnTo>
                <a:lnTo>
                  <a:pt x="1304" y="593"/>
                </a:lnTo>
                <a:lnTo>
                  <a:pt x="1304" y="593"/>
                </a:lnTo>
                <a:lnTo>
                  <a:pt x="1305" y="593"/>
                </a:lnTo>
                <a:lnTo>
                  <a:pt x="1307" y="593"/>
                </a:lnTo>
                <a:lnTo>
                  <a:pt x="1308" y="593"/>
                </a:lnTo>
                <a:lnTo>
                  <a:pt x="1308" y="594"/>
                </a:lnTo>
                <a:lnTo>
                  <a:pt x="1308" y="595"/>
                </a:lnTo>
                <a:lnTo>
                  <a:pt x="1308" y="596"/>
                </a:lnTo>
                <a:lnTo>
                  <a:pt x="1308" y="597"/>
                </a:lnTo>
                <a:lnTo>
                  <a:pt x="1308" y="598"/>
                </a:lnTo>
                <a:lnTo>
                  <a:pt x="1308" y="599"/>
                </a:lnTo>
                <a:lnTo>
                  <a:pt x="1308" y="600"/>
                </a:lnTo>
                <a:lnTo>
                  <a:pt x="1308" y="601"/>
                </a:lnTo>
                <a:lnTo>
                  <a:pt x="1308" y="603"/>
                </a:lnTo>
                <a:lnTo>
                  <a:pt x="1308" y="604"/>
                </a:lnTo>
                <a:lnTo>
                  <a:pt x="1308" y="604"/>
                </a:lnTo>
                <a:lnTo>
                  <a:pt x="1308" y="605"/>
                </a:lnTo>
                <a:lnTo>
                  <a:pt x="1308" y="606"/>
                </a:lnTo>
                <a:lnTo>
                  <a:pt x="1307" y="606"/>
                </a:lnTo>
                <a:lnTo>
                  <a:pt x="1306" y="606"/>
                </a:lnTo>
                <a:lnTo>
                  <a:pt x="1305" y="606"/>
                </a:lnTo>
                <a:lnTo>
                  <a:pt x="1304" y="606"/>
                </a:lnTo>
                <a:lnTo>
                  <a:pt x="1304" y="606"/>
                </a:lnTo>
                <a:lnTo>
                  <a:pt x="1303" y="606"/>
                </a:lnTo>
                <a:lnTo>
                  <a:pt x="1302" y="606"/>
                </a:lnTo>
                <a:lnTo>
                  <a:pt x="1301" y="606"/>
                </a:lnTo>
                <a:lnTo>
                  <a:pt x="1300" y="606"/>
                </a:lnTo>
                <a:lnTo>
                  <a:pt x="1299" y="606"/>
                </a:lnTo>
                <a:lnTo>
                  <a:pt x="1298" y="606"/>
                </a:lnTo>
                <a:lnTo>
                  <a:pt x="1297" y="606"/>
                </a:lnTo>
                <a:lnTo>
                  <a:pt x="1296" y="606"/>
                </a:lnTo>
                <a:lnTo>
                  <a:pt x="1295" y="606"/>
                </a:lnTo>
                <a:lnTo>
                  <a:pt x="1294" y="606"/>
                </a:lnTo>
                <a:lnTo>
                  <a:pt x="1293" y="606"/>
                </a:lnTo>
                <a:lnTo>
                  <a:pt x="1292" y="606"/>
                </a:lnTo>
                <a:lnTo>
                  <a:pt x="1292" y="606"/>
                </a:lnTo>
                <a:lnTo>
                  <a:pt x="1291" y="606"/>
                </a:lnTo>
                <a:lnTo>
                  <a:pt x="1290" y="606"/>
                </a:lnTo>
                <a:lnTo>
                  <a:pt x="1289" y="606"/>
                </a:lnTo>
                <a:lnTo>
                  <a:pt x="1288" y="606"/>
                </a:lnTo>
                <a:lnTo>
                  <a:pt x="1287" y="606"/>
                </a:lnTo>
                <a:lnTo>
                  <a:pt x="1286" y="606"/>
                </a:lnTo>
                <a:lnTo>
                  <a:pt x="1285" y="606"/>
                </a:lnTo>
                <a:lnTo>
                  <a:pt x="1284" y="606"/>
                </a:lnTo>
                <a:lnTo>
                  <a:pt x="1283" y="606"/>
                </a:lnTo>
                <a:lnTo>
                  <a:pt x="1282" y="606"/>
                </a:lnTo>
                <a:lnTo>
                  <a:pt x="1281" y="606"/>
                </a:lnTo>
                <a:lnTo>
                  <a:pt x="1280" y="606"/>
                </a:lnTo>
                <a:lnTo>
                  <a:pt x="1280" y="606"/>
                </a:lnTo>
                <a:lnTo>
                  <a:pt x="1279" y="606"/>
                </a:lnTo>
                <a:lnTo>
                  <a:pt x="1278" y="606"/>
                </a:lnTo>
                <a:lnTo>
                  <a:pt x="1277" y="606"/>
                </a:lnTo>
                <a:lnTo>
                  <a:pt x="1275" y="606"/>
                </a:lnTo>
                <a:lnTo>
                  <a:pt x="1273" y="606"/>
                </a:lnTo>
                <a:lnTo>
                  <a:pt x="1272" y="606"/>
                </a:lnTo>
                <a:lnTo>
                  <a:pt x="1271" y="606"/>
                </a:lnTo>
                <a:lnTo>
                  <a:pt x="1270" y="606"/>
                </a:lnTo>
                <a:lnTo>
                  <a:pt x="1269" y="606"/>
                </a:lnTo>
                <a:lnTo>
                  <a:pt x="1268" y="606"/>
                </a:lnTo>
                <a:lnTo>
                  <a:pt x="1268" y="606"/>
                </a:lnTo>
                <a:lnTo>
                  <a:pt x="1267" y="606"/>
                </a:lnTo>
                <a:lnTo>
                  <a:pt x="1266" y="606"/>
                </a:lnTo>
                <a:lnTo>
                  <a:pt x="1265" y="606"/>
                </a:lnTo>
                <a:lnTo>
                  <a:pt x="1264" y="606"/>
                </a:lnTo>
                <a:lnTo>
                  <a:pt x="1263" y="606"/>
                </a:lnTo>
                <a:lnTo>
                  <a:pt x="1262" y="606"/>
                </a:lnTo>
                <a:lnTo>
                  <a:pt x="1261" y="606"/>
                </a:lnTo>
                <a:lnTo>
                  <a:pt x="1260" y="606"/>
                </a:lnTo>
                <a:lnTo>
                  <a:pt x="1259" y="606"/>
                </a:lnTo>
                <a:lnTo>
                  <a:pt x="1258" y="606"/>
                </a:lnTo>
                <a:lnTo>
                  <a:pt x="1258" y="607"/>
                </a:lnTo>
                <a:lnTo>
                  <a:pt x="1258" y="608"/>
                </a:lnTo>
                <a:lnTo>
                  <a:pt x="1258" y="609"/>
                </a:lnTo>
                <a:lnTo>
                  <a:pt x="1258" y="610"/>
                </a:lnTo>
                <a:lnTo>
                  <a:pt x="1258" y="611"/>
                </a:lnTo>
                <a:lnTo>
                  <a:pt x="1258" y="612"/>
                </a:lnTo>
                <a:lnTo>
                  <a:pt x="1258" y="614"/>
                </a:lnTo>
                <a:lnTo>
                  <a:pt x="1258" y="615"/>
                </a:lnTo>
                <a:lnTo>
                  <a:pt x="1258" y="616"/>
                </a:lnTo>
                <a:lnTo>
                  <a:pt x="1258" y="616"/>
                </a:lnTo>
                <a:lnTo>
                  <a:pt x="1258" y="619"/>
                </a:lnTo>
                <a:lnTo>
                  <a:pt x="1258" y="620"/>
                </a:lnTo>
                <a:lnTo>
                  <a:pt x="1258" y="621"/>
                </a:lnTo>
                <a:lnTo>
                  <a:pt x="1258" y="622"/>
                </a:lnTo>
                <a:lnTo>
                  <a:pt x="1258" y="623"/>
                </a:lnTo>
                <a:lnTo>
                  <a:pt x="1258" y="624"/>
                </a:lnTo>
                <a:lnTo>
                  <a:pt x="1258" y="625"/>
                </a:lnTo>
                <a:lnTo>
                  <a:pt x="1258" y="626"/>
                </a:lnTo>
                <a:lnTo>
                  <a:pt x="1258" y="627"/>
                </a:lnTo>
                <a:lnTo>
                  <a:pt x="1258" y="628"/>
                </a:lnTo>
                <a:lnTo>
                  <a:pt x="1257" y="629"/>
                </a:lnTo>
                <a:lnTo>
                  <a:pt x="1257" y="630"/>
                </a:lnTo>
                <a:lnTo>
                  <a:pt x="1257" y="631"/>
                </a:lnTo>
                <a:lnTo>
                  <a:pt x="1258" y="631"/>
                </a:lnTo>
                <a:lnTo>
                  <a:pt x="1258" y="632"/>
                </a:lnTo>
                <a:lnTo>
                  <a:pt x="1258" y="633"/>
                </a:lnTo>
                <a:lnTo>
                  <a:pt x="1259" y="633"/>
                </a:lnTo>
                <a:lnTo>
                  <a:pt x="1259" y="634"/>
                </a:lnTo>
                <a:lnTo>
                  <a:pt x="1260" y="635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40"/>
                </a:lnTo>
                <a:lnTo>
                  <a:pt x="1264" y="642"/>
                </a:lnTo>
                <a:lnTo>
                  <a:pt x="1264" y="643"/>
                </a:lnTo>
                <a:lnTo>
                  <a:pt x="1265" y="644"/>
                </a:lnTo>
                <a:lnTo>
                  <a:pt x="1265" y="645"/>
                </a:lnTo>
                <a:lnTo>
                  <a:pt x="1266" y="645"/>
                </a:lnTo>
                <a:lnTo>
                  <a:pt x="1267" y="645"/>
                </a:lnTo>
                <a:lnTo>
                  <a:pt x="1270" y="645"/>
                </a:lnTo>
                <a:lnTo>
                  <a:pt x="1272" y="645"/>
                </a:lnTo>
                <a:lnTo>
                  <a:pt x="1280" y="645"/>
                </a:lnTo>
                <a:lnTo>
                  <a:pt x="1282" y="645"/>
                </a:lnTo>
                <a:lnTo>
                  <a:pt x="1286" y="645"/>
                </a:lnTo>
                <a:lnTo>
                  <a:pt x="1290" y="645"/>
                </a:lnTo>
                <a:lnTo>
                  <a:pt x="1290" y="644"/>
                </a:lnTo>
                <a:lnTo>
                  <a:pt x="1290" y="643"/>
                </a:lnTo>
                <a:lnTo>
                  <a:pt x="1290" y="641"/>
                </a:lnTo>
                <a:lnTo>
                  <a:pt x="1291" y="641"/>
                </a:lnTo>
                <a:lnTo>
                  <a:pt x="1289" y="640"/>
                </a:lnTo>
                <a:lnTo>
                  <a:pt x="1289" y="638"/>
                </a:lnTo>
                <a:lnTo>
                  <a:pt x="1288" y="637"/>
                </a:lnTo>
                <a:lnTo>
                  <a:pt x="1289" y="637"/>
                </a:lnTo>
                <a:lnTo>
                  <a:pt x="1290" y="637"/>
                </a:lnTo>
                <a:lnTo>
                  <a:pt x="1291" y="637"/>
                </a:lnTo>
                <a:lnTo>
                  <a:pt x="1292" y="637"/>
                </a:lnTo>
                <a:lnTo>
                  <a:pt x="1292" y="637"/>
                </a:lnTo>
                <a:lnTo>
                  <a:pt x="1293" y="637"/>
                </a:lnTo>
                <a:lnTo>
                  <a:pt x="1294" y="637"/>
                </a:lnTo>
                <a:lnTo>
                  <a:pt x="1295" y="637"/>
                </a:lnTo>
                <a:lnTo>
                  <a:pt x="1296" y="637"/>
                </a:lnTo>
                <a:lnTo>
                  <a:pt x="1297" y="637"/>
                </a:lnTo>
                <a:lnTo>
                  <a:pt x="1298" y="637"/>
                </a:lnTo>
                <a:lnTo>
                  <a:pt x="1299" y="637"/>
                </a:lnTo>
                <a:lnTo>
                  <a:pt x="1300" y="637"/>
                </a:lnTo>
                <a:lnTo>
                  <a:pt x="1301" y="637"/>
                </a:lnTo>
                <a:lnTo>
                  <a:pt x="1302" y="637"/>
                </a:lnTo>
                <a:lnTo>
                  <a:pt x="1303" y="637"/>
                </a:lnTo>
                <a:lnTo>
                  <a:pt x="1304" y="637"/>
                </a:lnTo>
                <a:lnTo>
                  <a:pt x="1304" y="638"/>
                </a:lnTo>
                <a:lnTo>
                  <a:pt x="1304" y="639"/>
                </a:lnTo>
                <a:lnTo>
                  <a:pt x="1304" y="640"/>
                </a:lnTo>
                <a:lnTo>
                  <a:pt x="1304" y="640"/>
                </a:lnTo>
                <a:lnTo>
                  <a:pt x="1304" y="641"/>
                </a:lnTo>
                <a:lnTo>
                  <a:pt x="1304" y="642"/>
                </a:lnTo>
                <a:lnTo>
                  <a:pt x="1304" y="643"/>
                </a:lnTo>
                <a:lnTo>
                  <a:pt x="1304" y="645"/>
                </a:lnTo>
                <a:lnTo>
                  <a:pt x="1307" y="645"/>
                </a:lnTo>
                <a:lnTo>
                  <a:pt x="1308" y="645"/>
                </a:lnTo>
                <a:lnTo>
                  <a:pt x="1310" y="645"/>
                </a:lnTo>
                <a:lnTo>
                  <a:pt x="1311" y="645"/>
                </a:lnTo>
                <a:lnTo>
                  <a:pt x="1312" y="646"/>
                </a:lnTo>
                <a:lnTo>
                  <a:pt x="1314" y="647"/>
                </a:lnTo>
                <a:lnTo>
                  <a:pt x="1313" y="647"/>
                </a:lnTo>
                <a:lnTo>
                  <a:pt x="1312" y="650"/>
                </a:lnTo>
                <a:lnTo>
                  <a:pt x="1311" y="651"/>
                </a:lnTo>
                <a:lnTo>
                  <a:pt x="1310" y="652"/>
                </a:lnTo>
                <a:lnTo>
                  <a:pt x="1309" y="654"/>
                </a:lnTo>
                <a:lnTo>
                  <a:pt x="1309" y="655"/>
                </a:lnTo>
                <a:lnTo>
                  <a:pt x="1308" y="655"/>
                </a:lnTo>
                <a:lnTo>
                  <a:pt x="1309" y="655"/>
                </a:lnTo>
                <a:lnTo>
                  <a:pt x="1310" y="655"/>
                </a:lnTo>
                <a:lnTo>
                  <a:pt x="1311" y="655"/>
                </a:lnTo>
                <a:lnTo>
                  <a:pt x="1313" y="655"/>
                </a:lnTo>
                <a:lnTo>
                  <a:pt x="1315" y="655"/>
                </a:lnTo>
                <a:lnTo>
                  <a:pt x="1317" y="655"/>
                </a:lnTo>
                <a:lnTo>
                  <a:pt x="1319" y="655"/>
                </a:lnTo>
                <a:lnTo>
                  <a:pt x="1327" y="655"/>
                </a:lnTo>
                <a:lnTo>
                  <a:pt x="1329" y="655"/>
                </a:lnTo>
                <a:lnTo>
                  <a:pt x="1331" y="655"/>
                </a:lnTo>
                <a:lnTo>
                  <a:pt x="1336" y="655"/>
                </a:lnTo>
                <a:lnTo>
                  <a:pt x="1341" y="655"/>
                </a:lnTo>
                <a:lnTo>
                  <a:pt x="1345" y="655"/>
                </a:lnTo>
                <a:lnTo>
                  <a:pt x="1345" y="653"/>
                </a:lnTo>
                <a:lnTo>
                  <a:pt x="1348" y="649"/>
                </a:lnTo>
                <a:lnTo>
                  <a:pt x="1348" y="648"/>
                </a:lnTo>
                <a:lnTo>
                  <a:pt x="1348" y="647"/>
                </a:lnTo>
                <a:lnTo>
                  <a:pt x="1349" y="647"/>
                </a:lnTo>
                <a:lnTo>
                  <a:pt x="1351" y="640"/>
                </a:lnTo>
                <a:lnTo>
                  <a:pt x="1352" y="639"/>
                </a:lnTo>
                <a:lnTo>
                  <a:pt x="1353" y="635"/>
                </a:lnTo>
                <a:lnTo>
                  <a:pt x="1353" y="634"/>
                </a:lnTo>
                <a:lnTo>
                  <a:pt x="1354" y="632"/>
                </a:lnTo>
                <a:lnTo>
                  <a:pt x="1354" y="631"/>
                </a:lnTo>
                <a:lnTo>
                  <a:pt x="1355" y="630"/>
                </a:lnTo>
                <a:lnTo>
                  <a:pt x="1355" y="629"/>
                </a:lnTo>
                <a:lnTo>
                  <a:pt x="1356" y="628"/>
                </a:lnTo>
                <a:lnTo>
                  <a:pt x="1356" y="628"/>
                </a:lnTo>
                <a:lnTo>
                  <a:pt x="1357" y="626"/>
                </a:lnTo>
                <a:lnTo>
                  <a:pt x="1358" y="624"/>
                </a:lnTo>
                <a:lnTo>
                  <a:pt x="1360" y="618"/>
                </a:lnTo>
                <a:lnTo>
                  <a:pt x="1360" y="617"/>
                </a:lnTo>
                <a:lnTo>
                  <a:pt x="1361" y="616"/>
                </a:lnTo>
                <a:lnTo>
                  <a:pt x="1362" y="614"/>
                </a:lnTo>
                <a:lnTo>
                  <a:pt x="1363" y="613"/>
                </a:lnTo>
                <a:lnTo>
                  <a:pt x="1363" y="612"/>
                </a:lnTo>
                <a:lnTo>
                  <a:pt x="1364" y="609"/>
                </a:lnTo>
                <a:lnTo>
                  <a:pt x="1364" y="606"/>
                </a:lnTo>
                <a:lnTo>
                  <a:pt x="1366" y="603"/>
                </a:lnTo>
                <a:lnTo>
                  <a:pt x="1366" y="602"/>
                </a:lnTo>
                <a:lnTo>
                  <a:pt x="1367" y="601"/>
                </a:lnTo>
                <a:lnTo>
                  <a:pt x="1367" y="600"/>
                </a:lnTo>
                <a:lnTo>
                  <a:pt x="1368" y="600"/>
                </a:lnTo>
                <a:lnTo>
                  <a:pt x="1369" y="600"/>
                </a:lnTo>
                <a:lnTo>
                  <a:pt x="1373" y="600"/>
                </a:lnTo>
                <a:lnTo>
                  <a:pt x="1376" y="600"/>
                </a:lnTo>
                <a:lnTo>
                  <a:pt x="1378" y="600"/>
                </a:lnTo>
                <a:lnTo>
                  <a:pt x="1381" y="600"/>
                </a:lnTo>
                <a:lnTo>
                  <a:pt x="1381" y="597"/>
                </a:lnTo>
                <a:lnTo>
                  <a:pt x="1380" y="595"/>
                </a:lnTo>
                <a:lnTo>
                  <a:pt x="1380" y="593"/>
                </a:lnTo>
                <a:lnTo>
                  <a:pt x="1381" y="592"/>
                </a:lnTo>
                <a:lnTo>
                  <a:pt x="1381" y="591"/>
                </a:lnTo>
                <a:lnTo>
                  <a:pt x="1381" y="589"/>
                </a:lnTo>
                <a:lnTo>
                  <a:pt x="1381" y="586"/>
                </a:lnTo>
                <a:lnTo>
                  <a:pt x="1381" y="585"/>
                </a:lnTo>
                <a:lnTo>
                  <a:pt x="1381" y="582"/>
                </a:lnTo>
                <a:lnTo>
                  <a:pt x="1381" y="581"/>
                </a:lnTo>
                <a:lnTo>
                  <a:pt x="1381" y="580"/>
                </a:lnTo>
                <a:lnTo>
                  <a:pt x="1381" y="579"/>
                </a:lnTo>
                <a:lnTo>
                  <a:pt x="1381" y="578"/>
                </a:lnTo>
                <a:lnTo>
                  <a:pt x="1382" y="578"/>
                </a:lnTo>
                <a:lnTo>
                  <a:pt x="1383" y="579"/>
                </a:lnTo>
                <a:lnTo>
                  <a:pt x="1383" y="578"/>
                </a:lnTo>
                <a:lnTo>
                  <a:pt x="1383" y="577"/>
                </a:lnTo>
                <a:lnTo>
                  <a:pt x="1383" y="576"/>
                </a:lnTo>
                <a:lnTo>
                  <a:pt x="1383" y="575"/>
                </a:lnTo>
                <a:lnTo>
                  <a:pt x="1383" y="574"/>
                </a:lnTo>
                <a:lnTo>
                  <a:pt x="1383" y="573"/>
                </a:lnTo>
                <a:lnTo>
                  <a:pt x="1383" y="572"/>
                </a:lnTo>
                <a:lnTo>
                  <a:pt x="1383" y="571"/>
                </a:lnTo>
                <a:lnTo>
                  <a:pt x="1384" y="571"/>
                </a:lnTo>
                <a:lnTo>
                  <a:pt x="1385" y="571"/>
                </a:lnTo>
                <a:lnTo>
                  <a:pt x="1386" y="571"/>
                </a:lnTo>
                <a:lnTo>
                  <a:pt x="1387" y="571"/>
                </a:lnTo>
                <a:lnTo>
                  <a:pt x="1387" y="571"/>
                </a:lnTo>
                <a:lnTo>
                  <a:pt x="1388" y="571"/>
                </a:lnTo>
                <a:lnTo>
                  <a:pt x="1389" y="571"/>
                </a:lnTo>
                <a:lnTo>
                  <a:pt x="1390" y="571"/>
                </a:lnTo>
                <a:lnTo>
                  <a:pt x="1391" y="571"/>
                </a:lnTo>
                <a:lnTo>
                  <a:pt x="1392" y="571"/>
                </a:lnTo>
                <a:lnTo>
                  <a:pt x="1392" y="570"/>
                </a:lnTo>
                <a:lnTo>
                  <a:pt x="1392" y="569"/>
                </a:lnTo>
                <a:lnTo>
                  <a:pt x="1392" y="568"/>
                </a:lnTo>
                <a:lnTo>
                  <a:pt x="1392" y="567"/>
                </a:lnTo>
                <a:lnTo>
                  <a:pt x="1392" y="566"/>
                </a:lnTo>
                <a:lnTo>
                  <a:pt x="1392" y="565"/>
                </a:lnTo>
                <a:lnTo>
                  <a:pt x="1392" y="564"/>
                </a:lnTo>
                <a:lnTo>
                  <a:pt x="1392" y="562"/>
                </a:lnTo>
                <a:lnTo>
                  <a:pt x="1392" y="561"/>
                </a:lnTo>
                <a:lnTo>
                  <a:pt x="1395" y="561"/>
                </a:lnTo>
                <a:lnTo>
                  <a:pt x="1399" y="561"/>
                </a:lnTo>
                <a:lnTo>
                  <a:pt x="1402" y="561"/>
                </a:lnTo>
                <a:lnTo>
                  <a:pt x="1402" y="560"/>
                </a:lnTo>
                <a:lnTo>
                  <a:pt x="1402" y="559"/>
                </a:lnTo>
                <a:lnTo>
                  <a:pt x="1402" y="556"/>
                </a:lnTo>
                <a:lnTo>
                  <a:pt x="1402" y="553"/>
                </a:lnTo>
                <a:lnTo>
                  <a:pt x="1402" y="552"/>
                </a:lnTo>
                <a:lnTo>
                  <a:pt x="1402" y="550"/>
                </a:lnTo>
                <a:lnTo>
                  <a:pt x="1402" y="547"/>
                </a:lnTo>
                <a:lnTo>
                  <a:pt x="1402" y="546"/>
                </a:lnTo>
                <a:lnTo>
                  <a:pt x="1403" y="546"/>
                </a:lnTo>
                <a:lnTo>
                  <a:pt x="1405" y="547"/>
                </a:lnTo>
                <a:lnTo>
                  <a:pt x="1406" y="547"/>
                </a:lnTo>
                <a:lnTo>
                  <a:pt x="1407" y="547"/>
                </a:lnTo>
                <a:lnTo>
                  <a:pt x="1408" y="547"/>
                </a:lnTo>
                <a:lnTo>
                  <a:pt x="1409" y="547"/>
                </a:lnTo>
                <a:lnTo>
                  <a:pt x="1410" y="547"/>
                </a:lnTo>
                <a:lnTo>
                  <a:pt x="1410" y="548"/>
                </a:lnTo>
                <a:lnTo>
                  <a:pt x="1411" y="549"/>
                </a:lnTo>
                <a:lnTo>
                  <a:pt x="1411" y="549"/>
                </a:lnTo>
                <a:lnTo>
                  <a:pt x="1411" y="550"/>
                </a:lnTo>
                <a:lnTo>
                  <a:pt x="1411" y="551"/>
                </a:lnTo>
                <a:lnTo>
                  <a:pt x="1411" y="552"/>
                </a:lnTo>
                <a:lnTo>
                  <a:pt x="1411" y="553"/>
                </a:lnTo>
                <a:lnTo>
                  <a:pt x="1411" y="559"/>
                </a:lnTo>
                <a:lnTo>
                  <a:pt x="1411" y="564"/>
                </a:lnTo>
                <a:lnTo>
                  <a:pt x="1411" y="569"/>
                </a:lnTo>
                <a:lnTo>
                  <a:pt x="1411" y="580"/>
                </a:lnTo>
                <a:lnTo>
                  <a:pt x="1411" y="580"/>
                </a:lnTo>
                <a:lnTo>
                  <a:pt x="1410" y="581"/>
                </a:lnTo>
                <a:lnTo>
                  <a:pt x="1408" y="581"/>
                </a:lnTo>
                <a:lnTo>
                  <a:pt x="1406" y="581"/>
                </a:lnTo>
                <a:lnTo>
                  <a:pt x="1406" y="585"/>
                </a:lnTo>
                <a:lnTo>
                  <a:pt x="1403" y="586"/>
                </a:lnTo>
                <a:lnTo>
                  <a:pt x="1398" y="586"/>
                </a:lnTo>
                <a:lnTo>
                  <a:pt x="1395" y="586"/>
                </a:lnTo>
                <a:lnTo>
                  <a:pt x="1393" y="586"/>
                </a:lnTo>
                <a:lnTo>
                  <a:pt x="1391" y="586"/>
                </a:lnTo>
                <a:lnTo>
                  <a:pt x="1388" y="586"/>
                </a:lnTo>
                <a:lnTo>
                  <a:pt x="1389" y="588"/>
                </a:lnTo>
                <a:lnTo>
                  <a:pt x="1389" y="590"/>
                </a:lnTo>
                <a:lnTo>
                  <a:pt x="1389" y="591"/>
                </a:lnTo>
                <a:lnTo>
                  <a:pt x="1389" y="595"/>
                </a:lnTo>
                <a:lnTo>
                  <a:pt x="1389" y="598"/>
                </a:lnTo>
                <a:lnTo>
                  <a:pt x="1389" y="599"/>
                </a:lnTo>
                <a:lnTo>
                  <a:pt x="1390" y="599"/>
                </a:lnTo>
                <a:lnTo>
                  <a:pt x="1392" y="599"/>
                </a:lnTo>
                <a:lnTo>
                  <a:pt x="1394" y="599"/>
                </a:lnTo>
                <a:lnTo>
                  <a:pt x="1395" y="599"/>
                </a:lnTo>
                <a:lnTo>
                  <a:pt x="1397" y="599"/>
                </a:lnTo>
                <a:lnTo>
                  <a:pt x="1398" y="599"/>
                </a:lnTo>
                <a:lnTo>
                  <a:pt x="1399" y="599"/>
                </a:lnTo>
                <a:lnTo>
                  <a:pt x="1399" y="599"/>
                </a:lnTo>
                <a:lnTo>
                  <a:pt x="1400" y="599"/>
                </a:lnTo>
                <a:lnTo>
                  <a:pt x="1401" y="599"/>
                </a:lnTo>
                <a:lnTo>
                  <a:pt x="1404" y="599"/>
                </a:lnTo>
                <a:lnTo>
                  <a:pt x="1405" y="599"/>
                </a:lnTo>
                <a:lnTo>
                  <a:pt x="1411" y="599"/>
                </a:lnTo>
                <a:lnTo>
                  <a:pt x="1411" y="608"/>
                </a:lnTo>
                <a:lnTo>
                  <a:pt x="1411" y="613"/>
                </a:lnTo>
                <a:lnTo>
                  <a:pt x="1411" y="613"/>
                </a:lnTo>
                <a:lnTo>
                  <a:pt x="1412" y="613"/>
                </a:lnTo>
                <a:lnTo>
                  <a:pt x="1413" y="613"/>
                </a:lnTo>
                <a:lnTo>
                  <a:pt x="1414" y="613"/>
                </a:lnTo>
                <a:lnTo>
                  <a:pt x="1415" y="613"/>
                </a:lnTo>
                <a:lnTo>
                  <a:pt x="1417" y="613"/>
                </a:lnTo>
                <a:lnTo>
                  <a:pt x="1418" y="613"/>
                </a:lnTo>
                <a:lnTo>
                  <a:pt x="1420" y="613"/>
                </a:lnTo>
                <a:lnTo>
                  <a:pt x="1421" y="613"/>
                </a:lnTo>
                <a:lnTo>
                  <a:pt x="1422" y="613"/>
                </a:lnTo>
                <a:lnTo>
                  <a:pt x="1423" y="613"/>
                </a:lnTo>
                <a:lnTo>
                  <a:pt x="1423" y="613"/>
                </a:lnTo>
                <a:lnTo>
                  <a:pt x="1423" y="617"/>
                </a:lnTo>
                <a:lnTo>
                  <a:pt x="1423" y="618"/>
                </a:lnTo>
                <a:lnTo>
                  <a:pt x="1426" y="618"/>
                </a:lnTo>
                <a:lnTo>
                  <a:pt x="1427" y="618"/>
                </a:lnTo>
                <a:lnTo>
                  <a:pt x="1427" y="619"/>
                </a:lnTo>
                <a:lnTo>
                  <a:pt x="1427" y="621"/>
                </a:lnTo>
                <a:lnTo>
                  <a:pt x="1427" y="627"/>
                </a:lnTo>
                <a:lnTo>
                  <a:pt x="1427" y="635"/>
                </a:lnTo>
                <a:lnTo>
                  <a:pt x="1427" y="636"/>
                </a:lnTo>
                <a:lnTo>
                  <a:pt x="1427" y="637"/>
                </a:lnTo>
                <a:lnTo>
                  <a:pt x="1429" y="637"/>
                </a:lnTo>
                <a:lnTo>
                  <a:pt x="1436" y="637"/>
                </a:lnTo>
                <a:lnTo>
                  <a:pt x="1442" y="637"/>
                </a:lnTo>
                <a:lnTo>
                  <a:pt x="1443" y="637"/>
                </a:lnTo>
                <a:lnTo>
                  <a:pt x="1444" y="637"/>
                </a:lnTo>
                <a:lnTo>
                  <a:pt x="1451" y="637"/>
                </a:lnTo>
                <a:lnTo>
                  <a:pt x="1452" y="637"/>
                </a:lnTo>
                <a:lnTo>
                  <a:pt x="1459" y="637"/>
                </a:lnTo>
                <a:lnTo>
                  <a:pt x="1461" y="637"/>
                </a:lnTo>
                <a:lnTo>
                  <a:pt x="1462" y="637"/>
                </a:lnTo>
                <a:lnTo>
                  <a:pt x="1464" y="637"/>
                </a:lnTo>
                <a:lnTo>
                  <a:pt x="1468" y="637"/>
                </a:lnTo>
                <a:lnTo>
                  <a:pt x="1470" y="637"/>
                </a:lnTo>
                <a:lnTo>
                  <a:pt x="1471" y="637"/>
                </a:lnTo>
                <a:lnTo>
                  <a:pt x="1479" y="637"/>
                </a:lnTo>
                <a:lnTo>
                  <a:pt x="1490" y="637"/>
                </a:lnTo>
                <a:lnTo>
                  <a:pt x="1501" y="636"/>
                </a:lnTo>
                <a:lnTo>
                  <a:pt x="1501" y="642"/>
                </a:lnTo>
                <a:lnTo>
                  <a:pt x="1501" y="644"/>
                </a:lnTo>
                <a:lnTo>
                  <a:pt x="1501" y="651"/>
                </a:lnTo>
                <a:lnTo>
                  <a:pt x="1501" y="652"/>
                </a:lnTo>
                <a:lnTo>
                  <a:pt x="1501" y="654"/>
                </a:lnTo>
                <a:lnTo>
                  <a:pt x="1501" y="660"/>
                </a:lnTo>
                <a:lnTo>
                  <a:pt x="1501" y="661"/>
                </a:lnTo>
                <a:lnTo>
                  <a:pt x="1501" y="662"/>
                </a:lnTo>
                <a:lnTo>
                  <a:pt x="1501" y="665"/>
                </a:lnTo>
                <a:lnTo>
                  <a:pt x="1501" y="669"/>
                </a:lnTo>
                <a:lnTo>
                  <a:pt x="1501" y="671"/>
                </a:lnTo>
                <a:lnTo>
                  <a:pt x="1501" y="673"/>
                </a:lnTo>
                <a:lnTo>
                  <a:pt x="1501" y="675"/>
                </a:lnTo>
                <a:lnTo>
                  <a:pt x="1501" y="676"/>
                </a:lnTo>
                <a:lnTo>
                  <a:pt x="1507" y="676"/>
                </a:lnTo>
                <a:lnTo>
                  <a:pt x="1512" y="676"/>
                </a:lnTo>
                <a:lnTo>
                  <a:pt x="1515" y="676"/>
                </a:lnTo>
                <a:lnTo>
                  <a:pt x="1519" y="676"/>
                </a:lnTo>
                <a:lnTo>
                  <a:pt x="1523" y="676"/>
                </a:lnTo>
                <a:lnTo>
                  <a:pt x="1528" y="676"/>
                </a:lnTo>
                <a:lnTo>
                  <a:pt x="1531" y="676"/>
                </a:lnTo>
                <a:lnTo>
                  <a:pt x="1537" y="676"/>
                </a:lnTo>
                <a:lnTo>
                  <a:pt x="1540" y="676"/>
                </a:lnTo>
                <a:lnTo>
                  <a:pt x="1542" y="676"/>
                </a:lnTo>
                <a:lnTo>
                  <a:pt x="1543" y="676"/>
                </a:lnTo>
                <a:lnTo>
                  <a:pt x="1543" y="676"/>
                </a:lnTo>
                <a:lnTo>
                  <a:pt x="1544" y="676"/>
                </a:lnTo>
                <a:lnTo>
                  <a:pt x="1544" y="677"/>
                </a:lnTo>
                <a:lnTo>
                  <a:pt x="1545" y="677"/>
                </a:lnTo>
                <a:lnTo>
                  <a:pt x="1545" y="678"/>
                </a:lnTo>
                <a:lnTo>
                  <a:pt x="1545" y="679"/>
                </a:lnTo>
                <a:lnTo>
                  <a:pt x="1545" y="680"/>
                </a:lnTo>
                <a:lnTo>
                  <a:pt x="1544" y="680"/>
                </a:lnTo>
                <a:lnTo>
                  <a:pt x="1544" y="681"/>
                </a:lnTo>
                <a:lnTo>
                  <a:pt x="1544" y="683"/>
                </a:lnTo>
                <a:lnTo>
                  <a:pt x="1544" y="684"/>
                </a:lnTo>
                <a:lnTo>
                  <a:pt x="1544" y="685"/>
                </a:lnTo>
                <a:lnTo>
                  <a:pt x="1544" y="686"/>
                </a:lnTo>
                <a:lnTo>
                  <a:pt x="1545" y="686"/>
                </a:lnTo>
                <a:lnTo>
                  <a:pt x="1544" y="686"/>
                </a:lnTo>
                <a:lnTo>
                  <a:pt x="1544" y="687"/>
                </a:lnTo>
                <a:lnTo>
                  <a:pt x="1545" y="687"/>
                </a:lnTo>
                <a:lnTo>
                  <a:pt x="1545" y="688"/>
                </a:lnTo>
                <a:lnTo>
                  <a:pt x="1545" y="688"/>
                </a:lnTo>
                <a:lnTo>
                  <a:pt x="1545" y="689"/>
                </a:lnTo>
                <a:lnTo>
                  <a:pt x="1545" y="690"/>
                </a:lnTo>
                <a:lnTo>
                  <a:pt x="1545" y="691"/>
                </a:lnTo>
                <a:lnTo>
                  <a:pt x="1544" y="692"/>
                </a:lnTo>
                <a:lnTo>
                  <a:pt x="1544" y="693"/>
                </a:lnTo>
                <a:lnTo>
                  <a:pt x="1544" y="696"/>
                </a:lnTo>
                <a:lnTo>
                  <a:pt x="1544" y="697"/>
                </a:lnTo>
                <a:lnTo>
                  <a:pt x="1545" y="699"/>
                </a:lnTo>
                <a:lnTo>
                  <a:pt x="1546" y="699"/>
                </a:lnTo>
                <a:lnTo>
                  <a:pt x="1551" y="699"/>
                </a:lnTo>
                <a:lnTo>
                  <a:pt x="1555" y="699"/>
                </a:lnTo>
                <a:lnTo>
                  <a:pt x="1554" y="700"/>
                </a:lnTo>
                <a:lnTo>
                  <a:pt x="1553" y="701"/>
                </a:lnTo>
                <a:lnTo>
                  <a:pt x="1553" y="702"/>
                </a:lnTo>
                <a:lnTo>
                  <a:pt x="1552" y="703"/>
                </a:lnTo>
                <a:lnTo>
                  <a:pt x="1551" y="705"/>
                </a:lnTo>
                <a:lnTo>
                  <a:pt x="1550" y="706"/>
                </a:lnTo>
                <a:lnTo>
                  <a:pt x="1550" y="707"/>
                </a:lnTo>
                <a:lnTo>
                  <a:pt x="1549" y="709"/>
                </a:lnTo>
                <a:lnTo>
                  <a:pt x="1548" y="709"/>
                </a:lnTo>
                <a:lnTo>
                  <a:pt x="1548" y="710"/>
                </a:lnTo>
                <a:lnTo>
                  <a:pt x="1547" y="711"/>
                </a:lnTo>
                <a:lnTo>
                  <a:pt x="1547" y="712"/>
                </a:lnTo>
                <a:lnTo>
                  <a:pt x="1547" y="713"/>
                </a:lnTo>
                <a:lnTo>
                  <a:pt x="1546" y="713"/>
                </a:lnTo>
                <a:lnTo>
                  <a:pt x="1545" y="713"/>
                </a:lnTo>
                <a:lnTo>
                  <a:pt x="1544" y="713"/>
                </a:lnTo>
                <a:lnTo>
                  <a:pt x="1543" y="713"/>
                </a:lnTo>
                <a:lnTo>
                  <a:pt x="1543" y="713"/>
                </a:lnTo>
                <a:lnTo>
                  <a:pt x="1542" y="713"/>
                </a:lnTo>
                <a:lnTo>
                  <a:pt x="1541" y="713"/>
                </a:lnTo>
                <a:lnTo>
                  <a:pt x="1540" y="713"/>
                </a:lnTo>
                <a:lnTo>
                  <a:pt x="1539" y="713"/>
                </a:lnTo>
                <a:lnTo>
                  <a:pt x="1538" y="713"/>
                </a:lnTo>
                <a:lnTo>
                  <a:pt x="1537" y="715"/>
                </a:lnTo>
                <a:lnTo>
                  <a:pt x="1536" y="716"/>
                </a:lnTo>
                <a:lnTo>
                  <a:pt x="1535" y="716"/>
                </a:lnTo>
                <a:lnTo>
                  <a:pt x="1534" y="717"/>
                </a:lnTo>
                <a:lnTo>
                  <a:pt x="1533" y="717"/>
                </a:lnTo>
                <a:lnTo>
                  <a:pt x="1532" y="718"/>
                </a:lnTo>
                <a:lnTo>
                  <a:pt x="1532" y="720"/>
                </a:lnTo>
                <a:lnTo>
                  <a:pt x="1532" y="721"/>
                </a:lnTo>
                <a:lnTo>
                  <a:pt x="1533" y="722"/>
                </a:lnTo>
                <a:lnTo>
                  <a:pt x="1535" y="723"/>
                </a:lnTo>
                <a:lnTo>
                  <a:pt x="1535" y="724"/>
                </a:lnTo>
                <a:lnTo>
                  <a:pt x="1537" y="725"/>
                </a:lnTo>
                <a:lnTo>
                  <a:pt x="1538" y="725"/>
                </a:lnTo>
                <a:lnTo>
                  <a:pt x="1539" y="726"/>
                </a:lnTo>
                <a:lnTo>
                  <a:pt x="1540" y="727"/>
                </a:lnTo>
                <a:lnTo>
                  <a:pt x="1541" y="728"/>
                </a:lnTo>
                <a:lnTo>
                  <a:pt x="1541" y="729"/>
                </a:lnTo>
                <a:lnTo>
                  <a:pt x="1541" y="731"/>
                </a:lnTo>
                <a:lnTo>
                  <a:pt x="1541" y="732"/>
                </a:lnTo>
                <a:lnTo>
                  <a:pt x="1541" y="733"/>
                </a:lnTo>
                <a:lnTo>
                  <a:pt x="1541" y="734"/>
                </a:lnTo>
                <a:lnTo>
                  <a:pt x="1541" y="735"/>
                </a:lnTo>
                <a:lnTo>
                  <a:pt x="1539" y="737"/>
                </a:lnTo>
                <a:lnTo>
                  <a:pt x="1538" y="737"/>
                </a:lnTo>
                <a:lnTo>
                  <a:pt x="1538" y="738"/>
                </a:lnTo>
                <a:lnTo>
                  <a:pt x="1539" y="739"/>
                </a:lnTo>
                <a:lnTo>
                  <a:pt x="1539" y="740"/>
                </a:lnTo>
                <a:lnTo>
                  <a:pt x="1540" y="741"/>
                </a:lnTo>
                <a:lnTo>
                  <a:pt x="1541" y="742"/>
                </a:lnTo>
                <a:lnTo>
                  <a:pt x="1541" y="743"/>
                </a:lnTo>
                <a:lnTo>
                  <a:pt x="1541" y="745"/>
                </a:lnTo>
                <a:lnTo>
                  <a:pt x="1541" y="746"/>
                </a:lnTo>
                <a:lnTo>
                  <a:pt x="1541" y="748"/>
                </a:lnTo>
                <a:lnTo>
                  <a:pt x="1541" y="749"/>
                </a:lnTo>
                <a:lnTo>
                  <a:pt x="1542" y="750"/>
                </a:lnTo>
                <a:lnTo>
                  <a:pt x="1542" y="751"/>
                </a:lnTo>
                <a:lnTo>
                  <a:pt x="1544" y="756"/>
                </a:lnTo>
                <a:lnTo>
                  <a:pt x="1545" y="757"/>
                </a:lnTo>
                <a:lnTo>
                  <a:pt x="1545" y="756"/>
                </a:lnTo>
                <a:lnTo>
                  <a:pt x="1547" y="756"/>
                </a:lnTo>
                <a:lnTo>
                  <a:pt x="1547" y="757"/>
                </a:lnTo>
                <a:lnTo>
                  <a:pt x="1546" y="757"/>
                </a:lnTo>
                <a:lnTo>
                  <a:pt x="1545" y="759"/>
                </a:lnTo>
                <a:lnTo>
                  <a:pt x="1544" y="758"/>
                </a:lnTo>
                <a:lnTo>
                  <a:pt x="1543" y="758"/>
                </a:lnTo>
                <a:lnTo>
                  <a:pt x="1543" y="759"/>
                </a:lnTo>
                <a:lnTo>
                  <a:pt x="1543" y="759"/>
                </a:lnTo>
                <a:lnTo>
                  <a:pt x="1542" y="760"/>
                </a:lnTo>
                <a:lnTo>
                  <a:pt x="1542" y="761"/>
                </a:lnTo>
                <a:lnTo>
                  <a:pt x="1542" y="762"/>
                </a:lnTo>
                <a:lnTo>
                  <a:pt x="1542" y="763"/>
                </a:lnTo>
                <a:lnTo>
                  <a:pt x="1541" y="763"/>
                </a:lnTo>
                <a:lnTo>
                  <a:pt x="1541" y="764"/>
                </a:lnTo>
                <a:lnTo>
                  <a:pt x="1540" y="764"/>
                </a:lnTo>
                <a:lnTo>
                  <a:pt x="1540" y="765"/>
                </a:lnTo>
                <a:lnTo>
                  <a:pt x="1540" y="767"/>
                </a:lnTo>
                <a:lnTo>
                  <a:pt x="1540" y="768"/>
                </a:lnTo>
                <a:lnTo>
                  <a:pt x="1541" y="768"/>
                </a:lnTo>
                <a:lnTo>
                  <a:pt x="1541" y="769"/>
                </a:lnTo>
                <a:lnTo>
                  <a:pt x="1542" y="769"/>
                </a:lnTo>
                <a:lnTo>
                  <a:pt x="1543" y="769"/>
                </a:lnTo>
                <a:lnTo>
                  <a:pt x="1544" y="769"/>
                </a:lnTo>
                <a:lnTo>
                  <a:pt x="1544" y="770"/>
                </a:lnTo>
                <a:lnTo>
                  <a:pt x="1544" y="771"/>
                </a:lnTo>
                <a:lnTo>
                  <a:pt x="1545" y="770"/>
                </a:lnTo>
                <a:lnTo>
                  <a:pt x="1549" y="766"/>
                </a:lnTo>
                <a:lnTo>
                  <a:pt x="1550" y="766"/>
                </a:lnTo>
                <a:lnTo>
                  <a:pt x="1553" y="763"/>
                </a:lnTo>
                <a:lnTo>
                  <a:pt x="1557" y="763"/>
                </a:lnTo>
                <a:lnTo>
                  <a:pt x="1556" y="755"/>
                </a:lnTo>
                <a:lnTo>
                  <a:pt x="1556" y="754"/>
                </a:lnTo>
                <a:lnTo>
                  <a:pt x="1555" y="751"/>
                </a:lnTo>
                <a:lnTo>
                  <a:pt x="1554" y="749"/>
                </a:lnTo>
                <a:lnTo>
                  <a:pt x="1553" y="748"/>
                </a:lnTo>
                <a:lnTo>
                  <a:pt x="1554" y="748"/>
                </a:lnTo>
                <a:lnTo>
                  <a:pt x="1557" y="748"/>
                </a:lnTo>
                <a:lnTo>
                  <a:pt x="1558" y="748"/>
                </a:lnTo>
                <a:lnTo>
                  <a:pt x="1559" y="748"/>
                </a:lnTo>
                <a:lnTo>
                  <a:pt x="1560" y="748"/>
                </a:lnTo>
                <a:lnTo>
                  <a:pt x="1561" y="748"/>
                </a:lnTo>
                <a:lnTo>
                  <a:pt x="1562" y="748"/>
                </a:lnTo>
                <a:lnTo>
                  <a:pt x="1563" y="748"/>
                </a:lnTo>
                <a:lnTo>
                  <a:pt x="1564" y="748"/>
                </a:lnTo>
                <a:lnTo>
                  <a:pt x="1565" y="748"/>
                </a:lnTo>
                <a:lnTo>
                  <a:pt x="1566" y="748"/>
                </a:lnTo>
                <a:lnTo>
                  <a:pt x="1566" y="747"/>
                </a:lnTo>
                <a:lnTo>
                  <a:pt x="1567" y="747"/>
                </a:lnTo>
                <a:lnTo>
                  <a:pt x="1567" y="747"/>
                </a:lnTo>
                <a:lnTo>
                  <a:pt x="1569" y="747"/>
                </a:lnTo>
                <a:lnTo>
                  <a:pt x="1570" y="747"/>
                </a:lnTo>
                <a:lnTo>
                  <a:pt x="1572" y="747"/>
                </a:lnTo>
                <a:lnTo>
                  <a:pt x="1573" y="747"/>
                </a:lnTo>
                <a:lnTo>
                  <a:pt x="1576" y="747"/>
                </a:lnTo>
                <a:lnTo>
                  <a:pt x="1577" y="747"/>
                </a:lnTo>
                <a:lnTo>
                  <a:pt x="1579" y="747"/>
                </a:lnTo>
                <a:lnTo>
                  <a:pt x="1580" y="747"/>
                </a:lnTo>
                <a:lnTo>
                  <a:pt x="1580" y="748"/>
                </a:lnTo>
                <a:lnTo>
                  <a:pt x="1580" y="755"/>
                </a:lnTo>
                <a:lnTo>
                  <a:pt x="1581" y="755"/>
                </a:lnTo>
                <a:lnTo>
                  <a:pt x="1587" y="755"/>
                </a:lnTo>
                <a:lnTo>
                  <a:pt x="1591" y="755"/>
                </a:lnTo>
                <a:lnTo>
                  <a:pt x="1591" y="755"/>
                </a:lnTo>
                <a:lnTo>
                  <a:pt x="1592" y="755"/>
                </a:lnTo>
                <a:lnTo>
                  <a:pt x="1593" y="755"/>
                </a:lnTo>
                <a:lnTo>
                  <a:pt x="1594" y="755"/>
                </a:lnTo>
                <a:lnTo>
                  <a:pt x="1595" y="755"/>
                </a:lnTo>
                <a:lnTo>
                  <a:pt x="1596" y="755"/>
                </a:lnTo>
                <a:lnTo>
                  <a:pt x="1597" y="755"/>
                </a:lnTo>
                <a:lnTo>
                  <a:pt x="1598" y="755"/>
                </a:lnTo>
                <a:lnTo>
                  <a:pt x="1599" y="755"/>
                </a:lnTo>
                <a:lnTo>
                  <a:pt x="1599" y="754"/>
                </a:lnTo>
                <a:lnTo>
                  <a:pt x="1600" y="754"/>
                </a:lnTo>
                <a:lnTo>
                  <a:pt x="1603" y="754"/>
                </a:lnTo>
                <a:lnTo>
                  <a:pt x="1603" y="754"/>
                </a:lnTo>
                <a:lnTo>
                  <a:pt x="1603" y="759"/>
                </a:lnTo>
                <a:lnTo>
                  <a:pt x="1603" y="760"/>
                </a:lnTo>
                <a:lnTo>
                  <a:pt x="1603" y="761"/>
                </a:lnTo>
                <a:lnTo>
                  <a:pt x="1603" y="765"/>
                </a:lnTo>
                <a:lnTo>
                  <a:pt x="1603" y="766"/>
                </a:lnTo>
                <a:lnTo>
                  <a:pt x="1603" y="767"/>
                </a:lnTo>
                <a:lnTo>
                  <a:pt x="1603" y="768"/>
                </a:lnTo>
                <a:lnTo>
                  <a:pt x="1603" y="769"/>
                </a:lnTo>
                <a:lnTo>
                  <a:pt x="1603" y="770"/>
                </a:lnTo>
                <a:lnTo>
                  <a:pt x="1603" y="771"/>
                </a:lnTo>
                <a:lnTo>
                  <a:pt x="1603" y="772"/>
                </a:lnTo>
                <a:lnTo>
                  <a:pt x="1603" y="773"/>
                </a:lnTo>
                <a:lnTo>
                  <a:pt x="1603" y="773"/>
                </a:lnTo>
                <a:lnTo>
                  <a:pt x="1603" y="774"/>
                </a:lnTo>
                <a:lnTo>
                  <a:pt x="1603" y="775"/>
                </a:lnTo>
                <a:lnTo>
                  <a:pt x="1603" y="776"/>
                </a:lnTo>
                <a:lnTo>
                  <a:pt x="1603" y="779"/>
                </a:lnTo>
                <a:lnTo>
                  <a:pt x="1599" y="779"/>
                </a:lnTo>
                <a:lnTo>
                  <a:pt x="1598" y="779"/>
                </a:lnTo>
                <a:lnTo>
                  <a:pt x="1597" y="779"/>
                </a:lnTo>
                <a:lnTo>
                  <a:pt x="1591" y="780"/>
                </a:lnTo>
                <a:lnTo>
                  <a:pt x="1585" y="780"/>
                </a:lnTo>
                <a:lnTo>
                  <a:pt x="1583" y="782"/>
                </a:lnTo>
                <a:lnTo>
                  <a:pt x="1581" y="784"/>
                </a:lnTo>
                <a:lnTo>
                  <a:pt x="1580" y="784"/>
                </a:lnTo>
                <a:lnTo>
                  <a:pt x="1580" y="785"/>
                </a:lnTo>
                <a:lnTo>
                  <a:pt x="1580" y="785"/>
                </a:lnTo>
                <a:lnTo>
                  <a:pt x="1579" y="788"/>
                </a:lnTo>
                <a:lnTo>
                  <a:pt x="1579" y="789"/>
                </a:lnTo>
                <a:lnTo>
                  <a:pt x="1578" y="791"/>
                </a:lnTo>
                <a:lnTo>
                  <a:pt x="1577" y="791"/>
                </a:lnTo>
                <a:lnTo>
                  <a:pt x="1578" y="792"/>
                </a:lnTo>
                <a:lnTo>
                  <a:pt x="1578" y="793"/>
                </a:lnTo>
                <a:lnTo>
                  <a:pt x="1579" y="794"/>
                </a:lnTo>
                <a:lnTo>
                  <a:pt x="1580" y="795"/>
                </a:lnTo>
                <a:lnTo>
                  <a:pt x="1582" y="795"/>
                </a:lnTo>
                <a:lnTo>
                  <a:pt x="1584" y="795"/>
                </a:lnTo>
                <a:lnTo>
                  <a:pt x="1585" y="796"/>
                </a:lnTo>
                <a:lnTo>
                  <a:pt x="1586" y="797"/>
                </a:lnTo>
                <a:lnTo>
                  <a:pt x="1586" y="797"/>
                </a:lnTo>
                <a:lnTo>
                  <a:pt x="1587" y="798"/>
                </a:lnTo>
                <a:lnTo>
                  <a:pt x="1589" y="799"/>
                </a:lnTo>
                <a:lnTo>
                  <a:pt x="1590" y="800"/>
                </a:lnTo>
                <a:lnTo>
                  <a:pt x="1591" y="801"/>
                </a:lnTo>
                <a:lnTo>
                  <a:pt x="1591" y="805"/>
                </a:lnTo>
                <a:lnTo>
                  <a:pt x="1592" y="805"/>
                </a:lnTo>
                <a:lnTo>
                  <a:pt x="1593" y="806"/>
                </a:lnTo>
                <a:lnTo>
                  <a:pt x="1595" y="809"/>
                </a:lnTo>
                <a:lnTo>
                  <a:pt x="1599" y="811"/>
                </a:lnTo>
                <a:lnTo>
                  <a:pt x="1600" y="813"/>
                </a:lnTo>
                <a:lnTo>
                  <a:pt x="1601" y="814"/>
                </a:lnTo>
                <a:lnTo>
                  <a:pt x="1601" y="815"/>
                </a:lnTo>
                <a:lnTo>
                  <a:pt x="1601" y="816"/>
                </a:lnTo>
                <a:lnTo>
                  <a:pt x="1600" y="816"/>
                </a:lnTo>
                <a:lnTo>
                  <a:pt x="1600" y="817"/>
                </a:lnTo>
                <a:lnTo>
                  <a:pt x="1598" y="817"/>
                </a:lnTo>
                <a:lnTo>
                  <a:pt x="1597" y="816"/>
                </a:lnTo>
                <a:lnTo>
                  <a:pt x="1595" y="816"/>
                </a:lnTo>
                <a:lnTo>
                  <a:pt x="1594" y="816"/>
                </a:lnTo>
                <a:lnTo>
                  <a:pt x="1594" y="817"/>
                </a:lnTo>
                <a:lnTo>
                  <a:pt x="1594" y="818"/>
                </a:lnTo>
                <a:lnTo>
                  <a:pt x="1595" y="820"/>
                </a:lnTo>
                <a:lnTo>
                  <a:pt x="1595" y="821"/>
                </a:lnTo>
                <a:lnTo>
                  <a:pt x="1594" y="821"/>
                </a:lnTo>
                <a:lnTo>
                  <a:pt x="1594" y="821"/>
                </a:lnTo>
                <a:lnTo>
                  <a:pt x="1595" y="822"/>
                </a:lnTo>
                <a:lnTo>
                  <a:pt x="1595" y="823"/>
                </a:lnTo>
                <a:lnTo>
                  <a:pt x="1595" y="824"/>
                </a:lnTo>
                <a:lnTo>
                  <a:pt x="1595" y="825"/>
                </a:lnTo>
                <a:lnTo>
                  <a:pt x="1596" y="826"/>
                </a:lnTo>
                <a:lnTo>
                  <a:pt x="1596" y="827"/>
                </a:lnTo>
                <a:lnTo>
                  <a:pt x="1596" y="828"/>
                </a:lnTo>
                <a:lnTo>
                  <a:pt x="1596" y="829"/>
                </a:lnTo>
                <a:lnTo>
                  <a:pt x="1596" y="830"/>
                </a:lnTo>
                <a:lnTo>
                  <a:pt x="1595" y="830"/>
                </a:lnTo>
                <a:lnTo>
                  <a:pt x="1594" y="830"/>
                </a:lnTo>
                <a:lnTo>
                  <a:pt x="1593" y="830"/>
                </a:lnTo>
                <a:lnTo>
                  <a:pt x="1592" y="830"/>
                </a:lnTo>
                <a:lnTo>
                  <a:pt x="1591" y="830"/>
                </a:lnTo>
                <a:lnTo>
                  <a:pt x="1589" y="830"/>
                </a:lnTo>
                <a:lnTo>
                  <a:pt x="1588" y="830"/>
                </a:lnTo>
                <a:lnTo>
                  <a:pt x="1587" y="830"/>
                </a:lnTo>
                <a:lnTo>
                  <a:pt x="1585" y="832"/>
                </a:lnTo>
                <a:lnTo>
                  <a:pt x="1584" y="833"/>
                </a:lnTo>
                <a:lnTo>
                  <a:pt x="1583" y="833"/>
                </a:lnTo>
                <a:lnTo>
                  <a:pt x="1582" y="833"/>
                </a:lnTo>
                <a:lnTo>
                  <a:pt x="1581" y="834"/>
                </a:lnTo>
                <a:lnTo>
                  <a:pt x="1580" y="834"/>
                </a:lnTo>
                <a:lnTo>
                  <a:pt x="1579" y="834"/>
                </a:lnTo>
                <a:lnTo>
                  <a:pt x="1578" y="834"/>
                </a:lnTo>
                <a:lnTo>
                  <a:pt x="1578" y="835"/>
                </a:lnTo>
                <a:lnTo>
                  <a:pt x="1577" y="835"/>
                </a:lnTo>
                <a:lnTo>
                  <a:pt x="1576" y="836"/>
                </a:lnTo>
                <a:lnTo>
                  <a:pt x="1576" y="837"/>
                </a:lnTo>
                <a:lnTo>
                  <a:pt x="1576" y="838"/>
                </a:lnTo>
                <a:lnTo>
                  <a:pt x="1575" y="838"/>
                </a:lnTo>
                <a:lnTo>
                  <a:pt x="1575" y="839"/>
                </a:lnTo>
                <a:lnTo>
                  <a:pt x="1576" y="840"/>
                </a:lnTo>
                <a:lnTo>
                  <a:pt x="1577" y="841"/>
                </a:lnTo>
                <a:lnTo>
                  <a:pt x="1577" y="842"/>
                </a:lnTo>
                <a:lnTo>
                  <a:pt x="1578" y="845"/>
                </a:lnTo>
                <a:lnTo>
                  <a:pt x="1580" y="846"/>
                </a:lnTo>
                <a:lnTo>
                  <a:pt x="1580" y="848"/>
                </a:lnTo>
                <a:lnTo>
                  <a:pt x="1580" y="849"/>
                </a:lnTo>
                <a:lnTo>
                  <a:pt x="1580" y="850"/>
                </a:lnTo>
                <a:lnTo>
                  <a:pt x="1580" y="851"/>
                </a:lnTo>
                <a:lnTo>
                  <a:pt x="1581" y="852"/>
                </a:lnTo>
                <a:lnTo>
                  <a:pt x="1582" y="853"/>
                </a:lnTo>
                <a:lnTo>
                  <a:pt x="1584" y="854"/>
                </a:lnTo>
                <a:lnTo>
                  <a:pt x="1585" y="854"/>
                </a:lnTo>
                <a:lnTo>
                  <a:pt x="1586" y="855"/>
                </a:lnTo>
                <a:lnTo>
                  <a:pt x="1587" y="854"/>
                </a:lnTo>
                <a:lnTo>
                  <a:pt x="1588" y="854"/>
                </a:lnTo>
                <a:lnTo>
                  <a:pt x="1590" y="854"/>
                </a:lnTo>
                <a:lnTo>
                  <a:pt x="1591" y="854"/>
                </a:lnTo>
                <a:lnTo>
                  <a:pt x="1591" y="855"/>
                </a:lnTo>
                <a:lnTo>
                  <a:pt x="1591" y="856"/>
                </a:lnTo>
                <a:lnTo>
                  <a:pt x="1591" y="859"/>
                </a:lnTo>
                <a:lnTo>
                  <a:pt x="1591" y="860"/>
                </a:lnTo>
                <a:lnTo>
                  <a:pt x="1591" y="861"/>
                </a:lnTo>
                <a:lnTo>
                  <a:pt x="1592" y="861"/>
                </a:lnTo>
                <a:lnTo>
                  <a:pt x="1593" y="862"/>
                </a:lnTo>
                <a:lnTo>
                  <a:pt x="1594" y="862"/>
                </a:lnTo>
                <a:lnTo>
                  <a:pt x="1595" y="862"/>
                </a:lnTo>
                <a:lnTo>
                  <a:pt x="1595" y="861"/>
                </a:lnTo>
                <a:lnTo>
                  <a:pt x="1595" y="858"/>
                </a:lnTo>
                <a:lnTo>
                  <a:pt x="1595" y="857"/>
                </a:lnTo>
                <a:lnTo>
                  <a:pt x="1595" y="857"/>
                </a:lnTo>
                <a:lnTo>
                  <a:pt x="1595" y="856"/>
                </a:lnTo>
                <a:lnTo>
                  <a:pt x="1595" y="855"/>
                </a:lnTo>
                <a:lnTo>
                  <a:pt x="1596" y="855"/>
                </a:lnTo>
                <a:lnTo>
                  <a:pt x="1596" y="856"/>
                </a:lnTo>
                <a:lnTo>
                  <a:pt x="1597" y="856"/>
                </a:lnTo>
                <a:lnTo>
                  <a:pt x="1599" y="856"/>
                </a:lnTo>
                <a:lnTo>
                  <a:pt x="1599" y="855"/>
                </a:lnTo>
                <a:lnTo>
                  <a:pt x="1600" y="855"/>
                </a:lnTo>
                <a:lnTo>
                  <a:pt x="1601" y="854"/>
                </a:lnTo>
                <a:lnTo>
                  <a:pt x="1601" y="853"/>
                </a:lnTo>
                <a:lnTo>
                  <a:pt x="1601" y="852"/>
                </a:lnTo>
                <a:lnTo>
                  <a:pt x="1602" y="852"/>
                </a:lnTo>
                <a:lnTo>
                  <a:pt x="1603" y="850"/>
                </a:lnTo>
                <a:lnTo>
                  <a:pt x="1603" y="849"/>
                </a:lnTo>
                <a:lnTo>
                  <a:pt x="1603" y="848"/>
                </a:lnTo>
                <a:lnTo>
                  <a:pt x="1602" y="847"/>
                </a:lnTo>
                <a:lnTo>
                  <a:pt x="1600" y="846"/>
                </a:lnTo>
                <a:lnTo>
                  <a:pt x="1599" y="849"/>
                </a:lnTo>
                <a:lnTo>
                  <a:pt x="1598" y="849"/>
                </a:lnTo>
                <a:lnTo>
                  <a:pt x="1597" y="849"/>
                </a:lnTo>
                <a:lnTo>
                  <a:pt x="1597" y="850"/>
                </a:lnTo>
                <a:lnTo>
                  <a:pt x="1597" y="851"/>
                </a:lnTo>
                <a:lnTo>
                  <a:pt x="1596" y="851"/>
                </a:lnTo>
                <a:lnTo>
                  <a:pt x="1596" y="852"/>
                </a:lnTo>
                <a:lnTo>
                  <a:pt x="1596" y="853"/>
                </a:lnTo>
                <a:lnTo>
                  <a:pt x="1595" y="853"/>
                </a:lnTo>
                <a:lnTo>
                  <a:pt x="1594" y="853"/>
                </a:lnTo>
                <a:lnTo>
                  <a:pt x="1594" y="852"/>
                </a:lnTo>
                <a:lnTo>
                  <a:pt x="1595" y="849"/>
                </a:lnTo>
                <a:lnTo>
                  <a:pt x="1596" y="849"/>
                </a:lnTo>
                <a:lnTo>
                  <a:pt x="1597" y="849"/>
                </a:lnTo>
                <a:lnTo>
                  <a:pt x="1596" y="848"/>
                </a:lnTo>
                <a:lnTo>
                  <a:pt x="1595" y="848"/>
                </a:lnTo>
                <a:lnTo>
                  <a:pt x="1596" y="846"/>
                </a:lnTo>
                <a:lnTo>
                  <a:pt x="1597" y="845"/>
                </a:lnTo>
                <a:lnTo>
                  <a:pt x="1597" y="845"/>
                </a:lnTo>
                <a:lnTo>
                  <a:pt x="1598" y="845"/>
                </a:lnTo>
                <a:lnTo>
                  <a:pt x="1598" y="845"/>
                </a:lnTo>
                <a:lnTo>
                  <a:pt x="1597" y="845"/>
                </a:lnTo>
                <a:lnTo>
                  <a:pt x="1598" y="844"/>
                </a:lnTo>
                <a:lnTo>
                  <a:pt x="1598" y="842"/>
                </a:lnTo>
                <a:lnTo>
                  <a:pt x="1599" y="842"/>
                </a:lnTo>
                <a:lnTo>
                  <a:pt x="1600" y="840"/>
                </a:lnTo>
                <a:lnTo>
                  <a:pt x="1601" y="838"/>
                </a:lnTo>
                <a:lnTo>
                  <a:pt x="1602" y="838"/>
                </a:lnTo>
                <a:lnTo>
                  <a:pt x="1602" y="837"/>
                </a:lnTo>
                <a:lnTo>
                  <a:pt x="1603" y="837"/>
                </a:lnTo>
                <a:lnTo>
                  <a:pt x="1602" y="837"/>
                </a:lnTo>
                <a:lnTo>
                  <a:pt x="1601" y="836"/>
                </a:lnTo>
                <a:lnTo>
                  <a:pt x="1601" y="835"/>
                </a:lnTo>
                <a:lnTo>
                  <a:pt x="1602" y="834"/>
                </a:lnTo>
                <a:lnTo>
                  <a:pt x="1602" y="833"/>
                </a:lnTo>
                <a:lnTo>
                  <a:pt x="1603" y="833"/>
                </a:lnTo>
                <a:lnTo>
                  <a:pt x="1604" y="833"/>
                </a:lnTo>
                <a:lnTo>
                  <a:pt x="1604" y="832"/>
                </a:lnTo>
                <a:lnTo>
                  <a:pt x="1604" y="829"/>
                </a:lnTo>
                <a:lnTo>
                  <a:pt x="1603" y="829"/>
                </a:lnTo>
                <a:lnTo>
                  <a:pt x="1602" y="829"/>
                </a:lnTo>
                <a:lnTo>
                  <a:pt x="1602" y="826"/>
                </a:lnTo>
                <a:lnTo>
                  <a:pt x="1601" y="826"/>
                </a:lnTo>
                <a:lnTo>
                  <a:pt x="1599" y="826"/>
                </a:lnTo>
                <a:lnTo>
                  <a:pt x="1598" y="826"/>
                </a:lnTo>
                <a:lnTo>
                  <a:pt x="1597" y="826"/>
                </a:lnTo>
                <a:lnTo>
                  <a:pt x="1596" y="824"/>
                </a:lnTo>
                <a:lnTo>
                  <a:pt x="1597" y="824"/>
                </a:lnTo>
                <a:lnTo>
                  <a:pt x="1603" y="824"/>
                </a:lnTo>
                <a:lnTo>
                  <a:pt x="1604" y="824"/>
                </a:lnTo>
                <a:lnTo>
                  <a:pt x="1606" y="824"/>
                </a:lnTo>
                <a:lnTo>
                  <a:pt x="1607" y="824"/>
                </a:lnTo>
                <a:lnTo>
                  <a:pt x="1608" y="824"/>
                </a:lnTo>
                <a:lnTo>
                  <a:pt x="1612" y="824"/>
                </a:lnTo>
                <a:lnTo>
                  <a:pt x="1613" y="824"/>
                </a:lnTo>
                <a:lnTo>
                  <a:pt x="1614" y="824"/>
                </a:lnTo>
                <a:lnTo>
                  <a:pt x="1615" y="825"/>
                </a:lnTo>
                <a:lnTo>
                  <a:pt x="1614" y="826"/>
                </a:lnTo>
                <a:lnTo>
                  <a:pt x="1613" y="826"/>
                </a:lnTo>
                <a:lnTo>
                  <a:pt x="1612" y="826"/>
                </a:lnTo>
                <a:lnTo>
                  <a:pt x="1612" y="827"/>
                </a:lnTo>
                <a:lnTo>
                  <a:pt x="1611" y="827"/>
                </a:lnTo>
                <a:lnTo>
                  <a:pt x="1610" y="827"/>
                </a:lnTo>
                <a:lnTo>
                  <a:pt x="1610" y="828"/>
                </a:lnTo>
                <a:lnTo>
                  <a:pt x="1610" y="829"/>
                </a:lnTo>
                <a:lnTo>
                  <a:pt x="1610" y="830"/>
                </a:lnTo>
                <a:lnTo>
                  <a:pt x="1610" y="831"/>
                </a:lnTo>
                <a:lnTo>
                  <a:pt x="1610" y="832"/>
                </a:lnTo>
                <a:lnTo>
                  <a:pt x="1607" y="832"/>
                </a:lnTo>
                <a:lnTo>
                  <a:pt x="1605" y="832"/>
                </a:lnTo>
                <a:lnTo>
                  <a:pt x="1604" y="832"/>
                </a:lnTo>
                <a:lnTo>
                  <a:pt x="1604" y="833"/>
                </a:lnTo>
                <a:lnTo>
                  <a:pt x="1604" y="833"/>
                </a:lnTo>
                <a:lnTo>
                  <a:pt x="1603" y="836"/>
                </a:lnTo>
                <a:lnTo>
                  <a:pt x="1603" y="838"/>
                </a:lnTo>
                <a:lnTo>
                  <a:pt x="1603" y="839"/>
                </a:lnTo>
                <a:lnTo>
                  <a:pt x="1604" y="839"/>
                </a:lnTo>
                <a:lnTo>
                  <a:pt x="1604" y="840"/>
                </a:lnTo>
                <a:lnTo>
                  <a:pt x="1605" y="840"/>
                </a:lnTo>
                <a:lnTo>
                  <a:pt x="1605" y="839"/>
                </a:lnTo>
                <a:lnTo>
                  <a:pt x="1605" y="840"/>
                </a:lnTo>
                <a:lnTo>
                  <a:pt x="1605" y="839"/>
                </a:lnTo>
                <a:lnTo>
                  <a:pt x="1606" y="839"/>
                </a:lnTo>
                <a:lnTo>
                  <a:pt x="1607" y="838"/>
                </a:lnTo>
                <a:lnTo>
                  <a:pt x="1608" y="838"/>
                </a:lnTo>
                <a:lnTo>
                  <a:pt x="1609" y="838"/>
                </a:lnTo>
                <a:lnTo>
                  <a:pt x="1610" y="838"/>
                </a:lnTo>
                <a:lnTo>
                  <a:pt x="1611" y="838"/>
                </a:lnTo>
                <a:lnTo>
                  <a:pt x="1611" y="837"/>
                </a:lnTo>
                <a:lnTo>
                  <a:pt x="1612" y="837"/>
                </a:lnTo>
                <a:lnTo>
                  <a:pt x="1612" y="838"/>
                </a:lnTo>
                <a:lnTo>
                  <a:pt x="1613" y="838"/>
                </a:lnTo>
                <a:lnTo>
                  <a:pt x="1614" y="838"/>
                </a:lnTo>
                <a:lnTo>
                  <a:pt x="1614" y="837"/>
                </a:lnTo>
                <a:lnTo>
                  <a:pt x="1615" y="837"/>
                </a:lnTo>
                <a:lnTo>
                  <a:pt x="1615" y="836"/>
                </a:lnTo>
                <a:lnTo>
                  <a:pt x="1615" y="836"/>
                </a:lnTo>
                <a:lnTo>
                  <a:pt x="1615" y="835"/>
                </a:lnTo>
                <a:lnTo>
                  <a:pt x="1616" y="835"/>
                </a:lnTo>
                <a:lnTo>
                  <a:pt x="1617" y="834"/>
                </a:lnTo>
                <a:lnTo>
                  <a:pt x="1618" y="833"/>
                </a:lnTo>
                <a:lnTo>
                  <a:pt x="1618" y="833"/>
                </a:lnTo>
                <a:lnTo>
                  <a:pt x="1621" y="833"/>
                </a:lnTo>
                <a:lnTo>
                  <a:pt x="1622" y="833"/>
                </a:lnTo>
                <a:lnTo>
                  <a:pt x="1625" y="831"/>
                </a:lnTo>
                <a:lnTo>
                  <a:pt x="1629" y="825"/>
                </a:lnTo>
                <a:lnTo>
                  <a:pt x="1631" y="822"/>
                </a:lnTo>
                <a:lnTo>
                  <a:pt x="1639" y="812"/>
                </a:lnTo>
                <a:lnTo>
                  <a:pt x="1641" y="810"/>
                </a:lnTo>
                <a:lnTo>
                  <a:pt x="1642" y="809"/>
                </a:lnTo>
                <a:lnTo>
                  <a:pt x="1648" y="803"/>
                </a:lnTo>
                <a:lnTo>
                  <a:pt x="1648" y="802"/>
                </a:lnTo>
                <a:lnTo>
                  <a:pt x="1649" y="801"/>
                </a:lnTo>
                <a:lnTo>
                  <a:pt x="1650" y="801"/>
                </a:lnTo>
                <a:lnTo>
                  <a:pt x="1650" y="798"/>
                </a:lnTo>
                <a:lnTo>
                  <a:pt x="1649" y="798"/>
                </a:lnTo>
                <a:lnTo>
                  <a:pt x="1648" y="798"/>
                </a:lnTo>
                <a:lnTo>
                  <a:pt x="1647" y="798"/>
                </a:lnTo>
                <a:lnTo>
                  <a:pt x="1646" y="798"/>
                </a:lnTo>
                <a:lnTo>
                  <a:pt x="1645" y="798"/>
                </a:lnTo>
                <a:lnTo>
                  <a:pt x="1645" y="799"/>
                </a:lnTo>
                <a:lnTo>
                  <a:pt x="1645" y="798"/>
                </a:lnTo>
                <a:lnTo>
                  <a:pt x="1645" y="797"/>
                </a:lnTo>
                <a:lnTo>
                  <a:pt x="1645" y="795"/>
                </a:lnTo>
                <a:lnTo>
                  <a:pt x="1644" y="795"/>
                </a:lnTo>
                <a:lnTo>
                  <a:pt x="1643" y="795"/>
                </a:lnTo>
                <a:lnTo>
                  <a:pt x="1643" y="794"/>
                </a:lnTo>
                <a:lnTo>
                  <a:pt x="1643" y="793"/>
                </a:lnTo>
                <a:lnTo>
                  <a:pt x="1642" y="794"/>
                </a:lnTo>
                <a:lnTo>
                  <a:pt x="1642" y="795"/>
                </a:lnTo>
                <a:lnTo>
                  <a:pt x="1641" y="795"/>
                </a:lnTo>
                <a:lnTo>
                  <a:pt x="1638" y="795"/>
                </a:lnTo>
                <a:lnTo>
                  <a:pt x="1636" y="795"/>
                </a:lnTo>
                <a:lnTo>
                  <a:pt x="1636" y="794"/>
                </a:lnTo>
                <a:lnTo>
                  <a:pt x="1638" y="794"/>
                </a:lnTo>
                <a:lnTo>
                  <a:pt x="1638" y="793"/>
                </a:lnTo>
                <a:lnTo>
                  <a:pt x="1639" y="793"/>
                </a:lnTo>
                <a:lnTo>
                  <a:pt x="1640" y="793"/>
                </a:lnTo>
                <a:lnTo>
                  <a:pt x="1641" y="793"/>
                </a:lnTo>
                <a:lnTo>
                  <a:pt x="1644" y="793"/>
                </a:lnTo>
                <a:lnTo>
                  <a:pt x="1644" y="792"/>
                </a:lnTo>
                <a:lnTo>
                  <a:pt x="1644" y="789"/>
                </a:lnTo>
                <a:lnTo>
                  <a:pt x="1645" y="789"/>
                </a:lnTo>
                <a:lnTo>
                  <a:pt x="1646" y="789"/>
                </a:lnTo>
                <a:lnTo>
                  <a:pt x="1649" y="789"/>
                </a:lnTo>
                <a:lnTo>
                  <a:pt x="1649" y="792"/>
                </a:lnTo>
                <a:lnTo>
                  <a:pt x="1650" y="792"/>
                </a:lnTo>
                <a:lnTo>
                  <a:pt x="1653" y="792"/>
                </a:lnTo>
                <a:lnTo>
                  <a:pt x="1655" y="792"/>
                </a:lnTo>
                <a:lnTo>
                  <a:pt x="1656" y="792"/>
                </a:lnTo>
                <a:lnTo>
                  <a:pt x="1658" y="787"/>
                </a:lnTo>
                <a:lnTo>
                  <a:pt x="1660" y="782"/>
                </a:lnTo>
                <a:lnTo>
                  <a:pt x="1662" y="778"/>
                </a:lnTo>
                <a:lnTo>
                  <a:pt x="1663" y="773"/>
                </a:lnTo>
                <a:lnTo>
                  <a:pt x="1664" y="769"/>
                </a:lnTo>
                <a:lnTo>
                  <a:pt x="1665" y="766"/>
                </a:lnTo>
                <a:lnTo>
                  <a:pt x="1666" y="766"/>
                </a:lnTo>
                <a:lnTo>
                  <a:pt x="1666" y="765"/>
                </a:lnTo>
                <a:lnTo>
                  <a:pt x="1667" y="761"/>
                </a:lnTo>
                <a:lnTo>
                  <a:pt x="1669" y="756"/>
                </a:lnTo>
                <a:lnTo>
                  <a:pt x="1670" y="755"/>
                </a:lnTo>
                <a:lnTo>
                  <a:pt x="1674" y="746"/>
                </a:lnTo>
                <a:lnTo>
                  <a:pt x="1675" y="743"/>
                </a:lnTo>
                <a:lnTo>
                  <a:pt x="1675" y="741"/>
                </a:lnTo>
                <a:lnTo>
                  <a:pt x="1680" y="727"/>
                </a:lnTo>
                <a:lnTo>
                  <a:pt x="1681" y="725"/>
                </a:lnTo>
                <a:lnTo>
                  <a:pt x="1682" y="725"/>
                </a:lnTo>
                <a:lnTo>
                  <a:pt x="1682" y="724"/>
                </a:lnTo>
                <a:lnTo>
                  <a:pt x="1682" y="723"/>
                </a:lnTo>
                <a:lnTo>
                  <a:pt x="1682" y="722"/>
                </a:lnTo>
                <a:lnTo>
                  <a:pt x="1683" y="721"/>
                </a:lnTo>
                <a:lnTo>
                  <a:pt x="1683" y="720"/>
                </a:lnTo>
                <a:lnTo>
                  <a:pt x="1683" y="719"/>
                </a:lnTo>
                <a:lnTo>
                  <a:pt x="1684" y="719"/>
                </a:lnTo>
                <a:lnTo>
                  <a:pt x="1684" y="718"/>
                </a:lnTo>
                <a:lnTo>
                  <a:pt x="1684" y="717"/>
                </a:lnTo>
                <a:lnTo>
                  <a:pt x="1684" y="716"/>
                </a:lnTo>
                <a:lnTo>
                  <a:pt x="1684" y="715"/>
                </a:lnTo>
                <a:lnTo>
                  <a:pt x="1684" y="714"/>
                </a:lnTo>
                <a:lnTo>
                  <a:pt x="1684" y="713"/>
                </a:lnTo>
                <a:lnTo>
                  <a:pt x="1684" y="713"/>
                </a:lnTo>
                <a:lnTo>
                  <a:pt x="1684" y="712"/>
                </a:lnTo>
                <a:lnTo>
                  <a:pt x="1684" y="709"/>
                </a:lnTo>
                <a:lnTo>
                  <a:pt x="1684" y="707"/>
                </a:lnTo>
                <a:lnTo>
                  <a:pt x="1684" y="703"/>
                </a:lnTo>
                <a:lnTo>
                  <a:pt x="1684" y="701"/>
                </a:lnTo>
                <a:lnTo>
                  <a:pt x="1684" y="700"/>
                </a:lnTo>
                <a:lnTo>
                  <a:pt x="1684" y="700"/>
                </a:lnTo>
                <a:lnTo>
                  <a:pt x="1684" y="699"/>
                </a:lnTo>
                <a:lnTo>
                  <a:pt x="1684" y="697"/>
                </a:lnTo>
                <a:lnTo>
                  <a:pt x="1684" y="696"/>
                </a:lnTo>
                <a:lnTo>
                  <a:pt x="1684" y="695"/>
                </a:lnTo>
                <a:lnTo>
                  <a:pt x="1685" y="690"/>
                </a:lnTo>
                <a:lnTo>
                  <a:pt x="1685" y="689"/>
                </a:lnTo>
                <a:lnTo>
                  <a:pt x="1685" y="688"/>
                </a:lnTo>
                <a:lnTo>
                  <a:pt x="1685" y="688"/>
                </a:lnTo>
                <a:lnTo>
                  <a:pt x="1686" y="683"/>
                </a:lnTo>
                <a:lnTo>
                  <a:pt x="1688" y="673"/>
                </a:lnTo>
                <a:lnTo>
                  <a:pt x="1694" y="644"/>
                </a:lnTo>
                <a:lnTo>
                  <a:pt x="1695" y="640"/>
                </a:lnTo>
                <a:lnTo>
                  <a:pt x="1696" y="638"/>
                </a:lnTo>
                <a:lnTo>
                  <a:pt x="1696" y="635"/>
                </a:lnTo>
                <a:lnTo>
                  <a:pt x="1697" y="632"/>
                </a:lnTo>
                <a:lnTo>
                  <a:pt x="1697" y="631"/>
                </a:lnTo>
                <a:lnTo>
                  <a:pt x="1697" y="630"/>
                </a:lnTo>
                <a:lnTo>
                  <a:pt x="1697" y="629"/>
                </a:lnTo>
                <a:lnTo>
                  <a:pt x="1697" y="628"/>
                </a:lnTo>
                <a:lnTo>
                  <a:pt x="1697" y="624"/>
                </a:lnTo>
                <a:lnTo>
                  <a:pt x="1697" y="620"/>
                </a:lnTo>
                <a:lnTo>
                  <a:pt x="1697" y="618"/>
                </a:lnTo>
                <a:lnTo>
                  <a:pt x="1697" y="617"/>
                </a:lnTo>
                <a:lnTo>
                  <a:pt x="1697" y="616"/>
                </a:lnTo>
                <a:lnTo>
                  <a:pt x="1697" y="616"/>
                </a:lnTo>
                <a:lnTo>
                  <a:pt x="1697" y="615"/>
                </a:lnTo>
                <a:lnTo>
                  <a:pt x="1698" y="615"/>
                </a:lnTo>
                <a:lnTo>
                  <a:pt x="1698" y="614"/>
                </a:lnTo>
                <a:lnTo>
                  <a:pt x="1699" y="614"/>
                </a:lnTo>
                <a:lnTo>
                  <a:pt x="1699" y="613"/>
                </a:lnTo>
                <a:lnTo>
                  <a:pt x="1700" y="612"/>
                </a:lnTo>
                <a:lnTo>
                  <a:pt x="1701" y="611"/>
                </a:lnTo>
                <a:lnTo>
                  <a:pt x="1703" y="606"/>
                </a:lnTo>
                <a:lnTo>
                  <a:pt x="1703" y="605"/>
                </a:lnTo>
                <a:lnTo>
                  <a:pt x="1706" y="600"/>
                </a:lnTo>
                <a:lnTo>
                  <a:pt x="1707" y="598"/>
                </a:lnTo>
                <a:lnTo>
                  <a:pt x="1707" y="597"/>
                </a:lnTo>
                <a:lnTo>
                  <a:pt x="1715" y="579"/>
                </a:lnTo>
                <a:lnTo>
                  <a:pt x="1716" y="577"/>
                </a:lnTo>
                <a:lnTo>
                  <a:pt x="1713" y="578"/>
                </a:lnTo>
                <a:lnTo>
                  <a:pt x="1711" y="577"/>
                </a:lnTo>
                <a:lnTo>
                  <a:pt x="1711" y="577"/>
                </a:lnTo>
                <a:lnTo>
                  <a:pt x="1710" y="576"/>
                </a:lnTo>
                <a:lnTo>
                  <a:pt x="1710" y="575"/>
                </a:lnTo>
                <a:lnTo>
                  <a:pt x="1709" y="575"/>
                </a:lnTo>
                <a:lnTo>
                  <a:pt x="1709" y="574"/>
                </a:lnTo>
                <a:lnTo>
                  <a:pt x="1709" y="573"/>
                </a:lnTo>
                <a:lnTo>
                  <a:pt x="1710" y="571"/>
                </a:lnTo>
                <a:lnTo>
                  <a:pt x="1710" y="570"/>
                </a:lnTo>
                <a:lnTo>
                  <a:pt x="1710" y="569"/>
                </a:lnTo>
                <a:lnTo>
                  <a:pt x="1710" y="568"/>
                </a:lnTo>
                <a:lnTo>
                  <a:pt x="1711" y="568"/>
                </a:lnTo>
                <a:lnTo>
                  <a:pt x="1711" y="565"/>
                </a:lnTo>
                <a:lnTo>
                  <a:pt x="1710" y="563"/>
                </a:lnTo>
                <a:lnTo>
                  <a:pt x="1710" y="561"/>
                </a:lnTo>
                <a:lnTo>
                  <a:pt x="1709" y="559"/>
                </a:lnTo>
                <a:lnTo>
                  <a:pt x="1707" y="556"/>
                </a:lnTo>
                <a:lnTo>
                  <a:pt x="1706" y="555"/>
                </a:lnTo>
                <a:lnTo>
                  <a:pt x="1704" y="553"/>
                </a:lnTo>
                <a:lnTo>
                  <a:pt x="1703" y="552"/>
                </a:lnTo>
                <a:lnTo>
                  <a:pt x="1702" y="551"/>
                </a:lnTo>
                <a:lnTo>
                  <a:pt x="1699" y="549"/>
                </a:lnTo>
                <a:lnTo>
                  <a:pt x="1696" y="544"/>
                </a:lnTo>
                <a:lnTo>
                  <a:pt x="1695" y="544"/>
                </a:lnTo>
                <a:lnTo>
                  <a:pt x="1693" y="540"/>
                </a:lnTo>
                <a:lnTo>
                  <a:pt x="1692" y="540"/>
                </a:lnTo>
                <a:lnTo>
                  <a:pt x="1691" y="540"/>
                </a:lnTo>
                <a:lnTo>
                  <a:pt x="1690" y="540"/>
                </a:lnTo>
                <a:lnTo>
                  <a:pt x="1689" y="540"/>
                </a:lnTo>
                <a:lnTo>
                  <a:pt x="1688" y="540"/>
                </a:lnTo>
                <a:lnTo>
                  <a:pt x="1687" y="540"/>
                </a:lnTo>
                <a:lnTo>
                  <a:pt x="1655" y="540"/>
                </a:lnTo>
                <a:lnTo>
                  <a:pt x="1654" y="540"/>
                </a:lnTo>
                <a:lnTo>
                  <a:pt x="1653" y="540"/>
                </a:lnTo>
                <a:lnTo>
                  <a:pt x="1639" y="540"/>
                </a:lnTo>
                <a:lnTo>
                  <a:pt x="1624" y="540"/>
                </a:lnTo>
                <a:lnTo>
                  <a:pt x="1620" y="540"/>
                </a:lnTo>
                <a:lnTo>
                  <a:pt x="1619" y="540"/>
                </a:lnTo>
                <a:lnTo>
                  <a:pt x="1618" y="540"/>
                </a:lnTo>
                <a:lnTo>
                  <a:pt x="1616" y="540"/>
                </a:lnTo>
                <a:lnTo>
                  <a:pt x="1609" y="540"/>
                </a:lnTo>
                <a:lnTo>
                  <a:pt x="1609" y="538"/>
                </a:lnTo>
                <a:lnTo>
                  <a:pt x="1610" y="536"/>
                </a:lnTo>
                <a:lnTo>
                  <a:pt x="1610" y="535"/>
                </a:lnTo>
                <a:lnTo>
                  <a:pt x="1610" y="534"/>
                </a:lnTo>
                <a:lnTo>
                  <a:pt x="1610" y="532"/>
                </a:lnTo>
                <a:lnTo>
                  <a:pt x="1611" y="529"/>
                </a:lnTo>
                <a:lnTo>
                  <a:pt x="1611" y="528"/>
                </a:lnTo>
                <a:lnTo>
                  <a:pt x="1611" y="525"/>
                </a:lnTo>
                <a:lnTo>
                  <a:pt x="1611" y="524"/>
                </a:lnTo>
                <a:lnTo>
                  <a:pt x="1611" y="523"/>
                </a:lnTo>
                <a:lnTo>
                  <a:pt x="1611" y="522"/>
                </a:lnTo>
                <a:lnTo>
                  <a:pt x="1610" y="521"/>
                </a:lnTo>
                <a:lnTo>
                  <a:pt x="1610" y="520"/>
                </a:lnTo>
                <a:lnTo>
                  <a:pt x="1609" y="520"/>
                </a:lnTo>
                <a:lnTo>
                  <a:pt x="1609" y="519"/>
                </a:lnTo>
                <a:lnTo>
                  <a:pt x="1607" y="517"/>
                </a:lnTo>
                <a:lnTo>
                  <a:pt x="1607" y="516"/>
                </a:lnTo>
                <a:lnTo>
                  <a:pt x="1606" y="515"/>
                </a:lnTo>
                <a:lnTo>
                  <a:pt x="1605" y="514"/>
                </a:lnTo>
                <a:lnTo>
                  <a:pt x="1604" y="513"/>
                </a:lnTo>
                <a:lnTo>
                  <a:pt x="1603" y="512"/>
                </a:lnTo>
                <a:lnTo>
                  <a:pt x="1599" y="508"/>
                </a:lnTo>
                <a:lnTo>
                  <a:pt x="1597" y="508"/>
                </a:lnTo>
                <a:lnTo>
                  <a:pt x="1596" y="507"/>
                </a:lnTo>
                <a:lnTo>
                  <a:pt x="1600" y="502"/>
                </a:lnTo>
                <a:lnTo>
                  <a:pt x="1601" y="501"/>
                </a:lnTo>
                <a:lnTo>
                  <a:pt x="1602" y="501"/>
                </a:lnTo>
                <a:lnTo>
                  <a:pt x="1612" y="501"/>
                </a:lnTo>
                <a:lnTo>
                  <a:pt x="1616" y="501"/>
                </a:lnTo>
                <a:lnTo>
                  <a:pt x="1621" y="501"/>
                </a:lnTo>
                <a:lnTo>
                  <a:pt x="1641" y="501"/>
                </a:lnTo>
                <a:lnTo>
                  <a:pt x="1659" y="500"/>
                </a:lnTo>
                <a:lnTo>
                  <a:pt x="1660" y="500"/>
                </a:lnTo>
                <a:lnTo>
                  <a:pt x="1663" y="500"/>
                </a:lnTo>
                <a:lnTo>
                  <a:pt x="1663" y="499"/>
                </a:lnTo>
                <a:lnTo>
                  <a:pt x="1663" y="497"/>
                </a:lnTo>
                <a:lnTo>
                  <a:pt x="1662" y="496"/>
                </a:lnTo>
                <a:lnTo>
                  <a:pt x="1662" y="494"/>
                </a:lnTo>
                <a:lnTo>
                  <a:pt x="1662" y="493"/>
                </a:lnTo>
                <a:lnTo>
                  <a:pt x="1662" y="488"/>
                </a:lnTo>
                <a:lnTo>
                  <a:pt x="1662" y="487"/>
                </a:lnTo>
                <a:lnTo>
                  <a:pt x="1662" y="486"/>
                </a:lnTo>
                <a:lnTo>
                  <a:pt x="1662" y="485"/>
                </a:lnTo>
                <a:lnTo>
                  <a:pt x="1662" y="484"/>
                </a:lnTo>
                <a:lnTo>
                  <a:pt x="1662" y="478"/>
                </a:lnTo>
                <a:lnTo>
                  <a:pt x="1662" y="477"/>
                </a:lnTo>
                <a:lnTo>
                  <a:pt x="1662" y="475"/>
                </a:lnTo>
                <a:lnTo>
                  <a:pt x="1662" y="472"/>
                </a:lnTo>
                <a:lnTo>
                  <a:pt x="1662" y="469"/>
                </a:lnTo>
                <a:lnTo>
                  <a:pt x="1661" y="459"/>
                </a:lnTo>
                <a:lnTo>
                  <a:pt x="1661" y="457"/>
                </a:lnTo>
                <a:lnTo>
                  <a:pt x="1653" y="458"/>
                </a:lnTo>
                <a:lnTo>
                  <a:pt x="1652" y="458"/>
                </a:lnTo>
                <a:lnTo>
                  <a:pt x="1648" y="458"/>
                </a:lnTo>
                <a:lnTo>
                  <a:pt x="1647" y="458"/>
                </a:lnTo>
                <a:lnTo>
                  <a:pt x="1651" y="454"/>
                </a:lnTo>
                <a:lnTo>
                  <a:pt x="1659" y="446"/>
                </a:lnTo>
                <a:lnTo>
                  <a:pt x="1661" y="444"/>
                </a:lnTo>
                <a:lnTo>
                  <a:pt x="1662" y="443"/>
                </a:lnTo>
                <a:lnTo>
                  <a:pt x="1666" y="439"/>
                </a:lnTo>
                <a:lnTo>
                  <a:pt x="1670" y="435"/>
                </a:lnTo>
                <a:lnTo>
                  <a:pt x="1677" y="428"/>
                </a:lnTo>
                <a:lnTo>
                  <a:pt x="1677" y="427"/>
                </a:lnTo>
                <a:lnTo>
                  <a:pt x="1678" y="427"/>
                </a:lnTo>
                <a:lnTo>
                  <a:pt x="1682" y="423"/>
                </a:lnTo>
                <a:lnTo>
                  <a:pt x="1687" y="418"/>
                </a:lnTo>
                <a:lnTo>
                  <a:pt x="1690" y="415"/>
                </a:lnTo>
                <a:lnTo>
                  <a:pt x="1696" y="410"/>
                </a:lnTo>
                <a:lnTo>
                  <a:pt x="1698" y="408"/>
                </a:lnTo>
                <a:lnTo>
                  <a:pt x="1699" y="408"/>
                </a:lnTo>
                <a:lnTo>
                  <a:pt x="1700" y="406"/>
                </a:lnTo>
                <a:lnTo>
                  <a:pt x="1701" y="405"/>
                </a:lnTo>
                <a:lnTo>
                  <a:pt x="1701" y="406"/>
                </a:lnTo>
                <a:lnTo>
                  <a:pt x="1702" y="405"/>
                </a:lnTo>
                <a:lnTo>
                  <a:pt x="1701" y="404"/>
                </a:lnTo>
                <a:lnTo>
                  <a:pt x="1705" y="400"/>
                </a:lnTo>
                <a:lnTo>
                  <a:pt x="1708" y="399"/>
                </a:lnTo>
                <a:lnTo>
                  <a:pt x="1710" y="399"/>
                </a:lnTo>
                <a:lnTo>
                  <a:pt x="1712" y="399"/>
                </a:lnTo>
                <a:lnTo>
                  <a:pt x="1715" y="399"/>
                </a:lnTo>
                <a:lnTo>
                  <a:pt x="1718" y="399"/>
                </a:lnTo>
                <a:lnTo>
                  <a:pt x="1720" y="399"/>
                </a:lnTo>
                <a:lnTo>
                  <a:pt x="1723" y="399"/>
                </a:lnTo>
                <a:lnTo>
                  <a:pt x="1724" y="399"/>
                </a:lnTo>
                <a:lnTo>
                  <a:pt x="1727" y="399"/>
                </a:lnTo>
                <a:lnTo>
                  <a:pt x="1728" y="399"/>
                </a:lnTo>
                <a:lnTo>
                  <a:pt x="1731" y="399"/>
                </a:lnTo>
                <a:lnTo>
                  <a:pt x="1733" y="399"/>
                </a:lnTo>
                <a:lnTo>
                  <a:pt x="1735" y="399"/>
                </a:lnTo>
                <a:lnTo>
                  <a:pt x="1739" y="399"/>
                </a:lnTo>
                <a:lnTo>
                  <a:pt x="1740" y="399"/>
                </a:lnTo>
                <a:lnTo>
                  <a:pt x="1741" y="397"/>
                </a:lnTo>
                <a:lnTo>
                  <a:pt x="1741" y="396"/>
                </a:lnTo>
                <a:lnTo>
                  <a:pt x="1744" y="396"/>
                </a:lnTo>
                <a:lnTo>
                  <a:pt x="1747" y="395"/>
                </a:lnTo>
                <a:lnTo>
                  <a:pt x="1750" y="392"/>
                </a:lnTo>
                <a:lnTo>
                  <a:pt x="1753" y="390"/>
                </a:lnTo>
                <a:lnTo>
                  <a:pt x="1754" y="390"/>
                </a:lnTo>
                <a:lnTo>
                  <a:pt x="1756" y="389"/>
                </a:lnTo>
                <a:lnTo>
                  <a:pt x="1757" y="387"/>
                </a:lnTo>
                <a:lnTo>
                  <a:pt x="1756" y="387"/>
                </a:lnTo>
                <a:lnTo>
                  <a:pt x="1756" y="387"/>
                </a:lnTo>
                <a:lnTo>
                  <a:pt x="1755" y="386"/>
                </a:lnTo>
                <a:lnTo>
                  <a:pt x="1754" y="386"/>
                </a:lnTo>
                <a:lnTo>
                  <a:pt x="1754" y="385"/>
                </a:lnTo>
                <a:lnTo>
                  <a:pt x="1754" y="384"/>
                </a:lnTo>
                <a:lnTo>
                  <a:pt x="1752" y="382"/>
                </a:lnTo>
                <a:lnTo>
                  <a:pt x="1747" y="381"/>
                </a:lnTo>
                <a:lnTo>
                  <a:pt x="1746" y="380"/>
                </a:lnTo>
                <a:lnTo>
                  <a:pt x="1745" y="380"/>
                </a:lnTo>
                <a:lnTo>
                  <a:pt x="1743" y="378"/>
                </a:lnTo>
                <a:lnTo>
                  <a:pt x="1742" y="377"/>
                </a:lnTo>
                <a:lnTo>
                  <a:pt x="1741" y="376"/>
                </a:lnTo>
                <a:lnTo>
                  <a:pt x="1740" y="376"/>
                </a:lnTo>
                <a:lnTo>
                  <a:pt x="1740" y="375"/>
                </a:lnTo>
                <a:lnTo>
                  <a:pt x="1738" y="375"/>
                </a:lnTo>
                <a:lnTo>
                  <a:pt x="1737" y="375"/>
                </a:lnTo>
                <a:lnTo>
                  <a:pt x="1736" y="376"/>
                </a:lnTo>
                <a:lnTo>
                  <a:pt x="1735" y="376"/>
                </a:lnTo>
                <a:lnTo>
                  <a:pt x="1735" y="376"/>
                </a:lnTo>
                <a:lnTo>
                  <a:pt x="1733" y="376"/>
                </a:lnTo>
                <a:lnTo>
                  <a:pt x="1733" y="375"/>
                </a:lnTo>
                <a:lnTo>
                  <a:pt x="1732" y="375"/>
                </a:lnTo>
                <a:lnTo>
                  <a:pt x="1732" y="373"/>
                </a:lnTo>
                <a:lnTo>
                  <a:pt x="1735" y="372"/>
                </a:lnTo>
                <a:lnTo>
                  <a:pt x="1735" y="371"/>
                </a:lnTo>
                <a:lnTo>
                  <a:pt x="1736" y="371"/>
                </a:lnTo>
                <a:lnTo>
                  <a:pt x="1737" y="371"/>
                </a:lnTo>
                <a:lnTo>
                  <a:pt x="1738" y="371"/>
                </a:lnTo>
                <a:lnTo>
                  <a:pt x="1738" y="370"/>
                </a:lnTo>
                <a:lnTo>
                  <a:pt x="1739" y="370"/>
                </a:lnTo>
                <a:lnTo>
                  <a:pt x="1740" y="370"/>
                </a:lnTo>
                <a:lnTo>
                  <a:pt x="1741" y="370"/>
                </a:lnTo>
                <a:lnTo>
                  <a:pt x="1742" y="369"/>
                </a:lnTo>
                <a:lnTo>
                  <a:pt x="1743" y="369"/>
                </a:lnTo>
                <a:lnTo>
                  <a:pt x="1744" y="369"/>
                </a:lnTo>
                <a:lnTo>
                  <a:pt x="1744" y="368"/>
                </a:lnTo>
                <a:lnTo>
                  <a:pt x="1745" y="367"/>
                </a:lnTo>
                <a:lnTo>
                  <a:pt x="1745" y="366"/>
                </a:lnTo>
                <a:lnTo>
                  <a:pt x="1745" y="365"/>
                </a:lnTo>
                <a:lnTo>
                  <a:pt x="1744" y="364"/>
                </a:lnTo>
                <a:lnTo>
                  <a:pt x="1744" y="363"/>
                </a:lnTo>
                <a:lnTo>
                  <a:pt x="1743" y="363"/>
                </a:lnTo>
                <a:lnTo>
                  <a:pt x="1743" y="362"/>
                </a:lnTo>
                <a:lnTo>
                  <a:pt x="1743" y="361"/>
                </a:lnTo>
                <a:lnTo>
                  <a:pt x="1743" y="360"/>
                </a:lnTo>
                <a:lnTo>
                  <a:pt x="1742" y="360"/>
                </a:lnTo>
                <a:lnTo>
                  <a:pt x="1742" y="359"/>
                </a:lnTo>
                <a:lnTo>
                  <a:pt x="1741" y="359"/>
                </a:lnTo>
                <a:lnTo>
                  <a:pt x="1740" y="359"/>
                </a:lnTo>
                <a:lnTo>
                  <a:pt x="1739" y="359"/>
                </a:lnTo>
                <a:lnTo>
                  <a:pt x="1738" y="358"/>
                </a:lnTo>
                <a:lnTo>
                  <a:pt x="1738" y="357"/>
                </a:lnTo>
                <a:lnTo>
                  <a:pt x="1739" y="356"/>
                </a:lnTo>
                <a:lnTo>
                  <a:pt x="1740" y="356"/>
                </a:lnTo>
                <a:lnTo>
                  <a:pt x="1741" y="355"/>
                </a:lnTo>
                <a:lnTo>
                  <a:pt x="1742" y="355"/>
                </a:lnTo>
                <a:lnTo>
                  <a:pt x="1741" y="354"/>
                </a:lnTo>
                <a:lnTo>
                  <a:pt x="1741" y="353"/>
                </a:lnTo>
                <a:lnTo>
                  <a:pt x="1733" y="353"/>
                </a:lnTo>
                <a:lnTo>
                  <a:pt x="1733" y="352"/>
                </a:lnTo>
                <a:lnTo>
                  <a:pt x="1733" y="351"/>
                </a:lnTo>
                <a:lnTo>
                  <a:pt x="1733" y="349"/>
                </a:lnTo>
                <a:lnTo>
                  <a:pt x="1733" y="348"/>
                </a:lnTo>
                <a:lnTo>
                  <a:pt x="1734" y="348"/>
                </a:lnTo>
                <a:lnTo>
                  <a:pt x="1735" y="348"/>
                </a:lnTo>
                <a:lnTo>
                  <a:pt x="1735" y="348"/>
                </a:lnTo>
                <a:lnTo>
                  <a:pt x="1736" y="348"/>
                </a:lnTo>
                <a:lnTo>
                  <a:pt x="1737" y="348"/>
                </a:lnTo>
                <a:lnTo>
                  <a:pt x="1738" y="348"/>
                </a:lnTo>
                <a:lnTo>
                  <a:pt x="1741" y="348"/>
                </a:lnTo>
                <a:lnTo>
                  <a:pt x="1742" y="348"/>
                </a:lnTo>
                <a:lnTo>
                  <a:pt x="1743" y="347"/>
                </a:lnTo>
                <a:lnTo>
                  <a:pt x="1744" y="347"/>
                </a:lnTo>
                <a:lnTo>
                  <a:pt x="1741" y="344"/>
                </a:lnTo>
                <a:lnTo>
                  <a:pt x="1741" y="343"/>
                </a:lnTo>
                <a:lnTo>
                  <a:pt x="1742" y="341"/>
                </a:lnTo>
                <a:lnTo>
                  <a:pt x="1742" y="340"/>
                </a:lnTo>
                <a:lnTo>
                  <a:pt x="1742" y="341"/>
                </a:lnTo>
                <a:lnTo>
                  <a:pt x="1743" y="343"/>
                </a:lnTo>
                <a:lnTo>
                  <a:pt x="1745" y="346"/>
                </a:lnTo>
                <a:lnTo>
                  <a:pt x="1746" y="345"/>
                </a:lnTo>
                <a:lnTo>
                  <a:pt x="1747" y="345"/>
                </a:lnTo>
                <a:lnTo>
                  <a:pt x="1747" y="344"/>
                </a:lnTo>
                <a:lnTo>
                  <a:pt x="1747" y="343"/>
                </a:lnTo>
                <a:lnTo>
                  <a:pt x="1748" y="342"/>
                </a:lnTo>
                <a:lnTo>
                  <a:pt x="1749" y="341"/>
                </a:lnTo>
                <a:lnTo>
                  <a:pt x="1749" y="340"/>
                </a:lnTo>
                <a:lnTo>
                  <a:pt x="1749" y="339"/>
                </a:lnTo>
                <a:lnTo>
                  <a:pt x="1748" y="339"/>
                </a:lnTo>
                <a:lnTo>
                  <a:pt x="1747" y="339"/>
                </a:lnTo>
                <a:lnTo>
                  <a:pt x="1746" y="338"/>
                </a:lnTo>
                <a:lnTo>
                  <a:pt x="1744" y="336"/>
                </a:lnTo>
                <a:lnTo>
                  <a:pt x="1741" y="332"/>
                </a:lnTo>
                <a:lnTo>
                  <a:pt x="1740" y="332"/>
                </a:lnTo>
                <a:lnTo>
                  <a:pt x="1739" y="332"/>
                </a:lnTo>
                <a:lnTo>
                  <a:pt x="1738" y="333"/>
                </a:lnTo>
                <a:lnTo>
                  <a:pt x="1737" y="333"/>
                </a:lnTo>
                <a:lnTo>
                  <a:pt x="1736" y="333"/>
                </a:lnTo>
                <a:lnTo>
                  <a:pt x="1737" y="334"/>
                </a:lnTo>
                <a:lnTo>
                  <a:pt x="1737" y="335"/>
                </a:lnTo>
                <a:lnTo>
                  <a:pt x="1738" y="336"/>
                </a:lnTo>
                <a:lnTo>
                  <a:pt x="1738" y="337"/>
                </a:lnTo>
                <a:lnTo>
                  <a:pt x="1738" y="338"/>
                </a:lnTo>
                <a:lnTo>
                  <a:pt x="1737" y="338"/>
                </a:lnTo>
                <a:lnTo>
                  <a:pt x="1736" y="338"/>
                </a:lnTo>
                <a:lnTo>
                  <a:pt x="1735" y="339"/>
                </a:lnTo>
                <a:lnTo>
                  <a:pt x="1732" y="339"/>
                </a:lnTo>
                <a:lnTo>
                  <a:pt x="1728" y="340"/>
                </a:lnTo>
                <a:lnTo>
                  <a:pt x="1728" y="341"/>
                </a:lnTo>
                <a:lnTo>
                  <a:pt x="1728" y="340"/>
                </a:lnTo>
                <a:lnTo>
                  <a:pt x="1727" y="340"/>
                </a:lnTo>
                <a:lnTo>
                  <a:pt x="1727" y="339"/>
                </a:lnTo>
                <a:lnTo>
                  <a:pt x="1726" y="339"/>
                </a:lnTo>
                <a:lnTo>
                  <a:pt x="1724" y="340"/>
                </a:lnTo>
                <a:lnTo>
                  <a:pt x="1723" y="341"/>
                </a:lnTo>
                <a:lnTo>
                  <a:pt x="1722" y="342"/>
                </a:lnTo>
                <a:lnTo>
                  <a:pt x="1721" y="342"/>
                </a:lnTo>
                <a:lnTo>
                  <a:pt x="1720" y="343"/>
                </a:lnTo>
                <a:lnTo>
                  <a:pt x="1719" y="343"/>
                </a:lnTo>
                <a:lnTo>
                  <a:pt x="1720" y="344"/>
                </a:lnTo>
                <a:lnTo>
                  <a:pt x="1721" y="345"/>
                </a:lnTo>
                <a:lnTo>
                  <a:pt x="1721" y="346"/>
                </a:lnTo>
                <a:lnTo>
                  <a:pt x="1722" y="347"/>
                </a:lnTo>
                <a:lnTo>
                  <a:pt x="1721" y="347"/>
                </a:lnTo>
                <a:lnTo>
                  <a:pt x="1718" y="348"/>
                </a:lnTo>
                <a:lnTo>
                  <a:pt x="1716" y="348"/>
                </a:lnTo>
                <a:lnTo>
                  <a:pt x="1716" y="349"/>
                </a:lnTo>
                <a:lnTo>
                  <a:pt x="1717" y="350"/>
                </a:lnTo>
                <a:lnTo>
                  <a:pt x="1717" y="351"/>
                </a:lnTo>
                <a:lnTo>
                  <a:pt x="1718" y="351"/>
                </a:lnTo>
                <a:lnTo>
                  <a:pt x="1719" y="351"/>
                </a:lnTo>
                <a:lnTo>
                  <a:pt x="1720" y="351"/>
                </a:lnTo>
                <a:lnTo>
                  <a:pt x="1721" y="351"/>
                </a:lnTo>
                <a:lnTo>
                  <a:pt x="1722" y="352"/>
                </a:lnTo>
                <a:lnTo>
                  <a:pt x="1723" y="353"/>
                </a:lnTo>
                <a:lnTo>
                  <a:pt x="1723" y="355"/>
                </a:lnTo>
                <a:lnTo>
                  <a:pt x="1723" y="356"/>
                </a:lnTo>
                <a:lnTo>
                  <a:pt x="1723" y="357"/>
                </a:lnTo>
                <a:lnTo>
                  <a:pt x="1723" y="358"/>
                </a:lnTo>
                <a:lnTo>
                  <a:pt x="1722" y="358"/>
                </a:lnTo>
                <a:lnTo>
                  <a:pt x="1719" y="358"/>
                </a:lnTo>
                <a:lnTo>
                  <a:pt x="1716" y="358"/>
                </a:lnTo>
                <a:lnTo>
                  <a:pt x="1715" y="358"/>
                </a:lnTo>
                <a:lnTo>
                  <a:pt x="1714" y="358"/>
                </a:lnTo>
                <a:lnTo>
                  <a:pt x="1713" y="358"/>
                </a:lnTo>
                <a:lnTo>
                  <a:pt x="1712" y="358"/>
                </a:lnTo>
                <a:lnTo>
                  <a:pt x="1711" y="358"/>
                </a:lnTo>
                <a:lnTo>
                  <a:pt x="1711" y="358"/>
                </a:lnTo>
                <a:lnTo>
                  <a:pt x="1710" y="358"/>
                </a:lnTo>
                <a:lnTo>
                  <a:pt x="1709" y="358"/>
                </a:lnTo>
                <a:lnTo>
                  <a:pt x="1703" y="358"/>
                </a:lnTo>
                <a:lnTo>
                  <a:pt x="1702" y="358"/>
                </a:lnTo>
                <a:lnTo>
                  <a:pt x="1701" y="358"/>
                </a:lnTo>
                <a:lnTo>
                  <a:pt x="1701" y="359"/>
                </a:lnTo>
                <a:lnTo>
                  <a:pt x="1701" y="360"/>
                </a:lnTo>
                <a:lnTo>
                  <a:pt x="1700" y="360"/>
                </a:lnTo>
                <a:lnTo>
                  <a:pt x="1700" y="361"/>
                </a:lnTo>
                <a:lnTo>
                  <a:pt x="1700" y="362"/>
                </a:lnTo>
                <a:lnTo>
                  <a:pt x="1700" y="363"/>
                </a:lnTo>
                <a:lnTo>
                  <a:pt x="1700" y="363"/>
                </a:lnTo>
                <a:lnTo>
                  <a:pt x="1700" y="364"/>
                </a:lnTo>
                <a:lnTo>
                  <a:pt x="1700" y="365"/>
                </a:lnTo>
                <a:lnTo>
                  <a:pt x="1701" y="365"/>
                </a:lnTo>
                <a:lnTo>
                  <a:pt x="1701" y="366"/>
                </a:lnTo>
                <a:lnTo>
                  <a:pt x="1702" y="366"/>
                </a:lnTo>
                <a:lnTo>
                  <a:pt x="1702" y="367"/>
                </a:lnTo>
                <a:lnTo>
                  <a:pt x="1703" y="367"/>
                </a:lnTo>
                <a:lnTo>
                  <a:pt x="1703" y="368"/>
                </a:lnTo>
                <a:lnTo>
                  <a:pt x="1702" y="368"/>
                </a:lnTo>
                <a:lnTo>
                  <a:pt x="1702" y="369"/>
                </a:lnTo>
                <a:lnTo>
                  <a:pt x="1701" y="369"/>
                </a:lnTo>
                <a:lnTo>
                  <a:pt x="1700" y="371"/>
                </a:lnTo>
                <a:lnTo>
                  <a:pt x="1700" y="372"/>
                </a:lnTo>
                <a:lnTo>
                  <a:pt x="1700" y="373"/>
                </a:lnTo>
                <a:lnTo>
                  <a:pt x="1700" y="374"/>
                </a:lnTo>
                <a:lnTo>
                  <a:pt x="1700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6"/>
                </a:lnTo>
                <a:lnTo>
                  <a:pt x="1698" y="376"/>
                </a:lnTo>
                <a:lnTo>
                  <a:pt x="1697" y="377"/>
                </a:lnTo>
                <a:lnTo>
                  <a:pt x="1697" y="378"/>
                </a:lnTo>
                <a:lnTo>
                  <a:pt x="1697" y="381"/>
                </a:lnTo>
                <a:lnTo>
                  <a:pt x="1697" y="382"/>
                </a:lnTo>
                <a:lnTo>
                  <a:pt x="1697" y="386"/>
                </a:lnTo>
                <a:lnTo>
                  <a:pt x="1697" y="387"/>
                </a:lnTo>
                <a:lnTo>
                  <a:pt x="1697" y="387"/>
                </a:lnTo>
                <a:lnTo>
                  <a:pt x="1697" y="388"/>
                </a:lnTo>
                <a:lnTo>
                  <a:pt x="1697" y="389"/>
                </a:lnTo>
                <a:lnTo>
                  <a:pt x="1696" y="391"/>
                </a:lnTo>
                <a:lnTo>
                  <a:pt x="1696" y="392"/>
                </a:lnTo>
                <a:lnTo>
                  <a:pt x="1695" y="393"/>
                </a:lnTo>
                <a:lnTo>
                  <a:pt x="1694" y="394"/>
                </a:lnTo>
                <a:lnTo>
                  <a:pt x="1693" y="395"/>
                </a:lnTo>
                <a:lnTo>
                  <a:pt x="1693" y="396"/>
                </a:lnTo>
                <a:lnTo>
                  <a:pt x="1692" y="396"/>
                </a:lnTo>
                <a:lnTo>
                  <a:pt x="1692" y="397"/>
                </a:lnTo>
                <a:lnTo>
                  <a:pt x="1692" y="399"/>
                </a:lnTo>
                <a:lnTo>
                  <a:pt x="1702" y="399"/>
                </a:lnTo>
                <a:lnTo>
                  <a:pt x="1703" y="399"/>
                </a:lnTo>
                <a:lnTo>
                  <a:pt x="1704" y="399"/>
                </a:lnTo>
                <a:lnTo>
                  <a:pt x="1705" y="399"/>
                </a:lnTo>
                <a:lnTo>
                  <a:pt x="1706" y="399"/>
                </a:lnTo>
                <a:lnTo>
                  <a:pt x="1707" y="399"/>
                </a:lnTo>
                <a:lnTo>
                  <a:pt x="1705" y="400"/>
                </a:lnTo>
                <a:lnTo>
                  <a:pt x="1704" y="400"/>
                </a:lnTo>
                <a:lnTo>
                  <a:pt x="1700" y="404"/>
                </a:lnTo>
                <a:lnTo>
                  <a:pt x="1698" y="404"/>
                </a:lnTo>
                <a:lnTo>
                  <a:pt x="1696" y="404"/>
                </a:lnTo>
                <a:lnTo>
                  <a:pt x="1692" y="404"/>
                </a:lnTo>
                <a:lnTo>
                  <a:pt x="1680" y="404"/>
                </a:lnTo>
                <a:lnTo>
                  <a:pt x="1679" y="404"/>
                </a:lnTo>
                <a:lnTo>
                  <a:pt x="1680" y="403"/>
                </a:lnTo>
                <a:lnTo>
                  <a:pt x="1681" y="403"/>
                </a:lnTo>
                <a:lnTo>
                  <a:pt x="1685" y="400"/>
                </a:lnTo>
                <a:lnTo>
                  <a:pt x="1687" y="399"/>
                </a:lnTo>
                <a:lnTo>
                  <a:pt x="1688" y="399"/>
                </a:lnTo>
                <a:lnTo>
                  <a:pt x="1687" y="399"/>
                </a:lnTo>
                <a:lnTo>
                  <a:pt x="1686" y="399"/>
                </a:lnTo>
                <a:lnTo>
                  <a:pt x="1685" y="399"/>
                </a:lnTo>
                <a:lnTo>
                  <a:pt x="1683" y="399"/>
                </a:lnTo>
                <a:lnTo>
                  <a:pt x="1681" y="399"/>
                </a:lnTo>
                <a:lnTo>
                  <a:pt x="1680" y="399"/>
                </a:lnTo>
                <a:lnTo>
                  <a:pt x="1680" y="394"/>
                </a:lnTo>
                <a:lnTo>
                  <a:pt x="1679" y="394"/>
                </a:lnTo>
                <a:lnTo>
                  <a:pt x="1678" y="394"/>
                </a:lnTo>
                <a:lnTo>
                  <a:pt x="1677" y="394"/>
                </a:lnTo>
                <a:lnTo>
                  <a:pt x="1676" y="394"/>
                </a:lnTo>
                <a:lnTo>
                  <a:pt x="1675" y="394"/>
                </a:lnTo>
                <a:lnTo>
                  <a:pt x="1675" y="394"/>
                </a:lnTo>
                <a:lnTo>
                  <a:pt x="1665" y="396"/>
                </a:lnTo>
                <a:lnTo>
                  <a:pt x="1664" y="397"/>
                </a:lnTo>
                <a:lnTo>
                  <a:pt x="1663" y="397"/>
                </a:lnTo>
                <a:lnTo>
                  <a:pt x="1663" y="397"/>
                </a:lnTo>
                <a:lnTo>
                  <a:pt x="1662" y="397"/>
                </a:lnTo>
                <a:lnTo>
                  <a:pt x="1661" y="397"/>
                </a:lnTo>
                <a:lnTo>
                  <a:pt x="1660" y="397"/>
                </a:lnTo>
                <a:lnTo>
                  <a:pt x="1659" y="397"/>
                </a:lnTo>
                <a:lnTo>
                  <a:pt x="1658" y="397"/>
                </a:lnTo>
                <a:lnTo>
                  <a:pt x="1657" y="397"/>
                </a:lnTo>
                <a:lnTo>
                  <a:pt x="1656" y="397"/>
                </a:lnTo>
                <a:lnTo>
                  <a:pt x="1655" y="397"/>
                </a:lnTo>
                <a:lnTo>
                  <a:pt x="1654" y="398"/>
                </a:lnTo>
                <a:lnTo>
                  <a:pt x="1653" y="398"/>
                </a:lnTo>
                <a:lnTo>
                  <a:pt x="1652" y="398"/>
                </a:lnTo>
                <a:lnTo>
                  <a:pt x="1651" y="399"/>
                </a:lnTo>
                <a:lnTo>
                  <a:pt x="1650" y="399"/>
                </a:lnTo>
                <a:lnTo>
                  <a:pt x="1649" y="399"/>
                </a:lnTo>
                <a:lnTo>
                  <a:pt x="1649" y="400"/>
                </a:lnTo>
                <a:lnTo>
                  <a:pt x="1648" y="400"/>
                </a:lnTo>
                <a:lnTo>
                  <a:pt x="1647" y="400"/>
                </a:lnTo>
                <a:lnTo>
                  <a:pt x="1646" y="401"/>
                </a:lnTo>
                <a:lnTo>
                  <a:pt x="1645" y="401"/>
                </a:lnTo>
                <a:lnTo>
                  <a:pt x="1644" y="401"/>
                </a:lnTo>
                <a:lnTo>
                  <a:pt x="1643" y="401"/>
                </a:lnTo>
                <a:lnTo>
                  <a:pt x="1642" y="401"/>
                </a:lnTo>
                <a:lnTo>
                  <a:pt x="1641" y="401"/>
                </a:lnTo>
                <a:lnTo>
                  <a:pt x="1640" y="401"/>
                </a:lnTo>
                <a:lnTo>
                  <a:pt x="1639" y="401"/>
                </a:lnTo>
                <a:lnTo>
                  <a:pt x="1639" y="402"/>
                </a:lnTo>
                <a:lnTo>
                  <a:pt x="1639" y="405"/>
                </a:lnTo>
                <a:lnTo>
                  <a:pt x="1639" y="406"/>
                </a:lnTo>
                <a:lnTo>
                  <a:pt x="1638" y="406"/>
                </a:lnTo>
                <a:lnTo>
                  <a:pt x="1637" y="406"/>
                </a:lnTo>
                <a:lnTo>
                  <a:pt x="1635" y="404"/>
                </a:lnTo>
                <a:lnTo>
                  <a:pt x="1634" y="404"/>
                </a:lnTo>
                <a:lnTo>
                  <a:pt x="1632" y="402"/>
                </a:lnTo>
                <a:lnTo>
                  <a:pt x="1631" y="402"/>
                </a:lnTo>
                <a:lnTo>
                  <a:pt x="1629" y="402"/>
                </a:lnTo>
                <a:lnTo>
                  <a:pt x="1628" y="402"/>
                </a:lnTo>
                <a:lnTo>
                  <a:pt x="1628" y="403"/>
                </a:lnTo>
                <a:lnTo>
                  <a:pt x="1628" y="404"/>
                </a:lnTo>
                <a:lnTo>
                  <a:pt x="1627" y="403"/>
                </a:lnTo>
                <a:lnTo>
                  <a:pt x="1626" y="404"/>
                </a:lnTo>
                <a:lnTo>
                  <a:pt x="1625" y="404"/>
                </a:lnTo>
                <a:lnTo>
                  <a:pt x="1624" y="403"/>
                </a:lnTo>
                <a:lnTo>
                  <a:pt x="1623" y="403"/>
                </a:lnTo>
                <a:lnTo>
                  <a:pt x="1624" y="401"/>
                </a:lnTo>
                <a:lnTo>
                  <a:pt x="1625" y="400"/>
                </a:lnTo>
                <a:lnTo>
                  <a:pt x="1624" y="400"/>
                </a:lnTo>
                <a:lnTo>
                  <a:pt x="1623" y="399"/>
                </a:lnTo>
                <a:lnTo>
                  <a:pt x="1622" y="399"/>
                </a:lnTo>
                <a:lnTo>
                  <a:pt x="1620" y="399"/>
                </a:lnTo>
                <a:lnTo>
                  <a:pt x="1620" y="400"/>
                </a:lnTo>
                <a:lnTo>
                  <a:pt x="1619" y="400"/>
                </a:lnTo>
                <a:lnTo>
                  <a:pt x="1617" y="400"/>
                </a:lnTo>
                <a:lnTo>
                  <a:pt x="1615" y="400"/>
                </a:lnTo>
                <a:lnTo>
                  <a:pt x="1615" y="400"/>
                </a:lnTo>
                <a:lnTo>
                  <a:pt x="1613" y="401"/>
                </a:lnTo>
                <a:lnTo>
                  <a:pt x="1612" y="401"/>
                </a:lnTo>
                <a:lnTo>
                  <a:pt x="1608" y="402"/>
                </a:lnTo>
                <a:lnTo>
                  <a:pt x="1607" y="402"/>
                </a:lnTo>
                <a:lnTo>
                  <a:pt x="1605" y="403"/>
                </a:lnTo>
                <a:lnTo>
                  <a:pt x="1603" y="403"/>
                </a:lnTo>
                <a:lnTo>
                  <a:pt x="1603" y="403"/>
                </a:lnTo>
                <a:lnTo>
                  <a:pt x="1595" y="403"/>
                </a:lnTo>
                <a:lnTo>
                  <a:pt x="1592" y="403"/>
                </a:lnTo>
                <a:lnTo>
                  <a:pt x="1591" y="403"/>
                </a:lnTo>
                <a:lnTo>
                  <a:pt x="1589" y="403"/>
                </a:lnTo>
                <a:lnTo>
                  <a:pt x="1586" y="403"/>
                </a:lnTo>
                <a:lnTo>
                  <a:pt x="1585" y="403"/>
                </a:lnTo>
                <a:lnTo>
                  <a:pt x="1584" y="403"/>
                </a:lnTo>
                <a:lnTo>
                  <a:pt x="1583" y="403"/>
                </a:lnTo>
                <a:lnTo>
                  <a:pt x="1581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78" y="403"/>
                </a:lnTo>
                <a:lnTo>
                  <a:pt x="1577" y="403"/>
                </a:lnTo>
                <a:lnTo>
                  <a:pt x="1576" y="403"/>
                </a:lnTo>
                <a:lnTo>
                  <a:pt x="1575" y="402"/>
                </a:lnTo>
                <a:lnTo>
                  <a:pt x="1572" y="401"/>
                </a:lnTo>
                <a:lnTo>
                  <a:pt x="1571" y="401"/>
                </a:lnTo>
                <a:lnTo>
                  <a:pt x="1571" y="402"/>
                </a:lnTo>
                <a:lnTo>
                  <a:pt x="1570" y="402"/>
                </a:lnTo>
                <a:lnTo>
                  <a:pt x="1569" y="403"/>
                </a:lnTo>
                <a:lnTo>
                  <a:pt x="1568" y="403"/>
                </a:lnTo>
                <a:lnTo>
                  <a:pt x="1567" y="404"/>
                </a:lnTo>
                <a:lnTo>
                  <a:pt x="1567" y="405"/>
                </a:lnTo>
                <a:lnTo>
                  <a:pt x="1567" y="402"/>
                </a:lnTo>
                <a:lnTo>
                  <a:pt x="1564" y="403"/>
                </a:lnTo>
                <a:lnTo>
                  <a:pt x="1563" y="404"/>
                </a:lnTo>
                <a:lnTo>
                  <a:pt x="1562" y="404"/>
                </a:lnTo>
                <a:lnTo>
                  <a:pt x="1560" y="405"/>
                </a:lnTo>
                <a:lnTo>
                  <a:pt x="1556" y="408"/>
                </a:lnTo>
                <a:lnTo>
                  <a:pt x="1555" y="408"/>
                </a:lnTo>
                <a:lnTo>
                  <a:pt x="1555" y="409"/>
                </a:lnTo>
                <a:lnTo>
                  <a:pt x="1554" y="409"/>
                </a:lnTo>
                <a:lnTo>
                  <a:pt x="1552" y="410"/>
                </a:lnTo>
                <a:lnTo>
                  <a:pt x="1552" y="411"/>
                </a:lnTo>
                <a:lnTo>
                  <a:pt x="1553" y="411"/>
                </a:lnTo>
                <a:lnTo>
                  <a:pt x="1553" y="412"/>
                </a:lnTo>
                <a:lnTo>
                  <a:pt x="1553" y="413"/>
                </a:lnTo>
                <a:lnTo>
                  <a:pt x="1551" y="417"/>
                </a:lnTo>
                <a:lnTo>
                  <a:pt x="1551" y="418"/>
                </a:lnTo>
                <a:lnTo>
                  <a:pt x="1550" y="418"/>
                </a:lnTo>
                <a:lnTo>
                  <a:pt x="1550" y="411"/>
                </a:lnTo>
                <a:lnTo>
                  <a:pt x="1549" y="411"/>
                </a:lnTo>
                <a:lnTo>
                  <a:pt x="1549" y="413"/>
                </a:lnTo>
                <a:lnTo>
                  <a:pt x="1547" y="413"/>
                </a:lnTo>
                <a:lnTo>
                  <a:pt x="1547" y="412"/>
                </a:lnTo>
                <a:lnTo>
                  <a:pt x="1546" y="413"/>
                </a:lnTo>
                <a:lnTo>
                  <a:pt x="1543" y="414"/>
                </a:lnTo>
                <a:lnTo>
                  <a:pt x="1543" y="415"/>
                </a:lnTo>
                <a:lnTo>
                  <a:pt x="1540" y="417"/>
                </a:lnTo>
                <a:lnTo>
                  <a:pt x="1538" y="418"/>
                </a:lnTo>
                <a:lnTo>
                  <a:pt x="1537" y="418"/>
                </a:lnTo>
                <a:lnTo>
                  <a:pt x="1539" y="420"/>
                </a:lnTo>
                <a:lnTo>
                  <a:pt x="1537" y="421"/>
                </a:lnTo>
                <a:lnTo>
                  <a:pt x="1535" y="422"/>
                </a:lnTo>
                <a:lnTo>
                  <a:pt x="1534" y="420"/>
                </a:lnTo>
                <a:lnTo>
                  <a:pt x="1535" y="420"/>
                </a:lnTo>
                <a:lnTo>
                  <a:pt x="1537" y="418"/>
                </a:lnTo>
                <a:lnTo>
                  <a:pt x="1538" y="417"/>
                </a:lnTo>
                <a:lnTo>
                  <a:pt x="1539" y="416"/>
                </a:lnTo>
                <a:lnTo>
                  <a:pt x="1542" y="415"/>
                </a:lnTo>
                <a:lnTo>
                  <a:pt x="1543" y="414"/>
                </a:lnTo>
                <a:lnTo>
                  <a:pt x="1543" y="413"/>
                </a:lnTo>
                <a:lnTo>
                  <a:pt x="1546" y="412"/>
                </a:lnTo>
                <a:lnTo>
                  <a:pt x="1547" y="411"/>
                </a:lnTo>
                <a:lnTo>
                  <a:pt x="1549" y="411"/>
                </a:lnTo>
                <a:lnTo>
                  <a:pt x="1550" y="410"/>
                </a:lnTo>
                <a:lnTo>
                  <a:pt x="1552" y="410"/>
                </a:lnTo>
                <a:lnTo>
                  <a:pt x="1552" y="409"/>
                </a:lnTo>
                <a:lnTo>
                  <a:pt x="1553" y="409"/>
                </a:lnTo>
                <a:lnTo>
                  <a:pt x="1555" y="407"/>
                </a:lnTo>
                <a:lnTo>
                  <a:pt x="1556" y="407"/>
                </a:lnTo>
                <a:lnTo>
                  <a:pt x="1559" y="405"/>
                </a:lnTo>
                <a:lnTo>
                  <a:pt x="1562" y="404"/>
                </a:lnTo>
                <a:lnTo>
                  <a:pt x="1564" y="402"/>
                </a:lnTo>
                <a:lnTo>
                  <a:pt x="1567" y="401"/>
                </a:lnTo>
                <a:lnTo>
                  <a:pt x="1569" y="399"/>
                </a:lnTo>
                <a:lnTo>
                  <a:pt x="1570" y="399"/>
                </a:lnTo>
                <a:lnTo>
                  <a:pt x="1573" y="398"/>
                </a:lnTo>
                <a:lnTo>
                  <a:pt x="1574" y="398"/>
                </a:lnTo>
                <a:lnTo>
                  <a:pt x="1575" y="397"/>
                </a:lnTo>
                <a:lnTo>
                  <a:pt x="1576" y="397"/>
                </a:lnTo>
                <a:lnTo>
                  <a:pt x="1577" y="396"/>
                </a:lnTo>
                <a:lnTo>
                  <a:pt x="1579" y="399"/>
                </a:lnTo>
                <a:lnTo>
                  <a:pt x="1578" y="399"/>
                </a:lnTo>
                <a:lnTo>
                  <a:pt x="1578" y="400"/>
                </a:lnTo>
                <a:lnTo>
                  <a:pt x="1578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80" y="403"/>
                </a:lnTo>
                <a:lnTo>
                  <a:pt x="1581" y="403"/>
                </a:lnTo>
                <a:lnTo>
                  <a:pt x="1585" y="403"/>
                </a:lnTo>
                <a:lnTo>
                  <a:pt x="1591" y="403"/>
                </a:lnTo>
                <a:lnTo>
                  <a:pt x="1594" y="403"/>
                </a:lnTo>
                <a:lnTo>
                  <a:pt x="1594" y="402"/>
                </a:lnTo>
                <a:lnTo>
                  <a:pt x="1595" y="402"/>
                </a:lnTo>
                <a:lnTo>
                  <a:pt x="1594" y="402"/>
                </a:lnTo>
                <a:lnTo>
                  <a:pt x="1594" y="401"/>
                </a:lnTo>
                <a:lnTo>
                  <a:pt x="1595" y="401"/>
                </a:lnTo>
                <a:lnTo>
                  <a:pt x="1596" y="401"/>
                </a:lnTo>
                <a:lnTo>
                  <a:pt x="1596" y="400"/>
                </a:lnTo>
                <a:lnTo>
                  <a:pt x="1596" y="399"/>
                </a:lnTo>
                <a:lnTo>
                  <a:pt x="1596" y="399"/>
                </a:lnTo>
                <a:lnTo>
                  <a:pt x="1596" y="398"/>
                </a:lnTo>
                <a:lnTo>
                  <a:pt x="1596" y="397"/>
                </a:lnTo>
                <a:lnTo>
                  <a:pt x="1595" y="397"/>
                </a:lnTo>
                <a:lnTo>
                  <a:pt x="1594" y="397"/>
                </a:lnTo>
                <a:lnTo>
                  <a:pt x="1593" y="397"/>
                </a:lnTo>
                <a:lnTo>
                  <a:pt x="1593" y="396"/>
                </a:lnTo>
                <a:lnTo>
                  <a:pt x="1593" y="395"/>
                </a:lnTo>
                <a:lnTo>
                  <a:pt x="1593" y="394"/>
                </a:lnTo>
                <a:lnTo>
                  <a:pt x="1594" y="394"/>
                </a:lnTo>
                <a:lnTo>
                  <a:pt x="1595" y="394"/>
                </a:lnTo>
                <a:lnTo>
                  <a:pt x="1595" y="393"/>
                </a:lnTo>
                <a:lnTo>
                  <a:pt x="1597" y="393"/>
                </a:lnTo>
                <a:lnTo>
                  <a:pt x="1598" y="393"/>
                </a:lnTo>
                <a:lnTo>
                  <a:pt x="1599" y="393"/>
                </a:lnTo>
                <a:lnTo>
                  <a:pt x="1600" y="393"/>
                </a:lnTo>
                <a:lnTo>
                  <a:pt x="1601" y="393"/>
                </a:lnTo>
                <a:lnTo>
                  <a:pt x="1602" y="393"/>
                </a:lnTo>
                <a:lnTo>
                  <a:pt x="1602" y="394"/>
                </a:lnTo>
                <a:lnTo>
                  <a:pt x="1602" y="395"/>
                </a:lnTo>
                <a:lnTo>
                  <a:pt x="1602" y="396"/>
                </a:lnTo>
                <a:lnTo>
                  <a:pt x="1601" y="396"/>
                </a:lnTo>
                <a:lnTo>
                  <a:pt x="1600" y="396"/>
                </a:lnTo>
                <a:lnTo>
                  <a:pt x="1599" y="396"/>
                </a:lnTo>
                <a:lnTo>
                  <a:pt x="1598" y="396"/>
                </a:lnTo>
                <a:lnTo>
                  <a:pt x="1597" y="396"/>
                </a:lnTo>
                <a:lnTo>
                  <a:pt x="1596" y="396"/>
                </a:lnTo>
                <a:lnTo>
                  <a:pt x="1595" y="396"/>
                </a:lnTo>
                <a:lnTo>
                  <a:pt x="1595" y="395"/>
                </a:lnTo>
                <a:lnTo>
                  <a:pt x="1594" y="395"/>
                </a:lnTo>
                <a:lnTo>
                  <a:pt x="1594" y="396"/>
                </a:lnTo>
                <a:lnTo>
                  <a:pt x="1594" y="397"/>
                </a:lnTo>
                <a:lnTo>
                  <a:pt x="1595" y="397"/>
                </a:lnTo>
                <a:lnTo>
                  <a:pt x="1596" y="397"/>
                </a:lnTo>
                <a:lnTo>
                  <a:pt x="1596" y="398"/>
                </a:lnTo>
                <a:lnTo>
                  <a:pt x="1596" y="399"/>
                </a:lnTo>
                <a:lnTo>
                  <a:pt x="1596" y="399"/>
                </a:lnTo>
                <a:lnTo>
                  <a:pt x="1596" y="400"/>
                </a:lnTo>
                <a:lnTo>
                  <a:pt x="1596" y="401"/>
                </a:lnTo>
                <a:lnTo>
                  <a:pt x="1596" y="402"/>
                </a:lnTo>
                <a:lnTo>
                  <a:pt x="1595" y="402"/>
                </a:lnTo>
                <a:lnTo>
                  <a:pt x="1596" y="402"/>
                </a:lnTo>
                <a:lnTo>
                  <a:pt x="1596" y="403"/>
                </a:lnTo>
                <a:lnTo>
                  <a:pt x="1597" y="403"/>
                </a:lnTo>
                <a:lnTo>
                  <a:pt x="1597" y="402"/>
                </a:lnTo>
                <a:lnTo>
                  <a:pt x="1597" y="400"/>
                </a:lnTo>
                <a:lnTo>
                  <a:pt x="1601" y="400"/>
                </a:lnTo>
                <a:lnTo>
                  <a:pt x="1603" y="400"/>
                </a:lnTo>
                <a:lnTo>
                  <a:pt x="1605" y="400"/>
                </a:lnTo>
                <a:lnTo>
                  <a:pt x="1607" y="399"/>
                </a:lnTo>
                <a:lnTo>
                  <a:pt x="1611" y="399"/>
                </a:lnTo>
                <a:lnTo>
                  <a:pt x="1612" y="399"/>
                </a:lnTo>
                <a:lnTo>
                  <a:pt x="1613" y="399"/>
                </a:lnTo>
                <a:lnTo>
                  <a:pt x="1614" y="399"/>
                </a:lnTo>
                <a:lnTo>
                  <a:pt x="1615" y="398"/>
                </a:lnTo>
                <a:lnTo>
                  <a:pt x="1616" y="398"/>
                </a:lnTo>
                <a:lnTo>
                  <a:pt x="1617" y="398"/>
                </a:lnTo>
                <a:lnTo>
                  <a:pt x="1618" y="398"/>
                </a:lnTo>
                <a:lnTo>
                  <a:pt x="1618" y="399"/>
                </a:lnTo>
                <a:lnTo>
                  <a:pt x="1618" y="399"/>
                </a:lnTo>
                <a:lnTo>
                  <a:pt x="1619" y="399"/>
                </a:lnTo>
                <a:lnTo>
                  <a:pt x="1620" y="399"/>
                </a:lnTo>
                <a:lnTo>
                  <a:pt x="1620" y="399"/>
                </a:lnTo>
                <a:lnTo>
                  <a:pt x="1620" y="398"/>
                </a:lnTo>
                <a:lnTo>
                  <a:pt x="1619" y="398"/>
                </a:lnTo>
                <a:lnTo>
                  <a:pt x="1620" y="398"/>
                </a:lnTo>
                <a:lnTo>
                  <a:pt x="1621" y="398"/>
                </a:lnTo>
                <a:lnTo>
                  <a:pt x="1622" y="398"/>
                </a:lnTo>
                <a:lnTo>
                  <a:pt x="1623" y="398"/>
                </a:lnTo>
                <a:lnTo>
                  <a:pt x="1624" y="398"/>
                </a:lnTo>
                <a:lnTo>
                  <a:pt x="1625" y="398"/>
                </a:lnTo>
                <a:lnTo>
                  <a:pt x="1626" y="398"/>
                </a:lnTo>
                <a:lnTo>
                  <a:pt x="1627" y="398"/>
                </a:lnTo>
                <a:lnTo>
                  <a:pt x="1627" y="398"/>
                </a:lnTo>
                <a:lnTo>
                  <a:pt x="1627" y="397"/>
                </a:lnTo>
                <a:lnTo>
                  <a:pt x="1627" y="396"/>
                </a:lnTo>
                <a:lnTo>
                  <a:pt x="1628" y="396"/>
                </a:lnTo>
                <a:lnTo>
                  <a:pt x="1628" y="395"/>
                </a:lnTo>
                <a:lnTo>
                  <a:pt x="1628" y="394"/>
                </a:lnTo>
                <a:lnTo>
                  <a:pt x="1628" y="393"/>
                </a:lnTo>
                <a:lnTo>
                  <a:pt x="1628" y="392"/>
                </a:lnTo>
                <a:lnTo>
                  <a:pt x="1628" y="391"/>
                </a:lnTo>
                <a:lnTo>
                  <a:pt x="1627" y="391"/>
                </a:lnTo>
                <a:lnTo>
                  <a:pt x="1627" y="390"/>
                </a:lnTo>
                <a:lnTo>
                  <a:pt x="1627" y="389"/>
                </a:lnTo>
                <a:lnTo>
                  <a:pt x="1627" y="388"/>
                </a:lnTo>
                <a:lnTo>
                  <a:pt x="1627" y="387"/>
                </a:lnTo>
                <a:lnTo>
                  <a:pt x="1627" y="387"/>
                </a:lnTo>
                <a:lnTo>
                  <a:pt x="1627" y="386"/>
                </a:lnTo>
                <a:lnTo>
                  <a:pt x="1627" y="385"/>
                </a:lnTo>
                <a:lnTo>
                  <a:pt x="1626" y="385"/>
                </a:lnTo>
                <a:lnTo>
                  <a:pt x="1626" y="384"/>
                </a:lnTo>
                <a:lnTo>
                  <a:pt x="1626" y="383"/>
                </a:lnTo>
                <a:lnTo>
                  <a:pt x="1625" y="383"/>
                </a:lnTo>
                <a:lnTo>
                  <a:pt x="1624" y="383"/>
                </a:lnTo>
                <a:lnTo>
                  <a:pt x="1624" y="382"/>
                </a:lnTo>
                <a:lnTo>
                  <a:pt x="1623" y="383"/>
                </a:lnTo>
                <a:lnTo>
                  <a:pt x="1622" y="383"/>
                </a:lnTo>
                <a:lnTo>
                  <a:pt x="1621" y="383"/>
                </a:lnTo>
                <a:lnTo>
                  <a:pt x="1620" y="383"/>
                </a:lnTo>
                <a:lnTo>
                  <a:pt x="1620" y="384"/>
                </a:lnTo>
                <a:lnTo>
                  <a:pt x="1619" y="384"/>
                </a:lnTo>
                <a:lnTo>
                  <a:pt x="1618" y="384"/>
                </a:lnTo>
                <a:lnTo>
                  <a:pt x="1617" y="384"/>
                </a:lnTo>
                <a:lnTo>
                  <a:pt x="1617" y="385"/>
                </a:lnTo>
                <a:lnTo>
                  <a:pt x="1616" y="385"/>
                </a:lnTo>
                <a:lnTo>
                  <a:pt x="1615" y="385"/>
                </a:lnTo>
                <a:lnTo>
                  <a:pt x="1615" y="385"/>
                </a:lnTo>
                <a:lnTo>
                  <a:pt x="1615" y="386"/>
                </a:lnTo>
                <a:lnTo>
                  <a:pt x="1614" y="386"/>
                </a:lnTo>
                <a:lnTo>
                  <a:pt x="1613" y="386"/>
                </a:lnTo>
                <a:lnTo>
                  <a:pt x="1612" y="386"/>
                </a:lnTo>
                <a:lnTo>
                  <a:pt x="1612" y="387"/>
                </a:lnTo>
                <a:lnTo>
                  <a:pt x="1611" y="387"/>
                </a:lnTo>
                <a:lnTo>
                  <a:pt x="1610" y="387"/>
                </a:lnTo>
                <a:lnTo>
                  <a:pt x="1609" y="387"/>
                </a:lnTo>
                <a:lnTo>
                  <a:pt x="1609" y="387"/>
                </a:lnTo>
                <a:lnTo>
                  <a:pt x="1608" y="387"/>
                </a:lnTo>
                <a:lnTo>
                  <a:pt x="1607" y="387"/>
                </a:lnTo>
                <a:lnTo>
                  <a:pt x="1606" y="387"/>
                </a:lnTo>
                <a:lnTo>
                  <a:pt x="1606" y="388"/>
                </a:lnTo>
                <a:lnTo>
                  <a:pt x="1605" y="388"/>
                </a:lnTo>
                <a:lnTo>
                  <a:pt x="1604" y="388"/>
                </a:lnTo>
                <a:lnTo>
                  <a:pt x="1603" y="388"/>
                </a:lnTo>
                <a:lnTo>
                  <a:pt x="1603" y="388"/>
                </a:lnTo>
                <a:lnTo>
                  <a:pt x="1602" y="388"/>
                </a:lnTo>
                <a:lnTo>
                  <a:pt x="1602" y="387"/>
                </a:lnTo>
                <a:lnTo>
                  <a:pt x="1603" y="387"/>
                </a:lnTo>
                <a:lnTo>
                  <a:pt x="1604" y="387"/>
                </a:lnTo>
                <a:lnTo>
                  <a:pt x="1606" y="386"/>
                </a:lnTo>
                <a:lnTo>
                  <a:pt x="1611" y="384"/>
                </a:lnTo>
                <a:lnTo>
                  <a:pt x="1614" y="383"/>
                </a:lnTo>
                <a:lnTo>
                  <a:pt x="1615" y="383"/>
                </a:lnTo>
                <a:lnTo>
                  <a:pt x="1619" y="381"/>
                </a:lnTo>
                <a:lnTo>
                  <a:pt x="1627" y="379"/>
                </a:lnTo>
                <a:lnTo>
                  <a:pt x="1631" y="377"/>
                </a:lnTo>
                <a:lnTo>
                  <a:pt x="1632" y="377"/>
                </a:lnTo>
                <a:lnTo>
                  <a:pt x="1636" y="375"/>
                </a:lnTo>
                <a:lnTo>
                  <a:pt x="1637" y="375"/>
                </a:lnTo>
                <a:lnTo>
                  <a:pt x="1643" y="374"/>
                </a:lnTo>
                <a:lnTo>
                  <a:pt x="1645" y="373"/>
                </a:lnTo>
                <a:lnTo>
                  <a:pt x="1646" y="373"/>
                </a:lnTo>
                <a:lnTo>
                  <a:pt x="1650" y="371"/>
                </a:lnTo>
                <a:lnTo>
                  <a:pt x="1652" y="370"/>
                </a:lnTo>
                <a:lnTo>
                  <a:pt x="1659" y="368"/>
                </a:lnTo>
                <a:lnTo>
                  <a:pt x="1659" y="367"/>
                </a:lnTo>
                <a:lnTo>
                  <a:pt x="1659" y="366"/>
                </a:lnTo>
                <a:lnTo>
                  <a:pt x="1659" y="365"/>
                </a:lnTo>
                <a:lnTo>
                  <a:pt x="1659" y="364"/>
                </a:lnTo>
                <a:lnTo>
                  <a:pt x="1659" y="363"/>
                </a:lnTo>
                <a:lnTo>
                  <a:pt x="1659" y="363"/>
                </a:lnTo>
                <a:lnTo>
                  <a:pt x="1659" y="362"/>
                </a:lnTo>
                <a:lnTo>
                  <a:pt x="1658" y="361"/>
                </a:lnTo>
                <a:lnTo>
                  <a:pt x="1658" y="360"/>
                </a:lnTo>
                <a:lnTo>
                  <a:pt x="1658" y="359"/>
                </a:lnTo>
                <a:lnTo>
                  <a:pt x="1658" y="358"/>
                </a:lnTo>
                <a:lnTo>
                  <a:pt x="1658" y="357"/>
                </a:lnTo>
                <a:lnTo>
                  <a:pt x="1658" y="356"/>
                </a:lnTo>
                <a:lnTo>
                  <a:pt x="1656" y="356"/>
                </a:lnTo>
                <a:lnTo>
                  <a:pt x="1655" y="356"/>
                </a:lnTo>
                <a:lnTo>
                  <a:pt x="1647" y="356"/>
                </a:lnTo>
                <a:lnTo>
                  <a:pt x="1647" y="357"/>
                </a:lnTo>
                <a:lnTo>
                  <a:pt x="1647" y="358"/>
                </a:lnTo>
                <a:lnTo>
                  <a:pt x="1646" y="358"/>
                </a:lnTo>
                <a:lnTo>
                  <a:pt x="1645" y="358"/>
                </a:lnTo>
                <a:lnTo>
                  <a:pt x="1644" y="358"/>
                </a:lnTo>
                <a:lnTo>
                  <a:pt x="1643" y="358"/>
                </a:lnTo>
                <a:lnTo>
                  <a:pt x="1642" y="358"/>
                </a:lnTo>
                <a:lnTo>
                  <a:pt x="1641" y="358"/>
                </a:lnTo>
                <a:lnTo>
                  <a:pt x="1640" y="358"/>
                </a:lnTo>
                <a:lnTo>
                  <a:pt x="1639" y="358"/>
                </a:lnTo>
                <a:lnTo>
                  <a:pt x="1639" y="358"/>
                </a:lnTo>
                <a:lnTo>
                  <a:pt x="1638" y="358"/>
                </a:lnTo>
                <a:lnTo>
                  <a:pt x="1637" y="358"/>
                </a:lnTo>
                <a:lnTo>
                  <a:pt x="1636" y="358"/>
                </a:lnTo>
                <a:lnTo>
                  <a:pt x="1635" y="358"/>
                </a:lnTo>
                <a:lnTo>
                  <a:pt x="1634" y="358"/>
                </a:lnTo>
                <a:lnTo>
                  <a:pt x="1633" y="358"/>
                </a:lnTo>
                <a:lnTo>
                  <a:pt x="1633" y="359"/>
                </a:lnTo>
                <a:lnTo>
                  <a:pt x="1633" y="360"/>
                </a:lnTo>
                <a:lnTo>
                  <a:pt x="1632" y="360"/>
                </a:lnTo>
                <a:lnTo>
                  <a:pt x="1631" y="360"/>
                </a:lnTo>
                <a:lnTo>
                  <a:pt x="1630" y="360"/>
                </a:lnTo>
                <a:lnTo>
                  <a:pt x="1629" y="360"/>
                </a:lnTo>
                <a:lnTo>
                  <a:pt x="1628" y="360"/>
                </a:lnTo>
                <a:lnTo>
                  <a:pt x="1627" y="360"/>
                </a:lnTo>
                <a:lnTo>
                  <a:pt x="1627" y="360"/>
                </a:lnTo>
                <a:lnTo>
                  <a:pt x="1626" y="360"/>
                </a:lnTo>
                <a:lnTo>
                  <a:pt x="1625" y="360"/>
                </a:lnTo>
                <a:lnTo>
                  <a:pt x="1624" y="360"/>
                </a:lnTo>
                <a:lnTo>
                  <a:pt x="1621" y="360"/>
                </a:lnTo>
                <a:lnTo>
                  <a:pt x="1618" y="360"/>
                </a:lnTo>
                <a:lnTo>
                  <a:pt x="1615" y="360"/>
                </a:lnTo>
                <a:lnTo>
                  <a:pt x="1615" y="360"/>
                </a:lnTo>
                <a:lnTo>
                  <a:pt x="1613" y="360"/>
                </a:lnTo>
                <a:lnTo>
                  <a:pt x="1610" y="360"/>
                </a:lnTo>
                <a:lnTo>
                  <a:pt x="1610" y="355"/>
                </a:lnTo>
                <a:lnTo>
                  <a:pt x="1609" y="355"/>
                </a:lnTo>
                <a:lnTo>
                  <a:pt x="1609" y="356"/>
                </a:lnTo>
                <a:lnTo>
                  <a:pt x="1609" y="357"/>
                </a:lnTo>
                <a:lnTo>
                  <a:pt x="1609" y="358"/>
                </a:lnTo>
                <a:lnTo>
                  <a:pt x="1608" y="358"/>
                </a:lnTo>
                <a:lnTo>
                  <a:pt x="1607" y="358"/>
                </a:lnTo>
                <a:lnTo>
                  <a:pt x="1606" y="358"/>
                </a:lnTo>
                <a:lnTo>
                  <a:pt x="1605" y="358"/>
                </a:lnTo>
                <a:lnTo>
                  <a:pt x="1605" y="355"/>
                </a:lnTo>
                <a:lnTo>
                  <a:pt x="1603" y="355"/>
                </a:lnTo>
                <a:lnTo>
                  <a:pt x="1603" y="356"/>
                </a:lnTo>
                <a:lnTo>
                  <a:pt x="1603" y="357"/>
                </a:lnTo>
                <a:lnTo>
                  <a:pt x="1603" y="357"/>
                </a:lnTo>
                <a:lnTo>
                  <a:pt x="1603" y="356"/>
                </a:lnTo>
                <a:lnTo>
                  <a:pt x="1603" y="355"/>
                </a:lnTo>
                <a:lnTo>
                  <a:pt x="1602" y="355"/>
                </a:lnTo>
                <a:lnTo>
                  <a:pt x="1602" y="356"/>
                </a:lnTo>
                <a:lnTo>
                  <a:pt x="1601" y="356"/>
                </a:lnTo>
                <a:lnTo>
                  <a:pt x="1600" y="356"/>
                </a:lnTo>
                <a:lnTo>
                  <a:pt x="1598" y="356"/>
                </a:lnTo>
                <a:lnTo>
                  <a:pt x="1596" y="356"/>
                </a:lnTo>
                <a:lnTo>
                  <a:pt x="1595" y="356"/>
                </a:lnTo>
                <a:lnTo>
                  <a:pt x="1594" y="356"/>
                </a:lnTo>
                <a:lnTo>
                  <a:pt x="1593" y="356"/>
                </a:lnTo>
                <a:lnTo>
                  <a:pt x="1593" y="355"/>
                </a:lnTo>
                <a:lnTo>
                  <a:pt x="1592" y="354"/>
                </a:lnTo>
                <a:lnTo>
                  <a:pt x="1591" y="354"/>
                </a:lnTo>
                <a:lnTo>
                  <a:pt x="1590" y="354"/>
                </a:lnTo>
                <a:lnTo>
                  <a:pt x="1589" y="354"/>
                </a:lnTo>
                <a:lnTo>
                  <a:pt x="1586" y="354"/>
                </a:lnTo>
                <a:lnTo>
                  <a:pt x="1581" y="354"/>
                </a:lnTo>
                <a:lnTo>
                  <a:pt x="1569" y="354"/>
                </a:lnTo>
                <a:lnTo>
                  <a:pt x="1567" y="354"/>
                </a:lnTo>
                <a:lnTo>
                  <a:pt x="1566" y="354"/>
                </a:lnTo>
                <a:lnTo>
                  <a:pt x="1558" y="354"/>
                </a:lnTo>
                <a:lnTo>
                  <a:pt x="1549" y="354"/>
                </a:lnTo>
                <a:lnTo>
                  <a:pt x="1546" y="354"/>
                </a:lnTo>
                <a:lnTo>
                  <a:pt x="1545" y="354"/>
                </a:lnTo>
                <a:lnTo>
                  <a:pt x="1540" y="354"/>
                </a:lnTo>
                <a:lnTo>
                  <a:pt x="1539" y="354"/>
                </a:lnTo>
                <a:lnTo>
                  <a:pt x="1537" y="354"/>
                </a:lnTo>
                <a:lnTo>
                  <a:pt x="1537" y="355"/>
                </a:lnTo>
                <a:lnTo>
                  <a:pt x="1537" y="356"/>
                </a:lnTo>
                <a:lnTo>
                  <a:pt x="1537" y="357"/>
                </a:lnTo>
                <a:lnTo>
                  <a:pt x="1537" y="358"/>
                </a:lnTo>
                <a:lnTo>
                  <a:pt x="1537" y="359"/>
                </a:lnTo>
                <a:lnTo>
                  <a:pt x="1537" y="360"/>
                </a:lnTo>
                <a:lnTo>
                  <a:pt x="1537" y="361"/>
                </a:lnTo>
                <a:lnTo>
                  <a:pt x="1537" y="362"/>
                </a:lnTo>
                <a:lnTo>
                  <a:pt x="1537" y="363"/>
                </a:lnTo>
                <a:lnTo>
                  <a:pt x="1537" y="364"/>
                </a:lnTo>
                <a:lnTo>
                  <a:pt x="1537" y="365"/>
                </a:lnTo>
                <a:lnTo>
                  <a:pt x="1537" y="366"/>
                </a:lnTo>
                <a:lnTo>
                  <a:pt x="1537" y="368"/>
                </a:lnTo>
                <a:lnTo>
                  <a:pt x="1537" y="371"/>
                </a:lnTo>
                <a:lnTo>
                  <a:pt x="1537" y="372"/>
                </a:lnTo>
                <a:lnTo>
                  <a:pt x="1537" y="374"/>
                </a:lnTo>
                <a:lnTo>
                  <a:pt x="1537" y="375"/>
                </a:lnTo>
                <a:lnTo>
                  <a:pt x="1537" y="375"/>
                </a:lnTo>
                <a:lnTo>
                  <a:pt x="1537" y="376"/>
                </a:lnTo>
                <a:lnTo>
                  <a:pt x="1537" y="378"/>
                </a:lnTo>
                <a:lnTo>
                  <a:pt x="1537" y="379"/>
                </a:lnTo>
                <a:lnTo>
                  <a:pt x="1537" y="380"/>
                </a:lnTo>
                <a:lnTo>
                  <a:pt x="1537" y="381"/>
                </a:lnTo>
                <a:lnTo>
                  <a:pt x="1537" y="382"/>
                </a:lnTo>
                <a:lnTo>
                  <a:pt x="1537" y="383"/>
                </a:lnTo>
                <a:lnTo>
                  <a:pt x="1537" y="387"/>
                </a:lnTo>
                <a:lnTo>
                  <a:pt x="1537" y="389"/>
                </a:lnTo>
                <a:lnTo>
                  <a:pt x="1537" y="390"/>
                </a:lnTo>
                <a:lnTo>
                  <a:pt x="1537" y="391"/>
                </a:lnTo>
                <a:lnTo>
                  <a:pt x="1537" y="392"/>
                </a:lnTo>
                <a:lnTo>
                  <a:pt x="1537" y="393"/>
                </a:lnTo>
                <a:lnTo>
                  <a:pt x="1537" y="395"/>
                </a:lnTo>
                <a:lnTo>
                  <a:pt x="1537" y="396"/>
                </a:lnTo>
                <a:lnTo>
                  <a:pt x="1537" y="397"/>
                </a:lnTo>
                <a:lnTo>
                  <a:pt x="1537" y="399"/>
                </a:lnTo>
                <a:lnTo>
                  <a:pt x="1537" y="400"/>
                </a:lnTo>
                <a:lnTo>
                  <a:pt x="1537" y="401"/>
                </a:lnTo>
                <a:lnTo>
                  <a:pt x="1537" y="404"/>
                </a:lnTo>
                <a:lnTo>
                  <a:pt x="1537" y="409"/>
                </a:lnTo>
                <a:lnTo>
                  <a:pt x="1530" y="409"/>
                </a:lnTo>
                <a:lnTo>
                  <a:pt x="1528" y="409"/>
                </a:lnTo>
                <a:lnTo>
                  <a:pt x="1528" y="408"/>
                </a:lnTo>
                <a:lnTo>
                  <a:pt x="1528" y="407"/>
                </a:lnTo>
                <a:lnTo>
                  <a:pt x="1528" y="406"/>
                </a:lnTo>
                <a:lnTo>
                  <a:pt x="1528" y="405"/>
                </a:lnTo>
                <a:lnTo>
                  <a:pt x="1528" y="404"/>
                </a:lnTo>
                <a:lnTo>
                  <a:pt x="1528" y="403"/>
                </a:lnTo>
                <a:lnTo>
                  <a:pt x="1528" y="402"/>
                </a:lnTo>
                <a:lnTo>
                  <a:pt x="1527" y="402"/>
                </a:lnTo>
                <a:lnTo>
                  <a:pt x="1527" y="401"/>
                </a:lnTo>
                <a:lnTo>
                  <a:pt x="1527" y="400"/>
                </a:lnTo>
                <a:lnTo>
                  <a:pt x="1527" y="387"/>
                </a:lnTo>
                <a:lnTo>
                  <a:pt x="1527" y="381"/>
                </a:lnTo>
                <a:lnTo>
                  <a:pt x="1527" y="380"/>
                </a:lnTo>
                <a:lnTo>
                  <a:pt x="1527" y="367"/>
                </a:lnTo>
                <a:lnTo>
                  <a:pt x="1527" y="363"/>
                </a:lnTo>
                <a:lnTo>
                  <a:pt x="1527" y="358"/>
                </a:lnTo>
                <a:lnTo>
                  <a:pt x="1527" y="357"/>
                </a:lnTo>
                <a:lnTo>
                  <a:pt x="1527" y="356"/>
                </a:lnTo>
                <a:lnTo>
                  <a:pt x="1527" y="355"/>
                </a:lnTo>
                <a:lnTo>
                  <a:pt x="1527" y="354"/>
                </a:lnTo>
                <a:lnTo>
                  <a:pt x="1526" y="353"/>
                </a:lnTo>
                <a:lnTo>
                  <a:pt x="1526" y="352"/>
                </a:lnTo>
                <a:lnTo>
                  <a:pt x="1526" y="351"/>
                </a:lnTo>
                <a:lnTo>
                  <a:pt x="1526" y="350"/>
                </a:lnTo>
                <a:lnTo>
                  <a:pt x="1525" y="349"/>
                </a:lnTo>
                <a:lnTo>
                  <a:pt x="1525" y="348"/>
                </a:lnTo>
                <a:lnTo>
                  <a:pt x="1524" y="347"/>
                </a:lnTo>
                <a:lnTo>
                  <a:pt x="1523" y="346"/>
                </a:lnTo>
                <a:lnTo>
                  <a:pt x="1523" y="345"/>
                </a:lnTo>
                <a:lnTo>
                  <a:pt x="1522" y="345"/>
                </a:lnTo>
                <a:lnTo>
                  <a:pt x="1522" y="344"/>
                </a:lnTo>
                <a:lnTo>
                  <a:pt x="1521" y="344"/>
                </a:lnTo>
                <a:lnTo>
                  <a:pt x="1520" y="343"/>
                </a:lnTo>
                <a:lnTo>
                  <a:pt x="1520" y="342"/>
                </a:lnTo>
                <a:lnTo>
                  <a:pt x="1519" y="342"/>
                </a:lnTo>
                <a:lnTo>
                  <a:pt x="1519" y="341"/>
                </a:lnTo>
                <a:lnTo>
                  <a:pt x="1518" y="341"/>
                </a:lnTo>
                <a:lnTo>
                  <a:pt x="1518" y="340"/>
                </a:lnTo>
                <a:lnTo>
                  <a:pt x="1517" y="340"/>
                </a:lnTo>
                <a:lnTo>
                  <a:pt x="1516" y="340"/>
                </a:lnTo>
                <a:lnTo>
                  <a:pt x="1515" y="339"/>
                </a:lnTo>
                <a:lnTo>
                  <a:pt x="1514" y="339"/>
                </a:lnTo>
                <a:lnTo>
                  <a:pt x="1513" y="339"/>
                </a:lnTo>
                <a:lnTo>
                  <a:pt x="1512" y="339"/>
                </a:lnTo>
                <a:lnTo>
                  <a:pt x="1512" y="338"/>
                </a:lnTo>
                <a:lnTo>
                  <a:pt x="1512" y="336"/>
                </a:lnTo>
                <a:lnTo>
                  <a:pt x="1512" y="334"/>
                </a:lnTo>
                <a:lnTo>
                  <a:pt x="1512" y="333"/>
                </a:lnTo>
                <a:lnTo>
                  <a:pt x="1512" y="332"/>
                </a:lnTo>
                <a:lnTo>
                  <a:pt x="1512" y="331"/>
                </a:lnTo>
                <a:lnTo>
                  <a:pt x="1512" y="328"/>
                </a:lnTo>
                <a:lnTo>
                  <a:pt x="1512" y="326"/>
                </a:lnTo>
                <a:lnTo>
                  <a:pt x="1512" y="325"/>
                </a:lnTo>
                <a:lnTo>
                  <a:pt x="1512" y="324"/>
                </a:lnTo>
                <a:lnTo>
                  <a:pt x="1512" y="319"/>
                </a:lnTo>
                <a:lnTo>
                  <a:pt x="1513" y="319"/>
                </a:lnTo>
                <a:lnTo>
                  <a:pt x="1513" y="316"/>
                </a:lnTo>
                <a:lnTo>
                  <a:pt x="1513" y="315"/>
                </a:lnTo>
                <a:lnTo>
                  <a:pt x="1513" y="315"/>
                </a:lnTo>
                <a:lnTo>
                  <a:pt x="1512" y="314"/>
                </a:lnTo>
                <a:lnTo>
                  <a:pt x="1512" y="313"/>
                </a:lnTo>
                <a:lnTo>
                  <a:pt x="1512" y="312"/>
                </a:lnTo>
                <a:lnTo>
                  <a:pt x="1512" y="311"/>
                </a:lnTo>
                <a:lnTo>
                  <a:pt x="1511" y="311"/>
                </a:lnTo>
                <a:lnTo>
                  <a:pt x="1511" y="310"/>
                </a:lnTo>
                <a:lnTo>
                  <a:pt x="1511" y="309"/>
                </a:lnTo>
                <a:lnTo>
                  <a:pt x="1510" y="308"/>
                </a:lnTo>
                <a:lnTo>
                  <a:pt x="1509" y="307"/>
                </a:lnTo>
                <a:lnTo>
                  <a:pt x="1509" y="306"/>
                </a:lnTo>
                <a:lnTo>
                  <a:pt x="1508" y="306"/>
                </a:lnTo>
                <a:lnTo>
                  <a:pt x="1508" y="305"/>
                </a:lnTo>
                <a:lnTo>
                  <a:pt x="1507" y="304"/>
                </a:lnTo>
                <a:lnTo>
                  <a:pt x="1507" y="304"/>
                </a:lnTo>
                <a:lnTo>
                  <a:pt x="1507" y="303"/>
                </a:lnTo>
                <a:lnTo>
                  <a:pt x="1506" y="303"/>
                </a:lnTo>
                <a:lnTo>
                  <a:pt x="1505" y="303"/>
                </a:lnTo>
                <a:lnTo>
                  <a:pt x="1504" y="302"/>
                </a:lnTo>
                <a:lnTo>
                  <a:pt x="1503" y="302"/>
                </a:lnTo>
                <a:lnTo>
                  <a:pt x="1502" y="301"/>
                </a:lnTo>
                <a:lnTo>
                  <a:pt x="1501" y="301"/>
                </a:lnTo>
                <a:lnTo>
                  <a:pt x="1500" y="301"/>
                </a:lnTo>
                <a:lnTo>
                  <a:pt x="1499" y="301"/>
                </a:lnTo>
                <a:lnTo>
                  <a:pt x="1498" y="300"/>
                </a:lnTo>
                <a:lnTo>
                  <a:pt x="1497" y="300"/>
                </a:lnTo>
                <a:lnTo>
                  <a:pt x="1496" y="300"/>
                </a:lnTo>
                <a:lnTo>
                  <a:pt x="1495" y="300"/>
                </a:lnTo>
                <a:lnTo>
                  <a:pt x="1495" y="297"/>
                </a:lnTo>
                <a:lnTo>
                  <a:pt x="1495" y="296"/>
                </a:lnTo>
                <a:lnTo>
                  <a:pt x="1495" y="294"/>
                </a:lnTo>
                <a:lnTo>
                  <a:pt x="1495" y="293"/>
                </a:lnTo>
                <a:lnTo>
                  <a:pt x="1495" y="292"/>
                </a:lnTo>
                <a:lnTo>
                  <a:pt x="1495" y="291"/>
                </a:lnTo>
                <a:lnTo>
                  <a:pt x="1495" y="291"/>
                </a:lnTo>
                <a:lnTo>
                  <a:pt x="1494" y="292"/>
                </a:lnTo>
                <a:lnTo>
                  <a:pt x="1493" y="292"/>
                </a:lnTo>
                <a:lnTo>
                  <a:pt x="1492" y="292"/>
                </a:lnTo>
                <a:lnTo>
                  <a:pt x="1491" y="292"/>
                </a:lnTo>
                <a:lnTo>
                  <a:pt x="1490" y="292"/>
                </a:lnTo>
                <a:lnTo>
                  <a:pt x="1489" y="292"/>
                </a:lnTo>
                <a:lnTo>
                  <a:pt x="1488" y="292"/>
                </a:lnTo>
                <a:lnTo>
                  <a:pt x="1488" y="293"/>
                </a:lnTo>
                <a:lnTo>
                  <a:pt x="1487" y="293"/>
                </a:lnTo>
                <a:lnTo>
                  <a:pt x="1486" y="293"/>
                </a:lnTo>
                <a:lnTo>
                  <a:pt x="1485" y="293"/>
                </a:lnTo>
                <a:lnTo>
                  <a:pt x="1484" y="295"/>
                </a:lnTo>
                <a:lnTo>
                  <a:pt x="1483" y="298"/>
                </a:lnTo>
                <a:lnTo>
                  <a:pt x="1483" y="300"/>
                </a:lnTo>
                <a:lnTo>
                  <a:pt x="1482" y="299"/>
                </a:lnTo>
                <a:lnTo>
                  <a:pt x="1482" y="298"/>
                </a:lnTo>
                <a:lnTo>
                  <a:pt x="1482" y="297"/>
                </a:lnTo>
                <a:lnTo>
                  <a:pt x="1481" y="297"/>
                </a:lnTo>
                <a:lnTo>
                  <a:pt x="1480" y="297"/>
                </a:lnTo>
                <a:lnTo>
                  <a:pt x="1478" y="297"/>
                </a:lnTo>
                <a:lnTo>
                  <a:pt x="1478" y="298"/>
                </a:lnTo>
                <a:lnTo>
                  <a:pt x="1477" y="299"/>
                </a:lnTo>
                <a:lnTo>
                  <a:pt x="1477" y="298"/>
                </a:lnTo>
                <a:lnTo>
                  <a:pt x="1477" y="294"/>
                </a:lnTo>
                <a:lnTo>
                  <a:pt x="1476" y="293"/>
                </a:lnTo>
                <a:lnTo>
                  <a:pt x="1475" y="293"/>
                </a:lnTo>
                <a:lnTo>
                  <a:pt x="1474" y="293"/>
                </a:lnTo>
                <a:lnTo>
                  <a:pt x="1473" y="293"/>
                </a:lnTo>
                <a:lnTo>
                  <a:pt x="1472" y="292"/>
                </a:lnTo>
                <a:lnTo>
                  <a:pt x="1471" y="292"/>
                </a:lnTo>
                <a:lnTo>
                  <a:pt x="1471" y="291"/>
                </a:lnTo>
                <a:lnTo>
                  <a:pt x="1470" y="291"/>
                </a:lnTo>
                <a:lnTo>
                  <a:pt x="1469" y="290"/>
                </a:lnTo>
                <a:lnTo>
                  <a:pt x="1469" y="289"/>
                </a:lnTo>
                <a:lnTo>
                  <a:pt x="1468" y="288"/>
                </a:lnTo>
                <a:lnTo>
                  <a:pt x="1468" y="287"/>
                </a:lnTo>
                <a:lnTo>
                  <a:pt x="1468" y="286"/>
                </a:lnTo>
                <a:lnTo>
                  <a:pt x="1467" y="285"/>
                </a:lnTo>
                <a:lnTo>
                  <a:pt x="1467" y="284"/>
                </a:lnTo>
                <a:lnTo>
                  <a:pt x="1467" y="283"/>
                </a:lnTo>
                <a:lnTo>
                  <a:pt x="1466" y="281"/>
                </a:lnTo>
                <a:lnTo>
                  <a:pt x="1465" y="281"/>
                </a:lnTo>
                <a:lnTo>
                  <a:pt x="1465" y="280"/>
                </a:lnTo>
                <a:lnTo>
                  <a:pt x="1464" y="280"/>
                </a:lnTo>
                <a:lnTo>
                  <a:pt x="1462" y="279"/>
                </a:lnTo>
                <a:lnTo>
                  <a:pt x="1460" y="280"/>
                </a:lnTo>
                <a:lnTo>
                  <a:pt x="1459" y="280"/>
                </a:lnTo>
                <a:lnTo>
                  <a:pt x="1459" y="280"/>
                </a:lnTo>
                <a:lnTo>
                  <a:pt x="1457" y="280"/>
                </a:lnTo>
                <a:lnTo>
                  <a:pt x="1457" y="281"/>
                </a:lnTo>
                <a:lnTo>
                  <a:pt x="1455" y="281"/>
                </a:lnTo>
                <a:lnTo>
                  <a:pt x="1454" y="280"/>
                </a:lnTo>
                <a:lnTo>
                  <a:pt x="1453" y="280"/>
                </a:lnTo>
                <a:lnTo>
                  <a:pt x="1452" y="280"/>
                </a:lnTo>
                <a:lnTo>
                  <a:pt x="1450" y="279"/>
                </a:lnTo>
                <a:lnTo>
                  <a:pt x="1448" y="279"/>
                </a:lnTo>
                <a:lnTo>
                  <a:pt x="1447" y="279"/>
                </a:lnTo>
                <a:lnTo>
                  <a:pt x="1447" y="279"/>
                </a:lnTo>
                <a:lnTo>
                  <a:pt x="1446" y="279"/>
                </a:lnTo>
                <a:lnTo>
                  <a:pt x="1445" y="279"/>
                </a:lnTo>
                <a:lnTo>
                  <a:pt x="1444" y="279"/>
                </a:lnTo>
                <a:lnTo>
                  <a:pt x="1442" y="280"/>
                </a:lnTo>
                <a:lnTo>
                  <a:pt x="1441" y="280"/>
                </a:lnTo>
                <a:lnTo>
                  <a:pt x="1440" y="280"/>
                </a:lnTo>
                <a:lnTo>
                  <a:pt x="1438" y="281"/>
                </a:lnTo>
                <a:lnTo>
                  <a:pt x="1437" y="281"/>
                </a:lnTo>
                <a:lnTo>
                  <a:pt x="1436" y="282"/>
                </a:lnTo>
                <a:lnTo>
                  <a:pt x="1435" y="282"/>
                </a:lnTo>
                <a:lnTo>
                  <a:pt x="1435" y="281"/>
                </a:lnTo>
                <a:lnTo>
                  <a:pt x="1435" y="282"/>
                </a:lnTo>
                <a:lnTo>
                  <a:pt x="1434" y="282"/>
                </a:lnTo>
                <a:lnTo>
                  <a:pt x="1433" y="282"/>
                </a:lnTo>
                <a:lnTo>
                  <a:pt x="1432" y="282"/>
                </a:lnTo>
                <a:lnTo>
                  <a:pt x="1431" y="282"/>
                </a:lnTo>
                <a:lnTo>
                  <a:pt x="1430" y="282"/>
                </a:lnTo>
                <a:lnTo>
                  <a:pt x="1430" y="283"/>
                </a:lnTo>
                <a:lnTo>
                  <a:pt x="1429" y="283"/>
                </a:lnTo>
                <a:lnTo>
                  <a:pt x="1428" y="283"/>
                </a:lnTo>
                <a:lnTo>
                  <a:pt x="1427" y="283"/>
                </a:lnTo>
                <a:lnTo>
                  <a:pt x="1426" y="283"/>
                </a:lnTo>
                <a:lnTo>
                  <a:pt x="1425" y="283"/>
                </a:lnTo>
                <a:lnTo>
                  <a:pt x="1424" y="283"/>
                </a:lnTo>
                <a:lnTo>
                  <a:pt x="1423" y="283"/>
                </a:lnTo>
                <a:lnTo>
                  <a:pt x="1423" y="283"/>
                </a:lnTo>
                <a:lnTo>
                  <a:pt x="1422" y="283"/>
                </a:lnTo>
                <a:lnTo>
                  <a:pt x="1421" y="283"/>
                </a:lnTo>
                <a:lnTo>
                  <a:pt x="1421" y="284"/>
                </a:lnTo>
                <a:lnTo>
                  <a:pt x="1420" y="284"/>
                </a:lnTo>
                <a:lnTo>
                  <a:pt x="1419" y="284"/>
                </a:lnTo>
                <a:lnTo>
                  <a:pt x="1418" y="285"/>
                </a:lnTo>
                <a:lnTo>
                  <a:pt x="1417" y="285"/>
                </a:lnTo>
                <a:lnTo>
                  <a:pt x="1417" y="288"/>
                </a:lnTo>
                <a:lnTo>
                  <a:pt x="1417" y="289"/>
                </a:lnTo>
                <a:lnTo>
                  <a:pt x="1417" y="290"/>
                </a:lnTo>
                <a:lnTo>
                  <a:pt x="1417" y="298"/>
                </a:lnTo>
                <a:lnTo>
                  <a:pt x="1417" y="301"/>
                </a:lnTo>
                <a:lnTo>
                  <a:pt x="1417" y="304"/>
                </a:lnTo>
                <a:lnTo>
                  <a:pt x="1410" y="304"/>
                </a:lnTo>
                <a:lnTo>
                  <a:pt x="1401" y="304"/>
                </a:lnTo>
                <a:lnTo>
                  <a:pt x="1399" y="304"/>
                </a:lnTo>
                <a:lnTo>
                  <a:pt x="1399" y="304"/>
                </a:lnTo>
                <a:lnTo>
                  <a:pt x="1398" y="304"/>
                </a:lnTo>
                <a:lnTo>
                  <a:pt x="1398" y="305"/>
                </a:lnTo>
                <a:lnTo>
                  <a:pt x="1398" y="307"/>
                </a:lnTo>
                <a:lnTo>
                  <a:pt x="1399" y="307"/>
                </a:lnTo>
                <a:lnTo>
                  <a:pt x="1399" y="308"/>
                </a:lnTo>
                <a:lnTo>
                  <a:pt x="1398" y="308"/>
                </a:lnTo>
                <a:lnTo>
                  <a:pt x="1398" y="309"/>
                </a:lnTo>
                <a:lnTo>
                  <a:pt x="1398" y="310"/>
                </a:lnTo>
                <a:lnTo>
                  <a:pt x="1398" y="311"/>
                </a:lnTo>
                <a:lnTo>
                  <a:pt x="1398" y="312"/>
                </a:lnTo>
                <a:lnTo>
                  <a:pt x="1398" y="313"/>
                </a:lnTo>
                <a:lnTo>
                  <a:pt x="1398" y="314"/>
                </a:lnTo>
                <a:lnTo>
                  <a:pt x="1398" y="315"/>
                </a:lnTo>
                <a:lnTo>
                  <a:pt x="1398" y="315"/>
                </a:lnTo>
                <a:lnTo>
                  <a:pt x="1399" y="315"/>
                </a:lnTo>
                <a:lnTo>
                  <a:pt x="1399" y="315"/>
                </a:lnTo>
                <a:lnTo>
                  <a:pt x="1400" y="315"/>
                </a:lnTo>
                <a:lnTo>
                  <a:pt x="1401" y="315"/>
                </a:lnTo>
                <a:lnTo>
                  <a:pt x="1402" y="315"/>
                </a:lnTo>
                <a:lnTo>
                  <a:pt x="1402" y="316"/>
                </a:lnTo>
                <a:lnTo>
                  <a:pt x="1402" y="317"/>
                </a:lnTo>
                <a:lnTo>
                  <a:pt x="1402" y="318"/>
                </a:lnTo>
                <a:lnTo>
                  <a:pt x="1402" y="319"/>
                </a:lnTo>
                <a:lnTo>
                  <a:pt x="1402" y="320"/>
                </a:lnTo>
                <a:lnTo>
                  <a:pt x="1401" y="320"/>
                </a:lnTo>
                <a:lnTo>
                  <a:pt x="1400" y="320"/>
                </a:lnTo>
                <a:lnTo>
                  <a:pt x="1399" y="320"/>
                </a:lnTo>
                <a:lnTo>
                  <a:pt x="1399" y="320"/>
                </a:lnTo>
                <a:lnTo>
                  <a:pt x="1398" y="320"/>
                </a:lnTo>
                <a:lnTo>
                  <a:pt x="1398" y="319"/>
                </a:lnTo>
                <a:lnTo>
                  <a:pt x="1398" y="318"/>
                </a:lnTo>
                <a:lnTo>
                  <a:pt x="1398" y="317"/>
                </a:lnTo>
                <a:lnTo>
                  <a:pt x="1398" y="316"/>
                </a:lnTo>
                <a:lnTo>
                  <a:pt x="1398" y="315"/>
                </a:lnTo>
                <a:lnTo>
                  <a:pt x="1398" y="315"/>
                </a:lnTo>
                <a:lnTo>
                  <a:pt x="1398" y="314"/>
                </a:lnTo>
                <a:lnTo>
                  <a:pt x="1398" y="313"/>
                </a:lnTo>
                <a:lnTo>
                  <a:pt x="1398" y="312"/>
                </a:lnTo>
                <a:lnTo>
                  <a:pt x="1398" y="311"/>
                </a:lnTo>
                <a:lnTo>
                  <a:pt x="1398" y="310"/>
                </a:lnTo>
                <a:lnTo>
                  <a:pt x="1398" y="309"/>
                </a:lnTo>
                <a:lnTo>
                  <a:pt x="1398" y="308"/>
                </a:lnTo>
                <a:lnTo>
                  <a:pt x="1398" y="307"/>
                </a:lnTo>
                <a:lnTo>
                  <a:pt x="1398" y="306"/>
                </a:lnTo>
                <a:lnTo>
                  <a:pt x="1398" y="305"/>
                </a:lnTo>
                <a:lnTo>
                  <a:pt x="1398" y="304"/>
                </a:lnTo>
                <a:lnTo>
                  <a:pt x="1398" y="303"/>
                </a:lnTo>
                <a:lnTo>
                  <a:pt x="1398" y="294"/>
                </a:lnTo>
                <a:lnTo>
                  <a:pt x="1398" y="292"/>
                </a:lnTo>
                <a:lnTo>
                  <a:pt x="1398" y="291"/>
                </a:lnTo>
                <a:lnTo>
                  <a:pt x="1398" y="288"/>
                </a:lnTo>
                <a:lnTo>
                  <a:pt x="1398" y="287"/>
                </a:lnTo>
                <a:lnTo>
                  <a:pt x="1398" y="286"/>
                </a:lnTo>
                <a:lnTo>
                  <a:pt x="1398" y="285"/>
                </a:lnTo>
                <a:lnTo>
                  <a:pt x="1398" y="279"/>
                </a:lnTo>
                <a:lnTo>
                  <a:pt x="1397" y="255"/>
                </a:lnTo>
                <a:lnTo>
                  <a:pt x="1447" y="255"/>
                </a:lnTo>
                <a:lnTo>
                  <a:pt x="1448" y="255"/>
                </a:lnTo>
                <a:lnTo>
                  <a:pt x="1449" y="255"/>
                </a:lnTo>
                <a:lnTo>
                  <a:pt x="1455" y="255"/>
                </a:lnTo>
                <a:lnTo>
                  <a:pt x="1468" y="255"/>
                </a:lnTo>
                <a:lnTo>
                  <a:pt x="1468" y="255"/>
                </a:lnTo>
                <a:lnTo>
                  <a:pt x="1468" y="254"/>
                </a:lnTo>
                <a:lnTo>
                  <a:pt x="1468" y="251"/>
                </a:lnTo>
                <a:lnTo>
                  <a:pt x="1468" y="249"/>
                </a:lnTo>
                <a:lnTo>
                  <a:pt x="1468" y="242"/>
                </a:lnTo>
                <a:lnTo>
                  <a:pt x="1468" y="239"/>
                </a:lnTo>
                <a:lnTo>
                  <a:pt x="1468" y="236"/>
                </a:lnTo>
                <a:lnTo>
                  <a:pt x="1468" y="235"/>
                </a:lnTo>
                <a:lnTo>
                  <a:pt x="1464" y="236"/>
                </a:lnTo>
                <a:lnTo>
                  <a:pt x="1464" y="235"/>
                </a:lnTo>
                <a:lnTo>
                  <a:pt x="1464" y="232"/>
                </a:lnTo>
                <a:lnTo>
                  <a:pt x="1464" y="222"/>
                </a:lnTo>
                <a:lnTo>
                  <a:pt x="1464" y="219"/>
                </a:lnTo>
                <a:lnTo>
                  <a:pt x="1461" y="218"/>
                </a:lnTo>
                <a:lnTo>
                  <a:pt x="1468" y="216"/>
                </a:lnTo>
                <a:lnTo>
                  <a:pt x="1467" y="214"/>
                </a:lnTo>
                <a:lnTo>
                  <a:pt x="1467" y="209"/>
                </a:lnTo>
                <a:lnTo>
                  <a:pt x="1467" y="207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6"/>
                </a:lnTo>
                <a:lnTo>
                  <a:pt x="1467" y="191"/>
                </a:lnTo>
                <a:lnTo>
                  <a:pt x="1477" y="191"/>
                </a:lnTo>
                <a:lnTo>
                  <a:pt x="1483" y="191"/>
                </a:lnTo>
                <a:lnTo>
                  <a:pt x="1496" y="191"/>
                </a:lnTo>
                <a:lnTo>
                  <a:pt x="1502" y="191"/>
                </a:lnTo>
                <a:lnTo>
                  <a:pt x="1503" y="191"/>
                </a:lnTo>
                <a:lnTo>
                  <a:pt x="1504" y="191"/>
                </a:lnTo>
                <a:lnTo>
                  <a:pt x="1505" y="191"/>
                </a:lnTo>
                <a:lnTo>
                  <a:pt x="1506" y="191"/>
                </a:lnTo>
                <a:lnTo>
                  <a:pt x="1507" y="191"/>
                </a:lnTo>
                <a:lnTo>
                  <a:pt x="1507" y="192"/>
                </a:lnTo>
                <a:lnTo>
                  <a:pt x="1507" y="194"/>
                </a:lnTo>
                <a:lnTo>
                  <a:pt x="1508" y="194"/>
                </a:lnTo>
                <a:lnTo>
                  <a:pt x="1517" y="194"/>
                </a:lnTo>
                <a:lnTo>
                  <a:pt x="1516" y="197"/>
                </a:lnTo>
                <a:lnTo>
                  <a:pt x="1517" y="197"/>
                </a:lnTo>
                <a:lnTo>
                  <a:pt x="1519" y="197"/>
                </a:lnTo>
                <a:lnTo>
                  <a:pt x="1519" y="197"/>
                </a:lnTo>
                <a:lnTo>
                  <a:pt x="1520" y="197"/>
                </a:lnTo>
                <a:lnTo>
                  <a:pt x="1522" y="197"/>
                </a:lnTo>
                <a:lnTo>
                  <a:pt x="1526" y="197"/>
                </a:lnTo>
                <a:lnTo>
                  <a:pt x="1527" y="197"/>
                </a:lnTo>
                <a:lnTo>
                  <a:pt x="1530" y="197"/>
                </a:lnTo>
                <a:lnTo>
                  <a:pt x="1532" y="197"/>
                </a:lnTo>
                <a:lnTo>
                  <a:pt x="1533" y="197"/>
                </a:lnTo>
                <a:lnTo>
                  <a:pt x="1534" y="197"/>
                </a:lnTo>
                <a:lnTo>
                  <a:pt x="1535" y="197"/>
                </a:lnTo>
                <a:lnTo>
                  <a:pt x="1536" y="197"/>
                </a:lnTo>
                <a:lnTo>
                  <a:pt x="1539" y="197"/>
                </a:lnTo>
                <a:lnTo>
                  <a:pt x="1542" y="197"/>
                </a:lnTo>
                <a:lnTo>
                  <a:pt x="1543" y="197"/>
                </a:lnTo>
                <a:lnTo>
                  <a:pt x="1543" y="197"/>
                </a:lnTo>
                <a:lnTo>
                  <a:pt x="1545" y="197"/>
                </a:lnTo>
                <a:lnTo>
                  <a:pt x="1546" y="197"/>
                </a:lnTo>
                <a:lnTo>
                  <a:pt x="1547" y="197"/>
                </a:lnTo>
                <a:lnTo>
                  <a:pt x="1549" y="197"/>
                </a:lnTo>
                <a:lnTo>
                  <a:pt x="1550" y="197"/>
                </a:lnTo>
                <a:lnTo>
                  <a:pt x="1551" y="197"/>
                </a:lnTo>
                <a:lnTo>
                  <a:pt x="1555" y="197"/>
                </a:lnTo>
                <a:lnTo>
                  <a:pt x="1556" y="197"/>
                </a:lnTo>
                <a:lnTo>
                  <a:pt x="1557" y="197"/>
                </a:lnTo>
                <a:lnTo>
                  <a:pt x="1558" y="197"/>
                </a:lnTo>
                <a:lnTo>
                  <a:pt x="1559" y="197"/>
                </a:lnTo>
                <a:lnTo>
                  <a:pt x="1561" y="197"/>
                </a:lnTo>
                <a:lnTo>
                  <a:pt x="1563" y="197"/>
                </a:lnTo>
                <a:lnTo>
                  <a:pt x="1564" y="196"/>
                </a:lnTo>
                <a:lnTo>
                  <a:pt x="1566" y="196"/>
                </a:lnTo>
                <a:lnTo>
                  <a:pt x="1567" y="196"/>
                </a:lnTo>
                <a:lnTo>
                  <a:pt x="1567" y="196"/>
                </a:lnTo>
                <a:lnTo>
                  <a:pt x="1575" y="191"/>
                </a:lnTo>
                <a:lnTo>
                  <a:pt x="1576" y="190"/>
                </a:lnTo>
                <a:lnTo>
                  <a:pt x="1575" y="190"/>
                </a:lnTo>
                <a:lnTo>
                  <a:pt x="1575" y="189"/>
                </a:lnTo>
                <a:lnTo>
                  <a:pt x="1574" y="189"/>
                </a:lnTo>
                <a:lnTo>
                  <a:pt x="1573" y="189"/>
                </a:lnTo>
                <a:lnTo>
                  <a:pt x="1572" y="188"/>
                </a:lnTo>
                <a:lnTo>
                  <a:pt x="1571" y="188"/>
                </a:lnTo>
                <a:lnTo>
                  <a:pt x="1570" y="189"/>
                </a:lnTo>
                <a:lnTo>
                  <a:pt x="1569" y="189"/>
                </a:lnTo>
                <a:lnTo>
                  <a:pt x="1569" y="188"/>
                </a:lnTo>
                <a:lnTo>
                  <a:pt x="1569" y="187"/>
                </a:lnTo>
                <a:lnTo>
                  <a:pt x="1569" y="186"/>
                </a:lnTo>
                <a:lnTo>
                  <a:pt x="1568" y="184"/>
                </a:lnTo>
                <a:lnTo>
                  <a:pt x="1567" y="184"/>
                </a:lnTo>
                <a:lnTo>
                  <a:pt x="1567" y="183"/>
                </a:lnTo>
                <a:lnTo>
                  <a:pt x="1567" y="181"/>
                </a:lnTo>
                <a:lnTo>
                  <a:pt x="1568" y="180"/>
                </a:lnTo>
                <a:lnTo>
                  <a:pt x="1569" y="180"/>
                </a:lnTo>
                <a:lnTo>
                  <a:pt x="1571" y="179"/>
                </a:lnTo>
                <a:lnTo>
                  <a:pt x="1573" y="179"/>
                </a:lnTo>
                <a:lnTo>
                  <a:pt x="1577" y="179"/>
                </a:lnTo>
                <a:lnTo>
                  <a:pt x="1577" y="180"/>
                </a:lnTo>
                <a:lnTo>
                  <a:pt x="1578" y="183"/>
                </a:lnTo>
                <a:lnTo>
                  <a:pt x="1580" y="183"/>
                </a:lnTo>
                <a:lnTo>
                  <a:pt x="1581" y="183"/>
                </a:lnTo>
                <a:lnTo>
                  <a:pt x="1582" y="183"/>
                </a:lnTo>
                <a:lnTo>
                  <a:pt x="1582" y="184"/>
                </a:lnTo>
                <a:lnTo>
                  <a:pt x="1582" y="185"/>
                </a:lnTo>
                <a:lnTo>
                  <a:pt x="1584" y="184"/>
                </a:lnTo>
                <a:lnTo>
                  <a:pt x="1589" y="180"/>
                </a:lnTo>
                <a:lnTo>
                  <a:pt x="1593" y="177"/>
                </a:lnTo>
                <a:lnTo>
                  <a:pt x="1601" y="170"/>
                </a:lnTo>
                <a:lnTo>
                  <a:pt x="1603" y="169"/>
                </a:lnTo>
                <a:lnTo>
                  <a:pt x="1607" y="165"/>
                </a:lnTo>
                <a:lnTo>
                  <a:pt x="1609" y="164"/>
                </a:lnTo>
                <a:lnTo>
                  <a:pt x="1619" y="155"/>
                </a:lnTo>
                <a:lnTo>
                  <a:pt x="1628" y="147"/>
                </a:lnTo>
                <a:lnTo>
                  <a:pt x="1630" y="146"/>
                </a:lnTo>
                <a:lnTo>
                  <a:pt x="1653" y="128"/>
                </a:lnTo>
                <a:lnTo>
                  <a:pt x="1653" y="127"/>
                </a:lnTo>
                <a:lnTo>
                  <a:pt x="1661" y="122"/>
                </a:lnTo>
                <a:lnTo>
                  <a:pt x="1665" y="118"/>
                </a:lnTo>
                <a:lnTo>
                  <a:pt x="1670" y="114"/>
                </a:lnTo>
                <a:lnTo>
                  <a:pt x="1671" y="113"/>
                </a:lnTo>
                <a:lnTo>
                  <a:pt x="1672" y="113"/>
                </a:lnTo>
                <a:lnTo>
                  <a:pt x="1686" y="102"/>
                </a:lnTo>
                <a:lnTo>
                  <a:pt x="1686" y="105"/>
                </a:lnTo>
                <a:lnTo>
                  <a:pt x="1687" y="110"/>
                </a:lnTo>
                <a:lnTo>
                  <a:pt x="1693" y="124"/>
                </a:lnTo>
                <a:lnTo>
                  <a:pt x="1701" y="135"/>
                </a:lnTo>
                <a:lnTo>
                  <a:pt x="1703" y="137"/>
                </a:lnTo>
                <a:lnTo>
                  <a:pt x="1704" y="138"/>
                </a:lnTo>
                <a:lnTo>
                  <a:pt x="1708" y="143"/>
                </a:lnTo>
                <a:lnTo>
                  <a:pt x="1715" y="152"/>
                </a:lnTo>
                <a:lnTo>
                  <a:pt x="1719" y="158"/>
                </a:lnTo>
                <a:lnTo>
                  <a:pt x="1720" y="158"/>
                </a:lnTo>
                <a:lnTo>
                  <a:pt x="1720" y="158"/>
                </a:lnTo>
                <a:lnTo>
                  <a:pt x="1721" y="158"/>
                </a:lnTo>
                <a:lnTo>
                  <a:pt x="1721" y="159"/>
                </a:lnTo>
                <a:lnTo>
                  <a:pt x="1723" y="161"/>
                </a:lnTo>
                <a:lnTo>
                  <a:pt x="1723" y="162"/>
                </a:lnTo>
                <a:lnTo>
                  <a:pt x="1724" y="161"/>
                </a:lnTo>
                <a:lnTo>
                  <a:pt x="1725" y="161"/>
                </a:lnTo>
                <a:lnTo>
                  <a:pt x="1725" y="160"/>
                </a:lnTo>
                <a:lnTo>
                  <a:pt x="1726" y="161"/>
                </a:lnTo>
                <a:lnTo>
                  <a:pt x="1726" y="160"/>
                </a:lnTo>
                <a:lnTo>
                  <a:pt x="1727" y="162"/>
                </a:lnTo>
                <a:lnTo>
                  <a:pt x="1728" y="162"/>
                </a:lnTo>
                <a:lnTo>
                  <a:pt x="1729" y="163"/>
                </a:lnTo>
                <a:lnTo>
                  <a:pt x="1730" y="163"/>
                </a:lnTo>
                <a:lnTo>
                  <a:pt x="1730" y="164"/>
                </a:lnTo>
                <a:lnTo>
                  <a:pt x="1730" y="165"/>
                </a:lnTo>
                <a:lnTo>
                  <a:pt x="1729" y="165"/>
                </a:lnTo>
                <a:lnTo>
                  <a:pt x="1729" y="166"/>
                </a:lnTo>
                <a:lnTo>
                  <a:pt x="1732" y="165"/>
                </a:lnTo>
                <a:lnTo>
                  <a:pt x="1732" y="164"/>
                </a:lnTo>
                <a:lnTo>
                  <a:pt x="1735" y="163"/>
                </a:lnTo>
                <a:lnTo>
                  <a:pt x="1735" y="163"/>
                </a:lnTo>
                <a:lnTo>
                  <a:pt x="1738" y="168"/>
                </a:lnTo>
                <a:lnTo>
                  <a:pt x="1739" y="169"/>
                </a:lnTo>
                <a:lnTo>
                  <a:pt x="1740" y="170"/>
                </a:lnTo>
                <a:lnTo>
                  <a:pt x="1742" y="171"/>
                </a:lnTo>
                <a:lnTo>
                  <a:pt x="1742" y="172"/>
                </a:lnTo>
                <a:lnTo>
                  <a:pt x="1741" y="172"/>
                </a:lnTo>
                <a:lnTo>
                  <a:pt x="1740" y="173"/>
                </a:lnTo>
                <a:lnTo>
                  <a:pt x="1738" y="174"/>
                </a:lnTo>
                <a:lnTo>
                  <a:pt x="1738" y="175"/>
                </a:lnTo>
                <a:lnTo>
                  <a:pt x="1739" y="176"/>
                </a:lnTo>
                <a:lnTo>
                  <a:pt x="1740" y="177"/>
                </a:lnTo>
                <a:lnTo>
                  <a:pt x="1741" y="178"/>
                </a:lnTo>
                <a:lnTo>
                  <a:pt x="1742" y="179"/>
                </a:lnTo>
                <a:lnTo>
                  <a:pt x="1743" y="180"/>
                </a:lnTo>
                <a:lnTo>
                  <a:pt x="1743" y="181"/>
                </a:lnTo>
                <a:lnTo>
                  <a:pt x="1744" y="182"/>
                </a:lnTo>
                <a:lnTo>
                  <a:pt x="1745" y="183"/>
                </a:lnTo>
                <a:lnTo>
                  <a:pt x="1745" y="184"/>
                </a:lnTo>
                <a:lnTo>
                  <a:pt x="1744" y="185"/>
                </a:lnTo>
                <a:lnTo>
                  <a:pt x="1746" y="185"/>
                </a:lnTo>
                <a:lnTo>
                  <a:pt x="1747" y="185"/>
                </a:lnTo>
                <a:lnTo>
                  <a:pt x="1747" y="185"/>
                </a:lnTo>
                <a:lnTo>
                  <a:pt x="1748" y="185"/>
                </a:lnTo>
                <a:lnTo>
                  <a:pt x="1749" y="185"/>
                </a:lnTo>
                <a:lnTo>
                  <a:pt x="1750" y="184"/>
                </a:lnTo>
                <a:lnTo>
                  <a:pt x="1751" y="184"/>
                </a:lnTo>
                <a:lnTo>
                  <a:pt x="1753" y="184"/>
                </a:lnTo>
                <a:lnTo>
                  <a:pt x="1755" y="184"/>
                </a:lnTo>
                <a:lnTo>
                  <a:pt x="1757" y="184"/>
                </a:lnTo>
                <a:lnTo>
                  <a:pt x="1757" y="185"/>
                </a:lnTo>
                <a:lnTo>
                  <a:pt x="1756" y="186"/>
                </a:lnTo>
                <a:lnTo>
                  <a:pt x="1755" y="186"/>
                </a:lnTo>
                <a:lnTo>
                  <a:pt x="1754" y="187"/>
                </a:lnTo>
                <a:lnTo>
                  <a:pt x="1753" y="187"/>
                </a:lnTo>
                <a:lnTo>
                  <a:pt x="1752" y="187"/>
                </a:lnTo>
                <a:lnTo>
                  <a:pt x="1752" y="188"/>
                </a:lnTo>
                <a:lnTo>
                  <a:pt x="1751" y="188"/>
                </a:lnTo>
                <a:lnTo>
                  <a:pt x="1751" y="190"/>
                </a:lnTo>
                <a:lnTo>
                  <a:pt x="1750" y="191"/>
                </a:lnTo>
                <a:lnTo>
                  <a:pt x="1749" y="191"/>
                </a:lnTo>
                <a:lnTo>
                  <a:pt x="1748" y="192"/>
                </a:lnTo>
                <a:lnTo>
                  <a:pt x="1747" y="192"/>
                </a:lnTo>
                <a:lnTo>
                  <a:pt x="1747" y="193"/>
                </a:lnTo>
                <a:lnTo>
                  <a:pt x="1748" y="193"/>
                </a:lnTo>
                <a:lnTo>
                  <a:pt x="1748" y="194"/>
                </a:lnTo>
                <a:lnTo>
                  <a:pt x="1749" y="195"/>
                </a:lnTo>
                <a:lnTo>
                  <a:pt x="1754" y="195"/>
                </a:lnTo>
                <a:lnTo>
                  <a:pt x="1760" y="198"/>
                </a:lnTo>
                <a:lnTo>
                  <a:pt x="1763" y="199"/>
                </a:lnTo>
                <a:lnTo>
                  <a:pt x="1764" y="199"/>
                </a:lnTo>
                <a:lnTo>
                  <a:pt x="1767" y="200"/>
                </a:lnTo>
                <a:lnTo>
                  <a:pt x="1769" y="201"/>
                </a:lnTo>
                <a:lnTo>
                  <a:pt x="1773" y="202"/>
                </a:lnTo>
                <a:lnTo>
                  <a:pt x="1773" y="200"/>
                </a:lnTo>
                <a:lnTo>
                  <a:pt x="1774" y="200"/>
                </a:lnTo>
                <a:lnTo>
                  <a:pt x="1776" y="200"/>
                </a:lnTo>
                <a:lnTo>
                  <a:pt x="1777" y="200"/>
                </a:lnTo>
                <a:lnTo>
                  <a:pt x="1778" y="200"/>
                </a:lnTo>
                <a:lnTo>
                  <a:pt x="1779" y="200"/>
                </a:lnTo>
                <a:lnTo>
                  <a:pt x="1781" y="200"/>
                </a:lnTo>
                <a:lnTo>
                  <a:pt x="1782" y="201"/>
                </a:lnTo>
                <a:lnTo>
                  <a:pt x="1783" y="201"/>
                </a:lnTo>
                <a:lnTo>
                  <a:pt x="1783" y="201"/>
                </a:lnTo>
                <a:lnTo>
                  <a:pt x="1784" y="201"/>
                </a:lnTo>
                <a:lnTo>
                  <a:pt x="1785" y="201"/>
                </a:lnTo>
                <a:lnTo>
                  <a:pt x="1786" y="201"/>
                </a:lnTo>
                <a:lnTo>
                  <a:pt x="1787" y="201"/>
                </a:lnTo>
                <a:lnTo>
                  <a:pt x="1788" y="201"/>
                </a:lnTo>
                <a:lnTo>
                  <a:pt x="1787" y="204"/>
                </a:lnTo>
                <a:lnTo>
                  <a:pt x="1787" y="205"/>
                </a:lnTo>
                <a:lnTo>
                  <a:pt x="1787" y="206"/>
                </a:lnTo>
                <a:lnTo>
                  <a:pt x="1789" y="207"/>
                </a:lnTo>
                <a:lnTo>
                  <a:pt x="1790" y="207"/>
                </a:lnTo>
                <a:lnTo>
                  <a:pt x="1791" y="207"/>
                </a:lnTo>
                <a:lnTo>
                  <a:pt x="1795" y="208"/>
                </a:lnTo>
                <a:lnTo>
                  <a:pt x="1800" y="209"/>
                </a:lnTo>
                <a:lnTo>
                  <a:pt x="1802" y="210"/>
                </a:lnTo>
                <a:lnTo>
                  <a:pt x="1803" y="210"/>
                </a:lnTo>
                <a:lnTo>
                  <a:pt x="1805" y="211"/>
                </a:lnTo>
                <a:lnTo>
                  <a:pt x="1807" y="211"/>
                </a:lnTo>
                <a:lnTo>
                  <a:pt x="1813" y="213"/>
                </a:lnTo>
                <a:lnTo>
                  <a:pt x="1813" y="215"/>
                </a:lnTo>
                <a:lnTo>
                  <a:pt x="1813" y="217"/>
                </a:lnTo>
                <a:lnTo>
                  <a:pt x="1815" y="217"/>
                </a:lnTo>
                <a:lnTo>
                  <a:pt x="1819" y="216"/>
                </a:lnTo>
                <a:lnTo>
                  <a:pt x="1819" y="214"/>
                </a:lnTo>
                <a:lnTo>
                  <a:pt x="1818" y="212"/>
                </a:lnTo>
                <a:lnTo>
                  <a:pt x="1817" y="210"/>
                </a:lnTo>
                <a:lnTo>
                  <a:pt x="1816" y="207"/>
                </a:lnTo>
                <a:lnTo>
                  <a:pt x="1814" y="205"/>
                </a:lnTo>
                <a:lnTo>
                  <a:pt x="1814" y="204"/>
                </a:lnTo>
                <a:lnTo>
                  <a:pt x="1813" y="202"/>
                </a:lnTo>
                <a:lnTo>
                  <a:pt x="1819" y="202"/>
                </a:lnTo>
                <a:lnTo>
                  <a:pt x="1826" y="202"/>
                </a:lnTo>
                <a:lnTo>
                  <a:pt x="1831" y="202"/>
                </a:lnTo>
                <a:lnTo>
                  <a:pt x="1831" y="201"/>
                </a:lnTo>
                <a:lnTo>
                  <a:pt x="1832" y="202"/>
                </a:lnTo>
                <a:lnTo>
                  <a:pt x="1832" y="203"/>
                </a:lnTo>
                <a:lnTo>
                  <a:pt x="1832" y="207"/>
                </a:lnTo>
                <a:lnTo>
                  <a:pt x="1832" y="211"/>
                </a:lnTo>
                <a:lnTo>
                  <a:pt x="1832" y="215"/>
                </a:lnTo>
                <a:lnTo>
                  <a:pt x="1832" y="216"/>
                </a:lnTo>
                <a:lnTo>
                  <a:pt x="1833" y="216"/>
                </a:lnTo>
                <a:lnTo>
                  <a:pt x="1835" y="216"/>
                </a:lnTo>
                <a:lnTo>
                  <a:pt x="1843" y="216"/>
                </a:lnTo>
                <a:lnTo>
                  <a:pt x="1844" y="216"/>
                </a:lnTo>
                <a:lnTo>
                  <a:pt x="1844" y="218"/>
                </a:lnTo>
                <a:lnTo>
                  <a:pt x="1845" y="219"/>
                </a:lnTo>
                <a:lnTo>
                  <a:pt x="1845" y="222"/>
                </a:lnTo>
                <a:lnTo>
                  <a:pt x="1846" y="223"/>
                </a:lnTo>
                <a:lnTo>
                  <a:pt x="1846" y="226"/>
                </a:lnTo>
                <a:lnTo>
                  <a:pt x="1848" y="234"/>
                </a:lnTo>
                <a:lnTo>
                  <a:pt x="1851" y="243"/>
                </a:lnTo>
                <a:lnTo>
                  <a:pt x="1851" y="244"/>
                </a:lnTo>
                <a:lnTo>
                  <a:pt x="1843" y="244"/>
                </a:lnTo>
                <a:lnTo>
                  <a:pt x="1841" y="244"/>
                </a:lnTo>
                <a:lnTo>
                  <a:pt x="1841" y="247"/>
                </a:lnTo>
                <a:lnTo>
                  <a:pt x="1841" y="248"/>
                </a:lnTo>
                <a:lnTo>
                  <a:pt x="1838" y="248"/>
                </a:lnTo>
                <a:lnTo>
                  <a:pt x="1835" y="249"/>
                </a:lnTo>
                <a:lnTo>
                  <a:pt x="1828" y="248"/>
                </a:lnTo>
                <a:lnTo>
                  <a:pt x="1824" y="248"/>
                </a:lnTo>
                <a:lnTo>
                  <a:pt x="1822" y="248"/>
                </a:lnTo>
                <a:lnTo>
                  <a:pt x="1821" y="248"/>
                </a:lnTo>
                <a:lnTo>
                  <a:pt x="1820" y="249"/>
                </a:lnTo>
                <a:lnTo>
                  <a:pt x="1819" y="249"/>
                </a:lnTo>
                <a:lnTo>
                  <a:pt x="1819" y="249"/>
                </a:lnTo>
                <a:lnTo>
                  <a:pt x="1816" y="249"/>
                </a:lnTo>
                <a:lnTo>
                  <a:pt x="1815" y="249"/>
                </a:lnTo>
                <a:lnTo>
                  <a:pt x="1814" y="249"/>
                </a:lnTo>
                <a:lnTo>
                  <a:pt x="1813" y="249"/>
                </a:lnTo>
                <a:lnTo>
                  <a:pt x="1812" y="249"/>
                </a:lnTo>
                <a:lnTo>
                  <a:pt x="1811" y="249"/>
                </a:lnTo>
                <a:lnTo>
                  <a:pt x="1810" y="249"/>
                </a:lnTo>
                <a:lnTo>
                  <a:pt x="1809" y="249"/>
                </a:lnTo>
                <a:lnTo>
                  <a:pt x="1808" y="249"/>
                </a:lnTo>
                <a:lnTo>
                  <a:pt x="1798" y="249"/>
                </a:lnTo>
                <a:lnTo>
                  <a:pt x="1797" y="249"/>
                </a:lnTo>
                <a:lnTo>
                  <a:pt x="1797" y="250"/>
                </a:lnTo>
                <a:lnTo>
                  <a:pt x="1797" y="252"/>
                </a:lnTo>
                <a:lnTo>
                  <a:pt x="1797" y="253"/>
                </a:lnTo>
                <a:lnTo>
                  <a:pt x="1797" y="255"/>
                </a:lnTo>
                <a:lnTo>
                  <a:pt x="1798" y="255"/>
                </a:lnTo>
                <a:lnTo>
                  <a:pt x="1798" y="255"/>
                </a:lnTo>
                <a:lnTo>
                  <a:pt x="1799" y="255"/>
                </a:lnTo>
                <a:lnTo>
                  <a:pt x="1800" y="255"/>
                </a:lnTo>
                <a:lnTo>
                  <a:pt x="1801" y="255"/>
                </a:lnTo>
                <a:lnTo>
                  <a:pt x="1802" y="255"/>
                </a:lnTo>
                <a:lnTo>
                  <a:pt x="1803" y="255"/>
                </a:lnTo>
                <a:lnTo>
                  <a:pt x="1804" y="255"/>
                </a:lnTo>
                <a:lnTo>
                  <a:pt x="1805" y="256"/>
                </a:lnTo>
                <a:lnTo>
                  <a:pt x="1806" y="257"/>
                </a:lnTo>
                <a:lnTo>
                  <a:pt x="1807" y="258"/>
                </a:lnTo>
                <a:lnTo>
                  <a:pt x="1807" y="259"/>
                </a:lnTo>
                <a:lnTo>
                  <a:pt x="1807" y="259"/>
                </a:lnTo>
                <a:lnTo>
                  <a:pt x="1808" y="260"/>
                </a:lnTo>
                <a:lnTo>
                  <a:pt x="1818" y="260"/>
                </a:lnTo>
                <a:lnTo>
                  <a:pt x="1818" y="254"/>
                </a:lnTo>
                <a:lnTo>
                  <a:pt x="1819" y="254"/>
                </a:lnTo>
                <a:lnTo>
                  <a:pt x="1820" y="254"/>
                </a:lnTo>
                <a:lnTo>
                  <a:pt x="1822" y="254"/>
                </a:lnTo>
                <a:lnTo>
                  <a:pt x="1823" y="254"/>
                </a:lnTo>
                <a:lnTo>
                  <a:pt x="1824" y="254"/>
                </a:lnTo>
                <a:lnTo>
                  <a:pt x="1828" y="254"/>
                </a:lnTo>
                <a:lnTo>
                  <a:pt x="1829" y="254"/>
                </a:lnTo>
                <a:lnTo>
                  <a:pt x="1831" y="254"/>
                </a:lnTo>
                <a:lnTo>
                  <a:pt x="1831" y="255"/>
                </a:lnTo>
                <a:lnTo>
                  <a:pt x="1832" y="255"/>
                </a:lnTo>
                <a:lnTo>
                  <a:pt x="1832" y="254"/>
                </a:lnTo>
                <a:lnTo>
                  <a:pt x="1833" y="254"/>
                </a:lnTo>
                <a:lnTo>
                  <a:pt x="1835" y="254"/>
                </a:lnTo>
                <a:lnTo>
                  <a:pt x="1836" y="254"/>
                </a:lnTo>
                <a:lnTo>
                  <a:pt x="1837" y="254"/>
                </a:lnTo>
                <a:lnTo>
                  <a:pt x="1838" y="254"/>
                </a:lnTo>
                <a:lnTo>
                  <a:pt x="1840" y="254"/>
                </a:lnTo>
                <a:lnTo>
                  <a:pt x="1842" y="254"/>
                </a:lnTo>
                <a:lnTo>
                  <a:pt x="1842" y="255"/>
                </a:lnTo>
                <a:lnTo>
                  <a:pt x="1840" y="267"/>
                </a:lnTo>
                <a:lnTo>
                  <a:pt x="1836" y="280"/>
                </a:lnTo>
                <a:lnTo>
                  <a:pt x="1835" y="282"/>
                </a:lnTo>
                <a:lnTo>
                  <a:pt x="1835" y="284"/>
                </a:lnTo>
                <a:lnTo>
                  <a:pt x="1834" y="286"/>
                </a:lnTo>
                <a:lnTo>
                  <a:pt x="1834" y="289"/>
                </a:lnTo>
                <a:lnTo>
                  <a:pt x="1831" y="289"/>
                </a:lnTo>
                <a:lnTo>
                  <a:pt x="1831" y="291"/>
                </a:lnTo>
                <a:lnTo>
                  <a:pt x="1831" y="292"/>
                </a:lnTo>
                <a:lnTo>
                  <a:pt x="1831" y="294"/>
                </a:lnTo>
                <a:lnTo>
                  <a:pt x="1831" y="295"/>
                </a:lnTo>
                <a:lnTo>
                  <a:pt x="1832" y="295"/>
                </a:lnTo>
                <a:lnTo>
                  <a:pt x="1832" y="296"/>
                </a:lnTo>
                <a:lnTo>
                  <a:pt x="1832" y="298"/>
                </a:lnTo>
                <a:lnTo>
                  <a:pt x="1835" y="298"/>
                </a:lnTo>
                <a:lnTo>
                  <a:pt x="1837" y="298"/>
                </a:lnTo>
                <a:lnTo>
                  <a:pt x="1837" y="299"/>
                </a:lnTo>
                <a:lnTo>
                  <a:pt x="1837" y="300"/>
                </a:lnTo>
                <a:lnTo>
                  <a:pt x="1837" y="301"/>
                </a:lnTo>
                <a:lnTo>
                  <a:pt x="1837" y="302"/>
                </a:lnTo>
                <a:lnTo>
                  <a:pt x="1837" y="303"/>
                </a:lnTo>
                <a:lnTo>
                  <a:pt x="1837" y="304"/>
                </a:lnTo>
                <a:lnTo>
                  <a:pt x="1837" y="305"/>
                </a:lnTo>
                <a:lnTo>
                  <a:pt x="1837" y="306"/>
                </a:lnTo>
                <a:lnTo>
                  <a:pt x="1837" y="307"/>
                </a:lnTo>
                <a:lnTo>
                  <a:pt x="1838" y="308"/>
                </a:lnTo>
                <a:lnTo>
                  <a:pt x="1838" y="309"/>
                </a:lnTo>
                <a:lnTo>
                  <a:pt x="1836" y="309"/>
                </a:lnTo>
                <a:lnTo>
                  <a:pt x="1830" y="309"/>
                </a:lnTo>
                <a:lnTo>
                  <a:pt x="1828" y="316"/>
                </a:lnTo>
                <a:lnTo>
                  <a:pt x="1827" y="322"/>
                </a:lnTo>
                <a:lnTo>
                  <a:pt x="1826" y="324"/>
                </a:lnTo>
                <a:lnTo>
                  <a:pt x="1822" y="343"/>
                </a:lnTo>
                <a:lnTo>
                  <a:pt x="1819" y="353"/>
                </a:lnTo>
                <a:lnTo>
                  <a:pt x="1818" y="363"/>
                </a:lnTo>
                <a:lnTo>
                  <a:pt x="1817" y="368"/>
                </a:lnTo>
                <a:lnTo>
                  <a:pt x="1816" y="371"/>
                </a:lnTo>
                <a:lnTo>
                  <a:pt x="1814" y="376"/>
                </a:lnTo>
                <a:lnTo>
                  <a:pt x="1814" y="379"/>
                </a:lnTo>
                <a:lnTo>
                  <a:pt x="1814" y="380"/>
                </a:lnTo>
                <a:lnTo>
                  <a:pt x="1813" y="381"/>
                </a:lnTo>
                <a:lnTo>
                  <a:pt x="1813" y="383"/>
                </a:lnTo>
                <a:lnTo>
                  <a:pt x="1813" y="384"/>
                </a:lnTo>
                <a:lnTo>
                  <a:pt x="1812" y="384"/>
                </a:lnTo>
                <a:lnTo>
                  <a:pt x="1812" y="385"/>
                </a:lnTo>
                <a:lnTo>
                  <a:pt x="1805" y="385"/>
                </a:lnTo>
                <a:lnTo>
                  <a:pt x="1803" y="385"/>
                </a:lnTo>
                <a:lnTo>
                  <a:pt x="1798" y="386"/>
                </a:lnTo>
                <a:lnTo>
                  <a:pt x="1795" y="386"/>
                </a:lnTo>
                <a:lnTo>
                  <a:pt x="1794" y="386"/>
                </a:lnTo>
                <a:lnTo>
                  <a:pt x="1792" y="386"/>
                </a:lnTo>
                <a:lnTo>
                  <a:pt x="1791" y="386"/>
                </a:lnTo>
                <a:lnTo>
                  <a:pt x="1788" y="386"/>
                </a:lnTo>
                <a:lnTo>
                  <a:pt x="1787" y="386"/>
                </a:lnTo>
                <a:lnTo>
                  <a:pt x="1785" y="386"/>
                </a:lnTo>
                <a:lnTo>
                  <a:pt x="1785" y="387"/>
                </a:lnTo>
                <a:lnTo>
                  <a:pt x="1785" y="389"/>
                </a:lnTo>
                <a:lnTo>
                  <a:pt x="1785" y="390"/>
                </a:lnTo>
                <a:lnTo>
                  <a:pt x="1785" y="391"/>
                </a:lnTo>
                <a:lnTo>
                  <a:pt x="1786" y="392"/>
                </a:lnTo>
                <a:lnTo>
                  <a:pt x="1786" y="393"/>
                </a:lnTo>
                <a:lnTo>
                  <a:pt x="1786" y="394"/>
                </a:lnTo>
                <a:lnTo>
                  <a:pt x="1788" y="394"/>
                </a:lnTo>
                <a:lnTo>
                  <a:pt x="1789" y="395"/>
                </a:lnTo>
                <a:lnTo>
                  <a:pt x="1790" y="395"/>
                </a:lnTo>
                <a:lnTo>
                  <a:pt x="1791" y="395"/>
                </a:lnTo>
                <a:lnTo>
                  <a:pt x="1792" y="395"/>
                </a:lnTo>
                <a:lnTo>
                  <a:pt x="1794" y="393"/>
                </a:lnTo>
                <a:lnTo>
                  <a:pt x="1794" y="395"/>
                </a:lnTo>
                <a:lnTo>
                  <a:pt x="1795" y="396"/>
                </a:lnTo>
                <a:lnTo>
                  <a:pt x="1796" y="397"/>
                </a:lnTo>
                <a:lnTo>
                  <a:pt x="1798" y="397"/>
                </a:lnTo>
                <a:lnTo>
                  <a:pt x="1797" y="398"/>
                </a:lnTo>
                <a:lnTo>
                  <a:pt x="1796" y="398"/>
                </a:lnTo>
                <a:lnTo>
                  <a:pt x="1795" y="397"/>
                </a:lnTo>
                <a:lnTo>
                  <a:pt x="1794" y="397"/>
                </a:lnTo>
                <a:lnTo>
                  <a:pt x="1793" y="396"/>
                </a:lnTo>
                <a:lnTo>
                  <a:pt x="1792" y="397"/>
                </a:lnTo>
                <a:lnTo>
                  <a:pt x="1791" y="397"/>
                </a:lnTo>
                <a:lnTo>
                  <a:pt x="1792" y="398"/>
                </a:lnTo>
                <a:lnTo>
                  <a:pt x="1792" y="399"/>
                </a:lnTo>
                <a:lnTo>
                  <a:pt x="1792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0" y="400"/>
                </a:lnTo>
                <a:lnTo>
                  <a:pt x="1790" y="403"/>
                </a:lnTo>
                <a:lnTo>
                  <a:pt x="1790" y="406"/>
                </a:lnTo>
                <a:lnTo>
                  <a:pt x="1789" y="408"/>
                </a:lnTo>
                <a:lnTo>
                  <a:pt x="1787" y="410"/>
                </a:lnTo>
                <a:lnTo>
                  <a:pt x="1788" y="411"/>
                </a:lnTo>
                <a:lnTo>
                  <a:pt x="1789" y="411"/>
                </a:lnTo>
                <a:lnTo>
                  <a:pt x="1790" y="411"/>
                </a:lnTo>
                <a:lnTo>
                  <a:pt x="1791" y="411"/>
                </a:lnTo>
                <a:lnTo>
                  <a:pt x="1795" y="411"/>
                </a:lnTo>
                <a:lnTo>
                  <a:pt x="1795" y="411"/>
                </a:lnTo>
                <a:lnTo>
                  <a:pt x="1793" y="411"/>
                </a:lnTo>
                <a:lnTo>
                  <a:pt x="1792" y="412"/>
                </a:lnTo>
                <a:lnTo>
                  <a:pt x="1790" y="411"/>
                </a:lnTo>
                <a:lnTo>
                  <a:pt x="1789" y="411"/>
                </a:lnTo>
                <a:lnTo>
                  <a:pt x="1788" y="411"/>
                </a:lnTo>
                <a:lnTo>
                  <a:pt x="1787" y="411"/>
                </a:lnTo>
                <a:lnTo>
                  <a:pt x="1787" y="412"/>
                </a:lnTo>
                <a:lnTo>
                  <a:pt x="1786" y="412"/>
                </a:lnTo>
                <a:lnTo>
                  <a:pt x="1786" y="413"/>
                </a:lnTo>
                <a:lnTo>
                  <a:pt x="1785" y="415"/>
                </a:lnTo>
                <a:lnTo>
                  <a:pt x="1785" y="417"/>
                </a:lnTo>
                <a:lnTo>
                  <a:pt x="1785" y="419"/>
                </a:lnTo>
                <a:lnTo>
                  <a:pt x="1788" y="420"/>
                </a:lnTo>
                <a:lnTo>
                  <a:pt x="1786" y="420"/>
                </a:lnTo>
                <a:lnTo>
                  <a:pt x="1785" y="419"/>
                </a:lnTo>
                <a:lnTo>
                  <a:pt x="1784" y="420"/>
                </a:lnTo>
                <a:lnTo>
                  <a:pt x="1783" y="422"/>
                </a:lnTo>
                <a:lnTo>
                  <a:pt x="1783" y="423"/>
                </a:lnTo>
                <a:lnTo>
                  <a:pt x="1783" y="423"/>
                </a:lnTo>
                <a:lnTo>
                  <a:pt x="1783" y="424"/>
                </a:lnTo>
                <a:lnTo>
                  <a:pt x="1783" y="425"/>
                </a:lnTo>
                <a:lnTo>
                  <a:pt x="1783" y="426"/>
                </a:lnTo>
                <a:lnTo>
                  <a:pt x="1784" y="427"/>
                </a:lnTo>
                <a:lnTo>
                  <a:pt x="1783" y="427"/>
                </a:lnTo>
                <a:lnTo>
                  <a:pt x="1782" y="427"/>
                </a:lnTo>
                <a:lnTo>
                  <a:pt x="1782" y="428"/>
                </a:lnTo>
                <a:lnTo>
                  <a:pt x="1781" y="429"/>
                </a:lnTo>
                <a:lnTo>
                  <a:pt x="1780" y="429"/>
                </a:lnTo>
                <a:lnTo>
                  <a:pt x="1779" y="430"/>
                </a:lnTo>
                <a:lnTo>
                  <a:pt x="1779" y="431"/>
                </a:lnTo>
                <a:lnTo>
                  <a:pt x="1780" y="431"/>
                </a:lnTo>
                <a:lnTo>
                  <a:pt x="1804" y="430"/>
                </a:lnTo>
                <a:lnTo>
                  <a:pt x="1798" y="444"/>
                </a:lnTo>
                <a:lnTo>
                  <a:pt x="1795" y="452"/>
                </a:lnTo>
                <a:lnTo>
                  <a:pt x="1761" y="453"/>
                </a:lnTo>
                <a:lnTo>
                  <a:pt x="1754" y="453"/>
                </a:lnTo>
                <a:lnTo>
                  <a:pt x="1756" y="454"/>
                </a:lnTo>
                <a:lnTo>
                  <a:pt x="1757" y="454"/>
                </a:lnTo>
                <a:lnTo>
                  <a:pt x="1759" y="455"/>
                </a:lnTo>
                <a:lnTo>
                  <a:pt x="1759" y="457"/>
                </a:lnTo>
                <a:lnTo>
                  <a:pt x="1759" y="456"/>
                </a:lnTo>
                <a:lnTo>
                  <a:pt x="1757" y="455"/>
                </a:lnTo>
                <a:lnTo>
                  <a:pt x="1754" y="454"/>
                </a:lnTo>
                <a:lnTo>
                  <a:pt x="1754" y="455"/>
                </a:lnTo>
                <a:lnTo>
                  <a:pt x="1753" y="455"/>
                </a:lnTo>
                <a:lnTo>
                  <a:pt x="1753" y="456"/>
                </a:lnTo>
                <a:lnTo>
                  <a:pt x="1752" y="458"/>
                </a:lnTo>
                <a:lnTo>
                  <a:pt x="1751" y="461"/>
                </a:lnTo>
                <a:lnTo>
                  <a:pt x="1751" y="462"/>
                </a:lnTo>
                <a:lnTo>
                  <a:pt x="1749" y="464"/>
                </a:lnTo>
                <a:lnTo>
                  <a:pt x="1747" y="466"/>
                </a:lnTo>
                <a:lnTo>
                  <a:pt x="1745" y="466"/>
                </a:lnTo>
                <a:lnTo>
                  <a:pt x="1742" y="467"/>
                </a:lnTo>
                <a:lnTo>
                  <a:pt x="1740" y="470"/>
                </a:lnTo>
                <a:lnTo>
                  <a:pt x="1740" y="471"/>
                </a:lnTo>
                <a:lnTo>
                  <a:pt x="1745" y="471"/>
                </a:lnTo>
                <a:lnTo>
                  <a:pt x="1745" y="469"/>
                </a:lnTo>
                <a:lnTo>
                  <a:pt x="1747" y="469"/>
                </a:lnTo>
                <a:lnTo>
                  <a:pt x="1747" y="468"/>
                </a:lnTo>
                <a:lnTo>
                  <a:pt x="1747" y="471"/>
                </a:lnTo>
                <a:lnTo>
                  <a:pt x="1745" y="471"/>
                </a:lnTo>
                <a:lnTo>
                  <a:pt x="1742" y="471"/>
                </a:lnTo>
                <a:lnTo>
                  <a:pt x="1741" y="471"/>
                </a:lnTo>
                <a:lnTo>
                  <a:pt x="1740" y="471"/>
                </a:lnTo>
                <a:lnTo>
                  <a:pt x="1739" y="471"/>
                </a:lnTo>
                <a:lnTo>
                  <a:pt x="1739" y="469"/>
                </a:lnTo>
                <a:lnTo>
                  <a:pt x="1738" y="468"/>
                </a:lnTo>
                <a:lnTo>
                  <a:pt x="1734" y="469"/>
                </a:lnTo>
                <a:lnTo>
                  <a:pt x="1730" y="469"/>
                </a:lnTo>
                <a:lnTo>
                  <a:pt x="1729" y="471"/>
                </a:lnTo>
                <a:lnTo>
                  <a:pt x="1729" y="474"/>
                </a:lnTo>
                <a:lnTo>
                  <a:pt x="1731" y="476"/>
                </a:lnTo>
                <a:lnTo>
                  <a:pt x="1734" y="478"/>
                </a:lnTo>
                <a:lnTo>
                  <a:pt x="1735" y="479"/>
                </a:lnTo>
                <a:lnTo>
                  <a:pt x="1736" y="479"/>
                </a:lnTo>
                <a:lnTo>
                  <a:pt x="1737" y="479"/>
                </a:lnTo>
                <a:lnTo>
                  <a:pt x="1739" y="481"/>
                </a:lnTo>
                <a:lnTo>
                  <a:pt x="1742" y="480"/>
                </a:lnTo>
                <a:lnTo>
                  <a:pt x="1745" y="478"/>
                </a:lnTo>
                <a:lnTo>
                  <a:pt x="1747" y="478"/>
                </a:lnTo>
                <a:lnTo>
                  <a:pt x="1744" y="482"/>
                </a:lnTo>
                <a:lnTo>
                  <a:pt x="1743" y="482"/>
                </a:lnTo>
                <a:lnTo>
                  <a:pt x="1743" y="483"/>
                </a:lnTo>
                <a:lnTo>
                  <a:pt x="1743" y="484"/>
                </a:lnTo>
                <a:lnTo>
                  <a:pt x="1744" y="484"/>
                </a:lnTo>
                <a:lnTo>
                  <a:pt x="1744" y="484"/>
                </a:lnTo>
                <a:lnTo>
                  <a:pt x="1745" y="485"/>
                </a:lnTo>
                <a:lnTo>
                  <a:pt x="1746" y="486"/>
                </a:lnTo>
                <a:lnTo>
                  <a:pt x="1747" y="486"/>
                </a:lnTo>
                <a:lnTo>
                  <a:pt x="1747" y="486"/>
                </a:lnTo>
                <a:lnTo>
                  <a:pt x="1754" y="486"/>
                </a:lnTo>
                <a:lnTo>
                  <a:pt x="1807" y="484"/>
                </a:lnTo>
                <a:lnTo>
                  <a:pt x="1807" y="533"/>
                </a:lnTo>
                <a:lnTo>
                  <a:pt x="1795" y="533"/>
                </a:lnTo>
                <a:lnTo>
                  <a:pt x="1794" y="533"/>
                </a:lnTo>
                <a:lnTo>
                  <a:pt x="1792" y="536"/>
                </a:lnTo>
                <a:lnTo>
                  <a:pt x="1787" y="544"/>
                </a:lnTo>
                <a:lnTo>
                  <a:pt x="1783" y="546"/>
                </a:lnTo>
                <a:lnTo>
                  <a:pt x="1782" y="546"/>
                </a:lnTo>
                <a:lnTo>
                  <a:pt x="1783" y="552"/>
                </a:lnTo>
                <a:lnTo>
                  <a:pt x="1783" y="553"/>
                </a:lnTo>
                <a:lnTo>
                  <a:pt x="1783" y="554"/>
                </a:lnTo>
                <a:lnTo>
                  <a:pt x="1783" y="556"/>
                </a:lnTo>
                <a:lnTo>
                  <a:pt x="1782" y="558"/>
                </a:lnTo>
                <a:lnTo>
                  <a:pt x="1781" y="561"/>
                </a:lnTo>
                <a:lnTo>
                  <a:pt x="1781" y="563"/>
                </a:lnTo>
                <a:lnTo>
                  <a:pt x="1781" y="565"/>
                </a:lnTo>
                <a:lnTo>
                  <a:pt x="1782" y="568"/>
                </a:lnTo>
                <a:lnTo>
                  <a:pt x="1783" y="569"/>
                </a:lnTo>
                <a:lnTo>
                  <a:pt x="1785" y="570"/>
                </a:lnTo>
                <a:lnTo>
                  <a:pt x="1786" y="571"/>
                </a:lnTo>
                <a:lnTo>
                  <a:pt x="1787" y="573"/>
                </a:lnTo>
                <a:lnTo>
                  <a:pt x="1788" y="573"/>
                </a:lnTo>
                <a:lnTo>
                  <a:pt x="1789" y="575"/>
                </a:lnTo>
                <a:lnTo>
                  <a:pt x="1787" y="575"/>
                </a:lnTo>
                <a:lnTo>
                  <a:pt x="1786" y="575"/>
                </a:lnTo>
                <a:lnTo>
                  <a:pt x="1785" y="575"/>
                </a:lnTo>
                <a:lnTo>
                  <a:pt x="1781" y="575"/>
                </a:lnTo>
                <a:lnTo>
                  <a:pt x="1764" y="575"/>
                </a:lnTo>
                <a:lnTo>
                  <a:pt x="1759" y="573"/>
                </a:lnTo>
                <a:lnTo>
                  <a:pt x="1722" y="573"/>
                </a:lnTo>
                <a:lnTo>
                  <a:pt x="1721" y="573"/>
                </a:lnTo>
                <a:lnTo>
                  <a:pt x="1726" y="560"/>
                </a:lnTo>
                <a:lnTo>
                  <a:pt x="1745" y="552"/>
                </a:lnTo>
                <a:lnTo>
                  <a:pt x="1744" y="551"/>
                </a:lnTo>
                <a:lnTo>
                  <a:pt x="1724" y="560"/>
                </a:lnTo>
                <a:lnTo>
                  <a:pt x="1719" y="573"/>
                </a:lnTo>
                <a:lnTo>
                  <a:pt x="1718" y="575"/>
                </a:lnTo>
                <a:lnTo>
                  <a:pt x="1718" y="576"/>
                </a:lnTo>
                <a:lnTo>
                  <a:pt x="1718" y="578"/>
                </a:lnTo>
                <a:lnTo>
                  <a:pt x="1718" y="579"/>
                </a:lnTo>
                <a:lnTo>
                  <a:pt x="1717" y="579"/>
                </a:lnTo>
                <a:lnTo>
                  <a:pt x="1716" y="580"/>
                </a:lnTo>
                <a:lnTo>
                  <a:pt x="1716" y="580"/>
                </a:lnTo>
                <a:lnTo>
                  <a:pt x="1715" y="581"/>
                </a:lnTo>
                <a:lnTo>
                  <a:pt x="1712" y="588"/>
                </a:lnTo>
                <a:lnTo>
                  <a:pt x="1711" y="592"/>
                </a:lnTo>
                <a:lnTo>
                  <a:pt x="1708" y="599"/>
                </a:lnTo>
                <a:lnTo>
                  <a:pt x="1705" y="604"/>
                </a:lnTo>
                <a:lnTo>
                  <a:pt x="1703" y="609"/>
                </a:lnTo>
                <a:lnTo>
                  <a:pt x="1702" y="612"/>
                </a:lnTo>
                <a:lnTo>
                  <a:pt x="1701" y="612"/>
                </a:lnTo>
                <a:lnTo>
                  <a:pt x="1701" y="613"/>
                </a:lnTo>
                <a:lnTo>
                  <a:pt x="1699" y="614"/>
                </a:lnTo>
                <a:lnTo>
                  <a:pt x="1699" y="615"/>
                </a:lnTo>
                <a:lnTo>
                  <a:pt x="1698" y="616"/>
                </a:lnTo>
                <a:lnTo>
                  <a:pt x="1698" y="616"/>
                </a:lnTo>
                <a:lnTo>
                  <a:pt x="1698" y="617"/>
                </a:lnTo>
                <a:lnTo>
                  <a:pt x="1699" y="630"/>
                </a:lnTo>
                <a:lnTo>
                  <a:pt x="1698" y="631"/>
                </a:lnTo>
                <a:lnTo>
                  <a:pt x="1686" y="688"/>
                </a:lnTo>
                <a:lnTo>
                  <a:pt x="1686" y="689"/>
                </a:lnTo>
                <a:lnTo>
                  <a:pt x="1686" y="690"/>
                </a:lnTo>
                <a:lnTo>
                  <a:pt x="1685" y="696"/>
                </a:lnTo>
                <a:lnTo>
                  <a:pt x="1685" y="697"/>
                </a:lnTo>
                <a:lnTo>
                  <a:pt x="1685" y="698"/>
                </a:lnTo>
                <a:lnTo>
                  <a:pt x="1685" y="703"/>
                </a:lnTo>
                <a:lnTo>
                  <a:pt x="1685" y="711"/>
                </a:lnTo>
                <a:lnTo>
                  <a:pt x="1685" y="718"/>
                </a:lnTo>
                <a:lnTo>
                  <a:pt x="1685" y="719"/>
                </a:lnTo>
                <a:lnTo>
                  <a:pt x="1684" y="723"/>
                </a:lnTo>
                <a:lnTo>
                  <a:pt x="1683" y="724"/>
                </a:lnTo>
                <a:lnTo>
                  <a:pt x="1683" y="725"/>
                </a:lnTo>
                <a:lnTo>
                  <a:pt x="1682" y="726"/>
                </a:lnTo>
                <a:lnTo>
                  <a:pt x="1682" y="727"/>
                </a:lnTo>
                <a:lnTo>
                  <a:pt x="1681" y="729"/>
                </a:lnTo>
                <a:lnTo>
                  <a:pt x="1676" y="743"/>
                </a:lnTo>
                <a:lnTo>
                  <a:pt x="1679" y="746"/>
                </a:lnTo>
                <a:lnTo>
                  <a:pt x="1679" y="747"/>
                </a:lnTo>
                <a:lnTo>
                  <a:pt x="1680" y="749"/>
                </a:lnTo>
                <a:lnTo>
                  <a:pt x="1681" y="749"/>
                </a:lnTo>
                <a:lnTo>
                  <a:pt x="1682" y="750"/>
                </a:lnTo>
                <a:lnTo>
                  <a:pt x="1682" y="751"/>
                </a:lnTo>
                <a:lnTo>
                  <a:pt x="1683" y="752"/>
                </a:lnTo>
                <a:lnTo>
                  <a:pt x="1684" y="754"/>
                </a:lnTo>
                <a:lnTo>
                  <a:pt x="1685" y="756"/>
                </a:lnTo>
                <a:lnTo>
                  <a:pt x="1686" y="757"/>
                </a:lnTo>
                <a:lnTo>
                  <a:pt x="1686" y="758"/>
                </a:lnTo>
                <a:lnTo>
                  <a:pt x="1688" y="762"/>
                </a:lnTo>
                <a:lnTo>
                  <a:pt x="1688" y="764"/>
                </a:lnTo>
                <a:lnTo>
                  <a:pt x="1689" y="766"/>
                </a:lnTo>
                <a:lnTo>
                  <a:pt x="1689" y="767"/>
                </a:lnTo>
                <a:lnTo>
                  <a:pt x="1690" y="769"/>
                </a:lnTo>
                <a:lnTo>
                  <a:pt x="1691" y="772"/>
                </a:lnTo>
                <a:lnTo>
                  <a:pt x="1691" y="773"/>
                </a:lnTo>
                <a:lnTo>
                  <a:pt x="1692" y="778"/>
                </a:lnTo>
                <a:lnTo>
                  <a:pt x="1693" y="779"/>
                </a:lnTo>
                <a:lnTo>
                  <a:pt x="1697" y="777"/>
                </a:lnTo>
                <a:lnTo>
                  <a:pt x="1697" y="776"/>
                </a:lnTo>
                <a:lnTo>
                  <a:pt x="1698" y="776"/>
                </a:lnTo>
                <a:lnTo>
                  <a:pt x="1699" y="776"/>
                </a:lnTo>
                <a:lnTo>
                  <a:pt x="1699" y="778"/>
                </a:lnTo>
                <a:lnTo>
                  <a:pt x="1702" y="782"/>
                </a:lnTo>
                <a:lnTo>
                  <a:pt x="1703" y="782"/>
                </a:lnTo>
                <a:lnTo>
                  <a:pt x="1704" y="781"/>
                </a:lnTo>
                <a:lnTo>
                  <a:pt x="1705" y="781"/>
                </a:lnTo>
                <a:lnTo>
                  <a:pt x="1705" y="780"/>
                </a:lnTo>
                <a:lnTo>
                  <a:pt x="1706" y="782"/>
                </a:lnTo>
                <a:lnTo>
                  <a:pt x="1706" y="783"/>
                </a:lnTo>
                <a:lnTo>
                  <a:pt x="1707" y="783"/>
                </a:lnTo>
                <a:lnTo>
                  <a:pt x="1709" y="782"/>
                </a:lnTo>
                <a:lnTo>
                  <a:pt x="1708" y="780"/>
                </a:lnTo>
                <a:lnTo>
                  <a:pt x="1709" y="780"/>
                </a:lnTo>
                <a:lnTo>
                  <a:pt x="1710" y="780"/>
                </a:lnTo>
                <a:lnTo>
                  <a:pt x="1711" y="780"/>
                </a:lnTo>
                <a:lnTo>
                  <a:pt x="1711" y="779"/>
                </a:lnTo>
                <a:lnTo>
                  <a:pt x="1711" y="779"/>
                </a:lnTo>
                <a:lnTo>
                  <a:pt x="1712" y="779"/>
                </a:lnTo>
                <a:lnTo>
                  <a:pt x="1712" y="780"/>
                </a:lnTo>
                <a:lnTo>
                  <a:pt x="1712" y="781"/>
                </a:lnTo>
                <a:lnTo>
                  <a:pt x="1713" y="781"/>
                </a:lnTo>
                <a:lnTo>
                  <a:pt x="1713" y="779"/>
                </a:lnTo>
                <a:lnTo>
                  <a:pt x="1713" y="778"/>
                </a:lnTo>
                <a:lnTo>
                  <a:pt x="1713" y="777"/>
                </a:lnTo>
                <a:lnTo>
                  <a:pt x="1713" y="776"/>
                </a:lnTo>
                <a:lnTo>
                  <a:pt x="1714" y="776"/>
                </a:lnTo>
                <a:lnTo>
                  <a:pt x="1721" y="776"/>
                </a:lnTo>
                <a:lnTo>
                  <a:pt x="1723" y="776"/>
                </a:lnTo>
                <a:lnTo>
                  <a:pt x="1724" y="776"/>
                </a:lnTo>
                <a:lnTo>
                  <a:pt x="1726" y="775"/>
                </a:lnTo>
                <a:lnTo>
                  <a:pt x="1727" y="775"/>
                </a:lnTo>
                <a:lnTo>
                  <a:pt x="1728" y="775"/>
                </a:lnTo>
                <a:lnTo>
                  <a:pt x="1729" y="774"/>
                </a:lnTo>
                <a:lnTo>
                  <a:pt x="1730" y="774"/>
                </a:lnTo>
                <a:lnTo>
                  <a:pt x="1731" y="773"/>
                </a:lnTo>
                <a:lnTo>
                  <a:pt x="1732" y="773"/>
                </a:lnTo>
                <a:lnTo>
                  <a:pt x="1733" y="773"/>
                </a:lnTo>
                <a:lnTo>
                  <a:pt x="1734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6" y="772"/>
                </a:lnTo>
                <a:lnTo>
                  <a:pt x="1738" y="772"/>
                </a:lnTo>
                <a:lnTo>
                  <a:pt x="1739" y="771"/>
                </a:lnTo>
                <a:lnTo>
                  <a:pt x="1739" y="772"/>
                </a:lnTo>
                <a:lnTo>
                  <a:pt x="1742" y="771"/>
                </a:lnTo>
                <a:lnTo>
                  <a:pt x="1744" y="770"/>
                </a:lnTo>
                <a:lnTo>
                  <a:pt x="1746" y="769"/>
                </a:lnTo>
                <a:lnTo>
                  <a:pt x="1746" y="770"/>
                </a:lnTo>
                <a:lnTo>
                  <a:pt x="1746" y="771"/>
                </a:lnTo>
                <a:lnTo>
                  <a:pt x="1746" y="773"/>
                </a:lnTo>
                <a:lnTo>
                  <a:pt x="1746" y="774"/>
                </a:lnTo>
                <a:lnTo>
                  <a:pt x="1746" y="776"/>
                </a:lnTo>
                <a:lnTo>
                  <a:pt x="1746" y="777"/>
                </a:lnTo>
                <a:lnTo>
                  <a:pt x="1745" y="776"/>
                </a:lnTo>
                <a:lnTo>
                  <a:pt x="1741" y="775"/>
                </a:lnTo>
                <a:lnTo>
                  <a:pt x="1739" y="775"/>
                </a:lnTo>
                <a:lnTo>
                  <a:pt x="1739" y="776"/>
                </a:lnTo>
                <a:lnTo>
                  <a:pt x="1740" y="776"/>
                </a:lnTo>
                <a:lnTo>
                  <a:pt x="1740" y="777"/>
                </a:lnTo>
                <a:lnTo>
                  <a:pt x="1740" y="780"/>
                </a:lnTo>
                <a:lnTo>
                  <a:pt x="1740" y="781"/>
                </a:lnTo>
                <a:lnTo>
                  <a:pt x="1740" y="782"/>
                </a:lnTo>
                <a:lnTo>
                  <a:pt x="1740" y="785"/>
                </a:lnTo>
                <a:lnTo>
                  <a:pt x="1740" y="788"/>
                </a:lnTo>
                <a:lnTo>
                  <a:pt x="1741" y="788"/>
                </a:lnTo>
                <a:lnTo>
                  <a:pt x="1741" y="789"/>
                </a:lnTo>
                <a:lnTo>
                  <a:pt x="1741" y="792"/>
                </a:lnTo>
                <a:lnTo>
                  <a:pt x="1741" y="793"/>
                </a:lnTo>
                <a:lnTo>
                  <a:pt x="1741" y="794"/>
                </a:lnTo>
                <a:lnTo>
                  <a:pt x="1741" y="795"/>
                </a:lnTo>
                <a:lnTo>
                  <a:pt x="1741" y="796"/>
                </a:lnTo>
                <a:lnTo>
                  <a:pt x="1741" y="797"/>
                </a:lnTo>
                <a:lnTo>
                  <a:pt x="1741" y="797"/>
                </a:lnTo>
                <a:lnTo>
                  <a:pt x="1741" y="798"/>
                </a:lnTo>
                <a:lnTo>
                  <a:pt x="1741" y="799"/>
                </a:lnTo>
                <a:lnTo>
                  <a:pt x="1741" y="800"/>
                </a:lnTo>
                <a:lnTo>
                  <a:pt x="1741" y="801"/>
                </a:lnTo>
                <a:lnTo>
                  <a:pt x="1741" y="802"/>
                </a:lnTo>
                <a:lnTo>
                  <a:pt x="1741" y="803"/>
                </a:lnTo>
                <a:lnTo>
                  <a:pt x="1741" y="804"/>
                </a:lnTo>
                <a:lnTo>
                  <a:pt x="1741" y="805"/>
                </a:lnTo>
                <a:lnTo>
                  <a:pt x="1741" y="806"/>
                </a:lnTo>
                <a:lnTo>
                  <a:pt x="1741" y="807"/>
                </a:lnTo>
                <a:lnTo>
                  <a:pt x="1741" y="808"/>
                </a:lnTo>
                <a:lnTo>
                  <a:pt x="1741" y="809"/>
                </a:lnTo>
                <a:lnTo>
                  <a:pt x="1741" y="809"/>
                </a:lnTo>
                <a:lnTo>
                  <a:pt x="1741" y="810"/>
                </a:lnTo>
                <a:lnTo>
                  <a:pt x="1741" y="811"/>
                </a:lnTo>
                <a:lnTo>
                  <a:pt x="1741" y="812"/>
                </a:lnTo>
                <a:lnTo>
                  <a:pt x="1741" y="813"/>
                </a:lnTo>
                <a:lnTo>
                  <a:pt x="1741" y="814"/>
                </a:lnTo>
                <a:lnTo>
                  <a:pt x="1741" y="815"/>
                </a:lnTo>
                <a:lnTo>
                  <a:pt x="1742" y="815"/>
                </a:lnTo>
                <a:lnTo>
                  <a:pt x="1744" y="815"/>
                </a:lnTo>
                <a:lnTo>
                  <a:pt x="1744" y="816"/>
                </a:lnTo>
                <a:lnTo>
                  <a:pt x="1742" y="816"/>
                </a:lnTo>
                <a:lnTo>
                  <a:pt x="1742" y="817"/>
                </a:lnTo>
                <a:lnTo>
                  <a:pt x="1743" y="818"/>
                </a:lnTo>
                <a:lnTo>
                  <a:pt x="1744" y="818"/>
                </a:lnTo>
                <a:lnTo>
                  <a:pt x="1747" y="818"/>
                </a:lnTo>
                <a:lnTo>
                  <a:pt x="1747" y="821"/>
                </a:lnTo>
                <a:lnTo>
                  <a:pt x="1747" y="821"/>
                </a:lnTo>
                <a:lnTo>
                  <a:pt x="1747" y="823"/>
                </a:lnTo>
                <a:lnTo>
                  <a:pt x="1745" y="823"/>
                </a:lnTo>
                <a:lnTo>
                  <a:pt x="1744" y="823"/>
                </a:lnTo>
                <a:lnTo>
                  <a:pt x="1744" y="822"/>
                </a:lnTo>
                <a:lnTo>
                  <a:pt x="1744" y="821"/>
                </a:lnTo>
                <a:lnTo>
                  <a:pt x="1743" y="821"/>
                </a:lnTo>
                <a:lnTo>
                  <a:pt x="1743" y="820"/>
                </a:lnTo>
                <a:lnTo>
                  <a:pt x="1742" y="818"/>
                </a:lnTo>
                <a:lnTo>
                  <a:pt x="1741" y="817"/>
                </a:lnTo>
                <a:lnTo>
                  <a:pt x="1741" y="816"/>
                </a:lnTo>
                <a:lnTo>
                  <a:pt x="1741" y="815"/>
                </a:lnTo>
                <a:lnTo>
                  <a:pt x="1741" y="814"/>
                </a:lnTo>
                <a:lnTo>
                  <a:pt x="1741" y="813"/>
                </a:lnTo>
                <a:lnTo>
                  <a:pt x="1740" y="813"/>
                </a:lnTo>
                <a:lnTo>
                  <a:pt x="1740" y="812"/>
                </a:lnTo>
                <a:lnTo>
                  <a:pt x="1740" y="811"/>
                </a:lnTo>
                <a:lnTo>
                  <a:pt x="1740" y="810"/>
                </a:lnTo>
                <a:lnTo>
                  <a:pt x="1740" y="809"/>
                </a:lnTo>
                <a:lnTo>
                  <a:pt x="1739" y="809"/>
                </a:lnTo>
                <a:lnTo>
                  <a:pt x="1740" y="809"/>
                </a:lnTo>
                <a:lnTo>
                  <a:pt x="1740" y="809"/>
                </a:lnTo>
                <a:lnTo>
                  <a:pt x="1740" y="808"/>
                </a:lnTo>
                <a:lnTo>
                  <a:pt x="1740" y="807"/>
                </a:lnTo>
                <a:lnTo>
                  <a:pt x="1740" y="806"/>
                </a:lnTo>
                <a:lnTo>
                  <a:pt x="1740" y="805"/>
                </a:lnTo>
                <a:lnTo>
                  <a:pt x="1740" y="804"/>
                </a:lnTo>
                <a:lnTo>
                  <a:pt x="1740" y="803"/>
                </a:lnTo>
                <a:lnTo>
                  <a:pt x="1740" y="802"/>
                </a:lnTo>
                <a:lnTo>
                  <a:pt x="1740" y="801"/>
                </a:lnTo>
                <a:lnTo>
                  <a:pt x="1740" y="800"/>
                </a:lnTo>
                <a:lnTo>
                  <a:pt x="1740" y="799"/>
                </a:lnTo>
                <a:lnTo>
                  <a:pt x="1740" y="798"/>
                </a:lnTo>
                <a:lnTo>
                  <a:pt x="1740" y="797"/>
                </a:lnTo>
                <a:lnTo>
                  <a:pt x="1740" y="797"/>
                </a:lnTo>
                <a:lnTo>
                  <a:pt x="1740" y="796"/>
                </a:lnTo>
                <a:lnTo>
                  <a:pt x="1740" y="795"/>
                </a:lnTo>
                <a:lnTo>
                  <a:pt x="1740" y="794"/>
                </a:lnTo>
                <a:lnTo>
                  <a:pt x="1740" y="793"/>
                </a:lnTo>
                <a:lnTo>
                  <a:pt x="1740" y="792"/>
                </a:lnTo>
                <a:lnTo>
                  <a:pt x="1740" y="788"/>
                </a:lnTo>
                <a:lnTo>
                  <a:pt x="1740" y="785"/>
                </a:lnTo>
                <a:lnTo>
                  <a:pt x="1740" y="785"/>
                </a:lnTo>
                <a:lnTo>
                  <a:pt x="1739" y="782"/>
                </a:lnTo>
                <a:lnTo>
                  <a:pt x="1739" y="781"/>
                </a:lnTo>
                <a:lnTo>
                  <a:pt x="1739" y="780"/>
                </a:lnTo>
                <a:lnTo>
                  <a:pt x="1739" y="777"/>
                </a:lnTo>
                <a:lnTo>
                  <a:pt x="1739" y="776"/>
                </a:lnTo>
                <a:lnTo>
                  <a:pt x="1739" y="775"/>
                </a:lnTo>
                <a:lnTo>
                  <a:pt x="1739" y="774"/>
                </a:lnTo>
                <a:lnTo>
                  <a:pt x="1735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2" y="774"/>
                </a:lnTo>
                <a:lnTo>
                  <a:pt x="1730" y="775"/>
                </a:lnTo>
                <a:lnTo>
                  <a:pt x="1729" y="775"/>
                </a:lnTo>
                <a:lnTo>
                  <a:pt x="1728" y="775"/>
                </a:lnTo>
                <a:lnTo>
                  <a:pt x="1727" y="776"/>
                </a:lnTo>
                <a:lnTo>
                  <a:pt x="1725" y="777"/>
                </a:lnTo>
                <a:lnTo>
                  <a:pt x="1724" y="777"/>
                </a:lnTo>
                <a:lnTo>
                  <a:pt x="1723" y="777"/>
                </a:lnTo>
                <a:lnTo>
                  <a:pt x="1723" y="777"/>
                </a:lnTo>
                <a:lnTo>
                  <a:pt x="1723" y="778"/>
                </a:lnTo>
                <a:lnTo>
                  <a:pt x="1722" y="778"/>
                </a:lnTo>
                <a:lnTo>
                  <a:pt x="1721" y="779"/>
                </a:lnTo>
                <a:lnTo>
                  <a:pt x="1722" y="781"/>
                </a:lnTo>
                <a:lnTo>
                  <a:pt x="1720" y="781"/>
                </a:lnTo>
                <a:lnTo>
                  <a:pt x="1719" y="781"/>
                </a:lnTo>
                <a:lnTo>
                  <a:pt x="1718" y="781"/>
                </a:lnTo>
                <a:lnTo>
                  <a:pt x="1717" y="782"/>
                </a:lnTo>
                <a:lnTo>
                  <a:pt x="1717" y="783"/>
                </a:lnTo>
                <a:lnTo>
                  <a:pt x="1716" y="783"/>
                </a:lnTo>
                <a:lnTo>
                  <a:pt x="1715" y="783"/>
                </a:lnTo>
                <a:lnTo>
                  <a:pt x="1714" y="783"/>
                </a:lnTo>
                <a:lnTo>
                  <a:pt x="1714" y="781"/>
                </a:lnTo>
                <a:lnTo>
                  <a:pt x="1713" y="781"/>
                </a:lnTo>
                <a:lnTo>
                  <a:pt x="1713" y="782"/>
                </a:lnTo>
                <a:lnTo>
                  <a:pt x="1712" y="782"/>
                </a:lnTo>
                <a:lnTo>
                  <a:pt x="1710" y="783"/>
                </a:lnTo>
                <a:lnTo>
                  <a:pt x="1709" y="783"/>
                </a:lnTo>
                <a:lnTo>
                  <a:pt x="1707" y="783"/>
                </a:lnTo>
                <a:lnTo>
                  <a:pt x="1707" y="784"/>
                </a:lnTo>
                <a:lnTo>
                  <a:pt x="1706" y="784"/>
                </a:lnTo>
                <a:lnTo>
                  <a:pt x="1704" y="784"/>
                </a:lnTo>
                <a:lnTo>
                  <a:pt x="1703" y="785"/>
                </a:lnTo>
                <a:lnTo>
                  <a:pt x="1702" y="785"/>
                </a:lnTo>
                <a:lnTo>
                  <a:pt x="1702" y="785"/>
                </a:lnTo>
                <a:lnTo>
                  <a:pt x="1700" y="785"/>
                </a:lnTo>
                <a:lnTo>
                  <a:pt x="1700" y="785"/>
                </a:lnTo>
                <a:lnTo>
                  <a:pt x="1698" y="785"/>
                </a:lnTo>
                <a:lnTo>
                  <a:pt x="1697" y="785"/>
                </a:lnTo>
                <a:lnTo>
                  <a:pt x="1698" y="785"/>
                </a:lnTo>
                <a:lnTo>
                  <a:pt x="1698" y="786"/>
                </a:lnTo>
                <a:lnTo>
                  <a:pt x="1698" y="787"/>
                </a:lnTo>
                <a:lnTo>
                  <a:pt x="1699" y="787"/>
                </a:lnTo>
                <a:lnTo>
                  <a:pt x="1698" y="788"/>
                </a:lnTo>
                <a:lnTo>
                  <a:pt x="1698" y="789"/>
                </a:lnTo>
                <a:lnTo>
                  <a:pt x="1697" y="789"/>
                </a:lnTo>
                <a:lnTo>
                  <a:pt x="1696" y="789"/>
                </a:lnTo>
                <a:lnTo>
                  <a:pt x="1696" y="790"/>
                </a:lnTo>
                <a:lnTo>
                  <a:pt x="1696" y="791"/>
                </a:lnTo>
                <a:lnTo>
                  <a:pt x="1696" y="792"/>
                </a:lnTo>
                <a:lnTo>
                  <a:pt x="1696" y="793"/>
                </a:lnTo>
                <a:lnTo>
                  <a:pt x="1696" y="794"/>
                </a:lnTo>
                <a:lnTo>
                  <a:pt x="1696" y="795"/>
                </a:lnTo>
                <a:lnTo>
                  <a:pt x="1696" y="796"/>
                </a:lnTo>
                <a:lnTo>
                  <a:pt x="1697" y="796"/>
                </a:lnTo>
                <a:lnTo>
                  <a:pt x="1697" y="797"/>
                </a:lnTo>
                <a:lnTo>
                  <a:pt x="1697" y="796"/>
                </a:lnTo>
                <a:lnTo>
                  <a:pt x="1697" y="797"/>
                </a:lnTo>
                <a:lnTo>
                  <a:pt x="1698" y="797"/>
                </a:lnTo>
                <a:lnTo>
                  <a:pt x="1698" y="798"/>
                </a:lnTo>
                <a:lnTo>
                  <a:pt x="1699" y="800"/>
                </a:lnTo>
                <a:lnTo>
                  <a:pt x="1698" y="800"/>
                </a:lnTo>
                <a:lnTo>
                  <a:pt x="1697" y="800"/>
                </a:lnTo>
                <a:lnTo>
                  <a:pt x="1696" y="800"/>
                </a:lnTo>
                <a:lnTo>
                  <a:pt x="1696" y="801"/>
                </a:lnTo>
                <a:lnTo>
                  <a:pt x="1696" y="802"/>
                </a:lnTo>
                <a:lnTo>
                  <a:pt x="1696" y="803"/>
                </a:lnTo>
                <a:lnTo>
                  <a:pt x="1696" y="804"/>
                </a:lnTo>
                <a:lnTo>
                  <a:pt x="1696" y="805"/>
                </a:lnTo>
                <a:lnTo>
                  <a:pt x="1696" y="806"/>
                </a:lnTo>
                <a:lnTo>
                  <a:pt x="1696" y="807"/>
                </a:lnTo>
                <a:lnTo>
                  <a:pt x="1696" y="808"/>
                </a:lnTo>
                <a:lnTo>
                  <a:pt x="1697" y="808"/>
                </a:lnTo>
                <a:lnTo>
                  <a:pt x="1697" y="809"/>
                </a:lnTo>
                <a:lnTo>
                  <a:pt x="1697" y="809"/>
                </a:lnTo>
                <a:lnTo>
                  <a:pt x="1697" y="810"/>
                </a:lnTo>
                <a:lnTo>
                  <a:pt x="1697" y="811"/>
                </a:lnTo>
                <a:lnTo>
                  <a:pt x="1697" y="812"/>
                </a:lnTo>
                <a:lnTo>
                  <a:pt x="1697" y="813"/>
                </a:lnTo>
                <a:lnTo>
                  <a:pt x="1697" y="814"/>
                </a:lnTo>
                <a:lnTo>
                  <a:pt x="1696" y="814"/>
                </a:lnTo>
                <a:lnTo>
                  <a:pt x="1694" y="815"/>
                </a:lnTo>
                <a:lnTo>
                  <a:pt x="1695" y="817"/>
                </a:lnTo>
                <a:lnTo>
                  <a:pt x="1695" y="820"/>
                </a:lnTo>
                <a:lnTo>
                  <a:pt x="1696" y="820"/>
                </a:lnTo>
                <a:lnTo>
                  <a:pt x="1697" y="820"/>
                </a:lnTo>
                <a:lnTo>
                  <a:pt x="1698" y="819"/>
                </a:lnTo>
                <a:lnTo>
                  <a:pt x="1699" y="819"/>
                </a:lnTo>
                <a:lnTo>
                  <a:pt x="1699" y="821"/>
                </a:lnTo>
                <a:lnTo>
                  <a:pt x="1700" y="825"/>
                </a:lnTo>
                <a:lnTo>
                  <a:pt x="1701" y="827"/>
                </a:lnTo>
                <a:lnTo>
                  <a:pt x="1702" y="828"/>
                </a:lnTo>
                <a:lnTo>
                  <a:pt x="1703" y="828"/>
                </a:lnTo>
                <a:lnTo>
                  <a:pt x="1704" y="828"/>
                </a:lnTo>
                <a:lnTo>
                  <a:pt x="1704" y="827"/>
                </a:lnTo>
                <a:lnTo>
                  <a:pt x="1705" y="827"/>
                </a:lnTo>
                <a:lnTo>
                  <a:pt x="1706" y="827"/>
                </a:lnTo>
                <a:lnTo>
                  <a:pt x="1707" y="827"/>
                </a:lnTo>
                <a:lnTo>
                  <a:pt x="1708" y="827"/>
                </a:lnTo>
                <a:lnTo>
                  <a:pt x="1708" y="828"/>
                </a:lnTo>
                <a:lnTo>
                  <a:pt x="1707" y="828"/>
                </a:lnTo>
                <a:lnTo>
                  <a:pt x="1707" y="829"/>
                </a:lnTo>
                <a:lnTo>
                  <a:pt x="1708" y="829"/>
                </a:lnTo>
                <a:lnTo>
                  <a:pt x="1709" y="830"/>
                </a:lnTo>
                <a:lnTo>
                  <a:pt x="1710" y="830"/>
                </a:lnTo>
                <a:lnTo>
                  <a:pt x="1710" y="831"/>
                </a:lnTo>
                <a:lnTo>
                  <a:pt x="1711" y="831"/>
                </a:lnTo>
                <a:lnTo>
                  <a:pt x="1711" y="831"/>
                </a:lnTo>
                <a:lnTo>
                  <a:pt x="1712" y="831"/>
                </a:lnTo>
                <a:lnTo>
                  <a:pt x="1713" y="831"/>
                </a:lnTo>
                <a:lnTo>
                  <a:pt x="1714" y="831"/>
                </a:lnTo>
                <a:lnTo>
                  <a:pt x="1715" y="831"/>
                </a:lnTo>
                <a:lnTo>
                  <a:pt x="1716" y="831"/>
                </a:lnTo>
                <a:lnTo>
                  <a:pt x="1717" y="831"/>
                </a:lnTo>
                <a:lnTo>
                  <a:pt x="1717" y="832"/>
                </a:lnTo>
                <a:lnTo>
                  <a:pt x="1718" y="832"/>
                </a:lnTo>
                <a:lnTo>
                  <a:pt x="1718" y="831"/>
                </a:lnTo>
                <a:lnTo>
                  <a:pt x="1719" y="831"/>
                </a:lnTo>
                <a:lnTo>
                  <a:pt x="1719" y="832"/>
                </a:lnTo>
                <a:lnTo>
                  <a:pt x="1720" y="832"/>
                </a:lnTo>
                <a:lnTo>
                  <a:pt x="1720" y="831"/>
                </a:lnTo>
                <a:lnTo>
                  <a:pt x="1721" y="831"/>
                </a:lnTo>
                <a:lnTo>
                  <a:pt x="1721" y="832"/>
                </a:lnTo>
                <a:lnTo>
                  <a:pt x="1723" y="832"/>
                </a:lnTo>
                <a:lnTo>
                  <a:pt x="1724" y="832"/>
                </a:lnTo>
                <a:lnTo>
                  <a:pt x="1725" y="832"/>
                </a:lnTo>
                <a:lnTo>
                  <a:pt x="1726" y="832"/>
                </a:lnTo>
                <a:lnTo>
                  <a:pt x="1727" y="832"/>
                </a:lnTo>
                <a:lnTo>
                  <a:pt x="1728" y="832"/>
                </a:lnTo>
                <a:lnTo>
                  <a:pt x="1730" y="832"/>
                </a:lnTo>
                <a:lnTo>
                  <a:pt x="1731" y="832"/>
                </a:lnTo>
                <a:lnTo>
                  <a:pt x="1732" y="832"/>
                </a:lnTo>
                <a:lnTo>
                  <a:pt x="1733" y="832"/>
                </a:lnTo>
                <a:lnTo>
                  <a:pt x="1734" y="832"/>
                </a:lnTo>
                <a:lnTo>
                  <a:pt x="1735" y="832"/>
                </a:lnTo>
                <a:lnTo>
                  <a:pt x="1735" y="832"/>
                </a:lnTo>
                <a:lnTo>
                  <a:pt x="1736" y="832"/>
                </a:lnTo>
                <a:lnTo>
                  <a:pt x="1737" y="832"/>
                </a:lnTo>
                <a:lnTo>
                  <a:pt x="1738" y="832"/>
                </a:lnTo>
                <a:lnTo>
                  <a:pt x="1738" y="831"/>
                </a:lnTo>
                <a:lnTo>
                  <a:pt x="1740" y="831"/>
                </a:lnTo>
                <a:lnTo>
                  <a:pt x="1740" y="832"/>
                </a:lnTo>
                <a:lnTo>
                  <a:pt x="1741" y="832"/>
                </a:lnTo>
                <a:lnTo>
                  <a:pt x="1743" y="832"/>
                </a:lnTo>
                <a:lnTo>
                  <a:pt x="1742" y="831"/>
                </a:lnTo>
                <a:lnTo>
                  <a:pt x="1743" y="831"/>
                </a:lnTo>
                <a:lnTo>
                  <a:pt x="1743" y="832"/>
                </a:lnTo>
                <a:lnTo>
                  <a:pt x="1744" y="832"/>
                </a:lnTo>
                <a:lnTo>
                  <a:pt x="1744" y="831"/>
                </a:lnTo>
                <a:lnTo>
                  <a:pt x="1745" y="831"/>
                </a:lnTo>
                <a:lnTo>
                  <a:pt x="1746" y="831"/>
                </a:lnTo>
                <a:lnTo>
                  <a:pt x="1746" y="832"/>
                </a:lnTo>
                <a:lnTo>
                  <a:pt x="1747" y="832"/>
                </a:lnTo>
                <a:lnTo>
                  <a:pt x="1747" y="832"/>
                </a:lnTo>
                <a:lnTo>
                  <a:pt x="1749" y="832"/>
                </a:lnTo>
                <a:lnTo>
                  <a:pt x="1750" y="832"/>
                </a:lnTo>
                <a:lnTo>
                  <a:pt x="1751" y="832"/>
                </a:lnTo>
                <a:lnTo>
                  <a:pt x="1753" y="832"/>
                </a:lnTo>
                <a:lnTo>
                  <a:pt x="1755" y="832"/>
                </a:lnTo>
                <a:lnTo>
                  <a:pt x="1756" y="832"/>
                </a:lnTo>
                <a:lnTo>
                  <a:pt x="1757" y="832"/>
                </a:lnTo>
                <a:lnTo>
                  <a:pt x="1758" y="832"/>
                </a:lnTo>
                <a:lnTo>
                  <a:pt x="1759" y="832"/>
                </a:lnTo>
                <a:lnTo>
                  <a:pt x="1759" y="832"/>
                </a:lnTo>
                <a:lnTo>
                  <a:pt x="1759" y="831"/>
                </a:lnTo>
                <a:lnTo>
                  <a:pt x="1759" y="832"/>
                </a:lnTo>
                <a:lnTo>
                  <a:pt x="1760" y="832"/>
                </a:lnTo>
                <a:lnTo>
                  <a:pt x="1762" y="832"/>
                </a:lnTo>
                <a:lnTo>
                  <a:pt x="1762" y="831"/>
                </a:lnTo>
                <a:lnTo>
                  <a:pt x="1762" y="832"/>
                </a:lnTo>
                <a:lnTo>
                  <a:pt x="1761" y="833"/>
                </a:lnTo>
                <a:lnTo>
                  <a:pt x="1760" y="833"/>
                </a:lnTo>
                <a:lnTo>
                  <a:pt x="1760" y="832"/>
                </a:lnTo>
                <a:lnTo>
                  <a:pt x="1759" y="832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2"/>
                </a:lnTo>
                <a:lnTo>
                  <a:pt x="1757" y="832"/>
                </a:lnTo>
                <a:lnTo>
                  <a:pt x="1757" y="833"/>
                </a:lnTo>
                <a:lnTo>
                  <a:pt x="1756" y="833"/>
                </a:lnTo>
                <a:lnTo>
                  <a:pt x="1756" y="832"/>
                </a:lnTo>
                <a:lnTo>
                  <a:pt x="1755" y="832"/>
                </a:lnTo>
                <a:lnTo>
                  <a:pt x="1755" y="833"/>
                </a:lnTo>
                <a:lnTo>
                  <a:pt x="1754" y="833"/>
                </a:lnTo>
                <a:lnTo>
                  <a:pt x="1754" y="832"/>
                </a:lnTo>
                <a:lnTo>
                  <a:pt x="1753" y="832"/>
                </a:lnTo>
                <a:lnTo>
                  <a:pt x="1751" y="832"/>
                </a:lnTo>
                <a:lnTo>
                  <a:pt x="1750" y="832"/>
                </a:lnTo>
                <a:lnTo>
                  <a:pt x="1750" y="833"/>
                </a:lnTo>
                <a:lnTo>
                  <a:pt x="1750" y="832"/>
                </a:lnTo>
                <a:lnTo>
                  <a:pt x="1749" y="832"/>
                </a:lnTo>
                <a:lnTo>
                  <a:pt x="1749" y="833"/>
                </a:lnTo>
                <a:lnTo>
                  <a:pt x="1748" y="833"/>
                </a:lnTo>
                <a:lnTo>
                  <a:pt x="1747" y="833"/>
                </a:lnTo>
                <a:lnTo>
                  <a:pt x="1747" y="832"/>
                </a:lnTo>
                <a:lnTo>
                  <a:pt x="1747" y="832"/>
                </a:lnTo>
                <a:lnTo>
                  <a:pt x="1746" y="832"/>
                </a:lnTo>
                <a:lnTo>
                  <a:pt x="1745" y="832"/>
                </a:lnTo>
                <a:lnTo>
                  <a:pt x="1744" y="832"/>
                </a:lnTo>
                <a:lnTo>
                  <a:pt x="1743" y="832"/>
                </a:lnTo>
                <a:lnTo>
                  <a:pt x="1741" y="832"/>
                </a:lnTo>
                <a:lnTo>
                  <a:pt x="1740" y="832"/>
                </a:lnTo>
                <a:lnTo>
                  <a:pt x="1739" y="832"/>
                </a:lnTo>
                <a:lnTo>
                  <a:pt x="1737" y="832"/>
                </a:lnTo>
                <a:lnTo>
                  <a:pt x="1737" y="833"/>
                </a:lnTo>
                <a:lnTo>
                  <a:pt x="1737" y="833"/>
                </a:lnTo>
                <a:lnTo>
                  <a:pt x="1737" y="834"/>
                </a:lnTo>
                <a:lnTo>
                  <a:pt x="1736" y="834"/>
                </a:lnTo>
                <a:lnTo>
                  <a:pt x="1736" y="833"/>
                </a:lnTo>
                <a:lnTo>
                  <a:pt x="1736" y="833"/>
                </a:lnTo>
                <a:lnTo>
                  <a:pt x="1736" y="832"/>
                </a:lnTo>
                <a:lnTo>
                  <a:pt x="1735" y="832"/>
                </a:lnTo>
                <a:lnTo>
                  <a:pt x="1734" y="832"/>
                </a:lnTo>
                <a:lnTo>
                  <a:pt x="1733" y="832"/>
                </a:lnTo>
                <a:lnTo>
                  <a:pt x="1733" y="833"/>
                </a:lnTo>
                <a:lnTo>
                  <a:pt x="1732" y="833"/>
                </a:lnTo>
                <a:lnTo>
                  <a:pt x="1732" y="832"/>
                </a:lnTo>
                <a:lnTo>
                  <a:pt x="1730" y="832"/>
                </a:lnTo>
                <a:lnTo>
                  <a:pt x="1728" y="832"/>
                </a:lnTo>
                <a:lnTo>
                  <a:pt x="1727" y="832"/>
                </a:lnTo>
                <a:lnTo>
                  <a:pt x="1726" y="832"/>
                </a:lnTo>
                <a:lnTo>
                  <a:pt x="1724" y="832"/>
                </a:lnTo>
                <a:lnTo>
                  <a:pt x="1724" y="833"/>
                </a:lnTo>
                <a:lnTo>
                  <a:pt x="1724" y="833"/>
                </a:lnTo>
                <a:lnTo>
                  <a:pt x="1724" y="834"/>
                </a:lnTo>
                <a:lnTo>
                  <a:pt x="1724" y="835"/>
                </a:lnTo>
                <a:lnTo>
                  <a:pt x="1724" y="836"/>
                </a:lnTo>
                <a:lnTo>
                  <a:pt x="1724" y="837"/>
                </a:lnTo>
                <a:lnTo>
                  <a:pt x="1723" y="837"/>
                </a:lnTo>
                <a:lnTo>
                  <a:pt x="1723" y="836"/>
                </a:lnTo>
                <a:lnTo>
                  <a:pt x="1723" y="835"/>
                </a:lnTo>
                <a:lnTo>
                  <a:pt x="1723" y="834"/>
                </a:lnTo>
                <a:lnTo>
                  <a:pt x="1723" y="833"/>
                </a:lnTo>
                <a:lnTo>
                  <a:pt x="1723" y="833"/>
                </a:lnTo>
                <a:lnTo>
                  <a:pt x="1723" y="832"/>
                </a:lnTo>
                <a:lnTo>
                  <a:pt x="1723" y="832"/>
                </a:lnTo>
                <a:lnTo>
                  <a:pt x="1721" y="832"/>
                </a:lnTo>
                <a:lnTo>
                  <a:pt x="1718" y="832"/>
                </a:lnTo>
                <a:lnTo>
                  <a:pt x="1717" y="832"/>
                </a:lnTo>
                <a:lnTo>
                  <a:pt x="1716" y="832"/>
                </a:lnTo>
                <a:lnTo>
                  <a:pt x="1715" y="832"/>
                </a:lnTo>
                <a:lnTo>
                  <a:pt x="1714" y="832"/>
                </a:lnTo>
                <a:lnTo>
                  <a:pt x="1713" y="832"/>
                </a:lnTo>
                <a:lnTo>
                  <a:pt x="1712" y="832"/>
                </a:lnTo>
                <a:lnTo>
                  <a:pt x="1711" y="832"/>
                </a:lnTo>
                <a:lnTo>
                  <a:pt x="1711" y="831"/>
                </a:lnTo>
                <a:lnTo>
                  <a:pt x="1711" y="831"/>
                </a:lnTo>
                <a:lnTo>
                  <a:pt x="1710" y="831"/>
                </a:lnTo>
                <a:lnTo>
                  <a:pt x="1709" y="831"/>
                </a:lnTo>
                <a:lnTo>
                  <a:pt x="1708" y="831"/>
                </a:lnTo>
                <a:lnTo>
                  <a:pt x="1707" y="831"/>
                </a:lnTo>
                <a:lnTo>
                  <a:pt x="1706" y="831"/>
                </a:lnTo>
                <a:lnTo>
                  <a:pt x="1705" y="831"/>
                </a:lnTo>
                <a:lnTo>
                  <a:pt x="1704" y="832"/>
                </a:lnTo>
                <a:lnTo>
                  <a:pt x="1703" y="832"/>
                </a:lnTo>
                <a:lnTo>
                  <a:pt x="1702" y="832"/>
                </a:lnTo>
                <a:lnTo>
                  <a:pt x="1700" y="832"/>
                </a:lnTo>
                <a:lnTo>
                  <a:pt x="1699" y="832"/>
                </a:lnTo>
                <a:lnTo>
                  <a:pt x="1701" y="834"/>
                </a:lnTo>
                <a:lnTo>
                  <a:pt x="1702" y="836"/>
                </a:lnTo>
                <a:lnTo>
                  <a:pt x="1703" y="840"/>
                </a:lnTo>
                <a:lnTo>
                  <a:pt x="1704" y="842"/>
                </a:lnTo>
                <a:lnTo>
                  <a:pt x="1704" y="843"/>
                </a:lnTo>
                <a:lnTo>
                  <a:pt x="1704" y="845"/>
                </a:lnTo>
                <a:lnTo>
                  <a:pt x="1705" y="845"/>
                </a:lnTo>
                <a:lnTo>
                  <a:pt x="1705" y="845"/>
                </a:lnTo>
                <a:lnTo>
                  <a:pt x="1705" y="846"/>
                </a:lnTo>
                <a:lnTo>
                  <a:pt x="1706" y="846"/>
                </a:lnTo>
                <a:lnTo>
                  <a:pt x="1707" y="846"/>
                </a:lnTo>
                <a:lnTo>
                  <a:pt x="1708" y="846"/>
                </a:lnTo>
                <a:lnTo>
                  <a:pt x="1709" y="846"/>
                </a:lnTo>
                <a:lnTo>
                  <a:pt x="1709" y="847"/>
                </a:lnTo>
                <a:lnTo>
                  <a:pt x="1710" y="847"/>
                </a:lnTo>
                <a:lnTo>
                  <a:pt x="1711" y="848"/>
                </a:lnTo>
                <a:lnTo>
                  <a:pt x="1711" y="848"/>
                </a:lnTo>
                <a:lnTo>
                  <a:pt x="1712" y="848"/>
                </a:lnTo>
                <a:lnTo>
                  <a:pt x="1713" y="849"/>
                </a:lnTo>
                <a:lnTo>
                  <a:pt x="1714" y="849"/>
                </a:lnTo>
                <a:lnTo>
                  <a:pt x="1715" y="849"/>
                </a:lnTo>
                <a:lnTo>
                  <a:pt x="1716" y="849"/>
                </a:lnTo>
                <a:lnTo>
                  <a:pt x="1717" y="849"/>
                </a:lnTo>
                <a:lnTo>
                  <a:pt x="1718" y="849"/>
                </a:lnTo>
                <a:lnTo>
                  <a:pt x="1718" y="850"/>
                </a:lnTo>
                <a:lnTo>
                  <a:pt x="1718" y="851"/>
                </a:lnTo>
                <a:lnTo>
                  <a:pt x="1717" y="851"/>
                </a:lnTo>
                <a:lnTo>
                  <a:pt x="1717" y="850"/>
                </a:lnTo>
                <a:lnTo>
                  <a:pt x="1716" y="850"/>
                </a:lnTo>
                <a:lnTo>
                  <a:pt x="1716" y="849"/>
                </a:lnTo>
                <a:lnTo>
                  <a:pt x="1715" y="849"/>
                </a:lnTo>
                <a:lnTo>
                  <a:pt x="1714" y="849"/>
                </a:lnTo>
                <a:lnTo>
                  <a:pt x="1713" y="849"/>
                </a:lnTo>
                <a:lnTo>
                  <a:pt x="1712" y="849"/>
                </a:lnTo>
                <a:lnTo>
                  <a:pt x="1711" y="849"/>
                </a:lnTo>
                <a:lnTo>
                  <a:pt x="1711" y="848"/>
                </a:lnTo>
                <a:lnTo>
                  <a:pt x="1710" y="848"/>
                </a:lnTo>
                <a:lnTo>
                  <a:pt x="1709" y="847"/>
                </a:lnTo>
                <a:lnTo>
                  <a:pt x="1708" y="847"/>
                </a:lnTo>
                <a:lnTo>
                  <a:pt x="1707" y="846"/>
                </a:lnTo>
                <a:lnTo>
                  <a:pt x="1706" y="846"/>
                </a:lnTo>
                <a:lnTo>
                  <a:pt x="1705" y="846"/>
                </a:lnTo>
                <a:lnTo>
                  <a:pt x="1704" y="846"/>
                </a:lnTo>
                <a:lnTo>
                  <a:pt x="1704" y="850"/>
                </a:lnTo>
                <a:lnTo>
                  <a:pt x="1705" y="850"/>
                </a:lnTo>
                <a:lnTo>
                  <a:pt x="1708" y="850"/>
                </a:lnTo>
                <a:lnTo>
                  <a:pt x="1709" y="850"/>
                </a:lnTo>
                <a:lnTo>
                  <a:pt x="1710" y="850"/>
                </a:lnTo>
                <a:lnTo>
                  <a:pt x="1710" y="851"/>
                </a:lnTo>
                <a:lnTo>
                  <a:pt x="1711" y="851"/>
                </a:lnTo>
                <a:lnTo>
                  <a:pt x="1711" y="852"/>
                </a:lnTo>
                <a:lnTo>
                  <a:pt x="1710" y="853"/>
                </a:lnTo>
                <a:lnTo>
                  <a:pt x="1709" y="855"/>
                </a:lnTo>
                <a:lnTo>
                  <a:pt x="1709" y="856"/>
                </a:lnTo>
                <a:lnTo>
                  <a:pt x="1708" y="857"/>
                </a:lnTo>
                <a:lnTo>
                  <a:pt x="1708" y="857"/>
                </a:lnTo>
                <a:lnTo>
                  <a:pt x="1707" y="857"/>
                </a:lnTo>
                <a:lnTo>
                  <a:pt x="1706" y="857"/>
                </a:lnTo>
                <a:lnTo>
                  <a:pt x="1705" y="857"/>
                </a:lnTo>
                <a:lnTo>
                  <a:pt x="1706" y="858"/>
                </a:lnTo>
                <a:lnTo>
                  <a:pt x="1707" y="860"/>
                </a:lnTo>
                <a:lnTo>
                  <a:pt x="1708" y="862"/>
                </a:lnTo>
                <a:lnTo>
                  <a:pt x="1709" y="863"/>
                </a:lnTo>
                <a:lnTo>
                  <a:pt x="1710" y="864"/>
                </a:lnTo>
                <a:lnTo>
                  <a:pt x="1710" y="865"/>
                </a:lnTo>
                <a:lnTo>
                  <a:pt x="1711" y="866"/>
                </a:lnTo>
                <a:lnTo>
                  <a:pt x="1711" y="866"/>
                </a:lnTo>
                <a:lnTo>
                  <a:pt x="1711" y="867"/>
                </a:lnTo>
                <a:lnTo>
                  <a:pt x="1712" y="867"/>
                </a:lnTo>
                <a:lnTo>
                  <a:pt x="1713" y="868"/>
                </a:lnTo>
                <a:lnTo>
                  <a:pt x="1714" y="869"/>
                </a:lnTo>
                <a:lnTo>
                  <a:pt x="1715" y="869"/>
                </a:lnTo>
                <a:lnTo>
                  <a:pt x="1716" y="869"/>
                </a:lnTo>
                <a:lnTo>
                  <a:pt x="1718" y="869"/>
                </a:lnTo>
                <a:lnTo>
                  <a:pt x="1720" y="869"/>
                </a:lnTo>
                <a:lnTo>
                  <a:pt x="1721" y="869"/>
                </a:lnTo>
                <a:lnTo>
                  <a:pt x="1723" y="869"/>
                </a:lnTo>
                <a:lnTo>
                  <a:pt x="1723" y="869"/>
                </a:lnTo>
                <a:lnTo>
                  <a:pt x="1728" y="868"/>
                </a:lnTo>
                <a:lnTo>
                  <a:pt x="1729" y="868"/>
                </a:lnTo>
                <a:lnTo>
                  <a:pt x="1730" y="868"/>
                </a:lnTo>
                <a:lnTo>
                  <a:pt x="1732" y="867"/>
                </a:lnTo>
                <a:lnTo>
                  <a:pt x="1733" y="867"/>
                </a:lnTo>
                <a:lnTo>
                  <a:pt x="1735" y="866"/>
                </a:lnTo>
                <a:lnTo>
                  <a:pt x="1735" y="866"/>
                </a:lnTo>
                <a:lnTo>
                  <a:pt x="1736" y="866"/>
                </a:lnTo>
                <a:lnTo>
                  <a:pt x="1738" y="865"/>
                </a:lnTo>
                <a:lnTo>
                  <a:pt x="1740" y="865"/>
                </a:lnTo>
                <a:lnTo>
                  <a:pt x="1741" y="865"/>
                </a:lnTo>
                <a:lnTo>
                  <a:pt x="1744" y="864"/>
                </a:lnTo>
                <a:lnTo>
                  <a:pt x="1745" y="864"/>
                </a:lnTo>
                <a:lnTo>
                  <a:pt x="1746" y="864"/>
                </a:lnTo>
                <a:lnTo>
                  <a:pt x="1747" y="863"/>
                </a:lnTo>
                <a:lnTo>
                  <a:pt x="1747" y="863"/>
                </a:lnTo>
                <a:lnTo>
                  <a:pt x="1748" y="863"/>
                </a:lnTo>
                <a:lnTo>
                  <a:pt x="1749" y="863"/>
                </a:lnTo>
                <a:lnTo>
                  <a:pt x="1751" y="862"/>
                </a:lnTo>
                <a:lnTo>
                  <a:pt x="1753" y="862"/>
                </a:lnTo>
                <a:lnTo>
                  <a:pt x="1755" y="861"/>
                </a:lnTo>
                <a:lnTo>
                  <a:pt x="1756" y="861"/>
                </a:lnTo>
                <a:lnTo>
                  <a:pt x="1757" y="861"/>
                </a:lnTo>
                <a:lnTo>
                  <a:pt x="1759" y="860"/>
                </a:lnTo>
                <a:lnTo>
                  <a:pt x="1761" y="860"/>
                </a:lnTo>
                <a:lnTo>
                  <a:pt x="1761" y="859"/>
                </a:lnTo>
                <a:lnTo>
                  <a:pt x="1762" y="859"/>
                </a:lnTo>
                <a:lnTo>
                  <a:pt x="1763" y="859"/>
                </a:lnTo>
                <a:lnTo>
                  <a:pt x="1764" y="859"/>
                </a:lnTo>
                <a:lnTo>
                  <a:pt x="1765" y="859"/>
                </a:lnTo>
                <a:lnTo>
                  <a:pt x="1766" y="858"/>
                </a:lnTo>
                <a:lnTo>
                  <a:pt x="1767" y="858"/>
                </a:lnTo>
                <a:lnTo>
                  <a:pt x="1768" y="858"/>
                </a:lnTo>
                <a:lnTo>
                  <a:pt x="1769" y="858"/>
                </a:lnTo>
                <a:lnTo>
                  <a:pt x="1770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3" y="857"/>
                </a:lnTo>
                <a:lnTo>
                  <a:pt x="1775" y="857"/>
                </a:lnTo>
                <a:lnTo>
                  <a:pt x="1776" y="857"/>
                </a:lnTo>
                <a:lnTo>
                  <a:pt x="1777" y="856"/>
                </a:lnTo>
                <a:lnTo>
                  <a:pt x="1779" y="856"/>
                </a:lnTo>
                <a:lnTo>
                  <a:pt x="1780" y="856"/>
                </a:lnTo>
                <a:lnTo>
                  <a:pt x="1781" y="855"/>
                </a:lnTo>
                <a:lnTo>
                  <a:pt x="1782" y="855"/>
                </a:lnTo>
                <a:lnTo>
                  <a:pt x="1783" y="855"/>
                </a:lnTo>
                <a:lnTo>
                  <a:pt x="1783" y="855"/>
                </a:lnTo>
                <a:lnTo>
                  <a:pt x="1783" y="854"/>
                </a:lnTo>
                <a:lnTo>
                  <a:pt x="1784" y="854"/>
                </a:lnTo>
                <a:lnTo>
                  <a:pt x="1785" y="854"/>
                </a:lnTo>
                <a:lnTo>
                  <a:pt x="1786" y="854"/>
                </a:lnTo>
                <a:lnTo>
                  <a:pt x="1787" y="853"/>
                </a:lnTo>
                <a:lnTo>
                  <a:pt x="1788" y="853"/>
                </a:lnTo>
                <a:lnTo>
                  <a:pt x="1789" y="853"/>
                </a:lnTo>
                <a:lnTo>
                  <a:pt x="1790" y="852"/>
                </a:lnTo>
                <a:lnTo>
                  <a:pt x="1793" y="851"/>
                </a:lnTo>
                <a:lnTo>
                  <a:pt x="1795" y="850"/>
                </a:lnTo>
                <a:lnTo>
                  <a:pt x="1796" y="849"/>
                </a:lnTo>
                <a:lnTo>
                  <a:pt x="1797" y="849"/>
                </a:lnTo>
                <a:lnTo>
                  <a:pt x="1798" y="849"/>
                </a:lnTo>
                <a:lnTo>
                  <a:pt x="1798" y="848"/>
                </a:lnTo>
                <a:lnTo>
                  <a:pt x="1799" y="848"/>
                </a:lnTo>
                <a:lnTo>
                  <a:pt x="1800" y="848"/>
                </a:lnTo>
                <a:lnTo>
                  <a:pt x="1801" y="847"/>
                </a:lnTo>
                <a:lnTo>
                  <a:pt x="1802" y="846"/>
                </a:lnTo>
                <a:lnTo>
                  <a:pt x="1804" y="846"/>
                </a:lnTo>
                <a:lnTo>
                  <a:pt x="1806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8" y="845"/>
                </a:lnTo>
                <a:lnTo>
                  <a:pt x="1809" y="844"/>
                </a:lnTo>
                <a:lnTo>
                  <a:pt x="1812" y="843"/>
                </a:lnTo>
                <a:lnTo>
                  <a:pt x="1818" y="841"/>
                </a:lnTo>
                <a:lnTo>
                  <a:pt x="1819" y="840"/>
                </a:lnTo>
                <a:lnTo>
                  <a:pt x="1819" y="840"/>
                </a:lnTo>
                <a:lnTo>
                  <a:pt x="1820" y="839"/>
                </a:lnTo>
                <a:lnTo>
                  <a:pt x="1821" y="839"/>
                </a:lnTo>
                <a:lnTo>
                  <a:pt x="1822" y="839"/>
                </a:lnTo>
                <a:lnTo>
                  <a:pt x="1823" y="838"/>
                </a:lnTo>
                <a:lnTo>
                  <a:pt x="1825" y="838"/>
                </a:lnTo>
                <a:lnTo>
                  <a:pt x="1827" y="837"/>
                </a:lnTo>
                <a:lnTo>
                  <a:pt x="1828" y="837"/>
                </a:lnTo>
                <a:lnTo>
                  <a:pt x="1829" y="837"/>
                </a:lnTo>
                <a:lnTo>
                  <a:pt x="1829" y="836"/>
                </a:lnTo>
                <a:lnTo>
                  <a:pt x="1832" y="835"/>
                </a:lnTo>
                <a:lnTo>
                  <a:pt x="1833" y="835"/>
                </a:lnTo>
                <a:lnTo>
                  <a:pt x="1834" y="835"/>
                </a:lnTo>
                <a:lnTo>
                  <a:pt x="1835" y="834"/>
                </a:lnTo>
                <a:lnTo>
                  <a:pt x="1836" y="834"/>
                </a:lnTo>
                <a:lnTo>
                  <a:pt x="1837" y="834"/>
                </a:lnTo>
                <a:lnTo>
                  <a:pt x="1837" y="833"/>
                </a:lnTo>
                <a:lnTo>
                  <a:pt x="1838" y="833"/>
                </a:lnTo>
                <a:lnTo>
                  <a:pt x="1839" y="833"/>
                </a:lnTo>
                <a:lnTo>
                  <a:pt x="1840" y="833"/>
                </a:lnTo>
                <a:lnTo>
                  <a:pt x="1841" y="833"/>
                </a:lnTo>
                <a:lnTo>
                  <a:pt x="1842" y="833"/>
                </a:lnTo>
                <a:lnTo>
                  <a:pt x="1844" y="832"/>
                </a:lnTo>
                <a:lnTo>
                  <a:pt x="1845" y="832"/>
                </a:lnTo>
                <a:lnTo>
                  <a:pt x="1846" y="831"/>
                </a:lnTo>
                <a:lnTo>
                  <a:pt x="1847" y="831"/>
                </a:lnTo>
                <a:lnTo>
                  <a:pt x="1850" y="830"/>
                </a:lnTo>
                <a:lnTo>
                  <a:pt x="1851" y="830"/>
                </a:lnTo>
                <a:lnTo>
                  <a:pt x="1852" y="829"/>
                </a:lnTo>
                <a:lnTo>
                  <a:pt x="1854" y="829"/>
                </a:lnTo>
                <a:lnTo>
                  <a:pt x="1855" y="828"/>
                </a:lnTo>
                <a:lnTo>
                  <a:pt x="1855" y="828"/>
                </a:lnTo>
                <a:lnTo>
                  <a:pt x="1856" y="828"/>
                </a:lnTo>
                <a:lnTo>
                  <a:pt x="1857" y="828"/>
                </a:lnTo>
                <a:lnTo>
                  <a:pt x="1859" y="827"/>
                </a:lnTo>
                <a:lnTo>
                  <a:pt x="1860" y="827"/>
                </a:lnTo>
                <a:lnTo>
                  <a:pt x="1861" y="827"/>
                </a:lnTo>
                <a:lnTo>
                  <a:pt x="1861" y="826"/>
                </a:lnTo>
                <a:lnTo>
                  <a:pt x="1863" y="826"/>
                </a:lnTo>
                <a:lnTo>
                  <a:pt x="1863" y="827"/>
                </a:lnTo>
                <a:lnTo>
                  <a:pt x="1864" y="826"/>
                </a:lnTo>
                <a:lnTo>
                  <a:pt x="1865" y="826"/>
                </a:lnTo>
                <a:lnTo>
                  <a:pt x="1866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8" y="826"/>
                </a:lnTo>
                <a:lnTo>
                  <a:pt x="1869" y="826"/>
                </a:lnTo>
                <a:lnTo>
                  <a:pt x="1870" y="826"/>
                </a:lnTo>
                <a:lnTo>
                  <a:pt x="1871" y="825"/>
                </a:lnTo>
                <a:lnTo>
                  <a:pt x="1872" y="825"/>
                </a:lnTo>
                <a:lnTo>
                  <a:pt x="1873" y="825"/>
                </a:lnTo>
                <a:lnTo>
                  <a:pt x="1874" y="825"/>
                </a:lnTo>
                <a:lnTo>
                  <a:pt x="1875" y="825"/>
                </a:lnTo>
                <a:lnTo>
                  <a:pt x="1876" y="825"/>
                </a:lnTo>
                <a:lnTo>
                  <a:pt x="1877" y="824"/>
                </a:lnTo>
                <a:lnTo>
                  <a:pt x="1878" y="824"/>
                </a:lnTo>
                <a:lnTo>
                  <a:pt x="1879" y="823"/>
                </a:lnTo>
                <a:lnTo>
                  <a:pt x="1880" y="823"/>
                </a:lnTo>
                <a:lnTo>
                  <a:pt x="1881" y="823"/>
                </a:lnTo>
                <a:lnTo>
                  <a:pt x="1882" y="822"/>
                </a:lnTo>
                <a:lnTo>
                  <a:pt x="1883" y="822"/>
                </a:lnTo>
                <a:lnTo>
                  <a:pt x="1884" y="822"/>
                </a:lnTo>
                <a:lnTo>
                  <a:pt x="1885" y="821"/>
                </a:lnTo>
                <a:lnTo>
                  <a:pt x="1887" y="821"/>
                </a:lnTo>
                <a:lnTo>
                  <a:pt x="1887" y="821"/>
                </a:lnTo>
                <a:lnTo>
                  <a:pt x="1888" y="821"/>
                </a:lnTo>
                <a:lnTo>
                  <a:pt x="1891" y="820"/>
                </a:lnTo>
                <a:lnTo>
                  <a:pt x="1891" y="820"/>
                </a:lnTo>
                <a:lnTo>
                  <a:pt x="1892" y="819"/>
                </a:lnTo>
                <a:lnTo>
                  <a:pt x="1894" y="819"/>
                </a:lnTo>
                <a:lnTo>
                  <a:pt x="1895" y="818"/>
                </a:lnTo>
                <a:lnTo>
                  <a:pt x="1896" y="818"/>
                </a:lnTo>
                <a:lnTo>
                  <a:pt x="1897" y="818"/>
                </a:lnTo>
                <a:lnTo>
                  <a:pt x="1901" y="816"/>
                </a:lnTo>
                <a:lnTo>
                  <a:pt x="1902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4" y="816"/>
                </a:lnTo>
                <a:lnTo>
                  <a:pt x="1905" y="816"/>
                </a:lnTo>
                <a:lnTo>
                  <a:pt x="1906" y="816"/>
                </a:lnTo>
                <a:lnTo>
                  <a:pt x="1907" y="816"/>
                </a:lnTo>
                <a:lnTo>
                  <a:pt x="1908" y="816"/>
                </a:lnTo>
                <a:lnTo>
                  <a:pt x="1909" y="816"/>
                </a:lnTo>
                <a:lnTo>
                  <a:pt x="1910" y="816"/>
                </a:lnTo>
                <a:lnTo>
                  <a:pt x="1910" y="817"/>
                </a:lnTo>
                <a:lnTo>
                  <a:pt x="1911" y="817"/>
                </a:lnTo>
                <a:lnTo>
                  <a:pt x="1912" y="817"/>
                </a:lnTo>
                <a:lnTo>
                  <a:pt x="1913" y="817"/>
                </a:lnTo>
                <a:lnTo>
                  <a:pt x="1917" y="820"/>
                </a:lnTo>
                <a:lnTo>
                  <a:pt x="1918" y="820"/>
                </a:lnTo>
                <a:lnTo>
                  <a:pt x="1922" y="821"/>
                </a:lnTo>
                <a:lnTo>
                  <a:pt x="1923" y="821"/>
                </a:lnTo>
                <a:lnTo>
                  <a:pt x="1925" y="822"/>
                </a:lnTo>
                <a:lnTo>
                  <a:pt x="1923" y="822"/>
                </a:lnTo>
                <a:lnTo>
                  <a:pt x="1922" y="821"/>
                </a:lnTo>
                <a:lnTo>
                  <a:pt x="1918" y="820"/>
                </a:lnTo>
                <a:lnTo>
                  <a:pt x="1917" y="820"/>
                </a:lnTo>
                <a:lnTo>
                  <a:pt x="1913" y="817"/>
                </a:lnTo>
                <a:lnTo>
                  <a:pt x="1912" y="817"/>
                </a:lnTo>
                <a:lnTo>
                  <a:pt x="1911" y="817"/>
                </a:lnTo>
                <a:lnTo>
                  <a:pt x="1910" y="817"/>
                </a:lnTo>
                <a:lnTo>
                  <a:pt x="1910" y="816"/>
                </a:lnTo>
                <a:lnTo>
                  <a:pt x="1909" y="816"/>
                </a:lnTo>
                <a:lnTo>
                  <a:pt x="1908" y="816"/>
                </a:lnTo>
                <a:lnTo>
                  <a:pt x="1907" y="816"/>
                </a:lnTo>
                <a:lnTo>
                  <a:pt x="1906" y="816"/>
                </a:lnTo>
                <a:lnTo>
                  <a:pt x="1905" y="816"/>
                </a:lnTo>
                <a:lnTo>
                  <a:pt x="1904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2" y="816"/>
                </a:lnTo>
                <a:lnTo>
                  <a:pt x="1901" y="816"/>
                </a:lnTo>
                <a:lnTo>
                  <a:pt x="1901" y="817"/>
                </a:lnTo>
                <a:lnTo>
                  <a:pt x="1897" y="818"/>
                </a:lnTo>
                <a:lnTo>
                  <a:pt x="1896" y="818"/>
                </a:lnTo>
                <a:lnTo>
                  <a:pt x="1895" y="818"/>
                </a:lnTo>
                <a:lnTo>
                  <a:pt x="1894" y="819"/>
                </a:lnTo>
                <a:lnTo>
                  <a:pt x="1892" y="819"/>
                </a:lnTo>
                <a:lnTo>
                  <a:pt x="1891" y="820"/>
                </a:lnTo>
                <a:lnTo>
                  <a:pt x="1891" y="820"/>
                </a:lnTo>
                <a:lnTo>
                  <a:pt x="1888" y="821"/>
                </a:lnTo>
                <a:lnTo>
                  <a:pt x="1887" y="821"/>
                </a:lnTo>
                <a:lnTo>
                  <a:pt x="1885" y="821"/>
                </a:lnTo>
                <a:lnTo>
                  <a:pt x="1884" y="822"/>
                </a:lnTo>
                <a:lnTo>
                  <a:pt x="1883" y="822"/>
                </a:lnTo>
                <a:lnTo>
                  <a:pt x="1882" y="822"/>
                </a:lnTo>
                <a:lnTo>
                  <a:pt x="1881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78" y="824"/>
                </a:lnTo>
                <a:lnTo>
                  <a:pt x="1877" y="824"/>
                </a:lnTo>
                <a:lnTo>
                  <a:pt x="1876" y="825"/>
                </a:lnTo>
                <a:lnTo>
                  <a:pt x="1875" y="825"/>
                </a:lnTo>
                <a:lnTo>
                  <a:pt x="1874" y="825"/>
                </a:lnTo>
                <a:lnTo>
                  <a:pt x="1873" y="825"/>
                </a:lnTo>
                <a:lnTo>
                  <a:pt x="1872" y="825"/>
                </a:lnTo>
                <a:lnTo>
                  <a:pt x="1871" y="825"/>
                </a:lnTo>
                <a:lnTo>
                  <a:pt x="1871" y="826"/>
                </a:lnTo>
                <a:lnTo>
                  <a:pt x="1870" y="826"/>
                </a:lnTo>
                <a:lnTo>
                  <a:pt x="1869" y="826"/>
                </a:lnTo>
                <a:lnTo>
                  <a:pt x="1868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6" y="826"/>
                </a:lnTo>
                <a:lnTo>
                  <a:pt x="1865" y="826"/>
                </a:lnTo>
                <a:lnTo>
                  <a:pt x="1864" y="826"/>
                </a:lnTo>
                <a:lnTo>
                  <a:pt x="1864" y="827"/>
                </a:lnTo>
                <a:lnTo>
                  <a:pt x="1863" y="827"/>
                </a:lnTo>
                <a:lnTo>
                  <a:pt x="1863" y="826"/>
                </a:lnTo>
                <a:lnTo>
                  <a:pt x="1861" y="827"/>
                </a:lnTo>
                <a:lnTo>
                  <a:pt x="1860" y="827"/>
                </a:lnTo>
                <a:lnTo>
                  <a:pt x="1859" y="827"/>
                </a:lnTo>
                <a:lnTo>
                  <a:pt x="1857" y="828"/>
                </a:lnTo>
                <a:lnTo>
                  <a:pt x="1856" y="828"/>
                </a:lnTo>
                <a:lnTo>
                  <a:pt x="1855" y="828"/>
                </a:lnTo>
                <a:lnTo>
                  <a:pt x="1855" y="829"/>
                </a:lnTo>
                <a:lnTo>
                  <a:pt x="1854" y="829"/>
                </a:lnTo>
                <a:lnTo>
                  <a:pt x="1851" y="830"/>
                </a:lnTo>
                <a:lnTo>
                  <a:pt x="1850" y="830"/>
                </a:lnTo>
                <a:lnTo>
                  <a:pt x="1847" y="831"/>
                </a:lnTo>
                <a:lnTo>
                  <a:pt x="1846" y="831"/>
                </a:lnTo>
                <a:lnTo>
                  <a:pt x="1845" y="832"/>
                </a:lnTo>
                <a:lnTo>
                  <a:pt x="1844" y="832"/>
                </a:lnTo>
                <a:lnTo>
                  <a:pt x="1842" y="833"/>
                </a:lnTo>
                <a:lnTo>
                  <a:pt x="1841" y="833"/>
                </a:lnTo>
                <a:lnTo>
                  <a:pt x="1840" y="833"/>
                </a:lnTo>
                <a:lnTo>
                  <a:pt x="1839" y="833"/>
                </a:lnTo>
                <a:lnTo>
                  <a:pt x="1838" y="833"/>
                </a:lnTo>
                <a:lnTo>
                  <a:pt x="1837" y="834"/>
                </a:lnTo>
                <a:lnTo>
                  <a:pt x="1836" y="834"/>
                </a:lnTo>
                <a:lnTo>
                  <a:pt x="1835" y="834"/>
                </a:lnTo>
                <a:lnTo>
                  <a:pt x="1834" y="835"/>
                </a:lnTo>
                <a:lnTo>
                  <a:pt x="1833" y="835"/>
                </a:lnTo>
                <a:lnTo>
                  <a:pt x="1832" y="835"/>
                </a:lnTo>
                <a:lnTo>
                  <a:pt x="1829" y="836"/>
                </a:lnTo>
                <a:lnTo>
                  <a:pt x="1829" y="837"/>
                </a:lnTo>
                <a:lnTo>
                  <a:pt x="1828" y="837"/>
                </a:lnTo>
                <a:lnTo>
                  <a:pt x="1827" y="837"/>
                </a:lnTo>
                <a:lnTo>
                  <a:pt x="1825" y="838"/>
                </a:lnTo>
                <a:lnTo>
                  <a:pt x="1824" y="838"/>
                </a:lnTo>
                <a:lnTo>
                  <a:pt x="1822" y="839"/>
                </a:lnTo>
                <a:lnTo>
                  <a:pt x="1821" y="839"/>
                </a:lnTo>
                <a:lnTo>
                  <a:pt x="1820" y="839"/>
                </a:lnTo>
                <a:lnTo>
                  <a:pt x="1819" y="840"/>
                </a:lnTo>
                <a:lnTo>
                  <a:pt x="1819" y="840"/>
                </a:lnTo>
                <a:lnTo>
                  <a:pt x="1818" y="841"/>
                </a:lnTo>
                <a:lnTo>
                  <a:pt x="1812" y="843"/>
                </a:lnTo>
                <a:lnTo>
                  <a:pt x="1811" y="844"/>
                </a:lnTo>
                <a:lnTo>
                  <a:pt x="1809" y="844"/>
                </a:lnTo>
                <a:lnTo>
                  <a:pt x="1808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2" y="847"/>
                </a:lnTo>
                <a:lnTo>
                  <a:pt x="1801" y="847"/>
                </a:lnTo>
                <a:lnTo>
                  <a:pt x="1800" y="848"/>
                </a:lnTo>
                <a:lnTo>
                  <a:pt x="1799" y="848"/>
                </a:lnTo>
                <a:lnTo>
                  <a:pt x="1798" y="849"/>
                </a:lnTo>
                <a:lnTo>
                  <a:pt x="1797" y="849"/>
                </a:lnTo>
                <a:lnTo>
                  <a:pt x="1796" y="849"/>
                </a:lnTo>
                <a:lnTo>
                  <a:pt x="1795" y="850"/>
                </a:lnTo>
                <a:lnTo>
                  <a:pt x="1793" y="851"/>
                </a:lnTo>
                <a:lnTo>
                  <a:pt x="1792" y="851"/>
                </a:lnTo>
                <a:lnTo>
                  <a:pt x="1792" y="852"/>
                </a:lnTo>
                <a:lnTo>
                  <a:pt x="1790" y="852"/>
                </a:lnTo>
                <a:lnTo>
                  <a:pt x="1789" y="853"/>
                </a:lnTo>
                <a:lnTo>
                  <a:pt x="1788" y="853"/>
                </a:lnTo>
                <a:lnTo>
                  <a:pt x="1787" y="853"/>
                </a:lnTo>
                <a:lnTo>
                  <a:pt x="1786" y="854"/>
                </a:lnTo>
                <a:lnTo>
                  <a:pt x="1785" y="854"/>
                </a:lnTo>
                <a:lnTo>
                  <a:pt x="1784" y="854"/>
                </a:lnTo>
                <a:lnTo>
                  <a:pt x="1783" y="855"/>
                </a:lnTo>
                <a:lnTo>
                  <a:pt x="1783" y="855"/>
                </a:lnTo>
                <a:lnTo>
                  <a:pt x="1782" y="855"/>
                </a:lnTo>
                <a:lnTo>
                  <a:pt x="1781" y="855"/>
                </a:lnTo>
                <a:lnTo>
                  <a:pt x="1781" y="856"/>
                </a:lnTo>
                <a:lnTo>
                  <a:pt x="1780" y="856"/>
                </a:lnTo>
                <a:lnTo>
                  <a:pt x="1777" y="857"/>
                </a:lnTo>
                <a:lnTo>
                  <a:pt x="1776" y="857"/>
                </a:lnTo>
                <a:lnTo>
                  <a:pt x="1775" y="857"/>
                </a:lnTo>
                <a:lnTo>
                  <a:pt x="1773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0" y="857"/>
                </a:lnTo>
                <a:lnTo>
                  <a:pt x="1769" y="858"/>
                </a:lnTo>
                <a:lnTo>
                  <a:pt x="1768" y="858"/>
                </a:lnTo>
                <a:lnTo>
                  <a:pt x="1767" y="858"/>
                </a:lnTo>
                <a:lnTo>
                  <a:pt x="1765" y="859"/>
                </a:lnTo>
                <a:lnTo>
                  <a:pt x="1764" y="859"/>
                </a:lnTo>
                <a:lnTo>
                  <a:pt x="1763" y="859"/>
                </a:lnTo>
                <a:lnTo>
                  <a:pt x="1762" y="859"/>
                </a:lnTo>
                <a:lnTo>
                  <a:pt x="1759" y="860"/>
                </a:lnTo>
                <a:lnTo>
                  <a:pt x="1757" y="861"/>
                </a:lnTo>
                <a:lnTo>
                  <a:pt x="1756" y="861"/>
                </a:lnTo>
                <a:lnTo>
                  <a:pt x="1755" y="861"/>
                </a:lnTo>
                <a:lnTo>
                  <a:pt x="1753" y="862"/>
                </a:lnTo>
                <a:lnTo>
                  <a:pt x="1751" y="862"/>
                </a:lnTo>
                <a:lnTo>
                  <a:pt x="1749" y="863"/>
                </a:lnTo>
                <a:lnTo>
                  <a:pt x="1747" y="863"/>
                </a:lnTo>
                <a:lnTo>
                  <a:pt x="1746" y="864"/>
                </a:lnTo>
                <a:lnTo>
                  <a:pt x="1745" y="864"/>
                </a:lnTo>
                <a:lnTo>
                  <a:pt x="1744" y="864"/>
                </a:lnTo>
                <a:lnTo>
                  <a:pt x="1741" y="865"/>
                </a:lnTo>
                <a:lnTo>
                  <a:pt x="1738" y="866"/>
                </a:lnTo>
                <a:lnTo>
                  <a:pt x="1736" y="866"/>
                </a:lnTo>
                <a:lnTo>
                  <a:pt x="1735" y="866"/>
                </a:lnTo>
                <a:lnTo>
                  <a:pt x="1735" y="866"/>
                </a:lnTo>
                <a:lnTo>
                  <a:pt x="1733" y="867"/>
                </a:lnTo>
                <a:lnTo>
                  <a:pt x="1732" y="867"/>
                </a:lnTo>
                <a:lnTo>
                  <a:pt x="1730" y="868"/>
                </a:lnTo>
                <a:lnTo>
                  <a:pt x="1729" y="868"/>
                </a:lnTo>
                <a:lnTo>
                  <a:pt x="1728" y="868"/>
                </a:lnTo>
                <a:lnTo>
                  <a:pt x="1726" y="868"/>
                </a:lnTo>
                <a:lnTo>
                  <a:pt x="1723" y="869"/>
                </a:lnTo>
                <a:lnTo>
                  <a:pt x="1723" y="869"/>
                </a:lnTo>
                <a:lnTo>
                  <a:pt x="1721" y="869"/>
                </a:lnTo>
                <a:lnTo>
                  <a:pt x="1718" y="869"/>
                </a:lnTo>
                <a:lnTo>
                  <a:pt x="1716" y="869"/>
                </a:lnTo>
                <a:lnTo>
                  <a:pt x="1715" y="869"/>
                </a:lnTo>
                <a:lnTo>
                  <a:pt x="1713" y="869"/>
                </a:lnTo>
                <a:lnTo>
                  <a:pt x="1712" y="870"/>
                </a:lnTo>
                <a:lnTo>
                  <a:pt x="1711" y="870"/>
                </a:lnTo>
                <a:lnTo>
                  <a:pt x="1711" y="870"/>
                </a:lnTo>
                <a:lnTo>
                  <a:pt x="1708" y="870"/>
                </a:lnTo>
                <a:lnTo>
                  <a:pt x="1707" y="870"/>
                </a:lnTo>
                <a:lnTo>
                  <a:pt x="1706" y="870"/>
                </a:lnTo>
                <a:lnTo>
                  <a:pt x="1705" y="870"/>
                </a:lnTo>
                <a:lnTo>
                  <a:pt x="1703" y="870"/>
                </a:lnTo>
                <a:lnTo>
                  <a:pt x="1703" y="871"/>
                </a:lnTo>
                <a:lnTo>
                  <a:pt x="1702" y="871"/>
                </a:lnTo>
                <a:lnTo>
                  <a:pt x="1701" y="871"/>
                </a:lnTo>
                <a:lnTo>
                  <a:pt x="1700" y="871"/>
                </a:lnTo>
                <a:lnTo>
                  <a:pt x="1699" y="871"/>
                </a:lnTo>
                <a:lnTo>
                  <a:pt x="1699" y="872"/>
                </a:lnTo>
                <a:lnTo>
                  <a:pt x="1698" y="872"/>
                </a:lnTo>
                <a:lnTo>
                  <a:pt x="1698" y="873"/>
                </a:lnTo>
                <a:lnTo>
                  <a:pt x="1697" y="873"/>
                </a:lnTo>
                <a:lnTo>
                  <a:pt x="1695" y="874"/>
                </a:lnTo>
                <a:lnTo>
                  <a:pt x="1694" y="875"/>
                </a:lnTo>
                <a:lnTo>
                  <a:pt x="1687" y="880"/>
                </a:lnTo>
                <a:lnTo>
                  <a:pt x="1685" y="880"/>
                </a:lnTo>
                <a:lnTo>
                  <a:pt x="1683" y="881"/>
                </a:lnTo>
                <a:lnTo>
                  <a:pt x="1679" y="881"/>
                </a:lnTo>
                <a:lnTo>
                  <a:pt x="1676" y="881"/>
                </a:lnTo>
                <a:lnTo>
                  <a:pt x="1672" y="881"/>
                </a:lnTo>
                <a:lnTo>
                  <a:pt x="1652" y="881"/>
                </a:lnTo>
                <a:lnTo>
                  <a:pt x="1651" y="881"/>
                </a:lnTo>
                <a:lnTo>
                  <a:pt x="1651" y="880"/>
                </a:lnTo>
                <a:lnTo>
                  <a:pt x="1651" y="876"/>
                </a:lnTo>
                <a:lnTo>
                  <a:pt x="1651" y="874"/>
                </a:lnTo>
                <a:lnTo>
                  <a:pt x="1650" y="874"/>
                </a:lnTo>
                <a:lnTo>
                  <a:pt x="1650" y="879"/>
                </a:lnTo>
                <a:lnTo>
                  <a:pt x="1650" y="880"/>
                </a:lnTo>
                <a:lnTo>
                  <a:pt x="1650" y="881"/>
                </a:lnTo>
                <a:lnTo>
                  <a:pt x="1649" y="881"/>
                </a:lnTo>
                <a:lnTo>
                  <a:pt x="1647" y="881"/>
                </a:lnTo>
                <a:lnTo>
                  <a:pt x="1646" y="881"/>
                </a:lnTo>
                <a:lnTo>
                  <a:pt x="1642" y="881"/>
                </a:lnTo>
                <a:lnTo>
                  <a:pt x="1639" y="881"/>
                </a:lnTo>
                <a:lnTo>
                  <a:pt x="1636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3"/>
                </a:lnTo>
                <a:lnTo>
                  <a:pt x="1635" y="884"/>
                </a:lnTo>
                <a:lnTo>
                  <a:pt x="1636" y="885"/>
                </a:lnTo>
                <a:lnTo>
                  <a:pt x="1636" y="886"/>
                </a:lnTo>
                <a:lnTo>
                  <a:pt x="1635" y="888"/>
                </a:lnTo>
                <a:lnTo>
                  <a:pt x="1634" y="889"/>
                </a:lnTo>
                <a:lnTo>
                  <a:pt x="1634" y="890"/>
                </a:lnTo>
                <a:lnTo>
                  <a:pt x="1633" y="891"/>
                </a:lnTo>
                <a:lnTo>
                  <a:pt x="1632" y="891"/>
                </a:lnTo>
                <a:lnTo>
                  <a:pt x="1632" y="892"/>
                </a:lnTo>
                <a:lnTo>
                  <a:pt x="1631" y="892"/>
                </a:lnTo>
                <a:lnTo>
                  <a:pt x="1630" y="893"/>
                </a:lnTo>
                <a:lnTo>
                  <a:pt x="1629" y="893"/>
                </a:lnTo>
                <a:lnTo>
                  <a:pt x="1629" y="893"/>
                </a:lnTo>
                <a:lnTo>
                  <a:pt x="1628" y="895"/>
                </a:lnTo>
                <a:lnTo>
                  <a:pt x="1627" y="897"/>
                </a:lnTo>
                <a:lnTo>
                  <a:pt x="1627" y="898"/>
                </a:lnTo>
                <a:lnTo>
                  <a:pt x="1627" y="899"/>
                </a:lnTo>
                <a:lnTo>
                  <a:pt x="1627" y="901"/>
                </a:lnTo>
                <a:lnTo>
                  <a:pt x="1628" y="901"/>
                </a:lnTo>
                <a:lnTo>
                  <a:pt x="1628" y="902"/>
                </a:lnTo>
                <a:lnTo>
                  <a:pt x="1629" y="902"/>
                </a:lnTo>
                <a:lnTo>
                  <a:pt x="1629" y="903"/>
                </a:lnTo>
                <a:lnTo>
                  <a:pt x="1628" y="903"/>
                </a:lnTo>
                <a:lnTo>
                  <a:pt x="1627" y="903"/>
                </a:lnTo>
                <a:lnTo>
                  <a:pt x="1626" y="903"/>
                </a:lnTo>
                <a:lnTo>
                  <a:pt x="1623" y="902"/>
                </a:lnTo>
                <a:lnTo>
                  <a:pt x="1622" y="902"/>
                </a:lnTo>
                <a:lnTo>
                  <a:pt x="1617" y="902"/>
                </a:lnTo>
                <a:lnTo>
                  <a:pt x="1616" y="902"/>
                </a:lnTo>
                <a:lnTo>
                  <a:pt x="1612" y="902"/>
                </a:lnTo>
                <a:lnTo>
                  <a:pt x="1609" y="902"/>
                </a:lnTo>
                <a:lnTo>
                  <a:pt x="1606" y="902"/>
                </a:lnTo>
                <a:lnTo>
                  <a:pt x="1603" y="902"/>
                </a:lnTo>
                <a:lnTo>
                  <a:pt x="1602" y="902"/>
                </a:lnTo>
                <a:lnTo>
                  <a:pt x="1601" y="902"/>
                </a:lnTo>
                <a:lnTo>
                  <a:pt x="1596" y="902"/>
                </a:lnTo>
                <a:lnTo>
                  <a:pt x="1592" y="902"/>
                </a:lnTo>
                <a:lnTo>
                  <a:pt x="1600" y="896"/>
                </a:lnTo>
                <a:lnTo>
                  <a:pt x="1601" y="897"/>
                </a:lnTo>
                <a:lnTo>
                  <a:pt x="1601" y="896"/>
                </a:lnTo>
                <a:lnTo>
                  <a:pt x="1602" y="896"/>
                </a:lnTo>
                <a:lnTo>
                  <a:pt x="1603" y="896"/>
                </a:lnTo>
                <a:lnTo>
                  <a:pt x="1603" y="896"/>
                </a:lnTo>
                <a:lnTo>
                  <a:pt x="1604" y="896"/>
                </a:lnTo>
                <a:lnTo>
                  <a:pt x="1604" y="897"/>
                </a:lnTo>
                <a:lnTo>
                  <a:pt x="1605" y="897"/>
                </a:lnTo>
                <a:lnTo>
                  <a:pt x="1605" y="898"/>
                </a:lnTo>
                <a:lnTo>
                  <a:pt x="1605" y="899"/>
                </a:lnTo>
                <a:lnTo>
                  <a:pt x="1606" y="899"/>
                </a:lnTo>
                <a:lnTo>
                  <a:pt x="1606" y="900"/>
                </a:lnTo>
                <a:lnTo>
                  <a:pt x="1605" y="901"/>
                </a:lnTo>
                <a:lnTo>
                  <a:pt x="1605" y="902"/>
                </a:lnTo>
                <a:lnTo>
                  <a:pt x="1607" y="900"/>
                </a:lnTo>
                <a:lnTo>
                  <a:pt x="1608" y="899"/>
                </a:lnTo>
                <a:lnTo>
                  <a:pt x="1606" y="897"/>
                </a:lnTo>
                <a:lnTo>
                  <a:pt x="1604" y="895"/>
                </a:lnTo>
                <a:lnTo>
                  <a:pt x="1603" y="895"/>
                </a:lnTo>
                <a:lnTo>
                  <a:pt x="1603" y="893"/>
                </a:lnTo>
                <a:lnTo>
                  <a:pt x="1602" y="893"/>
                </a:lnTo>
                <a:lnTo>
                  <a:pt x="1600" y="893"/>
                </a:lnTo>
                <a:lnTo>
                  <a:pt x="1599" y="893"/>
                </a:lnTo>
                <a:lnTo>
                  <a:pt x="1598" y="893"/>
                </a:lnTo>
                <a:lnTo>
                  <a:pt x="1597" y="893"/>
                </a:lnTo>
                <a:lnTo>
                  <a:pt x="1596" y="893"/>
                </a:lnTo>
                <a:lnTo>
                  <a:pt x="1594" y="893"/>
                </a:lnTo>
                <a:lnTo>
                  <a:pt x="1587" y="901"/>
                </a:lnTo>
                <a:lnTo>
                  <a:pt x="1586" y="901"/>
                </a:lnTo>
                <a:lnTo>
                  <a:pt x="1586" y="902"/>
                </a:lnTo>
                <a:lnTo>
                  <a:pt x="1586" y="903"/>
                </a:lnTo>
                <a:lnTo>
                  <a:pt x="1586" y="904"/>
                </a:lnTo>
                <a:lnTo>
                  <a:pt x="1587" y="909"/>
                </a:lnTo>
                <a:lnTo>
                  <a:pt x="1587" y="917"/>
                </a:lnTo>
                <a:lnTo>
                  <a:pt x="1587" y="918"/>
                </a:lnTo>
                <a:lnTo>
                  <a:pt x="1587" y="919"/>
                </a:lnTo>
                <a:lnTo>
                  <a:pt x="1587" y="920"/>
                </a:lnTo>
                <a:lnTo>
                  <a:pt x="1588" y="937"/>
                </a:lnTo>
                <a:lnTo>
                  <a:pt x="1588" y="939"/>
                </a:lnTo>
                <a:lnTo>
                  <a:pt x="1588" y="938"/>
                </a:lnTo>
                <a:lnTo>
                  <a:pt x="1589" y="937"/>
                </a:lnTo>
                <a:lnTo>
                  <a:pt x="1589" y="936"/>
                </a:lnTo>
                <a:lnTo>
                  <a:pt x="1590" y="935"/>
                </a:lnTo>
                <a:lnTo>
                  <a:pt x="1591" y="935"/>
                </a:lnTo>
                <a:lnTo>
                  <a:pt x="1591" y="934"/>
                </a:lnTo>
                <a:lnTo>
                  <a:pt x="1591" y="934"/>
                </a:lnTo>
                <a:lnTo>
                  <a:pt x="1592" y="933"/>
                </a:lnTo>
                <a:lnTo>
                  <a:pt x="1593" y="932"/>
                </a:lnTo>
                <a:lnTo>
                  <a:pt x="1594" y="931"/>
                </a:lnTo>
                <a:lnTo>
                  <a:pt x="1598" y="929"/>
                </a:lnTo>
                <a:lnTo>
                  <a:pt x="1599" y="928"/>
                </a:lnTo>
                <a:lnTo>
                  <a:pt x="1600" y="928"/>
                </a:lnTo>
                <a:lnTo>
                  <a:pt x="1601" y="927"/>
                </a:lnTo>
                <a:lnTo>
                  <a:pt x="1602" y="926"/>
                </a:lnTo>
                <a:lnTo>
                  <a:pt x="1603" y="926"/>
                </a:lnTo>
                <a:lnTo>
                  <a:pt x="1603" y="926"/>
                </a:lnTo>
                <a:lnTo>
                  <a:pt x="1603" y="925"/>
                </a:lnTo>
                <a:lnTo>
                  <a:pt x="1604" y="925"/>
                </a:lnTo>
                <a:lnTo>
                  <a:pt x="1605" y="925"/>
                </a:lnTo>
                <a:lnTo>
                  <a:pt x="1606" y="924"/>
                </a:lnTo>
                <a:lnTo>
                  <a:pt x="1607" y="924"/>
                </a:lnTo>
                <a:lnTo>
                  <a:pt x="1608" y="924"/>
                </a:lnTo>
                <a:lnTo>
                  <a:pt x="1609" y="924"/>
                </a:lnTo>
                <a:lnTo>
                  <a:pt x="1609" y="923"/>
                </a:lnTo>
                <a:lnTo>
                  <a:pt x="1610" y="923"/>
                </a:lnTo>
                <a:lnTo>
                  <a:pt x="1611" y="923"/>
                </a:lnTo>
                <a:lnTo>
                  <a:pt x="1612" y="923"/>
                </a:lnTo>
                <a:lnTo>
                  <a:pt x="1613" y="923"/>
                </a:lnTo>
                <a:lnTo>
                  <a:pt x="1614" y="922"/>
                </a:lnTo>
                <a:lnTo>
                  <a:pt x="1615" y="922"/>
                </a:lnTo>
                <a:lnTo>
                  <a:pt x="1615" y="922"/>
                </a:lnTo>
                <a:lnTo>
                  <a:pt x="1616" y="921"/>
                </a:lnTo>
                <a:lnTo>
                  <a:pt x="1617" y="921"/>
                </a:lnTo>
                <a:lnTo>
                  <a:pt x="1618" y="920"/>
                </a:lnTo>
                <a:lnTo>
                  <a:pt x="1619" y="920"/>
                </a:lnTo>
                <a:lnTo>
                  <a:pt x="1620" y="920"/>
                </a:lnTo>
                <a:lnTo>
                  <a:pt x="1621" y="919"/>
                </a:lnTo>
                <a:lnTo>
                  <a:pt x="1622" y="918"/>
                </a:lnTo>
                <a:lnTo>
                  <a:pt x="1624" y="917"/>
                </a:lnTo>
                <a:lnTo>
                  <a:pt x="1625" y="917"/>
                </a:lnTo>
                <a:lnTo>
                  <a:pt x="1626" y="917"/>
                </a:lnTo>
                <a:lnTo>
                  <a:pt x="1626" y="917"/>
                </a:lnTo>
                <a:lnTo>
                  <a:pt x="1627" y="917"/>
                </a:lnTo>
                <a:lnTo>
                  <a:pt x="1627" y="917"/>
                </a:lnTo>
                <a:lnTo>
                  <a:pt x="1628" y="917"/>
                </a:lnTo>
                <a:lnTo>
                  <a:pt x="1629" y="917"/>
                </a:lnTo>
                <a:lnTo>
                  <a:pt x="1631" y="916"/>
                </a:lnTo>
                <a:lnTo>
                  <a:pt x="1635" y="915"/>
                </a:lnTo>
                <a:lnTo>
                  <a:pt x="1637" y="915"/>
                </a:lnTo>
                <a:lnTo>
                  <a:pt x="1638" y="914"/>
                </a:lnTo>
                <a:lnTo>
                  <a:pt x="1639" y="914"/>
                </a:lnTo>
                <a:lnTo>
                  <a:pt x="1639" y="914"/>
                </a:lnTo>
                <a:lnTo>
                  <a:pt x="1640" y="914"/>
                </a:lnTo>
                <a:lnTo>
                  <a:pt x="1641" y="914"/>
                </a:lnTo>
                <a:lnTo>
                  <a:pt x="1642" y="915"/>
                </a:lnTo>
                <a:lnTo>
                  <a:pt x="1643" y="914"/>
                </a:lnTo>
                <a:lnTo>
                  <a:pt x="1646" y="917"/>
                </a:lnTo>
                <a:lnTo>
                  <a:pt x="1647" y="917"/>
                </a:lnTo>
                <a:lnTo>
                  <a:pt x="1649" y="918"/>
                </a:lnTo>
                <a:lnTo>
                  <a:pt x="1650" y="920"/>
                </a:lnTo>
                <a:lnTo>
                  <a:pt x="1651" y="921"/>
                </a:lnTo>
                <a:lnTo>
                  <a:pt x="1651" y="921"/>
                </a:lnTo>
                <a:lnTo>
                  <a:pt x="1652" y="922"/>
                </a:lnTo>
                <a:lnTo>
                  <a:pt x="1652" y="921"/>
                </a:lnTo>
                <a:lnTo>
                  <a:pt x="1652" y="920"/>
                </a:lnTo>
                <a:lnTo>
                  <a:pt x="1651" y="919"/>
                </a:lnTo>
                <a:lnTo>
                  <a:pt x="1651" y="919"/>
                </a:lnTo>
                <a:lnTo>
                  <a:pt x="1650" y="918"/>
                </a:lnTo>
                <a:lnTo>
                  <a:pt x="1649" y="917"/>
                </a:lnTo>
                <a:lnTo>
                  <a:pt x="1650" y="917"/>
                </a:lnTo>
                <a:lnTo>
                  <a:pt x="1651" y="915"/>
                </a:lnTo>
                <a:lnTo>
                  <a:pt x="1652" y="915"/>
                </a:lnTo>
                <a:lnTo>
                  <a:pt x="1651" y="914"/>
                </a:lnTo>
                <a:lnTo>
                  <a:pt x="1652" y="914"/>
                </a:lnTo>
                <a:lnTo>
                  <a:pt x="1653" y="914"/>
                </a:lnTo>
                <a:lnTo>
                  <a:pt x="1654" y="913"/>
                </a:lnTo>
                <a:lnTo>
                  <a:pt x="1655" y="913"/>
                </a:lnTo>
                <a:lnTo>
                  <a:pt x="1657" y="913"/>
                </a:lnTo>
                <a:lnTo>
                  <a:pt x="1658" y="913"/>
                </a:lnTo>
                <a:lnTo>
                  <a:pt x="1660" y="913"/>
                </a:lnTo>
                <a:lnTo>
                  <a:pt x="1661" y="912"/>
                </a:lnTo>
                <a:lnTo>
                  <a:pt x="1662" y="912"/>
                </a:lnTo>
                <a:lnTo>
                  <a:pt x="1663" y="912"/>
                </a:lnTo>
                <a:lnTo>
                  <a:pt x="1663" y="912"/>
                </a:lnTo>
                <a:lnTo>
                  <a:pt x="1664" y="912"/>
                </a:lnTo>
                <a:lnTo>
                  <a:pt x="1666" y="911"/>
                </a:lnTo>
                <a:lnTo>
                  <a:pt x="1667" y="911"/>
                </a:lnTo>
                <a:lnTo>
                  <a:pt x="1668" y="911"/>
                </a:lnTo>
                <a:lnTo>
                  <a:pt x="1669" y="911"/>
                </a:lnTo>
                <a:lnTo>
                  <a:pt x="1670" y="911"/>
                </a:lnTo>
                <a:lnTo>
                  <a:pt x="1671" y="911"/>
                </a:lnTo>
                <a:lnTo>
                  <a:pt x="1672" y="911"/>
                </a:lnTo>
                <a:lnTo>
                  <a:pt x="1673" y="911"/>
                </a:lnTo>
                <a:lnTo>
                  <a:pt x="1674" y="911"/>
                </a:lnTo>
                <a:lnTo>
                  <a:pt x="1675" y="911"/>
                </a:lnTo>
                <a:lnTo>
                  <a:pt x="1675" y="911"/>
                </a:lnTo>
                <a:lnTo>
                  <a:pt x="1676" y="912"/>
                </a:lnTo>
                <a:lnTo>
                  <a:pt x="1677" y="912"/>
                </a:lnTo>
                <a:lnTo>
                  <a:pt x="1678" y="912"/>
                </a:lnTo>
                <a:lnTo>
                  <a:pt x="1679" y="912"/>
                </a:lnTo>
                <a:lnTo>
                  <a:pt x="1680" y="912"/>
                </a:lnTo>
                <a:lnTo>
                  <a:pt x="1681" y="912"/>
                </a:lnTo>
                <a:lnTo>
                  <a:pt x="1682" y="912"/>
                </a:lnTo>
                <a:lnTo>
                  <a:pt x="1684" y="913"/>
                </a:lnTo>
                <a:lnTo>
                  <a:pt x="1685" y="913"/>
                </a:lnTo>
                <a:lnTo>
                  <a:pt x="1686" y="913"/>
                </a:lnTo>
                <a:lnTo>
                  <a:pt x="1687" y="913"/>
                </a:lnTo>
                <a:lnTo>
                  <a:pt x="1687" y="914"/>
                </a:lnTo>
                <a:lnTo>
                  <a:pt x="1688" y="914"/>
                </a:lnTo>
                <a:lnTo>
                  <a:pt x="1689" y="914"/>
                </a:lnTo>
                <a:lnTo>
                  <a:pt x="1690" y="914"/>
                </a:lnTo>
                <a:lnTo>
                  <a:pt x="1690" y="915"/>
                </a:lnTo>
                <a:lnTo>
                  <a:pt x="1691" y="915"/>
                </a:lnTo>
                <a:lnTo>
                  <a:pt x="1692" y="915"/>
                </a:lnTo>
                <a:lnTo>
                  <a:pt x="1693" y="915"/>
                </a:lnTo>
                <a:lnTo>
                  <a:pt x="1695" y="916"/>
                </a:lnTo>
                <a:lnTo>
                  <a:pt x="1696" y="917"/>
                </a:lnTo>
                <a:lnTo>
                  <a:pt x="1697" y="917"/>
                </a:lnTo>
                <a:lnTo>
                  <a:pt x="1698" y="917"/>
                </a:lnTo>
                <a:lnTo>
                  <a:pt x="1699" y="918"/>
                </a:lnTo>
                <a:lnTo>
                  <a:pt x="1701" y="920"/>
                </a:lnTo>
                <a:lnTo>
                  <a:pt x="1711" y="926"/>
                </a:lnTo>
                <a:lnTo>
                  <a:pt x="1711" y="927"/>
                </a:lnTo>
                <a:lnTo>
                  <a:pt x="1715" y="929"/>
                </a:lnTo>
                <a:lnTo>
                  <a:pt x="1718" y="930"/>
                </a:lnTo>
                <a:lnTo>
                  <a:pt x="1721" y="934"/>
                </a:lnTo>
                <a:lnTo>
                  <a:pt x="1722" y="934"/>
                </a:lnTo>
                <a:lnTo>
                  <a:pt x="1723" y="935"/>
                </a:lnTo>
                <a:lnTo>
                  <a:pt x="1724" y="935"/>
                </a:lnTo>
                <a:lnTo>
                  <a:pt x="1726" y="935"/>
                </a:lnTo>
                <a:lnTo>
                  <a:pt x="1727" y="935"/>
                </a:lnTo>
                <a:lnTo>
                  <a:pt x="1728" y="935"/>
                </a:lnTo>
                <a:lnTo>
                  <a:pt x="1729" y="935"/>
                </a:lnTo>
                <a:lnTo>
                  <a:pt x="1730" y="935"/>
                </a:lnTo>
                <a:lnTo>
                  <a:pt x="1731" y="935"/>
                </a:lnTo>
                <a:lnTo>
                  <a:pt x="1732" y="935"/>
                </a:lnTo>
                <a:lnTo>
                  <a:pt x="1733" y="935"/>
                </a:lnTo>
                <a:lnTo>
                  <a:pt x="1734" y="935"/>
                </a:lnTo>
                <a:lnTo>
                  <a:pt x="1735" y="935"/>
                </a:lnTo>
                <a:lnTo>
                  <a:pt x="1736" y="936"/>
                </a:lnTo>
                <a:lnTo>
                  <a:pt x="1737" y="936"/>
                </a:lnTo>
                <a:lnTo>
                  <a:pt x="1738" y="936"/>
                </a:lnTo>
                <a:lnTo>
                  <a:pt x="1739" y="936"/>
                </a:lnTo>
                <a:lnTo>
                  <a:pt x="1740" y="936"/>
                </a:lnTo>
                <a:lnTo>
                  <a:pt x="1742" y="936"/>
                </a:lnTo>
                <a:lnTo>
                  <a:pt x="1743" y="936"/>
                </a:lnTo>
                <a:lnTo>
                  <a:pt x="1744" y="936"/>
                </a:lnTo>
                <a:lnTo>
                  <a:pt x="1747" y="936"/>
                </a:lnTo>
                <a:lnTo>
                  <a:pt x="1747" y="937"/>
                </a:lnTo>
                <a:lnTo>
                  <a:pt x="1749" y="937"/>
                </a:lnTo>
                <a:lnTo>
                  <a:pt x="1750" y="937"/>
                </a:lnTo>
                <a:lnTo>
                  <a:pt x="1751" y="938"/>
                </a:lnTo>
                <a:lnTo>
                  <a:pt x="1752" y="938"/>
                </a:lnTo>
                <a:lnTo>
                  <a:pt x="1753" y="938"/>
                </a:lnTo>
                <a:lnTo>
                  <a:pt x="1754" y="939"/>
                </a:lnTo>
                <a:lnTo>
                  <a:pt x="1755" y="939"/>
                </a:lnTo>
                <a:lnTo>
                  <a:pt x="1756" y="939"/>
                </a:lnTo>
                <a:lnTo>
                  <a:pt x="1757" y="939"/>
                </a:lnTo>
                <a:lnTo>
                  <a:pt x="1758" y="939"/>
                </a:lnTo>
                <a:lnTo>
                  <a:pt x="1759" y="940"/>
                </a:lnTo>
                <a:lnTo>
                  <a:pt x="1759" y="940"/>
                </a:lnTo>
                <a:lnTo>
                  <a:pt x="1760" y="940"/>
                </a:lnTo>
                <a:lnTo>
                  <a:pt x="1761" y="940"/>
                </a:lnTo>
                <a:lnTo>
                  <a:pt x="1763" y="940"/>
                </a:lnTo>
                <a:lnTo>
                  <a:pt x="1764" y="941"/>
                </a:lnTo>
                <a:lnTo>
                  <a:pt x="1766" y="941"/>
                </a:lnTo>
                <a:lnTo>
                  <a:pt x="1768" y="941"/>
                </a:lnTo>
                <a:lnTo>
                  <a:pt x="1769" y="941"/>
                </a:lnTo>
                <a:lnTo>
                  <a:pt x="1770" y="941"/>
                </a:lnTo>
                <a:lnTo>
                  <a:pt x="1771" y="941"/>
                </a:lnTo>
                <a:lnTo>
                  <a:pt x="1771" y="941"/>
                </a:lnTo>
                <a:lnTo>
                  <a:pt x="1772" y="941"/>
                </a:lnTo>
                <a:lnTo>
                  <a:pt x="1772" y="940"/>
                </a:lnTo>
                <a:lnTo>
                  <a:pt x="1773" y="940"/>
                </a:lnTo>
                <a:lnTo>
                  <a:pt x="1774" y="940"/>
                </a:lnTo>
                <a:lnTo>
                  <a:pt x="1775" y="940"/>
                </a:lnTo>
                <a:lnTo>
                  <a:pt x="1776" y="939"/>
                </a:lnTo>
                <a:lnTo>
                  <a:pt x="1777" y="939"/>
                </a:lnTo>
                <a:lnTo>
                  <a:pt x="1778" y="938"/>
                </a:lnTo>
                <a:lnTo>
                  <a:pt x="1779" y="938"/>
                </a:lnTo>
                <a:lnTo>
                  <a:pt x="1780" y="937"/>
                </a:lnTo>
                <a:lnTo>
                  <a:pt x="1783" y="936"/>
                </a:lnTo>
                <a:lnTo>
                  <a:pt x="1784" y="935"/>
                </a:lnTo>
                <a:lnTo>
                  <a:pt x="1787" y="933"/>
                </a:lnTo>
                <a:lnTo>
                  <a:pt x="1790" y="932"/>
                </a:lnTo>
                <a:lnTo>
                  <a:pt x="1792" y="931"/>
                </a:lnTo>
                <a:lnTo>
                  <a:pt x="1793" y="931"/>
                </a:lnTo>
                <a:lnTo>
                  <a:pt x="1795" y="930"/>
                </a:lnTo>
                <a:lnTo>
                  <a:pt x="1796" y="929"/>
                </a:lnTo>
                <a:lnTo>
                  <a:pt x="1797" y="929"/>
                </a:lnTo>
                <a:lnTo>
                  <a:pt x="1798" y="929"/>
                </a:lnTo>
                <a:lnTo>
                  <a:pt x="1799" y="929"/>
                </a:lnTo>
                <a:lnTo>
                  <a:pt x="1800" y="929"/>
                </a:lnTo>
                <a:lnTo>
                  <a:pt x="1801" y="929"/>
                </a:lnTo>
                <a:lnTo>
                  <a:pt x="1802" y="929"/>
                </a:lnTo>
                <a:lnTo>
                  <a:pt x="1803" y="929"/>
                </a:lnTo>
                <a:lnTo>
                  <a:pt x="1805" y="928"/>
                </a:lnTo>
                <a:lnTo>
                  <a:pt x="1806" y="928"/>
                </a:lnTo>
                <a:lnTo>
                  <a:pt x="1807" y="928"/>
                </a:lnTo>
                <a:lnTo>
                  <a:pt x="1807" y="928"/>
                </a:lnTo>
                <a:lnTo>
                  <a:pt x="1808" y="928"/>
                </a:lnTo>
                <a:lnTo>
                  <a:pt x="1809" y="928"/>
                </a:lnTo>
                <a:lnTo>
                  <a:pt x="1810" y="927"/>
                </a:lnTo>
                <a:lnTo>
                  <a:pt x="1811" y="927"/>
                </a:lnTo>
                <a:lnTo>
                  <a:pt x="1812" y="927"/>
                </a:lnTo>
                <a:lnTo>
                  <a:pt x="1812" y="926"/>
                </a:lnTo>
                <a:lnTo>
                  <a:pt x="1813" y="926"/>
                </a:lnTo>
                <a:lnTo>
                  <a:pt x="1813" y="925"/>
                </a:lnTo>
                <a:lnTo>
                  <a:pt x="1814" y="925"/>
                </a:lnTo>
                <a:lnTo>
                  <a:pt x="1814" y="924"/>
                </a:lnTo>
                <a:lnTo>
                  <a:pt x="1815" y="923"/>
                </a:lnTo>
                <a:lnTo>
                  <a:pt x="1815" y="922"/>
                </a:lnTo>
                <a:lnTo>
                  <a:pt x="1816" y="921"/>
                </a:lnTo>
                <a:lnTo>
                  <a:pt x="1817" y="920"/>
                </a:lnTo>
                <a:lnTo>
                  <a:pt x="1817" y="919"/>
                </a:lnTo>
                <a:lnTo>
                  <a:pt x="1818" y="918"/>
                </a:lnTo>
                <a:lnTo>
                  <a:pt x="1819" y="917"/>
                </a:lnTo>
                <a:lnTo>
                  <a:pt x="1819" y="916"/>
                </a:lnTo>
                <a:lnTo>
                  <a:pt x="1820" y="915"/>
                </a:lnTo>
                <a:lnTo>
                  <a:pt x="1821" y="914"/>
                </a:lnTo>
                <a:lnTo>
                  <a:pt x="1822" y="913"/>
                </a:lnTo>
                <a:lnTo>
                  <a:pt x="1823" y="913"/>
                </a:lnTo>
                <a:lnTo>
                  <a:pt x="1823" y="912"/>
                </a:lnTo>
                <a:lnTo>
                  <a:pt x="1824" y="911"/>
                </a:lnTo>
                <a:lnTo>
                  <a:pt x="1825" y="910"/>
                </a:lnTo>
                <a:lnTo>
                  <a:pt x="1826" y="910"/>
                </a:lnTo>
                <a:lnTo>
                  <a:pt x="1827" y="909"/>
                </a:lnTo>
                <a:lnTo>
                  <a:pt x="1828" y="908"/>
                </a:lnTo>
                <a:lnTo>
                  <a:pt x="1829" y="908"/>
                </a:lnTo>
                <a:lnTo>
                  <a:pt x="1830" y="907"/>
                </a:lnTo>
                <a:lnTo>
                  <a:pt x="1831" y="907"/>
                </a:lnTo>
                <a:lnTo>
                  <a:pt x="1831" y="906"/>
                </a:lnTo>
                <a:lnTo>
                  <a:pt x="1832" y="905"/>
                </a:lnTo>
                <a:lnTo>
                  <a:pt x="1833" y="905"/>
                </a:lnTo>
                <a:lnTo>
                  <a:pt x="1834" y="905"/>
                </a:lnTo>
                <a:lnTo>
                  <a:pt x="1835" y="905"/>
                </a:lnTo>
                <a:lnTo>
                  <a:pt x="1836" y="904"/>
                </a:lnTo>
                <a:lnTo>
                  <a:pt x="1837" y="904"/>
                </a:lnTo>
                <a:lnTo>
                  <a:pt x="1838" y="902"/>
                </a:lnTo>
                <a:lnTo>
                  <a:pt x="1838" y="901"/>
                </a:lnTo>
                <a:lnTo>
                  <a:pt x="1838" y="900"/>
                </a:lnTo>
                <a:lnTo>
                  <a:pt x="1839" y="899"/>
                </a:lnTo>
                <a:lnTo>
                  <a:pt x="1839" y="898"/>
                </a:lnTo>
                <a:lnTo>
                  <a:pt x="1839" y="897"/>
                </a:lnTo>
                <a:lnTo>
                  <a:pt x="1840" y="896"/>
                </a:lnTo>
                <a:lnTo>
                  <a:pt x="1840" y="895"/>
                </a:lnTo>
                <a:lnTo>
                  <a:pt x="1841" y="894"/>
                </a:lnTo>
                <a:lnTo>
                  <a:pt x="1842" y="893"/>
                </a:lnTo>
                <a:lnTo>
                  <a:pt x="1842" y="893"/>
                </a:lnTo>
                <a:lnTo>
                  <a:pt x="1843" y="892"/>
                </a:lnTo>
                <a:lnTo>
                  <a:pt x="1843" y="891"/>
                </a:lnTo>
                <a:lnTo>
                  <a:pt x="1843" y="890"/>
                </a:lnTo>
                <a:lnTo>
                  <a:pt x="1844" y="889"/>
                </a:lnTo>
                <a:lnTo>
                  <a:pt x="1845" y="887"/>
                </a:lnTo>
                <a:lnTo>
                  <a:pt x="1846" y="886"/>
                </a:lnTo>
                <a:lnTo>
                  <a:pt x="1847" y="885"/>
                </a:lnTo>
                <a:lnTo>
                  <a:pt x="1848" y="884"/>
                </a:lnTo>
                <a:lnTo>
                  <a:pt x="1849" y="884"/>
                </a:lnTo>
                <a:lnTo>
                  <a:pt x="1849" y="883"/>
                </a:lnTo>
                <a:lnTo>
                  <a:pt x="1851" y="882"/>
                </a:lnTo>
                <a:lnTo>
                  <a:pt x="1852" y="881"/>
                </a:lnTo>
                <a:lnTo>
                  <a:pt x="1856" y="879"/>
                </a:lnTo>
                <a:lnTo>
                  <a:pt x="1857" y="879"/>
                </a:lnTo>
                <a:lnTo>
                  <a:pt x="1860" y="878"/>
                </a:lnTo>
                <a:lnTo>
                  <a:pt x="1862" y="877"/>
                </a:lnTo>
                <a:lnTo>
                  <a:pt x="1863" y="876"/>
                </a:lnTo>
                <a:lnTo>
                  <a:pt x="1866" y="875"/>
                </a:lnTo>
                <a:lnTo>
                  <a:pt x="1867" y="875"/>
                </a:lnTo>
                <a:lnTo>
                  <a:pt x="1867" y="875"/>
                </a:lnTo>
                <a:lnTo>
                  <a:pt x="1869" y="875"/>
                </a:lnTo>
                <a:lnTo>
                  <a:pt x="1870" y="874"/>
                </a:lnTo>
                <a:lnTo>
                  <a:pt x="1873" y="874"/>
                </a:lnTo>
                <a:lnTo>
                  <a:pt x="1875" y="874"/>
                </a:lnTo>
                <a:lnTo>
                  <a:pt x="1877" y="874"/>
                </a:lnTo>
                <a:lnTo>
                  <a:pt x="1879" y="874"/>
                </a:lnTo>
                <a:lnTo>
                  <a:pt x="1880" y="874"/>
                </a:lnTo>
                <a:lnTo>
                  <a:pt x="1882" y="874"/>
                </a:lnTo>
                <a:lnTo>
                  <a:pt x="1883" y="874"/>
                </a:lnTo>
                <a:lnTo>
                  <a:pt x="1884" y="875"/>
                </a:lnTo>
                <a:lnTo>
                  <a:pt x="1886" y="875"/>
                </a:lnTo>
                <a:lnTo>
                  <a:pt x="1888" y="875"/>
                </a:lnTo>
                <a:lnTo>
                  <a:pt x="1889" y="876"/>
                </a:lnTo>
                <a:lnTo>
                  <a:pt x="1890" y="876"/>
                </a:lnTo>
                <a:lnTo>
                  <a:pt x="1891" y="876"/>
                </a:lnTo>
                <a:lnTo>
                  <a:pt x="1891" y="876"/>
                </a:lnTo>
                <a:lnTo>
                  <a:pt x="1891" y="877"/>
                </a:lnTo>
                <a:lnTo>
                  <a:pt x="1892" y="877"/>
                </a:lnTo>
                <a:lnTo>
                  <a:pt x="1893" y="877"/>
                </a:lnTo>
                <a:lnTo>
                  <a:pt x="1895" y="878"/>
                </a:lnTo>
                <a:lnTo>
                  <a:pt x="1896" y="878"/>
                </a:lnTo>
                <a:lnTo>
                  <a:pt x="1896" y="879"/>
                </a:lnTo>
                <a:lnTo>
                  <a:pt x="1897" y="879"/>
                </a:lnTo>
                <a:lnTo>
                  <a:pt x="1898" y="880"/>
                </a:lnTo>
                <a:lnTo>
                  <a:pt x="1900" y="880"/>
                </a:lnTo>
                <a:lnTo>
                  <a:pt x="1900" y="881"/>
                </a:lnTo>
                <a:lnTo>
                  <a:pt x="1901" y="881"/>
                </a:lnTo>
                <a:lnTo>
                  <a:pt x="1902" y="881"/>
                </a:lnTo>
                <a:lnTo>
                  <a:pt x="1903" y="881"/>
                </a:lnTo>
                <a:lnTo>
                  <a:pt x="1903" y="882"/>
                </a:lnTo>
                <a:lnTo>
                  <a:pt x="1904" y="882"/>
                </a:lnTo>
                <a:lnTo>
                  <a:pt x="1906" y="884"/>
                </a:lnTo>
                <a:lnTo>
                  <a:pt x="1907" y="884"/>
                </a:lnTo>
                <a:lnTo>
                  <a:pt x="1909" y="885"/>
                </a:lnTo>
                <a:lnTo>
                  <a:pt x="1912" y="887"/>
                </a:lnTo>
                <a:lnTo>
                  <a:pt x="1914" y="888"/>
                </a:lnTo>
                <a:lnTo>
                  <a:pt x="1914" y="889"/>
                </a:lnTo>
                <a:lnTo>
                  <a:pt x="1915" y="890"/>
                </a:lnTo>
                <a:lnTo>
                  <a:pt x="1916" y="890"/>
                </a:lnTo>
                <a:lnTo>
                  <a:pt x="1917" y="891"/>
                </a:lnTo>
                <a:lnTo>
                  <a:pt x="1918" y="892"/>
                </a:lnTo>
                <a:lnTo>
                  <a:pt x="1919" y="893"/>
                </a:lnTo>
                <a:lnTo>
                  <a:pt x="1919" y="893"/>
                </a:lnTo>
                <a:lnTo>
                  <a:pt x="1920" y="894"/>
                </a:lnTo>
                <a:lnTo>
                  <a:pt x="1921" y="894"/>
                </a:lnTo>
                <a:lnTo>
                  <a:pt x="1922" y="895"/>
                </a:lnTo>
                <a:lnTo>
                  <a:pt x="1923" y="896"/>
                </a:lnTo>
                <a:lnTo>
                  <a:pt x="1924" y="897"/>
                </a:lnTo>
                <a:lnTo>
                  <a:pt x="1925" y="898"/>
                </a:lnTo>
                <a:lnTo>
                  <a:pt x="1925" y="899"/>
                </a:lnTo>
                <a:lnTo>
                  <a:pt x="1926" y="900"/>
                </a:lnTo>
                <a:lnTo>
                  <a:pt x="1926" y="901"/>
                </a:lnTo>
                <a:lnTo>
                  <a:pt x="1927" y="902"/>
                </a:lnTo>
                <a:lnTo>
                  <a:pt x="1927" y="903"/>
                </a:lnTo>
                <a:lnTo>
                  <a:pt x="1928" y="904"/>
                </a:lnTo>
                <a:lnTo>
                  <a:pt x="1929" y="905"/>
                </a:lnTo>
                <a:lnTo>
                  <a:pt x="1929" y="905"/>
                </a:lnTo>
                <a:lnTo>
                  <a:pt x="1930" y="906"/>
                </a:lnTo>
                <a:lnTo>
                  <a:pt x="1931" y="907"/>
                </a:lnTo>
                <a:lnTo>
                  <a:pt x="1932" y="908"/>
                </a:lnTo>
                <a:lnTo>
                  <a:pt x="1932" y="909"/>
                </a:lnTo>
                <a:lnTo>
                  <a:pt x="1932" y="910"/>
                </a:lnTo>
                <a:lnTo>
                  <a:pt x="1933" y="910"/>
                </a:lnTo>
                <a:lnTo>
                  <a:pt x="1933" y="911"/>
                </a:lnTo>
                <a:lnTo>
                  <a:pt x="1933" y="912"/>
                </a:lnTo>
                <a:lnTo>
                  <a:pt x="1934" y="913"/>
                </a:lnTo>
                <a:lnTo>
                  <a:pt x="1934" y="914"/>
                </a:lnTo>
                <a:lnTo>
                  <a:pt x="1934" y="915"/>
                </a:lnTo>
                <a:lnTo>
                  <a:pt x="1934" y="916"/>
                </a:lnTo>
                <a:lnTo>
                  <a:pt x="1934" y="917"/>
                </a:lnTo>
                <a:lnTo>
                  <a:pt x="1935" y="917"/>
                </a:lnTo>
                <a:lnTo>
                  <a:pt x="1935" y="918"/>
                </a:lnTo>
                <a:lnTo>
                  <a:pt x="1935" y="919"/>
                </a:lnTo>
                <a:lnTo>
                  <a:pt x="1936" y="920"/>
                </a:lnTo>
                <a:lnTo>
                  <a:pt x="1936" y="921"/>
                </a:lnTo>
                <a:lnTo>
                  <a:pt x="1936" y="922"/>
                </a:lnTo>
                <a:lnTo>
                  <a:pt x="1937" y="923"/>
                </a:lnTo>
                <a:lnTo>
                  <a:pt x="1937" y="924"/>
                </a:lnTo>
                <a:lnTo>
                  <a:pt x="1938" y="925"/>
                </a:lnTo>
                <a:lnTo>
                  <a:pt x="1938" y="926"/>
                </a:lnTo>
                <a:lnTo>
                  <a:pt x="1938" y="927"/>
                </a:lnTo>
                <a:lnTo>
                  <a:pt x="1938" y="928"/>
                </a:lnTo>
                <a:lnTo>
                  <a:pt x="1939" y="929"/>
                </a:lnTo>
                <a:lnTo>
                  <a:pt x="1940" y="929"/>
                </a:lnTo>
                <a:lnTo>
                  <a:pt x="1940" y="930"/>
                </a:lnTo>
                <a:lnTo>
                  <a:pt x="1941" y="931"/>
                </a:lnTo>
                <a:lnTo>
                  <a:pt x="1941" y="932"/>
                </a:lnTo>
                <a:lnTo>
                  <a:pt x="1942" y="932"/>
                </a:lnTo>
                <a:lnTo>
                  <a:pt x="1942" y="933"/>
                </a:lnTo>
                <a:lnTo>
                  <a:pt x="1943" y="934"/>
                </a:lnTo>
                <a:lnTo>
                  <a:pt x="1944" y="934"/>
                </a:lnTo>
                <a:lnTo>
                  <a:pt x="1944" y="935"/>
                </a:lnTo>
                <a:lnTo>
                  <a:pt x="1945" y="936"/>
                </a:lnTo>
                <a:lnTo>
                  <a:pt x="1946" y="936"/>
                </a:lnTo>
                <a:lnTo>
                  <a:pt x="1946" y="937"/>
                </a:lnTo>
                <a:lnTo>
                  <a:pt x="1947" y="937"/>
                </a:lnTo>
                <a:lnTo>
                  <a:pt x="1948" y="938"/>
                </a:lnTo>
                <a:lnTo>
                  <a:pt x="1948" y="939"/>
                </a:lnTo>
                <a:lnTo>
                  <a:pt x="1949" y="939"/>
                </a:lnTo>
                <a:lnTo>
                  <a:pt x="1950" y="940"/>
                </a:lnTo>
                <a:lnTo>
                  <a:pt x="1950" y="940"/>
                </a:lnTo>
                <a:lnTo>
                  <a:pt x="1950" y="941"/>
                </a:lnTo>
                <a:lnTo>
                  <a:pt x="1951" y="941"/>
                </a:lnTo>
                <a:lnTo>
                  <a:pt x="1952" y="941"/>
                </a:lnTo>
                <a:lnTo>
                  <a:pt x="1952" y="941"/>
                </a:lnTo>
                <a:lnTo>
                  <a:pt x="1953" y="941"/>
                </a:lnTo>
                <a:lnTo>
                  <a:pt x="1954" y="942"/>
                </a:lnTo>
                <a:lnTo>
                  <a:pt x="1955" y="942"/>
                </a:lnTo>
                <a:lnTo>
                  <a:pt x="1956" y="943"/>
                </a:lnTo>
                <a:lnTo>
                  <a:pt x="1957" y="943"/>
                </a:lnTo>
                <a:lnTo>
                  <a:pt x="1958" y="944"/>
                </a:lnTo>
                <a:lnTo>
                  <a:pt x="1959" y="944"/>
                </a:lnTo>
                <a:lnTo>
                  <a:pt x="1960" y="944"/>
                </a:lnTo>
                <a:lnTo>
                  <a:pt x="1960" y="945"/>
                </a:lnTo>
                <a:lnTo>
                  <a:pt x="1961" y="945"/>
                </a:lnTo>
                <a:lnTo>
                  <a:pt x="1962" y="945"/>
                </a:lnTo>
                <a:lnTo>
                  <a:pt x="1962" y="946"/>
                </a:lnTo>
                <a:lnTo>
                  <a:pt x="1963" y="946"/>
                </a:lnTo>
                <a:lnTo>
                  <a:pt x="1964" y="946"/>
                </a:lnTo>
                <a:lnTo>
                  <a:pt x="1965" y="946"/>
                </a:lnTo>
                <a:lnTo>
                  <a:pt x="1966" y="947"/>
                </a:lnTo>
                <a:lnTo>
                  <a:pt x="1967" y="947"/>
                </a:lnTo>
                <a:lnTo>
                  <a:pt x="1968" y="947"/>
                </a:lnTo>
                <a:lnTo>
                  <a:pt x="1969" y="947"/>
                </a:lnTo>
                <a:lnTo>
                  <a:pt x="1970" y="947"/>
                </a:lnTo>
                <a:lnTo>
                  <a:pt x="1971" y="947"/>
                </a:lnTo>
                <a:lnTo>
                  <a:pt x="1971" y="948"/>
                </a:lnTo>
                <a:lnTo>
                  <a:pt x="1972" y="948"/>
                </a:lnTo>
                <a:lnTo>
                  <a:pt x="1973" y="948"/>
                </a:lnTo>
                <a:lnTo>
                  <a:pt x="1974" y="948"/>
                </a:lnTo>
                <a:lnTo>
                  <a:pt x="1976" y="948"/>
                </a:lnTo>
                <a:lnTo>
                  <a:pt x="1978" y="948"/>
                </a:lnTo>
                <a:lnTo>
                  <a:pt x="1980" y="948"/>
                </a:lnTo>
                <a:lnTo>
                  <a:pt x="1982" y="948"/>
                </a:lnTo>
                <a:lnTo>
                  <a:pt x="1984" y="949"/>
                </a:lnTo>
                <a:lnTo>
                  <a:pt x="1985" y="949"/>
                </a:lnTo>
                <a:lnTo>
                  <a:pt x="1988" y="949"/>
                </a:lnTo>
                <a:lnTo>
                  <a:pt x="1989" y="949"/>
                </a:lnTo>
                <a:lnTo>
                  <a:pt x="1991" y="949"/>
                </a:lnTo>
                <a:lnTo>
                  <a:pt x="1993" y="950"/>
                </a:lnTo>
                <a:lnTo>
                  <a:pt x="1994" y="950"/>
                </a:lnTo>
                <a:lnTo>
                  <a:pt x="1996" y="950"/>
                </a:lnTo>
                <a:lnTo>
                  <a:pt x="1998" y="950"/>
                </a:lnTo>
                <a:lnTo>
                  <a:pt x="1999" y="951"/>
                </a:lnTo>
                <a:lnTo>
                  <a:pt x="2004" y="952"/>
                </a:lnTo>
                <a:lnTo>
                  <a:pt x="2007" y="953"/>
                </a:lnTo>
                <a:lnTo>
                  <a:pt x="2008" y="953"/>
                </a:lnTo>
                <a:lnTo>
                  <a:pt x="2010" y="953"/>
                </a:lnTo>
                <a:lnTo>
                  <a:pt x="2010" y="953"/>
                </a:lnTo>
                <a:lnTo>
                  <a:pt x="2013" y="955"/>
                </a:lnTo>
                <a:lnTo>
                  <a:pt x="2014" y="956"/>
                </a:lnTo>
                <a:lnTo>
                  <a:pt x="2016" y="957"/>
                </a:lnTo>
                <a:lnTo>
                  <a:pt x="2017" y="958"/>
                </a:lnTo>
                <a:lnTo>
                  <a:pt x="2018" y="958"/>
                </a:lnTo>
                <a:lnTo>
                  <a:pt x="2019" y="959"/>
                </a:lnTo>
                <a:lnTo>
                  <a:pt x="2020" y="960"/>
                </a:lnTo>
                <a:lnTo>
                  <a:pt x="2026" y="965"/>
                </a:lnTo>
                <a:lnTo>
                  <a:pt x="2027" y="966"/>
                </a:lnTo>
                <a:lnTo>
                  <a:pt x="2028" y="966"/>
                </a:lnTo>
                <a:lnTo>
                  <a:pt x="2029" y="967"/>
                </a:lnTo>
                <a:lnTo>
                  <a:pt x="2030" y="968"/>
                </a:lnTo>
                <a:lnTo>
                  <a:pt x="2031" y="970"/>
                </a:lnTo>
                <a:lnTo>
                  <a:pt x="2031" y="972"/>
                </a:lnTo>
                <a:lnTo>
                  <a:pt x="2032" y="973"/>
                </a:lnTo>
                <a:lnTo>
                  <a:pt x="2032" y="975"/>
                </a:lnTo>
                <a:lnTo>
                  <a:pt x="2032" y="976"/>
                </a:lnTo>
                <a:lnTo>
                  <a:pt x="2033" y="977"/>
                </a:lnTo>
                <a:lnTo>
                  <a:pt x="2033" y="980"/>
                </a:lnTo>
                <a:lnTo>
                  <a:pt x="2033" y="982"/>
                </a:lnTo>
                <a:lnTo>
                  <a:pt x="2033" y="985"/>
                </a:lnTo>
                <a:lnTo>
                  <a:pt x="2033" y="986"/>
                </a:lnTo>
                <a:lnTo>
                  <a:pt x="2033" y="990"/>
                </a:lnTo>
                <a:lnTo>
                  <a:pt x="2033" y="993"/>
                </a:lnTo>
                <a:lnTo>
                  <a:pt x="2033" y="994"/>
                </a:lnTo>
                <a:lnTo>
                  <a:pt x="2032" y="1004"/>
                </a:lnTo>
                <a:lnTo>
                  <a:pt x="2032" y="1006"/>
                </a:lnTo>
                <a:lnTo>
                  <a:pt x="2032" y="1009"/>
                </a:lnTo>
                <a:lnTo>
                  <a:pt x="2033" y="1010"/>
                </a:lnTo>
                <a:lnTo>
                  <a:pt x="2034" y="1010"/>
                </a:lnTo>
                <a:lnTo>
                  <a:pt x="2034" y="1012"/>
                </a:lnTo>
                <a:lnTo>
                  <a:pt x="2026" y="1018"/>
                </a:lnTo>
                <a:lnTo>
                  <a:pt x="2025" y="1018"/>
                </a:lnTo>
                <a:lnTo>
                  <a:pt x="2024" y="1019"/>
                </a:lnTo>
                <a:lnTo>
                  <a:pt x="2023" y="1020"/>
                </a:lnTo>
                <a:lnTo>
                  <a:pt x="2021" y="1022"/>
                </a:lnTo>
                <a:lnTo>
                  <a:pt x="2018" y="1025"/>
                </a:lnTo>
                <a:lnTo>
                  <a:pt x="2017" y="1025"/>
                </a:lnTo>
                <a:lnTo>
                  <a:pt x="2017" y="1026"/>
                </a:lnTo>
                <a:lnTo>
                  <a:pt x="2016" y="1026"/>
                </a:lnTo>
                <a:lnTo>
                  <a:pt x="2013" y="1028"/>
                </a:lnTo>
                <a:lnTo>
                  <a:pt x="2012" y="1029"/>
                </a:lnTo>
                <a:lnTo>
                  <a:pt x="2011" y="1030"/>
                </a:lnTo>
                <a:lnTo>
                  <a:pt x="2008" y="1032"/>
                </a:lnTo>
                <a:lnTo>
                  <a:pt x="2007" y="1031"/>
                </a:lnTo>
                <a:lnTo>
                  <a:pt x="2006" y="1030"/>
                </a:lnTo>
                <a:lnTo>
                  <a:pt x="2005" y="1029"/>
                </a:lnTo>
                <a:lnTo>
                  <a:pt x="2005" y="1028"/>
                </a:lnTo>
                <a:lnTo>
                  <a:pt x="2004" y="1028"/>
                </a:lnTo>
                <a:lnTo>
                  <a:pt x="2003" y="1027"/>
                </a:lnTo>
                <a:lnTo>
                  <a:pt x="2003" y="1026"/>
                </a:lnTo>
                <a:lnTo>
                  <a:pt x="2002" y="1026"/>
                </a:lnTo>
                <a:lnTo>
                  <a:pt x="2001" y="1025"/>
                </a:lnTo>
                <a:lnTo>
                  <a:pt x="2001" y="1024"/>
                </a:lnTo>
                <a:lnTo>
                  <a:pt x="2001" y="1023"/>
                </a:lnTo>
                <a:lnTo>
                  <a:pt x="2000" y="1022"/>
                </a:lnTo>
                <a:lnTo>
                  <a:pt x="1999" y="1021"/>
                </a:lnTo>
                <a:lnTo>
                  <a:pt x="1999" y="1020"/>
                </a:lnTo>
                <a:lnTo>
                  <a:pt x="1999" y="1019"/>
                </a:lnTo>
                <a:lnTo>
                  <a:pt x="1998" y="1018"/>
                </a:lnTo>
                <a:lnTo>
                  <a:pt x="1998" y="1017"/>
                </a:lnTo>
                <a:lnTo>
                  <a:pt x="1998" y="1016"/>
                </a:lnTo>
                <a:lnTo>
                  <a:pt x="1998" y="1015"/>
                </a:lnTo>
                <a:lnTo>
                  <a:pt x="1998" y="1014"/>
                </a:lnTo>
                <a:lnTo>
                  <a:pt x="1998" y="1014"/>
                </a:lnTo>
                <a:lnTo>
                  <a:pt x="1998" y="1013"/>
                </a:lnTo>
                <a:lnTo>
                  <a:pt x="1997" y="1012"/>
                </a:lnTo>
                <a:lnTo>
                  <a:pt x="1997" y="1011"/>
                </a:lnTo>
                <a:lnTo>
                  <a:pt x="1997" y="1010"/>
                </a:lnTo>
                <a:lnTo>
                  <a:pt x="1997" y="1009"/>
                </a:lnTo>
                <a:lnTo>
                  <a:pt x="1997" y="1008"/>
                </a:lnTo>
                <a:lnTo>
                  <a:pt x="1996" y="1007"/>
                </a:lnTo>
                <a:lnTo>
                  <a:pt x="1996" y="1006"/>
                </a:lnTo>
                <a:lnTo>
                  <a:pt x="1996" y="1005"/>
                </a:lnTo>
                <a:lnTo>
                  <a:pt x="1996" y="1004"/>
                </a:lnTo>
                <a:lnTo>
                  <a:pt x="1996" y="1003"/>
                </a:lnTo>
                <a:lnTo>
                  <a:pt x="1996" y="1002"/>
                </a:lnTo>
                <a:lnTo>
                  <a:pt x="1996" y="1002"/>
                </a:lnTo>
                <a:lnTo>
                  <a:pt x="1996" y="1001"/>
                </a:lnTo>
                <a:lnTo>
                  <a:pt x="1996" y="1000"/>
                </a:lnTo>
                <a:lnTo>
                  <a:pt x="1996" y="999"/>
                </a:lnTo>
                <a:lnTo>
                  <a:pt x="1996" y="998"/>
                </a:lnTo>
                <a:lnTo>
                  <a:pt x="1996" y="997"/>
                </a:lnTo>
                <a:lnTo>
                  <a:pt x="1996" y="996"/>
                </a:lnTo>
                <a:lnTo>
                  <a:pt x="1996" y="995"/>
                </a:lnTo>
                <a:lnTo>
                  <a:pt x="1997" y="994"/>
                </a:lnTo>
                <a:lnTo>
                  <a:pt x="1997" y="993"/>
                </a:lnTo>
                <a:lnTo>
                  <a:pt x="1997" y="992"/>
                </a:lnTo>
                <a:lnTo>
                  <a:pt x="1997" y="991"/>
                </a:lnTo>
                <a:lnTo>
                  <a:pt x="1997" y="990"/>
                </a:lnTo>
                <a:lnTo>
                  <a:pt x="1997" y="990"/>
                </a:lnTo>
                <a:lnTo>
                  <a:pt x="1997" y="989"/>
                </a:lnTo>
                <a:lnTo>
                  <a:pt x="1997" y="988"/>
                </a:lnTo>
                <a:lnTo>
                  <a:pt x="1997" y="987"/>
                </a:lnTo>
                <a:lnTo>
                  <a:pt x="1996" y="986"/>
                </a:lnTo>
                <a:lnTo>
                  <a:pt x="1996" y="985"/>
                </a:lnTo>
                <a:lnTo>
                  <a:pt x="1995" y="985"/>
                </a:lnTo>
                <a:lnTo>
                  <a:pt x="1995" y="984"/>
                </a:lnTo>
                <a:lnTo>
                  <a:pt x="1994" y="983"/>
                </a:lnTo>
                <a:lnTo>
                  <a:pt x="1993" y="982"/>
                </a:lnTo>
                <a:lnTo>
                  <a:pt x="1992" y="982"/>
                </a:lnTo>
                <a:lnTo>
                  <a:pt x="1992" y="981"/>
                </a:lnTo>
                <a:lnTo>
                  <a:pt x="1991" y="981"/>
                </a:lnTo>
                <a:lnTo>
                  <a:pt x="1990" y="981"/>
                </a:lnTo>
                <a:lnTo>
                  <a:pt x="1989" y="981"/>
                </a:lnTo>
                <a:lnTo>
                  <a:pt x="1989" y="980"/>
                </a:lnTo>
                <a:lnTo>
                  <a:pt x="1988" y="980"/>
                </a:lnTo>
                <a:lnTo>
                  <a:pt x="1987" y="980"/>
                </a:lnTo>
                <a:lnTo>
                  <a:pt x="1986" y="980"/>
                </a:lnTo>
                <a:lnTo>
                  <a:pt x="1985" y="980"/>
                </a:lnTo>
                <a:lnTo>
                  <a:pt x="1983" y="980"/>
                </a:lnTo>
                <a:lnTo>
                  <a:pt x="1981" y="980"/>
                </a:lnTo>
                <a:lnTo>
                  <a:pt x="1979" y="979"/>
                </a:lnTo>
                <a:lnTo>
                  <a:pt x="1978" y="979"/>
                </a:lnTo>
                <a:lnTo>
                  <a:pt x="1976" y="979"/>
                </a:lnTo>
                <a:lnTo>
                  <a:pt x="1974" y="979"/>
                </a:lnTo>
                <a:lnTo>
                  <a:pt x="1973" y="979"/>
                </a:lnTo>
                <a:lnTo>
                  <a:pt x="1971" y="978"/>
                </a:lnTo>
                <a:lnTo>
                  <a:pt x="1970" y="978"/>
                </a:lnTo>
                <a:lnTo>
                  <a:pt x="1969" y="978"/>
                </a:lnTo>
                <a:lnTo>
                  <a:pt x="1968" y="978"/>
                </a:lnTo>
                <a:lnTo>
                  <a:pt x="1967" y="978"/>
                </a:lnTo>
                <a:lnTo>
                  <a:pt x="1966" y="978"/>
                </a:lnTo>
                <a:lnTo>
                  <a:pt x="1965" y="978"/>
                </a:lnTo>
                <a:lnTo>
                  <a:pt x="1964" y="978"/>
                </a:lnTo>
                <a:lnTo>
                  <a:pt x="1963" y="978"/>
                </a:lnTo>
                <a:lnTo>
                  <a:pt x="1962" y="978"/>
                </a:lnTo>
                <a:lnTo>
                  <a:pt x="1961" y="978"/>
                </a:lnTo>
                <a:lnTo>
                  <a:pt x="1960" y="978"/>
                </a:lnTo>
                <a:lnTo>
                  <a:pt x="1959" y="978"/>
                </a:lnTo>
                <a:lnTo>
                  <a:pt x="1958" y="977"/>
                </a:lnTo>
                <a:lnTo>
                  <a:pt x="1957" y="977"/>
                </a:lnTo>
                <a:lnTo>
                  <a:pt x="1956" y="977"/>
                </a:lnTo>
                <a:lnTo>
                  <a:pt x="1955" y="977"/>
                </a:lnTo>
                <a:lnTo>
                  <a:pt x="1954" y="976"/>
                </a:lnTo>
                <a:lnTo>
                  <a:pt x="1953" y="976"/>
                </a:lnTo>
                <a:lnTo>
                  <a:pt x="1952" y="976"/>
                </a:lnTo>
                <a:lnTo>
                  <a:pt x="1951" y="975"/>
                </a:lnTo>
                <a:lnTo>
                  <a:pt x="1950" y="975"/>
                </a:lnTo>
                <a:lnTo>
                  <a:pt x="1950" y="974"/>
                </a:lnTo>
                <a:lnTo>
                  <a:pt x="1949" y="974"/>
                </a:lnTo>
                <a:lnTo>
                  <a:pt x="1948" y="974"/>
                </a:lnTo>
                <a:lnTo>
                  <a:pt x="1947" y="973"/>
                </a:lnTo>
                <a:lnTo>
                  <a:pt x="1945" y="973"/>
                </a:lnTo>
                <a:lnTo>
                  <a:pt x="1944" y="973"/>
                </a:lnTo>
                <a:lnTo>
                  <a:pt x="1944" y="972"/>
                </a:lnTo>
                <a:lnTo>
                  <a:pt x="1943" y="972"/>
                </a:lnTo>
                <a:lnTo>
                  <a:pt x="1942" y="972"/>
                </a:lnTo>
                <a:lnTo>
                  <a:pt x="1941" y="971"/>
                </a:lnTo>
                <a:lnTo>
                  <a:pt x="1940" y="971"/>
                </a:lnTo>
                <a:lnTo>
                  <a:pt x="1939" y="970"/>
                </a:lnTo>
                <a:lnTo>
                  <a:pt x="1938" y="970"/>
                </a:lnTo>
                <a:lnTo>
                  <a:pt x="1938" y="969"/>
                </a:lnTo>
                <a:lnTo>
                  <a:pt x="1937" y="969"/>
                </a:lnTo>
                <a:lnTo>
                  <a:pt x="1936" y="968"/>
                </a:lnTo>
                <a:lnTo>
                  <a:pt x="1935" y="968"/>
                </a:lnTo>
                <a:lnTo>
                  <a:pt x="1934" y="967"/>
                </a:lnTo>
                <a:lnTo>
                  <a:pt x="1933" y="967"/>
                </a:lnTo>
                <a:lnTo>
                  <a:pt x="1932" y="966"/>
                </a:lnTo>
                <a:lnTo>
                  <a:pt x="1931" y="965"/>
                </a:lnTo>
                <a:lnTo>
                  <a:pt x="1930" y="965"/>
                </a:lnTo>
                <a:lnTo>
                  <a:pt x="1930" y="965"/>
                </a:lnTo>
                <a:lnTo>
                  <a:pt x="1929" y="965"/>
                </a:lnTo>
                <a:lnTo>
                  <a:pt x="1928" y="964"/>
                </a:lnTo>
                <a:lnTo>
                  <a:pt x="1927" y="964"/>
                </a:lnTo>
                <a:lnTo>
                  <a:pt x="1926" y="963"/>
                </a:lnTo>
                <a:lnTo>
                  <a:pt x="1926" y="962"/>
                </a:lnTo>
                <a:lnTo>
                  <a:pt x="1925" y="961"/>
                </a:lnTo>
                <a:lnTo>
                  <a:pt x="1924" y="961"/>
                </a:lnTo>
                <a:lnTo>
                  <a:pt x="1923" y="960"/>
                </a:lnTo>
                <a:lnTo>
                  <a:pt x="1922" y="959"/>
                </a:lnTo>
                <a:lnTo>
                  <a:pt x="1921" y="958"/>
                </a:lnTo>
                <a:lnTo>
                  <a:pt x="1920" y="957"/>
                </a:lnTo>
                <a:lnTo>
                  <a:pt x="1919" y="956"/>
                </a:lnTo>
                <a:lnTo>
                  <a:pt x="1918" y="955"/>
                </a:lnTo>
                <a:lnTo>
                  <a:pt x="1917" y="954"/>
                </a:lnTo>
                <a:lnTo>
                  <a:pt x="1916" y="953"/>
                </a:lnTo>
                <a:lnTo>
                  <a:pt x="1915" y="953"/>
                </a:lnTo>
                <a:lnTo>
                  <a:pt x="1914" y="952"/>
                </a:lnTo>
                <a:lnTo>
                  <a:pt x="1914" y="951"/>
                </a:lnTo>
                <a:lnTo>
                  <a:pt x="1914" y="950"/>
                </a:lnTo>
                <a:lnTo>
                  <a:pt x="1913" y="949"/>
                </a:lnTo>
                <a:lnTo>
                  <a:pt x="1912" y="948"/>
                </a:lnTo>
                <a:lnTo>
                  <a:pt x="1912" y="947"/>
                </a:lnTo>
                <a:lnTo>
                  <a:pt x="1911" y="946"/>
                </a:lnTo>
                <a:lnTo>
                  <a:pt x="1910" y="945"/>
                </a:lnTo>
                <a:lnTo>
                  <a:pt x="1910" y="944"/>
                </a:lnTo>
                <a:lnTo>
                  <a:pt x="1909" y="943"/>
                </a:lnTo>
                <a:lnTo>
                  <a:pt x="1908" y="942"/>
                </a:lnTo>
                <a:lnTo>
                  <a:pt x="1908" y="941"/>
                </a:lnTo>
                <a:lnTo>
                  <a:pt x="1907" y="941"/>
                </a:lnTo>
                <a:lnTo>
                  <a:pt x="1906" y="940"/>
                </a:lnTo>
                <a:lnTo>
                  <a:pt x="1906" y="939"/>
                </a:lnTo>
                <a:lnTo>
                  <a:pt x="1906" y="938"/>
                </a:lnTo>
                <a:lnTo>
                  <a:pt x="1905" y="936"/>
                </a:lnTo>
                <a:lnTo>
                  <a:pt x="1904" y="934"/>
                </a:lnTo>
                <a:lnTo>
                  <a:pt x="1903" y="933"/>
                </a:lnTo>
                <a:lnTo>
                  <a:pt x="1903" y="931"/>
                </a:lnTo>
                <a:lnTo>
                  <a:pt x="1901" y="926"/>
                </a:lnTo>
                <a:lnTo>
                  <a:pt x="1899" y="922"/>
                </a:lnTo>
                <a:lnTo>
                  <a:pt x="1898" y="919"/>
                </a:lnTo>
                <a:lnTo>
                  <a:pt x="1896" y="917"/>
                </a:lnTo>
                <a:lnTo>
                  <a:pt x="1895" y="916"/>
                </a:lnTo>
                <a:lnTo>
                  <a:pt x="1894" y="915"/>
                </a:lnTo>
                <a:lnTo>
                  <a:pt x="1892" y="914"/>
                </a:lnTo>
                <a:lnTo>
                  <a:pt x="1891" y="913"/>
                </a:lnTo>
                <a:lnTo>
                  <a:pt x="1891" y="912"/>
                </a:lnTo>
                <a:lnTo>
                  <a:pt x="1890" y="911"/>
                </a:lnTo>
                <a:lnTo>
                  <a:pt x="1888" y="910"/>
                </a:lnTo>
                <a:lnTo>
                  <a:pt x="1883" y="908"/>
                </a:lnTo>
                <a:lnTo>
                  <a:pt x="1882" y="907"/>
                </a:lnTo>
                <a:lnTo>
                  <a:pt x="1879" y="905"/>
                </a:lnTo>
                <a:lnTo>
                  <a:pt x="1878" y="905"/>
                </a:lnTo>
                <a:lnTo>
                  <a:pt x="1877" y="905"/>
                </a:lnTo>
                <a:lnTo>
                  <a:pt x="1876" y="905"/>
                </a:lnTo>
                <a:lnTo>
                  <a:pt x="1875" y="905"/>
                </a:lnTo>
                <a:lnTo>
                  <a:pt x="1874" y="905"/>
                </a:lnTo>
                <a:lnTo>
                  <a:pt x="1874" y="906"/>
                </a:lnTo>
                <a:lnTo>
                  <a:pt x="1873" y="906"/>
                </a:lnTo>
                <a:lnTo>
                  <a:pt x="1873" y="907"/>
                </a:lnTo>
                <a:lnTo>
                  <a:pt x="1872" y="908"/>
                </a:lnTo>
                <a:lnTo>
                  <a:pt x="1872" y="909"/>
                </a:lnTo>
                <a:lnTo>
                  <a:pt x="1872" y="910"/>
                </a:lnTo>
                <a:lnTo>
                  <a:pt x="1872" y="911"/>
                </a:lnTo>
                <a:lnTo>
                  <a:pt x="1871" y="911"/>
                </a:lnTo>
                <a:lnTo>
                  <a:pt x="1871" y="912"/>
                </a:lnTo>
                <a:lnTo>
                  <a:pt x="1871" y="913"/>
                </a:lnTo>
                <a:lnTo>
                  <a:pt x="1870" y="914"/>
                </a:lnTo>
                <a:lnTo>
                  <a:pt x="1870" y="915"/>
                </a:lnTo>
                <a:lnTo>
                  <a:pt x="1870" y="916"/>
                </a:lnTo>
                <a:lnTo>
                  <a:pt x="1869" y="917"/>
                </a:lnTo>
                <a:lnTo>
                  <a:pt x="1868" y="917"/>
                </a:lnTo>
                <a:lnTo>
                  <a:pt x="1867" y="918"/>
                </a:lnTo>
                <a:lnTo>
                  <a:pt x="1867" y="919"/>
                </a:lnTo>
                <a:lnTo>
                  <a:pt x="1867" y="920"/>
                </a:lnTo>
                <a:lnTo>
                  <a:pt x="1867" y="921"/>
                </a:lnTo>
                <a:lnTo>
                  <a:pt x="1866" y="921"/>
                </a:lnTo>
                <a:lnTo>
                  <a:pt x="1865" y="922"/>
                </a:lnTo>
                <a:lnTo>
                  <a:pt x="1865" y="923"/>
                </a:lnTo>
                <a:lnTo>
                  <a:pt x="1864" y="923"/>
                </a:lnTo>
                <a:lnTo>
                  <a:pt x="1864" y="924"/>
                </a:lnTo>
                <a:lnTo>
                  <a:pt x="1862" y="926"/>
                </a:lnTo>
                <a:lnTo>
                  <a:pt x="1861" y="926"/>
                </a:lnTo>
                <a:lnTo>
                  <a:pt x="1861" y="927"/>
                </a:lnTo>
                <a:lnTo>
                  <a:pt x="1860" y="927"/>
                </a:lnTo>
                <a:lnTo>
                  <a:pt x="1859" y="928"/>
                </a:lnTo>
                <a:lnTo>
                  <a:pt x="1858" y="929"/>
                </a:lnTo>
                <a:lnTo>
                  <a:pt x="1857" y="929"/>
                </a:lnTo>
                <a:lnTo>
                  <a:pt x="1855" y="929"/>
                </a:lnTo>
                <a:lnTo>
                  <a:pt x="1855" y="930"/>
                </a:lnTo>
                <a:lnTo>
                  <a:pt x="1854" y="931"/>
                </a:lnTo>
                <a:lnTo>
                  <a:pt x="1853" y="931"/>
                </a:lnTo>
                <a:lnTo>
                  <a:pt x="1852" y="932"/>
                </a:lnTo>
                <a:lnTo>
                  <a:pt x="1850" y="933"/>
                </a:lnTo>
                <a:lnTo>
                  <a:pt x="1848" y="934"/>
                </a:lnTo>
                <a:lnTo>
                  <a:pt x="1848" y="935"/>
                </a:lnTo>
                <a:lnTo>
                  <a:pt x="1847" y="936"/>
                </a:lnTo>
                <a:lnTo>
                  <a:pt x="1847" y="937"/>
                </a:lnTo>
                <a:lnTo>
                  <a:pt x="1846" y="938"/>
                </a:lnTo>
                <a:lnTo>
                  <a:pt x="1846" y="939"/>
                </a:lnTo>
                <a:lnTo>
                  <a:pt x="1845" y="940"/>
                </a:lnTo>
                <a:lnTo>
                  <a:pt x="1844" y="941"/>
                </a:lnTo>
                <a:lnTo>
                  <a:pt x="1843" y="941"/>
                </a:lnTo>
                <a:lnTo>
                  <a:pt x="1843" y="942"/>
                </a:lnTo>
                <a:lnTo>
                  <a:pt x="1843" y="943"/>
                </a:lnTo>
                <a:lnTo>
                  <a:pt x="1842" y="944"/>
                </a:lnTo>
                <a:lnTo>
                  <a:pt x="1840" y="946"/>
                </a:lnTo>
                <a:lnTo>
                  <a:pt x="1839" y="946"/>
                </a:lnTo>
                <a:lnTo>
                  <a:pt x="1836" y="949"/>
                </a:lnTo>
                <a:lnTo>
                  <a:pt x="1835" y="949"/>
                </a:lnTo>
                <a:lnTo>
                  <a:pt x="1833" y="950"/>
                </a:lnTo>
                <a:lnTo>
                  <a:pt x="1832" y="951"/>
                </a:lnTo>
                <a:lnTo>
                  <a:pt x="1829" y="953"/>
                </a:lnTo>
                <a:lnTo>
                  <a:pt x="1822" y="954"/>
                </a:lnTo>
                <a:lnTo>
                  <a:pt x="1821" y="955"/>
                </a:lnTo>
                <a:lnTo>
                  <a:pt x="1819" y="955"/>
                </a:lnTo>
                <a:lnTo>
                  <a:pt x="1819" y="956"/>
                </a:lnTo>
                <a:lnTo>
                  <a:pt x="1818" y="956"/>
                </a:lnTo>
                <a:lnTo>
                  <a:pt x="1810" y="959"/>
                </a:lnTo>
                <a:lnTo>
                  <a:pt x="1807" y="960"/>
                </a:lnTo>
                <a:lnTo>
                  <a:pt x="1806" y="961"/>
                </a:lnTo>
                <a:lnTo>
                  <a:pt x="1804" y="962"/>
                </a:lnTo>
                <a:lnTo>
                  <a:pt x="1803" y="962"/>
                </a:lnTo>
                <a:lnTo>
                  <a:pt x="1802" y="963"/>
                </a:lnTo>
                <a:lnTo>
                  <a:pt x="1799" y="965"/>
                </a:lnTo>
                <a:lnTo>
                  <a:pt x="1795" y="966"/>
                </a:lnTo>
                <a:lnTo>
                  <a:pt x="1790" y="969"/>
                </a:lnTo>
                <a:lnTo>
                  <a:pt x="1788" y="969"/>
                </a:lnTo>
                <a:lnTo>
                  <a:pt x="1785" y="970"/>
                </a:lnTo>
                <a:lnTo>
                  <a:pt x="1783" y="970"/>
                </a:lnTo>
                <a:lnTo>
                  <a:pt x="1781" y="971"/>
                </a:lnTo>
                <a:lnTo>
                  <a:pt x="1780" y="971"/>
                </a:lnTo>
                <a:lnTo>
                  <a:pt x="1777" y="972"/>
                </a:lnTo>
                <a:lnTo>
                  <a:pt x="1774" y="972"/>
                </a:lnTo>
                <a:lnTo>
                  <a:pt x="1771" y="972"/>
                </a:lnTo>
                <a:lnTo>
                  <a:pt x="1770" y="972"/>
                </a:lnTo>
                <a:lnTo>
                  <a:pt x="1769" y="972"/>
                </a:lnTo>
                <a:lnTo>
                  <a:pt x="1767" y="972"/>
                </a:lnTo>
                <a:lnTo>
                  <a:pt x="1766" y="972"/>
                </a:lnTo>
                <a:lnTo>
                  <a:pt x="1765" y="972"/>
                </a:lnTo>
                <a:lnTo>
                  <a:pt x="1764" y="972"/>
                </a:lnTo>
                <a:lnTo>
                  <a:pt x="1762" y="972"/>
                </a:lnTo>
                <a:lnTo>
                  <a:pt x="1761" y="972"/>
                </a:lnTo>
                <a:lnTo>
                  <a:pt x="1760" y="971"/>
                </a:lnTo>
                <a:lnTo>
                  <a:pt x="1759" y="971"/>
                </a:lnTo>
                <a:lnTo>
                  <a:pt x="1759" y="971"/>
                </a:lnTo>
                <a:lnTo>
                  <a:pt x="1758" y="971"/>
                </a:lnTo>
                <a:lnTo>
                  <a:pt x="1756" y="970"/>
                </a:lnTo>
                <a:lnTo>
                  <a:pt x="1755" y="970"/>
                </a:lnTo>
                <a:lnTo>
                  <a:pt x="1753" y="970"/>
                </a:lnTo>
                <a:lnTo>
                  <a:pt x="1753" y="969"/>
                </a:lnTo>
                <a:lnTo>
                  <a:pt x="1752" y="969"/>
                </a:lnTo>
                <a:lnTo>
                  <a:pt x="1750" y="968"/>
                </a:lnTo>
                <a:lnTo>
                  <a:pt x="1749" y="968"/>
                </a:lnTo>
                <a:lnTo>
                  <a:pt x="1748" y="968"/>
                </a:lnTo>
                <a:lnTo>
                  <a:pt x="1747" y="967"/>
                </a:lnTo>
                <a:lnTo>
                  <a:pt x="1747" y="967"/>
                </a:lnTo>
                <a:lnTo>
                  <a:pt x="1746" y="966"/>
                </a:lnTo>
                <a:lnTo>
                  <a:pt x="1745" y="966"/>
                </a:lnTo>
                <a:lnTo>
                  <a:pt x="1742" y="966"/>
                </a:lnTo>
                <a:lnTo>
                  <a:pt x="1739" y="966"/>
                </a:lnTo>
                <a:lnTo>
                  <a:pt x="1738" y="966"/>
                </a:lnTo>
                <a:lnTo>
                  <a:pt x="1736" y="966"/>
                </a:lnTo>
                <a:lnTo>
                  <a:pt x="1735" y="966"/>
                </a:lnTo>
                <a:lnTo>
                  <a:pt x="1735" y="966"/>
                </a:lnTo>
                <a:lnTo>
                  <a:pt x="1731" y="967"/>
                </a:lnTo>
                <a:lnTo>
                  <a:pt x="1730" y="967"/>
                </a:lnTo>
                <a:lnTo>
                  <a:pt x="1729" y="967"/>
                </a:lnTo>
                <a:lnTo>
                  <a:pt x="1727" y="967"/>
                </a:lnTo>
                <a:lnTo>
                  <a:pt x="1726" y="967"/>
                </a:lnTo>
                <a:lnTo>
                  <a:pt x="1725" y="967"/>
                </a:lnTo>
                <a:lnTo>
                  <a:pt x="1724" y="967"/>
                </a:lnTo>
                <a:lnTo>
                  <a:pt x="1723" y="967"/>
                </a:lnTo>
                <a:lnTo>
                  <a:pt x="1723" y="967"/>
                </a:lnTo>
                <a:lnTo>
                  <a:pt x="1722" y="967"/>
                </a:lnTo>
                <a:lnTo>
                  <a:pt x="1721" y="967"/>
                </a:lnTo>
                <a:lnTo>
                  <a:pt x="1720" y="967"/>
                </a:lnTo>
                <a:lnTo>
                  <a:pt x="1719" y="967"/>
                </a:lnTo>
                <a:lnTo>
                  <a:pt x="1718" y="967"/>
                </a:lnTo>
                <a:lnTo>
                  <a:pt x="1717" y="967"/>
                </a:lnTo>
                <a:lnTo>
                  <a:pt x="1716" y="966"/>
                </a:lnTo>
                <a:lnTo>
                  <a:pt x="1715" y="966"/>
                </a:lnTo>
                <a:lnTo>
                  <a:pt x="1714" y="966"/>
                </a:lnTo>
                <a:lnTo>
                  <a:pt x="1713" y="966"/>
                </a:lnTo>
                <a:lnTo>
                  <a:pt x="1712" y="966"/>
                </a:lnTo>
                <a:lnTo>
                  <a:pt x="1711" y="965"/>
                </a:lnTo>
                <a:lnTo>
                  <a:pt x="1711" y="965"/>
                </a:lnTo>
                <a:lnTo>
                  <a:pt x="1710" y="965"/>
                </a:lnTo>
                <a:lnTo>
                  <a:pt x="1707" y="965"/>
                </a:lnTo>
                <a:lnTo>
                  <a:pt x="1706" y="964"/>
                </a:lnTo>
                <a:lnTo>
                  <a:pt x="1705" y="964"/>
                </a:lnTo>
                <a:lnTo>
                  <a:pt x="1703" y="963"/>
                </a:lnTo>
                <a:lnTo>
                  <a:pt x="1702" y="962"/>
                </a:lnTo>
                <a:lnTo>
                  <a:pt x="1701" y="961"/>
                </a:lnTo>
                <a:lnTo>
                  <a:pt x="1700" y="961"/>
                </a:lnTo>
                <a:lnTo>
                  <a:pt x="1699" y="960"/>
                </a:lnTo>
                <a:lnTo>
                  <a:pt x="1698" y="959"/>
                </a:lnTo>
                <a:lnTo>
                  <a:pt x="1697" y="958"/>
                </a:lnTo>
                <a:lnTo>
                  <a:pt x="1696" y="957"/>
                </a:lnTo>
                <a:lnTo>
                  <a:pt x="1695" y="956"/>
                </a:lnTo>
                <a:lnTo>
                  <a:pt x="1694" y="955"/>
                </a:lnTo>
                <a:lnTo>
                  <a:pt x="1693" y="954"/>
                </a:lnTo>
                <a:lnTo>
                  <a:pt x="1692" y="953"/>
                </a:lnTo>
                <a:lnTo>
                  <a:pt x="1690" y="952"/>
                </a:lnTo>
                <a:lnTo>
                  <a:pt x="1688" y="951"/>
                </a:lnTo>
                <a:lnTo>
                  <a:pt x="1683" y="948"/>
                </a:lnTo>
                <a:lnTo>
                  <a:pt x="1681" y="947"/>
                </a:lnTo>
                <a:lnTo>
                  <a:pt x="1678" y="945"/>
                </a:lnTo>
                <a:lnTo>
                  <a:pt x="1675" y="944"/>
                </a:lnTo>
                <a:lnTo>
                  <a:pt x="1674" y="943"/>
                </a:lnTo>
                <a:lnTo>
                  <a:pt x="1673" y="942"/>
                </a:lnTo>
                <a:lnTo>
                  <a:pt x="1672" y="942"/>
                </a:lnTo>
                <a:lnTo>
                  <a:pt x="1671" y="941"/>
                </a:lnTo>
                <a:lnTo>
                  <a:pt x="1670" y="941"/>
                </a:lnTo>
                <a:lnTo>
                  <a:pt x="1669" y="942"/>
                </a:lnTo>
                <a:lnTo>
                  <a:pt x="1668" y="942"/>
                </a:lnTo>
                <a:lnTo>
                  <a:pt x="1667" y="942"/>
                </a:lnTo>
                <a:lnTo>
                  <a:pt x="1666" y="943"/>
                </a:lnTo>
                <a:lnTo>
                  <a:pt x="1664" y="943"/>
                </a:lnTo>
                <a:lnTo>
                  <a:pt x="1663" y="943"/>
                </a:lnTo>
                <a:lnTo>
                  <a:pt x="1663" y="943"/>
                </a:lnTo>
                <a:lnTo>
                  <a:pt x="1662" y="944"/>
                </a:lnTo>
                <a:lnTo>
                  <a:pt x="1660" y="944"/>
                </a:lnTo>
                <a:lnTo>
                  <a:pt x="1658" y="944"/>
                </a:lnTo>
                <a:lnTo>
                  <a:pt x="1657" y="944"/>
                </a:lnTo>
                <a:lnTo>
                  <a:pt x="1656" y="944"/>
                </a:lnTo>
                <a:lnTo>
                  <a:pt x="1655" y="944"/>
                </a:lnTo>
                <a:lnTo>
                  <a:pt x="1655" y="945"/>
                </a:lnTo>
                <a:lnTo>
                  <a:pt x="1654" y="945"/>
                </a:lnTo>
                <a:lnTo>
                  <a:pt x="1654" y="944"/>
                </a:lnTo>
                <a:lnTo>
                  <a:pt x="1653" y="944"/>
                </a:lnTo>
                <a:lnTo>
                  <a:pt x="1652" y="944"/>
                </a:lnTo>
                <a:lnTo>
                  <a:pt x="1651" y="944"/>
                </a:lnTo>
                <a:lnTo>
                  <a:pt x="1649" y="944"/>
                </a:lnTo>
                <a:lnTo>
                  <a:pt x="1647" y="945"/>
                </a:lnTo>
                <a:lnTo>
                  <a:pt x="1646" y="945"/>
                </a:lnTo>
                <a:lnTo>
                  <a:pt x="1643" y="945"/>
                </a:lnTo>
                <a:lnTo>
                  <a:pt x="1642" y="945"/>
                </a:lnTo>
                <a:lnTo>
                  <a:pt x="1638" y="947"/>
                </a:lnTo>
                <a:lnTo>
                  <a:pt x="1635" y="948"/>
                </a:lnTo>
                <a:lnTo>
                  <a:pt x="1634" y="948"/>
                </a:lnTo>
                <a:lnTo>
                  <a:pt x="1633" y="949"/>
                </a:lnTo>
                <a:lnTo>
                  <a:pt x="1629" y="950"/>
                </a:lnTo>
                <a:lnTo>
                  <a:pt x="1628" y="950"/>
                </a:lnTo>
                <a:lnTo>
                  <a:pt x="1627" y="951"/>
                </a:lnTo>
                <a:lnTo>
                  <a:pt x="1627" y="951"/>
                </a:lnTo>
                <a:lnTo>
                  <a:pt x="1625" y="952"/>
                </a:lnTo>
                <a:lnTo>
                  <a:pt x="1624" y="952"/>
                </a:lnTo>
                <a:lnTo>
                  <a:pt x="1623" y="952"/>
                </a:lnTo>
                <a:lnTo>
                  <a:pt x="1622" y="952"/>
                </a:lnTo>
                <a:lnTo>
                  <a:pt x="1621" y="953"/>
                </a:lnTo>
                <a:lnTo>
                  <a:pt x="1620" y="953"/>
                </a:lnTo>
                <a:lnTo>
                  <a:pt x="1619" y="953"/>
                </a:lnTo>
                <a:lnTo>
                  <a:pt x="1619" y="953"/>
                </a:lnTo>
                <a:lnTo>
                  <a:pt x="1618" y="953"/>
                </a:lnTo>
                <a:lnTo>
                  <a:pt x="1617" y="953"/>
                </a:lnTo>
                <a:lnTo>
                  <a:pt x="1616" y="954"/>
                </a:lnTo>
                <a:lnTo>
                  <a:pt x="1615" y="955"/>
                </a:lnTo>
                <a:lnTo>
                  <a:pt x="1615" y="955"/>
                </a:lnTo>
                <a:lnTo>
                  <a:pt x="1615" y="956"/>
                </a:lnTo>
                <a:lnTo>
                  <a:pt x="1614" y="957"/>
                </a:lnTo>
                <a:lnTo>
                  <a:pt x="1613" y="958"/>
                </a:lnTo>
                <a:lnTo>
                  <a:pt x="1612" y="959"/>
                </a:lnTo>
                <a:lnTo>
                  <a:pt x="1612" y="960"/>
                </a:lnTo>
                <a:lnTo>
                  <a:pt x="1611" y="960"/>
                </a:lnTo>
                <a:lnTo>
                  <a:pt x="1611" y="961"/>
                </a:lnTo>
                <a:lnTo>
                  <a:pt x="1610" y="963"/>
                </a:lnTo>
                <a:lnTo>
                  <a:pt x="1610" y="964"/>
                </a:lnTo>
                <a:lnTo>
                  <a:pt x="1609" y="964"/>
                </a:lnTo>
                <a:lnTo>
                  <a:pt x="1609" y="965"/>
                </a:lnTo>
                <a:lnTo>
                  <a:pt x="1609" y="965"/>
                </a:lnTo>
                <a:lnTo>
                  <a:pt x="1608" y="966"/>
                </a:lnTo>
                <a:lnTo>
                  <a:pt x="1608" y="967"/>
                </a:lnTo>
                <a:lnTo>
                  <a:pt x="1607" y="968"/>
                </a:lnTo>
                <a:lnTo>
                  <a:pt x="1606" y="972"/>
                </a:lnTo>
                <a:lnTo>
                  <a:pt x="1605" y="974"/>
                </a:lnTo>
                <a:lnTo>
                  <a:pt x="1604" y="976"/>
                </a:lnTo>
                <a:lnTo>
                  <a:pt x="1603" y="977"/>
                </a:lnTo>
                <a:lnTo>
                  <a:pt x="1603" y="978"/>
                </a:lnTo>
                <a:lnTo>
                  <a:pt x="1602" y="979"/>
                </a:lnTo>
                <a:lnTo>
                  <a:pt x="1600" y="981"/>
                </a:lnTo>
                <a:lnTo>
                  <a:pt x="1596" y="984"/>
                </a:lnTo>
                <a:lnTo>
                  <a:pt x="1593" y="986"/>
                </a:lnTo>
                <a:lnTo>
                  <a:pt x="1592" y="987"/>
                </a:lnTo>
                <a:lnTo>
                  <a:pt x="1591" y="988"/>
                </a:lnTo>
                <a:lnTo>
                  <a:pt x="1590" y="988"/>
                </a:lnTo>
                <a:lnTo>
                  <a:pt x="1589" y="989"/>
                </a:lnTo>
                <a:lnTo>
                  <a:pt x="1588" y="990"/>
                </a:lnTo>
                <a:lnTo>
                  <a:pt x="1587" y="990"/>
                </a:lnTo>
                <a:lnTo>
                  <a:pt x="1584" y="990"/>
                </a:lnTo>
                <a:lnTo>
                  <a:pt x="1583" y="990"/>
                </a:lnTo>
                <a:lnTo>
                  <a:pt x="1583" y="991"/>
                </a:lnTo>
                <a:lnTo>
                  <a:pt x="1582" y="991"/>
                </a:lnTo>
                <a:lnTo>
                  <a:pt x="1581" y="991"/>
                </a:lnTo>
                <a:lnTo>
                  <a:pt x="1580" y="991"/>
                </a:lnTo>
                <a:lnTo>
                  <a:pt x="1579" y="992"/>
                </a:lnTo>
                <a:lnTo>
                  <a:pt x="1578" y="992"/>
                </a:lnTo>
                <a:lnTo>
                  <a:pt x="1577" y="992"/>
                </a:lnTo>
                <a:lnTo>
                  <a:pt x="1575" y="993"/>
                </a:lnTo>
                <a:lnTo>
                  <a:pt x="1574" y="993"/>
                </a:lnTo>
                <a:lnTo>
                  <a:pt x="1573" y="993"/>
                </a:lnTo>
                <a:lnTo>
                  <a:pt x="1572" y="993"/>
                </a:lnTo>
                <a:lnTo>
                  <a:pt x="1569" y="993"/>
                </a:lnTo>
                <a:lnTo>
                  <a:pt x="1568" y="993"/>
                </a:lnTo>
                <a:lnTo>
                  <a:pt x="1567" y="993"/>
                </a:lnTo>
                <a:lnTo>
                  <a:pt x="1567" y="993"/>
                </a:lnTo>
                <a:lnTo>
                  <a:pt x="1566" y="993"/>
                </a:lnTo>
                <a:lnTo>
                  <a:pt x="1565" y="993"/>
                </a:lnTo>
                <a:lnTo>
                  <a:pt x="1564" y="993"/>
                </a:lnTo>
                <a:lnTo>
                  <a:pt x="1563" y="993"/>
                </a:lnTo>
                <a:lnTo>
                  <a:pt x="1562" y="993"/>
                </a:lnTo>
                <a:lnTo>
                  <a:pt x="1560" y="993"/>
                </a:lnTo>
                <a:lnTo>
                  <a:pt x="1558" y="993"/>
                </a:lnTo>
                <a:lnTo>
                  <a:pt x="1557" y="993"/>
                </a:lnTo>
                <a:lnTo>
                  <a:pt x="1555" y="992"/>
                </a:lnTo>
                <a:lnTo>
                  <a:pt x="1554" y="992"/>
                </a:lnTo>
                <a:lnTo>
                  <a:pt x="1553" y="991"/>
                </a:lnTo>
                <a:lnTo>
                  <a:pt x="1552" y="991"/>
                </a:lnTo>
                <a:lnTo>
                  <a:pt x="1551" y="991"/>
                </a:lnTo>
                <a:lnTo>
                  <a:pt x="1550" y="991"/>
                </a:lnTo>
                <a:lnTo>
                  <a:pt x="1550" y="992"/>
                </a:lnTo>
                <a:lnTo>
                  <a:pt x="1550" y="993"/>
                </a:lnTo>
                <a:lnTo>
                  <a:pt x="1550" y="995"/>
                </a:lnTo>
                <a:lnTo>
                  <a:pt x="1550" y="996"/>
                </a:lnTo>
                <a:lnTo>
                  <a:pt x="1550" y="997"/>
                </a:lnTo>
                <a:lnTo>
                  <a:pt x="1550" y="998"/>
                </a:lnTo>
                <a:lnTo>
                  <a:pt x="1550" y="999"/>
                </a:lnTo>
                <a:lnTo>
                  <a:pt x="1550" y="1001"/>
                </a:lnTo>
                <a:lnTo>
                  <a:pt x="1550" y="1002"/>
                </a:lnTo>
                <a:lnTo>
                  <a:pt x="1550" y="1002"/>
                </a:lnTo>
                <a:lnTo>
                  <a:pt x="1550" y="1003"/>
                </a:lnTo>
                <a:lnTo>
                  <a:pt x="1550" y="1004"/>
                </a:lnTo>
                <a:lnTo>
                  <a:pt x="1550" y="1005"/>
                </a:lnTo>
                <a:lnTo>
                  <a:pt x="1550" y="1009"/>
                </a:lnTo>
                <a:lnTo>
                  <a:pt x="1550" y="1010"/>
                </a:lnTo>
                <a:lnTo>
                  <a:pt x="1550" y="1011"/>
                </a:lnTo>
                <a:lnTo>
                  <a:pt x="1545" y="1011"/>
                </a:lnTo>
                <a:lnTo>
                  <a:pt x="1545" y="1013"/>
                </a:lnTo>
                <a:lnTo>
                  <a:pt x="1545" y="1015"/>
                </a:lnTo>
                <a:lnTo>
                  <a:pt x="1545" y="1016"/>
                </a:lnTo>
                <a:lnTo>
                  <a:pt x="1545" y="1017"/>
                </a:lnTo>
                <a:lnTo>
                  <a:pt x="1545" y="1019"/>
                </a:lnTo>
                <a:lnTo>
                  <a:pt x="1545" y="1021"/>
                </a:lnTo>
                <a:lnTo>
                  <a:pt x="1545" y="1029"/>
                </a:lnTo>
                <a:lnTo>
                  <a:pt x="1545" y="1031"/>
                </a:lnTo>
                <a:lnTo>
                  <a:pt x="1545" y="1034"/>
                </a:lnTo>
                <a:lnTo>
                  <a:pt x="1545" y="1037"/>
                </a:lnTo>
                <a:lnTo>
                  <a:pt x="1546" y="1038"/>
                </a:lnTo>
                <a:lnTo>
                  <a:pt x="1546" y="1039"/>
                </a:lnTo>
                <a:lnTo>
                  <a:pt x="1546" y="1041"/>
                </a:lnTo>
                <a:lnTo>
                  <a:pt x="1546" y="1043"/>
                </a:lnTo>
                <a:lnTo>
                  <a:pt x="1546" y="1044"/>
                </a:lnTo>
                <a:lnTo>
                  <a:pt x="1546" y="1046"/>
                </a:lnTo>
                <a:lnTo>
                  <a:pt x="1546" y="1048"/>
                </a:lnTo>
                <a:lnTo>
                  <a:pt x="1546" y="1050"/>
                </a:lnTo>
                <a:lnTo>
                  <a:pt x="1546" y="1050"/>
                </a:lnTo>
                <a:lnTo>
                  <a:pt x="1546" y="1051"/>
                </a:lnTo>
                <a:lnTo>
                  <a:pt x="1545" y="1053"/>
                </a:lnTo>
                <a:lnTo>
                  <a:pt x="1545" y="1054"/>
                </a:lnTo>
                <a:lnTo>
                  <a:pt x="1543" y="1054"/>
                </a:lnTo>
                <a:lnTo>
                  <a:pt x="1542" y="1054"/>
                </a:lnTo>
                <a:lnTo>
                  <a:pt x="1540" y="1054"/>
                </a:lnTo>
                <a:lnTo>
                  <a:pt x="1538" y="1054"/>
                </a:lnTo>
                <a:lnTo>
                  <a:pt x="1535" y="1055"/>
                </a:lnTo>
                <a:lnTo>
                  <a:pt x="1533" y="1055"/>
                </a:lnTo>
                <a:lnTo>
                  <a:pt x="1531" y="1055"/>
                </a:lnTo>
                <a:lnTo>
                  <a:pt x="1532" y="1057"/>
                </a:lnTo>
                <a:lnTo>
                  <a:pt x="1534" y="1060"/>
                </a:lnTo>
                <a:lnTo>
                  <a:pt x="1536" y="1062"/>
                </a:lnTo>
                <a:lnTo>
                  <a:pt x="1537" y="1063"/>
                </a:lnTo>
                <a:lnTo>
                  <a:pt x="1538" y="1064"/>
                </a:lnTo>
                <a:lnTo>
                  <a:pt x="1539" y="1065"/>
                </a:lnTo>
                <a:lnTo>
                  <a:pt x="1539" y="1066"/>
                </a:lnTo>
                <a:lnTo>
                  <a:pt x="1543" y="1071"/>
                </a:lnTo>
                <a:lnTo>
                  <a:pt x="1543" y="1073"/>
                </a:lnTo>
                <a:lnTo>
                  <a:pt x="1545" y="1074"/>
                </a:lnTo>
                <a:lnTo>
                  <a:pt x="1545" y="1075"/>
                </a:lnTo>
                <a:lnTo>
                  <a:pt x="1546" y="1077"/>
                </a:lnTo>
                <a:lnTo>
                  <a:pt x="1547" y="1078"/>
                </a:lnTo>
                <a:lnTo>
                  <a:pt x="1548" y="1078"/>
                </a:lnTo>
                <a:lnTo>
                  <a:pt x="1549" y="1080"/>
                </a:lnTo>
                <a:lnTo>
                  <a:pt x="1552" y="1084"/>
                </a:lnTo>
                <a:lnTo>
                  <a:pt x="1554" y="1086"/>
                </a:lnTo>
                <a:lnTo>
                  <a:pt x="1555" y="1087"/>
                </a:lnTo>
                <a:lnTo>
                  <a:pt x="1554" y="1088"/>
                </a:lnTo>
                <a:lnTo>
                  <a:pt x="1553" y="1088"/>
                </a:lnTo>
                <a:lnTo>
                  <a:pt x="1551" y="1088"/>
                </a:lnTo>
                <a:lnTo>
                  <a:pt x="1550" y="1088"/>
                </a:lnTo>
                <a:lnTo>
                  <a:pt x="1549" y="1088"/>
                </a:lnTo>
                <a:lnTo>
                  <a:pt x="1547" y="1088"/>
                </a:lnTo>
                <a:lnTo>
                  <a:pt x="1546" y="1088"/>
                </a:lnTo>
                <a:lnTo>
                  <a:pt x="1545" y="1088"/>
                </a:lnTo>
                <a:lnTo>
                  <a:pt x="1545" y="1091"/>
                </a:lnTo>
                <a:lnTo>
                  <a:pt x="1545" y="1094"/>
                </a:lnTo>
                <a:lnTo>
                  <a:pt x="1545" y="1099"/>
                </a:lnTo>
                <a:lnTo>
                  <a:pt x="1545" y="1100"/>
                </a:lnTo>
                <a:lnTo>
                  <a:pt x="1545" y="1101"/>
                </a:lnTo>
                <a:lnTo>
                  <a:pt x="1544" y="1101"/>
                </a:lnTo>
                <a:lnTo>
                  <a:pt x="1543" y="1101"/>
                </a:lnTo>
                <a:lnTo>
                  <a:pt x="1540" y="1101"/>
                </a:lnTo>
                <a:lnTo>
                  <a:pt x="1536" y="1102"/>
                </a:lnTo>
                <a:lnTo>
                  <a:pt x="1535" y="1101"/>
                </a:lnTo>
                <a:lnTo>
                  <a:pt x="1534" y="1101"/>
                </a:lnTo>
                <a:lnTo>
                  <a:pt x="1533" y="1101"/>
                </a:lnTo>
                <a:lnTo>
                  <a:pt x="1533" y="1102"/>
                </a:lnTo>
                <a:lnTo>
                  <a:pt x="1532" y="1102"/>
                </a:lnTo>
                <a:lnTo>
                  <a:pt x="1529" y="1100"/>
                </a:lnTo>
                <a:lnTo>
                  <a:pt x="1528" y="1100"/>
                </a:lnTo>
                <a:lnTo>
                  <a:pt x="1527" y="1100"/>
                </a:lnTo>
                <a:lnTo>
                  <a:pt x="1523" y="1100"/>
                </a:lnTo>
                <a:lnTo>
                  <a:pt x="1521" y="1100"/>
                </a:lnTo>
                <a:lnTo>
                  <a:pt x="1519" y="1100"/>
                </a:lnTo>
                <a:lnTo>
                  <a:pt x="1519" y="1100"/>
                </a:lnTo>
                <a:lnTo>
                  <a:pt x="1517" y="1100"/>
                </a:lnTo>
                <a:lnTo>
                  <a:pt x="1516" y="1100"/>
                </a:lnTo>
                <a:lnTo>
                  <a:pt x="1515" y="1100"/>
                </a:lnTo>
                <a:lnTo>
                  <a:pt x="1514" y="1100"/>
                </a:lnTo>
                <a:lnTo>
                  <a:pt x="1512" y="1100"/>
                </a:lnTo>
                <a:lnTo>
                  <a:pt x="1509" y="1100"/>
                </a:lnTo>
                <a:lnTo>
                  <a:pt x="1507" y="1101"/>
                </a:lnTo>
                <a:lnTo>
                  <a:pt x="1506" y="1101"/>
                </a:lnTo>
                <a:lnTo>
                  <a:pt x="1505" y="1101"/>
                </a:lnTo>
                <a:lnTo>
                  <a:pt x="1504" y="1101"/>
                </a:lnTo>
                <a:lnTo>
                  <a:pt x="1502" y="1101"/>
                </a:lnTo>
                <a:lnTo>
                  <a:pt x="1501" y="1101"/>
                </a:lnTo>
                <a:lnTo>
                  <a:pt x="1500" y="1101"/>
                </a:lnTo>
                <a:lnTo>
                  <a:pt x="1499" y="1100"/>
                </a:lnTo>
                <a:lnTo>
                  <a:pt x="1497" y="1100"/>
                </a:lnTo>
                <a:lnTo>
                  <a:pt x="1497" y="1102"/>
                </a:lnTo>
                <a:lnTo>
                  <a:pt x="1497" y="1105"/>
                </a:lnTo>
                <a:lnTo>
                  <a:pt x="1497" y="1108"/>
                </a:lnTo>
                <a:lnTo>
                  <a:pt x="1497" y="1110"/>
                </a:lnTo>
                <a:lnTo>
                  <a:pt x="1497" y="1113"/>
                </a:lnTo>
                <a:lnTo>
                  <a:pt x="1497" y="1115"/>
                </a:lnTo>
                <a:lnTo>
                  <a:pt x="1497" y="1119"/>
                </a:lnTo>
                <a:lnTo>
                  <a:pt x="1497" y="1121"/>
                </a:lnTo>
                <a:lnTo>
                  <a:pt x="1497" y="1124"/>
                </a:lnTo>
                <a:lnTo>
                  <a:pt x="1497" y="1125"/>
                </a:lnTo>
                <a:lnTo>
                  <a:pt x="1497" y="1127"/>
                </a:lnTo>
                <a:lnTo>
                  <a:pt x="1497" y="1130"/>
                </a:lnTo>
                <a:lnTo>
                  <a:pt x="1497" y="1132"/>
                </a:lnTo>
                <a:lnTo>
                  <a:pt x="1497" y="1133"/>
                </a:lnTo>
                <a:lnTo>
                  <a:pt x="1497" y="1134"/>
                </a:lnTo>
                <a:lnTo>
                  <a:pt x="1498" y="1139"/>
                </a:lnTo>
                <a:lnTo>
                  <a:pt x="1498" y="1142"/>
                </a:lnTo>
                <a:lnTo>
                  <a:pt x="1504" y="1141"/>
                </a:lnTo>
                <a:lnTo>
                  <a:pt x="1506" y="1141"/>
                </a:lnTo>
                <a:lnTo>
                  <a:pt x="1508" y="1141"/>
                </a:lnTo>
                <a:lnTo>
                  <a:pt x="1512" y="1141"/>
                </a:lnTo>
                <a:lnTo>
                  <a:pt x="1516" y="1141"/>
                </a:lnTo>
                <a:lnTo>
                  <a:pt x="1517" y="1141"/>
                </a:lnTo>
                <a:lnTo>
                  <a:pt x="1520" y="1141"/>
                </a:lnTo>
                <a:lnTo>
                  <a:pt x="1521" y="1141"/>
                </a:lnTo>
                <a:lnTo>
                  <a:pt x="1525" y="1141"/>
                </a:lnTo>
                <a:lnTo>
                  <a:pt x="1529" y="1141"/>
                </a:lnTo>
                <a:lnTo>
                  <a:pt x="1530" y="1141"/>
                </a:lnTo>
                <a:lnTo>
                  <a:pt x="1533" y="1141"/>
                </a:lnTo>
                <a:lnTo>
                  <a:pt x="1537" y="1141"/>
                </a:lnTo>
                <a:lnTo>
                  <a:pt x="1541" y="1141"/>
                </a:lnTo>
                <a:lnTo>
                  <a:pt x="1543" y="1141"/>
                </a:lnTo>
                <a:lnTo>
                  <a:pt x="1543" y="1141"/>
                </a:lnTo>
                <a:lnTo>
                  <a:pt x="1550" y="1140"/>
                </a:lnTo>
                <a:lnTo>
                  <a:pt x="1551" y="1140"/>
                </a:lnTo>
                <a:lnTo>
                  <a:pt x="1552" y="1140"/>
                </a:lnTo>
                <a:lnTo>
                  <a:pt x="1553" y="1140"/>
                </a:lnTo>
                <a:lnTo>
                  <a:pt x="1557" y="1140"/>
                </a:lnTo>
                <a:lnTo>
                  <a:pt x="1559" y="1140"/>
                </a:lnTo>
                <a:lnTo>
                  <a:pt x="1567" y="1140"/>
                </a:lnTo>
                <a:lnTo>
                  <a:pt x="1567" y="1140"/>
                </a:lnTo>
                <a:lnTo>
                  <a:pt x="1570" y="1140"/>
                </a:lnTo>
                <a:lnTo>
                  <a:pt x="1572" y="1140"/>
                </a:lnTo>
                <a:lnTo>
                  <a:pt x="1572" y="1141"/>
                </a:lnTo>
                <a:lnTo>
                  <a:pt x="1572" y="1143"/>
                </a:lnTo>
                <a:lnTo>
                  <a:pt x="1572" y="1145"/>
                </a:lnTo>
                <a:lnTo>
                  <a:pt x="1575" y="1145"/>
                </a:lnTo>
                <a:lnTo>
                  <a:pt x="1579" y="1145"/>
                </a:lnTo>
                <a:lnTo>
                  <a:pt x="1584" y="1145"/>
                </a:lnTo>
                <a:lnTo>
                  <a:pt x="1589" y="1145"/>
                </a:lnTo>
                <a:lnTo>
                  <a:pt x="1590" y="1145"/>
                </a:lnTo>
                <a:lnTo>
                  <a:pt x="1591" y="1145"/>
                </a:lnTo>
                <a:lnTo>
                  <a:pt x="1591" y="1146"/>
                </a:lnTo>
                <a:lnTo>
                  <a:pt x="1591" y="1146"/>
                </a:lnTo>
                <a:lnTo>
                  <a:pt x="1591" y="1147"/>
                </a:lnTo>
                <a:lnTo>
                  <a:pt x="1591" y="1148"/>
                </a:lnTo>
                <a:lnTo>
                  <a:pt x="1591" y="1150"/>
                </a:lnTo>
                <a:lnTo>
                  <a:pt x="1591" y="1152"/>
                </a:lnTo>
                <a:lnTo>
                  <a:pt x="1591" y="1153"/>
                </a:lnTo>
                <a:lnTo>
                  <a:pt x="1591" y="1155"/>
                </a:lnTo>
                <a:lnTo>
                  <a:pt x="1591" y="1156"/>
                </a:lnTo>
                <a:lnTo>
                  <a:pt x="1591" y="1157"/>
                </a:lnTo>
                <a:lnTo>
                  <a:pt x="1591" y="1158"/>
                </a:lnTo>
                <a:lnTo>
                  <a:pt x="1591" y="1160"/>
                </a:lnTo>
                <a:lnTo>
                  <a:pt x="1602" y="1160"/>
                </a:lnTo>
                <a:lnTo>
                  <a:pt x="1610" y="1160"/>
                </a:lnTo>
                <a:lnTo>
                  <a:pt x="1613" y="1164"/>
                </a:lnTo>
                <a:lnTo>
                  <a:pt x="1614" y="1164"/>
                </a:lnTo>
                <a:lnTo>
                  <a:pt x="1614" y="1165"/>
                </a:lnTo>
                <a:lnTo>
                  <a:pt x="1615" y="1167"/>
                </a:lnTo>
                <a:lnTo>
                  <a:pt x="1616" y="1170"/>
                </a:lnTo>
                <a:lnTo>
                  <a:pt x="1619" y="1172"/>
                </a:lnTo>
                <a:lnTo>
                  <a:pt x="1622" y="1175"/>
                </a:lnTo>
                <a:lnTo>
                  <a:pt x="1624" y="1179"/>
                </a:lnTo>
                <a:lnTo>
                  <a:pt x="1625" y="1180"/>
                </a:lnTo>
                <a:lnTo>
                  <a:pt x="1626" y="1181"/>
                </a:lnTo>
                <a:lnTo>
                  <a:pt x="1627" y="1182"/>
                </a:lnTo>
                <a:lnTo>
                  <a:pt x="1627" y="1182"/>
                </a:lnTo>
                <a:lnTo>
                  <a:pt x="1627" y="1184"/>
                </a:lnTo>
                <a:lnTo>
                  <a:pt x="1626" y="1187"/>
                </a:lnTo>
                <a:lnTo>
                  <a:pt x="1626" y="1189"/>
                </a:lnTo>
                <a:lnTo>
                  <a:pt x="1629" y="1189"/>
                </a:lnTo>
                <a:lnTo>
                  <a:pt x="1630" y="1189"/>
                </a:lnTo>
                <a:lnTo>
                  <a:pt x="1630" y="1191"/>
                </a:lnTo>
                <a:lnTo>
                  <a:pt x="1630" y="1192"/>
                </a:lnTo>
                <a:lnTo>
                  <a:pt x="1631" y="1192"/>
                </a:lnTo>
                <a:lnTo>
                  <a:pt x="1632" y="1191"/>
                </a:lnTo>
                <a:lnTo>
                  <a:pt x="1633" y="1191"/>
                </a:lnTo>
                <a:lnTo>
                  <a:pt x="1634" y="1191"/>
                </a:lnTo>
                <a:lnTo>
                  <a:pt x="1635" y="1191"/>
                </a:lnTo>
                <a:lnTo>
                  <a:pt x="1636" y="1191"/>
                </a:lnTo>
                <a:lnTo>
                  <a:pt x="1638" y="1191"/>
                </a:lnTo>
                <a:lnTo>
                  <a:pt x="1639" y="1191"/>
                </a:lnTo>
                <a:lnTo>
                  <a:pt x="1639" y="1191"/>
                </a:lnTo>
                <a:lnTo>
                  <a:pt x="1640" y="1191"/>
                </a:lnTo>
                <a:lnTo>
                  <a:pt x="1641" y="1191"/>
                </a:lnTo>
                <a:lnTo>
                  <a:pt x="1643" y="1191"/>
                </a:lnTo>
                <a:lnTo>
                  <a:pt x="1645" y="1191"/>
                </a:lnTo>
                <a:lnTo>
                  <a:pt x="1648" y="1191"/>
                </a:lnTo>
                <a:lnTo>
                  <a:pt x="1650" y="1191"/>
                </a:lnTo>
                <a:lnTo>
                  <a:pt x="1651" y="1191"/>
                </a:lnTo>
                <a:lnTo>
                  <a:pt x="1652" y="1191"/>
                </a:lnTo>
                <a:lnTo>
                  <a:pt x="1656" y="1191"/>
                </a:lnTo>
                <a:lnTo>
                  <a:pt x="1658" y="1191"/>
                </a:lnTo>
                <a:lnTo>
                  <a:pt x="1661" y="1191"/>
                </a:lnTo>
                <a:lnTo>
                  <a:pt x="1662" y="1191"/>
                </a:lnTo>
                <a:lnTo>
                  <a:pt x="1663" y="1191"/>
                </a:lnTo>
                <a:lnTo>
                  <a:pt x="1664" y="1191"/>
                </a:lnTo>
                <a:lnTo>
                  <a:pt x="1670" y="1191"/>
                </a:lnTo>
                <a:lnTo>
                  <a:pt x="1671" y="1191"/>
                </a:lnTo>
                <a:lnTo>
                  <a:pt x="1673" y="1191"/>
                </a:lnTo>
                <a:lnTo>
                  <a:pt x="1674" y="1191"/>
                </a:lnTo>
                <a:lnTo>
                  <a:pt x="1675" y="1191"/>
                </a:lnTo>
                <a:lnTo>
                  <a:pt x="1675" y="1191"/>
                </a:lnTo>
                <a:lnTo>
                  <a:pt x="1676" y="1191"/>
                </a:lnTo>
                <a:lnTo>
                  <a:pt x="1678" y="1191"/>
                </a:lnTo>
                <a:lnTo>
                  <a:pt x="1680" y="1191"/>
                </a:lnTo>
                <a:lnTo>
                  <a:pt x="1684" y="1190"/>
                </a:lnTo>
                <a:lnTo>
                  <a:pt x="1687" y="1190"/>
                </a:lnTo>
                <a:lnTo>
                  <a:pt x="1689" y="1190"/>
                </a:lnTo>
                <a:lnTo>
                  <a:pt x="1694" y="1190"/>
                </a:lnTo>
                <a:lnTo>
                  <a:pt x="1696" y="1190"/>
                </a:lnTo>
                <a:lnTo>
                  <a:pt x="1699" y="1190"/>
                </a:lnTo>
                <a:lnTo>
                  <a:pt x="1700" y="1190"/>
                </a:lnTo>
                <a:lnTo>
                  <a:pt x="1702" y="1190"/>
                </a:lnTo>
                <a:lnTo>
                  <a:pt x="1706" y="1190"/>
                </a:lnTo>
                <a:lnTo>
                  <a:pt x="1709" y="1190"/>
                </a:lnTo>
                <a:lnTo>
                  <a:pt x="1712" y="1190"/>
                </a:lnTo>
                <a:lnTo>
                  <a:pt x="1713" y="1190"/>
                </a:lnTo>
                <a:lnTo>
                  <a:pt x="1719" y="1190"/>
                </a:lnTo>
                <a:lnTo>
                  <a:pt x="1722" y="1190"/>
                </a:lnTo>
                <a:lnTo>
                  <a:pt x="1723" y="1190"/>
                </a:lnTo>
                <a:lnTo>
                  <a:pt x="1728" y="1189"/>
                </a:lnTo>
                <a:lnTo>
                  <a:pt x="1729" y="1189"/>
                </a:lnTo>
                <a:lnTo>
                  <a:pt x="1731" y="1189"/>
                </a:lnTo>
                <a:lnTo>
                  <a:pt x="1732" y="1189"/>
                </a:lnTo>
                <a:lnTo>
                  <a:pt x="1735" y="1189"/>
                </a:lnTo>
                <a:lnTo>
                  <a:pt x="1738" y="1189"/>
                </a:lnTo>
                <a:lnTo>
                  <a:pt x="1739" y="1189"/>
                </a:lnTo>
                <a:lnTo>
                  <a:pt x="1740" y="1189"/>
                </a:lnTo>
                <a:lnTo>
                  <a:pt x="1741" y="1189"/>
                </a:lnTo>
                <a:lnTo>
                  <a:pt x="1742" y="1188"/>
                </a:lnTo>
                <a:lnTo>
                  <a:pt x="1743" y="1188"/>
                </a:lnTo>
                <a:lnTo>
                  <a:pt x="1744" y="1186"/>
                </a:lnTo>
                <a:lnTo>
                  <a:pt x="1745" y="1185"/>
                </a:lnTo>
                <a:lnTo>
                  <a:pt x="1746" y="1185"/>
                </a:lnTo>
                <a:lnTo>
                  <a:pt x="1747" y="1185"/>
                </a:lnTo>
                <a:lnTo>
                  <a:pt x="1747" y="1184"/>
                </a:lnTo>
                <a:lnTo>
                  <a:pt x="1747" y="1184"/>
                </a:lnTo>
                <a:lnTo>
                  <a:pt x="1748" y="1184"/>
                </a:lnTo>
                <a:lnTo>
                  <a:pt x="1752" y="1184"/>
                </a:lnTo>
                <a:lnTo>
                  <a:pt x="1757" y="1184"/>
                </a:lnTo>
                <a:lnTo>
                  <a:pt x="1762" y="1184"/>
                </a:lnTo>
                <a:lnTo>
                  <a:pt x="1767" y="1184"/>
                </a:lnTo>
                <a:lnTo>
                  <a:pt x="1772" y="1184"/>
                </a:lnTo>
                <a:lnTo>
                  <a:pt x="1781" y="1184"/>
                </a:lnTo>
                <a:lnTo>
                  <a:pt x="1783" y="1184"/>
                </a:lnTo>
                <a:lnTo>
                  <a:pt x="1785" y="1184"/>
                </a:lnTo>
                <a:lnTo>
                  <a:pt x="1785" y="1185"/>
                </a:lnTo>
                <a:lnTo>
                  <a:pt x="1785" y="1187"/>
                </a:lnTo>
                <a:lnTo>
                  <a:pt x="1785" y="1189"/>
                </a:lnTo>
                <a:lnTo>
                  <a:pt x="1785" y="1190"/>
                </a:lnTo>
                <a:lnTo>
                  <a:pt x="1785" y="1191"/>
                </a:lnTo>
                <a:lnTo>
                  <a:pt x="1785" y="1192"/>
                </a:lnTo>
                <a:lnTo>
                  <a:pt x="1785" y="1193"/>
                </a:lnTo>
                <a:lnTo>
                  <a:pt x="1785" y="1194"/>
                </a:lnTo>
                <a:lnTo>
                  <a:pt x="1786" y="1194"/>
                </a:lnTo>
                <a:lnTo>
                  <a:pt x="1786" y="1195"/>
                </a:lnTo>
                <a:lnTo>
                  <a:pt x="1787" y="1196"/>
                </a:lnTo>
                <a:lnTo>
                  <a:pt x="1787" y="1197"/>
                </a:lnTo>
                <a:lnTo>
                  <a:pt x="1787" y="1198"/>
                </a:lnTo>
                <a:lnTo>
                  <a:pt x="1788" y="1198"/>
                </a:lnTo>
                <a:lnTo>
                  <a:pt x="1788" y="1199"/>
                </a:lnTo>
                <a:lnTo>
                  <a:pt x="1789" y="1200"/>
                </a:lnTo>
                <a:lnTo>
                  <a:pt x="1790" y="1201"/>
                </a:lnTo>
                <a:lnTo>
                  <a:pt x="1790" y="1202"/>
                </a:lnTo>
                <a:lnTo>
                  <a:pt x="1791" y="1202"/>
                </a:lnTo>
                <a:lnTo>
                  <a:pt x="1791" y="1203"/>
                </a:lnTo>
                <a:lnTo>
                  <a:pt x="1792" y="1203"/>
                </a:lnTo>
                <a:lnTo>
                  <a:pt x="1792" y="1204"/>
                </a:lnTo>
                <a:lnTo>
                  <a:pt x="1793" y="1204"/>
                </a:lnTo>
                <a:lnTo>
                  <a:pt x="1794" y="1205"/>
                </a:lnTo>
                <a:lnTo>
                  <a:pt x="1795" y="1206"/>
                </a:lnTo>
                <a:lnTo>
                  <a:pt x="1795" y="1206"/>
                </a:lnTo>
                <a:lnTo>
                  <a:pt x="1796" y="1206"/>
                </a:lnTo>
                <a:lnTo>
                  <a:pt x="1799" y="1207"/>
                </a:lnTo>
                <a:lnTo>
                  <a:pt x="1801" y="1208"/>
                </a:lnTo>
                <a:lnTo>
                  <a:pt x="1802" y="1208"/>
                </a:lnTo>
                <a:lnTo>
                  <a:pt x="1803" y="1208"/>
                </a:lnTo>
                <a:lnTo>
                  <a:pt x="1804" y="1209"/>
                </a:lnTo>
                <a:lnTo>
                  <a:pt x="1804" y="1212"/>
                </a:lnTo>
                <a:lnTo>
                  <a:pt x="1805" y="1215"/>
                </a:lnTo>
                <a:lnTo>
                  <a:pt x="1805" y="1218"/>
                </a:lnTo>
                <a:lnTo>
                  <a:pt x="1805" y="1220"/>
                </a:lnTo>
                <a:lnTo>
                  <a:pt x="1805" y="1223"/>
                </a:lnTo>
                <a:lnTo>
                  <a:pt x="1805" y="1225"/>
                </a:lnTo>
                <a:lnTo>
                  <a:pt x="1805" y="1228"/>
                </a:lnTo>
                <a:lnTo>
                  <a:pt x="1806" y="1230"/>
                </a:lnTo>
                <a:lnTo>
                  <a:pt x="1806" y="1230"/>
                </a:lnTo>
                <a:lnTo>
                  <a:pt x="1806" y="1232"/>
                </a:lnTo>
                <a:lnTo>
                  <a:pt x="1806" y="1233"/>
                </a:lnTo>
                <a:lnTo>
                  <a:pt x="1806" y="1235"/>
                </a:lnTo>
                <a:lnTo>
                  <a:pt x="1806" y="1236"/>
                </a:lnTo>
                <a:lnTo>
                  <a:pt x="1806" y="1237"/>
                </a:lnTo>
                <a:lnTo>
                  <a:pt x="1806" y="1238"/>
                </a:lnTo>
                <a:lnTo>
                  <a:pt x="1806" y="1239"/>
                </a:lnTo>
                <a:lnTo>
                  <a:pt x="1806" y="1240"/>
                </a:lnTo>
                <a:lnTo>
                  <a:pt x="1806" y="1241"/>
                </a:lnTo>
                <a:lnTo>
                  <a:pt x="1806" y="1242"/>
                </a:lnTo>
                <a:lnTo>
                  <a:pt x="1806" y="1243"/>
                </a:lnTo>
                <a:lnTo>
                  <a:pt x="1807" y="1243"/>
                </a:lnTo>
                <a:lnTo>
                  <a:pt x="1807" y="1243"/>
                </a:lnTo>
                <a:lnTo>
                  <a:pt x="1814" y="1243"/>
                </a:lnTo>
                <a:lnTo>
                  <a:pt x="1818" y="1243"/>
                </a:lnTo>
                <a:lnTo>
                  <a:pt x="1818" y="1243"/>
                </a:lnTo>
                <a:lnTo>
                  <a:pt x="1818" y="1245"/>
                </a:lnTo>
                <a:lnTo>
                  <a:pt x="1819" y="1249"/>
                </a:lnTo>
                <a:lnTo>
                  <a:pt x="1819" y="1251"/>
                </a:lnTo>
                <a:lnTo>
                  <a:pt x="1819" y="1261"/>
                </a:lnTo>
                <a:lnTo>
                  <a:pt x="1819" y="1263"/>
                </a:lnTo>
                <a:lnTo>
                  <a:pt x="1819" y="1267"/>
                </a:lnTo>
                <a:lnTo>
                  <a:pt x="1820" y="1268"/>
                </a:lnTo>
                <a:lnTo>
                  <a:pt x="1821" y="1270"/>
                </a:lnTo>
                <a:lnTo>
                  <a:pt x="1822" y="1273"/>
                </a:lnTo>
                <a:lnTo>
                  <a:pt x="1824" y="1276"/>
                </a:lnTo>
                <a:lnTo>
                  <a:pt x="1825" y="1278"/>
                </a:lnTo>
                <a:lnTo>
                  <a:pt x="1827" y="1279"/>
                </a:lnTo>
                <a:lnTo>
                  <a:pt x="1830" y="1282"/>
                </a:lnTo>
                <a:lnTo>
                  <a:pt x="1831" y="1283"/>
                </a:lnTo>
                <a:lnTo>
                  <a:pt x="1830" y="1286"/>
                </a:lnTo>
                <a:lnTo>
                  <a:pt x="1831" y="1289"/>
                </a:lnTo>
                <a:lnTo>
                  <a:pt x="1831" y="1290"/>
                </a:lnTo>
                <a:lnTo>
                  <a:pt x="1831" y="1292"/>
                </a:lnTo>
                <a:lnTo>
                  <a:pt x="1831" y="1293"/>
                </a:lnTo>
                <a:lnTo>
                  <a:pt x="1830" y="1294"/>
                </a:lnTo>
                <a:lnTo>
                  <a:pt x="1830" y="1295"/>
                </a:lnTo>
                <a:lnTo>
                  <a:pt x="1829" y="1296"/>
                </a:lnTo>
                <a:lnTo>
                  <a:pt x="1829" y="1297"/>
                </a:lnTo>
                <a:lnTo>
                  <a:pt x="1828" y="1297"/>
                </a:lnTo>
                <a:lnTo>
                  <a:pt x="1828" y="1298"/>
                </a:lnTo>
                <a:lnTo>
                  <a:pt x="1829" y="1298"/>
                </a:lnTo>
                <a:lnTo>
                  <a:pt x="1830" y="1299"/>
                </a:lnTo>
                <a:lnTo>
                  <a:pt x="1831" y="1300"/>
                </a:lnTo>
                <a:lnTo>
                  <a:pt x="1831" y="1300"/>
                </a:lnTo>
                <a:lnTo>
                  <a:pt x="1831" y="1301"/>
                </a:lnTo>
                <a:lnTo>
                  <a:pt x="1831" y="1302"/>
                </a:lnTo>
                <a:lnTo>
                  <a:pt x="1832" y="1303"/>
                </a:lnTo>
                <a:lnTo>
                  <a:pt x="1831" y="1303"/>
                </a:lnTo>
                <a:lnTo>
                  <a:pt x="1832" y="1303"/>
                </a:lnTo>
                <a:lnTo>
                  <a:pt x="1832" y="1304"/>
                </a:lnTo>
                <a:lnTo>
                  <a:pt x="1832" y="1305"/>
                </a:lnTo>
                <a:lnTo>
                  <a:pt x="1833" y="1305"/>
                </a:lnTo>
                <a:lnTo>
                  <a:pt x="1834" y="1305"/>
                </a:lnTo>
                <a:lnTo>
                  <a:pt x="1835" y="1305"/>
                </a:lnTo>
                <a:lnTo>
                  <a:pt x="1841" y="1306"/>
                </a:lnTo>
                <a:lnTo>
                  <a:pt x="1842" y="1306"/>
                </a:lnTo>
                <a:lnTo>
                  <a:pt x="1843" y="1307"/>
                </a:lnTo>
                <a:lnTo>
                  <a:pt x="1843" y="1307"/>
                </a:lnTo>
                <a:lnTo>
                  <a:pt x="1844" y="1307"/>
                </a:lnTo>
                <a:lnTo>
                  <a:pt x="1845" y="1307"/>
                </a:lnTo>
                <a:lnTo>
                  <a:pt x="1846" y="1307"/>
                </a:lnTo>
                <a:lnTo>
                  <a:pt x="1847" y="1307"/>
                </a:lnTo>
                <a:lnTo>
                  <a:pt x="1848" y="1308"/>
                </a:lnTo>
                <a:lnTo>
                  <a:pt x="1849" y="1308"/>
                </a:lnTo>
                <a:lnTo>
                  <a:pt x="1851" y="1309"/>
                </a:lnTo>
                <a:lnTo>
                  <a:pt x="1850" y="1312"/>
                </a:lnTo>
                <a:lnTo>
                  <a:pt x="1850" y="1313"/>
                </a:lnTo>
                <a:lnTo>
                  <a:pt x="1849" y="1313"/>
                </a:lnTo>
                <a:lnTo>
                  <a:pt x="1855" y="1315"/>
                </a:lnTo>
                <a:lnTo>
                  <a:pt x="1856" y="1315"/>
                </a:lnTo>
                <a:lnTo>
                  <a:pt x="1866" y="1319"/>
                </a:lnTo>
                <a:lnTo>
                  <a:pt x="1878" y="1325"/>
                </a:lnTo>
                <a:lnTo>
                  <a:pt x="1879" y="1325"/>
                </a:lnTo>
                <a:lnTo>
                  <a:pt x="1881" y="1334"/>
                </a:lnTo>
                <a:lnTo>
                  <a:pt x="1882" y="1337"/>
                </a:lnTo>
                <a:lnTo>
                  <a:pt x="1883" y="1341"/>
                </a:lnTo>
                <a:lnTo>
                  <a:pt x="1883" y="1342"/>
                </a:lnTo>
                <a:lnTo>
                  <a:pt x="1884" y="1344"/>
                </a:lnTo>
                <a:lnTo>
                  <a:pt x="1885" y="1349"/>
                </a:lnTo>
                <a:lnTo>
                  <a:pt x="1886" y="1349"/>
                </a:lnTo>
                <a:lnTo>
                  <a:pt x="1886" y="1350"/>
                </a:lnTo>
                <a:lnTo>
                  <a:pt x="1887" y="1351"/>
                </a:lnTo>
                <a:lnTo>
                  <a:pt x="1888" y="1351"/>
                </a:lnTo>
                <a:lnTo>
                  <a:pt x="1889" y="1352"/>
                </a:lnTo>
                <a:lnTo>
                  <a:pt x="1891" y="1352"/>
                </a:lnTo>
                <a:lnTo>
                  <a:pt x="1891" y="1353"/>
                </a:lnTo>
                <a:lnTo>
                  <a:pt x="1891" y="1353"/>
                </a:lnTo>
                <a:lnTo>
                  <a:pt x="1892" y="1354"/>
                </a:lnTo>
                <a:lnTo>
                  <a:pt x="1891" y="1356"/>
                </a:lnTo>
                <a:lnTo>
                  <a:pt x="1891" y="1357"/>
                </a:lnTo>
                <a:lnTo>
                  <a:pt x="1891" y="1357"/>
                </a:lnTo>
                <a:lnTo>
                  <a:pt x="1891" y="1358"/>
                </a:lnTo>
                <a:lnTo>
                  <a:pt x="1890" y="1359"/>
                </a:lnTo>
                <a:lnTo>
                  <a:pt x="1890" y="1360"/>
                </a:lnTo>
                <a:lnTo>
                  <a:pt x="1889" y="1360"/>
                </a:lnTo>
                <a:lnTo>
                  <a:pt x="1888" y="1361"/>
                </a:lnTo>
                <a:lnTo>
                  <a:pt x="1887" y="1361"/>
                </a:lnTo>
                <a:lnTo>
                  <a:pt x="1886" y="1362"/>
                </a:lnTo>
                <a:lnTo>
                  <a:pt x="1881" y="1363"/>
                </a:lnTo>
                <a:lnTo>
                  <a:pt x="1875" y="1365"/>
                </a:lnTo>
                <a:lnTo>
                  <a:pt x="1870" y="1366"/>
                </a:lnTo>
                <a:lnTo>
                  <a:pt x="1867" y="1367"/>
                </a:lnTo>
                <a:lnTo>
                  <a:pt x="1863" y="1369"/>
                </a:lnTo>
                <a:lnTo>
                  <a:pt x="1859" y="1370"/>
                </a:lnTo>
                <a:lnTo>
                  <a:pt x="1858" y="1370"/>
                </a:lnTo>
                <a:lnTo>
                  <a:pt x="1853" y="1372"/>
                </a:lnTo>
                <a:lnTo>
                  <a:pt x="1846" y="1374"/>
                </a:lnTo>
                <a:lnTo>
                  <a:pt x="1844" y="1375"/>
                </a:lnTo>
                <a:lnTo>
                  <a:pt x="1842" y="1375"/>
                </a:lnTo>
                <a:lnTo>
                  <a:pt x="1840" y="1376"/>
                </a:lnTo>
                <a:lnTo>
                  <a:pt x="1839" y="1376"/>
                </a:lnTo>
                <a:lnTo>
                  <a:pt x="1838" y="1377"/>
                </a:lnTo>
                <a:lnTo>
                  <a:pt x="1836" y="1377"/>
                </a:lnTo>
                <a:lnTo>
                  <a:pt x="1833" y="1378"/>
                </a:lnTo>
                <a:lnTo>
                  <a:pt x="1832" y="1379"/>
                </a:lnTo>
                <a:lnTo>
                  <a:pt x="1831" y="1379"/>
                </a:lnTo>
                <a:lnTo>
                  <a:pt x="1831" y="1379"/>
                </a:lnTo>
                <a:lnTo>
                  <a:pt x="1830" y="1379"/>
                </a:lnTo>
                <a:lnTo>
                  <a:pt x="1830" y="1378"/>
                </a:lnTo>
                <a:lnTo>
                  <a:pt x="1829" y="1377"/>
                </a:lnTo>
                <a:lnTo>
                  <a:pt x="1828" y="1376"/>
                </a:lnTo>
                <a:lnTo>
                  <a:pt x="1827" y="1376"/>
                </a:lnTo>
                <a:lnTo>
                  <a:pt x="1827" y="1375"/>
                </a:lnTo>
                <a:lnTo>
                  <a:pt x="1827" y="1375"/>
                </a:lnTo>
                <a:lnTo>
                  <a:pt x="1825" y="1375"/>
                </a:lnTo>
                <a:lnTo>
                  <a:pt x="1823" y="1375"/>
                </a:lnTo>
                <a:lnTo>
                  <a:pt x="1823" y="1374"/>
                </a:lnTo>
                <a:lnTo>
                  <a:pt x="1823" y="1373"/>
                </a:lnTo>
                <a:lnTo>
                  <a:pt x="1822" y="1372"/>
                </a:lnTo>
                <a:lnTo>
                  <a:pt x="1821" y="1372"/>
                </a:lnTo>
                <a:lnTo>
                  <a:pt x="1820" y="1371"/>
                </a:lnTo>
                <a:lnTo>
                  <a:pt x="1819" y="1371"/>
                </a:lnTo>
                <a:lnTo>
                  <a:pt x="1819" y="1372"/>
                </a:lnTo>
                <a:lnTo>
                  <a:pt x="1819" y="1372"/>
                </a:lnTo>
                <a:lnTo>
                  <a:pt x="1817" y="1373"/>
                </a:lnTo>
                <a:lnTo>
                  <a:pt x="1816" y="1373"/>
                </a:lnTo>
                <a:lnTo>
                  <a:pt x="1815" y="1372"/>
                </a:lnTo>
                <a:lnTo>
                  <a:pt x="1815" y="1371"/>
                </a:lnTo>
                <a:lnTo>
                  <a:pt x="1817" y="1370"/>
                </a:lnTo>
                <a:lnTo>
                  <a:pt x="1817" y="1369"/>
                </a:lnTo>
                <a:lnTo>
                  <a:pt x="1816" y="1369"/>
                </a:lnTo>
                <a:lnTo>
                  <a:pt x="1815" y="1369"/>
                </a:lnTo>
                <a:lnTo>
                  <a:pt x="1815" y="1368"/>
                </a:lnTo>
                <a:lnTo>
                  <a:pt x="1814" y="1368"/>
                </a:lnTo>
                <a:lnTo>
                  <a:pt x="1813" y="1368"/>
                </a:lnTo>
                <a:lnTo>
                  <a:pt x="1812" y="1368"/>
                </a:lnTo>
                <a:lnTo>
                  <a:pt x="1811" y="1367"/>
                </a:lnTo>
                <a:lnTo>
                  <a:pt x="1810" y="1367"/>
                </a:lnTo>
                <a:lnTo>
                  <a:pt x="1809" y="1367"/>
                </a:lnTo>
                <a:lnTo>
                  <a:pt x="1808" y="1367"/>
                </a:lnTo>
                <a:lnTo>
                  <a:pt x="1807" y="1367"/>
                </a:lnTo>
                <a:lnTo>
                  <a:pt x="1807" y="1367"/>
                </a:lnTo>
                <a:lnTo>
                  <a:pt x="1806" y="1367"/>
                </a:lnTo>
                <a:lnTo>
                  <a:pt x="1805" y="1367"/>
                </a:lnTo>
                <a:lnTo>
                  <a:pt x="1804" y="1367"/>
                </a:lnTo>
                <a:lnTo>
                  <a:pt x="1803" y="1367"/>
                </a:lnTo>
                <a:lnTo>
                  <a:pt x="1802" y="1367"/>
                </a:lnTo>
                <a:lnTo>
                  <a:pt x="1801" y="1367"/>
                </a:lnTo>
                <a:lnTo>
                  <a:pt x="1800" y="1367"/>
                </a:lnTo>
                <a:lnTo>
                  <a:pt x="1800" y="1368"/>
                </a:lnTo>
                <a:lnTo>
                  <a:pt x="1799" y="1368"/>
                </a:lnTo>
                <a:lnTo>
                  <a:pt x="1798" y="1368"/>
                </a:lnTo>
                <a:lnTo>
                  <a:pt x="1797" y="1368"/>
                </a:lnTo>
                <a:lnTo>
                  <a:pt x="1797" y="1369"/>
                </a:lnTo>
                <a:lnTo>
                  <a:pt x="1796" y="1369"/>
                </a:lnTo>
                <a:lnTo>
                  <a:pt x="1795" y="1370"/>
                </a:lnTo>
                <a:lnTo>
                  <a:pt x="1795" y="1370"/>
                </a:lnTo>
                <a:lnTo>
                  <a:pt x="1794" y="1370"/>
                </a:lnTo>
                <a:lnTo>
                  <a:pt x="1793" y="1370"/>
                </a:lnTo>
                <a:lnTo>
                  <a:pt x="1792" y="1370"/>
                </a:lnTo>
                <a:lnTo>
                  <a:pt x="1791" y="1370"/>
                </a:lnTo>
                <a:lnTo>
                  <a:pt x="1790" y="1370"/>
                </a:lnTo>
                <a:lnTo>
                  <a:pt x="1790" y="1371"/>
                </a:lnTo>
                <a:lnTo>
                  <a:pt x="1789" y="1371"/>
                </a:lnTo>
                <a:lnTo>
                  <a:pt x="1788" y="1371"/>
                </a:lnTo>
                <a:lnTo>
                  <a:pt x="1787" y="1371"/>
                </a:lnTo>
                <a:lnTo>
                  <a:pt x="1787" y="1372"/>
                </a:lnTo>
                <a:lnTo>
                  <a:pt x="1786" y="1372"/>
                </a:lnTo>
                <a:lnTo>
                  <a:pt x="1785" y="1372"/>
                </a:lnTo>
                <a:lnTo>
                  <a:pt x="1783" y="1372"/>
                </a:lnTo>
                <a:lnTo>
                  <a:pt x="1783" y="1372"/>
                </a:lnTo>
                <a:lnTo>
                  <a:pt x="1782" y="1372"/>
                </a:lnTo>
                <a:lnTo>
                  <a:pt x="1781" y="1372"/>
                </a:lnTo>
                <a:lnTo>
                  <a:pt x="1780" y="1372"/>
                </a:lnTo>
                <a:lnTo>
                  <a:pt x="1779" y="1372"/>
                </a:lnTo>
                <a:lnTo>
                  <a:pt x="1778" y="1372"/>
                </a:lnTo>
                <a:lnTo>
                  <a:pt x="1778" y="1373"/>
                </a:lnTo>
                <a:lnTo>
                  <a:pt x="1777" y="1373"/>
                </a:lnTo>
                <a:lnTo>
                  <a:pt x="1776" y="1373"/>
                </a:lnTo>
                <a:lnTo>
                  <a:pt x="1776" y="1374"/>
                </a:lnTo>
                <a:lnTo>
                  <a:pt x="1773" y="1375"/>
                </a:lnTo>
                <a:lnTo>
                  <a:pt x="1772" y="1375"/>
                </a:lnTo>
                <a:lnTo>
                  <a:pt x="1772" y="1375"/>
                </a:lnTo>
                <a:lnTo>
                  <a:pt x="1771" y="1375"/>
                </a:lnTo>
                <a:lnTo>
                  <a:pt x="1760" y="1363"/>
                </a:lnTo>
                <a:lnTo>
                  <a:pt x="1759" y="1363"/>
                </a:lnTo>
                <a:lnTo>
                  <a:pt x="1759" y="1364"/>
                </a:lnTo>
                <a:lnTo>
                  <a:pt x="1758" y="1367"/>
                </a:lnTo>
                <a:lnTo>
                  <a:pt x="1757" y="1368"/>
                </a:lnTo>
                <a:lnTo>
                  <a:pt x="1757" y="1369"/>
                </a:lnTo>
                <a:lnTo>
                  <a:pt x="1756" y="1371"/>
                </a:lnTo>
                <a:lnTo>
                  <a:pt x="1754" y="1374"/>
                </a:lnTo>
                <a:lnTo>
                  <a:pt x="1752" y="1377"/>
                </a:lnTo>
                <a:lnTo>
                  <a:pt x="1751" y="1379"/>
                </a:lnTo>
                <a:lnTo>
                  <a:pt x="1751" y="1380"/>
                </a:lnTo>
                <a:lnTo>
                  <a:pt x="1750" y="1381"/>
                </a:lnTo>
                <a:lnTo>
                  <a:pt x="1750" y="1382"/>
                </a:lnTo>
                <a:lnTo>
                  <a:pt x="1748" y="1385"/>
                </a:lnTo>
                <a:lnTo>
                  <a:pt x="1748" y="1386"/>
                </a:lnTo>
                <a:lnTo>
                  <a:pt x="1747" y="1387"/>
                </a:lnTo>
                <a:lnTo>
                  <a:pt x="1747" y="1387"/>
                </a:lnTo>
                <a:lnTo>
                  <a:pt x="1747" y="1388"/>
                </a:lnTo>
                <a:lnTo>
                  <a:pt x="1745" y="1391"/>
                </a:lnTo>
                <a:lnTo>
                  <a:pt x="1744" y="1391"/>
                </a:lnTo>
                <a:lnTo>
                  <a:pt x="1743" y="1391"/>
                </a:lnTo>
                <a:lnTo>
                  <a:pt x="1742" y="1391"/>
                </a:lnTo>
                <a:lnTo>
                  <a:pt x="1741" y="1391"/>
                </a:lnTo>
                <a:lnTo>
                  <a:pt x="1740" y="1391"/>
                </a:lnTo>
                <a:lnTo>
                  <a:pt x="1739" y="1391"/>
                </a:lnTo>
                <a:lnTo>
                  <a:pt x="1739" y="1390"/>
                </a:lnTo>
                <a:lnTo>
                  <a:pt x="1734" y="1385"/>
                </a:lnTo>
                <a:lnTo>
                  <a:pt x="1733" y="1385"/>
                </a:lnTo>
                <a:lnTo>
                  <a:pt x="1733" y="1386"/>
                </a:lnTo>
                <a:lnTo>
                  <a:pt x="1732" y="1386"/>
                </a:lnTo>
                <a:lnTo>
                  <a:pt x="1733" y="1387"/>
                </a:lnTo>
                <a:lnTo>
                  <a:pt x="1733" y="1387"/>
                </a:lnTo>
                <a:lnTo>
                  <a:pt x="1734" y="1387"/>
                </a:lnTo>
                <a:lnTo>
                  <a:pt x="1734" y="1388"/>
                </a:lnTo>
                <a:lnTo>
                  <a:pt x="1735" y="1388"/>
                </a:lnTo>
                <a:lnTo>
                  <a:pt x="1735" y="1389"/>
                </a:lnTo>
                <a:lnTo>
                  <a:pt x="1735" y="1389"/>
                </a:lnTo>
                <a:lnTo>
                  <a:pt x="1736" y="1390"/>
                </a:lnTo>
                <a:lnTo>
                  <a:pt x="1736" y="1391"/>
                </a:lnTo>
                <a:lnTo>
                  <a:pt x="1736" y="1392"/>
                </a:lnTo>
                <a:lnTo>
                  <a:pt x="1736" y="1393"/>
                </a:lnTo>
                <a:lnTo>
                  <a:pt x="1736" y="1394"/>
                </a:lnTo>
                <a:lnTo>
                  <a:pt x="1735" y="1394"/>
                </a:lnTo>
                <a:lnTo>
                  <a:pt x="1735" y="1395"/>
                </a:lnTo>
                <a:lnTo>
                  <a:pt x="1735" y="1396"/>
                </a:lnTo>
                <a:lnTo>
                  <a:pt x="1736" y="1396"/>
                </a:lnTo>
                <a:lnTo>
                  <a:pt x="1736" y="1397"/>
                </a:lnTo>
                <a:lnTo>
                  <a:pt x="1736" y="1398"/>
                </a:lnTo>
                <a:lnTo>
                  <a:pt x="1735" y="1398"/>
                </a:lnTo>
                <a:lnTo>
                  <a:pt x="1735" y="1398"/>
                </a:lnTo>
                <a:lnTo>
                  <a:pt x="1734" y="1398"/>
                </a:lnTo>
                <a:lnTo>
                  <a:pt x="1734" y="1399"/>
                </a:lnTo>
                <a:lnTo>
                  <a:pt x="1735" y="1399"/>
                </a:lnTo>
                <a:lnTo>
                  <a:pt x="1735" y="1399"/>
                </a:lnTo>
                <a:lnTo>
                  <a:pt x="1736" y="1399"/>
                </a:lnTo>
                <a:lnTo>
                  <a:pt x="1736" y="1398"/>
                </a:lnTo>
                <a:lnTo>
                  <a:pt x="1737" y="1398"/>
                </a:lnTo>
                <a:lnTo>
                  <a:pt x="1738" y="1399"/>
                </a:lnTo>
                <a:lnTo>
                  <a:pt x="1739" y="1399"/>
                </a:lnTo>
                <a:lnTo>
                  <a:pt x="1740" y="1399"/>
                </a:lnTo>
                <a:lnTo>
                  <a:pt x="1740" y="1399"/>
                </a:lnTo>
                <a:lnTo>
                  <a:pt x="1739" y="1400"/>
                </a:lnTo>
                <a:lnTo>
                  <a:pt x="1738" y="1400"/>
                </a:lnTo>
                <a:lnTo>
                  <a:pt x="1738" y="1401"/>
                </a:lnTo>
                <a:lnTo>
                  <a:pt x="1738" y="1402"/>
                </a:lnTo>
                <a:lnTo>
                  <a:pt x="1737" y="1402"/>
                </a:lnTo>
                <a:lnTo>
                  <a:pt x="1737" y="1403"/>
                </a:lnTo>
                <a:lnTo>
                  <a:pt x="1737" y="1404"/>
                </a:lnTo>
                <a:lnTo>
                  <a:pt x="1736" y="1404"/>
                </a:lnTo>
                <a:lnTo>
                  <a:pt x="1736" y="1405"/>
                </a:lnTo>
                <a:lnTo>
                  <a:pt x="1736" y="1406"/>
                </a:lnTo>
                <a:lnTo>
                  <a:pt x="1736" y="1407"/>
                </a:lnTo>
                <a:lnTo>
                  <a:pt x="1736" y="1408"/>
                </a:lnTo>
                <a:lnTo>
                  <a:pt x="1736" y="1409"/>
                </a:lnTo>
                <a:lnTo>
                  <a:pt x="1736" y="1410"/>
                </a:lnTo>
                <a:lnTo>
                  <a:pt x="1736" y="1411"/>
                </a:lnTo>
                <a:lnTo>
                  <a:pt x="1736" y="1411"/>
                </a:lnTo>
                <a:lnTo>
                  <a:pt x="1736" y="1412"/>
                </a:lnTo>
                <a:lnTo>
                  <a:pt x="1737" y="1412"/>
                </a:lnTo>
                <a:lnTo>
                  <a:pt x="1737" y="1413"/>
                </a:lnTo>
                <a:lnTo>
                  <a:pt x="1737" y="1414"/>
                </a:lnTo>
                <a:lnTo>
                  <a:pt x="1738" y="1415"/>
                </a:lnTo>
                <a:lnTo>
                  <a:pt x="1738" y="1416"/>
                </a:lnTo>
                <a:lnTo>
                  <a:pt x="1739" y="1417"/>
                </a:lnTo>
                <a:lnTo>
                  <a:pt x="1739" y="1418"/>
                </a:lnTo>
                <a:lnTo>
                  <a:pt x="1740" y="1419"/>
                </a:lnTo>
                <a:lnTo>
                  <a:pt x="1741" y="1420"/>
                </a:lnTo>
                <a:lnTo>
                  <a:pt x="1743" y="1423"/>
                </a:lnTo>
                <a:lnTo>
                  <a:pt x="1739" y="1425"/>
                </a:lnTo>
                <a:lnTo>
                  <a:pt x="1737" y="1427"/>
                </a:lnTo>
                <a:lnTo>
                  <a:pt x="1735" y="1428"/>
                </a:lnTo>
                <a:lnTo>
                  <a:pt x="1736" y="1428"/>
                </a:lnTo>
                <a:lnTo>
                  <a:pt x="1736" y="1429"/>
                </a:lnTo>
                <a:lnTo>
                  <a:pt x="1737" y="1429"/>
                </a:lnTo>
                <a:lnTo>
                  <a:pt x="1739" y="1431"/>
                </a:lnTo>
                <a:lnTo>
                  <a:pt x="1725" y="1433"/>
                </a:lnTo>
                <a:lnTo>
                  <a:pt x="1723" y="1433"/>
                </a:lnTo>
                <a:lnTo>
                  <a:pt x="1721" y="1433"/>
                </a:lnTo>
                <a:lnTo>
                  <a:pt x="1719" y="1433"/>
                </a:lnTo>
                <a:lnTo>
                  <a:pt x="1716" y="1434"/>
                </a:lnTo>
                <a:lnTo>
                  <a:pt x="1714" y="1434"/>
                </a:lnTo>
                <a:lnTo>
                  <a:pt x="1714" y="1433"/>
                </a:lnTo>
                <a:lnTo>
                  <a:pt x="1713" y="1429"/>
                </a:lnTo>
                <a:lnTo>
                  <a:pt x="1713" y="1427"/>
                </a:lnTo>
                <a:lnTo>
                  <a:pt x="1713" y="1426"/>
                </a:lnTo>
                <a:lnTo>
                  <a:pt x="1713" y="1425"/>
                </a:lnTo>
                <a:lnTo>
                  <a:pt x="1713" y="1424"/>
                </a:lnTo>
                <a:lnTo>
                  <a:pt x="1713" y="1423"/>
                </a:lnTo>
                <a:lnTo>
                  <a:pt x="1713" y="1423"/>
                </a:lnTo>
                <a:lnTo>
                  <a:pt x="1713" y="1422"/>
                </a:lnTo>
                <a:lnTo>
                  <a:pt x="1713" y="1421"/>
                </a:lnTo>
                <a:lnTo>
                  <a:pt x="1713" y="1420"/>
                </a:lnTo>
                <a:lnTo>
                  <a:pt x="1713" y="1419"/>
                </a:lnTo>
                <a:lnTo>
                  <a:pt x="1713" y="1418"/>
                </a:lnTo>
                <a:lnTo>
                  <a:pt x="1713" y="1417"/>
                </a:lnTo>
                <a:lnTo>
                  <a:pt x="1712" y="1417"/>
                </a:lnTo>
                <a:lnTo>
                  <a:pt x="1712" y="1416"/>
                </a:lnTo>
                <a:lnTo>
                  <a:pt x="1711" y="1416"/>
                </a:lnTo>
                <a:lnTo>
                  <a:pt x="1711" y="1415"/>
                </a:lnTo>
                <a:lnTo>
                  <a:pt x="1711" y="1415"/>
                </a:lnTo>
                <a:lnTo>
                  <a:pt x="1711" y="1414"/>
                </a:lnTo>
                <a:lnTo>
                  <a:pt x="1710" y="1414"/>
                </a:lnTo>
                <a:lnTo>
                  <a:pt x="1710" y="1413"/>
                </a:lnTo>
                <a:lnTo>
                  <a:pt x="1709" y="1413"/>
                </a:lnTo>
                <a:lnTo>
                  <a:pt x="1708" y="1412"/>
                </a:lnTo>
                <a:lnTo>
                  <a:pt x="1707" y="1412"/>
                </a:lnTo>
                <a:lnTo>
                  <a:pt x="1707" y="1411"/>
                </a:lnTo>
                <a:lnTo>
                  <a:pt x="1706" y="1411"/>
                </a:lnTo>
                <a:lnTo>
                  <a:pt x="1705" y="1411"/>
                </a:lnTo>
                <a:lnTo>
                  <a:pt x="1705" y="1410"/>
                </a:lnTo>
                <a:lnTo>
                  <a:pt x="1703" y="1409"/>
                </a:lnTo>
                <a:lnTo>
                  <a:pt x="1701" y="1410"/>
                </a:lnTo>
                <a:lnTo>
                  <a:pt x="1697" y="1413"/>
                </a:lnTo>
                <a:lnTo>
                  <a:pt x="1698" y="1414"/>
                </a:lnTo>
                <a:lnTo>
                  <a:pt x="1697" y="1415"/>
                </a:lnTo>
                <a:lnTo>
                  <a:pt x="1697" y="1414"/>
                </a:lnTo>
                <a:lnTo>
                  <a:pt x="1695" y="1416"/>
                </a:lnTo>
                <a:lnTo>
                  <a:pt x="1695" y="1418"/>
                </a:lnTo>
                <a:lnTo>
                  <a:pt x="1695" y="1419"/>
                </a:lnTo>
                <a:lnTo>
                  <a:pt x="1694" y="1420"/>
                </a:lnTo>
                <a:lnTo>
                  <a:pt x="1694" y="1422"/>
                </a:lnTo>
                <a:lnTo>
                  <a:pt x="1694" y="1423"/>
                </a:lnTo>
                <a:lnTo>
                  <a:pt x="1695" y="1426"/>
                </a:lnTo>
                <a:lnTo>
                  <a:pt x="1695" y="1428"/>
                </a:lnTo>
                <a:lnTo>
                  <a:pt x="1695" y="1429"/>
                </a:lnTo>
                <a:lnTo>
                  <a:pt x="1696" y="1433"/>
                </a:lnTo>
                <a:lnTo>
                  <a:pt x="1698" y="1433"/>
                </a:lnTo>
                <a:lnTo>
                  <a:pt x="1699" y="1433"/>
                </a:lnTo>
                <a:lnTo>
                  <a:pt x="1699" y="1432"/>
                </a:lnTo>
                <a:lnTo>
                  <a:pt x="1700" y="1432"/>
                </a:lnTo>
                <a:lnTo>
                  <a:pt x="1701" y="1432"/>
                </a:lnTo>
                <a:lnTo>
                  <a:pt x="1702" y="1432"/>
                </a:lnTo>
                <a:lnTo>
                  <a:pt x="1703" y="1432"/>
                </a:lnTo>
                <a:lnTo>
                  <a:pt x="1704" y="1432"/>
                </a:lnTo>
                <a:lnTo>
                  <a:pt x="1705" y="1432"/>
                </a:lnTo>
                <a:lnTo>
                  <a:pt x="1706" y="1432"/>
                </a:lnTo>
                <a:lnTo>
                  <a:pt x="1707" y="1431"/>
                </a:lnTo>
                <a:lnTo>
                  <a:pt x="1707" y="1432"/>
                </a:lnTo>
                <a:lnTo>
                  <a:pt x="1708" y="1434"/>
                </a:lnTo>
                <a:lnTo>
                  <a:pt x="1708" y="1435"/>
                </a:lnTo>
                <a:lnTo>
                  <a:pt x="1706" y="1435"/>
                </a:lnTo>
                <a:lnTo>
                  <a:pt x="1700" y="1435"/>
                </a:lnTo>
                <a:lnTo>
                  <a:pt x="1699" y="1435"/>
                </a:lnTo>
                <a:lnTo>
                  <a:pt x="1696" y="1435"/>
                </a:lnTo>
                <a:lnTo>
                  <a:pt x="1694" y="1435"/>
                </a:lnTo>
                <a:lnTo>
                  <a:pt x="1693" y="1436"/>
                </a:lnTo>
                <a:lnTo>
                  <a:pt x="1691" y="1436"/>
                </a:lnTo>
                <a:lnTo>
                  <a:pt x="1690" y="1436"/>
                </a:lnTo>
                <a:lnTo>
                  <a:pt x="1689" y="1435"/>
                </a:lnTo>
                <a:lnTo>
                  <a:pt x="1688" y="1435"/>
                </a:lnTo>
                <a:lnTo>
                  <a:pt x="1687" y="1434"/>
                </a:lnTo>
                <a:lnTo>
                  <a:pt x="1688" y="1434"/>
                </a:lnTo>
                <a:lnTo>
                  <a:pt x="1689" y="1433"/>
                </a:lnTo>
                <a:lnTo>
                  <a:pt x="1690" y="1433"/>
                </a:lnTo>
                <a:lnTo>
                  <a:pt x="1691" y="1433"/>
                </a:lnTo>
                <a:lnTo>
                  <a:pt x="1692" y="1433"/>
                </a:lnTo>
                <a:lnTo>
                  <a:pt x="1693" y="1433"/>
                </a:lnTo>
                <a:lnTo>
                  <a:pt x="1693" y="1432"/>
                </a:lnTo>
                <a:lnTo>
                  <a:pt x="1695" y="1432"/>
                </a:lnTo>
                <a:lnTo>
                  <a:pt x="1695" y="1430"/>
                </a:lnTo>
                <a:lnTo>
                  <a:pt x="1695" y="1429"/>
                </a:lnTo>
                <a:lnTo>
                  <a:pt x="1695" y="1428"/>
                </a:lnTo>
                <a:lnTo>
                  <a:pt x="1695" y="1426"/>
                </a:lnTo>
                <a:lnTo>
                  <a:pt x="1694" y="1426"/>
                </a:lnTo>
                <a:lnTo>
                  <a:pt x="1693" y="1425"/>
                </a:lnTo>
                <a:lnTo>
                  <a:pt x="1694" y="1425"/>
                </a:lnTo>
                <a:lnTo>
                  <a:pt x="1694" y="1423"/>
                </a:lnTo>
                <a:lnTo>
                  <a:pt x="1694" y="1422"/>
                </a:lnTo>
                <a:lnTo>
                  <a:pt x="1694" y="1421"/>
                </a:lnTo>
                <a:lnTo>
                  <a:pt x="1692" y="1420"/>
                </a:lnTo>
                <a:lnTo>
                  <a:pt x="1691" y="1420"/>
                </a:lnTo>
                <a:lnTo>
                  <a:pt x="1690" y="1420"/>
                </a:lnTo>
                <a:lnTo>
                  <a:pt x="1689" y="1420"/>
                </a:lnTo>
                <a:lnTo>
                  <a:pt x="1690" y="1419"/>
                </a:lnTo>
                <a:lnTo>
                  <a:pt x="1693" y="1417"/>
                </a:lnTo>
                <a:lnTo>
                  <a:pt x="1697" y="1413"/>
                </a:lnTo>
                <a:lnTo>
                  <a:pt x="1700" y="1410"/>
                </a:lnTo>
                <a:lnTo>
                  <a:pt x="1698" y="1408"/>
                </a:lnTo>
                <a:lnTo>
                  <a:pt x="1697" y="1409"/>
                </a:lnTo>
                <a:lnTo>
                  <a:pt x="1692" y="1405"/>
                </a:lnTo>
                <a:lnTo>
                  <a:pt x="1693" y="1405"/>
                </a:lnTo>
                <a:lnTo>
                  <a:pt x="1693" y="1404"/>
                </a:lnTo>
                <a:lnTo>
                  <a:pt x="1694" y="1404"/>
                </a:lnTo>
                <a:lnTo>
                  <a:pt x="1699" y="1408"/>
                </a:lnTo>
                <a:lnTo>
                  <a:pt x="1699" y="1409"/>
                </a:lnTo>
                <a:lnTo>
                  <a:pt x="1700" y="1410"/>
                </a:lnTo>
                <a:lnTo>
                  <a:pt x="1701" y="1410"/>
                </a:lnTo>
                <a:lnTo>
                  <a:pt x="1702" y="1409"/>
                </a:lnTo>
                <a:lnTo>
                  <a:pt x="1700" y="1407"/>
                </a:lnTo>
                <a:lnTo>
                  <a:pt x="1696" y="1402"/>
                </a:lnTo>
                <a:lnTo>
                  <a:pt x="1695" y="1401"/>
                </a:lnTo>
                <a:lnTo>
                  <a:pt x="1694" y="1401"/>
                </a:lnTo>
                <a:lnTo>
                  <a:pt x="1694" y="1400"/>
                </a:lnTo>
                <a:lnTo>
                  <a:pt x="1693" y="1400"/>
                </a:lnTo>
                <a:lnTo>
                  <a:pt x="1692" y="1399"/>
                </a:lnTo>
                <a:lnTo>
                  <a:pt x="1691" y="1399"/>
                </a:lnTo>
                <a:lnTo>
                  <a:pt x="1690" y="1398"/>
                </a:lnTo>
                <a:lnTo>
                  <a:pt x="1689" y="1398"/>
                </a:lnTo>
                <a:lnTo>
                  <a:pt x="1689" y="1397"/>
                </a:lnTo>
                <a:lnTo>
                  <a:pt x="1695" y="1391"/>
                </a:lnTo>
                <a:lnTo>
                  <a:pt x="1696" y="1391"/>
                </a:lnTo>
                <a:lnTo>
                  <a:pt x="1695" y="1390"/>
                </a:lnTo>
                <a:lnTo>
                  <a:pt x="1691" y="1387"/>
                </a:lnTo>
                <a:lnTo>
                  <a:pt x="1687" y="1383"/>
                </a:lnTo>
                <a:lnTo>
                  <a:pt x="1684" y="1381"/>
                </a:lnTo>
                <a:lnTo>
                  <a:pt x="1683" y="1380"/>
                </a:lnTo>
                <a:lnTo>
                  <a:pt x="1671" y="1370"/>
                </a:lnTo>
                <a:lnTo>
                  <a:pt x="1669" y="1369"/>
                </a:lnTo>
                <a:lnTo>
                  <a:pt x="1668" y="1368"/>
                </a:lnTo>
                <a:lnTo>
                  <a:pt x="1666" y="1367"/>
                </a:lnTo>
                <a:lnTo>
                  <a:pt x="1663" y="1363"/>
                </a:lnTo>
                <a:lnTo>
                  <a:pt x="1658" y="1360"/>
                </a:lnTo>
                <a:lnTo>
                  <a:pt x="1655" y="1357"/>
                </a:lnTo>
                <a:lnTo>
                  <a:pt x="1654" y="1357"/>
                </a:lnTo>
                <a:lnTo>
                  <a:pt x="1648" y="1351"/>
                </a:lnTo>
                <a:lnTo>
                  <a:pt x="1645" y="1349"/>
                </a:lnTo>
                <a:lnTo>
                  <a:pt x="1640" y="1345"/>
                </a:lnTo>
                <a:lnTo>
                  <a:pt x="1639" y="1343"/>
                </a:lnTo>
                <a:lnTo>
                  <a:pt x="1637" y="1342"/>
                </a:lnTo>
                <a:lnTo>
                  <a:pt x="1636" y="1341"/>
                </a:lnTo>
                <a:lnTo>
                  <a:pt x="1627" y="1333"/>
                </a:lnTo>
                <a:lnTo>
                  <a:pt x="1625" y="1332"/>
                </a:lnTo>
                <a:lnTo>
                  <a:pt x="1614" y="1323"/>
                </a:lnTo>
                <a:lnTo>
                  <a:pt x="1612" y="1321"/>
                </a:lnTo>
                <a:lnTo>
                  <a:pt x="1608" y="1318"/>
                </a:lnTo>
                <a:lnTo>
                  <a:pt x="1607" y="1317"/>
                </a:lnTo>
                <a:lnTo>
                  <a:pt x="1603" y="1315"/>
                </a:lnTo>
                <a:lnTo>
                  <a:pt x="1601" y="1312"/>
                </a:lnTo>
                <a:lnTo>
                  <a:pt x="1598" y="1310"/>
                </a:lnTo>
                <a:lnTo>
                  <a:pt x="1596" y="1308"/>
                </a:lnTo>
                <a:lnTo>
                  <a:pt x="1593" y="1306"/>
                </a:lnTo>
                <a:lnTo>
                  <a:pt x="1591" y="1304"/>
                </a:lnTo>
                <a:lnTo>
                  <a:pt x="1591" y="1303"/>
                </a:lnTo>
                <a:lnTo>
                  <a:pt x="1589" y="1303"/>
                </a:lnTo>
                <a:lnTo>
                  <a:pt x="1587" y="1301"/>
                </a:lnTo>
                <a:lnTo>
                  <a:pt x="1586" y="1301"/>
                </a:lnTo>
                <a:lnTo>
                  <a:pt x="1585" y="1302"/>
                </a:lnTo>
                <a:lnTo>
                  <a:pt x="1583" y="1303"/>
                </a:lnTo>
                <a:lnTo>
                  <a:pt x="1583" y="1303"/>
                </a:lnTo>
                <a:lnTo>
                  <a:pt x="1581" y="1302"/>
                </a:lnTo>
                <a:lnTo>
                  <a:pt x="1583" y="1300"/>
                </a:lnTo>
                <a:lnTo>
                  <a:pt x="1582" y="1299"/>
                </a:lnTo>
                <a:lnTo>
                  <a:pt x="1581" y="1299"/>
                </a:lnTo>
                <a:lnTo>
                  <a:pt x="1581" y="1300"/>
                </a:lnTo>
                <a:lnTo>
                  <a:pt x="1580" y="1300"/>
                </a:lnTo>
                <a:lnTo>
                  <a:pt x="1580" y="1299"/>
                </a:lnTo>
                <a:lnTo>
                  <a:pt x="1579" y="1298"/>
                </a:lnTo>
                <a:lnTo>
                  <a:pt x="1578" y="1299"/>
                </a:lnTo>
                <a:lnTo>
                  <a:pt x="1577" y="1299"/>
                </a:lnTo>
                <a:lnTo>
                  <a:pt x="1576" y="1300"/>
                </a:lnTo>
                <a:lnTo>
                  <a:pt x="1575" y="1300"/>
                </a:lnTo>
                <a:lnTo>
                  <a:pt x="1575" y="1299"/>
                </a:lnTo>
                <a:lnTo>
                  <a:pt x="1574" y="1299"/>
                </a:lnTo>
                <a:lnTo>
                  <a:pt x="1574" y="1300"/>
                </a:lnTo>
                <a:lnTo>
                  <a:pt x="1573" y="1300"/>
                </a:lnTo>
                <a:lnTo>
                  <a:pt x="1572" y="1301"/>
                </a:lnTo>
                <a:lnTo>
                  <a:pt x="1573" y="1302"/>
                </a:lnTo>
                <a:lnTo>
                  <a:pt x="1572" y="1303"/>
                </a:lnTo>
                <a:lnTo>
                  <a:pt x="1571" y="1303"/>
                </a:lnTo>
                <a:lnTo>
                  <a:pt x="1572" y="1303"/>
                </a:lnTo>
                <a:lnTo>
                  <a:pt x="1571" y="1304"/>
                </a:lnTo>
                <a:lnTo>
                  <a:pt x="1570" y="1304"/>
                </a:lnTo>
                <a:lnTo>
                  <a:pt x="1570" y="1305"/>
                </a:lnTo>
                <a:lnTo>
                  <a:pt x="1569" y="1305"/>
                </a:lnTo>
                <a:lnTo>
                  <a:pt x="1569" y="1304"/>
                </a:lnTo>
                <a:lnTo>
                  <a:pt x="1569" y="1303"/>
                </a:lnTo>
                <a:lnTo>
                  <a:pt x="1568" y="1303"/>
                </a:lnTo>
                <a:lnTo>
                  <a:pt x="1569" y="1303"/>
                </a:lnTo>
                <a:lnTo>
                  <a:pt x="1570" y="1303"/>
                </a:lnTo>
                <a:lnTo>
                  <a:pt x="1570" y="1302"/>
                </a:lnTo>
                <a:lnTo>
                  <a:pt x="1571" y="1301"/>
                </a:lnTo>
                <a:lnTo>
                  <a:pt x="1572" y="1301"/>
                </a:lnTo>
                <a:lnTo>
                  <a:pt x="1573" y="1300"/>
                </a:lnTo>
                <a:lnTo>
                  <a:pt x="1573" y="1299"/>
                </a:lnTo>
                <a:lnTo>
                  <a:pt x="1575" y="1298"/>
                </a:lnTo>
                <a:lnTo>
                  <a:pt x="1575" y="1297"/>
                </a:lnTo>
                <a:lnTo>
                  <a:pt x="1574" y="1296"/>
                </a:lnTo>
                <a:lnTo>
                  <a:pt x="1573" y="1296"/>
                </a:lnTo>
                <a:lnTo>
                  <a:pt x="1573" y="1295"/>
                </a:lnTo>
                <a:lnTo>
                  <a:pt x="1572" y="1295"/>
                </a:lnTo>
                <a:lnTo>
                  <a:pt x="1572" y="1294"/>
                </a:lnTo>
                <a:lnTo>
                  <a:pt x="1571" y="1294"/>
                </a:lnTo>
                <a:lnTo>
                  <a:pt x="1571" y="1293"/>
                </a:lnTo>
                <a:lnTo>
                  <a:pt x="1570" y="1293"/>
                </a:lnTo>
                <a:lnTo>
                  <a:pt x="1570" y="1292"/>
                </a:lnTo>
                <a:lnTo>
                  <a:pt x="1569" y="1292"/>
                </a:lnTo>
                <a:lnTo>
                  <a:pt x="1570" y="1292"/>
                </a:lnTo>
                <a:lnTo>
                  <a:pt x="1570" y="1291"/>
                </a:lnTo>
                <a:lnTo>
                  <a:pt x="1571" y="1291"/>
                </a:lnTo>
                <a:lnTo>
                  <a:pt x="1572" y="1291"/>
                </a:lnTo>
                <a:lnTo>
                  <a:pt x="1572" y="1290"/>
                </a:lnTo>
                <a:lnTo>
                  <a:pt x="1575" y="1292"/>
                </a:lnTo>
                <a:lnTo>
                  <a:pt x="1577" y="1293"/>
                </a:lnTo>
                <a:lnTo>
                  <a:pt x="1578" y="1295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3"/>
                </a:lnTo>
                <a:lnTo>
                  <a:pt x="1578" y="1293"/>
                </a:lnTo>
                <a:lnTo>
                  <a:pt x="1577" y="1292"/>
                </a:lnTo>
                <a:lnTo>
                  <a:pt x="1577" y="1291"/>
                </a:lnTo>
                <a:lnTo>
                  <a:pt x="1578" y="1291"/>
                </a:lnTo>
                <a:lnTo>
                  <a:pt x="1579" y="1291"/>
                </a:lnTo>
                <a:lnTo>
                  <a:pt x="1579" y="1289"/>
                </a:lnTo>
                <a:lnTo>
                  <a:pt x="1580" y="1289"/>
                </a:lnTo>
                <a:lnTo>
                  <a:pt x="1581" y="1288"/>
                </a:lnTo>
                <a:lnTo>
                  <a:pt x="1581" y="1289"/>
                </a:lnTo>
                <a:lnTo>
                  <a:pt x="1582" y="1289"/>
                </a:lnTo>
                <a:lnTo>
                  <a:pt x="1583" y="1290"/>
                </a:lnTo>
                <a:lnTo>
                  <a:pt x="1584" y="1290"/>
                </a:lnTo>
                <a:lnTo>
                  <a:pt x="1584" y="1289"/>
                </a:lnTo>
                <a:lnTo>
                  <a:pt x="1585" y="1289"/>
                </a:lnTo>
                <a:lnTo>
                  <a:pt x="1586" y="1288"/>
                </a:lnTo>
                <a:lnTo>
                  <a:pt x="1587" y="1288"/>
                </a:lnTo>
                <a:lnTo>
                  <a:pt x="1587" y="1287"/>
                </a:lnTo>
                <a:lnTo>
                  <a:pt x="1588" y="1287"/>
                </a:lnTo>
                <a:lnTo>
                  <a:pt x="1590" y="1285"/>
                </a:lnTo>
                <a:lnTo>
                  <a:pt x="1591" y="1284"/>
                </a:lnTo>
                <a:lnTo>
                  <a:pt x="1591" y="1283"/>
                </a:lnTo>
                <a:lnTo>
                  <a:pt x="1592" y="1283"/>
                </a:lnTo>
                <a:lnTo>
                  <a:pt x="1592" y="1282"/>
                </a:lnTo>
                <a:lnTo>
                  <a:pt x="1593" y="1281"/>
                </a:lnTo>
                <a:lnTo>
                  <a:pt x="1594" y="1281"/>
                </a:lnTo>
                <a:lnTo>
                  <a:pt x="1595" y="1279"/>
                </a:lnTo>
                <a:lnTo>
                  <a:pt x="1595" y="1279"/>
                </a:lnTo>
                <a:lnTo>
                  <a:pt x="1596" y="1279"/>
                </a:lnTo>
                <a:lnTo>
                  <a:pt x="1596" y="1278"/>
                </a:lnTo>
                <a:lnTo>
                  <a:pt x="1597" y="1278"/>
                </a:lnTo>
                <a:lnTo>
                  <a:pt x="1597" y="1277"/>
                </a:lnTo>
                <a:lnTo>
                  <a:pt x="1598" y="1277"/>
                </a:lnTo>
                <a:lnTo>
                  <a:pt x="1598" y="1276"/>
                </a:lnTo>
                <a:lnTo>
                  <a:pt x="1599" y="1276"/>
                </a:lnTo>
                <a:lnTo>
                  <a:pt x="1599" y="1277"/>
                </a:lnTo>
                <a:lnTo>
                  <a:pt x="1599" y="1276"/>
                </a:lnTo>
                <a:lnTo>
                  <a:pt x="1599" y="1275"/>
                </a:lnTo>
                <a:lnTo>
                  <a:pt x="1600" y="1274"/>
                </a:lnTo>
                <a:lnTo>
                  <a:pt x="1600" y="1273"/>
                </a:lnTo>
                <a:lnTo>
                  <a:pt x="1600" y="1272"/>
                </a:lnTo>
                <a:lnTo>
                  <a:pt x="1601" y="1271"/>
                </a:lnTo>
                <a:lnTo>
                  <a:pt x="1602" y="1271"/>
                </a:lnTo>
                <a:lnTo>
                  <a:pt x="1602" y="1270"/>
                </a:lnTo>
                <a:lnTo>
                  <a:pt x="1602" y="1269"/>
                </a:lnTo>
                <a:lnTo>
                  <a:pt x="1602" y="1268"/>
                </a:lnTo>
                <a:lnTo>
                  <a:pt x="1602" y="1267"/>
                </a:lnTo>
                <a:lnTo>
                  <a:pt x="1601" y="1267"/>
                </a:lnTo>
                <a:lnTo>
                  <a:pt x="1601" y="1267"/>
                </a:lnTo>
                <a:lnTo>
                  <a:pt x="1600" y="1267"/>
                </a:lnTo>
                <a:lnTo>
                  <a:pt x="1600" y="1266"/>
                </a:lnTo>
                <a:lnTo>
                  <a:pt x="1599" y="1266"/>
                </a:lnTo>
                <a:lnTo>
                  <a:pt x="1599" y="1265"/>
                </a:lnTo>
                <a:lnTo>
                  <a:pt x="1598" y="1265"/>
                </a:lnTo>
                <a:lnTo>
                  <a:pt x="1597" y="1264"/>
                </a:lnTo>
                <a:lnTo>
                  <a:pt x="1596" y="1263"/>
                </a:lnTo>
                <a:lnTo>
                  <a:pt x="1596" y="1264"/>
                </a:lnTo>
                <a:lnTo>
                  <a:pt x="1595" y="1264"/>
                </a:lnTo>
                <a:lnTo>
                  <a:pt x="1594" y="1265"/>
                </a:lnTo>
                <a:lnTo>
                  <a:pt x="1593" y="1266"/>
                </a:lnTo>
                <a:lnTo>
                  <a:pt x="1593" y="1267"/>
                </a:lnTo>
                <a:lnTo>
                  <a:pt x="1592" y="1267"/>
                </a:lnTo>
                <a:lnTo>
                  <a:pt x="1591" y="1267"/>
                </a:lnTo>
                <a:lnTo>
                  <a:pt x="1590" y="1267"/>
                </a:lnTo>
                <a:lnTo>
                  <a:pt x="1588" y="1267"/>
                </a:lnTo>
                <a:lnTo>
                  <a:pt x="1587" y="1267"/>
                </a:lnTo>
                <a:lnTo>
                  <a:pt x="1585" y="1266"/>
                </a:lnTo>
                <a:lnTo>
                  <a:pt x="1585" y="1267"/>
                </a:lnTo>
                <a:lnTo>
                  <a:pt x="1584" y="1267"/>
                </a:lnTo>
                <a:lnTo>
                  <a:pt x="1584" y="1267"/>
                </a:lnTo>
                <a:lnTo>
                  <a:pt x="1583" y="1267"/>
                </a:lnTo>
                <a:lnTo>
                  <a:pt x="1583" y="1268"/>
                </a:lnTo>
                <a:lnTo>
                  <a:pt x="1582" y="1268"/>
                </a:lnTo>
                <a:lnTo>
                  <a:pt x="1582" y="1269"/>
                </a:lnTo>
                <a:lnTo>
                  <a:pt x="1581" y="1269"/>
                </a:lnTo>
                <a:lnTo>
                  <a:pt x="1581" y="1270"/>
                </a:lnTo>
                <a:lnTo>
                  <a:pt x="1580" y="1270"/>
                </a:lnTo>
                <a:lnTo>
                  <a:pt x="1580" y="1271"/>
                </a:lnTo>
                <a:lnTo>
                  <a:pt x="1579" y="1271"/>
                </a:lnTo>
                <a:lnTo>
                  <a:pt x="1579" y="1272"/>
                </a:lnTo>
                <a:lnTo>
                  <a:pt x="1579" y="1271"/>
                </a:lnTo>
                <a:lnTo>
                  <a:pt x="1578" y="1272"/>
                </a:lnTo>
                <a:lnTo>
                  <a:pt x="1577" y="1272"/>
                </a:lnTo>
                <a:lnTo>
                  <a:pt x="1577" y="1273"/>
                </a:lnTo>
                <a:lnTo>
                  <a:pt x="1576" y="1273"/>
                </a:lnTo>
                <a:lnTo>
                  <a:pt x="1575" y="1274"/>
                </a:lnTo>
                <a:lnTo>
                  <a:pt x="1575" y="1275"/>
                </a:lnTo>
                <a:lnTo>
                  <a:pt x="1574" y="1275"/>
                </a:lnTo>
                <a:lnTo>
                  <a:pt x="1574" y="1276"/>
                </a:lnTo>
                <a:lnTo>
                  <a:pt x="1571" y="1278"/>
                </a:lnTo>
                <a:lnTo>
                  <a:pt x="1566" y="1283"/>
                </a:lnTo>
                <a:lnTo>
                  <a:pt x="1565" y="1283"/>
                </a:lnTo>
                <a:lnTo>
                  <a:pt x="1564" y="1284"/>
                </a:lnTo>
                <a:lnTo>
                  <a:pt x="1564" y="1285"/>
                </a:lnTo>
                <a:lnTo>
                  <a:pt x="1563" y="1285"/>
                </a:lnTo>
                <a:lnTo>
                  <a:pt x="1563" y="1286"/>
                </a:lnTo>
                <a:lnTo>
                  <a:pt x="1562" y="1286"/>
                </a:lnTo>
                <a:lnTo>
                  <a:pt x="1562" y="1287"/>
                </a:lnTo>
                <a:lnTo>
                  <a:pt x="1561" y="1287"/>
                </a:lnTo>
                <a:lnTo>
                  <a:pt x="1561" y="1288"/>
                </a:lnTo>
                <a:lnTo>
                  <a:pt x="1560" y="1288"/>
                </a:lnTo>
                <a:lnTo>
                  <a:pt x="1559" y="1289"/>
                </a:lnTo>
                <a:lnTo>
                  <a:pt x="1558" y="1290"/>
                </a:lnTo>
                <a:lnTo>
                  <a:pt x="1557" y="1291"/>
                </a:lnTo>
                <a:lnTo>
                  <a:pt x="1556" y="1291"/>
                </a:lnTo>
                <a:lnTo>
                  <a:pt x="1556" y="1291"/>
                </a:lnTo>
                <a:lnTo>
                  <a:pt x="1555" y="1291"/>
                </a:lnTo>
                <a:lnTo>
                  <a:pt x="1555" y="1292"/>
                </a:lnTo>
                <a:lnTo>
                  <a:pt x="1555" y="1292"/>
                </a:lnTo>
                <a:lnTo>
                  <a:pt x="1555" y="1293"/>
                </a:lnTo>
                <a:lnTo>
                  <a:pt x="1554" y="1293"/>
                </a:lnTo>
                <a:lnTo>
                  <a:pt x="1554" y="1294"/>
                </a:lnTo>
                <a:lnTo>
                  <a:pt x="1555" y="1294"/>
                </a:lnTo>
                <a:lnTo>
                  <a:pt x="1555" y="1295"/>
                </a:lnTo>
                <a:lnTo>
                  <a:pt x="1555" y="1296"/>
                </a:lnTo>
                <a:lnTo>
                  <a:pt x="1556" y="1296"/>
                </a:lnTo>
                <a:lnTo>
                  <a:pt x="1555" y="1297"/>
                </a:lnTo>
                <a:lnTo>
                  <a:pt x="1555" y="1298"/>
                </a:lnTo>
                <a:lnTo>
                  <a:pt x="1554" y="1298"/>
                </a:lnTo>
                <a:lnTo>
                  <a:pt x="1554" y="1299"/>
                </a:lnTo>
                <a:lnTo>
                  <a:pt x="1553" y="1299"/>
                </a:lnTo>
                <a:lnTo>
                  <a:pt x="1553" y="1300"/>
                </a:lnTo>
                <a:lnTo>
                  <a:pt x="1552" y="1300"/>
                </a:lnTo>
                <a:lnTo>
                  <a:pt x="1552" y="1301"/>
                </a:lnTo>
                <a:lnTo>
                  <a:pt x="1552" y="1300"/>
                </a:lnTo>
                <a:lnTo>
                  <a:pt x="1551" y="1300"/>
                </a:lnTo>
                <a:lnTo>
                  <a:pt x="1550" y="1299"/>
                </a:lnTo>
                <a:lnTo>
                  <a:pt x="1549" y="1298"/>
                </a:lnTo>
                <a:lnTo>
                  <a:pt x="1548" y="1297"/>
                </a:lnTo>
                <a:lnTo>
                  <a:pt x="1547" y="1297"/>
                </a:lnTo>
                <a:lnTo>
                  <a:pt x="1547" y="1296"/>
                </a:lnTo>
                <a:lnTo>
                  <a:pt x="1546" y="1296"/>
                </a:lnTo>
                <a:lnTo>
                  <a:pt x="1546" y="1295"/>
                </a:lnTo>
                <a:lnTo>
                  <a:pt x="1545" y="1295"/>
                </a:lnTo>
                <a:lnTo>
                  <a:pt x="1544" y="1294"/>
                </a:lnTo>
                <a:lnTo>
                  <a:pt x="1543" y="1293"/>
                </a:lnTo>
                <a:lnTo>
                  <a:pt x="1543" y="1293"/>
                </a:lnTo>
                <a:lnTo>
                  <a:pt x="1543" y="1292"/>
                </a:lnTo>
                <a:lnTo>
                  <a:pt x="1542" y="1292"/>
                </a:lnTo>
                <a:lnTo>
                  <a:pt x="1541" y="1291"/>
                </a:lnTo>
                <a:lnTo>
                  <a:pt x="1540" y="1291"/>
                </a:lnTo>
                <a:lnTo>
                  <a:pt x="1539" y="1290"/>
                </a:lnTo>
                <a:lnTo>
                  <a:pt x="1538" y="1289"/>
                </a:lnTo>
                <a:lnTo>
                  <a:pt x="1537" y="1289"/>
                </a:lnTo>
                <a:lnTo>
                  <a:pt x="1537" y="1288"/>
                </a:lnTo>
                <a:lnTo>
                  <a:pt x="1536" y="1288"/>
                </a:lnTo>
                <a:lnTo>
                  <a:pt x="1536" y="1287"/>
                </a:lnTo>
                <a:lnTo>
                  <a:pt x="1535" y="1287"/>
                </a:lnTo>
                <a:lnTo>
                  <a:pt x="1534" y="1286"/>
                </a:lnTo>
                <a:lnTo>
                  <a:pt x="1533" y="1285"/>
                </a:lnTo>
                <a:lnTo>
                  <a:pt x="1532" y="1285"/>
                </a:lnTo>
                <a:lnTo>
                  <a:pt x="1532" y="1284"/>
                </a:lnTo>
                <a:lnTo>
                  <a:pt x="1531" y="1284"/>
                </a:lnTo>
                <a:lnTo>
                  <a:pt x="1531" y="1283"/>
                </a:lnTo>
                <a:lnTo>
                  <a:pt x="1531" y="1283"/>
                </a:lnTo>
                <a:lnTo>
                  <a:pt x="1531" y="1282"/>
                </a:lnTo>
                <a:lnTo>
                  <a:pt x="1530" y="1282"/>
                </a:lnTo>
                <a:lnTo>
                  <a:pt x="1531" y="1282"/>
                </a:lnTo>
                <a:lnTo>
                  <a:pt x="1532" y="1280"/>
                </a:lnTo>
                <a:lnTo>
                  <a:pt x="1533" y="1279"/>
                </a:lnTo>
                <a:lnTo>
                  <a:pt x="1532" y="1278"/>
                </a:lnTo>
                <a:lnTo>
                  <a:pt x="1531" y="1278"/>
                </a:lnTo>
                <a:lnTo>
                  <a:pt x="1533" y="1276"/>
                </a:lnTo>
                <a:lnTo>
                  <a:pt x="1534" y="1276"/>
                </a:lnTo>
                <a:lnTo>
                  <a:pt x="1534" y="1275"/>
                </a:lnTo>
                <a:lnTo>
                  <a:pt x="1535" y="1275"/>
                </a:lnTo>
                <a:lnTo>
                  <a:pt x="1537" y="1277"/>
                </a:lnTo>
                <a:lnTo>
                  <a:pt x="1538" y="1275"/>
                </a:lnTo>
                <a:lnTo>
                  <a:pt x="1540" y="1274"/>
                </a:lnTo>
                <a:lnTo>
                  <a:pt x="1541" y="1272"/>
                </a:lnTo>
                <a:lnTo>
                  <a:pt x="1543" y="1271"/>
                </a:lnTo>
                <a:lnTo>
                  <a:pt x="1543" y="1270"/>
                </a:lnTo>
                <a:lnTo>
                  <a:pt x="1543" y="1269"/>
                </a:lnTo>
                <a:lnTo>
                  <a:pt x="1543" y="1268"/>
                </a:lnTo>
                <a:lnTo>
                  <a:pt x="1544" y="1268"/>
                </a:lnTo>
                <a:lnTo>
                  <a:pt x="1544" y="1267"/>
                </a:lnTo>
                <a:lnTo>
                  <a:pt x="1545" y="1267"/>
                </a:lnTo>
                <a:lnTo>
                  <a:pt x="1546" y="1268"/>
                </a:lnTo>
                <a:lnTo>
                  <a:pt x="1546" y="1267"/>
                </a:lnTo>
                <a:lnTo>
                  <a:pt x="1545" y="1267"/>
                </a:lnTo>
                <a:lnTo>
                  <a:pt x="1544" y="1267"/>
                </a:lnTo>
                <a:lnTo>
                  <a:pt x="1543" y="1266"/>
                </a:lnTo>
                <a:lnTo>
                  <a:pt x="1543" y="1265"/>
                </a:lnTo>
                <a:lnTo>
                  <a:pt x="1542" y="1264"/>
                </a:lnTo>
                <a:lnTo>
                  <a:pt x="1540" y="1262"/>
                </a:lnTo>
                <a:lnTo>
                  <a:pt x="1539" y="1261"/>
                </a:lnTo>
                <a:lnTo>
                  <a:pt x="1538" y="1261"/>
                </a:lnTo>
                <a:lnTo>
                  <a:pt x="1538" y="1260"/>
                </a:lnTo>
                <a:lnTo>
                  <a:pt x="1537" y="1260"/>
                </a:lnTo>
                <a:lnTo>
                  <a:pt x="1536" y="1259"/>
                </a:lnTo>
                <a:lnTo>
                  <a:pt x="1535" y="1258"/>
                </a:lnTo>
                <a:lnTo>
                  <a:pt x="1534" y="1257"/>
                </a:lnTo>
                <a:lnTo>
                  <a:pt x="1532" y="1255"/>
                </a:lnTo>
                <a:lnTo>
                  <a:pt x="1531" y="1255"/>
                </a:lnTo>
                <a:lnTo>
                  <a:pt x="1531" y="1255"/>
                </a:lnTo>
                <a:lnTo>
                  <a:pt x="1530" y="1255"/>
                </a:lnTo>
                <a:lnTo>
                  <a:pt x="1530" y="1255"/>
                </a:lnTo>
                <a:lnTo>
                  <a:pt x="1529" y="1255"/>
                </a:lnTo>
                <a:lnTo>
                  <a:pt x="1528" y="1256"/>
                </a:lnTo>
                <a:lnTo>
                  <a:pt x="1527" y="1257"/>
                </a:lnTo>
                <a:lnTo>
                  <a:pt x="1526" y="1257"/>
                </a:lnTo>
                <a:lnTo>
                  <a:pt x="1526" y="1258"/>
                </a:lnTo>
                <a:lnTo>
                  <a:pt x="1525" y="1259"/>
                </a:lnTo>
                <a:lnTo>
                  <a:pt x="1524" y="1260"/>
                </a:lnTo>
                <a:lnTo>
                  <a:pt x="1523" y="1260"/>
                </a:lnTo>
                <a:lnTo>
                  <a:pt x="1522" y="1260"/>
                </a:lnTo>
                <a:lnTo>
                  <a:pt x="1521" y="1260"/>
                </a:lnTo>
                <a:lnTo>
                  <a:pt x="1520" y="1260"/>
                </a:lnTo>
                <a:lnTo>
                  <a:pt x="1519" y="1260"/>
                </a:lnTo>
                <a:lnTo>
                  <a:pt x="1519" y="1260"/>
                </a:lnTo>
                <a:lnTo>
                  <a:pt x="1518" y="1260"/>
                </a:lnTo>
                <a:lnTo>
                  <a:pt x="1517" y="1260"/>
                </a:lnTo>
                <a:lnTo>
                  <a:pt x="1516" y="1260"/>
                </a:lnTo>
                <a:lnTo>
                  <a:pt x="1515" y="1260"/>
                </a:lnTo>
                <a:lnTo>
                  <a:pt x="1514" y="1260"/>
                </a:lnTo>
                <a:lnTo>
                  <a:pt x="1513" y="1260"/>
                </a:lnTo>
                <a:lnTo>
                  <a:pt x="1512" y="1260"/>
                </a:lnTo>
                <a:lnTo>
                  <a:pt x="1511" y="1260"/>
                </a:lnTo>
                <a:lnTo>
                  <a:pt x="1510" y="1260"/>
                </a:lnTo>
                <a:lnTo>
                  <a:pt x="1509" y="1259"/>
                </a:lnTo>
                <a:lnTo>
                  <a:pt x="1508" y="1258"/>
                </a:lnTo>
                <a:lnTo>
                  <a:pt x="1507" y="1258"/>
                </a:lnTo>
                <a:lnTo>
                  <a:pt x="1507" y="1257"/>
                </a:lnTo>
                <a:lnTo>
                  <a:pt x="1505" y="1255"/>
                </a:lnTo>
                <a:lnTo>
                  <a:pt x="1503" y="1256"/>
                </a:lnTo>
                <a:lnTo>
                  <a:pt x="1502" y="1257"/>
                </a:lnTo>
                <a:lnTo>
                  <a:pt x="1502" y="1258"/>
                </a:lnTo>
                <a:lnTo>
                  <a:pt x="1501" y="1258"/>
                </a:lnTo>
                <a:lnTo>
                  <a:pt x="1500" y="1259"/>
                </a:lnTo>
                <a:lnTo>
                  <a:pt x="1499" y="1260"/>
                </a:lnTo>
                <a:lnTo>
                  <a:pt x="1498" y="1261"/>
                </a:lnTo>
                <a:lnTo>
                  <a:pt x="1500" y="1263"/>
                </a:lnTo>
                <a:lnTo>
                  <a:pt x="1497" y="1266"/>
                </a:lnTo>
                <a:lnTo>
                  <a:pt x="1504" y="1271"/>
                </a:lnTo>
                <a:lnTo>
                  <a:pt x="1505" y="1271"/>
                </a:lnTo>
                <a:lnTo>
                  <a:pt x="1507" y="1273"/>
                </a:lnTo>
                <a:lnTo>
                  <a:pt x="1507" y="1274"/>
                </a:lnTo>
                <a:lnTo>
                  <a:pt x="1508" y="1274"/>
                </a:lnTo>
                <a:lnTo>
                  <a:pt x="1508" y="1275"/>
                </a:lnTo>
                <a:lnTo>
                  <a:pt x="1511" y="1277"/>
                </a:lnTo>
                <a:lnTo>
                  <a:pt x="1513" y="1279"/>
                </a:lnTo>
                <a:lnTo>
                  <a:pt x="1516" y="1280"/>
                </a:lnTo>
                <a:lnTo>
                  <a:pt x="1517" y="1281"/>
                </a:lnTo>
                <a:lnTo>
                  <a:pt x="1518" y="1282"/>
                </a:lnTo>
                <a:lnTo>
                  <a:pt x="1519" y="1282"/>
                </a:lnTo>
                <a:lnTo>
                  <a:pt x="1519" y="1281"/>
                </a:lnTo>
                <a:lnTo>
                  <a:pt x="1519" y="1280"/>
                </a:lnTo>
                <a:lnTo>
                  <a:pt x="1519" y="1281"/>
                </a:lnTo>
                <a:lnTo>
                  <a:pt x="1520" y="1281"/>
                </a:lnTo>
                <a:lnTo>
                  <a:pt x="1521" y="1282"/>
                </a:lnTo>
                <a:lnTo>
                  <a:pt x="1522" y="1283"/>
                </a:lnTo>
                <a:lnTo>
                  <a:pt x="1523" y="1283"/>
                </a:lnTo>
                <a:lnTo>
                  <a:pt x="1522" y="1284"/>
                </a:lnTo>
                <a:lnTo>
                  <a:pt x="1521" y="1285"/>
                </a:lnTo>
                <a:lnTo>
                  <a:pt x="1522" y="1286"/>
                </a:lnTo>
                <a:lnTo>
                  <a:pt x="1524" y="1288"/>
                </a:lnTo>
                <a:lnTo>
                  <a:pt x="1523" y="1289"/>
                </a:lnTo>
                <a:lnTo>
                  <a:pt x="1520" y="1291"/>
                </a:lnTo>
                <a:lnTo>
                  <a:pt x="1516" y="1295"/>
                </a:lnTo>
                <a:lnTo>
                  <a:pt x="1515" y="1296"/>
                </a:lnTo>
                <a:lnTo>
                  <a:pt x="1515" y="1297"/>
                </a:lnTo>
                <a:lnTo>
                  <a:pt x="1514" y="1297"/>
                </a:lnTo>
                <a:lnTo>
                  <a:pt x="1514" y="1298"/>
                </a:lnTo>
                <a:lnTo>
                  <a:pt x="1513" y="1298"/>
                </a:lnTo>
                <a:lnTo>
                  <a:pt x="1512" y="1299"/>
                </a:lnTo>
                <a:lnTo>
                  <a:pt x="1509" y="1302"/>
                </a:lnTo>
                <a:lnTo>
                  <a:pt x="1508" y="1301"/>
                </a:lnTo>
                <a:lnTo>
                  <a:pt x="1508" y="1300"/>
                </a:lnTo>
                <a:lnTo>
                  <a:pt x="1508" y="1299"/>
                </a:lnTo>
                <a:lnTo>
                  <a:pt x="1509" y="1299"/>
                </a:lnTo>
                <a:lnTo>
                  <a:pt x="1509" y="1298"/>
                </a:lnTo>
                <a:lnTo>
                  <a:pt x="1509" y="1297"/>
                </a:lnTo>
                <a:lnTo>
                  <a:pt x="1508" y="1297"/>
                </a:lnTo>
                <a:lnTo>
                  <a:pt x="1507" y="1297"/>
                </a:lnTo>
                <a:lnTo>
                  <a:pt x="1507" y="1297"/>
                </a:lnTo>
                <a:lnTo>
                  <a:pt x="1507" y="1296"/>
                </a:lnTo>
                <a:lnTo>
                  <a:pt x="1509" y="1294"/>
                </a:lnTo>
                <a:lnTo>
                  <a:pt x="1510" y="1293"/>
                </a:lnTo>
                <a:lnTo>
                  <a:pt x="1511" y="1293"/>
                </a:lnTo>
                <a:lnTo>
                  <a:pt x="1512" y="1293"/>
                </a:lnTo>
                <a:lnTo>
                  <a:pt x="1512" y="1294"/>
                </a:lnTo>
                <a:lnTo>
                  <a:pt x="1512" y="1293"/>
                </a:lnTo>
                <a:lnTo>
                  <a:pt x="1513" y="1293"/>
                </a:lnTo>
                <a:lnTo>
                  <a:pt x="1514" y="1292"/>
                </a:lnTo>
                <a:lnTo>
                  <a:pt x="1515" y="1292"/>
                </a:lnTo>
                <a:lnTo>
                  <a:pt x="1516" y="1292"/>
                </a:lnTo>
                <a:lnTo>
                  <a:pt x="1517" y="1291"/>
                </a:lnTo>
                <a:lnTo>
                  <a:pt x="1518" y="1291"/>
                </a:lnTo>
                <a:lnTo>
                  <a:pt x="1518" y="1291"/>
                </a:lnTo>
                <a:lnTo>
                  <a:pt x="1519" y="1290"/>
                </a:lnTo>
                <a:lnTo>
                  <a:pt x="1519" y="1289"/>
                </a:lnTo>
                <a:lnTo>
                  <a:pt x="1520" y="1288"/>
                </a:lnTo>
                <a:lnTo>
                  <a:pt x="1521" y="1288"/>
                </a:lnTo>
                <a:lnTo>
                  <a:pt x="1520" y="1287"/>
                </a:lnTo>
                <a:lnTo>
                  <a:pt x="1519" y="1287"/>
                </a:lnTo>
                <a:lnTo>
                  <a:pt x="1518" y="1287"/>
                </a:lnTo>
                <a:lnTo>
                  <a:pt x="1518" y="1286"/>
                </a:lnTo>
                <a:lnTo>
                  <a:pt x="1519" y="1286"/>
                </a:lnTo>
                <a:lnTo>
                  <a:pt x="1519" y="1284"/>
                </a:lnTo>
                <a:lnTo>
                  <a:pt x="1519" y="1283"/>
                </a:lnTo>
                <a:lnTo>
                  <a:pt x="1519" y="1282"/>
                </a:lnTo>
                <a:lnTo>
                  <a:pt x="1517" y="1282"/>
                </a:lnTo>
                <a:lnTo>
                  <a:pt x="1517" y="1281"/>
                </a:lnTo>
                <a:lnTo>
                  <a:pt x="1516" y="1282"/>
                </a:lnTo>
                <a:lnTo>
                  <a:pt x="1515" y="1283"/>
                </a:lnTo>
                <a:lnTo>
                  <a:pt x="1514" y="1282"/>
                </a:lnTo>
                <a:lnTo>
                  <a:pt x="1514" y="1281"/>
                </a:lnTo>
                <a:lnTo>
                  <a:pt x="1513" y="1281"/>
                </a:lnTo>
                <a:lnTo>
                  <a:pt x="1513" y="1280"/>
                </a:lnTo>
                <a:lnTo>
                  <a:pt x="1512" y="1280"/>
                </a:lnTo>
                <a:lnTo>
                  <a:pt x="1511" y="1280"/>
                </a:lnTo>
                <a:lnTo>
                  <a:pt x="1511" y="1279"/>
                </a:lnTo>
                <a:lnTo>
                  <a:pt x="1512" y="1279"/>
                </a:lnTo>
                <a:lnTo>
                  <a:pt x="1512" y="1279"/>
                </a:lnTo>
                <a:lnTo>
                  <a:pt x="1513" y="1279"/>
                </a:lnTo>
                <a:lnTo>
                  <a:pt x="1512" y="1278"/>
                </a:lnTo>
                <a:lnTo>
                  <a:pt x="1511" y="1277"/>
                </a:lnTo>
                <a:lnTo>
                  <a:pt x="1510" y="1278"/>
                </a:lnTo>
                <a:lnTo>
                  <a:pt x="1509" y="1279"/>
                </a:lnTo>
                <a:lnTo>
                  <a:pt x="1509" y="1278"/>
                </a:lnTo>
                <a:lnTo>
                  <a:pt x="1508" y="1277"/>
                </a:lnTo>
                <a:lnTo>
                  <a:pt x="1507" y="1277"/>
                </a:lnTo>
                <a:lnTo>
                  <a:pt x="1507" y="1276"/>
                </a:lnTo>
                <a:lnTo>
                  <a:pt x="1506" y="1277"/>
                </a:lnTo>
                <a:lnTo>
                  <a:pt x="1505" y="1277"/>
                </a:lnTo>
                <a:lnTo>
                  <a:pt x="1505" y="1278"/>
                </a:lnTo>
                <a:lnTo>
                  <a:pt x="1504" y="1279"/>
                </a:lnTo>
                <a:lnTo>
                  <a:pt x="1503" y="1279"/>
                </a:lnTo>
                <a:lnTo>
                  <a:pt x="1503" y="1279"/>
                </a:lnTo>
                <a:lnTo>
                  <a:pt x="1502" y="1279"/>
                </a:lnTo>
                <a:lnTo>
                  <a:pt x="1502" y="1280"/>
                </a:lnTo>
                <a:lnTo>
                  <a:pt x="1501" y="1280"/>
                </a:lnTo>
                <a:lnTo>
                  <a:pt x="1501" y="1281"/>
                </a:lnTo>
                <a:lnTo>
                  <a:pt x="1500" y="1281"/>
                </a:lnTo>
                <a:lnTo>
                  <a:pt x="1500" y="1282"/>
                </a:lnTo>
                <a:lnTo>
                  <a:pt x="1499" y="1282"/>
                </a:lnTo>
                <a:lnTo>
                  <a:pt x="1498" y="1283"/>
                </a:lnTo>
                <a:lnTo>
                  <a:pt x="1497" y="1284"/>
                </a:lnTo>
                <a:lnTo>
                  <a:pt x="1495" y="1286"/>
                </a:lnTo>
                <a:lnTo>
                  <a:pt x="1493" y="1288"/>
                </a:lnTo>
                <a:lnTo>
                  <a:pt x="1493" y="1289"/>
                </a:lnTo>
                <a:lnTo>
                  <a:pt x="1489" y="1291"/>
                </a:lnTo>
                <a:lnTo>
                  <a:pt x="1487" y="1294"/>
                </a:lnTo>
                <a:lnTo>
                  <a:pt x="1485" y="1293"/>
                </a:lnTo>
                <a:lnTo>
                  <a:pt x="1483" y="1291"/>
                </a:lnTo>
                <a:lnTo>
                  <a:pt x="1480" y="1289"/>
                </a:lnTo>
                <a:lnTo>
                  <a:pt x="1473" y="1283"/>
                </a:lnTo>
                <a:lnTo>
                  <a:pt x="1472" y="1283"/>
                </a:lnTo>
                <a:lnTo>
                  <a:pt x="1472" y="1282"/>
                </a:lnTo>
                <a:lnTo>
                  <a:pt x="1472" y="1281"/>
                </a:lnTo>
                <a:lnTo>
                  <a:pt x="1471" y="1281"/>
                </a:lnTo>
                <a:lnTo>
                  <a:pt x="1471" y="1280"/>
                </a:lnTo>
                <a:lnTo>
                  <a:pt x="1471" y="1279"/>
                </a:lnTo>
                <a:lnTo>
                  <a:pt x="1471" y="1279"/>
                </a:lnTo>
                <a:lnTo>
                  <a:pt x="1471" y="1278"/>
                </a:lnTo>
                <a:lnTo>
                  <a:pt x="1471" y="1277"/>
                </a:lnTo>
                <a:lnTo>
                  <a:pt x="1470" y="1276"/>
                </a:lnTo>
                <a:lnTo>
                  <a:pt x="1469" y="1275"/>
                </a:lnTo>
                <a:lnTo>
                  <a:pt x="1468" y="1275"/>
                </a:lnTo>
                <a:lnTo>
                  <a:pt x="1467" y="1274"/>
                </a:lnTo>
                <a:lnTo>
                  <a:pt x="1465" y="1274"/>
                </a:lnTo>
                <a:lnTo>
                  <a:pt x="1464" y="1274"/>
                </a:lnTo>
                <a:lnTo>
                  <a:pt x="1463" y="1274"/>
                </a:lnTo>
                <a:lnTo>
                  <a:pt x="1462" y="1274"/>
                </a:lnTo>
                <a:lnTo>
                  <a:pt x="1461" y="1273"/>
                </a:lnTo>
                <a:lnTo>
                  <a:pt x="1460" y="1273"/>
                </a:lnTo>
                <a:lnTo>
                  <a:pt x="1460" y="1272"/>
                </a:lnTo>
                <a:lnTo>
                  <a:pt x="1459" y="1272"/>
                </a:lnTo>
                <a:lnTo>
                  <a:pt x="1459" y="1272"/>
                </a:lnTo>
                <a:lnTo>
                  <a:pt x="1458" y="1272"/>
                </a:lnTo>
                <a:lnTo>
                  <a:pt x="1457" y="1273"/>
                </a:lnTo>
                <a:lnTo>
                  <a:pt x="1457" y="1274"/>
                </a:lnTo>
                <a:lnTo>
                  <a:pt x="1456" y="1274"/>
                </a:lnTo>
                <a:lnTo>
                  <a:pt x="1455" y="1274"/>
                </a:lnTo>
                <a:lnTo>
                  <a:pt x="1454" y="1274"/>
                </a:lnTo>
                <a:lnTo>
                  <a:pt x="1453" y="1274"/>
                </a:lnTo>
                <a:lnTo>
                  <a:pt x="1453" y="1273"/>
                </a:lnTo>
                <a:lnTo>
                  <a:pt x="1452" y="1273"/>
                </a:lnTo>
                <a:lnTo>
                  <a:pt x="1452" y="1272"/>
                </a:lnTo>
                <a:lnTo>
                  <a:pt x="1451" y="1272"/>
                </a:lnTo>
                <a:lnTo>
                  <a:pt x="1450" y="1272"/>
                </a:lnTo>
                <a:lnTo>
                  <a:pt x="1449" y="1272"/>
                </a:lnTo>
                <a:lnTo>
                  <a:pt x="1448" y="1272"/>
                </a:lnTo>
                <a:lnTo>
                  <a:pt x="1448" y="1273"/>
                </a:lnTo>
                <a:lnTo>
                  <a:pt x="1447" y="1273"/>
                </a:lnTo>
                <a:lnTo>
                  <a:pt x="1447" y="1273"/>
                </a:lnTo>
                <a:lnTo>
                  <a:pt x="1446" y="1273"/>
                </a:lnTo>
                <a:lnTo>
                  <a:pt x="1446" y="1272"/>
                </a:lnTo>
                <a:lnTo>
                  <a:pt x="1445" y="1271"/>
                </a:lnTo>
                <a:lnTo>
                  <a:pt x="1444" y="1271"/>
                </a:lnTo>
                <a:lnTo>
                  <a:pt x="1443" y="1272"/>
                </a:lnTo>
                <a:lnTo>
                  <a:pt x="1443" y="1273"/>
                </a:lnTo>
                <a:lnTo>
                  <a:pt x="1442" y="1273"/>
                </a:lnTo>
                <a:lnTo>
                  <a:pt x="1442" y="1272"/>
                </a:lnTo>
                <a:lnTo>
                  <a:pt x="1441" y="1272"/>
                </a:lnTo>
                <a:lnTo>
                  <a:pt x="1441" y="1271"/>
                </a:lnTo>
                <a:lnTo>
                  <a:pt x="1440" y="1271"/>
                </a:lnTo>
                <a:lnTo>
                  <a:pt x="1439" y="1271"/>
                </a:lnTo>
                <a:lnTo>
                  <a:pt x="1438" y="1271"/>
                </a:lnTo>
                <a:lnTo>
                  <a:pt x="1437" y="1271"/>
                </a:lnTo>
                <a:lnTo>
                  <a:pt x="1436" y="1271"/>
                </a:lnTo>
                <a:lnTo>
                  <a:pt x="1435" y="1271"/>
                </a:lnTo>
                <a:lnTo>
                  <a:pt x="1435" y="1271"/>
                </a:lnTo>
                <a:lnTo>
                  <a:pt x="1435" y="1270"/>
                </a:lnTo>
                <a:lnTo>
                  <a:pt x="1435" y="1269"/>
                </a:lnTo>
                <a:lnTo>
                  <a:pt x="1435" y="1268"/>
                </a:lnTo>
                <a:lnTo>
                  <a:pt x="1434" y="1268"/>
                </a:lnTo>
                <a:lnTo>
                  <a:pt x="1434" y="1269"/>
                </a:lnTo>
                <a:lnTo>
                  <a:pt x="1433" y="1269"/>
                </a:lnTo>
                <a:lnTo>
                  <a:pt x="1432" y="1270"/>
                </a:lnTo>
                <a:lnTo>
                  <a:pt x="1431" y="1270"/>
                </a:lnTo>
                <a:lnTo>
                  <a:pt x="1430" y="1270"/>
                </a:lnTo>
                <a:lnTo>
                  <a:pt x="1429" y="1270"/>
                </a:lnTo>
                <a:lnTo>
                  <a:pt x="1428" y="1270"/>
                </a:lnTo>
                <a:lnTo>
                  <a:pt x="1427" y="1270"/>
                </a:lnTo>
                <a:lnTo>
                  <a:pt x="1427" y="1269"/>
                </a:lnTo>
                <a:lnTo>
                  <a:pt x="1426" y="1269"/>
                </a:lnTo>
                <a:lnTo>
                  <a:pt x="1426" y="1268"/>
                </a:lnTo>
                <a:lnTo>
                  <a:pt x="1425" y="1267"/>
                </a:lnTo>
                <a:lnTo>
                  <a:pt x="1424" y="1267"/>
                </a:lnTo>
                <a:lnTo>
                  <a:pt x="1424" y="1267"/>
                </a:lnTo>
                <a:lnTo>
                  <a:pt x="1423" y="1266"/>
                </a:lnTo>
                <a:lnTo>
                  <a:pt x="1423" y="1266"/>
                </a:lnTo>
                <a:lnTo>
                  <a:pt x="1422" y="1265"/>
                </a:lnTo>
                <a:lnTo>
                  <a:pt x="1421" y="1265"/>
                </a:lnTo>
                <a:lnTo>
                  <a:pt x="1420" y="1265"/>
                </a:lnTo>
                <a:lnTo>
                  <a:pt x="1420" y="1266"/>
                </a:lnTo>
                <a:lnTo>
                  <a:pt x="1419" y="1266"/>
                </a:lnTo>
                <a:lnTo>
                  <a:pt x="1418" y="1266"/>
                </a:lnTo>
                <a:lnTo>
                  <a:pt x="1418" y="1265"/>
                </a:lnTo>
                <a:lnTo>
                  <a:pt x="1417" y="1265"/>
                </a:lnTo>
                <a:lnTo>
                  <a:pt x="1416" y="1265"/>
                </a:lnTo>
                <a:lnTo>
                  <a:pt x="1415" y="1265"/>
                </a:lnTo>
                <a:lnTo>
                  <a:pt x="1415" y="1266"/>
                </a:lnTo>
                <a:lnTo>
                  <a:pt x="1414" y="1265"/>
                </a:lnTo>
                <a:lnTo>
                  <a:pt x="1413" y="1265"/>
                </a:lnTo>
                <a:lnTo>
                  <a:pt x="1412" y="1265"/>
                </a:lnTo>
                <a:lnTo>
                  <a:pt x="1411" y="1264"/>
                </a:lnTo>
                <a:lnTo>
                  <a:pt x="1410" y="1264"/>
                </a:lnTo>
                <a:lnTo>
                  <a:pt x="1408" y="1265"/>
                </a:lnTo>
                <a:lnTo>
                  <a:pt x="1406" y="1265"/>
                </a:lnTo>
                <a:lnTo>
                  <a:pt x="1405" y="1266"/>
                </a:lnTo>
                <a:lnTo>
                  <a:pt x="1404" y="1266"/>
                </a:lnTo>
                <a:lnTo>
                  <a:pt x="1403" y="1266"/>
                </a:lnTo>
                <a:lnTo>
                  <a:pt x="1402" y="1266"/>
                </a:lnTo>
                <a:lnTo>
                  <a:pt x="1401" y="1265"/>
                </a:lnTo>
                <a:lnTo>
                  <a:pt x="1400" y="1265"/>
                </a:lnTo>
                <a:lnTo>
                  <a:pt x="1399" y="1265"/>
                </a:lnTo>
                <a:lnTo>
                  <a:pt x="1399" y="1266"/>
                </a:lnTo>
                <a:lnTo>
                  <a:pt x="1399" y="1266"/>
                </a:lnTo>
                <a:lnTo>
                  <a:pt x="1399" y="1267"/>
                </a:lnTo>
                <a:lnTo>
                  <a:pt x="1398" y="1267"/>
                </a:lnTo>
                <a:lnTo>
                  <a:pt x="1397" y="1267"/>
                </a:lnTo>
                <a:lnTo>
                  <a:pt x="1396" y="1267"/>
                </a:lnTo>
                <a:lnTo>
                  <a:pt x="1395" y="1267"/>
                </a:lnTo>
                <a:lnTo>
                  <a:pt x="1394" y="1267"/>
                </a:lnTo>
                <a:lnTo>
                  <a:pt x="1394" y="1268"/>
                </a:lnTo>
                <a:lnTo>
                  <a:pt x="1393" y="1268"/>
                </a:lnTo>
                <a:lnTo>
                  <a:pt x="1392" y="1268"/>
                </a:lnTo>
                <a:lnTo>
                  <a:pt x="1391" y="1268"/>
                </a:lnTo>
                <a:lnTo>
                  <a:pt x="1390" y="1267"/>
                </a:lnTo>
                <a:lnTo>
                  <a:pt x="1389" y="1267"/>
                </a:lnTo>
                <a:lnTo>
                  <a:pt x="1388" y="1267"/>
                </a:lnTo>
                <a:lnTo>
                  <a:pt x="1387" y="1267"/>
                </a:lnTo>
                <a:lnTo>
                  <a:pt x="1387" y="1267"/>
                </a:lnTo>
                <a:lnTo>
                  <a:pt x="1386" y="1267"/>
                </a:lnTo>
                <a:lnTo>
                  <a:pt x="1385" y="1267"/>
                </a:lnTo>
                <a:lnTo>
                  <a:pt x="1385" y="1267"/>
                </a:lnTo>
                <a:lnTo>
                  <a:pt x="1384" y="1268"/>
                </a:lnTo>
                <a:lnTo>
                  <a:pt x="1382" y="1268"/>
                </a:lnTo>
                <a:lnTo>
                  <a:pt x="1381" y="1269"/>
                </a:lnTo>
                <a:lnTo>
                  <a:pt x="1380" y="1269"/>
                </a:lnTo>
                <a:lnTo>
                  <a:pt x="1379" y="1269"/>
                </a:lnTo>
                <a:lnTo>
                  <a:pt x="1378" y="1270"/>
                </a:lnTo>
                <a:lnTo>
                  <a:pt x="1377" y="1270"/>
                </a:lnTo>
                <a:lnTo>
                  <a:pt x="1376" y="1270"/>
                </a:lnTo>
                <a:lnTo>
                  <a:pt x="1374" y="1271"/>
                </a:lnTo>
                <a:lnTo>
                  <a:pt x="1370" y="1271"/>
                </a:lnTo>
                <a:lnTo>
                  <a:pt x="1368" y="1271"/>
                </a:lnTo>
                <a:lnTo>
                  <a:pt x="1364" y="1271"/>
                </a:lnTo>
                <a:lnTo>
                  <a:pt x="1364" y="1271"/>
                </a:lnTo>
                <a:lnTo>
                  <a:pt x="1361" y="1271"/>
                </a:lnTo>
                <a:lnTo>
                  <a:pt x="1358" y="1269"/>
                </a:lnTo>
                <a:lnTo>
                  <a:pt x="1357" y="1269"/>
                </a:lnTo>
                <a:lnTo>
                  <a:pt x="1356" y="1269"/>
                </a:lnTo>
                <a:lnTo>
                  <a:pt x="1356" y="1268"/>
                </a:lnTo>
                <a:lnTo>
                  <a:pt x="1355" y="1268"/>
                </a:lnTo>
                <a:lnTo>
                  <a:pt x="1353" y="1267"/>
                </a:lnTo>
                <a:lnTo>
                  <a:pt x="1352" y="1266"/>
                </a:lnTo>
                <a:lnTo>
                  <a:pt x="1350" y="1265"/>
                </a:lnTo>
                <a:lnTo>
                  <a:pt x="1349" y="1265"/>
                </a:lnTo>
                <a:lnTo>
                  <a:pt x="1346" y="1264"/>
                </a:lnTo>
                <a:lnTo>
                  <a:pt x="1344" y="1265"/>
                </a:lnTo>
                <a:lnTo>
                  <a:pt x="1343" y="1265"/>
                </a:lnTo>
                <a:lnTo>
                  <a:pt x="1342" y="1265"/>
                </a:lnTo>
                <a:lnTo>
                  <a:pt x="1341" y="1265"/>
                </a:lnTo>
                <a:lnTo>
                  <a:pt x="1340" y="1265"/>
                </a:lnTo>
                <a:lnTo>
                  <a:pt x="1340" y="1264"/>
                </a:lnTo>
                <a:lnTo>
                  <a:pt x="1340" y="1264"/>
                </a:lnTo>
                <a:lnTo>
                  <a:pt x="1339" y="1264"/>
                </a:lnTo>
                <a:lnTo>
                  <a:pt x="1338" y="1264"/>
                </a:lnTo>
                <a:lnTo>
                  <a:pt x="1335" y="1267"/>
                </a:lnTo>
                <a:lnTo>
                  <a:pt x="1334" y="1267"/>
                </a:lnTo>
                <a:lnTo>
                  <a:pt x="1333" y="1267"/>
                </a:lnTo>
                <a:lnTo>
                  <a:pt x="1332" y="1267"/>
                </a:lnTo>
                <a:lnTo>
                  <a:pt x="1331" y="1267"/>
                </a:lnTo>
                <a:lnTo>
                  <a:pt x="1330" y="1267"/>
                </a:lnTo>
                <a:lnTo>
                  <a:pt x="1329" y="1266"/>
                </a:lnTo>
                <a:lnTo>
                  <a:pt x="1328" y="1266"/>
                </a:lnTo>
                <a:lnTo>
                  <a:pt x="1328" y="1266"/>
                </a:lnTo>
                <a:lnTo>
                  <a:pt x="1327" y="1265"/>
                </a:lnTo>
                <a:lnTo>
                  <a:pt x="1326" y="1265"/>
                </a:lnTo>
                <a:lnTo>
                  <a:pt x="1325" y="1265"/>
                </a:lnTo>
                <a:lnTo>
                  <a:pt x="1324" y="1265"/>
                </a:lnTo>
                <a:lnTo>
                  <a:pt x="1323" y="1265"/>
                </a:lnTo>
                <a:lnTo>
                  <a:pt x="1322" y="1265"/>
                </a:lnTo>
                <a:lnTo>
                  <a:pt x="1320" y="1265"/>
                </a:lnTo>
                <a:lnTo>
                  <a:pt x="1319" y="1265"/>
                </a:lnTo>
                <a:lnTo>
                  <a:pt x="1319" y="1264"/>
                </a:lnTo>
                <a:lnTo>
                  <a:pt x="1318" y="1264"/>
                </a:lnTo>
                <a:lnTo>
                  <a:pt x="1317" y="1264"/>
                </a:lnTo>
                <a:lnTo>
                  <a:pt x="1316" y="1264"/>
                </a:lnTo>
                <a:lnTo>
                  <a:pt x="1316" y="1263"/>
                </a:lnTo>
                <a:lnTo>
                  <a:pt x="1316" y="1263"/>
                </a:lnTo>
                <a:lnTo>
                  <a:pt x="1316" y="1262"/>
                </a:lnTo>
                <a:lnTo>
                  <a:pt x="1315" y="1262"/>
                </a:lnTo>
                <a:lnTo>
                  <a:pt x="1314" y="1262"/>
                </a:lnTo>
                <a:lnTo>
                  <a:pt x="1313" y="1262"/>
                </a:lnTo>
                <a:lnTo>
                  <a:pt x="1312" y="1262"/>
                </a:lnTo>
                <a:lnTo>
                  <a:pt x="1311" y="1262"/>
                </a:lnTo>
                <a:lnTo>
                  <a:pt x="1310" y="1262"/>
                </a:lnTo>
                <a:lnTo>
                  <a:pt x="1310" y="1263"/>
                </a:lnTo>
                <a:lnTo>
                  <a:pt x="1309" y="1263"/>
                </a:lnTo>
                <a:lnTo>
                  <a:pt x="1309" y="1264"/>
                </a:lnTo>
                <a:lnTo>
                  <a:pt x="1308" y="1264"/>
                </a:lnTo>
                <a:lnTo>
                  <a:pt x="1307" y="1264"/>
                </a:lnTo>
                <a:lnTo>
                  <a:pt x="1306" y="1264"/>
                </a:lnTo>
                <a:lnTo>
                  <a:pt x="1306" y="1265"/>
                </a:lnTo>
                <a:lnTo>
                  <a:pt x="1305" y="1265"/>
                </a:lnTo>
                <a:lnTo>
                  <a:pt x="1305" y="1266"/>
                </a:lnTo>
                <a:lnTo>
                  <a:pt x="1304" y="1267"/>
                </a:lnTo>
                <a:lnTo>
                  <a:pt x="1304" y="1267"/>
                </a:lnTo>
                <a:lnTo>
                  <a:pt x="1304" y="1268"/>
                </a:lnTo>
                <a:lnTo>
                  <a:pt x="1303" y="1268"/>
                </a:lnTo>
                <a:lnTo>
                  <a:pt x="1303" y="1269"/>
                </a:lnTo>
                <a:lnTo>
                  <a:pt x="1302" y="1269"/>
                </a:lnTo>
                <a:lnTo>
                  <a:pt x="1301" y="1269"/>
                </a:lnTo>
                <a:lnTo>
                  <a:pt x="1300" y="1270"/>
                </a:lnTo>
                <a:lnTo>
                  <a:pt x="1299" y="1270"/>
                </a:lnTo>
                <a:lnTo>
                  <a:pt x="1298" y="1271"/>
                </a:lnTo>
                <a:lnTo>
                  <a:pt x="1298" y="1272"/>
                </a:lnTo>
                <a:lnTo>
                  <a:pt x="1298" y="1273"/>
                </a:lnTo>
                <a:lnTo>
                  <a:pt x="1298" y="1274"/>
                </a:lnTo>
                <a:lnTo>
                  <a:pt x="1297" y="1274"/>
                </a:lnTo>
                <a:lnTo>
                  <a:pt x="1297" y="1275"/>
                </a:lnTo>
                <a:lnTo>
                  <a:pt x="1296" y="1275"/>
                </a:lnTo>
                <a:lnTo>
                  <a:pt x="1295" y="1275"/>
                </a:lnTo>
                <a:lnTo>
                  <a:pt x="1294" y="1275"/>
                </a:lnTo>
                <a:lnTo>
                  <a:pt x="1293" y="1275"/>
                </a:lnTo>
                <a:lnTo>
                  <a:pt x="1292" y="1275"/>
                </a:lnTo>
                <a:lnTo>
                  <a:pt x="1292" y="1275"/>
                </a:lnTo>
                <a:lnTo>
                  <a:pt x="1291" y="1275"/>
                </a:lnTo>
                <a:lnTo>
                  <a:pt x="1291" y="1277"/>
                </a:lnTo>
                <a:lnTo>
                  <a:pt x="1290" y="1277"/>
                </a:lnTo>
                <a:lnTo>
                  <a:pt x="1289" y="1278"/>
                </a:lnTo>
                <a:lnTo>
                  <a:pt x="1288" y="1279"/>
                </a:lnTo>
                <a:lnTo>
                  <a:pt x="1287" y="1279"/>
                </a:lnTo>
                <a:lnTo>
                  <a:pt x="1287" y="1280"/>
                </a:lnTo>
                <a:lnTo>
                  <a:pt x="1286" y="1280"/>
                </a:lnTo>
                <a:lnTo>
                  <a:pt x="1286" y="1281"/>
                </a:lnTo>
                <a:lnTo>
                  <a:pt x="1285" y="1281"/>
                </a:lnTo>
                <a:lnTo>
                  <a:pt x="1285" y="1282"/>
                </a:lnTo>
                <a:lnTo>
                  <a:pt x="1284" y="1282"/>
                </a:lnTo>
                <a:lnTo>
                  <a:pt x="1283" y="1283"/>
                </a:lnTo>
                <a:lnTo>
                  <a:pt x="1282" y="1284"/>
                </a:lnTo>
                <a:lnTo>
                  <a:pt x="1282" y="1285"/>
                </a:lnTo>
                <a:lnTo>
                  <a:pt x="1282" y="1286"/>
                </a:lnTo>
                <a:lnTo>
                  <a:pt x="1281" y="1286"/>
                </a:lnTo>
                <a:lnTo>
                  <a:pt x="1282" y="1287"/>
                </a:lnTo>
                <a:lnTo>
                  <a:pt x="1282" y="1288"/>
                </a:lnTo>
                <a:lnTo>
                  <a:pt x="1282" y="1289"/>
                </a:lnTo>
                <a:lnTo>
                  <a:pt x="1282" y="1290"/>
                </a:lnTo>
                <a:lnTo>
                  <a:pt x="1281" y="1290"/>
                </a:lnTo>
                <a:lnTo>
                  <a:pt x="1280" y="1290"/>
                </a:lnTo>
                <a:lnTo>
                  <a:pt x="1280" y="1291"/>
                </a:lnTo>
                <a:lnTo>
                  <a:pt x="1280" y="1291"/>
                </a:lnTo>
                <a:lnTo>
                  <a:pt x="1279" y="1291"/>
                </a:lnTo>
                <a:lnTo>
                  <a:pt x="1279" y="1291"/>
                </a:lnTo>
                <a:lnTo>
                  <a:pt x="1278" y="1292"/>
                </a:lnTo>
                <a:lnTo>
                  <a:pt x="1277" y="1292"/>
                </a:lnTo>
                <a:lnTo>
                  <a:pt x="1276" y="1292"/>
                </a:lnTo>
                <a:lnTo>
                  <a:pt x="1275" y="1292"/>
                </a:lnTo>
                <a:lnTo>
                  <a:pt x="1274" y="1292"/>
                </a:lnTo>
                <a:lnTo>
                  <a:pt x="1273" y="1292"/>
                </a:lnTo>
                <a:lnTo>
                  <a:pt x="1273" y="1291"/>
                </a:lnTo>
                <a:lnTo>
                  <a:pt x="1272" y="1291"/>
                </a:lnTo>
                <a:lnTo>
                  <a:pt x="1272" y="1291"/>
                </a:lnTo>
                <a:lnTo>
                  <a:pt x="1271" y="1291"/>
                </a:lnTo>
                <a:lnTo>
                  <a:pt x="1270" y="1291"/>
                </a:lnTo>
                <a:lnTo>
                  <a:pt x="1269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7" y="1292"/>
                </a:lnTo>
                <a:lnTo>
                  <a:pt x="1266" y="1292"/>
                </a:lnTo>
                <a:lnTo>
                  <a:pt x="1265" y="1293"/>
                </a:lnTo>
                <a:lnTo>
                  <a:pt x="1265" y="1292"/>
                </a:lnTo>
                <a:lnTo>
                  <a:pt x="1265" y="1282"/>
                </a:lnTo>
                <a:lnTo>
                  <a:pt x="1265" y="1279"/>
                </a:lnTo>
                <a:lnTo>
                  <a:pt x="1265" y="1276"/>
                </a:lnTo>
                <a:lnTo>
                  <a:pt x="1265" y="1275"/>
                </a:lnTo>
                <a:lnTo>
                  <a:pt x="1265" y="1274"/>
                </a:lnTo>
                <a:lnTo>
                  <a:pt x="1265" y="1273"/>
                </a:lnTo>
                <a:lnTo>
                  <a:pt x="1265" y="1272"/>
                </a:lnTo>
                <a:lnTo>
                  <a:pt x="1265" y="1271"/>
                </a:lnTo>
                <a:lnTo>
                  <a:pt x="1265" y="1270"/>
                </a:lnTo>
                <a:lnTo>
                  <a:pt x="1264" y="1268"/>
                </a:lnTo>
                <a:lnTo>
                  <a:pt x="1263" y="1267"/>
                </a:lnTo>
                <a:lnTo>
                  <a:pt x="1263" y="1266"/>
                </a:lnTo>
                <a:lnTo>
                  <a:pt x="1263" y="1265"/>
                </a:lnTo>
                <a:lnTo>
                  <a:pt x="1262" y="1264"/>
                </a:lnTo>
                <a:lnTo>
                  <a:pt x="1262" y="1263"/>
                </a:lnTo>
                <a:lnTo>
                  <a:pt x="1262" y="1262"/>
                </a:lnTo>
                <a:lnTo>
                  <a:pt x="1262" y="1261"/>
                </a:lnTo>
                <a:lnTo>
                  <a:pt x="1261" y="1260"/>
                </a:lnTo>
                <a:lnTo>
                  <a:pt x="1261" y="1259"/>
                </a:lnTo>
                <a:lnTo>
                  <a:pt x="1261" y="1258"/>
                </a:lnTo>
                <a:lnTo>
                  <a:pt x="1260" y="1257"/>
                </a:lnTo>
                <a:lnTo>
                  <a:pt x="1259" y="1253"/>
                </a:lnTo>
                <a:lnTo>
                  <a:pt x="1258" y="1250"/>
                </a:lnTo>
                <a:lnTo>
                  <a:pt x="1257" y="1248"/>
                </a:lnTo>
                <a:lnTo>
                  <a:pt x="1257" y="1247"/>
                </a:lnTo>
                <a:lnTo>
                  <a:pt x="1257" y="1245"/>
                </a:lnTo>
                <a:lnTo>
                  <a:pt x="1257" y="1243"/>
                </a:lnTo>
                <a:lnTo>
                  <a:pt x="1257" y="1237"/>
                </a:lnTo>
                <a:lnTo>
                  <a:pt x="1257" y="1233"/>
                </a:lnTo>
                <a:lnTo>
                  <a:pt x="1257" y="1232"/>
                </a:lnTo>
                <a:lnTo>
                  <a:pt x="1256" y="1232"/>
                </a:lnTo>
                <a:lnTo>
                  <a:pt x="1255" y="1232"/>
                </a:lnTo>
                <a:lnTo>
                  <a:pt x="1254" y="1232"/>
                </a:lnTo>
                <a:lnTo>
                  <a:pt x="1253" y="1232"/>
                </a:lnTo>
                <a:lnTo>
                  <a:pt x="1252" y="1232"/>
                </a:lnTo>
                <a:lnTo>
                  <a:pt x="1251" y="1232"/>
                </a:lnTo>
                <a:lnTo>
                  <a:pt x="1248" y="1232"/>
                </a:lnTo>
                <a:lnTo>
                  <a:pt x="1246" y="1232"/>
                </a:lnTo>
                <a:lnTo>
                  <a:pt x="1245" y="1232"/>
                </a:lnTo>
                <a:lnTo>
                  <a:pt x="1244" y="1232"/>
                </a:lnTo>
                <a:lnTo>
                  <a:pt x="1244" y="1232"/>
                </a:lnTo>
                <a:lnTo>
                  <a:pt x="1243" y="1232"/>
                </a:lnTo>
                <a:lnTo>
                  <a:pt x="1242" y="1232"/>
                </a:lnTo>
                <a:lnTo>
                  <a:pt x="1241" y="1232"/>
                </a:lnTo>
                <a:lnTo>
                  <a:pt x="1238" y="1232"/>
                </a:lnTo>
                <a:lnTo>
                  <a:pt x="1237" y="1232"/>
                </a:lnTo>
                <a:lnTo>
                  <a:pt x="1235" y="1232"/>
                </a:lnTo>
                <a:lnTo>
                  <a:pt x="1234" y="1232"/>
                </a:lnTo>
                <a:lnTo>
                  <a:pt x="1233" y="1232"/>
                </a:lnTo>
                <a:lnTo>
                  <a:pt x="1232" y="1232"/>
                </a:lnTo>
                <a:lnTo>
                  <a:pt x="1231" y="1232"/>
                </a:lnTo>
                <a:lnTo>
                  <a:pt x="1229" y="1232"/>
                </a:lnTo>
                <a:lnTo>
                  <a:pt x="1228" y="1232"/>
                </a:lnTo>
                <a:lnTo>
                  <a:pt x="1227" y="1232"/>
                </a:lnTo>
                <a:lnTo>
                  <a:pt x="1225" y="1232"/>
                </a:lnTo>
                <a:lnTo>
                  <a:pt x="1220" y="1232"/>
                </a:lnTo>
                <a:lnTo>
                  <a:pt x="1218" y="1232"/>
                </a:lnTo>
                <a:lnTo>
                  <a:pt x="1217" y="1232"/>
                </a:lnTo>
                <a:lnTo>
                  <a:pt x="1215" y="1232"/>
                </a:lnTo>
                <a:lnTo>
                  <a:pt x="1212" y="1232"/>
                </a:lnTo>
                <a:lnTo>
                  <a:pt x="1210" y="1232"/>
                </a:lnTo>
                <a:lnTo>
                  <a:pt x="1207" y="1232"/>
                </a:lnTo>
                <a:lnTo>
                  <a:pt x="1205" y="1232"/>
                </a:lnTo>
                <a:lnTo>
                  <a:pt x="1201" y="1232"/>
                </a:lnTo>
                <a:lnTo>
                  <a:pt x="1201" y="1235"/>
                </a:lnTo>
                <a:lnTo>
                  <a:pt x="1201" y="1238"/>
                </a:lnTo>
                <a:lnTo>
                  <a:pt x="1201" y="1239"/>
                </a:lnTo>
                <a:lnTo>
                  <a:pt x="1201" y="1244"/>
                </a:lnTo>
                <a:lnTo>
                  <a:pt x="1201" y="1245"/>
                </a:lnTo>
                <a:lnTo>
                  <a:pt x="1201" y="1253"/>
                </a:lnTo>
                <a:lnTo>
                  <a:pt x="1201" y="1261"/>
                </a:lnTo>
                <a:lnTo>
                  <a:pt x="1192" y="1261"/>
                </a:lnTo>
                <a:lnTo>
                  <a:pt x="1189" y="1261"/>
                </a:lnTo>
                <a:lnTo>
                  <a:pt x="1188" y="1261"/>
                </a:lnTo>
                <a:lnTo>
                  <a:pt x="1188" y="1262"/>
                </a:lnTo>
                <a:lnTo>
                  <a:pt x="1187" y="1262"/>
                </a:lnTo>
                <a:lnTo>
                  <a:pt x="1186" y="1262"/>
                </a:lnTo>
                <a:lnTo>
                  <a:pt x="1185" y="1261"/>
                </a:lnTo>
                <a:lnTo>
                  <a:pt x="1184" y="1261"/>
                </a:lnTo>
                <a:lnTo>
                  <a:pt x="1183" y="1261"/>
                </a:lnTo>
                <a:lnTo>
                  <a:pt x="1173" y="1261"/>
                </a:lnTo>
                <a:lnTo>
                  <a:pt x="1167" y="1261"/>
                </a:lnTo>
                <a:lnTo>
                  <a:pt x="1166" y="1261"/>
                </a:lnTo>
                <a:lnTo>
                  <a:pt x="1165" y="1261"/>
                </a:lnTo>
                <a:lnTo>
                  <a:pt x="1164" y="1261"/>
                </a:lnTo>
                <a:lnTo>
                  <a:pt x="1162" y="1261"/>
                </a:lnTo>
                <a:lnTo>
                  <a:pt x="1155" y="1261"/>
                </a:lnTo>
                <a:lnTo>
                  <a:pt x="1145" y="1261"/>
                </a:lnTo>
                <a:lnTo>
                  <a:pt x="1136" y="1262"/>
                </a:lnTo>
                <a:lnTo>
                  <a:pt x="1130" y="1262"/>
                </a:lnTo>
                <a:lnTo>
                  <a:pt x="1128" y="1262"/>
                </a:lnTo>
                <a:lnTo>
                  <a:pt x="1126" y="1262"/>
                </a:lnTo>
                <a:lnTo>
                  <a:pt x="1122" y="1262"/>
                </a:lnTo>
                <a:lnTo>
                  <a:pt x="1120" y="1262"/>
                </a:lnTo>
                <a:lnTo>
                  <a:pt x="1119" y="1262"/>
                </a:lnTo>
                <a:lnTo>
                  <a:pt x="1117" y="1262"/>
                </a:lnTo>
                <a:lnTo>
                  <a:pt x="1114" y="1262"/>
                </a:lnTo>
                <a:lnTo>
                  <a:pt x="1113" y="1262"/>
                </a:lnTo>
                <a:lnTo>
                  <a:pt x="1112" y="1262"/>
                </a:lnTo>
                <a:lnTo>
                  <a:pt x="1110" y="1262"/>
                </a:lnTo>
                <a:lnTo>
                  <a:pt x="1108" y="1262"/>
                </a:lnTo>
                <a:lnTo>
                  <a:pt x="1101" y="1262"/>
                </a:lnTo>
                <a:lnTo>
                  <a:pt x="1100" y="1262"/>
                </a:lnTo>
                <a:lnTo>
                  <a:pt x="1098" y="1262"/>
                </a:lnTo>
                <a:lnTo>
                  <a:pt x="1099" y="1260"/>
                </a:lnTo>
                <a:lnTo>
                  <a:pt x="1100" y="1258"/>
                </a:lnTo>
                <a:lnTo>
                  <a:pt x="1101" y="1255"/>
                </a:lnTo>
                <a:lnTo>
                  <a:pt x="1102" y="1254"/>
                </a:lnTo>
                <a:lnTo>
                  <a:pt x="1103" y="1251"/>
                </a:lnTo>
                <a:lnTo>
                  <a:pt x="1104" y="1248"/>
                </a:lnTo>
                <a:lnTo>
                  <a:pt x="1104" y="1247"/>
                </a:lnTo>
                <a:lnTo>
                  <a:pt x="1105" y="1246"/>
                </a:lnTo>
                <a:lnTo>
                  <a:pt x="1105" y="1245"/>
                </a:lnTo>
                <a:lnTo>
                  <a:pt x="1104" y="1245"/>
                </a:lnTo>
                <a:lnTo>
                  <a:pt x="1102" y="1245"/>
                </a:lnTo>
                <a:lnTo>
                  <a:pt x="1100" y="1245"/>
                </a:lnTo>
                <a:lnTo>
                  <a:pt x="1100" y="1245"/>
                </a:lnTo>
                <a:lnTo>
                  <a:pt x="1097" y="1245"/>
                </a:lnTo>
                <a:lnTo>
                  <a:pt x="1094" y="1245"/>
                </a:lnTo>
                <a:lnTo>
                  <a:pt x="1093" y="1245"/>
                </a:lnTo>
                <a:lnTo>
                  <a:pt x="1093" y="1246"/>
                </a:lnTo>
                <a:lnTo>
                  <a:pt x="1093" y="1250"/>
                </a:lnTo>
                <a:lnTo>
                  <a:pt x="1092" y="1250"/>
                </a:lnTo>
                <a:lnTo>
                  <a:pt x="1091" y="1250"/>
                </a:lnTo>
                <a:lnTo>
                  <a:pt x="1090" y="1250"/>
                </a:lnTo>
                <a:lnTo>
                  <a:pt x="1088" y="1250"/>
                </a:lnTo>
                <a:lnTo>
                  <a:pt x="1088" y="1247"/>
                </a:lnTo>
                <a:lnTo>
                  <a:pt x="1088" y="1246"/>
                </a:lnTo>
                <a:lnTo>
                  <a:pt x="1088" y="1245"/>
                </a:lnTo>
                <a:lnTo>
                  <a:pt x="1081" y="1246"/>
                </a:lnTo>
                <a:lnTo>
                  <a:pt x="1079" y="1246"/>
                </a:lnTo>
                <a:lnTo>
                  <a:pt x="1077" y="1246"/>
                </a:lnTo>
                <a:lnTo>
                  <a:pt x="1076" y="1246"/>
                </a:lnTo>
                <a:lnTo>
                  <a:pt x="1075" y="1246"/>
                </a:lnTo>
                <a:lnTo>
                  <a:pt x="1072" y="1246"/>
                </a:lnTo>
                <a:lnTo>
                  <a:pt x="1070" y="1246"/>
                </a:lnTo>
                <a:lnTo>
                  <a:pt x="1068" y="1246"/>
                </a:lnTo>
                <a:lnTo>
                  <a:pt x="1067" y="1246"/>
                </a:lnTo>
                <a:lnTo>
                  <a:pt x="1066" y="1246"/>
                </a:lnTo>
                <a:lnTo>
                  <a:pt x="1065" y="1246"/>
                </a:lnTo>
                <a:lnTo>
                  <a:pt x="1064" y="1246"/>
                </a:lnTo>
                <a:lnTo>
                  <a:pt x="1064" y="1246"/>
                </a:lnTo>
                <a:lnTo>
                  <a:pt x="1062" y="1246"/>
                </a:lnTo>
                <a:lnTo>
                  <a:pt x="1059" y="1246"/>
                </a:lnTo>
                <a:lnTo>
                  <a:pt x="1055" y="1246"/>
                </a:lnTo>
                <a:lnTo>
                  <a:pt x="1054" y="1246"/>
                </a:lnTo>
                <a:lnTo>
                  <a:pt x="1052" y="1246"/>
                </a:lnTo>
                <a:lnTo>
                  <a:pt x="1052" y="1246"/>
                </a:lnTo>
                <a:lnTo>
                  <a:pt x="1051" y="1246"/>
                </a:lnTo>
                <a:lnTo>
                  <a:pt x="1051" y="1250"/>
                </a:lnTo>
                <a:lnTo>
                  <a:pt x="1051" y="1251"/>
                </a:lnTo>
                <a:lnTo>
                  <a:pt x="1051" y="1252"/>
                </a:lnTo>
                <a:lnTo>
                  <a:pt x="1051" y="1253"/>
                </a:lnTo>
                <a:lnTo>
                  <a:pt x="1051" y="1254"/>
                </a:lnTo>
                <a:lnTo>
                  <a:pt x="1051" y="1260"/>
                </a:lnTo>
                <a:lnTo>
                  <a:pt x="1051" y="1263"/>
                </a:lnTo>
                <a:lnTo>
                  <a:pt x="1051" y="1265"/>
                </a:lnTo>
                <a:lnTo>
                  <a:pt x="1051" y="1267"/>
                </a:lnTo>
                <a:lnTo>
                  <a:pt x="1051" y="1267"/>
                </a:lnTo>
                <a:lnTo>
                  <a:pt x="1051" y="1268"/>
                </a:lnTo>
                <a:lnTo>
                  <a:pt x="1051" y="1269"/>
                </a:lnTo>
                <a:lnTo>
                  <a:pt x="1052" y="1274"/>
                </a:lnTo>
                <a:lnTo>
                  <a:pt x="1051" y="1281"/>
                </a:lnTo>
                <a:lnTo>
                  <a:pt x="1052" y="1288"/>
                </a:lnTo>
                <a:lnTo>
                  <a:pt x="1052" y="1297"/>
                </a:lnTo>
                <a:lnTo>
                  <a:pt x="1052" y="1301"/>
                </a:lnTo>
                <a:lnTo>
                  <a:pt x="1052" y="1302"/>
                </a:lnTo>
                <a:lnTo>
                  <a:pt x="1052" y="1303"/>
                </a:lnTo>
                <a:lnTo>
                  <a:pt x="1050" y="1303"/>
                </a:lnTo>
                <a:lnTo>
                  <a:pt x="1049" y="1303"/>
                </a:lnTo>
                <a:lnTo>
                  <a:pt x="1046" y="1303"/>
                </a:lnTo>
                <a:lnTo>
                  <a:pt x="1039" y="1303"/>
                </a:lnTo>
                <a:lnTo>
                  <a:pt x="1033" y="1303"/>
                </a:lnTo>
                <a:lnTo>
                  <a:pt x="1026" y="1303"/>
                </a:lnTo>
                <a:lnTo>
                  <a:pt x="1024" y="1303"/>
                </a:lnTo>
                <a:lnTo>
                  <a:pt x="1022" y="1303"/>
                </a:lnTo>
                <a:lnTo>
                  <a:pt x="1016" y="1303"/>
                </a:lnTo>
                <a:lnTo>
                  <a:pt x="1015" y="1303"/>
                </a:lnTo>
                <a:lnTo>
                  <a:pt x="1013" y="1303"/>
                </a:lnTo>
                <a:lnTo>
                  <a:pt x="1008" y="1303"/>
                </a:lnTo>
                <a:lnTo>
                  <a:pt x="1007" y="1303"/>
                </a:lnTo>
                <a:lnTo>
                  <a:pt x="1003" y="1303"/>
                </a:lnTo>
                <a:lnTo>
                  <a:pt x="995" y="1303"/>
                </a:lnTo>
                <a:lnTo>
                  <a:pt x="991" y="1303"/>
                </a:lnTo>
                <a:lnTo>
                  <a:pt x="987" y="1303"/>
                </a:lnTo>
                <a:lnTo>
                  <a:pt x="979" y="1303"/>
                </a:lnTo>
                <a:lnTo>
                  <a:pt x="975" y="1303"/>
                </a:lnTo>
                <a:lnTo>
                  <a:pt x="969" y="1303"/>
                </a:lnTo>
                <a:lnTo>
                  <a:pt x="964" y="1304"/>
                </a:lnTo>
                <a:lnTo>
                  <a:pt x="963" y="1304"/>
                </a:lnTo>
                <a:lnTo>
                  <a:pt x="960" y="1304"/>
                </a:lnTo>
                <a:lnTo>
                  <a:pt x="955" y="1304"/>
                </a:lnTo>
                <a:lnTo>
                  <a:pt x="953" y="1304"/>
                </a:lnTo>
                <a:lnTo>
                  <a:pt x="950" y="1304"/>
                </a:lnTo>
                <a:lnTo>
                  <a:pt x="948" y="1304"/>
                </a:lnTo>
                <a:lnTo>
                  <a:pt x="947" y="1304"/>
                </a:lnTo>
                <a:lnTo>
                  <a:pt x="945" y="1304"/>
                </a:lnTo>
                <a:lnTo>
                  <a:pt x="944" y="1304"/>
                </a:lnTo>
                <a:lnTo>
                  <a:pt x="942" y="1304"/>
                </a:lnTo>
                <a:lnTo>
                  <a:pt x="940" y="1304"/>
                </a:lnTo>
                <a:lnTo>
                  <a:pt x="938" y="1304"/>
                </a:lnTo>
                <a:lnTo>
                  <a:pt x="937" y="1304"/>
                </a:lnTo>
                <a:lnTo>
                  <a:pt x="932" y="1304"/>
                </a:lnTo>
                <a:lnTo>
                  <a:pt x="929" y="1304"/>
                </a:lnTo>
                <a:lnTo>
                  <a:pt x="922" y="1304"/>
                </a:lnTo>
                <a:lnTo>
                  <a:pt x="920" y="1304"/>
                </a:lnTo>
                <a:lnTo>
                  <a:pt x="919" y="1304"/>
                </a:lnTo>
                <a:lnTo>
                  <a:pt x="917" y="1304"/>
                </a:lnTo>
                <a:lnTo>
                  <a:pt x="916" y="1304"/>
                </a:lnTo>
                <a:lnTo>
                  <a:pt x="914" y="1304"/>
                </a:lnTo>
                <a:lnTo>
                  <a:pt x="914" y="1306"/>
                </a:lnTo>
                <a:lnTo>
                  <a:pt x="915" y="1307"/>
                </a:lnTo>
                <a:lnTo>
                  <a:pt x="914" y="1307"/>
                </a:lnTo>
                <a:lnTo>
                  <a:pt x="910" y="1307"/>
                </a:lnTo>
                <a:lnTo>
                  <a:pt x="909" y="1307"/>
                </a:lnTo>
                <a:lnTo>
                  <a:pt x="908" y="1307"/>
                </a:lnTo>
                <a:lnTo>
                  <a:pt x="908" y="1308"/>
                </a:lnTo>
                <a:lnTo>
                  <a:pt x="906" y="1308"/>
                </a:lnTo>
                <a:lnTo>
                  <a:pt x="904" y="1308"/>
                </a:lnTo>
                <a:lnTo>
                  <a:pt x="903" y="1308"/>
                </a:lnTo>
                <a:lnTo>
                  <a:pt x="900" y="1308"/>
                </a:lnTo>
                <a:lnTo>
                  <a:pt x="899" y="1308"/>
                </a:lnTo>
                <a:lnTo>
                  <a:pt x="900" y="1312"/>
                </a:lnTo>
                <a:lnTo>
                  <a:pt x="900" y="1318"/>
                </a:lnTo>
                <a:lnTo>
                  <a:pt x="912" y="1318"/>
                </a:lnTo>
                <a:lnTo>
                  <a:pt x="914" y="1318"/>
                </a:lnTo>
                <a:lnTo>
                  <a:pt x="915" y="1318"/>
                </a:lnTo>
                <a:lnTo>
                  <a:pt x="916" y="1318"/>
                </a:lnTo>
                <a:lnTo>
                  <a:pt x="917" y="1318"/>
                </a:lnTo>
                <a:lnTo>
                  <a:pt x="917" y="1322"/>
                </a:lnTo>
                <a:lnTo>
                  <a:pt x="917" y="1323"/>
                </a:lnTo>
                <a:lnTo>
                  <a:pt x="914" y="1323"/>
                </a:lnTo>
                <a:lnTo>
                  <a:pt x="909" y="1323"/>
                </a:lnTo>
                <a:lnTo>
                  <a:pt x="901" y="1323"/>
                </a:lnTo>
                <a:lnTo>
                  <a:pt x="898" y="1323"/>
                </a:lnTo>
                <a:lnTo>
                  <a:pt x="894" y="1323"/>
                </a:lnTo>
                <a:lnTo>
                  <a:pt x="892" y="1323"/>
                </a:lnTo>
                <a:lnTo>
                  <a:pt x="890" y="1323"/>
                </a:lnTo>
                <a:lnTo>
                  <a:pt x="889" y="1323"/>
                </a:lnTo>
                <a:lnTo>
                  <a:pt x="887" y="1324"/>
                </a:lnTo>
                <a:lnTo>
                  <a:pt x="886" y="1324"/>
                </a:lnTo>
                <a:lnTo>
                  <a:pt x="884" y="1324"/>
                </a:lnTo>
                <a:lnTo>
                  <a:pt x="884" y="1322"/>
                </a:lnTo>
                <a:lnTo>
                  <a:pt x="884" y="1321"/>
                </a:lnTo>
                <a:lnTo>
                  <a:pt x="884" y="1318"/>
                </a:lnTo>
                <a:lnTo>
                  <a:pt x="884" y="1316"/>
                </a:lnTo>
                <a:lnTo>
                  <a:pt x="884" y="1315"/>
                </a:lnTo>
                <a:lnTo>
                  <a:pt x="884" y="1314"/>
                </a:lnTo>
                <a:lnTo>
                  <a:pt x="884" y="1306"/>
                </a:lnTo>
                <a:lnTo>
                  <a:pt x="884" y="1305"/>
                </a:lnTo>
                <a:lnTo>
                  <a:pt x="884" y="1304"/>
                </a:lnTo>
                <a:lnTo>
                  <a:pt x="884" y="1300"/>
                </a:lnTo>
                <a:lnTo>
                  <a:pt x="884" y="1284"/>
                </a:lnTo>
                <a:lnTo>
                  <a:pt x="884" y="1281"/>
                </a:lnTo>
                <a:lnTo>
                  <a:pt x="884" y="1280"/>
                </a:lnTo>
                <a:lnTo>
                  <a:pt x="884" y="1279"/>
                </a:lnTo>
                <a:lnTo>
                  <a:pt x="884" y="1279"/>
                </a:lnTo>
                <a:lnTo>
                  <a:pt x="885" y="1279"/>
                </a:lnTo>
                <a:lnTo>
                  <a:pt x="887" y="1279"/>
                </a:lnTo>
                <a:lnTo>
                  <a:pt x="889" y="1279"/>
                </a:lnTo>
                <a:lnTo>
                  <a:pt x="890" y="1279"/>
                </a:lnTo>
                <a:lnTo>
                  <a:pt x="891" y="1279"/>
                </a:lnTo>
                <a:lnTo>
                  <a:pt x="892" y="1279"/>
                </a:lnTo>
                <a:lnTo>
                  <a:pt x="893" y="1279"/>
                </a:lnTo>
                <a:lnTo>
                  <a:pt x="894" y="1279"/>
                </a:lnTo>
                <a:lnTo>
                  <a:pt x="895" y="1279"/>
                </a:lnTo>
                <a:lnTo>
                  <a:pt x="896" y="1279"/>
                </a:lnTo>
                <a:lnTo>
                  <a:pt x="896" y="1279"/>
                </a:lnTo>
                <a:lnTo>
                  <a:pt x="897" y="1279"/>
                </a:lnTo>
                <a:lnTo>
                  <a:pt x="898" y="1279"/>
                </a:lnTo>
                <a:lnTo>
                  <a:pt x="899" y="1279"/>
                </a:lnTo>
                <a:lnTo>
                  <a:pt x="901" y="1279"/>
                </a:lnTo>
                <a:lnTo>
                  <a:pt x="902" y="1279"/>
                </a:lnTo>
                <a:lnTo>
                  <a:pt x="903" y="1279"/>
                </a:lnTo>
                <a:lnTo>
                  <a:pt x="904" y="1279"/>
                </a:lnTo>
                <a:lnTo>
                  <a:pt x="905" y="1279"/>
                </a:lnTo>
                <a:lnTo>
                  <a:pt x="906" y="1279"/>
                </a:lnTo>
                <a:lnTo>
                  <a:pt x="907" y="1279"/>
                </a:lnTo>
                <a:lnTo>
                  <a:pt x="908" y="1279"/>
                </a:lnTo>
                <a:lnTo>
                  <a:pt x="908" y="1279"/>
                </a:lnTo>
                <a:lnTo>
                  <a:pt x="909" y="1279"/>
                </a:lnTo>
                <a:lnTo>
                  <a:pt x="909" y="1277"/>
                </a:lnTo>
                <a:lnTo>
                  <a:pt x="909" y="1276"/>
                </a:lnTo>
                <a:lnTo>
                  <a:pt x="909" y="1275"/>
                </a:lnTo>
                <a:lnTo>
                  <a:pt x="909" y="1269"/>
                </a:lnTo>
                <a:lnTo>
                  <a:pt x="909" y="1261"/>
                </a:lnTo>
                <a:lnTo>
                  <a:pt x="909" y="1257"/>
                </a:lnTo>
                <a:lnTo>
                  <a:pt x="909" y="1256"/>
                </a:lnTo>
                <a:lnTo>
                  <a:pt x="909" y="1255"/>
                </a:lnTo>
                <a:lnTo>
                  <a:pt x="909" y="1255"/>
                </a:lnTo>
                <a:lnTo>
                  <a:pt x="909" y="1251"/>
                </a:lnTo>
                <a:lnTo>
                  <a:pt x="909" y="1247"/>
                </a:lnTo>
                <a:lnTo>
                  <a:pt x="909" y="1244"/>
                </a:lnTo>
                <a:lnTo>
                  <a:pt x="909" y="1243"/>
                </a:lnTo>
                <a:lnTo>
                  <a:pt x="909" y="1242"/>
                </a:lnTo>
                <a:lnTo>
                  <a:pt x="909" y="1236"/>
                </a:lnTo>
                <a:lnTo>
                  <a:pt x="909" y="1235"/>
                </a:lnTo>
                <a:lnTo>
                  <a:pt x="909" y="1233"/>
                </a:lnTo>
                <a:lnTo>
                  <a:pt x="909" y="1232"/>
                </a:lnTo>
                <a:lnTo>
                  <a:pt x="909" y="1231"/>
                </a:lnTo>
                <a:lnTo>
                  <a:pt x="908" y="1231"/>
                </a:lnTo>
                <a:lnTo>
                  <a:pt x="908" y="1230"/>
                </a:lnTo>
                <a:lnTo>
                  <a:pt x="908" y="1229"/>
                </a:lnTo>
                <a:lnTo>
                  <a:pt x="908" y="1226"/>
                </a:lnTo>
                <a:lnTo>
                  <a:pt x="908" y="1227"/>
                </a:lnTo>
                <a:lnTo>
                  <a:pt x="907" y="1227"/>
                </a:lnTo>
                <a:lnTo>
                  <a:pt x="907" y="1221"/>
                </a:lnTo>
                <a:lnTo>
                  <a:pt x="907" y="1217"/>
                </a:lnTo>
                <a:lnTo>
                  <a:pt x="907" y="1214"/>
                </a:lnTo>
                <a:lnTo>
                  <a:pt x="906" y="1213"/>
                </a:lnTo>
                <a:lnTo>
                  <a:pt x="899" y="1210"/>
                </a:lnTo>
                <a:lnTo>
                  <a:pt x="898" y="1211"/>
                </a:lnTo>
                <a:lnTo>
                  <a:pt x="895" y="1208"/>
                </a:lnTo>
                <a:lnTo>
                  <a:pt x="895" y="1207"/>
                </a:lnTo>
                <a:lnTo>
                  <a:pt x="890" y="1205"/>
                </a:lnTo>
                <a:lnTo>
                  <a:pt x="886" y="1202"/>
                </a:lnTo>
                <a:lnTo>
                  <a:pt x="886" y="1201"/>
                </a:lnTo>
                <a:lnTo>
                  <a:pt x="885" y="1201"/>
                </a:lnTo>
                <a:lnTo>
                  <a:pt x="884" y="1200"/>
                </a:lnTo>
                <a:lnTo>
                  <a:pt x="885" y="1200"/>
                </a:lnTo>
                <a:lnTo>
                  <a:pt x="886" y="1199"/>
                </a:lnTo>
                <a:lnTo>
                  <a:pt x="887" y="1199"/>
                </a:lnTo>
                <a:lnTo>
                  <a:pt x="888" y="1199"/>
                </a:lnTo>
                <a:lnTo>
                  <a:pt x="889" y="1198"/>
                </a:lnTo>
                <a:lnTo>
                  <a:pt x="892" y="1197"/>
                </a:lnTo>
                <a:lnTo>
                  <a:pt x="896" y="1195"/>
                </a:lnTo>
                <a:lnTo>
                  <a:pt x="897" y="1195"/>
                </a:lnTo>
                <a:lnTo>
                  <a:pt x="901" y="1194"/>
                </a:lnTo>
                <a:lnTo>
                  <a:pt x="908" y="1192"/>
                </a:lnTo>
                <a:lnTo>
                  <a:pt x="911" y="1190"/>
                </a:lnTo>
                <a:lnTo>
                  <a:pt x="911" y="1189"/>
                </a:lnTo>
                <a:lnTo>
                  <a:pt x="911" y="1186"/>
                </a:lnTo>
                <a:lnTo>
                  <a:pt x="911" y="1182"/>
                </a:lnTo>
                <a:lnTo>
                  <a:pt x="911" y="1182"/>
                </a:lnTo>
                <a:lnTo>
                  <a:pt x="911" y="1180"/>
                </a:lnTo>
                <a:lnTo>
                  <a:pt x="911" y="1177"/>
                </a:lnTo>
                <a:lnTo>
                  <a:pt x="910" y="1172"/>
                </a:lnTo>
                <a:lnTo>
                  <a:pt x="910" y="1169"/>
                </a:lnTo>
                <a:lnTo>
                  <a:pt x="910" y="1167"/>
                </a:lnTo>
                <a:lnTo>
                  <a:pt x="910" y="1166"/>
                </a:lnTo>
                <a:lnTo>
                  <a:pt x="908" y="1166"/>
                </a:lnTo>
                <a:lnTo>
                  <a:pt x="908" y="1166"/>
                </a:lnTo>
                <a:lnTo>
                  <a:pt x="907" y="1166"/>
                </a:lnTo>
                <a:lnTo>
                  <a:pt x="906" y="1166"/>
                </a:lnTo>
                <a:lnTo>
                  <a:pt x="905" y="1166"/>
                </a:lnTo>
                <a:lnTo>
                  <a:pt x="904" y="1166"/>
                </a:lnTo>
                <a:lnTo>
                  <a:pt x="903" y="1166"/>
                </a:lnTo>
                <a:lnTo>
                  <a:pt x="902" y="1166"/>
                </a:lnTo>
                <a:lnTo>
                  <a:pt x="901" y="1166"/>
                </a:lnTo>
                <a:lnTo>
                  <a:pt x="900" y="1166"/>
                </a:lnTo>
                <a:lnTo>
                  <a:pt x="899" y="1166"/>
                </a:lnTo>
                <a:lnTo>
                  <a:pt x="898" y="1166"/>
                </a:lnTo>
                <a:lnTo>
                  <a:pt x="897" y="1166"/>
                </a:lnTo>
                <a:lnTo>
                  <a:pt x="896" y="1166"/>
                </a:lnTo>
                <a:lnTo>
                  <a:pt x="896" y="1166"/>
                </a:lnTo>
                <a:lnTo>
                  <a:pt x="895" y="1166"/>
                </a:lnTo>
                <a:lnTo>
                  <a:pt x="894" y="1166"/>
                </a:lnTo>
                <a:lnTo>
                  <a:pt x="893" y="1166"/>
                </a:lnTo>
                <a:lnTo>
                  <a:pt x="892" y="1166"/>
                </a:lnTo>
                <a:lnTo>
                  <a:pt x="891" y="1166"/>
                </a:lnTo>
                <a:lnTo>
                  <a:pt x="890" y="1166"/>
                </a:lnTo>
                <a:lnTo>
                  <a:pt x="889" y="1166"/>
                </a:lnTo>
                <a:lnTo>
                  <a:pt x="888" y="1166"/>
                </a:lnTo>
                <a:lnTo>
                  <a:pt x="887" y="1166"/>
                </a:lnTo>
                <a:lnTo>
                  <a:pt x="886" y="1166"/>
                </a:lnTo>
                <a:lnTo>
                  <a:pt x="885" y="1166"/>
                </a:lnTo>
                <a:lnTo>
                  <a:pt x="884" y="1166"/>
                </a:lnTo>
                <a:lnTo>
                  <a:pt x="884" y="1166"/>
                </a:lnTo>
                <a:lnTo>
                  <a:pt x="883" y="1166"/>
                </a:lnTo>
                <a:lnTo>
                  <a:pt x="882" y="1166"/>
                </a:lnTo>
                <a:lnTo>
                  <a:pt x="882" y="1167"/>
                </a:lnTo>
                <a:lnTo>
                  <a:pt x="882" y="1168"/>
                </a:lnTo>
                <a:lnTo>
                  <a:pt x="882" y="1169"/>
                </a:lnTo>
                <a:lnTo>
                  <a:pt x="882" y="1170"/>
                </a:lnTo>
                <a:lnTo>
                  <a:pt x="882" y="1170"/>
                </a:lnTo>
                <a:lnTo>
                  <a:pt x="882" y="1173"/>
                </a:lnTo>
                <a:lnTo>
                  <a:pt x="882" y="1174"/>
                </a:lnTo>
                <a:lnTo>
                  <a:pt x="878" y="1174"/>
                </a:lnTo>
                <a:lnTo>
                  <a:pt x="872" y="1174"/>
                </a:lnTo>
                <a:lnTo>
                  <a:pt x="870" y="1174"/>
                </a:lnTo>
                <a:lnTo>
                  <a:pt x="864" y="1174"/>
                </a:lnTo>
                <a:lnTo>
                  <a:pt x="864" y="1175"/>
                </a:lnTo>
                <a:lnTo>
                  <a:pt x="864" y="1177"/>
                </a:lnTo>
                <a:lnTo>
                  <a:pt x="864" y="1179"/>
                </a:lnTo>
                <a:lnTo>
                  <a:pt x="863" y="1178"/>
                </a:lnTo>
                <a:lnTo>
                  <a:pt x="861" y="1175"/>
                </a:lnTo>
                <a:lnTo>
                  <a:pt x="860" y="1175"/>
                </a:lnTo>
                <a:lnTo>
                  <a:pt x="860" y="1174"/>
                </a:lnTo>
                <a:lnTo>
                  <a:pt x="856" y="1171"/>
                </a:lnTo>
                <a:lnTo>
                  <a:pt x="854" y="1170"/>
                </a:lnTo>
                <a:lnTo>
                  <a:pt x="853" y="1170"/>
                </a:lnTo>
                <a:lnTo>
                  <a:pt x="853" y="1169"/>
                </a:lnTo>
                <a:lnTo>
                  <a:pt x="851" y="1168"/>
                </a:lnTo>
                <a:lnTo>
                  <a:pt x="849" y="1165"/>
                </a:lnTo>
                <a:lnTo>
                  <a:pt x="847" y="1163"/>
                </a:lnTo>
                <a:lnTo>
                  <a:pt x="846" y="1164"/>
                </a:lnTo>
                <a:lnTo>
                  <a:pt x="846" y="1165"/>
                </a:lnTo>
                <a:lnTo>
                  <a:pt x="844" y="1166"/>
                </a:lnTo>
                <a:lnTo>
                  <a:pt x="843" y="1167"/>
                </a:lnTo>
                <a:lnTo>
                  <a:pt x="842" y="1167"/>
                </a:lnTo>
                <a:lnTo>
                  <a:pt x="839" y="1167"/>
                </a:lnTo>
                <a:lnTo>
                  <a:pt x="836" y="1167"/>
                </a:lnTo>
                <a:lnTo>
                  <a:pt x="830" y="1167"/>
                </a:lnTo>
                <a:lnTo>
                  <a:pt x="826" y="1167"/>
                </a:lnTo>
                <a:lnTo>
                  <a:pt x="822" y="1168"/>
                </a:lnTo>
                <a:lnTo>
                  <a:pt x="821" y="1168"/>
                </a:lnTo>
                <a:lnTo>
                  <a:pt x="820" y="1168"/>
                </a:lnTo>
                <a:lnTo>
                  <a:pt x="818" y="1168"/>
                </a:lnTo>
                <a:lnTo>
                  <a:pt x="814" y="1168"/>
                </a:lnTo>
                <a:lnTo>
                  <a:pt x="811" y="1168"/>
                </a:lnTo>
                <a:lnTo>
                  <a:pt x="811" y="1167"/>
                </a:lnTo>
                <a:lnTo>
                  <a:pt x="810" y="1163"/>
                </a:lnTo>
                <a:lnTo>
                  <a:pt x="810" y="1150"/>
                </a:lnTo>
                <a:lnTo>
                  <a:pt x="808" y="1150"/>
                </a:lnTo>
                <a:lnTo>
                  <a:pt x="804" y="1150"/>
                </a:lnTo>
                <a:lnTo>
                  <a:pt x="797" y="1150"/>
                </a:lnTo>
                <a:lnTo>
                  <a:pt x="792" y="1151"/>
                </a:lnTo>
                <a:lnTo>
                  <a:pt x="781" y="1151"/>
                </a:lnTo>
                <a:lnTo>
                  <a:pt x="780" y="1151"/>
                </a:lnTo>
                <a:lnTo>
                  <a:pt x="773" y="1148"/>
                </a:lnTo>
                <a:lnTo>
                  <a:pt x="772" y="1148"/>
                </a:lnTo>
                <a:lnTo>
                  <a:pt x="771" y="1148"/>
                </a:lnTo>
                <a:lnTo>
                  <a:pt x="771" y="1147"/>
                </a:lnTo>
                <a:lnTo>
                  <a:pt x="770" y="1147"/>
                </a:lnTo>
                <a:lnTo>
                  <a:pt x="769" y="1147"/>
                </a:lnTo>
                <a:lnTo>
                  <a:pt x="766" y="1146"/>
                </a:lnTo>
                <a:lnTo>
                  <a:pt x="763" y="1146"/>
                </a:lnTo>
                <a:lnTo>
                  <a:pt x="758" y="1144"/>
                </a:lnTo>
                <a:lnTo>
                  <a:pt x="753" y="1143"/>
                </a:lnTo>
                <a:lnTo>
                  <a:pt x="752" y="1142"/>
                </a:lnTo>
                <a:lnTo>
                  <a:pt x="748" y="1140"/>
                </a:lnTo>
                <a:lnTo>
                  <a:pt x="746" y="1139"/>
                </a:lnTo>
                <a:lnTo>
                  <a:pt x="744" y="1138"/>
                </a:lnTo>
                <a:lnTo>
                  <a:pt x="743" y="1138"/>
                </a:lnTo>
                <a:lnTo>
                  <a:pt x="742" y="1137"/>
                </a:lnTo>
                <a:lnTo>
                  <a:pt x="741" y="1137"/>
                </a:lnTo>
                <a:lnTo>
                  <a:pt x="741" y="1137"/>
                </a:lnTo>
                <a:lnTo>
                  <a:pt x="740" y="1136"/>
                </a:lnTo>
                <a:lnTo>
                  <a:pt x="737" y="1135"/>
                </a:lnTo>
                <a:lnTo>
                  <a:pt x="736" y="1134"/>
                </a:lnTo>
                <a:lnTo>
                  <a:pt x="735" y="1134"/>
                </a:lnTo>
                <a:lnTo>
                  <a:pt x="734" y="1134"/>
                </a:lnTo>
                <a:lnTo>
                  <a:pt x="732" y="1133"/>
                </a:lnTo>
                <a:lnTo>
                  <a:pt x="730" y="1133"/>
                </a:lnTo>
                <a:lnTo>
                  <a:pt x="729" y="1132"/>
                </a:lnTo>
                <a:lnTo>
                  <a:pt x="729" y="1131"/>
                </a:lnTo>
                <a:lnTo>
                  <a:pt x="728" y="1131"/>
                </a:lnTo>
                <a:lnTo>
                  <a:pt x="726" y="1130"/>
                </a:lnTo>
                <a:lnTo>
                  <a:pt x="724" y="1129"/>
                </a:lnTo>
                <a:lnTo>
                  <a:pt x="722" y="1128"/>
                </a:lnTo>
                <a:lnTo>
                  <a:pt x="721" y="1128"/>
                </a:lnTo>
                <a:lnTo>
                  <a:pt x="720" y="1127"/>
                </a:lnTo>
                <a:lnTo>
                  <a:pt x="719" y="1127"/>
                </a:lnTo>
                <a:lnTo>
                  <a:pt x="718" y="1126"/>
                </a:lnTo>
                <a:lnTo>
                  <a:pt x="717" y="1126"/>
                </a:lnTo>
                <a:lnTo>
                  <a:pt x="716" y="1125"/>
                </a:lnTo>
                <a:lnTo>
                  <a:pt x="714" y="1124"/>
                </a:lnTo>
                <a:lnTo>
                  <a:pt x="711" y="1123"/>
                </a:lnTo>
                <a:lnTo>
                  <a:pt x="709" y="1122"/>
                </a:lnTo>
                <a:lnTo>
                  <a:pt x="707" y="1122"/>
                </a:lnTo>
                <a:lnTo>
                  <a:pt x="702" y="1122"/>
                </a:lnTo>
                <a:lnTo>
                  <a:pt x="701" y="1122"/>
                </a:lnTo>
                <a:lnTo>
                  <a:pt x="700" y="1122"/>
                </a:lnTo>
                <a:lnTo>
                  <a:pt x="697" y="1122"/>
                </a:lnTo>
                <a:lnTo>
                  <a:pt x="695" y="1122"/>
                </a:lnTo>
                <a:lnTo>
                  <a:pt x="694" y="1122"/>
                </a:lnTo>
                <a:lnTo>
                  <a:pt x="692" y="1122"/>
                </a:lnTo>
                <a:lnTo>
                  <a:pt x="691" y="1122"/>
                </a:lnTo>
                <a:lnTo>
                  <a:pt x="690" y="1122"/>
                </a:lnTo>
                <a:lnTo>
                  <a:pt x="688" y="1122"/>
                </a:lnTo>
                <a:lnTo>
                  <a:pt x="686" y="1122"/>
                </a:lnTo>
                <a:lnTo>
                  <a:pt x="683" y="1121"/>
                </a:lnTo>
                <a:lnTo>
                  <a:pt x="682" y="1121"/>
                </a:lnTo>
                <a:lnTo>
                  <a:pt x="681" y="1121"/>
                </a:lnTo>
                <a:lnTo>
                  <a:pt x="676" y="1121"/>
                </a:lnTo>
                <a:lnTo>
                  <a:pt x="674" y="1121"/>
                </a:lnTo>
                <a:lnTo>
                  <a:pt x="673" y="1121"/>
                </a:lnTo>
                <a:lnTo>
                  <a:pt x="667" y="1120"/>
                </a:lnTo>
                <a:lnTo>
                  <a:pt x="659" y="1120"/>
                </a:lnTo>
                <a:lnTo>
                  <a:pt x="659" y="1122"/>
                </a:lnTo>
                <a:lnTo>
                  <a:pt x="656" y="1122"/>
                </a:lnTo>
                <a:lnTo>
                  <a:pt x="651" y="1122"/>
                </a:lnTo>
                <a:lnTo>
                  <a:pt x="651" y="1123"/>
                </a:lnTo>
                <a:lnTo>
                  <a:pt x="648" y="1123"/>
                </a:lnTo>
                <a:lnTo>
                  <a:pt x="648" y="1121"/>
                </a:lnTo>
                <a:lnTo>
                  <a:pt x="647" y="1121"/>
                </a:lnTo>
                <a:lnTo>
                  <a:pt x="646" y="1121"/>
                </a:lnTo>
                <a:lnTo>
                  <a:pt x="646" y="1122"/>
                </a:lnTo>
                <a:lnTo>
                  <a:pt x="645" y="1122"/>
                </a:lnTo>
                <a:lnTo>
                  <a:pt x="645" y="1118"/>
                </a:lnTo>
                <a:lnTo>
                  <a:pt x="645" y="1118"/>
                </a:lnTo>
                <a:lnTo>
                  <a:pt x="646" y="1118"/>
                </a:lnTo>
                <a:lnTo>
                  <a:pt x="646" y="1119"/>
                </a:lnTo>
                <a:lnTo>
                  <a:pt x="648" y="1119"/>
                </a:lnTo>
                <a:lnTo>
                  <a:pt x="648" y="1121"/>
                </a:lnTo>
                <a:lnTo>
                  <a:pt x="651" y="1121"/>
                </a:lnTo>
                <a:lnTo>
                  <a:pt x="651" y="1119"/>
                </a:lnTo>
                <a:lnTo>
                  <a:pt x="651" y="1116"/>
                </a:lnTo>
                <a:lnTo>
                  <a:pt x="650" y="1114"/>
                </a:lnTo>
                <a:lnTo>
                  <a:pt x="650" y="1113"/>
                </a:lnTo>
                <a:lnTo>
                  <a:pt x="650" y="1110"/>
                </a:lnTo>
                <a:lnTo>
                  <a:pt x="650" y="1109"/>
                </a:lnTo>
                <a:lnTo>
                  <a:pt x="650" y="1104"/>
                </a:lnTo>
                <a:lnTo>
                  <a:pt x="650" y="1103"/>
                </a:lnTo>
                <a:lnTo>
                  <a:pt x="650" y="1100"/>
                </a:lnTo>
                <a:lnTo>
                  <a:pt x="657" y="1100"/>
                </a:lnTo>
                <a:lnTo>
                  <a:pt x="657" y="1097"/>
                </a:lnTo>
                <a:lnTo>
                  <a:pt x="659" y="1097"/>
                </a:lnTo>
                <a:lnTo>
                  <a:pt x="661" y="1097"/>
                </a:lnTo>
                <a:lnTo>
                  <a:pt x="662" y="1097"/>
                </a:lnTo>
                <a:lnTo>
                  <a:pt x="663" y="1097"/>
                </a:lnTo>
                <a:lnTo>
                  <a:pt x="664" y="1097"/>
                </a:lnTo>
                <a:lnTo>
                  <a:pt x="665" y="1097"/>
                </a:lnTo>
                <a:lnTo>
                  <a:pt x="665" y="1098"/>
                </a:lnTo>
                <a:lnTo>
                  <a:pt x="667" y="1098"/>
                </a:lnTo>
                <a:lnTo>
                  <a:pt x="668" y="1098"/>
                </a:lnTo>
                <a:lnTo>
                  <a:pt x="668" y="1096"/>
                </a:lnTo>
                <a:lnTo>
                  <a:pt x="669" y="1096"/>
                </a:lnTo>
                <a:lnTo>
                  <a:pt x="669" y="1095"/>
                </a:lnTo>
                <a:lnTo>
                  <a:pt x="669" y="1094"/>
                </a:lnTo>
                <a:lnTo>
                  <a:pt x="669" y="1092"/>
                </a:lnTo>
                <a:lnTo>
                  <a:pt x="669" y="1091"/>
                </a:lnTo>
                <a:lnTo>
                  <a:pt x="669" y="1090"/>
                </a:lnTo>
                <a:lnTo>
                  <a:pt x="670" y="1089"/>
                </a:lnTo>
                <a:lnTo>
                  <a:pt x="669" y="1089"/>
                </a:lnTo>
                <a:lnTo>
                  <a:pt x="669" y="1089"/>
                </a:lnTo>
                <a:lnTo>
                  <a:pt x="668" y="1092"/>
                </a:lnTo>
                <a:lnTo>
                  <a:pt x="666" y="1096"/>
                </a:lnTo>
                <a:lnTo>
                  <a:pt x="665" y="1096"/>
                </a:lnTo>
                <a:lnTo>
                  <a:pt x="664" y="1096"/>
                </a:lnTo>
                <a:lnTo>
                  <a:pt x="662" y="1096"/>
                </a:lnTo>
                <a:lnTo>
                  <a:pt x="665" y="1089"/>
                </a:lnTo>
                <a:lnTo>
                  <a:pt x="665" y="1088"/>
                </a:lnTo>
                <a:lnTo>
                  <a:pt x="666" y="1088"/>
                </a:lnTo>
                <a:lnTo>
                  <a:pt x="667" y="1088"/>
                </a:lnTo>
                <a:lnTo>
                  <a:pt x="668" y="1088"/>
                </a:lnTo>
                <a:lnTo>
                  <a:pt x="669" y="1088"/>
                </a:lnTo>
                <a:lnTo>
                  <a:pt x="669" y="1088"/>
                </a:lnTo>
                <a:lnTo>
                  <a:pt x="670" y="1088"/>
                </a:lnTo>
                <a:lnTo>
                  <a:pt x="671" y="1088"/>
                </a:lnTo>
                <a:lnTo>
                  <a:pt x="672" y="1088"/>
                </a:lnTo>
                <a:lnTo>
                  <a:pt x="673" y="1088"/>
                </a:lnTo>
                <a:lnTo>
                  <a:pt x="674" y="1088"/>
                </a:lnTo>
                <a:lnTo>
                  <a:pt x="675" y="1088"/>
                </a:lnTo>
                <a:lnTo>
                  <a:pt x="676" y="1088"/>
                </a:lnTo>
                <a:lnTo>
                  <a:pt x="677" y="1088"/>
                </a:lnTo>
                <a:lnTo>
                  <a:pt x="678" y="1088"/>
                </a:lnTo>
                <a:lnTo>
                  <a:pt x="679" y="1088"/>
                </a:lnTo>
                <a:lnTo>
                  <a:pt x="680" y="1088"/>
                </a:lnTo>
                <a:lnTo>
                  <a:pt x="681" y="1088"/>
                </a:lnTo>
                <a:lnTo>
                  <a:pt x="681" y="1086"/>
                </a:lnTo>
                <a:lnTo>
                  <a:pt x="681" y="1085"/>
                </a:lnTo>
                <a:lnTo>
                  <a:pt x="682" y="1085"/>
                </a:lnTo>
                <a:lnTo>
                  <a:pt x="682" y="1083"/>
                </a:lnTo>
                <a:lnTo>
                  <a:pt x="683" y="1083"/>
                </a:lnTo>
                <a:lnTo>
                  <a:pt x="683" y="1082"/>
                </a:lnTo>
                <a:lnTo>
                  <a:pt x="683" y="1081"/>
                </a:lnTo>
                <a:lnTo>
                  <a:pt x="682" y="1081"/>
                </a:lnTo>
                <a:lnTo>
                  <a:pt x="681" y="1081"/>
                </a:lnTo>
                <a:lnTo>
                  <a:pt x="681" y="1081"/>
                </a:lnTo>
                <a:lnTo>
                  <a:pt x="681" y="1080"/>
                </a:lnTo>
                <a:lnTo>
                  <a:pt x="680" y="1080"/>
                </a:lnTo>
                <a:lnTo>
                  <a:pt x="679" y="1080"/>
                </a:lnTo>
                <a:lnTo>
                  <a:pt x="678" y="1080"/>
                </a:lnTo>
                <a:lnTo>
                  <a:pt x="678" y="1079"/>
                </a:lnTo>
                <a:lnTo>
                  <a:pt x="677" y="1079"/>
                </a:lnTo>
                <a:lnTo>
                  <a:pt x="675" y="1079"/>
                </a:lnTo>
                <a:lnTo>
                  <a:pt x="674" y="1079"/>
                </a:lnTo>
                <a:lnTo>
                  <a:pt x="673" y="1079"/>
                </a:lnTo>
                <a:lnTo>
                  <a:pt x="672" y="1079"/>
                </a:lnTo>
                <a:lnTo>
                  <a:pt x="671" y="1079"/>
                </a:lnTo>
                <a:lnTo>
                  <a:pt x="670" y="1079"/>
                </a:lnTo>
                <a:lnTo>
                  <a:pt x="670" y="1078"/>
                </a:lnTo>
                <a:lnTo>
                  <a:pt x="670" y="1079"/>
                </a:lnTo>
                <a:lnTo>
                  <a:pt x="669" y="1079"/>
                </a:lnTo>
                <a:lnTo>
                  <a:pt x="668" y="1079"/>
                </a:lnTo>
                <a:lnTo>
                  <a:pt x="668" y="1078"/>
                </a:lnTo>
                <a:lnTo>
                  <a:pt x="668" y="1077"/>
                </a:lnTo>
                <a:lnTo>
                  <a:pt x="668" y="1076"/>
                </a:lnTo>
                <a:lnTo>
                  <a:pt x="669" y="1076"/>
                </a:lnTo>
                <a:lnTo>
                  <a:pt x="669" y="1076"/>
                </a:lnTo>
                <a:lnTo>
                  <a:pt x="670" y="1076"/>
                </a:lnTo>
                <a:lnTo>
                  <a:pt x="671" y="1076"/>
                </a:lnTo>
                <a:lnTo>
                  <a:pt x="672" y="1076"/>
                </a:lnTo>
                <a:lnTo>
                  <a:pt x="673" y="1076"/>
                </a:lnTo>
                <a:lnTo>
                  <a:pt x="674" y="1077"/>
                </a:lnTo>
                <a:lnTo>
                  <a:pt x="675" y="1077"/>
                </a:lnTo>
                <a:lnTo>
                  <a:pt x="676" y="1077"/>
                </a:lnTo>
                <a:lnTo>
                  <a:pt x="677" y="1077"/>
                </a:lnTo>
                <a:lnTo>
                  <a:pt x="678" y="1078"/>
                </a:lnTo>
                <a:lnTo>
                  <a:pt x="679" y="1078"/>
                </a:lnTo>
                <a:lnTo>
                  <a:pt x="683" y="1079"/>
                </a:lnTo>
                <a:lnTo>
                  <a:pt x="684" y="1080"/>
                </a:lnTo>
                <a:lnTo>
                  <a:pt x="684" y="1079"/>
                </a:lnTo>
                <a:lnTo>
                  <a:pt x="679" y="1077"/>
                </a:lnTo>
                <a:lnTo>
                  <a:pt x="678" y="1077"/>
                </a:lnTo>
                <a:lnTo>
                  <a:pt x="676" y="1076"/>
                </a:lnTo>
                <a:lnTo>
                  <a:pt x="675" y="1076"/>
                </a:lnTo>
                <a:lnTo>
                  <a:pt x="675" y="1075"/>
                </a:lnTo>
                <a:lnTo>
                  <a:pt x="675" y="1074"/>
                </a:lnTo>
                <a:lnTo>
                  <a:pt x="676" y="1074"/>
                </a:lnTo>
                <a:lnTo>
                  <a:pt x="677" y="1074"/>
                </a:lnTo>
                <a:lnTo>
                  <a:pt x="678" y="1074"/>
                </a:lnTo>
                <a:lnTo>
                  <a:pt x="679" y="1074"/>
                </a:lnTo>
                <a:lnTo>
                  <a:pt x="679" y="1074"/>
                </a:lnTo>
                <a:lnTo>
                  <a:pt x="679" y="1075"/>
                </a:lnTo>
                <a:lnTo>
                  <a:pt x="679" y="1076"/>
                </a:lnTo>
                <a:lnTo>
                  <a:pt x="680" y="1076"/>
                </a:lnTo>
                <a:lnTo>
                  <a:pt x="681" y="1076"/>
                </a:lnTo>
                <a:lnTo>
                  <a:pt x="681" y="1077"/>
                </a:lnTo>
                <a:lnTo>
                  <a:pt x="682" y="1077"/>
                </a:lnTo>
                <a:lnTo>
                  <a:pt x="683" y="1077"/>
                </a:lnTo>
                <a:lnTo>
                  <a:pt x="684" y="1077"/>
                </a:lnTo>
                <a:lnTo>
                  <a:pt x="684" y="1076"/>
                </a:lnTo>
                <a:lnTo>
                  <a:pt x="684" y="1075"/>
                </a:lnTo>
                <a:lnTo>
                  <a:pt x="684" y="1074"/>
                </a:lnTo>
                <a:lnTo>
                  <a:pt x="684" y="1074"/>
                </a:lnTo>
                <a:lnTo>
                  <a:pt x="684" y="1073"/>
                </a:lnTo>
                <a:lnTo>
                  <a:pt x="684" y="1071"/>
                </a:lnTo>
                <a:lnTo>
                  <a:pt x="684" y="1070"/>
                </a:lnTo>
                <a:lnTo>
                  <a:pt x="684" y="1069"/>
                </a:lnTo>
                <a:lnTo>
                  <a:pt x="684" y="1068"/>
                </a:lnTo>
                <a:lnTo>
                  <a:pt x="683" y="1067"/>
                </a:lnTo>
                <a:lnTo>
                  <a:pt x="683" y="1066"/>
                </a:lnTo>
                <a:lnTo>
                  <a:pt x="683" y="1065"/>
                </a:lnTo>
                <a:lnTo>
                  <a:pt x="683" y="1064"/>
                </a:lnTo>
                <a:lnTo>
                  <a:pt x="683" y="1063"/>
                </a:lnTo>
                <a:lnTo>
                  <a:pt x="683" y="1062"/>
                </a:lnTo>
                <a:lnTo>
                  <a:pt x="683" y="1062"/>
                </a:lnTo>
                <a:lnTo>
                  <a:pt x="683" y="1061"/>
                </a:lnTo>
                <a:lnTo>
                  <a:pt x="683" y="1060"/>
                </a:lnTo>
                <a:lnTo>
                  <a:pt x="683" y="1059"/>
                </a:lnTo>
                <a:lnTo>
                  <a:pt x="681" y="1059"/>
                </a:lnTo>
                <a:lnTo>
                  <a:pt x="681" y="1059"/>
                </a:lnTo>
                <a:lnTo>
                  <a:pt x="679" y="1059"/>
                </a:lnTo>
                <a:lnTo>
                  <a:pt x="678" y="1059"/>
                </a:lnTo>
                <a:lnTo>
                  <a:pt x="677" y="1059"/>
                </a:lnTo>
                <a:lnTo>
                  <a:pt x="676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3" y="1060"/>
                </a:lnTo>
                <a:lnTo>
                  <a:pt x="672" y="1060"/>
                </a:lnTo>
                <a:lnTo>
                  <a:pt x="671" y="1060"/>
                </a:lnTo>
                <a:lnTo>
                  <a:pt x="670" y="1060"/>
                </a:lnTo>
                <a:lnTo>
                  <a:pt x="670" y="1064"/>
                </a:lnTo>
                <a:lnTo>
                  <a:pt x="670" y="1065"/>
                </a:lnTo>
                <a:lnTo>
                  <a:pt x="670" y="1066"/>
                </a:lnTo>
                <a:lnTo>
                  <a:pt x="670" y="1067"/>
                </a:lnTo>
                <a:lnTo>
                  <a:pt x="670" y="1069"/>
                </a:lnTo>
                <a:lnTo>
                  <a:pt x="670" y="1070"/>
                </a:lnTo>
                <a:lnTo>
                  <a:pt x="670" y="1072"/>
                </a:lnTo>
                <a:lnTo>
                  <a:pt x="671" y="1072"/>
                </a:lnTo>
                <a:lnTo>
                  <a:pt x="672" y="1072"/>
                </a:lnTo>
                <a:lnTo>
                  <a:pt x="673" y="1072"/>
                </a:lnTo>
                <a:lnTo>
                  <a:pt x="674" y="1072"/>
                </a:lnTo>
                <a:lnTo>
                  <a:pt x="675" y="1072"/>
                </a:lnTo>
                <a:lnTo>
                  <a:pt x="675" y="1074"/>
                </a:lnTo>
                <a:lnTo>
                  <a:pt x="671" y="1074"/>
                </a:lnTo>
                <a:lnTo>
                  <a:pt x="670" y="1074"/>
                </a:lnTo>
                <a:lnTo>
                  <a:pt x="670" y="1075"/>
                </a:lnTo>
                <a:lnTo>
                  <a:pt x="672" y="1074"/>
                </a:lnTo>
                <a:lnTo>
                  <a:pt x="672" y="1075"/>
                </a:lnTo>
                <a:lnTo>
                  <a:pt x="671" y="1075"/>
                </a:lnTo>
                <a:lnTo>
                  <a:pt x="670" y="1075"/>
                </a:lnTo>
                <a:lnTo>
                  <a:pt x="669" y="1075"/>
                </a:lnTo>
                <a:lnTo>
                  <a:pt x="669" y="1075"/>
                </a:lnTo>
                <a:lnTo>
                  <a:pt x="669" y="1074"/>
                </a:lnTo>
                <a:lnTo>
                  <a:pt x="669" y="1074"/>
                </a:lnTo>
                <a:lnTo>
                  <a:pt x="670" y="1074"/>
                </a:lnTo>
                <a:lnTo>
                  <a:pt x="670" y="1070"/>
                </a:lnTo>
                <a:lnTo>
                  <a:pt x="669" y="1070"/>
                </a:lnTo>
                <a:lnTo>
                  <a:pt x="669" y="1069"/>
                </a:lnTo>
                <a:lnTo>
                  <a:pt x="669" y="1068"/>
                </a:lnTo>
                <a:lnTo>
                  <a:pt x="669" y="1068"/>
                </a:lnTo>
                <a:lnTo>
                  <a:pt x="670" y="1068"/>
                </a:lnTo>
                <a:lnTo>
                  <a:pt x="670" y="1067"/>
                </a:lnTo>
                <a:lnTo>
                  <a:pt x="670" y="1066"/>
                </a:lnTo>
                <a:lnTo>
                  <a:pt x="669" y="1065"/>
                </a:lnTo>
                <a:lnTo>
                  <a:pt x="670" y="1064"/>
                </a:lnTo>
                <a:lnTo>
                  <a:pt x="669" y="1060"/>
                </a:lnTo>
                <a:lnTo>
                  <a:pt x="666" y="1060"/>
                </a:lnTo>
                <a:lnTo>
                  <a:pt x="663" y="1060"/>
                </a:lnTo>
                <a:lnTo>
                  <a:pt x="662" y="1060"/>
                </a:lnTo>
                <a:lnTo>
                  <a:pt x="659" y="1060"/>
                </a:lnTo>
                <a:lnTo>
                  <a:pt x="658" y="1060"/>
                </a:lnTo>
                <a:lnTo>
                  <a:pt x="658" y="1062"/>
                </a:lnTo>
                <a:lnTo>
                  <a:pt x="657" y="1062"/>
                </a:lnTo>
                <a:lnTo>
                  <a:pt x="657" y="1062"/>
                </a:lnTo>
                <a:lnTo>
                  <a:pt x="656" y="1062"/>
                </a:lnTo>
                <a:lnTo>
                  <a:pt x="655" y="1062"/>
                </a:lnTo>
                <a:lnTo>
                  <a:pt x="653" y="1062"/>
                </a:lnTo>
                <a:lnTo>
                  <a:pt x="652" y="1062"/>
                </a:lnTo>
                <a:lnTo>
                  <a:pt x="652" y="1061"/>
                </a:lnTo>
                <a:lnTo>
                  <a:pt x="652" y="1060"/>
                </a:lnTo>
                <a:lnTo>
                  <a:pt x="652" y="1059"/>
                </a:lnTo>
                <a:lnTo>
                  <a:pt x="652" y="1057"/>
                </a:lnTo>
                <a:lnTo>
                  <a:pt x="653" y="1057"/>
                </a:lnTo>
                <a:lnTo>
                  <a:pt x="654" y="1057"/>
                </a:lnTo>
                <a:lnTo>
                  <a:pt x="655" y="1057"/>
                </a:lnTo>
                <a:lnTo>
                  <a:pt x="656" y="1057"/>
                </a:lnTo>
                <a:lnTo>
                  <a:pt x="657" y="1057"/>
                </a:lnTo>
                <a:lnTo>
                  <a:pt x="657" y="1057"/>
                </a:lnTo>
                <a:lnTo>
                  <a:pt x="658" y="1057"/>
                </a:lnTo>
                <a:lnTo>
                  <a:pt x="658" y="1056"/>
                </a:lnTo>
                <a:lnTo>
                  <a:pt x="658" y="1055"/>
                </a:lnTo>
                <a:lnTo>
                  <a:pt x="659" y="1055"/>
                </a:lnTo>
                <a:lnTo>
                  <a:pt x="660" y="1055"/>
                </a:lnTo>
                <a:lnTo>
                  <a:pt x="661" y="1055"/>
                </a:lnTo>
                <a:lnTo>
                  <a:pt x="662" y="1055"/>
                </a:lnTo>
                <a:lnTo>
                  <a:pt x="663" y="1055"/>
                </a:lnTo>
                <a:lnTo>
                  <a:pt x="663" y="1057"/>
                </a:lnTo>
                <a:lnTo>
                  <a:pt x="664" y="1057"/>
                </a:lnTo>
                <a:lnTo>
                  <a:pt x="665" y="1057"/>
                </a:lnTo>
                <a:lnTo>
                  <a:pt x="666" y="1057"/>
                </a:lnTo>
                <a:lnTo>
                  <a:pt x="667" y="1057"/>
                </a:lnTo>
                <a:lnTo>
                  <a:pt x="668" y="1057"/>
                </a:lnTo>
                <a:lnTo>
                  <a:pt x="669" y="1057"/>
                </a:lnTo>
                <a:lnTo>
                  <a:pt x="670" y="1057"/>
                </a:lnTo>
                <a:lnTo>
                  <a:pt x="670" y="1059"/>
                </a:lnTo>
                <a:lnTo>
                  <a:pt x="671" y="1059"/>
                </a:lnTo>
                <a:lnTo>
                  <a:pt x="672" y="1059"/>
                </a:lnTo>
                <a:lnTo>
                  <a:pt x="673" y="1059"/>
                </a:lnTo>
                <a:lnTo>
                  <a:pt x="674" y="1059"/>
                </a:lnTo>
                <a:lnTo>
                  <a:pt x="675" y="1059"/>
                </a:lnTo>
                <a:lnTo>
                  <a:pt x="676" y="1058"/>
                </a:lnTo>
                <a:lnTo>
                  <a:pt x="678" y="1058"/>
                </a:lnTo>
                <a:lnTo>
                  <a:pt x="679" y="1058"/>
                </a:lnTo>
                <a:lnTo>
                  <a:pt x="681" y="1058"/>
                </a:lnTo>
                <a:lnTo>
                  <a:pt x="683" y="1058"/>
                </a:lnTo>
                <a:lnTo>
                  <a:pt x="683" y="1050"/>
                </a:lnTo>
                <a:lnTo>
                  <a:pt x="679" y="1050"/>
                </a:lnTo>
                <a:lnTo>
                  <a:pt x="672" y="1050"/>
                </a:lnTo>
                <a:lnTo>
                  <a:pt x="669" y="1050"/>
                </a:lnTo>
                <a:lnTo>
                  <a:pt x="658" y="1050"/>
                </a:lnTo>
                <a:lnTo>
                  <a:pt x="657" y="1043"/>
                </a:lnTo>
                <a:lnTo>
                  <a:pt x="657" y="1041"/>
                </a:lnTo>
                <a:lnTo>
                  <a:pt x="657" y="1040"/>
                </a:lnTo>
                <a:lnTo>
                  <a:pt x="657" y="1039"/>
                </a:lnTo>
                <a:lnTo>
                  <a:pt x="657" y="1038"/>
                </a:lnTo>
                <a:lnTo>
                  <a:pt x="657" y="1038"/>
                </a:lnTo>
                <a:lnTo>
                  <a:pt x="657" y="1037"/>
                </a:lnTo>
                <a:lnTo>
                  <a:pt x="657" y="1036"/>
                </a:lnTo>
                <a:lnTo>
                  <a:pt x="657" y="1035"/>
                </a:lnTo>
                <a:lnTo>
                  <a:pt x="657" y="1034"/>
                </a:lnTo>
                <a:lnTo>
                  <a:pt x="657" y="1033"/>
                </a:lnTo>
                <a:lnTo>
                  <a:pt x="657" y="1032"/>
                </a:lnTo>
                <a:lnTo>
                  <a:pt x="657" y="1031"/>
                </a:lnTo>
                <a:lnTo>
                  <a:pt x="657" y="1030"/>
                </a:lnTo>
                <a:lnTo>
                  <a:pt x="657" y="1029"/>
                </a:lnTo>
                <a:lnTo>
                  <a:pt x="657" y="1028"/>
                </a:lnTo>
                <a:lnTo>
                  <a:pt x="657" y="1027"/>
                </a:lnTo>
                <a:lnTo>
                  <a:pt x="657" y="1026"/>
                </a:lnTo>
                <a:lnTo>
                  <a:pt x="657" y="1026"/>
                </a:lnTo>
                <a:lnTo>
                  <a:pt x="657" y="1025"/>
                </a:lnTo>
                <a:lnTo>
                  <a:pt x="657" y="1017"/>
                </a:lnTo>
                <a:lnTo>
                  <a:pt x="657" y="1013"/>
                </a:lnTo>
                <a:lnTo>
                  <a:pt x="657" y="1004"/>
                </a:lnTo>
                <a:lnTo>
                  <a:pt x="652" y="1005"/>
                </a:lnTo>
                <a:lnTo>
                  <a:pt x="648" y="1005"/>
                </a:lnTo>
                <a:lnTo>
                  <a:pt x="642" y="1006"/>
                </a:lnTo>
                <a:lnTo>
                  <a:pt x="640" y="1006"/>
                </a:lnTo>
                <a:lnTo>
                  <a:pt x="639" y="1006"/>
                </a:lnTo>
                <a:lnTo>
                  <a:pt x="633" y="1007"/>
                </a:lnTo>
                <a:lnTo>
                  <a:pt x="632" y="1007"/>
                </a:lnTo>
                <a:lnTo>
                  <a:pt x="628" y="1007"/>
                </a:lnTo>
                <a:lnTo>
                  <a:pt x="624" y="1007"/>
                </a:lnTo>
                <a:lnTo>
                  <a:pt x="622" y="1008"/>
                </a:lnTo>
                <a:lnTo>
                  <a:pt x="621" y="1008"/>
                </a:lnTo>
                <a:lnTo>
                  <a:pt x="619" y="1008"/>
                </a:lnTo>
                <a:lnTo>
                  <a:pt x="615" y="1008"/>
                </a:lnTo>
                <a:lnTo>
                  <a:pt x="614" y="1008"/>
                </a:lnTo>
                <a:lnTo>
                  <a:pt x="609" y="1009"/>
                </a:lnTo>
                <a:lnTo>
                  <a:pt x="608" y="1009"/>
                </a:lnTo>
                <a:lnTo>
                  <a:pt x="609" y="1010"/>
                </a:lnTo>
                <a:lnTo>
                  <a:pt x="609" y="1013"/>
                </a:lnTo>
                <a:lnTo>
                  <a:pt x="609" y="1014"/>
                </a:lnTo>
                <a:lnTo>
                  <a:pt x="609" y="1015"/>
                </a:lnTo>
                <a:lnTo>
                  <a:pt x="609" y="1015"/>
                </a:lnTo>
                <a:lnTo>
                  <a:pt x="609" y="1016"/>
                </a:lnTo>
                <a:lnTo>
                  <a:pt x="613" y="1017"/>
                </a:lnTo>
                <a:lnTo>
                  <a:pt x="612" y="1019"/>
                </a:lnTo>
                <a:lnTo>
                  <a:pt x="612" y="1020"/>
                </a:lnTo>
                <a:lnTo>
                  <a:pt x="611" y="1021"/>
                </a:lnTo>
                <a:lnTo>
                  <a:pt x="611" y="1022"/>
                </a:lnTo>
                <a:lnTo>
                  <a:pt x="612" y="1022"/>
                </a:lnTo>
                <a:lnTo>
                  <a:pt x="616" y="1022"/>
                </a:lnTo>
                <a:lnTo>
                  <a:pt x="616" y="1024"/>
                </a:lnTo>
                <a:lnTo>
                  <a:pt x="617" y="1024"/>
                </a:lnTo>
                <a:lnTo>
                  <a:pt x="618" y="1024"/>
                </a:lnTo>
                <a:lnTo>
                  <a:pt x="618" y="1025"/>
                </a:lnTo>
                <a:lnTo>
                  <a:pt x="618" y="1026"/>
                </a:lnTo>
                <a:lnTo>
                  <a:pt x="617" y="1026"/>
                </a:lnTo>
                <a:lnTo>
                  <a:pt x="617" y="1026"/>
                </a:lnTo>
                <a:lnTo>
                  <a:pt x="617" y="1027"/>
                </a:lnTo>
                <a:lnTo>
                  <a:pt x="617" y="1028"/>
                </a:lnTo>
                <a:lnTo>
                  <a:pt x="616" y="1028"/>
                </a:lnTo>
                <a:lnTo>
                  <a:pt x="614" y="1028"/>
                </a:lnTo>
                <a:lnTo>
                  <a:pt x="612" y="1028"/>
                </a:lnTo>
                <a:lnTo>
                  <a:pt x="611" y="1028"/>
                </a:lnTo>
                <a:lnTo>
                  <a:pt x="609" y="1031"/>
                </a:lnTo>
                <a:lnTo>
                  <a:pt x="609" y="1034"/>
                </a:lnTo>
                <a:lnTo>
                  <a:pt x="609" y="1035"/>
                </a:lnTo>
                <a:lnTo>
                  <a:pt x="609" y="1035"/>
                </a:lnTo>
                <a:lnTo>
                  <a:pt x="610" y="1035"/>
                </a:lnTo>
                <a:lnTo>
                  <a:pt x="611" y="1035"/>
                </a:lnTo>
                <a:lnTo>
                  <a:pt x="612" y="1035"/>
                </a:lnTo>
                <a:lnTo>
                  <a:pt x="610" y="1035"/>
                </a:lnTo>
                <a:lnTo>
                  <a:pt x="609" y="1035"/>
                </a:lnTo>
                <a:lnTo>
                  <a:pt x="609" y="1039"/>
                </a:lnTo>
                <a:lnTo>
                  <a:pt x="609" y="1040"/>
                </a:lnTo>
                <a:lnTo>
                  <a:pt x="609" y="1043"/>
                </a:lnTo>
                <a:lnTo>
                  <a:pt x="610" y="1043"/>
                </a:lnTo>
                <a:lnTo>
                  <a:pt x="611" y="1043"/>
                </a:lnTo>
                <a:lnTo>
                  <a:pt x="612" y="1043"/>
                </a:lnTo>
                <a:lnTo>
                  <a:pt x="613" y="1043"/>
                </a:lnTo>
                <a:lnTo>
                  <a:pt x="613" y="1044"/>
                </a:lnTo>
                <a:lnTo>
                  <a:pt x="611" y="1044"/>
                </a:lnTo>
                <a:lnTo>
                  <a:pt x="609" y="1044"/>
                </a:lnTo>
                <a:lnTo>
                  <a:pt x="609" y="1047"/>
                </a:lnTo>
                <a:lnTo>
                  <a:pt x="609" y="1049"/>
                </a:lnTo>
                <a:lnTo>
                  <a:pt x="610" y="1049"/>
                </a:lnTo>
                <a:lnTo>
                  <a:pt x="615" y="1049"/>
                </a:lnTo>
                <a:lnTo>
                  <a:pt x="617" y="1049"/>
                </a:lnTo>
                <a:lnTo>
                  <a:pt x="617" y="1050"/>
                </a:lnTo>
                <a:lnTo>
                  <a:pt x="615" y="1050"/>
                </a:lnTo>
                <a:lnTo>
                  <a:pt x="610" y="1050"/>
                </a:lnTo>
                <a:lnTo>
                  <a:pt x="609" y="1050"/>
                </a:lnTo>
                <a:lnTo>
                  <a:pt x="609" y="1050"/>
                </a:lnTo>
                <a:lnTo>
                  <a:pt x="609" y="1051"/>
                </a:lnTo>
                <a:lnTo>
                  <a:pt x="610" y="1051"/>
                </a:lnTo>
                <a:lnTo>
                  <a:pt x="617" y="1051"/>
                </a:lnTo>
                <a:lnTo>
                  <a:pt x="618" y="1051"/>
                </a:lnTo>
                <a:lnTo>
                  <a:pt x="620" y="1051"/>
                </a:lnTo>
                <a:lnTo>
                  <a:pt x="625" y="1051"/>
                </a:lnTo>
                <a:lnTo>
                  <a:pt x="625" y="1052"/>
                </a:lnTo>
                <a:lnTo>
                  <a:pt x="625" y="1055"/>
                </a:lnTo>
                <a:lnTo>
                  <a:pt x="625" y="1056"/>
                </a:lnTo>
                <a:lnTo>
                  <a:pt x="624" y="1056"/>
                </a:lnTo>
                <a:lnTo>
                  <a:pt x="621" y="1056"/>
                </a:lnTo>
                <a:lnTo>
                  <a:pt x="618" y="1056"/>
                </a:lnTo>
                <a:lnTo>
                  <a:pt x="617" y="1056"/>
                </a:lnTo>
                <a:lnTo>
                  <a:pt x="613" y="1056"/>
                </a:lnTo>
                <a:lnTo>
                  <a:pt x="612" y="1056"/>
                </a:lnTo>
                <a:lnTo>
                  <a:pt x="611" y="1056"/>
                </a:lnTo>
                <a:lnTo>
                  <a:pt x="610" y="1056"/>
                </a:lnTo>
                <a:lnTo>
                  <a:pt x="609" y="1056"/>
                </a:lnTo>
                <a:lnTo>
                  <a:pt x="609" y="1056"/>
                </a:lnTo>
                <a:lnTo>
                  <a:pt x="609" y="1058"/>
                </a:lnTo>
                <a:lnTo>
                  <a:pt x="609" y="1059"/>
                </a:lnTo>
                <a:lnTo>
                  <a:pt x="608" y="1059"/>
                </a:lnTo>
                <a:lnTo>
                  <a:pt x="606" y="1059"/>
                </a:lnTo>
                <a:lnTo>
                  <a:pt x="604" y="1059"/>
                </a:lnTo>
                <a:lnTo>
                  <a:pt x="604" y="1060"/>
                </a:lnTo>
                <a:lnTo>
                  <a:pt x="604" y="1061"/>
                </a:lnTo>
                <a:lnTo>
                  <a:pt x="605" y="1061"/>
                </a:lnTo>
                <a:lnTo>
                  <a:pt x="605" y="1062"/>
                </a:lnTo>
                <a:lnTo>
                  <a:pt x="605" y="1063"/>
                </a:lnTo>
                <a:lnTo>
                  <a:pt x="605" y="1064"/>
                </a:lnTo>
                <a:lnTo>
                  <a:pt x="605" y="1065"/>
                </a:lnTo>
                <a:lnTo>
                  <a:pt x="605" y="1066"/>
                </a:lnTo>
                <a:lnTo>
                  <a:pt x="605" y="1067"/>
                </a:lnTo>
                <a:lnTo>
                  <a:pt x="608" y="1067"/>
                </a:lnTo>
                <a:lnTo>
                  <a:pt x="608" y="1069"/>
                </a:lnTo>
                <a:lnTo>
                  <a:pt x="607" y="1069"/>
                </a:lnTo>
                <a:lnTo>
                  <a:pt x="605" y="1069"/>
                </a:lnTo>
                <a:lnTo>
                  <a:pt x="605" y="1070"/>
                </a:lnTo>
                <a:lnTo>
                  <a:pt x="607" y="1070"/>
                </a:lnTo>
                <a:lnTo>
                  <a:pt x="608" y="1070"/>
                </a:lnTo>
                <a:lnTo>
                  <a:pt x="608" y="1071"/>
                </a:lnTo>
                <a:lnTo>
                  <a:pt x="607" y="1071"/>
                </a:lnTo>
                <a:lnTo>
                  <a:pt x="607" y="1072"/>
                </a:lnTo>
                <a:lnTo>
                  <a:pt x="607" y="1074"/>
                </a:lnTo>
                <a:lnTo>
                  <a:pt x="607" y="1074"/>
                </a:lnTo>
                <a:lnTo>
                  <a:pt x="608" y="1074"/>
                </a:lnTo>
                <a:lnTo>
                  <a:pt x="611" y="1074"/>
                </a:lnTo>
                <a:lnTo>
                  <a:pt x="612" y="1075"/>
                </a:lnTo>
                <a:lnTo>
                  <a:pt x="612" y="1076"/>
                </a:lnTo>
                <a:lnTo>
                  <a:pt x="614" y="1077"/>
                </a:lnTo>
                <a:lnTo>
                  <a:pt x="615" y="1079"/>
                </a:lnTo>
                <a:lnTo>
                  <a:pt x="614" y="1079"/>
                </a:lnTo>
                <a:lnTo>
                  <a:pt x="615" y="1080"/>
                </a:lnTo>
                <a:lnTo>
                  <a:pt x="613" y="1082"/>
                </a:lnTo>
                <a:lnTo>
                  <a:pt x="612" y="1083"/>
                </a:lnTo>
                <a:lnTo>
                  <a:pt x="611" y="1083"/>
                </a:lnTo>
                <a:lnTo>
                  <a:pt x="609" y="1084"/>
                </a:lnTo>
                <a:lnTo>
                  <a:pt x="608" y="1085"/>
                </a:lnTo>
                <a:lnTo>
                  <a:pt x="608" y="1086"/>
                </a:lnTo>
                <a:lnTo>
                  <a:pt x="608" y="1086"/>
                </a:lnTo>
                <a:lnTo>
                  <a:pt x="608" y="1089"/>
                </a:lnTo>
                <a:lnTo>
                  <a:pt x="607" y="1089"/>
                </a:lnTo>
                <a:lnTo>
                  <a:pt x="607" y="1090"/>
                </a:lnTo>
                <a:lnTo>
                  <a:pt x="605" y="1090"/>
                </a:lnTo>
                <a:lnTo>
                  <a:pt x="605" y="1091"/>
                </a:lnTo>
                <a:lnTo>
                  <a:pt x="605" y="1092"/>
                </a:lnTo>
                <a:lnTo>
                  <a:pt x="605" y="1093"/>
                </a:lnTo>
                <a:lnTo>
                  <a:pt x="609" y="1093"/>
                </a:lnTo>
                <a:lnTo>
                  <a:pt x="609" y="1096"/>
                </a:lnTo>
                <a:lnTo>
                  <a:pt x="609" y="1099"/>
                </a:lnTo>
                <a:lnTo>
                  <a:pt x="608" y="1099"/>
                </a:lnTo>
                <a:lnTo>
                  <a:pt x="608" y="1105"/>
                </a:lnTo>
                <a:lnTo>
                  <a:pt x="607" y="1105"/>
                </a:lnTo>
                <a:lnTo>
                  <a:pt x="607" y="1106"/>
                </a:lnTo>
                <a:lnTo>
                  <a:pt x="607" y="1107"/>
                </a:lnTo>
                <a:lnTo>
                  <a:pt x="608" y="1108"/>
                </a:lnTo>
                <a:lnTo>
                  <a:pt x="608" y="1110"/>
                </a:lnTo>
                <a:lnTo>
                  <a:pt x="608" y="1111"/>
                </a:lnTo>
                <a:lnTo>
                  <a:pt x="608" y="1112"/>
                </a:lnTo>
                <a:lnTo>
                  <a:pt x="608" y="1113"/>
                </a:lnTo>
                <a:lnTo>
                  <a:pt x="609" y="1113"/>
                </a:lnTo>
                <a:lnTo>
                  <a:pt x="609" y="1117"/>
                </a:lnTo>
                <a:lnTo>
                  <a:pt x="609" y="1118"/>
                </a:lnTo>
                <a:lnTo>
                  <a:pt x="609" y="1119"/>
                </a:lnTo>
                <a:lnTo>
                  <a:pt x="608" y="1119"/>
                </a:lnTo>
                <a:lnTo>
                  <a:pt x="605" y="1118"/>
                </a:lnTo>
                <a:lnTo>
                  <a:pt x="607" y="1119"/>
                </a:lnTo>
                <a:lnTo>
                  <a:pt x="606" y="1120"/>
                </a:lnTo>
                <a:lnTo>
                  <a:pt x="606" y="1121"/>
                </a:lnTo>
                <a:lnTo>
                  <a:pt x="605" y="1121"/>
                </a:lnTo>
                <a:lnTo>
                  <a:pt x="604" y="1120"/>
                </a:lnTo>
                <a:lnTo>
                  <a:pt x="604" y="1121"/>
                </a:lnTo>
                <a:lnTo>
                  <a:pt x="604" y="1122"/>
                </a:lnTo>
                <a:lnTo>
                  <a:pt x="604" y="1122"/>
                </a:lnTo>
                <a:lnTo>
                  <a:pt x="603" y="1122"/>
                </a:lnTo>
                <a:lnTo>
                  <a:pt x="603" y="1123"/>
                </a:lnTo>
                <a:lnTo>
                  <a:pt x="603" y="1124"/>
                </a:lnTo>
                <a:lnTo>
                  <a:pt x="601" y="1126"/>
                </a:lnTo>
                <a:lnTo>
                  <a:pt x="601" y="1127"/>
                </a:lnTo>
                <a:lnTo>
                  <a:pt x="601" y="1128"/>
                </a:lnTo>
                <a:lnTo>
                  <a:pt x="600" y="1128"/>
                </a:lnTo>
                <a:lnTo>
                  <a:pt x="600" y="1129"/>
                </a:lnTo>
                <a:lnTo>
                  <a:pt x="600" y="1130"/>
                </a:lnTo>
                <a:lnTo>
                  <a:pt x="599" y="1130"/>
                </a:lnTo>
                <a:lnTo>
                  <a:pt x="599" y="1131"/>
                </a:lnTo>
                <a:lnTo>
                  <a:pt x="598" y="1131"/>
                </a:lnTo>
                <a:lnTo>
                  <a:pt x="598" y="1132"/>
                </a:lnTo>
                <a:lnTo>
                  <a:pt x="597" y="1133"/>
                </a:lnTo>
                <a:lnTo>
                  <a:pt x="596" y="1134"/>
                </a:lnTo>
                <a:lnTo>
                  <a:pt x="595" y="1135"/>
                </a:lnTo>
                <a:lnTo>
                  <a:pt x="595" y="1136"/>
                </a:lnTo>
                <a:lnTo>
                  <a:pt x="594" y="1136"/>
                </a:lnTo>
                <a:lnTo>
                  <a:pt x="594" y="1137"/>
                </a:lnTo>
                <a:lnTo>
                  <a:pt x="593" y="1137"/>
                </a:lnTo>
                <a:lnTo>
                  <a:pt x="593" y="1138"/>
                </a:lnTo>
                <a:lnTo>
                  <a:pt x="592" y="1139"/>
                </a:lnTo>
                <a:lnTo>
                  <a:pt x="594" y="1140"/>
                </a:lnTo>
                <a:lnTo>
                  <a:pt x="593" y="1141"/>
                </a:lnTo>
                <a:lnTo>
                  <a:pt x="593" y="1142"/>
                </a:lnTo>
                <a:lnTo>
                  <a:pt x="592" y="1143"/>
                </a:lnTo>
                <a:lnTo>
                  <a:pt x="592" y="1144"/>
                </a:lnTo>
                <a:lnTo>
                  <a:pt x="592" y="1145"/>
                </a:lnTo>
                <a:lnTo>
                  <a:pt x="591" y="1145"/>
                </a:lnTo>
                <a:lnTo>
                  <a:pt x="591" y="1146"/>
                </a:lnTo>
                <a:lnTo>
                  <a:pt x="591" y="1146"/>
                </a:lnTo>
                <a:lnTo>
                  <a:pt x="590" y="1148"/>
                </a:lnTo>
                <a:lnTo>
                  <a:pt x="593" y="1149"/>
                </a:lnTo>
                <a:lnTo>
                  <a:pt x="592" y="1150"/>
                </a:lnTo>
                <a:lnTo>
                  <a:pt x="592" y="1152"/>
                </a:lnTo>
                <a:lnTo>
                  <a:pt x="592" y="1153"/>
                </a:lnTo>
                <a:lnTo>
                  <a:pt x="591" y="1154"/>
                </a:lnTo>
                <a:lnTo>
                  <a:pt x="590" y="1154"/>
                </a:lnTo>
                <a:lnTo>
                  <a:pt x="590" y="1157"/>
                </a:lnTo>
                <a:lnTo>
                  <a:pt x="590" y="1158"/>
                </a:lnTo>
                <a:lnTo>
                  <a:pt x="590" y="1158"/>
                </a:lnTo>
                <a:lnTo>
                  <a:pt x="590" y="1159"/>
                </a:lnTo>
                <a:lnTo>
                  <a:pt x="589" y="1159"/>
                </a:lnTo>
                <a:lnTo>
                  <a:pt x="586" y="1159"/>
                </a:lnTo>
                <a:lnTo>
                  <a:pt x="585" y="1159"/>
                </a:lnTo>
                <a:lnTo>
                  <a:pt x="585" y="1156"/>
                </a:lnTo>
                <a:lnTo>
                  <a:pt x="586" y="1153"/>
                </a:lnTo>
                <a:lnTo>
                  <a:pt x="586" y="1152"/>
                </a:lnTo>
                <a:lnTo>
                  <a:pt x="586" y="1149"/>
                </a:lnTo>
                <a:lnTo>
                  <a:pt x="587" y="1147"/>
                </a:lnTo>
                <a:lnTo>
                  <a:pt x="588" y="1146"/>
                </a:lnTo>
                <a:lnTo>
                  <a:pt x="589" y="1144"/>
                </a:lnTo>
                <a:lnTo>
                  <a:pt x="589" y="1143"/>
                </a:lnTo>
                <a:lnTo>
                  <a:pt x="588" y="1143"/>
                </a:lnTo>
                <a:lnTo>
                  <a:pt x="585" y="1143"/>
                </a:lnTo>
                <a:lnTo>
                  <a:pt x="585" y="1143"/>
                </a:lnTo>
                <a:lnTo>
                  <a:pt x="585" y="1137"/>
                </a:lnTo>
                <a:lnTo>
                  <a:pt x="585" y="1137"/>
                </a:lnTo>
                <a:lnTo>
                  <a:pt x="586" y="1137"/>
                </a:lnTo>
                <a:lnTo>
                  <a:pt x="587" y="1137"/>
                </a:lnTo>
                <a:lnTo>
                  <a:pt x="588" y="1137"/>
                </a:lnTo>
                <a:lnTo>
                  <a:pt x="589" y="1138"/>
                </a:lnTo>
                <a:lnTo>
                  <a:pt x="591" y="1139"/>
                </a:lnTo>
                <a:lnTo>
                  <a:pt x="591" y="1138"/>
                </a:lnTo>
                <a:lnTo>
                  <a:pt x="592" y="1137"/>
                </a:lnTo>
                <a:lnTo>
                  <a:pt x="592" y="1136"/>
                </a:lnTo>
                <a:lnTo>
                  <a:pt x="593" y="1136"/>
                </a:lnTo>
                <a:lnTo>
                  <a:pt x="593" y="1135"/>
                </a:lnTo>
                <a:lnTo>
                  <a:pt x="594" y="1134"/>
                </a:lnTo>
                <a:lnTo>
                  <a:pt x="595" y="1134"/>
                </a:lnTo>
                <a:lnTo>
                  <a:pt x="595" y="1134"/>
                </a:lnTo>
                <a:lnTo>
                  <a:pt x="597" y="1133"/>
                </a:lnTo>
                <a:lnTo>
                  <a:pt x="597" y="1132"/>
                </a:lnTo>
                <a:lnTo>
                  <a:pt x="597" y="1131"/>
                </a:lnTo>
                <a:lnTo>
                  <a:pt x="597" y="1130"/>
                </a:lnTo>
                <a:lnTo>
                  <a:pt x="598" y="1129"/>
                </a:lnTo>
                <a:lnTo>
                  <a:pt x="599" y="1128"/>
                </a:lnTo>
                <a:lnTo>
                  <a:pt x="599" y="1127"/>
                </a:lnTo>
                <a:lnTo>
                  <a:pt x="600" y="1127"/>
                </a:lnTo>
                <a:lnTo>
                  <a:pt x="600" y="1126"/>
                </a:lnTo>
                <a:lnTo>
                  <a:pt x="601" y="1124"/>
                </a:lnTo>
                <a:lnTo>
                  <a:pt x="602" y="1123"/>
                </a:lnTo>
                <a:lnTo>
                  <a:pt x="602" y="1122"/>
                </a:lnTo>
                <a:lnTo>
                  <a:pt x="602" y="1122"/>
                </a:lnTo>
                <a:lnTo>
                  <a:pt x="603" y="1121"/>
                </a:lnTo>
                <a:lnTo>
                  <a:pt x="603" y="1120"/>
                </a:lnTo>
                <a:lnTo>
                  <a:pt x="602" y="1120"/>
                </a:lnTo>
                <a:lnTo>
                  <a:pt x="601" y="1118"/>
                </a:lnTo>
                <a:lnTo>
                  <a:pt x="603" y="1118"/>
                </a:lnTo>
                <a:lnTo>
                  <a:pt x="604" y="1118"/>
                </a:lnTo>
                <a:lnTo>
                  <a:pt x="604" y="1117"/>
                </a:lnTo>
                <a:lnTo>
                  <a:pt x="601" y="1117"/>
                </a:lnTo>
                <a:lnTo>
                  <a:pt x="602" y="1114"/>
                </a:lnTo>
                <a:lnTo>
                  <a:pt x="604" y="1114"/>
                </a:lnTo>
                <a:lnTo>
                  <a:pt x="604" y="1112"/>
                </a:lnTo>
                <a:lnTo>
                  <a:pt x="604" y="1110"/>
                </a:lnTo>
                <a:lnTo>
                  <a:pt x="604" y="1109"/>
                </a:lnTo>
                <a:lnTo>
                  <a:pt x="602" y="1109"/>
                </a:lnTo>
                <a:lnTo>
                  <a:pt x="602" y="1106"/>
                </a:lnTo>
                <a:lnTo>
                  <a:pt x="602" y="1105"/>
                </a:lnTo>
                <a:lnTo>
                  <a:pt x="601" y="1105"/>
                </a:lnTo>
                <a:lnTo>
                  <a:pt x="598" y="1105"/>
                </a:lnTo>
                <a:lnTo>
                  <a:pt x="594" y="1105"/>
                </a:lnTo>
                <a:lnTo>
                  <a:pt x="590" y="1105"/>
                </a:lnTo>
                <a:lnTo>
                  <a:pt x="588" y="1105"/>
                </a:lnTo>
                <a:lnTo>
                  <a:pt x="587" y="1105"/>
                </a:lnTo>
                <a:lnTo>
                  <a:pt x="585" y="1105"/>
                </a:lnTo>
                <a:lnTo>
                  <a:pt x="584" y="1105"/>
                </a:lnTo>
                <a:lnTo>
                  <a:pt x="584" y="1102"/>
                </a:lnTo>
                <a:lnTo>
                  <a:pt x="584" y="1098"/>
                </a:lnTo>
                <a:lnTo>
                  <a:pt x="587" y="1098"/>
                </a:lnTo>
                <a:lnTo>
                  <a:pt x="588" y="1098"/>
                </a:lnTo>
                <a:lnTo>
                  <a:pt x="588" y="1105"/>
                </a:lnTo>
                <a:lnTo>
                  <a:pt x="602" y="1105"/>
                </a:lnTo>
                <a:lnTo>
                  <a:pt x="602" y="1101"/>
                </a:lnTo>
                <a:lnTo>
                  <a:pt x="602" y="1100"/>
                </a:lnTo>
                <a:lnTo>
                  <a:pt x="601" y="1094"/>
                </a:lnTo>
                <a:lnTo>
                  <a:pt x="602" y="1094"/>
                </a:lnTo>
                <a:lnTo>
                  <a:pt x="604" y="1094"/>
                </a:lnTo>
                <a:lnTo>
                  <a:pt x="604" y="1093"/>
                </a:lnTo>
                <a:lnTo>
                  <a:pt x="604" y="1091"/>
                </a:lnTo>
                <a:lnTo>
                  <a:pt x="604" y="1090"/>
                </a:lnTo>
                <a:lnTo>
                  <a:pt x="600" y="1090"/>
                </a:lnTo>
                <a:lnTo>
                  <a:pt x="600" y="1086"/>
                </a:lnTo>
                <a:lnTo>
                  <a:pt x="600" y="1086"/>
                </a:lnTo>
                <a:lnTo>
                  <a:pt x="599" y="1086"/>
                </a:lnTo>
                <a:lnTo>
                  <a:pt x="598" y="1086"/>
                </a:lnTo>
                <a:lnTo>
                  <a:pt x="598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6" y="1086"/>
                </a:lnTo>
                <a:lnTo>
                  <a:pt x="596" y="1087"/>
                </a:lnTo>
                <a:lnTo>
                  <a:pt x="595" y="1087"/>
                </a:lnTo>
                <a:lnTo>
                  <a:pt x="594" y="1087"/>
                </a:lnTo>
                <a:lnTo>
                  <a:pt x="593" y="1087"/>
                </a:lnTo>
                <a:lnTo>
                  <a:pt x="592" y="1087"/>
                </a:lnTo>
                <a:lnTo>
                  <a:pt x="591" y="1087"/>
                </a:lnTo>
                <a:lnTo>
                  <a:pt x="590" y="1087"/>
                </a:lnTo>
                <a:lnTo>
                  <a:pt x="589" y="1087"/>
                </a:lnTo>
                <a:lnTo>
                  <a:pt x="588" y="1087"/>
                </a:lnTo>
                <a:lnTo>
                  <a:pt x="588" y="1086"/>
                </a:lnTo>
                <a:lnTo>
                  <a:pt x="586" y="1086"/>
                </a:lnTo>
                <a:lnTo>
                  <a:pt x="585" y="1086"/>
                </a:lnTo>
                <a:lnTo>
                  <a:pt x="585" y="1086"/>
                </a:lnTo>
                <a:lnTo>
                  <a:pt x="584" y="1086"/>
                </a:lnTo>
                <a:lnTo>
                  <a:pt x="583" y="1086"/>
                </a:lnTo>
                <a:lnTo>
                  <a:pt x="582" y="1086"/>
                </a:lnTo>
                <a:lnTo>
                  <a:pt x="580" y="1086"/>
                </a:lnTo>
                <a:lnTo>
                  <a:pt x="579" y="1086"/>
                </a:lnTo>
                <a:lnTo>
                  <a:pt x="578" y="1086"/>
                </a:lnTo>
                <a:lnTo>
                  <a:pt x="577" y="1086"/>
                </a:lnTo>
                <a:lnTo>
                  <a:pt x="576" y="1086"/>
                </a:lnTo>
                <a:lnTo>
                  <a:pt x="575" y="1086"/>
                </a:lnTo>
                <a:lnTo>
                  <a:pt x="575" y="1085"/>
                </a:lnTo>
                <a:lnTo>
                  <a:pt x="575" y="1083"/>
                </a:lnTo>
                <a:lnTo>
                  <a:pt x="577" y="1083"/>
                </a:lnTo>
                <a:lnTo>
                  <a:pt x="577" y="1084"/>
                </a:lnTo>
                <a:lnTo>
                  <a:pt x="577" y="1085"/>
                </a:lnTo>
                <a:lnTo>
                  <a:pt x="576" y="1085"/>
                </a:lnTo>
                <a:lnTo>
                  <a:pt x="577" y="1085"/>
                </a:lnTo>
                <a:lnTo>
                  <a:pt x="578" y="1085"/>
                </a:lnTo>
                <a:lnTo>
                  <a:pt x="579" y="1085"/>
                </a:lnTo>
                <a:lnTo>
                  <a:pt x="580" y="1085"/>
                </a:lnTo>
                <a:lnTo>
                  <a:pt x="581" y="1085"/>
                </a:lnTo>
                <a:lnTo>
                  <a:pt x="582" y="1085"/>
                </a:lnTo>
                <a:lnTo>
                  <a:pt x="583" y="1085"/>
                </a:lnTo>
                <a:lnTo>
                  <a:pt x="584" y="1085"/>
                </a:lnTo>
                <a:lnTo>
                  <a:pt x="585" y="1086"/>
                </a:lnTo>
                <a:lnTo>
                  <a:pt x="585" y="1086"/>
                </a:lnTo>
                <a:lnTo>
                  <a:pt x="586" y="1086"/>
                </a:lnTo>
                <a:lnTo>
                  <a:pt x="587" y="1086"/>
                </a:lnTo>
                <a:lnTo>
                  <a:pt x="588" y="1086"/>
                </a:lnTo>
                <a:lnTo>
                  <a:pt x="589" y="1086"/>
                </a:lnTo>
                <a:lnTo>
                  <a:pt x="590" y="1086"/>
                </a:lnTo>
                <a:lnTo>
                  <a:pt x="591" y="1086"/>
                </a:lnTo>
                <a:lnTo>
                  <a:pt x="592" y="1086"/>
                </a:lnTo>
                <a:lnTo>
                  <a:pt x="593" y="1086"/>
                </a:lnTo>
                <a:lnTo>
                  <a:pt x="594" y="1086"/>
                </a:lnTo>
                <a:lnTo>
                  <a:pt x="595" y="1086"/>
                </a:lnTo>
                <a:lnTo>
                  <a:pt x="596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8" y="1086"/>
                </a:lnTo>
                <a:lnTo>
                  <a:pt x="599" y="1086"/>
                </a:lnTo>
                <a:lnTo>
                  <a:pt x="599" y="1085"/>
                </a:lnTo>
                <a:lnTo>
                  <a:pt x="600" y="1085"/>
                </a:lnTo>
                <a:lnTo>
                  <a:pt x="601" y="1085"/>
                </a:lnTo>
                <a:lnTo>
                  <a:pt x="601" y="1083"/>
                </a:lnTo>
                <a:lnTo>
                  <a:pt x="601" y="1082"/>
                </a:lnTo>
                <a:lnTo>
                  <a:pt x="601" y="1081"/>
                </a:lnTo>
                <a:lnTo>
                  <a:pt x="601" y="1080"/>
                </a:lnTo>
                <a:lnTo>
                  <a:pt x="601" y="1074"/>
                </a:lnTo>
                <a:lnTo>
                  <a:pt x="601" y="1067"/>
                </a:lnTo>
                <a:lnTo>
                  <a:pt x="602" y="1067"/>
                </a:lnTo>
                <a:lnTo>
                  <a:pt x="603" y="1067"/>
                </a:lnTo>
                <a:lnTo>
                  <a:pt x="603" y="1064"/>
                </a:lnTo>
                <a:lnTo>
                  <a:pt x="602" y="1063"/>
                </a:lnTo>
                <a:lnTo>
                  <a:pt x="599" y="1064"/>
                </a:lnTo>
                <a:lnTo>
                  <a:pt x="599" y="1067"/>
                </a:lnTo>
                <a:lnTo>
                  <a:pt x="596" y="1067"/>
                </a:lnTo>
                <a:lnTo>
                  <a:pt x="596" y="1065"/>
                </a:lnTo>
                <a:lnTo>
                  <a:pt x="596" y="1062"/>
                </a:lnTo>
                <a:lnTo>
                  <a:pt x="600" y="1062"/>
                </a:lnTo>
                <a:lnTo>
                  <a:pt x="603" y="1062"/>
                </a:lnTo>
                <a:lnTo>
                  <a:pt x="603" y="1060"/>
                </a:lnTo>
                <a:lnTo>
                  <a:pt x="599" y="1060"/>
                </a:lnTo>
                <a:lnTo>
                  <a:pt x="597" y="1060"/>
                </a:lnTo>
                <a:lnTo>
                  <a:pt x="596" y="1060"/>
                </a:lnTo>
                <a:lnTo>
                  <a:pt x="595" y="1060"/>
                </a:lnTo>
                <a:lnTo>
                  <a:pt x="592" y="1060"/>
                </a:lnTo>
                <a:lnTo>
                  <a:pt x="586" y="1060"/>
                </a:lnTo>
                <a:lnTo>
                  <a:pt x="586" y="1062"/>
                </a:lnTo>
                <a:lnTo>
                  <a:pt x="585" y="1062"/>
                </a:lnTo>
                <a:lnTo>
                  <a:pt x="585" y="1062"/>
                </a:lnTo>
                <a:lnTo>
                  <a:pt x="585" y="1061"/>
                </a:lnTo>
                <a:lnTo>
                  <a:pt x="585" y="1057"/>
                </a:lnTo>
                <a:lnTo>
                  <a:pt x="585" y="1056"/>
                </a:lnTo>
                <a:lnTo>
                  <a:pt x="585" y="1054"/>
                </a:lnTo>
                <a:lnTo>
                  <a:pt x="585" y="1053"/>
                </a:lnTo>
                <a:lnTo>
                  <a:pt x="585" y="1052"/>
                </a:lnTo>
                <a:lnTo>
                  <a:pt x="585" y="1051"/>
                </a:lnTo>
                <a:lnTo>
                  <a:pt x="586" y="1051"/>
                </a:lnTo>
                <a:lnTo>
                  <a:pt x="586" y="1053"/>
                </a:lnTo>
                <a:lnTo>
                  <a:pt x="586" y="1054"/>
                </a:lnTo>
                <a:lnTo>
                  <a:pt x="586" y="1055"/>
                </a:lnTo>
                <a:lnTo>
                  <a:pt x="587" y="1055"/>
                </a:lnTo>
                <a:lnTo>
                  <a:pt x="588" y="1055"/>
                </a:lnTo>
                <a:lnTo>
                  <a:pt x="593" y="1055"/>
                </a:lnTo>
                <a:lnTo>
                  <a:pt x="595" y="1055"/>
                </a:lnTo>
                <a:lnTo>
                  <a:pt x="596" y="1055"/>
                </a:lnTo>
                <a:lnTo>
                  <a:pt x="596" y="1053"/>
                </a:lnTo>
                <a:lnTo>
                  <a:pt x="596" y="1052"/>
                </a:lnTo>
                <a:lnTo>
                  <a:pt x="597" y="1052"/>
                </a:lnTo>
                <a:lnTo>
                  <a:pt x="597" y="1051"/>
                </a:lnTo>
                <a:lnTo>
                  <a:pt x="597" y="1051"/>
                </a:lnTo>
                <a:lnTo>
                  <a:pt x="598" y="1051"/>
                </a:lnTo>
                <a:lnTo>
                  <a:pt x="599" y="1051"/>
                </a:lnTo>
                <a:lnTo>
                  <a:pt x="600" y="1051"/>
                </a:lnTo>
                <a:lnTo>
                  <a:pt x="601" y="1051"/>
                </a:lnTo>
                <a:lnTo>
                  <a:pt x="601" y="1050"/>
                </a:lnTo>
                <a:lnTo>
                  <a:pt x="601" y="1050"/>
                </a:lnTo>
                <a:lnTo>
                  <a:pt x="601" y="1049"/>
                </a:lnTo>
                <a:lnTo>
                  <a:pt x="601" y="1048"/>
                </a:lnTo>
                <a:lnTo>
                  <a:pt x="601" y="1047"/>
                </a:lnTo>
                <a:lnTo>
                  <a:pt x="600" y="1047"/>
                </a:lnTo>
                <a:lnTo>
                  <a:pt x="599" y="1047"/>
                </a:lnTo>
                <a:lnTo>
                  <a:pt x="599" y="1046"/>
                </a:lnTo>
                <a:lnTo>
                  <a:pt x="599" y="1045"/>
                </a:lnTo>
                <a:lnTo>
                  <a:pt x="600" y="1043"/>
                </a:lnTo>
                <a:lnTo>
                  <a:pt x="601" y="1043"/>
                </a:lnTo>
                <a:lnTo>
                  <a:pt x="602" y="1043"/>
                </a:lnTo>
                <a:lnTo>
                  <a:pt x="603" y="1043"/>
                </a:lnTo>
                <a:lnTo>
                  <a:pt x="603" y="1042"/>
                </a:lnTo>
                <a:lnTo>
                  <a:pt x="603" y="1041"/>
                </a:lnTo>
                <a:lnTo>
                  <a:pt x="603" y="1040"/>
                </a:lnTo>
                <a:lnTo>
                  <a:pt x="603" y="1039"/>
                </a:lnTo>
                <a:lnTo>
                  <a:pt x="603" y="1038"/>
                </a:lnTo>
                <a:lnTo>
                  <a:pt x="603" y="1038"/>
                </a:lnTo>
                <a:lnTo>
                  <a:pt x="603" y="1037"/>
                </a:lnTo>
                <a:lnTo>
                  <a:pt x="603" y="1036"/>
                </a:lnTo>
                <a:lnTo>
                  <a:pt x="603" y="1035"/>
                </a:lnTo>
                <a:lnTo>
                  <a:pt x="603" y="1034"/>
                </a:lnTo>
                <a:lnTo>
                  <a:pt x="603" y="1033"/>
                </a:lnTo>
                <a:lnTo>
                  <a:pt x="603" y="1032"/>
                </a:lnTo>
                <a:lnTo>
                  <a:pt x="602" y="1032"/>
                </a:lnTo>
                <a:lnTo>
                  <a:pt x="601" y="1032"/>
                </a:lnTo>
                <a:lnTo>
                  <a:pt x="600" y="1032"/>
                </a:lnTo>
                <a:lnTo>
                  <a:pt x="600" y="1031"/>
                </a:lnTo>
                <a:lnTo>
                  <a:pt x="600" y="1030"/>
                </a:lnTo>
                <a:lnTo>
                  <a:pt x="600" y="1029"/>
                </a:lnTo>
                <a:lnTo>
                  <a:pt x="600" y="1028"/>
                </a:lnTo>
                <a:lnTo>
                  <a:pt x="600" y="1027"/>
                </a:lnTo>
                <a:lnTo>
                  <a:pt x="599" y="1027"/>
                </a:lnTo>
                <a:lnTo>
                  <a:pt x="599" y="1026"/>
                </a:lnTo>
                <a:lnTo>
                  <a:pt x="598" y="1026"/>
                </a:lnTo>
                <a:lnTo>
                  <a:pt x="597" y="1026"/>
                </a:lnTo>
                <a:lnTo>
                  <a:pt x="597" y="1027"/>
                </a:lnTo>
                <a:lnTo>
                  <a:pt x="596" y="1027"/>
                </a:lnTo>
                <a:lnTo>
                  <a:pt x="595" y="1027"/>
                </a:lnTo>
                <a:lnTo>
                  <a:pt x="595" y="1028"/>
                </a:lnTo>
                <a:lnTo>
                  <a:pt x="594" y="1028"/>
                </a:lnTo>
                <a:lnTo>
                  <a:pt x="593" y="1028"/>
                </a:lnTo>
                <a:lnTo>
                  <a:pt x="593" y="1029"/>
                </a:lnTo>
                <a:lnTo>
                  <a:pt x="592" y="1029"/>
                </a:lnTo>
                <a:lnTo>
                  <a:pt x="591" y="1030"/>
                </a:lnTo>
                <a:lnTo>
                  <a:pt x="590" y="1030"/>
                </a:lnTo>
                <a:lnTo>
                  <a:pt x="589" y="1031"/>
                </a:lnTo>
                <a:lnTo>
                  <a:pt x="587" y="1031"/>
                </a:lnTo>
                <a:lnTo>
                  <a:pt x="586" y="1032"/>
                </a:lnTo>
                <a:lnTo>
                  <a:pt x="585" y="1032"/>
                </a:lnTo>
                <a:lnTo>
                  <a:pt x="585" y="1032"/>
                </a:lnTo>
                <a:lnTo>
                  <a:pt x="584" y="1033"/>
                </a:lnTo>
                <a:lnTo>
                  <a:pt x="583" y="1033"/>
                </a:lnTo>
                <a:lnTo>
                  <a:pt x="574" y="1036"/>
                </a:lnTo>
                <a:lnTo>
                  <a:pt x="575" y="1036"/>
                </a:lnTo>
                <a:lnTo>
                  <a:pt x="576" y="1037"/>
                </a:lnTo>
                <a:lnTo>
                  <a:pt x="575" y="1037"/>
                </a:lnTo>
                <a:lnTo>
                  <a:pt x="575" y="1038"/>
                </a:lnTo>
                <a:lnTo>
                  <a:pt x="574" y="1038"/>
                </a:lnTo>
                <a:lnTo>
                  <a:pt x="573" y="1038"/>
                </a:lnTo>
                <a:lnTo>
                  <a:pt x="573" y="1037"/>
                </a:lnTo>
                <a:lnTo>
                  <a:pt x="573" y="1037"/>
                </a:lnTo>
                <a:lnTo>
                  <a:pt x="573" y="1036"/>
                </a:lnTo>
                <a:lnTo>
                  <a:pt x="572" y="1036"/>
                </a:lnTo>
                <a:lnTo>
                  <a:pt x="572" y="1037"/>
                </a:lnTo>
                <a:lnTo>
                  <a:pt x="571" y="1037"/>
                </a:lnTo>
                <a:lnTo>
                  <a:pt x="570" y="1037"/>
                </a:lnTo>
                <a:lnTo>
                  <a:pt x="569" y="1037"/>
                </a:lnTo>
                <a:lnTo>
                  <a:pt x="568" y="1037"/>
                </a:lnTo>
                <a:lnTo>
                  <a:pt x="567" y="1037"/>
                </a:lnTo>
                <a:lnTo>
                  <a:pt x="566" y="1037"/>
                </a:lnTo>
                <a:lnTo>
                  <a:pt x="565" y="1037"/>
                </a:lnTo>
                <a:lnTo>
                  <a:pt x="564" y="1037"/>
                </a:lnTo>
                <a:lnTo>
                  <a:pt x="563" y="1037"/>
                </a:lnTo>
                <a:lnTo>
                  <a:pt x="562" y="1037"/>
                </a:lnTo>
                <a:lnTo>
                  <a:pt x="561" y="1037"/>
                </a:lnTo>
                <a:lnTo>
                  <a:pt x="561" y="1037"/>
                </a:lnTo>
                <a:lnTo>
                  <a:pt x="560" y="1037"/>
                </a:lnTo>
                <a:lnTo>
                  <a:pt x="559" y="1037"/>
                </a:lnTo>
                <a:lnTo>
                  <a:pt x="559" y="1036"/>
                </a:lnTo>
                <a:lnTo>
                  <a:pt x="558" y="1036"/>
                </a:lnTo>
                <a:lnTo>
                  <a:pt x="557" y="1036"/>
                </a:lnTo>
                <a:lnTo>
                  <a:pt x="556" y="1036"/>
                </a:lnTo>
                <a:lnTo>
                  <a:pt x="555" y="1035"/>
                </a:lnTo>
                <a:lnTo>
                  <a:pt x="554" y="1035"/>
                </a:lnTo>
                <a:lnTo>
                  <a:pt x="552" y="1034"/>
                </a:lnTo>
                <a:lnTo>
                  <a:pt x="551" y="1034"/>
                </a:lnTo>
                <a:lnTo>
                  <a:pt x="550" y="1034"/>
                </a:lnTo>
                <a:lnTo>
                  <a:pt x="549" y="1034"/>
                </a:lnTo>
                <a:lnTo>
                  <a:pt x="549" y="1033"/>
                </a:lnTo>
                <a:lnTo>
                  <a:pt x="549" y="1033"/>
                </a:lnTo>
                <a:lnTo>
                  <a:pt x="548" y="1033"/>
                </a:lnTo>
                <a:lnTo>
                  <a:pt x="547" y="1033"/>
                </a:lnTo>
                <a:lnTo>
                  <a:pt x="546" y="1033"/>
                </a:lnTo>
                <a:lnTo>
                  <a:pt x="544" y="1033"/>
                </a:lnTo>
                <a:lnTo>
                  <a:pt x="543" y="1033"/>
                </a:lnTo>
                <a:lnTo>
                  <a:pt x="543" y="1031"/>
                </a:lnTo>
                <a:lnTo>
                  <a:pt x="542" y="1031"/>
                </a:lnTo>
                <a:lnTo>
                  <a:pt x="541" y="1031"/>
                </a:lnTo>
                <a:lnTo>
                  <a:pt x="540" y="1031"/>
                </a:lnTo>
                <a:lnTo>
                  <a:pt x="539" y="1031"/>
                </a:lnTo>
                <a:lnTo>
                  <a:pt x="538" y="1031"/>
                </a:lnTo>
                <a:lnTo>
                  <a:pt x="537" y="1031"/>
                </a:lnTo>
                <a:lnTo>
                  <a:pt x="537" y="1032"/>
                </a:lnTo>
                <a:lnTo>
                  <a:pt x="537" y="1033"/>
                </a:lnTo>
                <a:lnTo>
                  <a:pt x="536" y="1033"/>
                </a:lnTo>
                <a:lnTo>
                  <a:pt x="535" y="1033"/>
                </a:lnTo>
                <a:lnTo>
                  <a:pt x="534" y="1033"/>
                </a:lnTo>
                <a:lnTo>
                  <a:pt x="534" y="1032"/>
                </a:lnTo>
                <a:lnTo>
                  <a:pt x="534" y="1031"/>
                </a:lnTo>
                <a:lnTo>
                  <a:pt x="536" y="1031"/>
                </a:lnTo>
                <a:lnTo>
                  <a:pt x="537" y="1031"/>
                </a:lnTo>
                <a:lnTo>
                  <a:pt x="537" y="1031"/>
                </a:lnTo>
                <a:lnTo>
                  <a:pt x="538" y="1031"/>
                </a:lnTo>
                <a:lnTo>
                  <a:pt x="539" y="1031"/>
                </a:lnTo>
                <a:lnTo>
                  <a:pt x="540" y="1030"/>
                </a:lnTo>
                <a:lnTo>
                  <a:pt x="541" y="1030"/>
                </a:lnTo>
                <a:lnTo>
                  <a:pt x="542" y="1030"/>
                </a:lnTo>
                <a:lnTo>
                  <a:pt x="544" y="1030"/>
                </a:lnTo>
                <a:lnTo>
                  <a:pt x="545" y="1030"/>
                </a:lnTo>
                <a:lnTo>
                  <a:pt x="546" y="1030"/>
                </a:lnTo>
                <a:lnTo>
                  <a:pt x="547" y="1030"/>
                </a:lnTo>
                <a:lnTo>
                  <a:pt x="548" y="1030"/>
                </a:lnTo>
                <a:lnTo>
                  <a:pt x="549" y="1031"/>
                </a:lnTo>
                <a:lnTo>
                  <a:pt x="549" y="1031"/>
                </a:lnTo>
                <a:lnTo>
                  <a:pt x="550" y="1031"/>
                </a:lnTo>
                <a:lnTo>
                  <a:pt x="551" y="1031"/>
                </a:lnTo>
                <a:lnTo>
                  <a:pt x="552" y="1031"/>
                </a:lnTo>
                <a:lnTo>
                  <a:pt x="553" y="1032"/>
                </a:lnTo>
                <a:lnTo>
                  <a:pt x="554" y="1032"/>
                </a:lnTo>
                <a:lnTo>
                  <a:pt x="555" y="1032"/>
                </a:lnTo>
                <a:lnTo>
                  <a:pt x="555" y="1031"/>
                </a:lnTo>
                <a:lnTo>
                  <a:pt x="556" y="1031"/>
                </a:lnTo>
                <a:lnTo>
                  <a:pt x="556" y="1030"/>
                </a:lnTo>
                <a:lnTo>
                  <a:pt x="556" y="1029"/>
                </a:lnTo>
                <a:lnTo>
                  <a:pt x="557" y="1030"/>
                </a:lnTo>
                <a:lnTo>
                  <a:pt x="558" y="1030"/>
                </a:lnTo>
                <a:lnTo>
                  <a:pt x="559" y="1030"/>
                </a:lnTo>
                <a:lnTo>
                  <a:pt x="559" y="1031"/>
                </a:lnTo>
                <a:lnTo>
                  <a:pt x="560" y="1031"/>
                </a:lnTo>
                <a:lnTo>
                  <a:pt x="560" y="1032"/>
                </a:lnTo>
                <a:lnTo>
                  <a:pt x="559" y="1032"/>
                </a:lnTo>
                <a:lnTo>
                  <a:pt x="559" y="1033"/>
                </a:lnTo>
                <a:lnTo>
                  <a:pt x="559" y="1034"/>
                </a:lnTo>
                <a:lnTo>
                  <a:pt x="560" y="1034"/>
                </a:lnTo>
                <a:lnTo>
                  <a:pt x="561" y="1034"/>
                </a:lnTo>
                <a:lnTo>
                  <a:pt x="561" y="1034"/>
                </a:lnTo>
                <a:lnTo>
                  <a:pt x="562" y="1034"/>
                </a:lnTo>
                <a:lnTo>
                  <a:pt x="563" y="1035"/>
                </a:lnTo>
                <a:lnTo>
                  <a:pt x="564" y="1035"/>
                </a:lnTo>
                <a:lnTo>
                  <a:pt x="565" y="1035"/>
                </a:lnTo>
                <a:lnTo>
                  <a:pt x="566" y="1035"/>
                </a:lnTo>
                <a:lnTo>
                  <a:pt x="567" y="1034"/>
                </a:lnTo>
                <a:lnTo>
                  <a:pt x="568" y="1034"/>
                </a:lnTo>
                <a:lnTo>
                  <a:pt x="569" y="1034"/>
                </a:lnTo>
                <a:lnTo>
                  <a:pt x="571" y="1034"/>
                </a:lnTo>
                <a:lnTo>
                  <a:pt x="572" y="1034"/>
                </a:lnTo>
                <a:lnTo>
                  <a:pt x="573" y="1033"/>
                </a:lnTo>
                <a:lnTo>
                  <a:pt x="575" y="1032"/>
                </a:lnTo>
                <a:lnTo>
                  <a:pt x="578" y="1032"/>
                </a:lnTo>
                <a:lnTo>
                  <a:pt x="577" y="1029"/>
                </a:lnTo>
                <a:lnTo>
                  <a:pt x="582" y="1027"/>
                </a:lnTo>
                <a:lnTo>
                  <a:pt x="583" y="1027"/>
                </a:lnTo>
                <a:lnTo>
                  <a:pt x="584" y="1030"/>
                </a:lnTo>
                <a:lnTo>
                  <a:pt x="585" y="1029"/>
                </a:lnTo>
                <a:lnTo>
                  <a:pt x="586" y="1029"/>
                </a:lnTo>
                <a:lnTo>
                  <a:pt x="587" y="1029"/>
                </a:lnTo>
                <a:lnTo>
                  <a:pt x="586" y="1027"/>
                </a:lnTo>
                <a:lnTo>
                  <a:pt x="587" y="1026"/>
                </a:lnTo>
                <a:lnTo>
                  <a:pt x="588" y="1026"/>
                </a:lnTo>
                <a:lnTo>
                  <a:pt x="589" y="1026"/>
                </a:lnTo>
                <a:lnTo>
                  <a:pt x="589" y="1026"/>
                </a:lnTo>
                <a:lnTo>
                  <a:pt x="590" y="1026"/>
                </a:lnTo>
                <a:lnTo>
                  <a:pt x="591" y="1025"/>
                </a:lnTo>
                <a:lnTo>
                  <a:pt x="592" y="1025"/>
                </a:lnTo>
                <a:lnTo>
                  <a:pt x="593" y="1024"/>
                </a:lnTo>
                <a:lnTo>
                  <a:pt x="594" y="1024"/>
                </a:lnTo>
                <a:lnTo>
                  <a:pt x="595" y="1024"/>
                </a:lnTo>
                <a:lnTo>
                  <a:pt x="595" y="1023"/>
                </a:lnTo>
                <a:lnTo>
                  <a:pt x="596" y="1023"/>
                </a:lnTo>
                <a:lnTo>
                  <a:pt x="597" y="1023"/>
                </a:lnTo>
                <a:lnTo>
                  <a:pt x="597" y="1023"/>
                </a:lnTo>
                <a:lnTo>
                  <a:pt x="598" y="1023"/>
                </a:lnTo>
                <a:lnTo>
                  <a:pt x="598" y="1022"/>
                </a:lnTo>
                <a:lnTo>
                  <a:pt x="597" y="1021"/>
                </a:lnTo>
                <a:lnTo>
                  <a:pt x="598" y="1021"/>
                </a:lnTo>
                <a:lnTo>
                  <a:pt x="599" y="1021"/>
                </a:lnTo>
                <a:lnTo>
                  <a:pt x="600" y="1021"/>
                </a:lnTo>
                <a:lnTo>
                  <a:pt x="600" y="1020"/>
                </a:lnTo>
                <a:lnTo>
                  <a:pt x="602" y="1020"/>
                </a:lnTo>
                <a:lnTo>
                  <a:pt x="602" y="1019"/>
                </a:lnTo>
                <a:lnTo>
                  <a:pt x="600" y="1019"/>
                </a:lnTo>
                <a:lnTo>
                  <a:pt x="600" y="1018"/>
                </a:lnTo>
                <a:lnTo>
                  <a:pt x="600" y="1017"/>
                </a:lnTo>
                <a:lnTo>
                  <a:pt x="600" y="1016"/>
                </a:lnTo>
                <a:lnTo>
                  <a:pt x="600" y="1015"/>
                </a:lnTo>
                <a:lnTo>
                  <a:pt x="600" y="1014"/>
                </a:lnTo>
                <a:lnTo>
                  <a:pt x="599" y="1014"/>
                </a:lnTo>
                <a:lnTo>
                  <a:pt x="599" y="1014"/>
                </a:lnTo>
                <a:lnTo>
                  <a:pt x="598" y="1014"/>
                </a:lnTo>
                <a:lnTo>
                  <a:pt x="598" y="1013"/>
                </a:lnTo>
                <a:lnTo>
                  <a:pt x="597" y="1013"/>
                </a:lnTo>
                <a:lnTo>
                  <a:pt x="597" y="1012"/>
                </a:lnTo>
                <a:lnTo>
                  <a:pt x="597" y="1011"/>
                </a:lnTo>
                <a:lnTo>
                  <a:pt x="596" y="1011"/>
                </a:lnTo>
                <a:lnTo>
                  <a:pt x="596" y="1010"/>
                </a:lnTo>
                <a:lnTo>
                  <a:pt x="595" y="1009"/>
                </a:lnTo>
                <a:lnTo>
                  <a:pt x="597" y="1009"/>
                </a:lnTo>
                <a:lnTo>
                  <a:pt x="598" y="1009"/>
                </a:lnTo>
                <a:lnTo>
                  <a:pt x="600" y="1009"/>
                </a:lnTo>
                <a:lnTo>
                  <a:pt x="601" y="1009"/>
                </a:lnTo>
                <a:lnTo>
                  <a:pt x="602" y="1009"/>
                </a:lnTo>
                <a:lnTo>
                  <a:pt x="602" y="1008"/>
                </a:lnTo>
                <a:lnTo>
                  <a:pt x="602" y="1005"/>
                </a:lnTo>
                <a:lnTo>
                  <a:pt x="601" y="1005"/>
                </a:lnTo>
                <a:lnTo>
                  <a:pt x="599" y="1005"/>
                </a:lnTo>
                <a:lnTo>
                  <a:pt x="599" y="1004"/>
                </a:lnTo>
                <a:lnTo>
                  <a:pt x="599" y="1003"/>
                </a:lnTo>
                <a:lnTo>
                  <a:pt x="599" y="1002"/>
                </a:lnTo>
                <a:lnTo>
                  <a:pt x="599" y="1002"/>
                </a:lnTo>
                <a:lnTo>
                  <a:pt x="599" y="1001"/>
                </a:lnTo>
                <a:lnTo>
                  <a:pt x="601" y="1001"/>
                </a:lnTo>
                <a:lnTo>
                  <a:pt x="602" y="1001"/>
                </a:lnTo>
                <a:lnTo>
                  <a:pt x="602" y="1000"/>
                </a:lnTo>
                <a:lnTo>
                  <a:pt x="602" y="999"/>
                </a:lnTo>
                <a:lnTo>
                  <a:pt x="591" y="999"/>
                </a:lnTo>
                <a:lnTo>
                  <a:pt x="586" y="999"/>
                </a:lnTo>
                <a:lnTo>
                  <a:pt x="585" y="999"/>
                </a:lnTo>
                <a:lnTo>
                  <a:pt x="585" y="993"/>
                </a:lnTo>
                <a:lnTo>
                  <a:pt x="582" y="993"/>
                </a:lnTo>
                <a:lnTo>
                  <a:pt x="581" y="993"/>
                </a:lnTo>
                <a:lnTo>
                  <a:pt x="581" y="991"/>
                </a:lnTo>
                <a:lnTo>
                  <a:pt x="580" y="991"/>
                </a:lnTo>
                <a:lnTo>
                  <a:pt x="579" y="991"/>
                </a:lnTo>
                <a:lnTo>
                  <a:pt x="578" y="991"/>
                </a:lnTo>
                <a:lnTo>
                  <a:pt x="577" y="992"/>
                </a:lnTo>
                <a:lnTo>
                  <a:pt x="576" y="992"/>
                </a:lnTo>
                <a:lnTo>
                  <a:pt x="575" y="992"/>
                </a:lnTo>
                <a:lnTo>
                  <a:pt x="573" y="993"/>
                </a:lnTo>
                <a:lnTo>
                  <a:pt x="572" y="994"/>
                </a:lnTo>
                <a:lnTo>
                  <a:pt x="571" y="995"/>
                </a:lnTo>
                <a:lnTo>
                  <a:pt x="570" y="995"/>
                </a:lnTo>
                <a:lnTo>
                  <a:pt x="567" y="996"/>
                </a:lnTo>
                <a:lnTo>
                  <a:pt x="566" y="997"/>
                </a:lnTo>
                <a:lnTo>
                  <a:pt x="565" y="997"/>
                </a:lnTo>
                <a:lnTo>
                  <a:pt x="565" y="998"/>
                </a:lnTo>
                <a:lnTo>
                  <a:pt x="565" y="999"/>
                </a:lnTo>
                <a:lnTo>
                  <a:pt x="564" y="999"/>
                </a:lnTo>
                <a:lnTo>
                  <a:pt x="563" y="999"/>
                </a:lnTo>
                <a:lnTo>
                  <a:pt x="563" y="998"/>
                </a:lnTo>
                <a:lnTo>
                  <a:pt x="564" y="997"/>
                </a:lnTo>
                <a:lnTo>
                  <a:pt x="564" y="996"/>
                </a:lnTo>
                <a:lnTo>
                  <a:pt x="564" y="995"/>
                </a:lnTo>
                <a:lnTo>
                  <a:pt x="565" y="995"/>
                </a:lnTo>
                <a:lnTo>
                  <a:pt x="566" y="995"/>
                </a:lnTo>
                <a:lnTo>
                  <a:pt x="566" y="994"/>
                </a:lnTo>
                <a:lnTo>
                  <a:pt x="568" y="994"/>
                </a:lnTo>
                <a:lnTo>
                  <a:pt x="569" y="995"/>
                </a:lnTo>
                <a:lnTo>
                  <a:pt x="570" y="994"/>
                </a:lnTo>
                <a:lnTo>
                  <a:pt x="571" y="994"/>
                </a:lnTo>
                <a:lnTo>
                  <a:pt x="572" y="994"/>
                </a:lnTo>
                <a:lnTo>
                  <a:pt x="573" y="992"/>
                </a:lnTo>
                <a:lnTo>
                  <a:pt x="574" y="992"/>
                </a:lnTo>
                <a:lnTo>
                  <a:pt x="575" y="992"/>
                </a:lnTo>
                <a:lnTo>
                  <a:pt x="575" y="991"/>
                </a:lnTo>
                <a:lnTo>
                  <a:pt x="576" y="991"/>
                </a:lnTo>
                <a:lnTo>
                  <a:pt x="577" y="991"/>
                </a:lnTo>
                <a:lnTo>
                  <a:pt x="578" y="991"/>
                </a:lnTo>
                <a:lnTo>
                  <a:pt x="578" y="990"/>
                </a:lnTo>
                <a:lnTo>
                  <a:pt x="579" y="990"/>
                </a:lnTo>
                <a:lnTo>
                  <a:pt x="580" y="990"/>
                </a:lnTo>
                <a:lnTo>
                  <a:pt x="581" y="990"/>
                </a:lnTo>
                <a:lnTo>
                  <a:pt x="582" y="990"/>
                </a:lnTo>
                <a:lnTo>
                  <a:pt x="583" y="990"/>
                </a:lnTo>
                <a:lnTo>
                  <a:pt x="585" y="990"/>
                </a:lnTo>
                <a:lnTo>
                  <a:pt x="585" y="990"/>
                </a:lnTo>
                <a:lnTo>
                  <a:pt x="586" y="990"/>
                </a:lnTo>
                <a:lnTo>
                  <a:pt x="587" y="990"/>
                </a:lnTo>
                <a:lnTo>
                  <a:pt x="588" y="990"/>
                </a:lnTo>
                <a:lnTo>
                  <a:pt x="589" y="990"/>
                </a:lnTo>
                <a:lnTo>
                  <a:pt x="590" y="990"/>
                </a:lnTo>
                <a:lnTo>
                  <a:pt x="590" y="990"/>
                </a:lnTo>
                <a:lnTo>
                  <a:pt x="590" y="989"/>
                </a:lnTo>
                <a:lnTo>
                  <a:pt x="590" y="988"/>
                </a:lnTo>
                <a:lnTo>
                  <a:pt x="590" y="986"/>
                </a:lnTo>
                <a:lnTo>
                  <a:pt x="590" y="985"/>
                </a:lnTo>
                <a:lnTo>
                  <a:pt x="590" y="983"/>
                </a:lnTo>
                <a:lnTo>
                  <a:pt x="590" y="982"/>
                </a:lnTo>
                <a:lnTo>
                  <a:pt x="590" y="981"/>
                </a:lnTo>
                <a:lnTo>
                  <a:pt x="589" y="980"/>
                </a:lnTo>
                <a:lnTo>
                  <a:pt x="589" y="978"/>
                </a:lnTo>
                <a:lnTo>
                  <a:pt x="586" y="978"/>
                </a:lnTo>
                <a:lnTo>
                  <a:pt x="585" y="978"/>
                </a:lnTo>
                <a:lnTo>
                  <a:pt x="585" y="978"/>
                </a:lnTo>
                <a:lnTo>
                  <a:pt x="583" y="978"/>
                </a:lnTo>
                <a:lnTo>
                  <a:pt x="583" y="977"/>
                </a:lnTo>
                <a:lnTo>
                  <a:pt x="583" y="976"/>
                </a:lnTo>
                <a:lnTo>
                  <a:pt x="584" y="976"/>
                </a:lnTo>
                <a:lnTo>
                  <a:pt x="584" y="973"/>
                </a:lnTo>
                <a:lnTo>
                  <a:pt x="584" y="972"/>
                </a:lnTo>
                <a:lnTo>
                  <a:pt x="584" y="971"/>
                </a:lnTo>
                <a:lnTo>
                  <a:pt x="584" y="970"/>
                </a:lnTo>
                <a:lnTo>
                  <a:pt x="584" y="969"/>
                </a:lnTo>
                <a:lnTo>
                  <a:pt x="583" y="969"/>
                </a:lnTo>
                <a:lnTo>
                  <a:pt x="582" y="969"/>
                </a:lnTo>
                <a:lnTo>
                  <a:pt x="580" y="969"/>
                </a:lnTo>
                <a:lnTo>
                  <a:pt x="579" y="969"/>
                </a:lnTo>
                <a:lnTo>
                  <a:pt x="578" y="969"/>
                </a:lnTo>
                <a:lnTo>
                  <a:pt x="577" y="969"/>
                </a:lnTo>
                <a:lnTo>
                  <a:pt x="576" y="969"/>
                </a:lnTo>
                <a:lnTo>
                  <a:pt x="575" y="969"/>
                </a:lnTo>
                <a:lnTo>
                  <a:pt x="574" y="969"/>
                </a:lnTo>
                <a:lnTo>
                  <a:pt x="573" y="969"/>
                </a:lnTo>
                <a:lnTo>
                  <a:pt x="573" y="969"/>
                </a:lnTo>
                <a:lnTo>
                  <a:pt x="572" y="969"/>
                </a:lnTo>
                <a:lnTo>
                  <a:pt x="570" y="969"/>
                </a:lnTo>
                <a:lnTo>
                  <a:pt x="569" y="969"/>
                </a:lnTo>
                <a:lnTo>
                  <a:pt x="569" y="970"/>
                </a:lnTo>
                <a:lnTo>
                  <a:pt x="565" y="972"/>
                </a:lnTo>
                <a:lnTo>
                  <a:pt x="565" y="973"/>
                </a:lnTo>
                <a:lnTo>
                  <a:pt x="565" y="976"/>
                </a:lnTo>
                <a:lnTo>
                  <a:pt x="564" y="976"/>
                </a:lnTo>
                <a:lnTo>
                  <a:pt x="563" y="976"/>
                </a:lnTo>
                <a:lnTo>
                  <a:pt x="562" y="975"/>
                </a:lnTo>
                <a:lnTo>
                  <a:pt x="561" y="976"/>
                </a:lnTo>
                <a:lnTo>
                  <a:pt x="560" y="977"/>
                </a:lnTo>
                <a:lnTo>
                  <a:pt x="559" y="978"/>
                </a:lnTo>
                <a:lnTo>
                  <a:pt x="558" y="978"/>
                </a:lnTo>
                <a:lnTo>
                  <a:pt x="556" y="978"/>
                </a:lnTo>
                <a:lnTo>
                  <a:pt x="555" y="979"/>
                </a:lnTo>
                <a:lnTo>
                  <a:pt x="554" y="979"/>
                </a:lnTo>
                <a:lnTo>
                  <a:pt x="553" y="980"/>
                </a:lnTo>
                <a:lnTo>
                  <a:pt x="552" y="981"/>
                </a:lnTo>
                <a:lnTo>
                  <a:pt x="552" y="982"/>
                </a:lnTo>
                <a:lnTo>
                  <a:pt x="552" y="984"/>
                </a:lnTo>
                <a:lnTo>
                  <a:pt x="551" y="984"/>
                </a:lnTo>
                <a:lnTo>
                  <a:pt x="551" y="985"/>
                </a:lnTo>
                <a:lnTo>
                  <a:pt x="551" y="986"/>
                </a:lnTo>
                <a:lnTo>
                  <a:pt x="551" y="987"/>
                </a:lnTo>
                <a:lnTo>
                  <a:pt x="551" y="988"/>
                </a:lnTo>
                <a:lnTo>
                  <a:pt x="551" y="989"/>
                </a:lnTo>
                <a:lnTo>
                  <a:pt x="551" y="990"/>
                </a:lnTo>
                <a:lnTo>
                  <a:pt x="551" y="991"/>
                </a:lnTo>
                <a:lnTo>
                  <a:pt x="551" y="992"/>
                </a:lnTo>
                <a:lnTo>
                  <a:pt x="551" y="994"/>
                </a:lnTo>
                <a:lnTo>
                  <a:pt x="551" y="995"/>
                </a:lnTo>
                <a:lnTo>
                  <a:pt x="551" y="997"/>
                </a:lnTo>
                <a:lnTo>
                  <a:pt x="551" y="999"/>
                </a:lnTo>
                <a:lnTo>
                  <a:pt x="551" y="1001"/>
                </a:lnTo>
                <a:lnTo>
                  <a:pt x="551" y="1002"/>
                </a:lnTo>
                <a:lnTo>
                  <a:pt x="551" y="1003"/>
                </a:lnTo>
                <a:lnTo>
                  <a:pt x="551" y="1004"/>
                </a:lnTo>
                <a:lnTo>
                  <a:pt x="552" y="1005"/>
                </a:lnTo>
                <a:lnTo>
                  <a:pt x="552" y="1006"/>
                </a:lnTo>
                <a:lnTo>
                  <a:pt x="553" y="1007"/>
                </a:lnTo>
                <a:lnTo>
                  <a:pt x="552" y="1007"/>
                </a:lnTo>
                <a:lnTo>
                  <a:pt x="551" y="1007"/>
                </a:lnTo>
                <a:lnTo>
                  <a:pt x="551" y="1008"/>
                </a:lnTo>
                <a:lnTo>
                  <a:pt x="551" y="1009"/>
                </a:lnTo>
                <a:lnTo>
                  <a:pt x="551" y="1012"/>
                </a:lnTo>
                <a:lnTo>
                  <a:pt x="544" y="1013"/>
                </a:lnTo>
                <a:lnTo>
                  <a:pt x="544" y="1012"/>
                </a:lnTo>
                <a:lnTo>
                  <a:pt x="543" y="1012"/>
                </a:lnTo>
                <a:lnTo>
                  <a:pt x="543" y="1011"/>
                </a:lnTo>
                <a:lnTo>
                  <a:pt x="542" y="1011"/>
                </a:lnTo>
                <a:lnTo>
                  <a:pt x="544" y="1010"/>
                </a:lnTo>
                <a:lnTo>
                  <a:pt x="549" y="1008"/>
                </a:lnTo>
                <a:lnTo>
                  <a:pt x="550" y="1007"/>
                </a:lnTo>
                <a:lnTo>
                  <a:pt x="552" y="1006"/>
                </a:lnTo>
                <a:lnTo>
                  <a:pt x="551" y="1006"/>
                </a:lnTo>
                <a:lnTo>
                  <a:pt x="551" y="1005"/>
                </a:lnTo>
                <a:lnTo>
                  <a:pt x="551" y="1004"/>
                </a:lnTo>
                <a:lnTo>
                  <a:pt x="551" y="1003"/>
                </a:lnTo>
                <a:lnTo>
                  <a:pt x="551" y="1002"/>
                </a:lnTo>
                <a:lnTo>
                  <a:pt x="551" y="1001"/>
                </a:lnTo>
                <a:lnTo>
                  <a:pt x="551" y="1000"/>
                </a:lnTo>
                <a:lnTo>
                  <a:pt x="551" y="999"/>
                </a:lnTo>
                <a:lnTo>
                  <a:pt x="551" y="998"/>
                </a:lnTo>
                <a:lnTo>
                  <a:pt x="551" y="997"/>
                </a:lnTo>
                <a:lnTo>
                  <a:pt x="551" y="995"/>
                </a:lnTo>
                <a:lnTo>
                  <a:pt x="551" y="994"/>
                </a:lnTo>
                <a:lnTo>
                  <a:pt x="551" y="992"/>
                </a:lnTo>
                <a:lnTo>
                  <a:pt x="551" y="991"/>
                </a:lnTo>
                <a:lnTo>
                  <a:pt x="551" y="988"/>
                </a:lnTo>
                <a:lnTo>
                  <a:pt x="551" y="987"/>
                </a:lnTo>
                <a:lnTo>
                  <a:pt x="551" y="986"/>
                </a:lnTo>
                <a:lnTo>
                  <a:pt x="551" y="985"/>
                </a:lnTo>
                <a:lnTo>
                  <a:pt x="550" y="984"/>
                </a:lnTo>
                <a:lnTo>
                  <a:pt x="550" y="983"/>
                </a:lnTo>
                <a:lnTo>
                  <a:pt x="549" y="983"/>
                </a:lnTo>
                <a:lnTo>
                  <a:pt x="544" y="987"/>
                </a:lnTo>
                <a:lnTo>
                  <a:pt x="544" y="989"/>
                </a:lnTo>
                <a:lnTo>
                  <a:pt x="542" y="990"/>
                </a:lnTo>
                <a:lnTo>
                  <a:pt x="541" y="990"/>
                </a:lnTo>
                <a:lnTo>
                  <a:pt x="540" y="990"/>
                </a:lnTo>
                <a:lnTo>
                  <a:pt x="540" y="989"/>
                </a:lnTo>
                <a:lnTo>
                  <a:pt x="540" y="988"/>
                </a:lnTo>
                <a:lnTo>
                  <a:pt x="539" y="989"/>
                </a:lnTo>
                <a:lnTo>
                  <a:pt x="535" y="991"/>
                </a:lnTo>
                <a:lnTo>
                  <a:pt x="528" y="996"/>
                </a:lnTo>
                <a:lnTo>
                  <a:pt x="527" y="996"/>
                </a:lnTo>
                <a:lnTo>
                  <a:pt x="524" y="999"/>
                </a:lnTo>
                <a:lnTo>
                  <a:pt x="523" y="999"/>
                </a:lnTo>
                <a:lnTo>
                  <a:pt x="518" y="1002"/>
                </a:lnTo>
                <a:lnTo>
                  <a:pt x="513" y="1006"/>
                </a:lnTo>
                <a:lnTo>
                  <a:pt x="506" y="1010"/>
                </a:lnTo>
                <a:lnTo>
                  <a:pt x="505" y="1010"/>
                </a:lnTo>
                <a:lnTo>
                  <a:pt x="503" y="1012"/>
                </a:lnTo>
                <a:lnTo>
                  <a:pt x="501" y="1014"/>
                </a:lnTo>
                <a:lnTo>
                  <a:pt x="497" y="1016"/>
                </a:lnTo>
                <a:lnTo>
                  <a:pt x="503" y="1015"/>
                </a:lnTo>
                <a:lnTo>
                  <a:pt x="503" y="1016"/>
                </a:lnTo>
                <a:lnTo>
                  <a:pt x="503" y="1017"/>
                </a:lnTo>
                <a:lnTo>
                  <a:pt x="503" y="1018"/>
                </a:lnTo>
                <a:lnTo>
                  <a:pt x="504" y="1018"/>
                </a:lnTo>
                <a:lnTo>
                  <a:pt x="504" y="1019"/>
                </a:lnTo>
                <a:lnTo>
                  <a:pt x="503" y="1019"/>
                </a:lnTo>
                <a:lnTo>
                  <a:pt x="503" y="1020"/>
                </a:lnTo>
                <a:lnTo>
                  <a:pt x="503" y="1022"/>
                </a:lnTo>
                <a:lnTo>
                  <a:pt x="503" y="1024"/>
                </a:lnTo>
                <a:lnTo>
                  <a:pt x="503" y="1025"/>
                </a:lnTo>
                <a:lnTo>
                  <a:pt x="503" y="1026"/>
                </a:lnTo>
                <a:lnTo>
                  <a:pt x="503" y="1026"/>
                </a:lnTo>
                <a:lnTo>
                  <a:pt x="504" y="1026"/>
                </a:lnTo>
                <a:lnTo>
                  <a:pt x="505" y="1026"/>
                </a:lnTo>
                <a:lnTo>
                  <a:pt x="505" y="1026"/>
                </a:lnTo>
                <a:lnTo>
                  <a:pt x="504" y="1026"/>
                </a:lnTo>
                <a:lnTo>
                  <a:pt x="509" y="1026"/>
                </a:lnTo>
                <a:lnTo>
                  <a:pt x="509" y="1026"/>
                </a:lnTo>
                <a:lnTo>
                  <a:pt x="510" y="1026"/>
                </a:lnTo>
                <a:lnTo>
                  <a:pt x="510" y="1027"/>
                </a:lnTo>
                <a:lnTo>
                  <a:pt x="510" y="1028"/>
                </a:lnTo>
                <a:lnTo>
                  <a:pt x="510" y="1029"/>
                </a:lnTo>
                <a:lnTo>
                  <a:pt x="510" y="1030"/>
                </a:lnTo>
                <a:lnTo>
                  <a:pt x="510" y="1031"/>
                </a:lnTo>
                <a:lnTo>
                  <a:pt x="511" y="1031"/>
                </a:lnTo>
                <a:lnTo>
                  <a:pt x="512" y="1032"/>
                </a:lnTo>
                <a:lnTo>
                  <a:pt x="512" y="1031"/>
                </a:lnTo>
                <a:lnTo>
                  <a:pt x="513" y="1031"/>
                </a:lnTo>
                <a:lnTo>
                  <a:pt x="513" y="1031"/>
                </a:lnTo>
                <a:lnTo>
                  <a:pt x="514" y="1031"/>
                </a:lnTo>
                <a:lnTo>
                  <a:pt x="514" y="1032"/>
                </a:lnTo>
                <a:lnTo>
                  <a:pt x="513" y="1032"/>
                </a:lnTo>
                <a:lnTo>
                  <a:pt x="513" y="1032"/>
                </a:lnTo>
                <a:lnTo>
                  <a:pt x="512" y="1032"/>
                </a:lnTo>
                <a:lnTo>
                  <a:pt x="511" y="1032"/>
                </a:lnTo>
                <a:lnTo>
                  <a:pt x="511" y="1033"/>
                </a:lnTo>
                <a:lnTo>
                  <a:pt x="510" y="1034"/>
                </a:lnTo>
                <a:lnTo>
                  <a:pt x="509" y="1034"/>
                </a:lnTo>
                <a:lnTo>
                  <a:pt x="509" y="1035"/>
                </a:lnTo>
                <a:lnTo>
                  <a:pt x="508" y="1035"/>
                </a:lnTo>
                <a:lnTo>
                  <a:pt x="508" y="1036"/>
                </a:lnTo>
                <a:lnTo>
                  <a:pt x="507" y="1036"/>
                </a:lnTo>
                <a:lnTo>
                  <a:pt x="506" y="1037"/>
                </a:lnTo>
                <a:lnTo>
                  <a:pt x="505" y="1037"/>
                </a:lnTo>
                <a:lnTo>
                  <a:pt x="505" y="1038"/>
                </a:lnTo>
                <a:lnTo>
                  <a:pt x="504" y="1038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9"/>
                </a:lnTo>
                <a:lnTo>
                  <a:pt x="503" y="1041"/>
                </a:lnTo>
                <a:lnTo>
                  <a:pt x="503" y="1042"/>
                </a:lnTo>
                <a:lnTo>
                  <a:pt x="503" y="1043"/>
                </a:lnTo>
                <a:lnTo>
                  <a:pt x="504" y="1044"/>
                </a:lnTo>
                <a:lnTo>
                  <a:pt x="504" y="1045"/>
                </a:lnTo>
                <a:lnTo>
                  <a:pt x="504" y="1046"/>
                </a:lnTo>
                <a:lnTo>
                  <a:pt x="505" y="1047"/>
                </a:lnTo>
                <a:lnTo>
                  <a:pt x="505" y="1048"/>
                </a:lnTo>
                <a:lnTo>
                  <a:pt x="505" y="1049"/>
                </a:lnTo>
                <a:lnTo>
                  <a:pt x="506" y="1049"/>
                </a:lnTo>
                <a:lnTo>
                  <a:pt x="506" y="1050"/>
                </a:lnTo>
                <a:lnTo>
                  <a:pt x="507" y="1050"/>
                </a:lnTo>
                <a:lnTo>
                  <a:pt x="507" y="1050"/>
                </a:lnTo>
                <a:lnTo>
                  <a:pt x="508" y="1050"/>
                </a:lnTo>
                <a:lnTo>
                  <a:pt x="509" y="1051"/>
                </a:lnTo>
                <a:lnTo>
                  <a:pt x="509" y="1052"/>
                </a:lnTo>
                <a:lnTo>
                  <a:pt x="510" y="1052"/>
                </a:lnTo>
                <a:lnTo>
                  <a:pt x="511" y="1053"/>
                </a:lnTo>
                <a:lnTo>
                  <a:pt x="512" y="1053"/>
                </a:lnTo>
                <a:lnTo>
                  <a:pt x="513" y="1054"/>
                </a:lnTo>
                <a:lnTo>
                  <a:pt x="513" y="1055"/>
                </a:lnTo>
                <a:lnTo>
                  <a:pt x="513" y="1056"/>
                </a:lnTo>
                <a:lnTo>
                  <a:pt x="514" y="1056"/>
                </a:lnTo>
                <a:lnTo>
                  <a:pt x="515" y="1057"/>
                </a:lnTo>
                <a:lnTo>
                  <a:pt x="516" y="1058"/>
                </a:lnTo>
                <a:lnTo>
                  <a:pt x="516" y="1059"/>
                </a:lnTo>
                <a:lnTo>
                  <a:pt x="517" y="1059"/>
                </a:lnTo>
                <a:lnTo>
                  <a:pt x="517" y="1058"/>
                </a:lnTo>
                <a:lnTo>
                  <a:pt x="518" y="1058"/>
                </a:lnTo>
                <a:lnTo>
                  <a:pt x="519" y="1058"/>
                </a:lnTo>
                <a:lnTo>
                  <a:pt x="520" y="1058"/>
                </a:lnTo>
                <a:lnTo>
                  <a:pt x="520" y="1057"/>
                </a:lnTo>
                <a:lnTo>
                  <a:pt x="521" y="1057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3" y="1059"/>
                </a:lnTo>
                <a:lnTo>
                  <a:pt x="523" y="1060"/>
                </a:lnTo>
                <a:lnTo>
                  <a:pt x="522" y="1060"/>
                </a:lnTo>
                <a:lnTo>
                  <a:pt x="521" y="1060"/>
                </a:lnTo>
                <a:lnTo>
                  <a:pt x="520" y="1060"/>
                </a:lnTo>
                <a:lnTo>
                  <a:pt x="521" y="1062"/>
                </a:lnTo>
                <a:lnTo>
                  <a:pt x="519" y="1062"/>
                </a:lnTo>
                <a:lnTo>
                  <a:pt x="520" y="1063"/>
                </a:lnTo>
                <a:lnTo>
                  <a:pt x="520" y="1064"/>
                </a:lnTo>
                <a:lnTo>
                  <a:pt x="520" y="1065"/>
                </a:lnTo>
                <a:lnTo>
                  <a:pt x="521" y="1066"/>
                </a:lnTo>
                <a:lnTo>
                  <a:pt x="521" y="1067"/>
                </a:lnTo>
                <a:lnTo>
                  <a:pt x="521" y="1068"/>
                </a:lnTo>
                <a:lnTo>
                  <a:pt x="521" y="1069"/>
                </a:lnTo>
                <a:lnTo>
                  <a:pt x="521" y="1070"/>
                </a:lnTo>
                <a:lnTo>
                  <a:pt x="521" y="1071"/>
                </a:lnTo>
                <a:lnTo>
                  <a:pt x="521" y="1072"/>
                </a:lnTo>
                <a:lnTo>
                  <a:pt x="521" y="1073"/>
                </a:lnTo>
                <a:lnTo>
                  <a:pt x="521" y="1074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6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5"/>
                </a:lnTo>
                <a:lnTo>
                  <a:pt x="523" y="1085"/>
                </a:lnTo>
                <a:lnTo>
                  <a:pt x="524" y="1085"/>
                </a:lnTo>
                <a:lnTo>
                  <a:pt x="524" y="1086"/>
                </a:lnTo>
                <a:lnTo>
                  <a:pt x="522" y="1086"/>
                </a:lnTo>
                <a:lnTo>
                  <a:pt x="521" y="1086"/>
                </a:lnTo>
                <a:lnTo>
                  <a:pt x="521" y="1085"/>
                </a:lnTo>
                <a:lnTo>
                  <a:pt x="521" y="1080"/>
                </a:lnTo>
                <a:lnTo>
                  <a:pt x="521" y="1078"/>
                </a:lnTo>
                <a:lnTo>
                  <a:pt x="521" y="1077"/>
                </a:lnTo>
                <a:lnTo>
                  <a:pt x="519" y="1078"/>
                </a:lnTo>
                <a:lnTo>
                  <a:pt x="519" y="1077"/>
                </a:lnTo>
                <a:lnTo>
                  <a:pt x="519" y="1076"/>
                </a:lnTo>
                <a:lnTo>
                  <a:pt x="519" y="1075"/>
                </a:lnTo>
                <a:lnTo>
                  <a:pt x="520" y="1075"/>
                </a:lnTo>
                <a:lnTo>
                  <a:pt x="521" y="1075"/>
                </a:lnTo>
                <a:lnTo>
                  <a:pt x="521" y="1074"/>
                </a:lnTo>
                <a:lnTo>
                  <a:pt x="521" y="1073"/>
                </a:lnTo>
                <a:lnTo>
                  <a:pt x="521" y="1072"/>
                </a:lnTo>
                <a:lnTo>
                  <a:pt x="521" y="1071"/>
                </a:lnTo>
                <a:lnTo>
                  <a:pt x="521" y="1070"/>
                </a:lnTo>
                <a:lnTo>
                  <a:pt x="521" y="1069"/>
                </a:lnTo>
                <a:lnTo>
                  <a:pt x="521" y="1068"/>
                </a:lnTo>
                <a:lnTo>
                  <a:pt x="521" y="1067"/>
                </a:lnTo>
                <a:lnTo>
                  <a:pt x="520" y="1067"/>
                </a:lnTo>
                <a:lnTo>
                  <a:pt x="520" y="1066"/>
                </a:lnTo>
                <a:lnTo>
                  <a:pt x="520" y="1065"/>
                </a:lnTo>
                <a:lnTo>
                  <a:pt x="520" y="1064"/>
                </a:lnTo>
                <a:lnTo>
                  <a:pt x="519" y="1063"/>
                </a:lnTo>
                <a:lnTo>
                  <a:pt x="519" y="1062"/>
                </a:lnTo>
                <a:lnTo>
                  <a:pt x="517" y="1062"/>
                </a:lnTo>
                <a:lnTo>
                  <a:pt x="516" y="1062"/>
                </a:lnTo>
                <a:lnTo>
                  <a:pt x="517" y="1062"/>
                </a:lnTo>
                <a:lnTo>
                  <a:pt x="516" y="1061"/>
                </a:lnTo>
                <a:lnTo>
                  <a:pt x="515" y="1060"/>
                </a:lnTo>
                <a:lnTo>
                  <a:pt x="515" y="1059"/>
                </a:lnTo>
                <a:lnTo>
                  <a:pt x="516" y="1059"/>
                </a:lnTo>
                <a:lnTo>
                  <a:pt x="515" y="1059"/>
                </a:lnTo>
                <a:lnTo>
                  <a:pt x="514" y="1058"/>
                </a:lnTo>
                <a:lnTo>
                  <a:pt x="513" y="1056"/>
                </a:lnTo>
                <a:lnTo>
                  <a:pt x="513" y="1055"/>
                </a:lnTo>
                <a:lnTo>
                  <a:pt x="512" y="1054"/>
                </a:lnTo>
                <a:lnTo>
                  <a:pt x="511" y="1053"/>
                </a:lnTo>
                <a:lnTo>
                  <a:pt x="510" y="1053"/>
                </a:lnTo>
                <a:lnTo>
                  <a:pt x="509" y="1052"/>
                </a:lnTo>
                <a:lnTo>
                  <a:pt x="508" y="1053"/>
                </a:lnTo>
                <a:lnTo>
                  <a:pt x="507" y="1053"/>
                </a:lnTo>
                <a:lnTo>
                  <a:pt x="507" y="1054"/>
                </a:lnTo>
                <a:lnTo>
                  <a:pt x="506" y="1054"/>
                </a:lnTo>
                <a:lnTo>
                  <a:pt x="506" y="1055"/>
                </a:lnTo>
                <a:lnTo>
                  <a:pt x="506" y="1056"/>
                </a:lnTo>
                <a:lnTo>
                  <a:pt x="506" y="1057"/>
                </a:lnTo>
                <a:lnTo>
                  <a:pt x="506" y="1058"/>
                </a:lnTo>
                <a:lnTo>
                  <a:pt x="506" y="1059"/>
                </a:lnTo>
                <a:lnTo>
                  <a:pt x="507" y="1059"/>
                </a:lnTo>
                <a:lnTo>
                  <a:pt x="507" y="1060"/>
                </a:lnTo>
                <a:lnTo>
                  <a:pt x="506" y="1060"/>
                </a:lnTo>
                <a:lnTo>
                  <a:pt x="506" y="1062"/>
                </a:lnTo>
                <a:lnTo>
                  <a:pt x="505" y="1062"/>
                </a:lnTo>
                <a:lnTo>
                  <a:pt x="504" y="1062"/>
                </a:lnTo>
                <a:lnTo>
                  <a:pt x="503" y="1062"/>
                </a:lnTo>
                <a:lnTo>
                  <a:pt x="503" y="1062"/>
                </a:lnTo>
                <a:lnTo>
                  <a:pt x="503" y="1064"/>
                </a:lnTo>
                <a:lnTo>
                  <a:pt x="504" y="1064"/>
                </a:lnTo>
                <a:lnTo>
                  <a:pt x="505" y="1064"/>
                </a:lnTo>
                <a:lnTo>
                  <a:pt x="505" y="1065"/>
                </a:lnTo>
                <a:lnTo>
                  <a:pt x="506" y="1065"/>
                </a:lnTo>
                <a:lnTo>
                  <a:pt x="506" y="1066"/>
                </a:lnTo>
                <a:lnTo>
                  <a:pt x="507" y="1066"/>
                </a:lnTo>
                <a:lnTo>
                  <a:pt x="508" y="1066"/>
                </a:lnTo>
                <a:lnTo>
                  <a:pt x="509" y="1065"/>
                </a:lnTo>
                <a:lnTo>
                  <a:pt x="510" y="1065"/>
                </a:lnTo>
                <a:lnTo>
                  <a:pt x="511" y="1065"/>
                </a:lnTo>
                <a:lnTo>
                  <a:pt x="511" y="1064"/>
                </a:lnTo>
                <a:lnTo>
                  <a:pt x="512" y="1064"/>
                </a:lnTo>
                <a:lnTo>
                  <a:pt x="513" y="1064"/>
                </a:lnTo>
                <a:lnTo>
                  <a:pt x="513" y="1065"/>
                </a:lnTo>
                <a:lnTo>
                  <a:pt x="512" y="1065"/>
                </a:lnTo>
                <a:lnTo>
                  <a:pt x="512" y="1066"/>
                </a:lnTo>
                <a:lnTo>
                  <a:pt x="511" y="1066"/>
                </a:lnTo>
                <a:lnTo>
                  <a:pt x="510" y="1066"/>
                </a:lnTo>
                <a:lnTo>
                  <a:pt x="510" y="1067"/>
                </a:lnTo>
                <a:lnTo>
                  <a:pt x="509" y="1067"/>
                </a:lnTo>
                <a:lnTo>
                  <a:pt x="509" y="1068"/>
                </a:lnTo>
                <a:lnTo>
                  <a:pt x="508" y="1068"/>
                </a:lnTo>
                <a:lnTo>
                  <a:pt x="507" y="1068"/>
                </a:lnTo>
                <a:lnTo>
                  <a:pt x="507" y="1069"/>
                </a:lnTo>
                <a:lnTo>
                  <a:pt x="506" y="1069"/>
                </a:lnTo>
                <a:lnTo>
                  <a:pt x="505" y="1069"/>
                </a:lnTo>
                <a:lnTo>
                  <a:pt x="505" y="1070"/>
                </a:lnTo>
                <a:lnTo>
                  <a:pt x="506" y="1070"/>
                </a:lnTo>
                <a:lnTo>
                  <a:pt x="507" y="1071"/>
                </a:lnTo>
                <a:lnTo>
                  <a:pt x="508" y="1071"/>
                </a:lnTo>
                <a:lnTo>
                  <a:pt x="509" y="1071"/>
                </a:lnTo>
                <a:lnTo>
                  <a:pt x="510" y="1071"/>
                </a:lnTo>
                <a:lnTo>
                  <a:pt x="510" y="1072"/>
                </a:lnTo>
                <a:lnTo>
                  <a:pt x="510" y="1073"/>
                </a:lnTo>
                <a:lnTo>
                  <a:pt x="510" y="1074"/>
                </a:lnTo>
                <a:lnTo>
                  <a:pt x="510" y="1074"/>
                </a:lnTo>
                <a:lnTo>
                  <a:pt x="509" y="1074"/>
                </a:lnTo>
                <a:lnTo>
                  <a:pt x="509" y="1075"/>
                </a:lnTo>
                <a:lnTo>
                  <a:pt x="509" y="1076"/>
                </a:lnTo>
                <a:lnTo>
                  <a:pt x="509" y="1077"/>
                </a:lnTo>
                <a:lnTo>
                  <a:pt x="509" y="1078"/>
                </a:lnTo>
                <a:lnTo>
                  <a:pt x="509" y="1079"/>
                </a:lnTo>
                <a:lnTo>
                  <a:pt x="509" y="1080"/>
                </a:lnTo>
                <a:lnTo>
                  <a:pt x="509" y="1081"/>
                </a:lnTo>
                <a:lnTo>
                  <a:pt x="509" y="1082"/>
                </a:lnTo>
                <a:lnTo>
                  <a:pt x="508" y="1083"/>
                </a:lnTo>
                <a:lnTo>
                  <a:pt x="508" y="1084"/>
                </a:lnTo>
                <a:lnTo>
                  <a:pt x="508" y="1085"/>
                </a:lnTo>
                <a:lnTo>
                  <a:pt x="508" y="1086"/>
                </a:lnTo>
                <a:lnTo>
                  <a:pt x="508" y="1086"/>
                </a:lnTo>
                <a:lnTo>
                  <a:pt x="507" y="1091"/>
                </a:lnTo>
                <a:lnTo>
                  <a:pt x="503" y="1091"/>
                </a:lnTo>
                <a:lnTo>
                  <a:pt x="503" y="1092"/>
                </a:lnTo>
                <a:lnTo>
                  <a:pt x="502" y="1092"/>
                </a:lnTo>
                <a:lnTo>
                  <a:pt x="492" y="1092"/>
                </a:lnTo>
                <a:lnTo>
                  <a:pt x="491" y="1092"/>
                </a:lnTo>
                <a:lnTo>
                  <a:pt x="491" y="1091"/>
                </a:lnTo>
                <a:lnTo>
                  <a:pt x="492" y="1091"/>
                </a:lnTo>
                <a:lnTo>
                  <a:pt x="494" y="1089"/>
                </a:lnTo>
                <a:lnTo>
                  <a:pt x="495" y="1089"/>
                </a:lnTo>
                <a:lnTo>
                  <a:pt x="496" y="1088"/>
                </a:lnTo>
                <a:lnTo>
                  <a:pt x="497" y="1088"/>
                </a:lnTo>
                <a:lnTo>
                  <a:pt x="498" y="1087"/>
                </a:lnTo>
                <a:lnTo>
                  <a:pt x="499" y="1087"/>
                </a:lnTo>
                <a:lnTo>
                  <a:pt x="500" y="1087"/>
                </a:lnTo>
                <a:lnTo>
                  <a:pt x="501" y="1086"/>
                </a:lnTo>
                <a:lnTo>
                  <a:pt x="501" y="1086"/>
                </a:lnTo>
                <a:lnTo>
                  <a:pt x="502" y="1086"/>
                </a:lnTo>
                <a:lnTo>
                  <a:pt x="503" y="1086"/>
                </a:lnTo>
                <a:lnTo>
                  <a:pt x="503" y="1086"/>
                </a:lnTo>
                <a:lnTo>
                  <a:pt x="503" y="1085"/>
                </a:lnTo>
                <a:lnTo>
                  <a:pt x="504" y="1082"/>
                </a:lnTo>
                <a:lnTo>
                  <a:pt x="504" y="1081"/>
                </a:lnTo>
                <a:lnTo>
                  <a:pt x="503" y="1081"/>
                </a:lnTo>
                <a:lnTo>
                  <a:pt x="501" y="1081"/>
                </a:lnTo>
                <a:lnTo>
                  <a:pt x="501" y="1080"/>
                </a:lnTo>
                <a:lnTo>
                  <a:pt x="501" y="1079"/>
                </a:lnTo>
                <a:lnTo>
                  <a:pt x="501" y="1078"/>
                </a:lnTo>
                <a:lnTo>
                  <a:pt x="501" y="1077"/>
                </a:lnTo>
                <a:lnTo>
                  <a:pt x="501" y="1076"/>
                </a:lnTo>
                <a:lnTo>
                  <a:pt x="501" y="1075"/>
                </a:lnTo>
                <a:lnTo>
                  <a:pt x="500" y="1074"/>
                </a:lnTo>
                <a:lnTo>
                  <a:pt x="501" y="1074"/>
                </a:lnTo>
                <a:lnTo>
                  <a:pt x="500" y="1074"/>
                </a:lnTo>
                <a:lnTo>
                  <a:pt x="499" y="1074"/>
                </a:lnTo>
                <a:lnTo>
                  <a:pt x="499" y="1073"/>
                </a:lnTo>
                <a:lnTo>
                  <a:pt x="498" y="1073"/>
                </a:lnTo>
                <a:lnTo>
                  <a:pt x="498" y="1072"/>
                </a:lnTo>
                <a:lnTo>
                  <a:pt x="498" y="1071"/>
                </a:lnTo>
                <a:lnTo>
                  <a:pt x="498" y="1070"/>
                </a:lnTo>
                <a:lnTo>
                  <a:pt x="495" y="1070"/>
                </a:lnTo>
                <a:lnTo>
                  <a:pt x="493" y="1070"/>
                </a:lnTo>
                <a:lnTo>
                  <a:pt x="492" y="1070"/>
                </a:lnTo>
                <a:lnTo>
                  <a:pt x="489" y="1070"/>
                </a:lnTo>
                <a:lnTo>
                  <a:pt x="487" y="1070"/>
                </a:lnTo>
                <a:lnTo>
                  <a:pt x="482" y="1070"/>
                </a:lnTo>
                <a:lnTo>
                  <a:pt x="475" y="1070"/>
                </a:lnTo>
                <a:lnTo>
                  <a:pt x="474" y="1070"/>
                </a:lnTo>
                <a:lnTo>
                  <a:pt x="469" y="1070"/>
                </a:lnTo>
                <a:lnTo>
                  <a:pt x="465" y="1070"/>
                </a:lnTo>
                <a:lnTo>
                  <a:pt x="463" y="1070"/>
                </a:lnTo>
                <a:lnTo>
                  <a:pt x="460" y="1070"/>
                </a:lnTo>
                <a:lnTo>
                  <a:pt x="459" y="1070"/>
                </a:lnTo>
                <a:lnTo>
                  <a:pt x="458" y="1070"/>
                </a:lnTo>
                <a:lnTo>
                  <a:pt x="457" y="1070"/>
                </a:lnTo>
                <a:lnTo>
                  <a:pt x="456" y="1070"/>
                </a:lnTo>
                <a:lnTo>
                  <a:pt x="451" y="1071"/>
                </a:lnTo>
                <a:lnTo>
                  <a:pt x="448" y="1071"/>
                </a:lnTo>
                <a:lnTo>
                  <a:pt x="448" y="1078"/>
                </a:lnTo>
                <a:lnTo>
                  <a:pt x="441" y="1079"/>
                </a:lnTo>
                <a:lnTo>
                  <a:pt x="441" y="1078"/>
                </a:lnTo>
                <a:lnTo>
                  <a:pt x="441" y="1076"/>
                </a:lnTo>
                <a:lnTo>
                  <a:pt x="441" y="1074"/>
                </a:lnTo>
                <a:lnTo>
                  <a:pt x="441" y="1072"/>
                </a:lnTo>
                <a:lnTo>
                  <a:pt x="441" y="1071"/>
                </a:lnTo>
                <a:lnTo>
                  <a:pt x="442" y="1071"/>
                </a:lnTo>
                <a:lnTo>
                  <a:pt x="445" y="1071"/>
                </a:lnTo>
                <a:lnTo>
                  <a:pt x="446" y="1071"/>
                </a:lnTo>
                <a:lnTo>
                  <a:pt x="448" y="1070"/>
                </a:lnTo>
                <a:lnTo>
                  <a:pt x="451" y="1070"/>
                </a:lnTo>
                <a:lnTo>
                  <a:pt x="452" y="1070"/>
                </a:lnTo>
                <a:lnTo>
                  <a:pt x="453" y="1070"/>
                </a:lnTo>
                <a:lnTo>
                  <a:pt x="454" y="1070"/>
                </a:lnTo>
                <a:lnTo>
                  <a:pt x="456" y="1070"/>
                </a:lnTo>
                <a:lnTo>
                  <a:pt x="457" y="1070"/>
                </a:lnTo>
                <a:lnTo>
                  <a:pt x="459" y="1070"/>
                </a:lnTo>
                <a:lnTo>
                  <a:pt x="463" y="1070"/>
                </a:lnTo>
                <a:lnTo>
                  <a:pt x="465" y="1069"/>
                </a:lnTo>
                <a:lnTo>
                  <a:pt x="467" y="1069"/>
                </a:lnTo>
                <a:lnTo>
                  <a:pt x="473" y="1069"/>
                </a:lnTo>
                <a:lnTo>
                  <a:pt x="475" y="1069"/>
                </a:lnTo>
                <a:lnTo>
                  <a:pt x="476" y="1069"/>
                </a:lnTo>
                <a:lnTo>
                  <a:pt x="481" y="1069"/>
                </a:lnTo>
                <a:lnTo>
                  <a:pt x="482" y="1069"/>
                </a:lnTo>
                <a:lnTo>
                  <a:pt x="489" y="1069"/>
                </a:lnTo>
                <a:lnTo>
                  <a:pt x="493" y="1069"/>
                </a:lnTo>
                <a:lnTo>
                  <a:pt x="493" y="1065"/>
                </a:lnTo>
                <a:lnTo>
                  <a:pt x="493" y="1064"/>
                </a:lnTo>
                <a:lnTo>
                  <a:pt x="493" y="1063"/>
                </a:lnTo>
                <a:lnTo>
                  <a:pt x="493" y="1062"/>
                </a:lnTo>
                <a:lnTo>
                  <a:pt x="493" y="1062"/>
                </a:lnTo>
                <a:lnTo>
                  <a:pt x="492" y="1061"/>
                </a:lnTo>
                <a:lnTo>
                  <a:pt x="493" y="1061"/>
                </a:lnTo>
                <a:lnTo>
                  <a:pt x="496" y="1061"/>
                </a:lnTo>
                <a:lnTo>
                  <a:pt x="499" y="1061"/>
                </a:lnTo>
                <a:lnTo>
                  <a:pt x="501" y="1061"/>
                </a:lnTo>
                <a:lnTo>
                  <a:pt x="502" y="1061"/>
                </a:lnTo>
                <a:lnTo>
                  <a:pt x="503" y="1061"/>
                </a:lnTo>
                <a:lnTo>
                  <a:pt x="503" y="1060"/>
                </a:lnTo>
                <a:lnTo>
                  <a:pt x="503" y="1059"/>
                </a:lnTo>
                <a:lnTo>
                  <a:pt x="503" y="1058"/>
                </a:lnTo>
                <a:lnTo>
                  <a:pt x="503" y="1056"/>
                </a:lnTo>
                <a:lnTo>
                  <a:pt x="503" y="1051"/>
                </a:lnTo>
                <a:lnTo>
                  <a:pt x="503" y="1050"/>
                </a:lnTo>
                <a:lnTo>
                  <a:pt x="503" y="1049"/>
                </a:lnTo>
                <a:lnTo>
                  <a:pt x="503" y="1048"/>
                </a:lnTo>
                <a:lnTo>
                  <a:pt x="503" y="1045"/>
                </a:lnTo>
                <a:lnTo>
                  <a:pt x="503" y="1043"/>
                </a:lnTo>
                <a:lnTo>
                  <a:pt x="503" y="1040"/>
                </a:lnTo>
                <a:lnTo>
                  <a:pt x="503" y="1039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7"/>
                </a:lnTo>
                <a:lnTo>
                  <a:pt x="503" y="1031"/>
                </a:lnTo>
                <a:lnTo>
                  <a:pt x="503" y="1030"/>
                </a:lnTo>
                <a:lnTo>
                  <a:pt x="503" y="1026"/>
                </a:lnTo>
                <a:lnTo>
                  <a:pt x="503" y="1026"/>
                </a:lnTo>
                <a:lnTo>
                  <a:pt x="503" y="1024"/>
                </a:lnTo>
                <a:lnTo>
                  <a:pt x="503" y="1022"/>
                </a:lnTo>
                <a:lnTo>
                  <a:pt x="503" y="1021"/>
                </a:lnTo>
                <a:lnTo>
                  <a:pt x="503" y="1019"/>
                </a:lnTo>
                <a:lnTo>
                  <a:pt x="503" y="1018"/>
                </a:lnTo>
                <a:lnTo>
                  <a:pt x="503" y="1017"/>
                </a:lnTo>
                <a:lnTo>
                  <a:pt x="502" y="1016"/>
                </a:lnTo>
                <a:lnTo>
                  <a:pt x="494" y="1017"/>
                </a:lnTo>
                <a:lnTo>
                  <a:pt x="483" y="1018"/>
                </a:lnTo>
                <a:lnTo>
                  <a:pt x="482" y="1018"/>
                </a:lnTo>
                <a:lnTo>
                  <a:pt x="479" y="1018"/>
                </a:lnTo>
                <a:lnTo>
                  <a:pt x="479" y="1019"/>
                </a:lnTo>
                <a:lnTo>
                  <a:pt x="478" y="1019"/>
                </a:lnTo>
                <a:lnTo>
                  <a:pt x="477" y="1019"/>
                </a:lnTo>
                <a:lnTo>
                  <a:pt x="472" y="1019"/>
                </a:lnTo>
                <a:lnTo>
                  <a:pt x="470" y="1019"/>
                </a:lnTo>
                <a:lnTo>
                  <a:pt x="468" y="1020"/>
                </a:lnTo>
                <a:lnTo>
                  <a:pt x="466" y="1020"/>
                </a:lnTo>
                <a:lnTo>
                  <a:pt x="465" y="1020"/>
                </a:lnTo>
                <a:lnTo>
                  <a:pt x="464" y="1020"/>
                </a:lnTo>
                <a:lnTo>
                  <a:pt x="463" y="1021"/>
                </a:lnTo>
                <a:lnTo>
                  <a:pt x="462" y="1021"/>
                </a:lnTo>
                <a:lnTo>
                  <a:pt x="455" y="1021"/>
                </a:lnTo>
                <a:lnTo>
                  <a:pt x="448" y="1022"/>
                </a:lnTo>
                <a:lnTo>
                  <a:pt x="441" y="1022"/>
                </a:lnTo>
                <a:lnTo>
                  <a:pt x="441" y="1022"/>
                </a:lnTo>
                <a:lnTo>
                  <a:pt x="441" y="1021"/>
                </a:lnTo>
                <a:lnTo>
                  <a:pt x="441" y="1019"/>
                </a:lnTo>
                <a:lnTo>
                  <a:pt x="441" y="1017"/>
                </a:lnTo>
                <a:lnTo>
                  <a:pt x="428" y="1017"/>
                </a:lnTo>
                <a:lnTo>
                  <a:pt x="415" y="1018"/>
                </a:lnTo>
                <a:lnTo>
                  <a:pt x="412" y="1018"/>
                </a:lnTo>
                <a:lnTo>
                  <a:pt x="410" y="1018"/>
                </a:lnTo>
                <a:lnTo>
                  <a:pt x="406" y="1019"/>
                </a:lnTo>
                <a:lnTo>
                  <a:pt x="393" y="1020"/>
                </a:lnTo>
                <a:lnTo>
                  <a:pt x="386" y="1021"/>
                </a:lnTo>
                <a:lnTo>
                  <a:pt x="379" y="1021"/>
                </a:lnTo>
                <a:lnTo>
                  <a:pt x="378" y="1021"/>
                </a:lnTo>
                <a:lnTo>
                  <a:pt x="377" y="1021"/>
                </a:lnTo>
                <a:lnTo>
                  <a:pt x="369" y="1022"/>
                </a:lnTo>
                <a:lnTo>
                  <a:pt x="366" y="1022"/>
                </a:lnTo>
                <a:lnTo>
                  <a:pt x="364" y="1023"/>
                </a:lnTo>
                <a:lnTo>
                  <a:pt x="363" y="1023"/>
                </a:lnTo>
                <a:lnTo>
                  <a:pt x="362" y="1023"/>
                </a:lnTo>
                <a:lnTo>
                  <a:pt x="360" y="1023"/>
                </a:lnTo>
                <a:lnTo>
                  <a:pt x="357" y="1026"/>
                </a:lnTo>
                <a:lnTo>
                  <a:pt x="356" y="1027"/>
                </a:lnTo>
                <a:lnTo>
                  <a:pt x="355" y="1027"/>
                </a:lnTo>
                <a:lnTo>
                  <a:pt x="354" y="1027"/>
                </a:lnTo>
                <a:lnTo>
                  <a:pt x="354" y="1028"/>
                </a:lnTo>
                <a:lnTo>
                  <a:pt x="354" y="1029"/>
                </a:lnTo>
                <a:lnTo>
                  <a:pt x="354" y="1031"/>
                </a:lnTo>
                <a:lnTo>
                  <a:pt x="352" y="1032"/>
                </a:lnTo>
                <a:lnTo>
                  <a:pt x="350" y="1032"/>
                </a:lnTo>
                <a:lnTo>
                  <a:pt x="347" y="1032"/>
                </a:lnTo>
                <a:lnTo>
                  <a:pt x="347" y="1035"/>
                </a:lnTo>
                <a:lnTo>
                  <a:pt x="347" y="1037"/>
                </a:lnTo>
                <a:lnTo>
                  <a:pt x="345" y="1037"/>
                </a:lnTo>
                <a:lnTo>
                  <a:pt x="340" y="1038"/>
                </a:lnTo>
                <a:lnTo>
                  <a:pt x="340" y="1038"/>
                </a:lnTo>
                <a:lnTo>
                  <a:pt x="340" y="1039"/>
                </a:lnTo>
                <a:lnTo>
                  <a:pt x="340" y="1040"/>
                </a:lnTo>
                <a:lnTo>
                  <a:pt x="340" y="1041"/>
                </a:lnTo>
                <a:lnTo>
                  <a:pt x="340" y="1047"/>
                </a:lnTo>
                <a:lnTo>
                  <a:pt x="350" y="1046"/>
                </a:lnTo>
                <a:lnTo>
                  <a:pt x="350" y="1047"/>
                </a:lnTo>
                <a:lnTo>
                  <a:pt x="351" y="1048"/>
                </a:lnTo>
                <a:lnTo>
                  <a:pt x="351" y="1049"/>
                </a:lnTo>
                <a:lnTo>
                  <a:pt x="351" y="1050"/>
                </a:lnTo>
                <a:lnTo>
                  <a:pt x="351" y="1050"/>
                </a:lnTo>
                <a:lnTo>
                  <a:pt x="351" y="1053"/>
                </a:lnTo>
                <a:lnTo>
                  <a:pt x="351" y="1056"/>
                </a:lnTo>
                <a:lnTo>
                  <a:pt x="348" y="1056"/>
                </a:lnTo>
                <a:lnTo>
                  <a:pt x="347" y="1056"/>
                </a:lnTo>
                <a:lnTo>
                  <a:pt x="345" y="1056"/>
                </a:lnTo>
                <a:lnTo>
                  <a:pt x="340" y="1057"/>
                </a:lnTo>
                <a:lnTo>
                  <a:pt x="334" y="1057"/>
                </a:lnTo>
                <a:lnTo>
                  <a:pt x="334" y="1050"/>
                </a:lnTo>
                <a:lnTo>
                  <a:pt x="332" y="1051"/>
                </a:lnTo>
                <a:lnTo>
                  <a:pt x="329" y="1051"/>
                </a:lnTo>
                <a:lnTo>
                  <a:pt x="328" y="1051"/>
                </a:lnTo>
                <a:lnTo>
                  <a:pt x="327" y="1051"/>
                </a:lnTo>
                <a:lnTo>
                  <a:pt x="326" y="1051"/>
                </a:lnTo>
                <a:lnTo>
                  <a:pt x="325" y="1051"/>
                </a:lnTo>
                <a:lnTo>
                  <a:pt x="326" y="1052"/>
                </a:lnTo>
                <a:lnTo>
                  <a:pt x="326" y="1054"/>
                </a:lnTo>
                <a:lnTo>
                  <a:pt x="326" y="1056"/>
                </a:lnTo>
                <a:lnTo>
                  <a:pt x="326" y="1057"/>
                </a:lnTo>
                <a:lnTo>
                  <a:pt x="325" y="1057"/>
                </a:lnTo>
                <a:lnTo>
                  <a:pt x="324" y="1057"/>
                </a:lnTo>
                <a:lnTo>
                  <a:pt x="322" y="1058"/>
                </a:lnTo>
                <a:lnTo>
                  <a:pt x="322" y="1060"/>
                </a:lnTo>
                <a:lnTo>
                  <a:pt x="322" y="1062"/>
                </a:lnTo>
                <a:lnTo>
                  <a:pt x="323" y="1064"/>
                </a:lnTo>
                <a:lnTo>
                  <a:pt x="323" y="1066"/>
                </a:lnTo>
                <a:lnTo>
                  <a:pt x="323" y="1067"/>
                </a:lnTo>
                <a:lnTo>
                  <a:pt x="323" y="1068"/>
                </a:lnTo>
                <a:lnTo>
                  <a:pt x="324" y="1069"/>
                </a:lnTo>
                <a:lnTo>
                  <a:pt x="324" y="1072"/>
                </a:lnTo>
                <a:lnTo>
                  <a:pt x="325" y="1073"/>
                </a:lnTo>
                <a:lnTo>
                  <a:pt x="325" y="1074"/>
                </a:lnTo>
                <a:lnTo>
                  <a:pt x="327" y="1074"/>
                </a:lnTo>
                <a:lnTo>
                  <a:pt x="328" y="1076"/>
                </a:lnTo>
                <a:lnTo>
                  <a:pt x="329" y="1077"/>
                </a:lnTo>
                <a:lnTo>
                  <a:pt x="330" y="1077"/>
                </a:lnTo>
                <a:lnTo>
                  <a:pt x="330" y="1078"/>
                </a:lnTo>
                <a:lnTo>
                  <a:pt x="334" y="1080"/>
                </a:lnTo>
                <a:lnTo>
                  <a:pt x="334" y="1081"/>
                </a:lnTo>
                <a:lnTo>
                  <a:pt x="336" y="1082"/>
                </a:lnTo>
                <a:lnTo>
                  <a:pt x="337" y="1083"/>
                </a:lnTo>
                <a:lnTo>
                  <a:pt x="345" y="1087"/>
                </a:lnTo>
                <a:lnTo>
                  <a:pt x="346" y="1087"/>
                </a:lnTo>
                <a:lnTo>
                  <a:pt x="353" y="1087"/>
                </a:lnTo>
                <a:lnTo>
                  <a:pt x="356" y="1087"/>
                </a:lnTo>
                <a:lnTo>
                  <a:pt x="357" y="1088"/>
                </a:lnTo>
                <a:lnTo>
                  <a:pt x="359" y="1089"/>
                </a:lnTo>
                <a:lnTo>
                  <a:pt x="360" y="1089"/>
                </a:lnTo>
                <a:lnTo>
                  <a:pt x="360" y="1090"/>
                </a:lnTo>
                <a:lnTo>
                  <a:pt x="361" y="1090"/>
                </a:lnTo>
                <a:lnTo>
                  <a:pt x="361" y="1091"/>
                </a:lnTo>
                <a:lnTo>
                  <a:pt x="362" y="1091"/>
                </a:lnTo>
                <a:lnTo>
                  <a:pt x="365" y="1094"/>
                </a:lnTo>
                <a:lnTo>
                  <a:pt x="368" y="1097"/>
                </a:lnTo>
                <a:lnTo>
                  <a:pt x="369" y="1098"/>
                </a:lnTo>
                <a:lnTo>
                  <a:pt x="369" y="1098"/>
                </a:lnTo>
                <a:lnTo>
                  <a:pt x="369" y="1098"/>
                </a:lnTo>
                <a:lnTo>
                  <a:pt x="370" y="1098"/>
                </a:lnTo>
                <a:lnTo>
                  <a:pt x="371" y="1099"/>
                </a:lnTo>
                <a:lnTo>
                  <a:pt x="372" y="1099"/>
                </a:lnTo>
                <a:lnTo>
                  <a:pt x="373" y="1100"/>
                </a:lnTo>
                <a:lnTo>
                  <a:pt x="376" y="1101"/>
                </a:lnTo>
                <a:lnTo>
                  <a:pt x="377" y="1101"/>
                </a:lnTo>
                <a:lnTo>
                  <a:pt x="377" y="1102"/>
                </a:lnTo>
                <a:lnTo>
                  <a:pt x="378" y="1102"/>
                </a:lnTo>
                <a:lnTo>
                  <a:pt x="379" y="1103"/>
                </a:lnTo>
                <a:lnTo>
                  <a:pt x="379" y="1104"/>
                </a:lnTo>
                <a:lnTo>
                  <a:pt x="380" y="1104"/>
                </a:lnTo>
                <a:lnTo>
                  <a:pt x="380" y="1105"/>
                </a:lnTo>
                <a:lnTo>
                  <a:pt x="380" y="1106"/>
                </a:lnTo>
                <a:lnTo>
                  <a:pt x="381" y="1106"/>
                </a:lnTo>
                <a:lnTo>
                  <a:pt x="381" y="1107"/>
                </a:lnTo>
                <a:lnTo>
                  <a:pt x="381" y="1108"/>
                </a:lnTo>
                <a:lnTo>
                  <a:pt x="381" y="1112"/>
                </a:lnTo>
                <a:lnTo>
                  <a:pt x="381" y="1113"/>
                </a:lnTo>
                <a:lnTo>
                  <a:pt x="381" y="1113"/>
                </a:lnTo>
                <a:lnTo>
                  <a:pt x="383" y="1113"/>
                </a:lnTo>
                <a:lnTo>
                  <a:pt x="388" y="1113"/>
                </a:lnTo>
                <a:lnTo>
                  <a:pt x="390" y="1113"/>
                </a:lnTo>
                <a:lnTo>
                  <a:pt x="393" y="1113"/>
                </a:lnTo>
                <a:lnTo>
                  <a:pt x="393" y="1115"/>
                </a:lnTo>
                <a:lnTo>
                  <a:pt x="393" y="1117"/>
                </a:lnTo>
                <a:lnTo>
                  <a:pt x="394" y="1117"/>
                </a:lnTo>
                <a:lnTo>
                  <a:pt x="395" y="1117"/>
                </a:lnTo>
                <a:lnTo>
                  <a:pt x="396" y="1117"/>
                </a:lnTo>
                <a:lnTo>
                  <a:pt x="397" y="1117"/>
                </a:lnTo>
                <a:lnTo>
                  <a:pt x="398" y="1117"/>
                </a:lnTo>
                <a:lnTo>
                  <a:pt x="399" y="1117"/>
                </a:lnTo>
                <a:lnTo>
                  <a:pt x="400" y="1117"/>
                </a:lnTo>
                <a:lnTo>
                  <a:pt x="400" y="1118"/>
                </a:lnTo>
                <a:lnTo>
                  <a:pt x="400" y="1119"/>
                </a:lnTo>
                <a:lnTo>
                  <a:pt x="400" y="1120"/>
                </a:lnTo>
                <a:lnTo>
                  <a:pt x="400" y="1121"/>
                </a:lnTo>
                <a:lnTo>
                  <a:pt x="400" y="1122"/>
                </a:lnTo>
                <a:lnTo>
                  <a:pt x="402" y="1122"/>
                </a:lnTo>
                <a:lnTo>
                  <a:pt x="404" y="1122"/>
                </a:lnTo>
                <a:lnTo>
                  <a:pt x="416" y="1122"/>
                </a:lnTo>
                <a:lnTo>
                  <a:pt x="417" y="1122"/>
                </a:lnTo>
                <a:lnTo>
                  <a:pt x="417" y="1122"/>
                </a:lnTo>
                <a:lnTo>
                  <a:pt x="417" y="1121"/>
                </a:lnTo>
                <a:lnTo>
                  <a:pt x="417" y="1118"/>
                </a:lnTo>
                <a:lnTo>
                  <a:pt x="417" y="1115"/>
                </a:lnTo>
                <a:lnTo>
                  <a:pt x="417" y="1114"/>
                </a:lnTo>
                <a:lnTo>
                  <a:pt x="417" y="1113"/>
                </a:lnTo>
                <a:lnTo>
                  <a:pt x="419" y="1113"/>
                </a:lnTo>
                <a:lnTo>
                  <a:pt x="425" y="1112"/>
                </a:lnTo>
                <a:lnTo>
                  <a:pt x="426" y="1112"/>
                </a:lnTo>
                <a:lnTo>
                  <a:pt x="430" y="1112"/>
                </a:lnTo>
                <a:lnTo>
                  <a:pt x="431" y="1112"/>
                </a:lnTo>
                <a:lnTo>
                  <a:pt x="434" y="1112"/>
                </a:lnTo>
                <a:lnTo>
                  <a:pt x="436" y="1112"/>
                </a:lnTo>
                <a:lnTo>
                  <a:pt x="441" y="1112"/>
                </a:lnTo>
                <a:lnTo>
                  <a:pt x="442" y="1112"/>
                </a:lnTo>
                <a:lnTo>
                  <a:pt x="442" y="1113"/>
                </a:lnTo>
                <a:lnTo>
                  <a:pt x="442" y="1119"/>
                </a:lnTo>
                <a:lnTo>
                  <a:pt x="442" y="1122"/>
                </a:lnTo>
                <a:lnTo>
                  <a:pt x="442" y="1123"/>
                </a:lnTo>
                <a:lnTo>
                  <a:pt x="442" y="1126"/>
                </a:lnTo>
                <a:lnTo>
                  <a:pt x="442" y="1127"/>
                </a:lnTo>
                <a:lnTo>
                  <a:pt x="442" y="1128"/>
                </a:lnTo>
                <a:lnTo>
                  <a:pt x="442" y="1129"/>
                </a:lnTo>
                <a:lnTo>
                  <a:pt x="442" y="1130"/>
                </a:lnTo>
                <a:lnTo>
                  <a:pt x="442" y="1129"/>
                </a:lnTo>
                <a:lnTo>
                  <a:pt x="441" y="1129"/>
                </a:lnTo>
                <a:lnTo>
                  <a:pt x="441" y="1128"/>
                </a:lnTo>
                <a:lnTo>
                  <a:pt x="439" y="1127"/>
                </a:lnTo>
                <a:lnTo>
                  <a:pt x="438" y="1127"/>
                </a:lnTo>
                <a:lnTo>
                  <a:pt x="436" y="1126"/>
                </a:lnTo>
                <a:lnTo>
                  <a:pt x="435" y="1126"/>
                </a:lnTo>
                <a:lnTo>
                  <a:pt x="434" y="1125"/>
                </a:lnTo>
                <a:lnTo>
                  <a:pt x="433" y="1125"/>
                </a:lnTo>
                <a:lnTo>
                  <a:pt x="432" y="1125"/>
                </a:lnTo>
                <a:lnTo>
                  <a:pt x="431" y="1125"/>
                </a:lnTo>
                <a:lnTo>
                  <a:pt x="429" y="1124"/>
                </a:lnTo>
                <a:lnTo>
                  <a:pt x="429" y="1124"/>
                </a:lnTo>
                <a:lnTo>
                  <a:pt x="420" y="1123"/>
                </a:lnTo>
                <a:lnTo>
                  <a:pt x="417" y="1123"/>
                </a:lnTo>
                <a:lnTo>
                  <a:pt x="416" y="1123"/>
                </a:lnTo>
                <a:lnTo>
                  <a:pt x="403" y="1122"/>
                </a:lnTo>
                <a:lnTo>
                  <a:pt x="402" y="1122"/>
                </a:lnTo>
                <a:lnTo>
                  <a:pt x="400" y="1122"/>
                </a:lnTo>
                <a:lnTo>
                  <a:pt x="400" y="1123"/>
                </a:lnTo>
                <a:lnTo>
                  <a:pt x="400" y="1124"/>
                </a:lnTo>
                <a:lnTo>
                  <a:pt x="400" y="1125"/>
                </a:lnTo>
                <a:lnTo>
                  <a:pt x="400" y="1126"/>
                </a:lnTo>
                <a:lnTo>
                  <a:pt x="400" y="1127"/>
                </a:lnTo>
                <a:lnTo>
                  <a:pt x="399" y="1127"/>
                </a:lnTo>
                <a:lnTo>
                  <a:pt x="398" y="1127"/>
                </a:lnTo>
                <a:lnTo>
                  <a:pt x="397" y="1127"/>
                </a:lnTo>
                <a:lnTo>
                  <a:pt x="396" y="1127"/>
                </a:lnTo>
                <a:lnTo>
                  <a:pt x="395" y="1127"/>
                </a:lnTo>
                <a:lnTo>
                  <a:pt x="394" y="1126"/>
                </a:lnTo>
                <a:lnTo>
                  <a:pt x="393" y="1126"/>
                </a:lnTo>
                <a:lnTo>
                  <a:pt x="393" y="1127"/>
                </a:lnTo>
                <a:lnTo>
                  <a:pt x="393" y="1129"/>
                </a:lnTo>
                <a:lnTo>
                  <a:pt x="393" y="1130"/>
                </a:lnTo>
                <a:lnTo>
                  <a:pt x="393" y="1131"/>
                </a:lnTo>
                <a:lnTo>
                  <a:pt x="392" y="1132"/>
                </a:lnTo>
                <a:lnTo>
                  <a:pt x="392" y="1133"/>
                </a:lnTo>
                <a:lnTo>
                  <a:pt x="391" y="1134"/>
                </a:lnTo>
                <a:lnTo>
                  <a:pt x="390" y="1134"/>
                </a:lnTo>
                <a:lnTo>
                  <a:pt x="390" y="1136"/>
                </a:lnTo>
                <a:lnTo>
                  <a:pt x="392" y="1137"/>
                </a:lnTo>
                <a:lnTo>
                  <a:pt x="393" y="1137"/>
                </a:lnTo>
                <a:lnTo>
                  <a:pt x="392" y="1137"/>
                </a:lnTo>
                <a:lnTo>
                  <a:pt x="392" y="1138"/>
                </a:lnTo>
                <a:lnTo>
                  <a:pt x="391" y="1138"/>
                </a:lnTo>
                <a:lnTo>
                  <a:pt x="391" y="1139"/>
                </a:lnTo>
                <a:lnTo>
                  <a:pt x="391" y="1140"/>
                </a:lnTo>
                <a:lnTo>
                  <a:pt x="390" y="1140"/>
                </a:lnTo>
                <a:lnTo>
                  <a:pt x="389" y="1140"/>
                </a:lnTo>
                <a:lnTo>
                  <a:pt x="389" y="1138"/>
                </a:lnTo>
                <a:lnTo>
                  <a:pt x="389" y="1137"/>
                </a:lnTo>
                <a:lnTo>
                  <a:pt x="389" y="1136"/>
                </a:lnTo>
                <a:lnTo>
                  <a:pt x="390" y="1135"/>
                </a:lnTo>
                <a:lnTo>
                  <a:pt x="390" y="1134"/>
                </a:lnTo>
                <a:lnTo>
                  <a:pt x="390" y="1134"/>
                </a:lnTo>
                <a:lnTo>
                  <a:pt x="391" y="1133"/>
                </a:lnTo>
                <a:lnTo>
                  <a:pt x="392" y="1132"/>
                </a:lnTo>
                <a:lnTo>
                  <a:pt x="392" y="1131"/>
                </a:lnTo>
                <a:lnTo>
                  <a:pt x="393" y="1130"/>
                </a:lnTo>
                <a:lnTo>
                  <a:pt x="393" y="1129"/>
                </a:lnTo>
                <a:lnTo>
                  <a:pt x="389" y="1129"/>
                </a:lnTo>
                <a:lnTo>
                  <a:pt x="389" y="1125"/>
                </a:lnTo>
                <a:lnTo>
                  <a:pt x="389" y="1124"/>
                </a:lnTo>
                <a:lnTo>
                  <a:pt x="389" y="1122"/>
                </a:lnTo>
                <a:lnTo>
                  <a:pt x="389" y="1122"/>
                </a:lnTo>
                <a:lnTo>
                  <a:pt x="387" y="1121"/>
                </a:lnTo>
                <a:lnTo>
                  <a:pt x="386" y="1121"/>
                </a:lnTo>
                <a:lnTo>
                  <a:pt x="384" y="1121"/>
                </a:lnTo>
                <a:lnTo>
                  <a:pt x="383" y="1120"/>
                </a:lnTo>
                <a:lnTo>
                  <a:pt x="383" y="1121"/>
                </a:lnTo>
                <a:lnTo>
                  <a:pt x="383" y="1122"/>
                </a:lnTo>
                <a:lnTo>
                  <a:pt x="382" y="1122"/>
                </a:lnTo>
                <a:lnTo>
                  <a:pt x="382" y="1125"/>
                </a:lnTo>
                <a:lnTo>
                  <a:pt x="381" y="1125"/>
                </a:lnTo>
                <a:lnTo>
                  <a:pt x="381" y="1124"/>
                </a:lnTo>
                <a:lnTo>
                  <a:pt x="380" y="1124"/>
                </a:lnTo>
                <a:lnTo>
                  <a:pt x="379" y="1123"/>
                </a:lnTo>
                <a:lnTo>
                  <a:pt x="378" y="1123"/>
                </a:lnTo>
                <a:lnTo>
                  <a:pt x="377" y="1122"/>
                </a:lnTo>
                <a:lnTo>
                  <a:pt x="376" y="1122"/>
                </a:lnTo>
                <a:lnTo>
                  <a:pt x="376" y="1122"/>
                </a:lnTo>
                <a:lnTo>
                  <a:pt x="375" y="1122"/>
                </a:lnTo>
                <a:lnTo>
                  <a:pt x="375" y="1121"/>
                </a:lnTo>
                <a:lnTo>
                  <a:pt x="374" y="1121"/>
                </a:lnTo>
                <a:lnTo>
                  <a:pt x="373" y="1120"/>
                </a:lnTo>
                <a:lnTo>
                  <a:pt x="372" y="1119"/>
                </a:lnTo>
                <a:lnTo>
                  <a:pt x="371" y="1118"/>
                </a:lnTo>
                <a:lnTo>
                  <a:pt x="371" y="1117"/>
                </a:lnTo>
                <a:lnTo>
                  <a:pt x="370" y="1117"/>
                </a:lnTo>
                <a:lnTo>
                  <a:pt x="370" y="1116"/>
                </a:lnTo>
                <a:lnTo>
                  <a:pt x="369" y="1116"/>
                </a:lnTo>
                <a:lnTo>
                  <a:pt x="369" y="1115"/>
                </a:lnTo>
                <a:lnTo>
                  <a:pt x="369" y="1115"/>
                </a:lnTo>
                <a:lnTo>
                  <a:pt x="369" y="1114"/>
                </a:lnTo>
                <a:lnTo>
                  <a:pt x="368" y="1113"/>
                </a:lnTo>
                <a:lnTo>
                  <a:pt x="367" y="1113"/>
                </a:lnTo>
                <a:lnTo>
                  <a:pt x="367" y="1112"/>
                </a:lnTo>
                <a:lnTo>
                  <a:pt x="367" y="1111"/>
                </a:lnTo>
                <a:lnTo>
                  <a:pt x="367" y="1110"/>
                </a:lnTo>
                <a:lnTo>
                  <a:pt x="367" y="1110"/>
                </a:lnTo>
                <a:lnTo>
                  <a:pt x="368" y="1109"/>
                </a:lnTo>
                <a:lnTo>
                  <a:pt x="369" y="1108"/>
                </a:lnTo>
                <a:lnTo>
                  <a:pt x="368" y="1107"/>
                </a:lnTo>
                <a:lnTo>
                  <a:pt x="362" y="1101"/>
                </a:lnTo>
                <a:lnTo>
                  <a:pt x="358" y="1098"/>
                </a:lnTo>
                <a:lnTo>
                  <a:pt x="357" y="1098"/>
                </a:lnTo>
                <a:lnTo>
                  <a:pt x="356" y="1096"/>
                </a:lnTo>
                <a:lnTo>
                  <a:pt x="354" y="1095"/>
                </a:lnTo>
                <a:lnTo>
                  <a:pt x="352" y="1093"/>
                </a:lnTo>
                <a:lnTo>
                  <a:pt x="351" y="1092"/>
                </a:lnTo>
                <a:lnTo>
                  <a:pt x="349" y="1091"/>
                </a:lnTo>
                <a:lnTo>
                  <a:pt x="346" y="1089"/>
                </a:lnTo>
                <a:lnTo>
                  <a:pt x="345" y="1088"/>
                </a:lnTo>
                <a:lnTo>
                  <a:pt x="341" y="1086"/>
                </a:lnTo>
                <a:lnTo>
                  <a:pt x="338" y="1085"/>
                </a:lnTo>
                <a:lnTo>
                  <a:pt x="336" y="1083"/>
                </a:lnTo>
                <a:lnTo>
                  <a:pt x="334" y="1083"/>
                </a:lnTo>
                <a:lnTo>
                  <a:pt x="331" y="1081"/>
                </a:lnTo>
                <a:lnTo>
                  <a:pt x="328" y="1079"/>
                </a:lnTo>
                <a:lnTo>
                  <a:pt x="327" y="1078"/>
                </a:lnTo>
                <a:lnTo>
                  <a:pt x="326" y="1077"/>
                </a:lnTo>
                <a:lnTo>
                  <a:pt x="325" y="1076"/>
                </a:lnTo>
                <a:lnTo>
                  <a:pt x="324" y="1074"/>
                </a:lnTo>
                <a:lnTo>
                  <a:pt x="323" y="1074"/>
                </a:lnTo>
                <a:lnTo>
                  <a:pt x="323" y="1072"/>
                </a:lnTo>
                <a:lnTo>
                  <a:pt x="322" y="1070"/>
                </a:lnTo>
                <a:lnTo>
                  <a:pt x="322" y="1068"/>
                </a:lnTo>
                <a:lnTo>
                  <a:pt x="322" y="1065"/>
                </a:lnTo>
                <a:lnTo>
                  <a:pt x="322" y="1065"/>
                </a:lnTo>
                <a:lnTo>
                  <a:pt x="321" y="1064"/>
                </a:lnTo>
                <a:lnTo>
                  <a:pt x="316" y="1062"/>
                </a:lnTo>
                <a:lnTo>
                  <a:pt x="312" y="1062"/>
                </a:lnTo>
                <a:lnTo>
                  <a:pt x="309" y="1060"/>
                </a:lnTo>
                <a:lnTo>
                  <a:pt x="305" y="1059"/>
                </a:lnTo>
                <a:lnTo>
                  <a:pt x="304" y="1057"/>
                </a:lnTo>
                <a:lnTo>
                  <a:pt x="303" y="1054"/>
                </a:lnTo>
                <a:lnTo>
                  <a:pt x="302" y="1050"/>
                </a:lnTo>
                <a:lnTo>
                  <a:pt x="301" y="1044"/>
                </a:lnTo>
                <a:lnTo>
                  <a:pt x="300" y="1044"/>
                </a:lnTo>
                <a:lnTo>
                  <a:pt x="300" y="1041"/>
                </a:lnTo>
                <a:lnTo>
                  <a:pt x="298" y="1037"/>
                </a:lnTo>
                <a:lnTo>
                  <a:pt x="298" y="1034"/>
                </a:lnTo>
                <a:lnTo>
                  <a:pt x="295" y="1034"/>
                </a:lnTo>
                <a:lnTo>
                  <a:pt x="294" y="1034"/>
                </a:lnTo>
                <a:lnTo>
                  <a:pt x="290" y="1034"/>
                </a:lnTo>
                <a:lnTo>
                  <a:pt x="289" y="1034"/>
                </a:lnTo>
                <a:lnTo>
                  <a:pt x="289" y="1035"/>
                </a:lnTo>
                <a:lnTo>
                  <a:pt x="289" y="1037"/>
                </a:lnTo>
                <a:lnTo>
                  <a:pt x="288" y="1037"/>
                </a:lnTo>
                <a:lnTo>
                  <a:pt x="287" y="1038"/>
                </a:lnTo>
                <a:lnTo>
                  <a:pt x="286" y="1038"/>
                </a:lnTo>
                <a:lnTo>
                  <a:pt x="283" y="1038"/>
                </a:lnTo>
                <a:lnTo>
                  <a:pt x="281" y="1038"/>
                </a:lnTo>
                <a:lnTo>
                  <a:pt x="280" y="1038"/>
                </a:lnTo>
                <a:lnTo>
                  <a:pt x="278" y="1038"/>
                </a:lnTo>
                <a:lnTo>
                  <a:pt x="274" y="1038"/>
                </a:lnTo>
                <a:lnTo>
                  <a:pt x="273" y="1038"/>
                </a:lnTo>
                <a:lnTo>
                  <a:pt x="271" y="1038"/>
                </a:lnTo>
                <a:lnTo>
                  <a:pt x="271" y="1039"/>
                </a:lnTo>
                <a:lnTo>
                  <a:pt x="270" y="1039"/>
                </a:lnTo>
                <a:lnTo>
                  <a:pt x="270" y="1040"/>
                </a:lnTo>
                <a:lnTo>
                  <a:pt x="269" y="1041"/>
                </a:lnTo>
                <a:lnTo>
                  <a:pt x="269" y="1040"/>
                </a:lnTo>
                <a:lnTo>
                  <a:pt x="268" y="1040"/>
                </a:lnTo>
                <a:lnTo>
                  <a:pt x="268" y="1039"/>
                </a:lnTo>
                <a:lnTo>
                  <a:pt x="267" y="1039"/>
                </a:lnTo>
                <a:lnTo>
                  <a:pt x="267" y="1038"/>
                </a:lnTo>
                <a:lnTo>
                  <a:pt x="267" y="1038"/>
                </a:lnTo>
                <a:lnTo>
                  <a:pt x="266" y="1036"/>
                </a:lnTo>
                <a:lnTo>
                  <a:pt x="265" y="1037"/>
                </a:lnTo>
                <a:lnTo>
                  <a:pt x="266" y="1038"/>
                </a:lnTo>
                <a:lnTo>
                  <a:pt x="266" y="1039"/>
                </a:lnTo>
                <a:lnTo>
                  <a:pt x="267" y="1039"/>
                </a:lnTo>
                <a:lnTo>
                  <a:pt x="267" y="1040"/>
                </a:lnTo>
                <a:lnTo>
                  <a:pt x="268" y="1040"/>
                </a:lnTo>
                <a:lnTo>
                  <a:pt x="268" y="1041"/>
                </a:lnTo>
                <a:lnTo>
                  <a:pt x="269" y="1041"/>
                </a:lnTo>
                <a:lnTo>
                  <a:pt x="269" y="1042"/>
                </a:lnTo>
                <a:lnTo>
                  <a:pt x="270" y="1042"/>
                </a:lnTo>
                <a:lnTo>
                  <a:pt x="266" y="1045"/>
                </a:lnTo>
                <a:lnTo>
                  <a:pt x="260" y="1041"/>
                </a:lnTo>
                <a:lnTo>
                  <a:pt x="259" y="1041"/>
                </a:lnTo>
                <a:lnTo>
                  <a:pt x="256" y="1040"/>
                </a:lnTo>
                <a:lnTo>
                  <a:pt x="253" y="1038"/>
                </a:lnTo>
                <a:lnTo>
                  <a:pt x="250" y="1038"/>
                </a:lnTo>
                <a:lnTo>
                  <a:pt x="239" y="1038"/>
                </a:lnTo>
                <a:lnTo>
                  <a:pt x="230" y="1039"/>
                </a:lnTo>
                <a:lnTo>
                  <a:pt x="223" y="1039"/>
                </a:lnTo>
                <a:lnTo>
                  <a:pt x="220" y="1040"/>
                </a:lnTo>
                <a:lnTo>
                  <a:pt x="220" y="1041"/>
                </a:lnTo>
                <a:lnTo>
                  <a:pt x="220" y="1042"/>
                </a:lnTo>
                <a:lnTo>
                  <a:pt x="220" y="1046"/>
                </a:lnTo>
                <a:lnTo>
                  <a:pt x="220" y="1047"/>
                </a:lnTo>
                <a:lnTo>
                  <a:pt x="221" y="1050"/>
                </a:lnTo>
                <a:lnTo>
                  <a:pt x="221" y="1051"/>
                </a:lnTo>
                <a:lnTo>
                  <a:pt x="221" y="1054"/>
                </a:lnTo>
                <a:lnTo>
                  <a:pt x="221" y="1060"/>
                </a:lnTo>
                <a:lnTo>
                  <a:pt x="221" y="1065"/>
                </a:lnTo>
                <a:lnTo>
                  <a:pt x="221" y="1066"/>
                </a:lnTo>
                <a:lnTo>
                  <a:pt x="221" y="1073"/>
                </a:lnTo>
                <a:lnTo>
                  <a:pt x="220" y="1073"/>
                </a:lnTo>
                <a:lnTo>
                  <a:pt x="216" y="1073"/>
                </a:lnTo>
                <a:lnTo>
                  <a:pt x="216" y="1067"/>
                </a:lnTo>
                <a:lnTo>
                  <a:pt x="216" y="1066"/>
                </a:lnTo>
                <a:lnTo>
                  <a:pt x="216" y="1065"/>
                </a:lnTo>
                <a:lnTo>
                  <a:pt x="220" y="1065"/>
                </a:lnTo>
                <a:lnTo>
                  <a:pt x="220" y="1060"/>
                </a:lnTo>
                <a:lnTo>
                  <a:pt x="220" y="1054"/>
                </a:lnTo>
                <a:lnTo>
                  <a:pt x="220" y="1051"/>
                </a:lnTo>
                <a:lnTo>
                  <a:pt x="220" y="1050"/>
                </a:lnTo>
                <a:lnTo>
                  <a:pt x="219" y="1050"/>
                </a:lnTo>
                <a:lnTo>
                  <a:pt x="218" y="1050"/>
                </a:lnTo>
                <a:lnTo>
                  <a:pt x="217" y="1050"/>
                </a:lnTo>
                <a:lnTo>
                  <a:pt x="216" y="1050"/>
                </a:lnTo>
                <a:lnTo>
                  <a:pt x="215" y="1050"/>
                </a:lnTo>
                <a:lnTo>
                  <a:pt x="214" y="1050"/>
                </a:lnTo>
                <a:lnTo>
                  <a:pt x="214" y="1050"/>
                </a:lnTo>
                <a:lnTo>
                  <a:pt x="213" y="1050"/>
                </a:lnTo>
                <a:lnTo>
                  <a:pt x="212" y="1050"/>
                </a:lnTo>
                <a:lnTo>
                  <a:pt x="213" y="1049"/>
                </a:lnTo>
                <a:lnTo>
                  <a:pt x="213" y="1048"/>
                </a:lnTo>
                <a:lnTo>
                  <a:pt x="213" y="1047"/>
                </a:lnTo>
                <a:lnTo>
                  <a:pt x="214" y="1046"/>
                </a:lnTo>
                <a:lnTo>
                  <a:pt x="214" y="1045"/>
                </a:lnTo>
                <a:lnTo>
                  <a:pt x="212" y="1044"/>
                </a:lnTo>
                <a:lnTo>
                  <a:pt x="212" y="1040"/>
                </a:lnTo>
                <a:lnTo>
                  <a:pt x="201" y="1041"/>
                </a:lnTo>
                <a:lnTo>
                  <a:pt x="200" y="1041"/>
                </a:lnTo>
                <a:lnTo>
                  <a:pt x="198" y="1042"/>
                </a:lnTo>
                <a:lnTo>
                  <a:pt x="187" y="1043"/>
                </a:lnTo>
                <a:lnTo>
                  <a:pt x="186" y="1043"/>
                </a:lnTo>
                <a:lnTo>
                  <a:pt x="183" y="1043"/>
                </a:lnTo>
                <a:lnTo>
                  <a:pt x="178" y="1043"/>
                </a:lnTo>
                <a:lnTo>
                  <a:pt x="177" y="1043"/>
                </a:lnTo>
                <a:lnTo>
                  <a:pt x="171" y="1044"/>
                </a:lnTo>
                <a:lnTo>
                  <a:pt x="163" y="1045"/>
                </a:lnTo>
                <a:lnTo>
                  <a:pt x="161" y="1045"/>
                </a:lnTo>
                <a:lnTo>
                  <a:pt x="158" y="1045"/>
                </a:lnTo>
                <a:lnTo>
                  <a:pt x="157" y="1045"/>
                </a:lnTo>
                <a:lnTo>
                  <a:pt x="153" y="1046"/>
                </a:lnTo>
                <a:lnTo>
                  <a:pt x="145" y="1046"/>
                </a:lnTo>
                <a:lnTo>
                  <a:pt x="145" y="1045"/>
                </a:lnTo>
                <a:lnTo>
                  <a:pt x="145" y="1042"/>
                </a:lnTo>
                <a:lnTo>
                  <a:pt x="145" y="1038"/>
                </a:lnTo>
                <a:lnTo>
                  <a:pt x="145" y="1032"/>
                </a:lnTo>
                <a:lnTo>
                  <a:pt x="145" y="1030"/>
                </a:lnTo>
                <a:lnTo>
                  <a:pt x="145" y="1027"/>
                </a:lnTo>
                <a:lnTo>
                  <a:pt x="145" y="1024"/>
                </a:lnTo>
                <a:lnTo>
                  <a:pt x="144" y="1022"/>
                </a:lnTo>
                <a:lnTo>
                  <a:pt x="145" y="1022"/>
                </a:lnTo>
                <a:lnTo>
                  <a:pt x="145" y="1019"/>
                </a:lnTo>
                <a:lnTo>
                  <a:pt x="147" y="1019"/>
                </a:lnTo>
                <a:lnTo>
                  <a:pt x="148" y="1019"/>
                </a:lnTo>
                <a:lnTo>
                  <a:pt x="148" y="1020"/>
                </a:lnTo>
                <a:lnTo>
                  <a:pt x="148" y="1021"/>
                </a:lnTo>
                <a:lnTo>
                  <a:pt x="148" y="1022"/>
                </a:lnTo>
                <a:lnTo>
                  <a:pt x="148" y="1023"/>
                </a:lnTo>
                <a:lnTo>
                  <a:pt x="148" y="1024"/>
                </a:lnTo>
                <a:lnTo>
                  <a:pt x="148" y="1025"/>
                </a:lnTo>
                <a:lnTo>
                  <a:pt x="147" y="1024"/>
                </a:lnTo>
                <a:lnTo>
                  <a:pt x="146" y="1024"/>
                </a:lnTo>
                <a:lnTo>
                  <a:pt x="145" y="1024"/>
                </a:lnTo>
                <a:lnTo>
                  <a:pt x="145" y="1025"/>
                </a:lnTo>
                <a:lnTo>
                  <a:pt x="145" y="1027"/>
                </a:lnTo>
                <a:lnTo>
                  <a:pt x="145" y="1029"/>
                </a:lnTo>
                <a:lnTo>
                  <a:pt x="145" y="1030"/>
                </a:lnTo>
                <a:lnTo>
                  <a:pt x="145" y="1032"/>
                </a:lnTo>
                <a:lnTo>
                  <a:pt x="145" y="1033"/>
                </a:lnTo>
                <a:lnTo>
                  <a:pt x="145" y="1035"/>
                </a:lnTo>
                <a:lnTo>
                  <a:pt x="145" y="1036"/>
                </a:lnTo>
                <a:lnTo>
                  <a:pt x="145" y="1038"/>
                </a:lnTo>
                <a:lnTo>
                  <a:pt x="145" y="1040"/>
                </a:lnTo>
                <a:lnTo>
                  <a:pt x="145" y="1041"/>
                </a:lnTo>
                <a:lnTo>
                  <a:pt x="145" y="1042"/>
                </a:lnTo>
                <a:lnTo>
                  <a:pt x="145" y="1043"/>
                </a:lnTo>
                <a:lnTo>
                  <a:pt x="145" y="1045"/>
                </a:lnTo>
                <a:lnTo>
                  <a:pt x="149" y="1045"/>
                </a:lnTo>
                <a:lnTo>
                  <a:pt x="152" y="1044"/>
                </a:lnTo>
                <a:lnTo>
                  <a:pt x="153" y="1044"/>
                </a:lnTo>
                <a:lnTo>
                  <a:pt x="154" y="1044"/>
                </a:lnTo>
                <a:lnTo>
                  <a:pt x="155" y="1044"/>
                </a:lnTo>
                <a:lnTo>
                  <a:pt x="156" y="1044"/>
                </a:lnTo>
                <a:lnTo>
                  <a:pt x="159" y="1044"/>
                </a:lnTo>
                <a:lnTo>
                  <a:pt x="162" y="1043"/>
                </a:lnTo>
                <a:lnTo>
                  <a:pt x="163" y="1043"/>
                </a:lnTo>
                <a:lnTo>
                  <a:pt x="166" y="1043"/>
                </a:lnTo>
                <a:lnTo>
                  <a:pt x="166" y="1043"/>
                </a:lnTo>
                <a:lnTo>
                  <a:pt x="166" y="1042"/>
                </a:lnTo>
                <a:lnTo>
                  <a:pt x="166" y="1039"/>
                </a:lnTo>
                <a:lnTo>
                  <a:pt x="167" y="1039"/>
                </a:lnTo>
                <a:lnTo>
                  <a:pt x="168" y="1039"/>
                </a:lnTo>
                <a:lnTo>
                  <a:pt x="169" y="1039"/>
                </a:lnTo>
                <a:lnTo>
                  <a:pt x="170" y="1039"/>
                </a:lnTo>
                <a:lnTo>
                  <a:pt x="171" y="1039"/>
                </a:lnTo>
                <a:lnTo>
                  <a:pt x="172" y="1039"/>
                </a:lnTo>
                <a:lnTo>
                  <a:pt x="173" y="1039"/>
                </a:lnTo>
                <a:lnTo>
                  <a:pt x="174" y="1039"/>
                </a:lnTo>
                <a:lnTo>
                  <a:pt x="175" y="1039"/>
                </a:lnTo>
                <a:lnTo>
                  <a:pt x="177" y="1039"/>
                </a:lnTo>
                <a:lnTo>
                  <a:pt x="177" y="1038"/>
                </a:lnTo>
                <a:lnTo>
                  <a:pt x="178" y="1038"/>
                </a:lnTo>
                <a:lnTo>
                  <a:pt x="178" y="1039"/>
                </a:lnTo>
                <a:lnTo>
                  <a:pt x="186" y="1041"/>
                </a:lnTo>
                <a:lnTo>
                  <a:pt x="186" y="1040"/>
                </a:lnTo>
                <a:lnTo>
                  <a:pt x="186" y="1039"/>
                </a:lnTo>
                <a:lnTo>
                  <a:pt x="186" y="1038"/>
                </a:lnTo>
                <a:lnTo>
                  <a:pt x="186" y="1038"/>
                </a:lnTo>
                <a:lnTo>
                  <a:pt x="186" y="1037"/>
                </a:lnTo>
                <a:lnTo>
                  <a:pt x="186" y="1036"/>
                </a:lnTo>
                <a:lnTo>
                  <a:pt x="187" y="1035"/>
                </a:lnTo>
                <a:lnTo>
                  <a:pt x="188" y="1035"/>
                </a:lnTo>
                <a:lnTo>
                  <a:pt x="189" y="1035"/>
                </a:lnTo>
                <a:lnTo>
                  <a:pt x="190" y="1035"/>
                </a:lnTo>
                <a:lnTo>
                  <a:pt x="190" y="1036"/>
                </a:lnTo>
                <a:lnTo>
                  <a:pt x="190" y="1037"/>
                </a:lnTo>
                <a:lnTo>
                  <a:pt x="190" y="1040"/>
                </a:lnTo>
                <a:lnTo>
                  <a:pt x="190" y="1041"/>
                </a:lnTo>
                <a:lnTo>
                  <a:pt x="194" y="1041"/>
                </a:lnTo>
                <a:lnTo>
                  <a:pt x="198" y="1040"/>
                </a:lnTo>
                <a:lnTo>
                  <a:pt x="209" y="1039"/>
                </a:lnTo>
                <a:lnTo>
                  <a:pt x="210" y="1038"/>
                </a:lnTo>
                <a:lnTo>
                  <a:pt x="210" y="1037"/>
                </a:lnTo>
                <a:lnTo>
                  <a:pt x="210" y="1036"/>
                </a:lnTo>
                <a:lnTo>
                  <a:pt x="211" y="1035"/>
                </a:lnTo>
                <a:lnTo>
                  <a:pt x="211" y="1034"/>
                </a:lnTo>
                <a:lnTo>
                  <a:pt x="212" y="1030"/>
                </a:lnTo>
                <a:lnTo>
                  <a:pt x="213" y="1027"/>
                </a:lnTo>
                <a:lnTo>
                  <a:pt x="214" y="1024"/>
                </a:lnTo>
                <a:lnTo>
                  <a:pt x="214" y="1023"/>
                </a:lnTo>
                <a:lnTo>
                  <a:pt x="214" y="1022"/>
                </a:lnTo>
                <a:lnTo>
                  <a:pt x="214" y="1021"/>
                </a:lnTo>
                <a:lnTo>
                  <a:pt x="214" y="1020"/>
                </a:lnTo>
                <a:lnTo>
                  <a:pt x="214" y="1019"/>
                </a:lnTo>
                <a:lnTo>
                  <a:pt x="214" y="1018"/>
                </a:lnTo>
                <a:lnTo>
                  <a:pt x="214" y="1017"/>
                </a:lnTo>
                <a:lnTo>
                  <a:pt x="215" y="1017"/>
                </a:lnTo>
                <a:lnTo>
                  <a:pt x="215" y="1016"/>
                </a:lnTo>
                <a:lnTo>
                  <a:pt x="215" y="1015"/>
                </a:lnTo>
                <a:lnTo>
                  <a:pt x="215" y="1014"/>
                </a:lnTo>
                <a:lnTo>
                  <a:pt x="215" y="1014"/>
                </a:lnTo>
                <a:lnTo>
                  <a:pt x="216" y="1014"/>
                </a:lnTo>
                <a:lnTo>
                  <a:pt x="216" y="1013"/>
                </a:lnTo>
                <a:lnTo>
                  <a:pt x="216" y="1012"/>
                </a:lnTo>
                <a:lnTo>
                  <a:pt x="216" y="1011"/>
                </a:lnTo>
                <a:lnTo>
                  <a:pt x="217" y="1010"/>
                </a:lnTo>
                <a:lnTo>
                  <a:pt x="217" y="1009"/>
                </a:lnTo>
                <a:lnTo>
                  <a:pt x="217" y="1008"/>
                </a:lnTo>
                <a:lnTo>
                  <a:pt x="217" y="1007"/>
                </a:lnTo>
                <a:lnTo>
                  <a:pt x="218" y="1006"/>
                </a:lnTo>
                <a:lnTo>
                  <a:pt x="218" y="1005"/>
                </a:lnTo>
                <a:lnTo>
                  <a:pt x="218" y="1003"/>
                </a:lnTo>
                <a:lnTo>
                  <a:pt x="218" y="1002"/>
                </a:lnTo>
                <a:lnTo>
                  <a:pt x="217" y="1002"/>
                </a:lnTo>
                <a:lnTo>
                  <a:pt x="217" y="1001"/>
                </a:lnTo>
                <a:lnTo>
                  <a:pt x="217" y="1000"/>
                </a:lnTo>
                <a:lnTo>
                  <a:pt x="216" y="1000"/>
                </a:lnTo>
                <a:lnTo>
                  <a:pt x="215" y="1000"/>
                </a:lnTo>
                <a:lnTo>
                  <a:pt x="214" y="1001"/>
                </a:lnTo>
                <a:lnTo>
                  <a:pt x="212" y="1001"/>
                </a:lnTo>
                <a:lnTo>
                  <a:pt x="211" y="1001"/>
                </a:lnTo>
                <a:lnTo>
                  <a:pt x="210" y="1002"/>
                </a:lnTo>
                <a:lnTo>
                  <a:pt x="209" y="1002"/>
                </a:lnTo>
                <a:lnTo>
                  <a:pt x="208" y="1002"/>
                </a:lnTo>
                <a:lnTo>
                  <a:pt x="207" y="1001"/>
                </a:lnTo>
                <a:lnTo>
                  <a:pt x="206" y="1001"/>
                </a:lnTo>
                <a:lnTo>
                  <a:pt x="205" y="1001"/>
                </a:lnTo>
                <a:lnTo>
                  <a:pt x="204" y="1001"/>
                </a:lnTo>
                <a:lnTo>
                  <a:pt x="203" y="1001"/>
                </a:lnTo>
                <a:lnTo>
                  <a:pt x="202" y="1000"/>
                </a:lnTo>
                <a:lnTo>
                  <a:pt x="202" y="1000"/>
                </a:lnTo>
                <a:lnTo>
                  <a:pt x="201" y="1000"/>
                </a:lnTo>
                <a:lnTo>
                  <a:pt x="200" y="999"/>
                </a:lnTo>
                <a:lnTo>
                  <a:pt x="199" y="999"/>
                </a:lnTo>
                <a:lnTo>
                  <a:pt x="198" y="998"/>
                </a:lnTo>
                <a:lnTo>
                  <a:pt x="197" y="998"/>
                </a:lnTo>
                <a:lnTo>
                  <a:pt x="196" y="997"/>
                </a:lnTo>
                <a:lnTo>
                  <a:pt x="195" y="996"/>
                </a:lnTo>
                <a:lnTo>
                  <a:pt x="194" y="996"/>
                </a:lnTo>
                <a:lnTo>
                  <a:pt x="193" y="996"/>
                </a:lnTo>
                <a:lnTo>
                  <a:pt x="192" y="996"/>
                </a:lnTo>
                <a:lnTo>
                  <a:pt x="191" y="996"/>
                </a:lnTo>
                <a:lnTo>
                  <a:pt x="190" y="996"/>
                </a:lnTo>
                <a:lnTo>
                  <a:pt x="189" y="996"/>
                </a:lnTo>
                <a:lnTo>
                  <a:pt x="187" y="996"/>
                </a:lnTo>
                <a:lnTo>
                  <a:pt x="185" y="997"/>
                </a:lnTo>
                <a:lnTo>
                  <a:pt x="183" y="997"/>
                </a:lnTo>
                <a:lnTo>
                  <a:pt x="182" y="997"/>
                </a:lnTo>
                <a:lnTo>
                  <a:pt x="180" y="998"/>
                </a:lnTo>
                <a:lnTo>
                  <a:pt x="179" y="998"/>
                </a:lnTo>
                <a:lnTo>
                  <a:pt x="178" y="998"/>
                </a:lnTo>
                <a:lnTo>
                  <a:pt x="178" y="998"/>
                </a:lnTo>
                <a:lnTo>
                  <a:pt x="178" y="999"/>
                </a:lnTo>
                <a:lnTo>
                  <a:pt x="178" y="1001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3"/>
                </a:lnTo>
                <a:lnTo>
                  <a:pt x="180" y="1008"/>
                </a:lnTo>
                <a:lnTo>
                  <a:pt x="181" y="1008"/>
                </a:lnTo>
                <a:lnTo>
                  <a:pt x="181" y="1009"/>
                </a:lnTo>
                <a:lnTo>
                  <a:pt x="181" y="1010"/>
                </a:lnTo>
                <a:lnTo>
                  <a:pt x="181" y="1011"/>
                </a:lnTo>
                <a:lnTo>
                  <a:pt x="180" y="1011"/>
                </a:lnTo>
                <a:lnTo>
                  <a:pt x="180" y="1012"/>
                </a:lnTo>
                <a:lnTo>
                  <a:pt x="180" y="1013"/>
                </a:lnTo>
                <a:lnTo>
                  <a:pt x="180" y="1014"/>
                </a:lnTo>
                <a:lnTo>
                  <a:pt x="180" y="1014"/>
                </a:lnTo>
                <a:lnTo>
                  <a:pt x="180" y="1015"/>
                </a:lnTo>
                <a:lnTo>
                  <a:pt x="181" y="1016"/>
                </a:lnTo>
                <a:lnTo>
                  <a:pt x="181" y="1017"/>
                </a:lnTo>
                <a:lnTo>
                  <a:pt x="181" y="1018"/>
                </a:lnTo>
                <a:lnTo>
                  <a:pt x="181" y="1019"/>
                </a:lnTo>
                <a:lnTo>
                  <a:pt x="181" y="1020"/>
                </a:lnTo>
                <a:lnTo>
                  <a:pt x="179" y="1020"/>
                </a:lnTo>
                <a:lnTo>
                  <a:pt x="179" y="1019"/>
                </a:lnTo>
                <a:lnTo>
                  <a:pt x="179" y="1018"/>
                </a:lnTo>
                <a:lnTo>
                  <a:pt x="179" y="1017"/>
                </a:lnTo>
                <a:lnTo>
                  <a:pt x="180" y="1017"/>
                </a:lnTo>
                <a:lnTo>
                  <a:pt x="180" y="1016"/>
                </a:lnTo>
                <a:lnTo>
                  <a:pt x="180" y="1015"/>
                </a:lnTo>
                <a:lnTo>
                  <a:pt x="179" y="1015"/>
                </a:lnTo>
                <a:lnTo>
                  <a:pt x="179" y="1014"/>
                </a:lnTo>
                <a:lnTo>
                  <a:pt x="179" y="1014"/>
                </a:lnTo>
                <a:lnTo>
                  <a:pt x="179" y="1013"/>
                </a:lnTo>
                <a:lnTo>
                  <a:pt x="179" y="1012"/>
                </a:lnTo>
                <a:lnTo>
                  <a:pt x="180" y="1012"/>
                </a:lnTo>
                <a:lnTo>
                  <a:pt x="180" y="1011"/>
                </a:lnTo>
                <a:lnTo>
                  <a:pt x="180" y="1010"/>
                </a:lnTo>
                <a:lnTo>
                  <a:pt x="180" y="1009"/>
                </a:lnTo>
                <a:lnTo>
                  <a:pt x="180" y="1008"/>
                </a:lnTo>
                <a:lnTo>
                  <a:pt x="178" y="1004"/>
                </a:lnTo>
                <a:lnTo>
                  <a:pt x="178" y="1003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1"/>
                </a:lnTo>
                <a:lnTo>
                  <a:pt x="178" y="1000"/>
                </a:lnTo>
                <a:lnTo>
                  <a:pt x="178" y="999"/>
                </a:lnTo>
                <a:lnTo>
                  <a:pt x="178" y="998"/>
                </a:lnTo>
                <a:lnTo>
                  <a:pt x="177" y="998"/>
                </a:lnTo>
                <a:lnTo>
                  <a:pt x="178" y="998"/>
                </a:lnTo>
                <a:lnTo>
                  <a:pt x="178" y="998"/>
                </a:lnTo>
                <a:lnTo>
                  <a:pt x="179" y="998"/>
                </a:lnTo>
                <a:lnTo>
                  <a:pt x="181" y="997"/>
                </a:lnTo>
                <a:lnTo>
                  <a:pt x="182" y="997"/>
                </a:lnTo>
                <a:lnTo>
                  <a:pt x="184" y="997"/>
                </a:lnTo>
                <a:lnTo>
                  <a:pt x="185" y="996"/>
                </a:lnTo>
                <a:lnTo>
                  <a:pt x="186" y="996"/>
                </a:lnTo>
                <a:lnTo>
                  <a:pt x="188" y="996"/>
                </a:lnTo>
                <a:lnTo>
                  <a:pt x="189" y="996"/>
                </a:lnTo>
                <a:lnTo>
                  <a:pt x="190" y="995"/>
                </a:lnTo>
                <a:lnTo>
                  <a:pt x="191" y="995"/>
                </a:lnTo>
                <a:lnTo>
                  <a:pt x="193" y="996"/>
                </a:lnTo>
                <a:lnTo>
                  <a:pt x="194" y="996"/>
                </a:lnTo>
                <a:lnTo>
                  <a:pt x="196" y="996"/>
                </a:lnTo>
                <a:lnTo>
                  <a:pt x="198" y="997"/>
                </a:lnTo>
                <a:lnTo>
                  <a:pt x="198" y="998"/>
                </a:lnTo>
                <a:lnTo>
                  <a:pt x="199" y="998"/>
                </a:lnTo>
                <a:lnTo>
                  <a:pt x="200" y="998"/>
                </a:lnTo>
                <a:lnTo>
                  <a:pt x="201" y="999"/>
                </a:lnTo>
                <a:lnTo>
                  <a:pt x="202" y="1000"/>
                </a:lnTo>
                <a:lnTo>
                  <a:pt x="202" y="1000"/>
                </a:lnTo>
                <a:lnTo>
                  <a:pt x="204" y="1001"/>
                </a:lnTo>
                <a:lnTo>
                  <a:pt x="205" y="1001"/>
                </a:lnTo>
                <a:lnTo>
                  <a:pt x="206" y="1001"/>
                </a:lnTo>
                <a:lnTo>
                  <a:pt x="207" y="1001"/>
                </a:lnTo>
                <a:lnTo>
                  <a:pt x="208" y="1001"/>
                </a:lnTo>
                <a:lnTo>
                  <a:pt x="209" y="1001"/>
                </a:lnTo>
                <a:lnTo>
                  <a:pt x="212" y="1001"/>
                </a:lnTo>
                <a:lnTo>
                  <a:pt x="214" y="1000"/>
                </a:lnTo>
                <a:lnTo>
                  <a:pt x="213" y="1000"/>
                </a:lnTo>
                <a:lnTo>
                  <a:pt x="213" y="999"/>
                </a:lnTo>
                <a:lnTo>
                  <a:pt x="212" y="998"/>
                </a:lnTo>
                <a:lnTo>
                  <a:pt x="212" y="997"/>
                </a:lnTo>
                <a:lnTo>
                  <a:pt x="213" y="997"/>
                </a:lnTo>
                <a:lnTo>
                  <a:pt x="213" y="996"/>
                </a:lnTo>
                <a:lnTo>
                  <a:pt x="214" y="995"/>
                </a:lnTo>
                <a:lnTo>
                  <a:pt x="214" y="995"/>
                </a:lnTo>
                <a:lnTo>
                  <a:pt x="214" y="994"/>
                </a:lnTo>
                <a:lnTo>
                  <a:pt x="213" y="992"/>
                </a:lnTo>
                <a:lnTo>
                  <a:pt x="212" y="991"/>
                </a:lnTo>
                <a:lnTo>
                  <a:pt x="212" y="990"/>
                </a:lnTo>
                <a:lnTo>
                  <a:pt x="211" y="989"/>
                </a:lnTo>
                <a:lnTo>
                  <a:pt x="211" y="987"/>
                </a:lnTo>
                <a:lnTo>
                  <a:pt x="211" y="985"/>
                </a:lnTo>
                <a:lnTo>
                  <a:pt x="211" y="984"/>
                </a:lnTo>
                <a:lnTo>
                  <a:pt x="212" y="984"/>
                </a:lnTo>
                <a:lnTo>
                  <a:pt x="212" y="983"/>
                </a:lnTo>
                <a:lnTo>
                  <a:pt x="212" y="982"/>
                </a:lnTo>
                <a:lnTo>
                  <a:pt x="211" y="981"/>
                </a:lnTo>
                <a:lnTo>
                  <a:pt x="211" y="979"/>
                </a:lnTo>
                <a:lnTo>
                  <a:pt x="210" y="977"/>
                </a:lnTo>
                <a:lnTo>
                  <a:pt x="209" y="976"/>
                </a:lnTo>
                <a:lnTo>
                  <a:pt x="208" y="975"/>
                </a:lnTo>
                <a:lnTo>
                  <a:pt x="207" y="974"/>
                </a:lnTo>
                <a:lnTo>
                  <a:pt x="206" y="973"/>
                </a:lnTo>
                <a:lnTo>
                  <a:pt x="205" y="974"/>
                </a:lnTo>
                <a:lnTo>
                  <a:pt x="203" y="976"/>
                </a:lnTo>
                <a:lnTo>
                  <a:pt x="203" y="975"/>
                </a:lnTo>
                <a:lnTo>
                  <a:pt x="202" y="975"/>
                </a:lnTo>
                <a:lnTo>
                  <a:pt x="202" y="975"/>
                </a:lnTo>
                <a:lnTo>
                  <a:pt x="202" y="974"/>
                </a:lnTo>
                <a:lnTo>
                  <a:pt x="202" y="974"/>
                </a:lnTo>
                <a:lnTo>
                  <a:pt x="202" y="973"/>
                </a:lnTo>
                <a:lnTo>
                  <a:pt x="203" y="973"/>
                </a:lnTo>
                <a:lnTo>
                  <a:pt x="204" y="972"/>
                </a:lnTo>
                <a:lnTo>
                  <a:pt x="205" y="971"/>
                </a:lnTo>
                <a:lnTo>
                  <a:pt x="206" y="973"/>
                </a:lnTo>
                <a:lnTo>
                  <a:pt x="207" y="972"/>
                </a:lnTo>
                <a:lnTo>
                  <a:pt x="208" y="972"/>
                </a:lnTo>
                <a:lnTo>
                  <a:pt x="211" y="968"/>
                </a:lnTo>
                <a:lnTo>
                  <a:pt x="214" y="966"/>
                </a:lnTo>
                <a:lnTo>
                  <a:pt x="215" y="965"/>
                </a:lnTo>
                <a:lnTo>
                  <a:pt x="225" y="956"/>
                </a:lnTo>
                <a:lnTo>
                  <a:pt x="226" y="956"/>
                </a:lnTo>
                <a:lnTo>
                  <a:pt x="226" y="955"/>
                </a:lnTo>
                <a:lnTo>
                  <a:pt x="225" y="955"/>
                </a:lnTo>
                <a:lnTo>
                  <a:pt x="225" y="954"/>
                </a:lnTo>
                <a:lnTo>
                  <a:pt x="224" y="953"/>
                </a:lnTo>
                <a:lnTo>
                  <a:pt x="222" y="953"/>
                </a:lnTo>
                <a:lnTo>
                  <a:pt x="221" y="953"/>
                </a:lnTo>
                <a:lnTo>
                  <a:pt x="220" y="952"/>
                </a:lnTo>
                <a:lnTo>
                  <a:pt x="218" y="951"/>
                </a:lnTo>
                <a:lnTo>
                  <a:pt x="217" y="950"/>
                </a:lnTo>
                <a:lnTo>
                  <a:pt x="218" y="949"/>
                </a:lnTo>
                <a:lnTo>
                  <a:pt x="220" y="948"/>
                </a:lnTo>
                <a:lnTo>
                  <a:pt x="220" y="947"/>
                </a:lnTo>
                <a:lnTo>
                  <a:pt x="222" y="946"/>
                </a:lnTo>
                <a:lnTo>
                  <a:pt x="223" y="944"/>
                </a:lnTo>
                <a:lnTo>
                  <a:pt x="223" y="945"/>
                </a:lnTo>
                <a:lnTo>
                  <a:pt x="224" y="945"/>
                </a:lnTo>
                <a:lnTo>
                  <a:pt x="226" y="948"/>
                </a:lnTo>
                <a:lnTo>
                  <a:pt x="228" y="949"/>
                </a:lnTo>
                <a:lnTo>
                  <a:pt x="230" y="952"/>
                </a:lnTo>
                <a:lnTo>
                  <a:pt x="229" y="953"/>
                </a:lnTo>
                <a:lnTo>
                  <a:pt x="231" y="953"/>
                </a:lnTo>
                <a:lnTo>
                  <a:pt x="230" y="953"/>
                </a:lnTo>
                <a:lnTo>
                  <a:pt x="229" y="953"/>
                </a:lnTo>
                <a:lnTo>
                  <a:pt x="228" y="954"/>
                </a:lnTo>
                <a:lnTo>
                  <a:pt x="227" y="954"/>
                </a:lnTo>
                <a:lnTo>
                  <a:pt x="226" y="955"/>
                </a:lnTo>
                <a:lnTo>
                  <a:pt x="226" y="955"/>
                </a:lnTo>
                <a:lnTo>
                  <a:pt x="226" y="956"/>
                </a:lnTo>
                <a:lnTo>
                  <a:pt x="226" y="956"/>
                </a:lnTo>
                <a:lnTo>
                  <a:pt x="221" y="960"/>
                </a:lnTo>
                <a:lnTo>
                  <a:pt x="217" y="964"/>
                </a:lnTo>
                <a:lnTo>
                  <a:pt x="208" y="972"/>
                </a:lnTo>
                <a:lnTo>
                  <a:pt x="207" y="973"/>
                </a:lnTo>
                <a:lnTo>
                  <a:pt x="208" y="974"/>
                </a:lnTo>
                <a:lnTo>
                  <a:pt x="209" y="975"/>
                </a:lnTo>
                <a:lnTo>
                  <a:pt x="209" y="976"/>
                </a:lnTo>
                <a:lnTo>
                  <a:pt x="210" y="976"/>
                </a:lnTo>
                <a:lnTo>
                  <a:pt x="210" y="977"/>
                </a:lnTo>
                <a:lnTo>
                  <a:pt x="211" y="978"/>
                </a:lnTo>
                <a:lnTo>
                  <a:pt x="212" y="979"/>
                </a:lnTo>
                <a:lnTo>
                  <a:pt x="212" y="980"/>
                </a:lnTo>
                <a:lnTo>
                  <a:pt x="212" y="982"/>
                </a:lnTo>
                <a:lnTo>
                  <a:pt x="212" y="983"/>
                </a:lnTo>
                <a:lnTo>
                  <a:pt x="212" y="985"/>
                </a:lnTo>
                <a:lnTo>
                  <a:pt x="212" y="986"/>
                </a:lnTo>
                <a:lnTo>
                  <a:pt x="212" y="987"/>
                </a:lnTo>
                <a:lnTo>
                  <a:pt x="212" y="989"/>
                </a:lnTo>
                <a:lnTo>
                  <a:pt x="212" y="990"/>
                </a:lnTo>
                <a:lnTo>
                  <a:pt x="213" y="991"/>
                </a:lnTo>
                <a:lnTo>
                  <a:pt x="213" y="992"/>
                </a:lnTo>
                <a:lnTo>
                  <a:pt x="214" y="993"/>
                </a:lnTo>
                <a:lnTo>
                  <a:pt x="214" y="995"/>
                </a:lnTo>
                <a:lnTo>
                  <a:pt x="215" y="996"/>
                </a:lnTo>
                <a:lnTo>
                  <a:pt x="217" y="995"/>
                </a:lnTo>
                <a:lnTo>
                  <a:pt x="218" y="997"/>
                </a:lnTo>
                <a:lnTo>
                  <a:pt x="221" y="995"/>
                </a:lnTo>
                <a:lnTo>
                  <a:pt x="222" y="996"/>
                </a:lnTo>
                <a:lnTo>
                  <a:pt x="223" y="996"/>
                </a:lnTo>
                <a:lnTo>
                  <a:pt x="223" y="995"/>
                </a:lnTo>
                <a:lnTo>
                  <a:pt x="224" y="993"/>
                </a:lnTo>
                <a:lnTo>
                  <a:pt x="226" y="990"/>
                </a:lnTo>
                <a:lnTo>
                  <a:pt x="226" y="989"/>
                </a:lnTo>
                <a:lnTo>
                  <a:pt x="228" y="991"/>
                </a:lnTo>
                <a:lnTo>
                  <a:pt x="236" y="984"/>
                </a:lnTo>
                <a:lnTo>
                  <a:pt x="237" y="984"/>
                </a:lnTo>
                <a:lnTo>
                  <a:pt x="246" y="976"/>
                </a:lnTo>
                <a:lnTo>
                  <a:pt x="247" y="975"/>
                </a:lnTo>
                <a:lnTo>
                  <a:pt x="250" y="972"/>
                </a:lnTo>
                <a:lnTo>
                  <a:pt x="250" y="973"/>
                </a:lnTo>
                <a:lnTo>
                  <a:pt x="250" y="973"/>
                </a:lnTo>
                <a:lnTo>
                  <a:pt x="251" y="974"/>
                </a:lnTo>
                <a:lnTo>
                  <a:pt x="250" y="974"/>
                </a:lnTo>
                <a:lnTo>
                  <a:pt x="250" y="975"/>
                </a:lnTo>
                <a:lnTo>
                  <a:pt x="250" y="975"/>
                </a:lnTo>
                <a:lnTo>
                  <a:pt x="250" y="976"/>
                </a:lnTo>
                <a:lnTo>
                  <a:pt x="249" y="976"/>
                </a:lnTo>
                <a:lnTo>
                  <a:pt x="249" y="977"/>
                </a:lnTo>
                <a:lnTo>
                  <a:pt x="249" y="976"/>
                </a:lnTo>
                <a:lnTo>
                  <a:pt x="247" y="975"/>
                </a:lnTo>
                <a:lnTo>
                  <a:pt x="238" y="982"/>
                </a:lnTo>
                <a:lnTo>
                  <a:pt x="237" y="984"/>
                </a:lnTo>
                <a:lnTo>
                  <a:pt x="237" y="985"/>
                </a:lnTo>
                <a:lnTo>
                  <a:pt x="231" y="990"/>
                </a:lnTo>
                <a:lnTo>
                  <a:pt x="229" y="991"/>
                </a:lnTo>
                <a:lnTo>
                  <a:pt x="228" y="991"/>
                </a:lnTo>
                <a:lnTo>
                  <a:pt x="224" y="995"/>
                </a:lnTo>
                <a:lnTo>
                  <a:pt x="224" y="996"/>
                </a:lnTo>
                <a:lnTo>
                  <a:pt x="226" y="997"/>
                </a:lnTo>
                <a:lnTo>
                  <a:pt x="226" y="998"/>
                </a:lnTo>
                <a:lnTo>
                  <a:pt x="226" y="998"/>
                </a:lnTo>
                <a:lnTo>
                  <a:pt x="229" y="1001"/>
                </a:lnTo>
                <a:lnTo>
                  <a:pt x="230" y="1002"/>
                </a:lnTo>
                <a:lnTo>
                  <a:pt x="235" y="1005"/>
                </a:lnTo>
                <a:lnTo>
                  <a:pt x="235" y="1004"/>
                </a:lnTo>
                <a:lnTo>
                  <a:pt x="236" y="1004"/>
                </a:lnTo>
                <a:lnTo>
                  <a:pt x="236" y="1003"/>
                </a:lnTo>
                <a:lnTo>
                  <a:pt x="236" y="1004"/>
                </a:lnTo>
                <a:lnTo>
                  <a:pt x="237" y="1004"/>
                </a:lnTo>
                <a:lnTo>
                  <a:pt x="238" y="1004"/>
                </a:lnTo>
                <a:lnTo>
                  <a:pt x="238" y="1003"/>
                </a:lnTo>
                <a:lnTo>
                  <a:pt x="239" y="1003"/>
                </a:lnTo>
                <a:lnTo>
                  <a:pt x="240" y="1004"/>
                </a:lnTo>
                <a:lnTo>
                  <a:pt x="238" y="1006"/>
                </a:lnTo>
                <a:lnTo>
                  <a:pt x="239" y="1006"/>
                </a:lnTo>
                <a:lnTo>
                  <a:pt x="240" y="1007"/>
                </a:lnTo>
                <a:lnTo>
                  <a:pt x="239" y="1007"/>
                </a:lnTo>
                <a:lnTo>
                  <a:pt x="240" y="1008"/>
                </a:lnTo>
                <a:lnTo>
                  <a:pt x="241" y="1008"/>
                </a:lnTo>
                <a:lnTo>
                  <a:pt x="239" y="1009"/>
                </a:lnTo>
                <a:lnTo>
                  <a:pt x="238" y="1009"/>
                </a:lnTo>
                <a:lnTo>
                  <a:pt x="238" y="1009"/>
                </a:lnTo>
                <a:lnTo>
                  <a:pt x="236" y="1007"/>
                </a:lnTo>
                <a:lnTo>
                  <a:pt x="236" y="1006"/>
                </a:lnTo>
                <a:lnTo>
                  <a:pt x="234" y="1005"/>
                </a:lnTo>
                <a:lnTo>
                  <a:pt x="232" y="1003"/>
                </a:lnTo>
                <a:lnTo>
                  <a:pt x="230" y="1002"/>
                </a:lnTo>
                <a:lnTo>
                  <a:pt x="229" y="1002"/>
                </a:lnTo>
                <a:lnTo>
                  <a:pt x="229" y="1001"/>
                </a:lnTo>
                <a:lnTo>
                  <a:pt x="226" y="998"/>
                </a:lnTo>
                <a:lnTo>
                  <a:pt x="225" y="997"/>
                </a:lnTo>
                <a:lnTo>
                  <a:pt x="224" y="996"/>
                </a:lnTo>
                <a:lnTo>
                  <a:pt x="221" y="998"/>
                </a:lnTo>
                <a:lnTo>
                  <a:pt x="220" y="1002"/>
                </a:lnTo>
                <a:lnTo>
                  <a:pt x="219" y="1007"/>
                </a:lnTo>
                <a:lnTo>
                  <a:pt x="218" y="1008"/>
                </a:lnTo>
                <a:lnTo>
                  <a:pt x="217" y="1010"/>
                </a:lnTo>
                <a:lnTo>
                  <a:pt x="217" y="1013"/>
                </a:lnTo>
                <a:lnTo>
                  <a:pt x="215" y="1017"/>
                </a:lnTo>
                <a:lnTo>
                  <a:pt x="215" y="1018"/>
                </a:lnTo>
                <a:lnTo>
                  <a:pt x="214" y="1019"/>
                </a:lnTo>
                <a:lnTo>
                  <a:pt x="214" y="1020"/>
                </a:lnTo>
                <a:lnTo>
                  <a:pt x="214" y="1021"/>
                </a:lnTo>
                <a:lnTo>
                  <a:pt x="214" y="1022"/>
                </a:lnTo>
                <a:lnTo>
                  <a:pt x="214" y="1023"/>
                </a:lnTo>
                <a:lnTo>
                  <a:pt x="214" y="1024"/>
                </a:lnTo>
                <a:lnTo>
                  <a:pt x="214" y="1025"/>
                </a:lnTo>
                <a:lnTo>
                  <a:pt x="215" y="1026"/>
                </a:lnTo>
                <a:lnTo>
                  <a:pt x="215" y="1026"/>
                </a:lnTo>
                <a:lnTo>
                  <a:pt x="215" y="1027"/>
                </a:lnTo>
                <a:lnTo>
                  <a:pt x="216" y="1027"/>
                </a:lnTo>
                <a:lnTo>
                  <a:pt x="218" y="1026"/>
                </a:lnTo>
                <a:lnTo>
                  <a:pt x="218" y="1027"/>
                </a:lnTo>
                <a:lnTo>
                  <a:pt x="219" y="1027"/>
                </a:lnTo>
                <a:lnTo>
                  <a:pt x="219" y="1028"/>
                </a:lnTo>
                <a:lnTo>
                  <a:pt x="219" y="1029"/>
                </a:lnTo>
                <a:lnTo>
                  <a:pt x="220" y="1029"/>
                </a:lnTo>
                <a:lnTo>
                  <a:pt x="220" y="1030"/>
                </a:lnTo>
                <a:lnTo>
                  <a:pt x="220" y="1031"/>
                </a:lnTo>
                <a:lnTo>
                  <a:pt x="221" y="1031"/>
                </a:lnTo>
                <a:lnTo>
                  <a:pt x="222" y="1030"/>
                </a:lnTo>
                <a:lnTo>
                  <a:pt x="223" y="1030"/>
                </a:lnTo>
                <a:lnTo>
                  <a:pt x="224" y="1030"/>
                </a:lnTo>
                <a:lnTo>
                  <a:pt x="225" y="1030"/>
                </a:lnTo>
                <a:lnTo>
                  <a:pt x="226" y="1030"/>
                </a:lnTo>
                <a:lnTo>
                  <a:pt x="226" y="1030"/>
                </a:lnTo>
                <a:lnTo>
                  <a:pt x="226" y="1031"/>
                </a:lnTo>
                <a:lnTo>
                  <a:pt x="227" y="1031"/>
                </a:lnTo>
                <a:lnTo>
                  <a:pt x="228" y="1031"/>
                </a:lnTo>
                <a:lnTo>
                  <a:pt x="230" y="1029"/>
                </a:lnTo>
                <a:lnTo>
                  <a:pt x="231" y="1029"/>
                </a:lnTo>
                <a:lnTo>
                  <a:pt x="231" y="1030"/>
                </a:lnTo>
                <a:lnTo>
                  <a:pt x="232" y="1030"/>
                </a:lnTo>
                <a:lnTo>
                  <a:pt x="232" y="1031"/>
                </a:lnTo>
                <a:lnTo>
                  <a:pt x="230" y="1033"/>
                </a:lnTo>
                <a:lnTo>
                  <a:pt x="231" y="1037"/>
                </a:lnTo>
                <a:lnTo>
                  <a:pt x="231" y="1038"/>
                </a:lnTo>
                <a:lnTo>
                  <a:pt x="235" y="1038"/>
                </a:lnTo>
                <a:lnTo>
                  <a:pt x="235" y="1037"/>
                </a:lnTo>
                <a:lnTo>
                  <a:pt x="235" y="1036"/>
                </a:lnTo>
                <a:lnTo>
                  <a:pt x="236" y="1036"/>
                </a:lnTo>
                <a:lnTo>
                  <a:pt x="238" y="1036"/>
                </a:lnTo>
                <a:lnTo>
                  <a:pt x="238" y="1035"/>
                </a:lnTo>
                <a:lnTo>
                  <a:pt x="238" y="1034"/>
                </a:lnTo>
                <a:lnTo>
                  <a:pt x="238" y="1033"/>
                </a:lnTo>
                <a:lnTo>
                  <a:pt x="239" y="1033"/>
                </a:lnTo>
                <a:lnTo>
                  <a:pt x="239" y="1032"/>
                </a:lnTo>
                <a:lnTo>
                  <a:pt x="240" y="1032"/>
                </a:lnTo>
                <a:lnTo>
                  <a:pt x="240" y="1031"/>
                </a:lnTo>
                <a:lnTo>
                  <a:pt x="241" y="1031"/>
                </a:lnTo>
                <a:lnTo>
                  <a:pt x="241" y="1030"/>
                </a:lnTo>
                <a:lnTo>
                  <a:pt x="242" y="1030"/>
                </a:lnTo>
                <a:lnTo>
                  <a:pt x="243" y="1030"/>
                </a:lnTo>
                <a:lnTo>
                  <a:pt x="245" y="1029"/>
                </a:lnTo>
                <a:lnTo>
                  <a:pt x="245" y="1028"/>
                </a:lnTo>
                <a:lnTo>
                  <a:pt x="246" y="1028"/>
                </a:lnTo>
                <a:lnTo>
                  <a:pt x="247" y="1028"/>
                </a:lnTo>
                <a:lnTo>
                  <a:pt x="247" y="1027"/>
                </a:lnTo>
                <a:lnTo>
                  <a:pt x="248" y="1027"/>
                </a:lnTo>
                <a:lnTo>
                  <a:pt x="248" y="1026"/>
                </a:lnTo>
                <a:lnTo>
                  <a:pt x="249" y="1026"/>
                </a:lnTo>
                <a:lnTo>
                  <a:pt x="249" y="1026"/>
                </a:lnTo>
                <a:lnTo>
                  <a:pt x="250" y="1026"/>
                </a:lnTo>
                <a:lnTo>
                  <a:pt x="250" y="1025"/>
                </a:lnTo>
                <a:lnTo>
                  <a:pt x="250" y="1024"/>
                </a:lnTo>
                <a:lnTo>
                  <a:pt x="250" y="1023"/>
                </a:lnTo>
                <a:lnTo>
                  <a:pt x="250" y="1022"/>
                </a:lnTo>
                <a:lnTo>
                  <a:pt x="249" y="1022"/>
                </a:lnTo>
                <a:lnTo>
                  <a:pt x="249" y="1021"/>
                </a:lnTo>
                <a:lnTo>
                  <a:pt x="249" y="1018"/>
                </a:lnTo>
                <a:lnTo>
                  <a:pt x="250" y="1018"/>
                </a:lnTo>
                <a:lnTo>
                  <a:pt x="252" y="1020"/>
                </a:lnTo>
                <a:lnTo>
                  <a:pt x="252" y="1021"/>
                </a:lnTo>
                <a:lnTo>
                  <a:pt x="251" y="1021"/>
                </a:lnTo>
                <a:lnTo>
                  <a:pt x="250" y="1022"/>
                </a:lnTo>
                <a:lnTo>
                  <a:pt x="250" y="1023"/>
                </a:lnTo>
                <a:lnTo>
                  <a:pt x="250" y="1024"/>
                </a:lnTo>
                <a:lnTo>
                  <a:pt x="250" y="1024"/>
                </a:lnTo>
                <a:lnTo>
                  <a:pt x="250" y="1025"/>
                </a:lnTo>
                <a:lnTo>
                  <a:pt x="250" y="1026"/>
                </a:lnTo>
                <a:lnTo>
                  <a:pt x="249" y="1026"/>
                </a:lnTo>
                <a:lnTo>
                  <a:pt x="249" y="1027"/>
                </a:lnTo>
                <a:lnTo>
                  <a:pt x="248" y="1027"/>
                </a:lnTo>
                <a:lnTo>
                  <a:pt x="247" y="1028"/>
                </a:lnTo>
                <a:lnTo>
                  <a:pt x="246" y="1028"/>
                </a:lnTo>
                <a:lnTo>
                  <a:pt x="246" y="1029"/>
                </a:lnTo>
                <a:lnTo>
                  <a:pt x="245" y="1029"/>
                </a:lnTo>
                <a:lnTo>
                  <a:pt x="243" y="1030"/>
                </a:lnTo>
                <a:lnTo>
                  <a:pt x="242" y="1030"/>
                </a:lnTo>
                <a:lnTo>
                  <a:pt x="242" y="1031"/>
                </a:lnTo>
                <a:lnTo>
                  <a:pt x="241" y="1031"/>
                </a:lnTo>
                <a:lnTo>
                  <a:pt x="240" y="1032"/>
                </a:lnTo>
                <a:lnTo>
                  <a:pt x="239" y="1032"/>
                </a:lnTo>
                <a:lnTo>
                  <a:pt x="240" y="1033"/>
                </a:lnTo>
                <a:lnTo>
                  <a:pt x="240" y="1034"/>
                </a:lnTo>
                <a:lnTo>
                  <a:pt x="241" y="1034"/>
                </a:lnTo>
                <a:lnTo>
                  <a:pt x="241" y="1035"/>
                </a:lnTo>
                <a:lnTo>
                  <a:pt x="241" y="1036"/>
                </a:lnTo>
                <a:lnTo>
                  <a:pt x="241" y="1037"/>
                </a:lnTo>
                <a:lnTo>
                  <a:pt x="261" y="1036"/>
                </a:lnTo>
                <a:lnTo>
                  <a:pt x="265" y="1035"/>
                </a:lnTo>
                <a:lnTo>
                  <a:pt x="269" y="1035"/>
                </a:lnTo>
                <a:lnTo>
                  <a:pt x="268" y="1034"/>
                </a:lnTo>
                <a:lnTo>
                  <a:pt x="265" y="1032"/>
                </a:lnTo>
                <a:lnTo>
                  <a:pt x="266" y="1032"/>
                </a:lnTo>
                <a:lnTo>
                  <a:pt x="267" y="1030"/>
                </a:lnTo>
                <a:lnTo>
                  <a:pt x="269" y="1030"/>
                </a:lnTo>
                <a:lnTo>
                  <a:pt x="270" y="1032"/>
                </a:lnTo>
                <a:lnTo>
                  <a:pt x="272" y="1032"/>
                </a:lnTo>
                <a:lnTo>
                  <a:pt x="272" y="1034"/>
                </a:lnTo>
                <a:lnTo>
                  <a:pt x="274" y="1033"/>
                </a:lnTo>
                <a:lnTo>
                  <a:pt x="275" y="1033"/>
                </a:lnTo>
                <a:lnTo>
                  <a:pt x="275" y="1032"/>
                </a:lnTo>
                <a:lnTo>
                  <a:pt x="277" y="1032"/>
                </a:lnTo>
                <a:lnTo>
                  <a:pt x="277" y="1031"/>
                </a:lnTo>
                <a:lnTo>
                  <a:pt x="277" y="1029"/>
                </a:lnTo>
                <a:lnTo>
                  <a:pt x="278" y="1029"/>
                </a:lnTo>
                <a:lnTo>
                  <a:pt x="279" y="1029"/>
                </a:lnTo>
                <a:lnTo>
                  <a:pt x="280" y="1029"/>
                </a:lnTo>
                <a:lnTo>
                  <a:pt x="281" y="1029"/>
                </a:lnTo>
                <a:lnTo>
                  <a:pt x="282" y="1029"/>
                </a:lnTo>
                <a:lnTo>
                  <a:pt x="283" y="1029"/>
                </a:lnTo>
                <a:lnTo>
                  <a:pt x="282" y="1028"/>
                </a:lnTo>
                <a:lnTo>
                  <a:pt x="282" y="1026"/>
                </a:lnTo>
                <a:lnTo>
                  <a:pt x="282" y="1026"/>
                </a:lnTo>
                <a:lnTo>
                  <a:pt x="282" y="1025"/>
                </a:lnTo>
                <a:lnTo>
                  <a:pt x="281" y="1024"/>
                </a:lnTo>
                <a:lnTo>
                  <a:pt x="281" y="1023"/>
                </a:lnTo>
                <a:lnTo>
                  <a:pt x="280" y="1022"/>
                </a:lnTo>
                <a:lnTo>
                  <a:pt x="280" y="1021"/>
                </a:lnTo>
                <a:lnTo>
                  <a:pt x="279" y="1021"/>
                </a:lnTo>
                <a:lnTo>
                  <a:pt x="278" y="1020"/>
                </a:lnTo>
                <a:lnTo>
                  <a:pt x="278" y="1019"/>
                </a:lnTo>
                <a:lnTo>
                  <a:pt x="277" y="1019"/>
                </a:lnTo>
                <a:lnTo>
                  <a:pt x="276" y="1018"/>
                </a:lnTo>
                <a:lnTo>
                  <a:pt x="275" y="1018"/>
                </a:lnTo>
                <a:lnTo>
                  <a:pt x="275" y="1017"/>
                </a:lnTo>
                <a:lnTo>
                  <a:pt x="276" y="1017"/>
                </a:lnTo>
                <a:lnTo>
                  <a:pt x="277" y="1015"/>
                </a:lnTo>
                <a:lnTo>
                  <a:pt x="278" y="1016"/>
                </a:lnTo>
                <a:lnTo>
                  <a:pt x="277" y="1017"/>
                </a:lnTo>
                <a:lnTo>
                  <a:pt x="276" y="1018"/>
                </a:lnTo>
                <a:lnTo>
                  <a:pt x="277" y="1018"/>
                </a:lnTo>
                <a:lnTo>
                  <a:pt x="278" y="1019"/>
                </a:lnTo>
                <a:lnTo>
                  <a:pt x="279" y="1021"/>
                </a:lnTo>
                <a:lnTo>
                  <a:pt x="280" y="1021"/>
                </a:lnTo>
                <a:lnTo>
                  <a:pt x="281" y="1023"/>
                </a:lnTo>
                <a:lnTo>
                  <a:pt x="281" y="1024"/>
                </a:lnTo>
                <a:lnTo>
                  <a:pt x="282" y="1025"/>
                </a:lnTo>
                <a:lnTo>
                  <a:pt x="282" y="1026"/>
                </a:lnTo>
                <a:lnTo>
                  <a:pt x="283" y="1026"/>
                </a:lnTo>
                <a:lnTo>
                  <a:pt x="283" y="1027"/>
                </a:lnTo>
                <a:lnTo>
                  <a:pt x="284" y="1027"/>
                </a:lnTo>
                <a:lnTo>
                  <a:pt x="285" y="1027"/>
                </a:lnTo>
                <a:lnTo>
                  <a:pt x="286" y="1028"/>
                </a:lnTo>
                <a:lnTo>
                  <a:pt x="286" y="1028"/>
                </a:lnTo>
                <a:lnTo>
                  <a:pt x="287" y="1028"/>
                </a:lnTo>
                <a:lnTo>
                  <a:pt x="288" y="1028"/>
                </a:lnTo>
                <a:lnTo>
                  <a:pt x="289" y="1028"/>
                </a:lnTo>
                <a:lnTo>
                  <a:pt x="290" y="1028"/>
                </a:lnTo>
                <a:lnTo>
                  <a:pt x="291" y="1028"/>
                </a:lnTo>
                <a:lnTo>
                  <a:pt x="292" y="1028"/>
                </a:lnTo>
                <a:lnTo>
                  <a:pt x="293" y="1028"/>
                </a:lnTo>
                <a:lnTo>
                  <a:pt x="294" y="1028"/>
                </a:lnTo>
                <a:lnTo>
                  <a:pt x="296" y="1027"/>
                </a:lnTo>
                <a:lnTo>
                  <a:pt x="297" y="1027"/>
                </a:lnTo>
                <a:lnTo>
                  <a:pt x="297" y="1026"/>
                </a:lnTo>
                <a:lnTo>
                  <a:pt x="297" y="1026"/>
                </a:lnTo>
                <a:lnTo>
                  <a:pt x="297" y="1025"/>
                </a:lnTo>
                <a:lnTo>
                  <a:pt x="297" y="1024"/>
                </a:lnTo>
                <a:lnTo>
                  <a:pt x="297" y="1023"/>
                </a:lnTo>
                <a:lnTo>
                  <a:pt x="297" y="1022"/>
                </a:lnTo>
                <a:lnTo>
                  <a:pt x="298" y="1022"/>
                </a:lnTo>
                <a:lnTo>
                  <a:pt x="298" y="1021"/>
                </a:lnTo>
                <a:lnTo>
                  <a:pt x="298" y="1020"/>
                </a:lnTo>
                <a:lnTo>
                  <a:pt x="298" y="1020"/>
                </a:lnTo>
                <a:lnTo>
                  <a:pt x="298" y="1019"/>
                </a:lnTo>
                <a:lnTo>
                  <a:pt x="299" y="1019"/>
                </a:lnTo>
                <a:lnTo>
                  <a:pt x="299" y="1018"/>
                </a:lnTo>
                <a:lnTo>
                  <a:pt x="300" y="1017"/>
                </a:lnTo>
                <a:lnTo>
                  <a:pt x="301" y="1016"/>
                </a:lnTo>
                <a:lnTo>
                  <a:pt x="302" y="1017"/>
                </a:lnTo>
                <a:lnTo>
                  <a:pt x="303" y="1017"/>
                </a:lnTo>
                <a:lnTo>
                  <a:pt x="303" y="1016"/>
                </a:lnTo>
                <a:lnTo>
                  <a:pt x="303" y="1015"/>
                </a:lnTo>
                <a:lnTo>
                  <a:pt x="303" y="1014"/>
                </a:lnTo>
                <a:lnTo>
                  <a:pt x="303" y="1014"/>
                </a:lnTo>
                <a:lnTo>
                  <a:pt x="304" y="1013"/>
                </a:lnTo>
                <a:lnTo>
                  <a:pt x="304" y="1012"/>
                </a:lnTo>
                <a:lnTo>
                  <a:pt x="304" y="1011"/>
                </a:lnTo>
                <a:lnTo>
                  <a:pt x="305" y="1010"/>
                </a:lnTo>
                <a:lnTo>
                  <a:pt x="305" y="1009"/>
                </a:lnTo>
                <a:lnTo>
                  <a:pt x="307" y="1006"/>
                </a:lnTo>
                <a:lnTo>
                  <a:pt x="304" y="1005"/>
                </a:lnTo>
                <a:lnTo>
                  <a:pt x="302" y="1005"/>
                </a:lnTo>
                <a:lnTo>
                  <a:pt x="300" y="1004"/>
                </a:lnTo>
                <a:lnTo>
                  <a:pt x="299" y="1004"/>
                </a:lnTo>
                <a:lnTo>
                  <a:pt x="299" y="1003"/>
                </a:lnTo>
                <a:lnTo>
                  <a:pt x="299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7" y="1001"/>
                </a:lnTo>
                <a:lnTo>
                  <a:pt x="298" y="1000"/>
                </a:lnTo>
                <a:lnTo>
                  <a:pt x="298" y="999"/>
                </a:lnTo>
                <a:lnTo>
                  <a:pt x="298" y="998"/>
                </a:lnTo>
                <a:lnTo>
                  <a:pt x="299" y="997"/>
                </a:lnTo>
                <a:lnTo>
                  <a:pt x="300" y="998"/>
                </a:lnTo>
                <a:lnTo>
                  <a:pt x="301" y="999"/>
                </a:lnTo>
                <a:lnTo>
                  <a:pt x="302" y="999"/>
                </a:lnTo>
                <a:lnTo>
                  <a:pt x="303" y="1000"/>
                </a:lnTo>
                <a:lnTo>
                  <a:pt x="304" y="1000"/>
                </a:lnTo>
                <a:lnTo>
                  <a:pt x="305" y="1000"/>
                </a:lnTo>
                <a:lnTo>
                  <a:pt x="306" y="1001"/>
                </a:lnTo>
                <a:lnTo>
                  <a:pt x="307" y="1001"/>
                </a:lnTo>
                <a:lnTo>
                  <a:pt x="308" y="1001"/>
                </a:lnTo>
                <a:lnTo>
                  <a:pt x="309" y="1001"/>
                </a:lnTo>
                <a:lnTo>
                  <a:pt x="307" y="1000"/>
                </a:lnTo>
                <a:lnTo>
                  <a:pt x="306" y="1000"/>
                </a:lnTo>
                <a:lnTo>
                  <a:pt x="305" y="1000"/>
                </a:lnTo>
                <a:lnTo>
                  <a:pt x="304" y="1000"/>
                </a:lnTo>
                <a:lnTo>
                  <a:pt x="303" y="999"/>
                </a:lnTo>
                <a:lnTo>
                  <a:pt x="302" y="999"/>
                </a:lnTo>
                <a:lnTo>
                  <a:pt x="301" y="998"/>
                </a:lnTo>
                <a:lnTo>
                  <a:pt x="300" y="998"/>
                </a:lnTo>
                <a:lnTo>
                  <a:pt x="300" y="997"/>
                </a:lnTo>
                <a:lnTo>
                  <a:pt x="299" y="997"/>
                </a:lnTo>
                <a:lnTo>
                  <a:pt x="299" y="996"/>
                </a:lnTo>
                <a:lnTo>
                  <a:pt x="298" y="996"/>
                </a:lnTo>
                <a:lnTo>
                  <a:pt x="299" y="995"/>
                </a:lnTo>
                <a:lnTo>
                  <a:pt x="301" y="993"/>
                </a:lnTo>
                <a:lnTo>
                  <a:pt x="302" y="993"/>
                </a:lnTo>
                <a:lnTo>
                  <a:pt x="304" y="993"/>
                </a:lnTo>
                <a:lnTo>
                  <a:pt x="305" y="994"/>
                </a:lnTo>
                <a:lnTo>
                  <a:pt x="306" y="994"/>
                </a:lnTo>
                <a:lnTo>
                  <a:pt x="310" y="995"/>
                </a:lnTo>
                <a:lnTo>
                  <a:pt x="310" y="993"/>
                </a:lnTo>
                <a:lnTo>
                  <a:pt x="310" y="992"/>
                </a:lnTo>
                <a:lnTo>
                  <a:pt x="310" y="985"/>
                </a:lnTo>
                <a:lnTo>
                  <a:pt x="310" y="983"/>
                </a:lnTo>
                <a:lnTo>
                  <a:pt x="310" y="982"/>
                </a:lnTo>
                <a:lnTo>
                  <a:pt x="310" y="979"/>
                </a:lnTo>
                <a:lnTo>
                  <a:pt x="310" y="978"/>
                </a:lnTo>
                <a:lnTo>
                  <a:pt x="310" y="977"/>
                </a:lnTo>
                <a:lnTo>
                  <a:pt x="310" y="976"/>
                </a:lnTo>
                <a:lnTo>
                  <a:pt x="310" y="969"/>
                </a:lnTo>
                <a:lnTo>
                  <a:pt x="310" y="964"/>
                </a:lnTo>
                <a:lnTo>
                  <a:pt x="310" y="961"/>
                </a:lnTo>
                <a:lnTo>
                  <a:pt x="310" y="958"/>
                </a:lnTo>
                <a:lnTo>
                  <a:pt x="310" y="957"/>
                </a:lnTo>
                <a:lnTo>
                  <a:pt x="310" y="956"/>
                </a:lnTo>
                <a:lnTo>
                  <a:pt x="309" y="956"/>
                </a:lnTo>
                <a:lnTo>
                  <a:pt x="306" y="956"/>
                </a:lnTo>
                <a:lnTo>
                  <a:pt x="303" y="956"/>
                </a:lnTo>
                <a:lnTo>
                  <a:pt x="301" y="955"/>
                </a:lnTo>
                <a:lnTo>
                  <a:pt x="300" y="953"/>
                </a:lnTo>
                <a:lnTo>
                  <a:pt x="299" y="953"/>
                </a:lnTo>
                <a:lnTo>
                  <a:pt x="298" y="953"/>
                </a:lnTo>
                <a:lnTo>
                  <a:pt x="298" y="952"/>
                </a:lnTo>
                <a:lnTo>
                  <a:pt x="298" y="952"/>
                </a:lnTo>
                <a:lnTo>
                  <a:pt x="297" y="951"/>
                </a:lnTo>
                <a:lnTo>
                  <a:pt x="296" y="950"/>
                </a:lnTo>
                <a:lnTo>
                  <a:pt x="296" y="949"/>
                </a:lnTo>
                <a:lnTo>
                  <a:pt x="298" y="947"/>
                </a:lnTo>
                <a:lnTo>
                  <a:pt x="298" y="946"/>
                </a:lnTo>
                <a:lnTo>
                  <a:pt x="298" y="945"/>
                </a:lnTo>
                <a:lnTo>
                  <a:pt x="295" y="943"/>
                </a:lnTo>
                <a:lnTo>
                  <a:pt x="294" y="943"/>
                </a:lnTo>
                <a:lnTo>
                  <a:pt x="293" y="942"/>
                </a:lnTo>
                <a:lnTo>
                  <a:pt x="296" y="939"/>
                </a:lnTo>
                <a:lnTo>
                  <a:pt x="296" y="938"/>
                </a:lnTo>
                <a:lnTo>
                  <a:pt x="297" y="937"/>
                </a:lnTo>
                <a:lnTo>
                  <a:pt x="298" y="937"/>
                </a:lnTo>
                <a:lnTo>
                  <a:pt x="298" y="936"/>
                </a:lnTo>
                <a:lnTo>
                  <a:pt x="298" y="936"/>
                </a:lnTo>
                <a:lnTo>
                  <a:pt x="299" y="935"/>
                </a:lnTo>
                <a:lnTo>
                  <a:pt x="300" y="935"/>
                </a:lnTo>
                <a:lnTo>
                  <a:pt x="301" y="934"/>
                </a:lnTo>
                <a:lnTo>
                  <a:pt x="302" y="934"/>
                </a:lnTo>
                <a:lnTo>
                  <a:pt x="303" y="933"/>
                </a:lnTo>
                <a:lnTo>
                  <a:pt x="304" y="933"/>
                </a:lnTo>
                <a:lnTo>
                  <a:pt x="305" y="933"/>
                </a:lnTo>
                <a:lnTo>
                  <a:pt x="306" y="933"/>
                </a:lnTo>
                <a:lnTo>
                  <a:pt x="307" y="933"/>
                </a:lnTo>
                <a:lnTo>
                  <a:pt x="308" y="933"/>
                </a:lnTo>
                <a:lnTo>
                  <a:pt x="310" y="933"/>
                </a:lnTo>
                <a:lnTo>
                  <a:pt x="310" y="933"/>
                </a:lnTo>
                <a:lnTo>
                  <a:pt x="311" y="933"/>
                </a:lnTo>
                <a:lnTo>
                  <a:pt x="312" y="933"/>
                </a:lnTo>
                <a:lnTo>
                  <a:pt x="316" y="933"/>
                </a:lnTo>
                <a:lnTo>
                  <a:pt x="318" y="933"/>
                </a:lnTo>
                <a:lnTo>
                  <a:pt x="319" y="933"/>
                </a:lnTo>
                <a:lnTo>
                  <a:pt x="321" y="933"/>
                </a:lnTo>
                <a:lnTo>
                  <a:pt x="321" y="932"/>
                </a:lnTo>
                <a:lnTo>
                  <a:pt x="321" y="931"/>
                </a:lnTo>
                <a:lnTo>
                  <a:pt x="321" y="930"/>
                </a:lnTo>
                <a:lnTo>
                  <a:pt x="321" y="929"/>
                </a:lnTo>
                <a:lnTo>
                  <a:pt x="322" y="929"/>
                </a:lnTo>
                <a:lnTo>
                  <a:pt x="323" y="929"/>
                </a:lnTo>
                <a:lnTo>
                  <a:pt x="324" y="929"/>
                </a:lnTo>
                <a:lnTo>
                  <a:pt x="325" y="929"/>
                </a:lnTo>
                <a:lnTo>
                  <a:pt x="325" y="930"/>
                </a:lnTo>
                <a:lnTo>
                  <a:pt x="325" y="932"/>
                </a:lnTo>
                <a:lnTo>
                  <a:pt x="325" y="933"/>
                </a:lnTo>
                <a:lnTo>
                  <a:pt x="323" y="933"/>
                </a:lnTo>
                <a:lnTo>
                  <a:pt x="321" y="933"/>
                </a:lnTo>
                <a:lnTo>
                  <a:pt x="321" y="934"/>
                </a:lnTo>
                <a:lnTo>
                  <a:pt x="321" y="936"/>
                </a:lnTo>
                <a:lnTo>
                  <a:pt x="322" y="938"/>
                </a:lnTo>
                <a:lnTo>
                  <a:pt x="322" y="940"/>
                </a:lnTo>
                <a:lnTo>
                  <a:pt x="323" y="941"/>
                </a:lnTo>
                <a:lnTo>
                  <a:pt x="327" y="945"/>
                </a:lnTo>
                <a:lnTo>
                  <a:pt x="328" y="946"/>
                </a:lnTo>
                <a:lnTo>
                  <a:pt x="330" y="948"/>
                </a:lnTo>
                <a:lnTo>
                  <a:pt x="330" y="949"/>
                </a:lnTo>
                <a:lnTo>
                  <a:pt x="331" y="950"/>
                </a:lnTo>
                <a:lnTo>
                  <a:pt x="332" y="950"/>
                </a:lnTo>
                <a:lnTo>
                  <a:pt x="333" y="950"/>
                </a:lnTo>
                <a:lnTo>
                  <a:pt x="334" y="950"/>
                </a:lnTo>
                <a:lnTo>
                  <a:pt x="334" y="950"/>
                </a:lnTo>
                <a:lnTo>
                  <a:pt x="335" y="950"/>
                </a:lnTo>
                <a:lnTo>
                  <a:pt x="336" y="950"/>
                </a:lnTo>
                <a:lnTo>
                  <a:pt x="337" y="950"/>
                </a:lnTo>
                <a:lnTo>
                  <a:pt x="337" y="951"/>
                </a:lnTo>
                <a:lnTo>
                  <a:pt x="337" y="952"/>
                </a:lnTo>
                <a:lnTo>
                  <a:pt x="337" y="953"/>
                </a:lnTo>
                <a:lnTo>
                  <a:pt x="337" y="953"/>
                </a:lnTo>
                <a:lnTo>
                  <a:pt x="337" y="954"/>
                </a:lnTo>
                <a:lnTo>
                  <a:pt x="338" y="954"/>
                </a:lnTo>
                <a:lnTo>
                  <a:pt x="340" y="954"/>
                </a:lnTo>
                <a:lnTo>
                  <a:pt x="342" y="954"/>
                </a:lnTo>
                <a:lnTo>
                  <a:pt x="343" y="954"/>
                </a:lnTo>
                <a:lnTo>
                  <a:pt x="345" y="954"/>
                </a:lnTo>
                <a:lnTo>
                  <a:pt x="346" y="954"/>
                </a:lnTo>
                <a:lnTo>
                  <a:pt x="347" y="954"/>
                </a:lnTo>
                <a:lnTo>
                  <a:pt x="348" y="954"/>
                </a:lnTo>
                <a:lnTo>
                  <a:pt x="348" y="953"/>
                </a:lnTo>
                <a:lnTo>
                  <a:pt x="349" y="953"/>
                </a:lnTo>
                <a:lnTo>
                  <a:pt x="349" y="952"/>
                </a:lnTo>
                <a:lnTo>
                  <a:pt x="350" y="952"/>
                </a:lnTo>
                <a:lnTo>
                  <a:pt x="351" y="952"/>
                </a:lnTo>
                <a:lnTo>
                  <a:pt x="351" y="953"/>
                </a:lnTo>
                <a:lnTo>
                  <a:pt x="352" y="952"/>
                </a:lnTo>
                <a:lnTo>
                  <a:pt x="353" y="951"/>
                </a:lnTo>
                <a:lnTo>
                  <a:pt x="353" y="950"/>
                </a:lnTo>
                <a:lnTo>
                  <a:pt x="354" y="950"/>
                </a:lnTo>
                <a:lnTo>
                  <a:pt x="354" y="949"/>
                </a:lnTo>
                <a:lnTo>
                  <a:pt x="356" y="948"/>
                </a:lnTo>
                <a:lnTo>
                  <a:pt x="357" y="948"/>
                </a:lnTo>
                <a:lnTo>
                  <a:pt x="357" y="947"/>
                </a:lnTo>
                <a:lnTo>
                  <a:pt x="357" y="946"/>
                </a:lnTo>
                <a:lnTo>
                  <a:pt x="357" y="946"/>
                </a:lnTo>
                <a:lnTo>
                  <a:pt x="357" y="945"/>
                </a:lnTo>
                <a:lnTo>
                  <a:pt x="356" y="945"/>
                </a:lnTo>
                <a:lnTo>
                  <a:pt x="356" y="944"/>
                </a:lnTo>
                <a:lnTo>
                  <a:pt x="356" y="943"/>
                </a:lnTo>
                <a:lnTo>
                  <a:pt x="355" y="942"/>
                </a:lnTo>
                <a:lnTo>
                  <a:pt x="355" y="941"/>
                </a:lnTo>
                <a:lnTo>
                  <a:pt x="354" y="941"/>
                </a:lnTo>
                <a:lnTo>
                  <a:pt x="354" y="941"/>
                </a:lnTo>
                <a:lnTo>
                  <a:pt x="356" y="941"/>
                </a:lnTo>
                <a:lnTo>
                  <a:pt x="356" y="940"/>
                </a:lnTo>
                <a:lnTo>
                  <a:pt x="356" y="939"/>
                </a:lnTo>
                <a:lnTo>
                  <a:pt x="356" y="938"/>
                </a:lnTo>
                <a:lnTo>
                  <a:pt x="357" y="938"/>
                </a:lnTo>
                <a:lnTo>
                  <a:pt x="357" y="938"/>
                </a:lnTo>
                <a:lnTo>
                  <a:pt x="358" y="938"/>
                </a:lnTo>
                <a:lnTo>
                  <a:pt x="359" y="938"/>
                </a:lnTo>
                <a:lnTo>
                  <a:pt x="360" y="938"/>
                </a:lnTo>
                <a:lnTo>
                  <a:pt x="360" y="939"/>
                </a:lnTo>
                <a:lnTo>
                  <a:pt x="360" y="941"/>
                </a:lnTo>
                <a:lnTo>
                  <a:pt x="359" y="942"/>
                </a:lnTo>
                <a:lnTo>
                  <a:pt x="358" y="945"/>
                </a:lnTo>
                <a:lnTo>
                  <a:pt x="357" y="946"/>
                </a:lnTo>
                <a:lnTo>
                  <a:pt x="357" y="948"/>
                </a:lnTo>
                <a:lnTo>
                  <a:pt x="356" y="949"/>
                </a:lnTo>
                <a:lnTo>
                  <a:pt x="355" y="949"/>
                </a:lnTo>
                <a:lnTo>
                  <a:pt x="353" y="951"/>
                </a:lnTo>
                <a:lnTo>
                  <a:pt x="352" y="953"/>
                </a:lnTo>
                <a:lnTo>
                  <a:pt x="350" y="955"/>
                </a:lnTo>
                <a:lnTo>
                  <a:pt x="352" y="955"/>
                </a:lnTo>
                <a:lnTo>
                  <a:pt x="353" y="956"/>
                </a:lnTo>
                <a:lnTo>
                  <a:pt x="354" y="956"/>
                </a:lnTo>
                <a:lnTo>
                  <a:pt x="355" y="956"/>
                </a:lnTo>
                <a:lnTo>
                  <a:pt x="356" y="956"/>
                </a:lnTo>
                <a:lnTo>
                  <a:pt x="357" y="956"/>
                </a:lnTo>
                <a:lnTo>
                  <a:pt x="357" y="956"/>
                </a:lnTo>
                <a:lnTo>
                  <a:pt x="358" y="956"/>
                </a:lnTo>
                <a:lnTo>
                  <a:pt x="359" y="956"/>
                </a:lnTo>
                <a:lnTo>
                  <a:pt x="360" y="956"/>
                </a:lnTo>
                <a:lnTo>
                  <a:pt x="361" y="956"/>
                </a:lnTo>
                <a:lnTo>
                  <a:pt x="362" y="956"/>
                </a:lnTo>
                <a:lnTo>
                  <a:pt x="363" y="956"/>
                </a:lnTo>
                <a:lnTo>
                  <a:pt x="364" y="955"/>
                </a:lnTo>
                <a:lnTo>
                  <a:pt x="366" y="955"/>
                </a:lnTo>
                <a:lnTo>
                  <a:pt x="367" y="955"/>
                </a:lnTo>
                <a:lnTo>
                  <a:pt x="368" y="954"/>
                </a:lnTo>
                <a:lnTo>
                  <a:pt x="369" y="954"/>
                </a:lnTo>
                <a:lnTo>
                  <a:pt x="369" y="953"/>
                </a:lnTo>
                <a:lnTo>
                  <a:pt x="372" y="952"/>
                </a:lnTo>
                <a:lnTo>
                  <a:pt x="373" y="951"/>
                </a:lnTo>
                <a:lnTo>
                  <a:pt x="374" y="951"/>
                </a:lnTo>
                <a:lnTo>
                  <a:pt x="375" y="950"/>
                </a:lnTo>
                <a:lnTo>
                  <a:pt x="376" y="949"/>
                </a:lnTo>
                <a:lnTo>
                  <a:pt x="377" y="948"/>
                </a:lnTo>
                <a:lnTo>
                  <a:pt x="378" y="948"/>
                </a:lnTo>
                <a:lnTo>
                  <a:pt x="379" y="947"/>
                </a:lnTo>
                <a:lnTo>
                  <a:pt x="381" y="945"/>
                </a:lnTo>
                <a:lnTo>
                  <a:pt x="382" y="945"/>
                </a:lnTo>
                <a:lnTo>
                  <a:pt x="383" y="944"/>
                </a:lnTo>
                <a:lnTo>
                  <a:pt x="384" y="944"/>
                </a:lnTo>
                <a:lnTo>
                  <a:pt x="385" y="944"/>
                </a:lnTo>
                <a:lnTo>
                  <a:pt x="387" y="944"/>
                </a:lnTo>
                <a:lnTo>
                  <a:pt x="388" y="944"/>
                </a:lnTo>
                <a:lnTo>
                  <a:pt x="389" y="944"/>
                </a:lnTo>
                <a:lnTo>
                  <a:pt x="392" y="946"/>
                </a:lnTo>
                <a:lnTo>
                  <a:pt x="392" y="947"/>
                </a:lnTo>
                <a:lnTo>
                  <a:pt x="392" y="948"/>
                </a:lnTo>
                <a:lnTo>
                  <a:pt x="391" y="948"/>
                </a:lnTo>
                <a:lnTo>
                  <a:pt x="390" y="949"/>
                </a:lnTo>
                <a:lnTo>
                  <a:pt x="387" y="949"/>
                </a:lnTo>
                <a:lnTo>
                  <a:pt x="386" y="949"/>
                </a:lnTo>
                <a:lnTo>
                  <a:pt x="385" y="949"/>
                </a:lnTo>
                <a:lnTo>
                  <a:pt x="385" y="950"/>
                </a:lnTo>
                <a:lnTo>
                  <a:pt x="383" y="950"/>
                </a:lnTo>
                <a:lnTo>
                  <a:pt x="382" y="950"/>
                </a:lnTo>
                <a:lnTo>
                  <a:pt x="381" y="950"/>
                </a:lnTo>
                <a:lnTo>
                  <a:pt x="381" y="949"/>
                </a:lnTo>
                <a:lnTo>
                  <a:pt x="381" y="948"/>
                </a:lnTo>
                <a:lnTo>
                  <a:pt x="380" y="948"/>
                </a:lnTo>
                <a:lnTo>
                  <a:pt x="380" y="947"/>
                </a:lnTo>
                <a:lnTo>
                  <a:pt x="379" y="947"/>
                </a:lnTo>
                <a:lnTo>
                  <a:pt x="379" y="948"/>
                </a:lnTo>
                <a:lnTo>
                  <a:pt x="378" y="948"/>
                </a:lnTo>
                <a:lnTo>
                  <a:pt x="377" y="949"/>
                </a:lnTo>
                <a:lnTo>
                  <a:pt x="376" y="949"/>
                </a:lnTo>
                <a:lnTo>
                  <a:pt x="376" y="950"/>
                </a:lnTo>
                <a:lnTo>
                  <a:pt x="375" y="950"/>
                </a:lnTo>
                <a:lnTo>
                  <a:pt x="375" y="951"/>
                </a:lnTo>
                <a:lnTo>
                  <a:pt x="374" y="951"/>
                </a:lnTo>
                <a:lnTo>
                  <a:pt x="373" y="952"/>
                </a:lnTo>
                <a:lnTo>
                  <a:pt x="372" y="952"/>
                </a:lnTo>
                <a:lnTo>
                  <a:pt x="371" y="953"/>
                </a:lnTo>
                <a:lnTo>
                  <a:pt x="369" y="953"/>
                </a:lnTo>
                <a:lnTo>
                  <a:pt x="368" y="954"/>
                </a:lnTo>
                <a:lnTo>
                  <a:pt x="366" y="955"/>
                </a:lnTo>
                <a:lnTo>
                  <a:pt x="364" y="956"/>
                </a:lnTo>
                <a:lnTo>
                  <a:pt x="363" y="956"/>
                </a:lnTo>
                <a:lnTo>
                  <a:pt x="360" y="956"/>
                </a:lnTo>
                <a:lnTo>
                  <a:pt x="358" y="956"/>
                </a:lnTo>
                <a:lnTo>
                  <a:pt x="357" y="956"/>
                </a:lnTo>
                <a:lnTo>
                  <a:pt x="357" y="957"/>
                </a:lnTo>
                <a:lnTo>
                  <a:pt x="357" y="958"/>
                </a:lnTo>
                <a:lnTo>
                  <a:pt x="357" y="959"/>
                </a:lnTo>
                <a:lnTo>
                  <a:pt x="357" y="960"/>
                </a:lnTo>
                <a:lnTo>
                  <a:pt x="357" y="961"/>
                </a:lnTo>
                <a:lnTo>
                  <a:pt x="356" y="961"/>
                </a:lnTo>
                <a:lnTo>
                  <a:pt x="355" y="961"/>
                </a:lnTo>
                <a:lnTo>
                  <a:pt x="355" y="962"/>
                </a:lnTo>
                <a:lnTo>
                  <a:pt x="355" y="963"/>
                </a:lnTo>
                <a:lnTo>
                  <a:pt x="355" y="964"/>
                </a:lnTo>
                <a:lnTo>
                  <a:pt x="354" y="964"/>
                </a:lnTo>
                <a:lnTo>
                  <a:pt x="353" y="964"/>
                </a:lnTo>
                <a:lnTo>
                  <a:pt x="352" y="964"/>
                </a:lnTo>
                <a:lnTo>
                  <a:pt x="352" y="965"/>
                </a:lnTo>
                <a:lnTo>
                  <a:pt x="352" y="965"/>
                </a:lnTo>
                <a:lnTo>
                  <a:pt x="351" y="965"/>
                </a:lnTo>
                <a:lnTo>
                  <a:pt x="350" y="965"/>
                </a:lnTo>
                <a:lnTo>
                  <a:pt x="350" y="967"/>
                </a:lnTo>
                <a:lnTo>
                  <a:pt x="350" y="972"/>
                </a:lnTo>
                <a:lnTo>
                  <a:pt x="350" y="973"/>
                </a:lnTo>
                <a:lnTo>
                  <a:pt x="350" y="975"/>
                </a:lnTo>
                <a:lnTo>
                  <a:pt x="350" y="977"/>
                </a:lnTo>
                <a:lnTo>
                  <a:pt x="351" y="978"/>
                </a:lnTo>
                <a:lnTo>
                  <a:pt x="352" y="980"/>
                </a:lnTo>
                <a:lnTo>
                  <a:pt x="354" y="982"/>
                </a:lnTo>
                <a:lnTo>
                  <a:pt x="355" y="983"/>
                </a:lnTo>
                <a:lnTo>
                  <a:pt x="356" y="984"/>
                </a:lnTo>
                <a:lnTo>
                  <a:pt x="358" y="986"/>
                </a:lnTo>
                <a:lnTo>
                  <a:pt x="359" y="987"/>
                </a:lnTo>
                <a:lnTo>
                  <a:pt x="360" y="986"/>
                </a:lnTo>
                <a:lnTo>
                  <a:pt x="361" y="986"/>
                </a:lnTo>
                <a:lnTo>
                  <a:pt x="361" y="985"/>
                </a:lnTo>
                <a:lnTo>
                  <a:pt x="362" y="984"/>
                </a:lnTo>
                <a:lnTo>
                  <a:pt x="363" y="984"/>
                </a:lnTo>
                <a:lnTo>
                  <a:pt x="364" y="985"/>
                </a:lnTo>
                <a:lnTo>
                  <a:pt x="363" y="987"/>
                </a:lnTo>
                <a:lnTo>
                  <a:pt x="364" y="987"/>
                </a:lnTo>
                <a:lnTo>
                  <a:pt x="366" y="989"/>
                </a:lnTo>
                <a:lnTo>
                  <a:pt x="367" y="990"/>
                </a:lnTo>
                <a:lnTo>
                  <a:pt x="368" y="990"/>
                </a:lnTo>
                <a:lnTo>
                  <a:pt x="367" y="991"/>
                </a:lnTo>
                <a:lnTo>
                  <a:pt x="363" y="990"/>
                </a:lnTo>
                <a:lnTo>
                  <a:pt x="361" y="989"/>
                </a:lnTo>
                <a:lnTo>
                  <a:pt x="359" y="987"/>
                </a:lnTo>
                <a:lnTo>
                  <a:pt x="357" y="985"/>
                </a:lnTo>
                <a:lnTo>
                  <a:pt x="355" y="984"/>
                </a:lnTo>
                <a:lnTo>
                  <a:pt x="355" y="983"/>
                </a:lnTo>
                <a:lnTo>
                  <a:pt x="354" y="983"/>
                </a:lnTo>
                <a:lnTo>
                  <a:pt x="353" y="982"/>
                </a:lnTo>
                <a:lnTo>
                  <a:pt x="353" y="981"/>
                </a:lnTo>
                <a:lnTo>
                  <a:pt x="352" y="981"/>
                </a:lnTo>
                <a:lnTo>
                  <a:pt x="352" y="980"/>
                </a:lnTo>
                <a:lnTo>
                  <a:pt x="351" y="979"/>
                </a:lnTo>
                <a:lnTo>
                  <a:pt x="351" y="978"/>
                </a:lnTo>
                <a:lnTo>
                  <a:pt x="350" y="978"/>
                </a:lnTo>
                <a:lnTo>
                  <a:pt x="350" y="977"/>
                </a:lnTo>
                <a:lnTo>
                  <a:pt x="350" y="976"/>
                </a:lnTo>
                <a:lnTo>
                  <a:pt x="350" y="975"/>
                </a:lnTo>
                <a:lnTo>
                  <a:pt x="350" y="974"/>
                </a:lnTo>
                <a:lnTo>
                  <a:pt x="350" y="973"/>
                </a:lnTo>
                <a:lnTo>
                  <a:pt x="350" y="972"/>
                </a:lnTo>
                <a:lnTo>
                  <a:pt x="350" y="971"/>
                </a:lnTo>
                <a:lnTo>
                  <a:pt x="350" y="967"/>
                </a:lnTo>
                <a:lnTo>
                  <a:pt x="349" y="965"/>
                </a:lnTo>
                <a:lnTo>
                  <a:pt x="350" y="965"/>
                </a:lnTo>
                <a:lnTo>
                  <a:pt x="349" y="964"/>
                </a:lnTo>
                <a:lnTo>
                  <a:pt x="349" y="962"/>
                </a:lnTo>
                <a:lnTo>
                  <a:pt x="349" y="961"/>
                </a:lnTo>
                <a:lnTo>
                  <a:pt x="348" y="961"/>
                </a:lnTo>
                <a:lnTo>
                  <a:pt x="347" y="961"/>
                </a:lnTo>
                <a:lnTo>
                  <a:pt x="346" y="961"/>
                </a:lnTo>
                <a:lnTo>
                  <a:pt x="345" y="961"/>
                </a:lnTo>
                <a:lnTo>
                  <a:pt x="345" y="961"/>
                </a:lnTo>
                <a:lnTo>
                  <a:pt x="345" y="960"/>
                </a:lnTo>
                <a:lnTo>
                  <a:pt x="347" y="960"/>
                </a:lnTo>
                <a:lnTo>
                  <a:pt x="349" y="960"/>
                </a:lnTo>
                <a:lnTo>
                  <a:pt x="349" y="958"/>
                </a:lnTo>
                <a:lnTo>
                  <a:pt x="350" y="957"/>
                </a:lnTo>
                <a:lnTo>
                  <a:pt x="350" y="956"/>
                </a:lnTo>
                <a:lnTo>
                  <a:pt x="350" y="955"/>
                </a:lnTo>
                <a:lnTo>
                  <a:pt x="348" y="955"/>
                </a:lnTo>
                <a:lnTo>
                  <a:pt x="346" y="955"/>
                </a:lnTo>
                <a:lnTo>
                  <a:pt x="345" y="955"/>
                </a:lnTo>
                <a:lnTo>
                  <a:pt x="343" y="955"/>
                </a:lnTo>
                <a:lnTo>
                  <a:pt x="339" y="955"/>
                </a:lnTo>
                <a:lnTo>
                  <a:pt x="338" y="955"/>
                </a:lnTo>
                <a:lnTo>
                  <a:pt x="336" y="955"/>
                </a:lnTo>
                <a:lnTo>
                  <a:pt x="334" y="955"/>
                </a:lnTo>
                <a:lnTo>
                  <a:pt x="332" y="955"/>
                </a:lnTo>
                <a:lnTo>
                  <a:pt x="332" y="957"/>
                </a:lnTo>
                <a:lnTo>
                  <a:pt x="332" y="958"/>
                </a:lnTo>
                <a:lnTo>
                  <a:pt x="331" y="958"/>
                </a:lnTo>
                <a:lnTo>
                  <a:pt x="330" y="958"/>
                </a:lnTo>
                <a:lnTo>
                  <a:pt x="329" y="958"/>
                </a:lnTo>
                <a:lnTo>
                  <a:pt x="328" y="958"/>
                </a:lnTo>
                <a:lnTo>
                  <a:pt x="326" y="958"/>
                </a:lnTo>
                <a:lnTo>
                  <a:pt x="324" y="958"/>
                </a:lnTo>
                <a:lnTo>
                  <a:pt x="324" y="959"/>
                </a:lnTo>
                <a:lnTo>
                  <a:pt x="324" y="960"/>
                </a:lnTo>
                <a:lnTo>
                  <a:pt x="324" y="961"/>
                </a:lnTo>
                <a:lnTo>
                  <a:pt x="328" y="964"/>
                </a:lnTo>
                <a:lnTo>
                  <a:pt x="329" y="964"/>
                </a:lnTo>
                <a:lnTo>
                  <a:pt x="328" y="964"/>
                </a:lnTo>
                <a:lnTo>
                  <a:pt x="326" y="966"/>
                </a:lnTo>
                <a:lnTo>
                  <a:pt x="325" y="966"/>
                </a:lnTo>
                <a:lnTo>
                  <a:pt x="325" y="968"/>
                </a:lnTo>
                <a:lnTo>
                  <a:pt x="324" y="969"/>
                </a:lnTo>
                <a:lnTo>
                  <a:pt x="323" y="971"/>
                </a:lnTo>
                <a:lnTo>
                  <a:pt x="323" y="973"/>
                </a:lnTo>
                <a:lnTo>
                  <a:pt x="323" y="975"/>
                </a:lnTo>
                <a:lnTo>
                  <a:pt x="323" y="976"/>
                </a:lnTo>
                <a:lnTo>
                  <a:pt x="323" y="980"/>
                </a:lnTo>
                <a:lnTo>
                  <a:pt x="323" y="981"/>
                </a:lnTo>
                <a:lnTo>
                  <a:pt x="322" y="981"/>
                </a:lnTo>
                <a:lnTo>
                  <a:pt x="322" y="979"/>
                </a:lnTo>
                <a:lnTo>
                  <a:pt x="322" y="975"/>
                </a:lnTo>
                <a:lnTo>
                  <a:pt x="322" y="974"/>
                </a:lnTo>
                <a:lnTo>
                  <a:pt x="322" y="973"/>
                </a:lnTo>
                <a:lnTo>
                  <a:pt x="322" y="972"/>
                </a:lnTo>
                <a:lnTo>
                  <a:pt x="323" y="971"/>
                </a:lnTo>
                <a:lnTo>
                  <a:pt x="323" y="970"/>
                </a:lnTo>
                <a:lnTo>
                  <a:pt x="323" y="969"/>
                </a:lnTo>
                <a:lnTo>
                  <a:pt x="324" y="968"/>
                </a:lnTo>
                <a:lnTo>
                  <a:pt x="324" y="967"/>
                </a:lnTo>
                <a:lnTo>
                  <a:pt x="325" y="967"/>
                </a:lnTo>
                <a:lnTo>
                  <a:pt x="325" y="966"/>
                </a:lnTo>
                <a:lnTo>
                  <a:pt x="327" y="964"/>
                </a:lnTo>
                <a:lnTo>
                  <a:pt x="323" y="962"/>
                </a:lnTo>
                <a:lnTo>
                  <a:pt x="323" y="961"/>
                </a:lnTo>
                <a:lnTo>
                  <a:pt x="322" y="960"/>
                </a:lnTo>
                <a:lnTo>
                  <a:pt x="321" y="959"/>
                </a:lnTo>
                <a:lnTo>
                  <a:pt x="320" y="958"/>
                </a:lnTo>
                <a:lnTo>
                  <a:pt x="317" y="957"/>
                </a:lnTo>
                <a:lnTo>
                  <a:pt x="318" y="958"/>
                </a:lnTo>
                <a:lnTo>
                  <a:pt x="317" y="958"/>
                </a:lnTo>
                <a:lnTo>
                  <a:pt x="316" y="960"/>
                </a:lnTo>
                <a:lnTo>
                  <a:pt x="316" y="959"/>
                </a:lnTo>
                <a:lnTo>
                  <a:pt x="315" y="959"/>
                </a:lnTo>
                <a:lnTo>
                  <a:pt x="314" y="959"/>
                </a:lnTo>
                <a:lnTo>
                  <a:pt x="313" y="959"/>
                </a:lnTo>
                <a:lnTo>
                  <a:pt x="312" y="959"/>
                </a:lnTo>
                <a:lnTo>
                  <a:pt x="312" y="961"/>
                </a:lnTo>
                <a:lnTo>
                  <a:pt x="312" y="964"/>
                </a:lnTo>
                <a:lnTo>
                  <a:pt x="312" y="967"/>
                </a:lnTo>
                <a:lnTo>
                  <a:pt x="312" y="969"/>
                </a:lnTo>
                <a:lnTo>
                  <a:pt x="312" y="977"/>
                </a:lnTo>
                <a:lnTo>
                  <a:pt x="312" y="978"/>
                </a:lnTo>
                <a:lnTo>
                  <a:pt x="312" y="979"/>
                </a:lnTo>
                <a:lnTo>
                  <a:pt x="312" y="981"/>
                </a:lnTo>
                <a:lnTo>
                  <a:pt x="312" y="982"/>
                </a:lnTo>
                <a:lnTo>
                  <a:pt x="312" y="984"/>
                </a:lnTo>
                <a:lnTo>
                  <a:pt x="312" y="985"/>
                </a:lnTo>
                <a:lnTo>
                  <a:pt x="312" y="986"/>
                </a:lnTo>
                <a:lnTo>
                  <a:pt x="312" y="992"/>
                </a:lnTo>
                <a:lnTo>
                  <a:pt x="312" y="995"/>
                </a:lnTo>
                <a:lnTo>
                  <a:pt x="312" y="996"/>
                </a:lnTo>
                <a:lnTo>
                  <a:pt x="312" y="998"/>
                </a:lnTo>
                <a:lnTo>
                  <a:pt x="311" y="1001"/>
                </a:lnTo>
                <a:lnTo>
                  <a:pt x="315" y="1002"/>
                </a:lnTo>
                <a:lnTo>
                  <a:pt x="320" y="1002"/>
                </a:lnTo>
                <a:lnTo>
                  <a:pt x="320" y="1003"/>
                </a:lnTo>
                <a:lnTo>
                  <a:pt x="321" y="1003"/>
                </a:lnTo>
                <a:lnTo>
                  <a:pt x="322" y="1003"/>
                </a:lnTo>
                <a:lnTo>
                  <a:pt x="322" y="1003"/>
                </a:lnTo>
                <a:lnTo>
                  <a:pt x="323" y="1003"/>
                </a:lnTo>
                <a:lnTo>
                  <a:pt x="324" y="1003"/>
                </a:lnTo>
                <a:lnTo>
                  <a:pt x="325" y="1003"/>
                </a:lnTo>
                <a:lnTo>
                  <a:pt x="325" y="1002"/>
                </a:lnTo>
                <a:lnTo>
                  <a:pt x="326" y="1002"/>
                </a:lnTo>
                <a:lnTo>
                  <a:pt x="326" y="1001"/>
                </a:lnTo>
                <a:lnTo>
                  <a:pt x="327" y="1001"/>
                </a:lnTo>
                <a:lnTo>
                  <a:pt x="328" y="1000"/>
                </a:lnTo>
                <a:lnTo>
                  <a:pt x="328" y="999"/>
                </a:lnTo>
                <a:lnTo>
                  <a:pt x="329" y="999"/>
                </a:lnTo>
                <a:lnTo>
                  <a:pt x="330" y="1001"/>
                </a:lnTo>
                <a:lnTo>
                  <a:pt x="331" y="1002"/>
                </a:lnTo>
                <a:lnTo>
                  <a:pt x="330" y="1002"/>
                </a:lnTo>
                <a:lnTo>
                  <a:pt x="328" y="1003"/>
                </a:lnTo>
                <a:lnTo>
                  <a:pt x="326" y="1003"/>
                </a:lnTo>
                <a:lnTo>
                  <a:pt x="325" y="1003"/>
                </a:lnTo>
                <a:lnTo>
                  <a:pt x="324" y="1003"/>
                </a:lnTo>
                <a:lnTo>
                  <a:pt x="323" y="1003"/>
                </a:lnTo>
                <a:lnTo>
                  <a:pt x="322" y="1003"/>
                </a:lnTo>
                <a:lnTo>
                  <a:pt x="320" y="1003"/>
                </a:lnTo>
                <a:lnTo>
                  <a:pt x="319" y="1003"/>
                </a:lnTo>
                <a:lnTo>
                  <a:pt x="319" y="1004"/>
                </a:lnTo>
                <a:lnTo>
                  <a:pt x="319" y="1005"/>
                </a:lnTo>
                <a:lnTo>
                  <a:pt x="319" y="1006"/>
                </a:lnTo>
                <a:lnTo>
                  <a:pt x="317" y="1005"/>
                </a:lnTo>
                <a:lnTo>
                  <a:pt x="316" y="1006"/>
                </a:lnTo>
                <a:lnTo>
                  <a:pt x="315" y="1006"/>
                </a:lnTo>
                <a:lnTo>
                  <a:pt x="314" y="1006"/>
                </a:lnTo>
                <a:lnTo>
                  <a:pt x="312" y="1006"/>
                </a:lnTo>
                <a:lnTo>
                  <a:pt x="311" y="1006"/>
                </a:lnTo>
                <a:lnTo>
                  <a:pt x="310" y="1005"/>
                </a:lnTo>
                <a:lnTo>
                  <a:pt x="310" y="1006"/>
                </a:lnTo>
                <a:lnTo>
                  <a:pt x="309" y="1008"/>
                </a:lnTo>
                <a:lnTo>
                  <a:pt x="308" y="1009"/>
                </a:lnTo>
                <a:lnTo>
                  <a:pt x="308" y="1010"/>
                </a:lnTo>
                <a:lnTo>
                  <a:pt x="307" y="1011"/>
                </a:lnTo>
                <a:lnTo>
                  <a:pt x="307" y="1012"/>
                </a:lnTo>
                <a:lnTo>
                  <a:pt x="306" y="1013"/>
                </a:lnTo>
                <a:lnTo>
                  <a:pt x="306" y="1014"/>
                </a:lnTo>
                <a:lnTo>
                  <a:pt x="306" y="1014"/>
                </a:lnTo>
                <a:lnTo>
                  <a:pt x="305" y="1015"/>
                </a:lnTo>
                <a:lnTo>
                  <a:pt x="305" y="1016"/>
                </a:lnTo>
                <a:lnTo>
                  <a:pt x="305" y="1017"/>
                </a:lnTo>
                <a:lnTo>
                  <a:pt x="305" y="1018"/>
                </a:lnTo>
                <a:lnTo>
                  <a:pt x="305" y="1019"/>
                </a:lnTo>
                <a:lnTo>
                  <a:pt x="308" y="1022"/>
                </a:lnTo>
                <a:lnTo>
                  <a:pt x="310" y="1024"/>
                </a:lnTo>
                <a:lnTo>
                  <a:pt x="310" y="1024"/>
                </a:lnTo>
                <a:lnTo>
                  <a:pt x="315" y="1024"/>
                </a:lnTo>
                <a:lnTo>
                  <a:pt x="323" y="1023"/>
                </a:lnTo>
                <a:lnTo>
                  <a:pt x="327" y="1023"/>
                </a:lnTo>
                <a:lnTo>
                  <a:pt x="338" y="1022"/>
                </a:lnTo>
                <a:lnTo>
                  <a:pt x="347" y="1021"/>
                </a:lnTo>
                <a:lnTo>
                  <a:pt x="364" y="1019"/>
                </a:lnTo>
                <a:lnTo>
                  <a:pt x="377" y="1018"/>
                </a:lnTo>
                <a:lnTo>
                  <a:pt x="378" y="1018"/>
                </a:lnTo>
                <a:lnTo>
                  <a:pt x="379" y="1018"/>
                </a:lnTo>
                <a:lnTo>
                  <a:pt x="381" y="1018"/>
                </a:lnTo>
                <a:lnTo>
                  <a:pt x="393" y="1017"/>
                </a:lnTo>
                <a:lnTo>
                  <a:pt x="396" y="1016"/>
                </a:lnTo>
                <a:lnTo>
                  <a:pt x="402" y="1016"/>
                </a:lnTo>
                <a:lnTo>
                  <a:pt x="407" y="1015"/>
                </a:lnTo>
                <a:lnTo>
                  <a:pt x="409" y="1015"/>
                </a:lnTo>
                <a:lnTo>
                  <a:pt x="410" y="1015"/>
                </a:lnTo>
                <a:lnTo>
                  <a:pt x="413" y="1014"/>
                </a:lnTo>
                <a:lnTo>
                  <a:pt x="414" y="1014"/>
                </a:lnTo>
                <a:lnTo>
                  <a:pt x="415" y="1014"/>
                </a:lnTo>
                <a:lnTo>
                  <a:pt x="414" y="1003"/>
                </a:lnTo>
                <a:lnTo>
                  <a:pt x="415" y="1003"/>
                </a:lnTo>
                <a:lnTo>
                  <a:pt x="415" y="1002"/>
                </a:lnTo>
                <a:lnTo>
                  <a:pt x="414" y="1002"/>
                </a:lnTo>
                <a:lnTo>
                  <a:pt x="405" y="1002"/>
                </a:lnTo>
                <a:lnTo>
                  <a:pt x="390" y="1002"/>
                </a:lnTo>
                <a:lnTo>
                  <a:pt x="390" y="999"/>
                </a:lnTo>
                <a:lnTo>
                  <a:pt x="390" y="998"/>
                </a:lnTo>
                <a:lnTo>
                  <a:pt x="387" y="999"/>
                </a:lnTo>
                <a:lnTo>
                  <a:pt x="386" y="998"/>
                </a:lnTo>
                <a:lnTo>
                  <a:pt x="383" y="996"/>
                </a:lnTo>
                <a:lnTo>
                  <a:pt x="383" y="995"/>
                </a:lnTo>
                <a:lnTo>
                  <a:pt x="382" y="995"/>
                </a:lnTo>
                <a:lnTo>
                  <a:pt x="382" y="991"/>
                </a:lnTo>
                <a:lnTo>
                  <a:pt x="379" y="992"/>
                </a:lnTo>
                <a:lnTo>
                  <a:pt x="378" y="992"/>
                </a:lnTo>
                <a:lnTo>
                  <a:pt x="379" y="989"/>
                </a:lnTo>
                <a:lnTo>
                  <a:pt x="380" y="986"/>
                </a:lnTo>
                <a:lnTo>
                  <a:pt x="383" y="986"/>
                </a:lnTo>
                <a:lnTo>
                  <a:pt x="385" y="982"/>
                </a:lnTo>
                <a:lnTo>
                  <a:pt x="385" y="981"/>
                </a:lnTo>
                <a:lnTo>
                  <a:pt x="384" y="980"/>
                </a:lnTo>
                <a:lnTo>
                  <a:pt x="384" y="979"/>
                </a:lnTo>
                <a:lnTo>
                  <a:pt x="383" y="979"/>
                </a:lnTo>
                <a:lnTo>
                  <a:pt x="383" y="978"/>
                </a:lnTo>
                <a:lnTo>
                  <a:pt x="382" y="978"/>
                </a:lnTo>
                <a:lnTo>
                  <a:pt x="381" y="979"/>
                </a:lnTo>
                <a:lnTo>
                  <a:pt x="380" y="979"/>
                </a:lnTo>
                <a:lnTo>
                  <a:pt x="378" y="980"/>
                </a:lnTo>
                <a:lnTo>
                  <a:pt x="377" y="980"/>
                </a:lnTo>
                <a:lnTo>
                  <a:pt x="377" y="981"/>
                </a:lnTo>
                <a:lnTo>
                  <a:pt x="378" y="982"/>
                </a:lnTo>
                <a:lnTo>
                  <a:pt x="377" y="984"/>
                </a:lnTo>
                <a:lnTo>
                  <a:pt x="376" y="984"/>
                </a:lnTo>
                <a:lnTo>
                  <a:pt x="375" y="984"/>
                </a:lnTo>
                <a:lnTo>
                  <a:pt x="374" y="984"/>
                </a:lnTo>
                <a:lnTo>
                  <a:pt x="372" y="981"/>
                </a:lnTo>
                <a:lnTo>
                  <a:pt x="371" y="980"/>
                </a:lnTo>
                <a:lnTo>
                  <a:pt x="370" y="979"/>
                </a:lnTo>
                <a:lnTo>
                  <a:pt x="369" y="978"/>
                </a:lnTo>
                <a:lnTo>
                  <a:pt x="370" y="977"/>
                </a:lnTo>
                <a:lnTo>
                  <a:pt x="370" y="976"/>
                </a:lnTo>
                <a:lnTo>
                  <a:pt x="372" y="973"/>
                </a:lnTo>
                <a:lnTo>
                  <a:pt x="372" y="978"/>
                </a:lnTo>
                <a:lnTo>
                  <a:pt x="373" y="978"/>
                </a:lnTo>
                <a:lnTo>
                  <a:pt x="374" y="978"/>
                </a:lnTo>
                <a:lnTo>
                  <a:pt x="375" y="978"/>
                </a:lnTo>
                <a:lnTo>
                  <a:pt x="377" y="977"/>
                </a:lnTo>
                <a:lnTo>
                  <a:pt x="378" y="977"/>
                </a:lnTo>
                <a:lnTo>
                  <a:pt x="379" y="976"/>
                </a:lnTo>
                <a:lnTo>
                  <a:pt x="380" y="975"/>
                </a:lnTo>
                <a:lnTo>
                  <a:pt x="381" y="975"/>
                </a:lnTo>
                <a:lnTo>
                  <a:pt x="381" y="973"/>
                </a:lnTo>
                <a:lnTo>
                  <a:pt x="383" y="972"/>
                </a:lnTo>
                <a:lnTo>
                  <a:pt x="383" y="971"/>
                </a:lnTo>
                <a:lnTo>
                  <a:pt x="384" y="970"/>
                </a:lnTo>
                <a:lnTo>
                  <a:pt x="385" y="970"/>
                </a:lnTo>
                <a:lnTo>
                  <a:pt x="386" y="971"/>
                </a:lnTo>
                <a:lnTo>
                  <a:pt x="386" y="972"/>
                </a:lnTo>
                <a:lnTo>
                  <a:pt x="387" y="972"/>
                </a:lnTo>
                <a:lnTo>
                  <a:pt x="388" y="973"/>
                </a:lnTo>
                <a:lnTo>
                  <a:pt x="389" y="974"/>
                </a:lnTo>
                <a:lnTo>
                  <a:pt x="390" y="975"/>
                </a:lnTo>
                <a:lnTo>
                  <a:pt x="392" y="975"/>
                </a:lnTo>
                <a:lnTo>
                  <a:pt x="393" y="974"/>
                </a:lnTo>
                <a:lnTo>
                  <a:pt x="393" y="972"/>
                </a:lnTo>
                <a:lnTo>
                  <a:pt x="395" y="971"/>
                </a:lnTo>
                <a:lnTo>
                  <a:pt x="398" y="966"/>
                </a:lnTo>
                <a:lnTo>
                  <a:pt x="404" y="957"/>
                </a:lnTo>
                <a:lnTo>
                  <a:pt x="405" y="954"/>
                </a:lnTo>
                <a:lnTo>
                  <a:pt x="405" y="953"/>
                </a:lnTo>
                <a:lnTo>
                  <a:pt x="406" y="952"/>
                </a:lnTo>
                <a:lnTo>
                  <a:pt x="409" y="953"/>
                </a:lnTo>
                <a:lnTo>
                  <a:pt x="410" y="953"/>
                </a:lnTo>
                <a:lnTo>
                  <a:pt x="411" y="950"/>
                </a:lnTo>
                <a:lnTo>
                  <a:pt x="413" y="948"/>
                </a:lnTo>
                <a:lnTo>
                  <a:pt x="413" y="947"/>
                </a:lnTo>
                <a:lnTo>
                  <a:pt x="416" y="944"/>
                </a:lnTo>
                <a:lnTo>
                  <a:pt x="415" y="941"/>
                </a:lnTo>
                <a:lnTo>
                  <a:pt x="415" y="940"/>
                </a:lnTo>
                <a:lnTo>
                  <a:pt x="414" y="938"/>
                </a:lnTo>
                <a:lnTo>
                  <a:pt x="417" y="937"/>
                </a:lnTo>
                <a:lnTo>
                  <a:pt x="417" y="936"/>
                </a:lnTo>
                <a:lnTo>
                  <a:pt x="418" y="934"/>
                </a:lnTo>
                <a:lnTo>
                  <a:pt x="418" y="933"/>
                </a:lnTo>
                <a:lnTo>
                  <a:pt x="417" y="932"/>
                </a:lnTo>
                <a:lnTo>
                  <a:pt x="417" y="931"/>
                </a:lnTo>
                <a:lnTo>
                  <a:pt x="417" y="930"/>
                </a:lnTo>
                <a:lnTo>
                  <a:pt x="419" y="930"/>
                </a:lnTo>
                <a:lnTo>
                  <a:pt x="421" y="930"/>
                </a:lnTo>
                <a:lnTo>
                  <a:pt x="426" y="930"/>
                </a:lnTo>
                <a:lnTo>
                  <a:pt x="429" y="929"/>
                </a:lnTo>
                <a:lnTo>
                  <a:pt x="432" y="927"/>
                </a:lnTo>
                <a:lnTo>
                  <a:pt x="433" y="926"/>
                </a:lnTo>
                <a:lnTo>
                  <a:pt x="435" y="924"/>
                </a:lnTo>
                <a:lnTo>
                  <a:pt x="438" y="924"/>
                </a:lnTo>
                <a:lnTo>
                  <a:pt x="439" y="923"/>
                </a:lnTo>
                <a:lnTo>
                  <a:pt x="441" y="923"/>
                </a:lnTo>
                <a:lnTo>
                  <a:pt x="441" y="922"/>
                </a:lnTo>
                <a:lnTo>
                  <a:pt x="442" y="921"/>
                </a:lnTo>
                <a:lnTo>
                  <a:pt x="444" y="920"/>
                </a:lnTo>
                <a:lnTo>
                  <a:pt x="445" y="919"/>
                </a:lnTo>
                <a:lnTo>
                  <a:pt x="446" y="918"/>
                </a:lnTo>
                <a:lnTo>
                  <a:pt x="447" y="918"/>
                </a:lnTo>
                <a:lnTo>
                  <a:pt x="448" y="917"/>
                </a:lnTo>
                <a:lnTo>
                  <a:pt x="449" y="917"/>
                </a:lnTo>
                <a:lnTo>
                  <a:pt x="450" y="916"/>
                </a:lnTo>
                <a:lnTo>
                  <a:pt x="451" y="915"/>
                </a:lnTo>
                <a:lnTo>
                  <a:pt x="452" y="913"/>
                </a:lnTo>
                <a:lnTo>
                  <a:pt x="452" y="912"/>
                </a:lnTo>
                <a:lnTo>
                  <a:pt x="454" y="911"/>
                </a:lnTo>
                <a:lnTo>
                  <a:pt x="454" y="909"/>
                </a:lnTo>
                <a:lnTo>
                  <a:pt x="454" y="908"/>
                </a:lnTo>
                <a:lnTo>
                  <a:pt x="454" y="907"/>
                </a:lnTo>
                <a:lnTo>
                  <a:pt x="454" y="906"/>
                </a:lnTo>
                <a:lnTo>
                  <a:pt x="453" y="902"/>
                </a:lnTo>
                <a:lnTo>
                  <a:pt x="453" y="901"/>
                </a:lnTo>
                <a:lnTo>
                  <a:pt x="453" y="899"/>
                </a:lnTo>
                <a:lnTo>
                  <a:pt x="455" y="901"/>
                </a:lnTo>
                <a:lnTo>
                  <a:pt x="455" y="903"/>
                </a:lnTo>
                <a:lnTo>
                  <a:pt x="456" y="904"/>
                </a:lnTo>
                <a:lnTo>
                  <a:pt x="455" y="905"/>
                </a:lnTo>
                <a:lnTo>
                  <a:pt x="456" y="905"/>
                </a:lnTo>
                <a:lnTo>
                  <a:pt x="459" y="905"/>
                </a:lnTo>
                <a:lnTo>
                  <a:pt x="460" y="902"/>
                </a:lnTo>
                <a:lnTo>
                  <a:pt x="461" y="902"/>
                </a:lnTo>
                <a:lnTo>
                  <a:pt x="465" y="901"/>
                </a:lnTo>
                <a:lnTo>
                  <a:pt x="466" y="900"/>
                </a:lnTo>
                <a:lnTo>
                  <a:pt x="467" y="899"/>
                </a:lnTo>
                <a:lnTo>
                  <a:pt x="468" y="898"/>
                </a:lnTo>
                <a:lnTo>
                  <a:pt x="470" y="895"/>
                </a:lnTo>
                <a:lnTo>
                  <a:pt x="470" y="893"/>
                </a:lnTo>
                <a:lnTo>
                  <a:pt x="472" y="893"/>
                </a:lnTo>
                <a:lnTo>
                  <a:pt x="472" y="892"/>
                </a:lnTo>
                <a:lnTo>
                  <a:pt x="472" y="891"/>
                </a:lnTo>
                <a:lnTo>
                  <a:pt x="476" y="891"/>
                </a:lnTo>
                <a:lnTo>
                  <a:pt x="477" y="891"/>
                </a:lnTo>
                <a:lnTo>
                  <a:pt x="479" y="889"/>
                </a:lnTo>
                <a:lnTo>
                  <a:pt x="480" y="888"/>
                </a:lnTo>
                <a:lnTo>
                  <a:pt x="481" y="886"/>
                </a:lnTo>
                <a:lnTo>
                  <a:pt x="481" y="885"/>
                </a:lnTo>
                <a:lnTo>
                  <a:pt x="483" y="884"/>
                </a:lnTo>
                <a:lnTo>
                  <a:pt x="484" y="883"/>
                </a:lnTo>
                <a:lnTo>
                  <a:pt x="485" y="882"/>
                </a:lnTo>
                <a:lnTo>
                  <a:pt x="486" y="881"/>
                </a:lnTo>
                <a:lnTo>
                  <a:pt x="488" y="880"/>
                </a:lnTo>
                <a:lnTo>
                  <a:pt x="489" y="876"/>
                </a:lnTo>
                <a:lnTo>
                  <a:pt x="487" y="870"/>
                </a:lnTo>
                <a:lnTo>
                  <a:pt x="486" y="869"/>
                </a:lnTo>
                <a:lnTo>
                  <a:pt x="480" y="869"/>
                </a:lnTo>
                <a:lnTo>
                  <a:pt x="481" y="866"/>
                </a:lnTo>
                <a:lnTo>
                  <a:pt x="481" y="865"/>
                </a:lnTo>
                <a:lnTo>
                  <a:pt x="485" y="865"/>
                </a:lnTo>
                <a:lnTo>
                  <a:pt x="489" y="865"/>
                </a:lnTo>
                <a:lnTo>
                  <a:pt x="490" y="865"/>
                </a:lnTo>
                <a:lnTo>
                  <a:pt x="491" y="865"/>
                </a:lnTo>
                <a:lnTo>
                  <a:pt x="499" y="868"/>
                </a:lnTo>
                <a:lnTo>
                  <a:pt x="500" y="868"/>
                </a:lnTo>
                <a:lnTo>
                  <a:pt x="504" y="867"/>
                </a:lnTo>
                <a:lnTo>
                  <a:pt x="505" y="864"/>
                </a:lnTo>
                <a:lnTo>
                  <a:pt x="506" y="863"/>
                </a:lnTo>
                <a:lnTo>
                  <a:pt x="509" y="862"/>
                </a:lnTo>
                <a:lnTo>
                  <a:pt x="513" y="857"/>
                </a:lnTo>
                <a:lnTo>
                  <a:pt x="515" y="851"/>
                </a:lnTo>
                <a:lnTo>
                  <a:pt x="515" y="849"/>
                </a:lnTo>
                <a:lnTo>
                  <a:pt x="514" y="849"/>
                </a:lnTo>
                <a:lnTo>
                  <a:pt x="513" y="849"/>
                </a:lnTo>
                <a:lnTo>
                  <a:pt x="509" y="849"/>
                </a:lnTo>
                <a:lnTo>
                  <a:pt x="505" y="849"/>
                </a:lnTo>
                <a:lnTo>
                  <a:pt x="502" y="849"/>
                </a:lnTo>
                <a:lnTo>
                  <a:pt x="502" y="850"/>
                </a:lnTo>
                <a:lnTo>
                  <a:pt x="502" y="853"/>
                </a:lnTo>
                <a:lnTo>
                  <a:pt x="502" y="855"/>
                </a:lnTo>
                <a:lnTo>
                  <a:pt x="502" y="856"/>
                </a:lnTo>
                <a:lnTo>
                  <a:pt x="502" y="857"/>
                </a:lnTo>
                <a:lnTo>
                  <a:pt x="502" y="857"/>
                </a:lnTo>
                <a:lnTo>
                  <a:pt x="501" y="857"/>
                </a:lnTo>
                <a:lnTo>
                  <a:pt x="499" y="857"/>
                </a:lnTo>
                <a:lnTo>
                  <a:pt x="497" y="857"/>
                </a:lnTo>
                <a:lnTo>
                  <a:pt x="495" y="857"/>
                </a:lnTo>
                <a:lnTo>
                  <a:pt x="495" y="857"/>
                </a:lnTo>
                <a:lnTo>
                  <a:pt x="494" y="856"/>
                </a:lnTo>
                <a:lnTo>
                  <a:pt x="495" y="856"/>
                </a:lnTo>
                <a:lnTo>
                  <a:pt x="496" y="856"/>
                </a:lnTo>
                <a:lnTo>
                  <a:pt x="496" y="855"/>
                </a:lnTo>
                <a:lnTo>
                  <a:pt x="497" y="855"/>
                </a:lnTo>
                <a:lnTo>
                  <a:pt x="498" y="855"/>
                </a:lnTo>
                <a:lnTo>
                  <a:pt x="500" y="855"/>
                </a:lnTo>
                <a:lnTo>
                  <a:pt x="501" y="855"/>
                </a:lnTo>
                <a:lnTo>
                  <a:pt x="502" y="855"/>
                </a:lnTo>
                <a:lnTo>
                  <a:pt x="502" y="854"/>
                </a:lnTo>
                <a:lnTo>
                  <a:pt x="502" y="849"/>
                </a:lnTo>
                <a:lnTo>
                  <a:pt x="498" y="849"/>
                </a:lnTo>
                <a:lnTo>
                  <a:pt x="496" y="849"/>
                </a:lnTo>
                <a:lnTo>
                  <a:pt x="492" y="849"/>
                </a:lnTo>
                <a:lnTo>
                  <a:pt x="492" y="845"/>
                </a:lnTo>
                <a:lnTo>
                  <a:pt x="490" y="845"/>
                </a:lnTo>
                <a:lnTo>
                  <a:pt x="489" y="845"/>
                </a:lnTo>
                <a:lnTo>
                  <a:pt x="489" y="845"/>
                </a:lnTo>
                <a:lnTo>
                  <a:pt x="488" y="845"/>
                </a:lnTo>
                <a:lnTo>
                  <a:pt x="487" y="845"/>
                </a:lnTo>
                <a:lnTo>
                  <a:pt x="486" y="845"/>
                </a:lnTo>
                <a:lnTo>
                  <a:pt x="485" y="845"/>
                </a:lnTo>
                <a:lnTo>
                  <a:pt x="484" y="845"/>
                </a:lnTo>
                <a:lnTo>
                  <a:pt x="480" y="845"/>
                </a:lnTo>
                <a:lnTo>
                  <a:pt x="480" y="846"/>
                </a:lnTo>
                <a:lnTo>
                  <a:pt x="480" y="847"/>
                </a:lnTo>
                <a:lnTo>
                  <a:pt x="479" y="847"/>
                </a:lnTo>
                <a:lnTo>
                  <a:pt x="478" y="847"/>
                </a:lnTo>
                <a:lnTo>
                  <a:pt x="477" y="847"/>
                </a:lnTo>
                <a:lnTo>
                  <a:pt x="477" y="847"/>
                </a:lnTo>
                <a:lnTo>
                  <a:pt x="477" y="845"/>
                </a:lnTo>
                <a:lnTo>
                  <a:pt x="473" y="845"/>
                </a:lnTo>
                <a:lnTo>
                  <a:pt x="472" y="845"/>
                </a:lnTo>
                <a:lnTo>
                  <a:pt x="472" y="845"/>
                </a:lnTo>
                <a:lnTo>
                  <a:pt x="472" y="845"/>
                </a:lnTo>
                <a:lnTo>
                  <a:pt x="471" y="845"/>
                </a:lnTo>
                <a:lnTo>
                  <a:pt x="470" y="845"/>
                </a:lnTo>
                <a:lnTo>
                  <a:pt x="469" y="845"/>
                </a:lnTo>
                <a:lnTo>
                  <a:pt x="468" y="845"/>
                </a:lnTo>
                <a:lnTo>
                  <a:pt x="467" y="845"/>
                </a:lnTo>
                <a:lnTo>
                  <a:pt x="466" y="845"/>
                </a:lnTo>
                <a:lnTo>
                  <a:pt x="465" y="845"/>
                </a:lnTo>
                <a:lnTo>
                  <a:pt x="465" y="845"/>
                </a:lnTo>
                <a:lnTo>
                  <a:pt x="464" y="845"/>
                </a:lnTo>
                <a:lnTo>
                  <a:pt x="463" y="845"/>
                </a:lnTo>
                <a:lnTo>
                  <a:pt x="462" y="845"/>
                </a:lnTo>
                <a:lnTo>
                  <a:pt x="460" y="845"/>
                </a:lnTo>
                <a:lnTo>
                  <a:pt x="460" y="842"/>
                </a:lnTo>
                <a:lnTo>
                  <a:pt x="460" y="841"/>
                </a:lnTo>
                <a:lnTo>
                  <a:pt x="459" y="841"/>
                </a:lnTo>
                <a:lnTo>
                  <a:pt x="454" y="841"/>
                </a:lnTo>
                <a:lnTo>
                  <a:pt x="453" y="841"/>
                </a:lnTo>
                <a:lnTo>
                  <a:pt x="452" y="841"/>
                </a:lnTo>
                <a:lnTo>
                  <a:pt x="451" y="841"/>
                </a:lnTo>
                <a:lnTo>
                  <a:pt x="450" y="841"/>
                </a:lnTo>
                <a:lnTo>
                  <a:pt x="450" y="846"/>
                </a:lnTo>
                <a:lnTo>
                  <a:pt x="449" y="846"/>
                </a:lnTo>
                <a:lnTo>
                  <a:pt x="448" y="846"/>
                </a:lnTo>
                <a:lnTo>
                  <a:pt x="448" y="847"/>
                </a:lnTo>
                <a:lnTo>
                  <a:pt x="448" y="848"/>
                </a:lnTo>
                <a:lnTo>
                  <a:pt x="448" y="849"/>
                </a:lnTo>
                <a:lnTo>
                  <a:pt x="448" y="854"/>
                </a:lnTo>
                <a:lnTo>
                  <a:pt x="448" y="855"/>
                </a:lnTo>
                <a:lnTo>
                  <a:pt x="448" y="856"/>
                </a:lnTo>
                <a:lnTo>
                  <a:pt x="448" y="859"/>
                </a:lnTo>
                <a:lnTo>
                  <a:pt x="448" y="860"/>
                </a:lnTo>
                <a:lnTo>
                  <a:pt x="445" y="860"/>
                </a:lnTo>
                <a:lnTo>
                  <a:pt x="442" y="861"/>
                </a:lnTo>
                <a:lnTo>
                  <a:pt x="441" y="862"/>
                </a:lnTo>
                <a:lnTo>
                  <a:pt x="439" y="862"/>
                </a:lnTo>
                <a:lnTo>
                  <a:pt x="438" y="862"/>
                </a:lnTo>
                <a:lnTo>
                  <a:pt x="437" y="862"/>
                </a:lnTo>
                <a:lnTo>
                  <a:pt x="436" y="862"/>
                </a:lnTo>
                <a:lnTo>
                  <a:pt x="435" y="862"/>
                </a:lnTo>
                <a:lnTo>
                  <a:pt x="433" y="862"/>
                </a:lnTo>
                <a:lnTo>
                  <a:pt x="434" y="863"/>
                </a:lnTo>
                <a:lnTo>
                  <a:pt x="435" y="863"/>
                </a:lnTo>
                <a:lnTo>
                  <a:pt x="435" y="864"/>
                </a:lnTo>
                <a:lnTo>
                  <a:pt x="435" y="865"/>
                </a:lnTo>
                <a:lnTo>
                  <a:pt x="435" y="866"/>
                </a:lnTo>
                <a:lnTo>
                  <a:pt x="434" y="866"/>
                </a:lnTo>
                <a:lnTo>
                  <a:pt x="433" y="866"/>
                </a:lnTo>
                <a:lnTo>
                  <a:pt x="433" y="867"/>
                </a:lnTo>
                <a:lnTo>
                  <a:pt x="433" y="869"/>
                </a:lnTo>
                <a:lnTo>
                  <a:pt x="434" y="869"/>
                </a:lnTo>
                <a:lnTo>
                  <a:pt x="433" y="871"/>
                </a:lnTo>
                <a:lnTo>
                  <a:pt x="434" y="873"/>
                </a:lnTo>
                <a:lnTo>
                  <a:pt x="434" y="875"/>
                </a:lnTo>
                <a:lnTo>
                  <a:pt x="434" y="876"/>
                </a:lnTo>
                <a:lnTo>
                  <a:pt x="435" y="877"/>
                </a:lnTo>
                <a:lnTo>
                  <a:pt x="435" y="878"/>
                </a:lnTo>
                <a:lnTo>
                  <a:pt x="436" y="879"/>
                </a:lnTo>
                <a:lnTo>
                  <a:pt x="438" y="881"/>
                </a:lnTo>
                <a:lnTo>
                  <a:pt x="439" y="882"/>
                </a:lnTo>
                <a:lnTo>
                  <a:pt x="439" y="883"/>
                </a:lnTo>
                <a:lnTo>
                  <a:pt x="440" y="885"/>
                </a:lnTo>
                <a:lnTo>
                  <a:pt x="441" y="887"/>
                </a:lnTo>
                <a:lnTo>
                  <a:pt x="441" y="887"/>
                </a:lnTo>
                <a:lnTo>
                  <a:pt x="443" y="887"/>
                </a:lnTo>
                <a:lnTo>
                  <a:pt x="443" y="888"/>
                </a:lnTo>
                <a:lnTo>
                  <a:pt x="443" y="889"/>
                </a:lnTo>
                <a:lnTo>
                  <a:pt x="443" y="890"/>
                </a:lnTo>
                <a:lnTo>
                  <a:pt x="444" y="890"/>
                </a:lnTo>
                <a:lnTo>
                  <a:pt x="445" y="890"/>
                </a:lnTo>
                <a:lnTo>
                  <a:pt x="445" y="891"/>
                </a:lnTo>
                <a:lnTo>
                  <a:pt x="445" y="892"/>
                </a:lnTo>
                <a:lnTo>
                  <a:pt x="444" y="892"/>
                </a:lnTo>
                <a:lnTo>
                  <a:pt x="443" y="892"/>
                </a:lnTo>
                <a:lnTo>
                  <a:pt x="442" y="892"/>
                </a:lnTo>
                <a:lnTo>
                  <a:pt x="441" y="892"/>
                </a:lnTo>
                <a:lnTo>
                  <a:pt x="441" y="892"/>
                </a:lnTo>
                <a:lnTo>
                  <a:pt x="440" y="892"/>
                </a:lnTo>
                <a:lnTo>
                  <a:pt x="440" y="891"/>
                </a:lnTo>
                <a:lnTo>
                  <a:pt x="440" y="890"/>
                </a:lnTo>
                <a:lnTo>
                  <a:pt x="440" y="889"/>
                </a:lnTo>
                <a:lnTo>
                  <a:pt x="440" y="888"/>
                </a:lnTo>
                <a:lnTo>
                  <a:pt x="440" y="887"/>
                </a:lnTo>
                <a:lnTo>
                  <a:pt x="440" y="886"/>
                </a:lnTo>
                <a:lnTo>
                  <a:pt x="439" y="885"/>
                </a:lnTo>
                <a:lnTo>
                  <a:pt x="439" y="884"/>
                </a:lnTo>
                <a:lnTo>
                  <a:pt x="438" y="883"/>
                </a:lnTo>
                <a:lnTo>
                  <a:pt x="438" y="882"/>
                </a:lnTo>
                <a:lnTo>
                  <a:pt x="437" y="881"/>
                </a:lnTo>
                <a:lnTo>
                  <a:pt x="436" y="881"/>
                </a:lnTo>
                <a:lnTo>
                  <a:pt x="436" y="880"/>
                </a:lnTo>
                <a:lnTo>
                  <a:pt x="435" y="879"/>
                </a:lnTo>
                <a:lnTo>
                  <a:pt x="434" y="878"/>
                </a:lnTo>
                <a:lnTo>
                  <a:pt x="434" y="877"/>
                </a:lnTo>
                <a:lnTo>
                  <a:pt x="433" y="876"/>
                </a:lnTo>
                <a:lnTo>
                  <a:pt x="433" y="875"/>
                </a:lnTo>
                <a:lnTo>
                  <a:pt x="433" y="874"/>
                </a:lnTo>
                <a:lnTo>
                  <a:pt x="433" y="873"/>
                </a:lnTo>
                <a:lnTo>
                  <a:pt x="433" y="872"/>
                </a:lnTo>
                <a:lnTo>
                  <a:pt x="431" y="872"/>
                </a:lnTo>
                <a:lnTo>
                  <a:pt x="430" y="872"/>
                </a:lnTo>
                <a:lnTo>
                  <a:pt x="429" y="872"/>
                </a:lnTo>
                <a:lnTo>
                  <a:pt x="429" y="866"/>
                </a:lnTo>
                <a:lnTo>
                  <a:pt x="430" y="866"/>
                </a:lnTo>
                <a:lnTo>
                  <a:pt x="431" y="866"/>
                </a:lnTo>
                <a:lnTo>
                  <a:pt x="432" y="866"/>
                </a:lnTo>
                <a:lnTo>
                  <a:pt x="433" y="866"/>
                </a:lnTo>
                <a:lnTo>
                  <a:pt x="433" y="864"/>
                </a:lnTo>
                <a:lnTo>
                  <a:pt x="433" y="863"/>
                </a:lnTo>
                <a:lnTo>
                  <a:pt x="433" y="862"/>
                </a:lnTo>
                <a:lnTo>
                  <a:pt x="433" y="860"/>
                </a:lnTo>
                <a:lnTo>
                  <a:pt x="433" y="857"/>
                </a:lnTo>
                <a:lnTo>
                  <a:pt x="433" y="857"/>
                </a:lnTo>
                <a:lnTo>
                  <a:pt x="433" y="855"/>
                </a:lnTo>
                <a:lnTo>
                  <a:pt x="433" y="849"/>
                </a:lnTo>
                <a:lnTo>
                  <a:pt x="433" y="847"/>
                </a:lnTo>
                <a:lnTo>
                  <a:pt x="432" y="847"/>
                </a:lnTo>
                <a:lnTo>
                  <a:pt x="430" y="847"/>
                </a:lnTo>
                <a:lnTo>
                  <a:pt x="429" y="847"/>
                </a:lnTo>
                <a:lnTo>
                  <a:pt x="427" y="847"/>
                </a:lnTo>
                <a:lnTo>
                  <a:pt x="427" y="845"/>
                </a:lnTo>
                <a:lnTo>
                  <a:pt x="427" y="845"/>
                </a:lnTo>
                <a:lnTo>
                  <a:pt x="426" y="845"/>
                </a:lnTo>
                <a:lnTo>
                  <a:pt x="425" y="845"/>
                </a:lnTo>
                <a:lnTo>
                  <a:pt x="424" y="845"/>
                </a:lnTo>
                <a:lnTo>
                  <a:pt x="423" y="845"/>
                </a:lnTo>
                <a:lnTo>
                  <a:pt x="422" y="845"/>
                </a:lnTo>
                <a:lnTo>
                  <a:pt x="420" y="845"/>
                </a:lnTo>
                <a:lnTo>
                  <a:pt x="414" y="845"/>
                </a:lnTo>
                <a:lnTo>
                  <a:pt x="414" y="846"/>
                </a:lnTo>
                <a:lnTo>
                  <a:pt x="413" y="847"/>
                </a:lnTo>
                <a:lnTo>
                  <a:pt x="413" y="848"/>
                </a:lnTo>
                <a:lnTo>
                  <a:pt x="412" y="848"/>
                </a:lnTo>
                <a:lnTo>
                  <a:pt x="408" y="846"/>
                </a:lnTo>
                <a:lnTo>
                  <a:pt x="405" y="845"/>
                </a:lnTo>
                <a:lnTo>
                  <a:pt x="404" y="845"/>
                </a:lnTo>
                <a:lnTo>
                  <a:pt x="403" y="844"/>
                </a:lnTo>
                <a:lnTo>
                  <a:pt x="402" y="845"/>
                </a:lnTo>
                <a:lnTo>
                  <a:pt x="398" y="847"/>
                </a:lnTo>
                <a:lnTo>
                  <a:pt x="398" y="848"/>
                </a:lnTo>
                <a:lnTo>
                  <a:pt x="395" y="848"/>
                </a:lnTo>
                <a:lnTo>
                  <a:pt x="395" y="849"/>
                </a:lnTo>
                <a:lnTo>
                  <a:pt x="395" y="850"/>
                </a:lnTo>
                <a:lnTo>
                  <a:pt x="395" y="851"/>
                </a:lnTo>
                <a:lnTo>
                  <a:pt x="395" y="852"/>
                </a:lnTo>
                <a:lnTo>
                  <a:pt x="395" y="853"/>
                </a:lnTo>
                <a:lnTo>
                  <a:pt x="396" y="853"/>
                </a:lnTo>
                <a:lnTo>
                  <a:pt x="396" y="854"/>
                </a:lnTo>
                <a:lnTo>
                  <a:pt x="396" y="856"/>
                </a:lnTo>
                <a:lnTo>
                  <a:pt x="396" y="860"/>
                </a:lnTo>
                <a:lnTo>
                  <a:pt x="398" y="861"/>
                </a:lnTo>
                <a:lnTo>
                  <a:pt x="399" y="861"/>
                </a:lnTo>
                <a:lnTo>
                  <a:pt x="400" y="861"/>
                </a:lnTo>
                <a:lnTo>
                  <a:pt x="401" y="861"/>
                </a:lnTo>
                <a:lnTo>
                  <a:pt x="402" y="861"/>
                </a:lnTo>
                <a:lnTo>
                  <a:pt x="403" y="861"/>
                </a:lnTo>
                <a:lnTo>
                  <a:pt x="404" y="861"/>
                </a:lnTo>
                <a:lnTo>
                  <a:pt x="405" y="861"/>
                </a:lnTo>
                <a:lnTo>
                  <a:pt x="405" y="861"/>
                </a:lnTo>
                <a:lnTo>
                  <a:pt x="407" y="861"/>
                </a:lnTo>
                <a:lnTo>
                  <a:pt x="408" y="860"/>
                </a:lnTo>
                <a:lnTo>
                  <a:pt x="410" y="861"/>
                </a:lnTo>
                <a:lnTo>
                  <a:pt x="413" y="861"/>
                </a:lnTo>
                <a:lnTo>
                  <a:pt x="415" y="861"/>
                </a:lnTo>
                <a:lnTo>
                  <a:pt x="416" y="861"/>
                </a:lnTo>
                <a:lnTo>
                  <a:pt x="417" y="861"/>
                </a:lnTo>
                <a:lnTo>
                  <a:pt x="418" y="861"/>
                </a:lnTo>
                <a:lnTo>
                  <a:pt x="421" y="861"/>
                </a:lnTo>
                <a:lnTo>
                  <a:pt x="422" y="861"/>
                </a:lnTo>
                <a:lnTo>
                  <a:pt x="424" y="861"/>
                </a:lnTo>
                <a:lnTo>
                  <a:pt x="425" y="861"/>
                </a:lnTo>
                <a:lnTo>
                  <a:pt x="425" y="862"/>
                </a:lnTo>
                <a:lnTo>
                  <a:pt x="424" y="864"/>
                </a:lnTo>
                <a:lnTo>
                  <a:pt x="421" y="864"/>
                </a:lnTo>
                <a:lnTo>
                  <a:pt x="419" y="864"/>
                </a:lnTo>
                <a:lnTo>
                  <a:pt x="418" y="864"/>
                </a:lnTo>
                <a:lnTo>
                  <a:pt x="418" y="861"/>
                </a:lnTo>
                <a:lnTo>
                  <a:pt x="415" y="861"/>
                </a:lnTo>
                <a:lnTo>
                  <a:pt x="413" y="861"/>
                </a:lnTo>
                <a:lnTo>
                  <a:pt x="410" y="861"/>
                </a:lnTo>
                <a:lnTo>
                  <a:pt x="409" y="862"/>
                </a:lnTo>
                <a:lnTo>
                  <a:pt x="409" y="863"/>
                </a:lnTo>
                <a:lnTo>
                  <a:pt x="409" y="864"/>
                </a:lnTo>
                <a:lnTo>
                  <a:pt x="408" y="865"/>
                </a:lnTo>
                <a:lnTo>
                  <a:pt x="408" y="866"/>
                </a:lnTo>
                <a:lnTo>
                  <a:pt x="407" y="865"/>
                </a:lnTo>
                <a:lnTo>
                  <a:pt x="408" y="864"/>
                </a:lnTo>
                <a:lnTo>
                  <a:pt x="408" y="863"/>
                </a:lnTo>
                <a:lnTo>
                  <a:pt x="408" y="862"/>
                </a:lnTo>
                <a:lnTo>
                  <a:pt x="407" y="862"/>
                </a:lnTo>
                <a:lnTo>
                  <a:pt x="407" y="861"/>
                </a:lnTo>
                <a:lnTo>
                  <a:pt x="404" y="861"/>
                </a:lnTo>
                <a:lnTo>
                  <a:pt x="401" y="861"/>
                </a:lnTo>
                <a:lnTo>
                  <a:pt x="401" y="862"/>
                </a:lnTo>
                <a:lnTo>
                  <a:pt x="401" y="863"/>
                </a:lnTo>
                <a:lnTo>
                  <a:pt x="401" y="864"/>
                </a:lnTo>
                <a:lnTo>
                  <a:pt x="401" y="865"/>
                </a:lnTo>
                <a:lnTo>
                  <a:pt x="400" y="865"/>
                </a:lnTo>
                <a:lnTo>
                  <a:pt x="399" y="865"/>
                </a:lnTo>
                <a:lnTo>
                  <a:pt x="399" y="866"/>
                </a:lnTo>
                <a:lnTo>
                  <a:pt x="400" y="866"/>
                </a:lnTo>
                <a:lnTo>
                  <a:pt x="400" y="867"/>
                </a:lnTo>
                <a:lnTo>
                  <a:pt x="401" y="868"/>
                </a:lnTo>
                <a:lnTo>
                  <a:pt x="401" y="869"/>
                </a:lnTo>
                <a:lnTo>
                  <a:pt x="402" y="869"/>
                </a:lnTo>
                <a:lnTo>
                  <a:pt x="401" y="869"/>
                </a:lnTo>
                <a:lnTo>
                  <a:pt x="400" y="869"/>
                </a:lnTo>
                <a:lnTo>
                  <a:pt x="399" y="869"/>
                </a:lnTo>
                <a:lnTo>
                  <a:pt x="398" y="869"/>
                </a:lnTo>
                <a:lnTo>
                  <a:pt x="398" y="868"/>
                </a:lnTo>
                <a:lnTo>
                  <a:pt x="396" y="868"/>
                </a:lnTo>
                <a:lnTo>
                  <a:pt x="395" y="868"/>
                </a:lnTo>
                <a:lnTo>
                  <a:pt x="394" y="868"/>
                </a:lnTo>
                <a:lnTo>
                  <a:pt x="393" y="868"/>
                </a:lnTo>
                <a:lnTo>
                  <a:pt x="393" y="868"/>
                </a:lnTo>
                <a:lnTo>
                  <a:pt x="392" y="868"/>
                </a:lnTo>
                <a:lnTo>
                  <a:pt x="391" y="868"/>
                </a:lnTo>
                <a:lnTo>
                  <a:pt x="390" y="868"/>
                </a:lnTo>
                <a:lnTo>
                  <a:pt x="389" y="868"/>
                </a:lnTo>
                <a:lnTo>
                  <a:pt x="388" y="868"/>
                </a:lnTo>
                <a:lnTo>
                  <a:pt x="381" y="868"/>
                </a:lnTo>
                <a:lnTo>
                  <a:pt x="379" y="868"/>
                </a:lnTo>
                <a:lnTo>
                  <a:pt x="372" y="868"/>
                </a:lnTo>
                <a:lnTo>
                  <a:pt x="361" y="869"/>
                </a:lnTo>
                <a:lnTo>
                  <a:pt x="361" y="869"/>
                </a:lnTo>
                <a:lnTo>
                  <a:pt x="362" y="869"/>
                </a:lnTo>
                <a:lnTo>
                  <a:pt x="362" y="870"/>
                </a:lnTo>
                <a:lnTo>
                  <a:pt x="363" y="871"/>
                </a:lnTo>
                <a:lnTo>
                  <a:pt x="363" y="872"/>
                </a:lnTo>
                <a:lnTo>
                  <a:pt x="363" y="873"/>
                </a:lnTo>
                <a:lnTo>
                  <a:pt x="364" y="874"/>
                </a:lnTo>
                <a:lnTo>
                  <a:pt x="365" y="874"/>
                </a:lnTo>
                <a:lnTo>
                  <a:pt x="366" y="873"/>
                </a:lnTo>
                <a:lnTo>
                  <a:pt x="366" y="874"/>
                </a:lnTo>
                <a:lnTo>
                  <a:pt x="367" y="874"/>
                </a:lnTo>
                <a:lnTo>
                  <a:pt x="368" y="876"/>
                </a:lnTo>
                <a:lnTo>
                  <a:pt x="367" y="877"/>
                </a:lnTo>
                <a:lnTo>
                  <a:pt x="367" y="878"/>
                </a:lnTo>
                <a:lnTo>
                  <a:pt x="367" y="881"/>
                </a:lnTo>
                <a:lnTo>
                  <a:pt x="359" y="881"/>
                </a:lnTo>
                <a:lnTo>
                  <a:pt x="359" y="883"/>
                </a:lnTo>
                <a:lnTo>
                  <a:pt x="359" y="884"/>
                </a:lnTo>
                <a:lnTo>
                  <a:pt x="361" y="884"/>
                </a:lnTo>
                <a:lnTo>
                  <a:pt x="361" y="885"/>
                </a:lnTo>
                <a:lnTo>
                  <a:pt x="361" y="886"/>
                </a:lnTo>
                <a:lnTo>
                  <a:pt x="361" y="887"/>
                </a:lnTo>
                <a:lnTo>
                  <a:pt x="361" y="888"/>
                </a:lnTo>
                <a:lnTo>
                  <a:pt x="361" y="889"/>
                </a:lnTo>
                <a:lnTo>
                  <a:pt x="361" y="890"/>
                </a:lnTo>
                <a:lnTo>
                  <a:pt x="362" y="890"/>
                </a:lnTo>
                <a:lnTo>
                  <a:pt x="362" y="891"/>
                </a:lnTo>
                <a:lnTo>
                  <a:pt x="363" y="891"/>
                </a:lnTo>
                <a:lnTo>
                  <a:pt x="363" y="892"/>
                </a:lnTo>
                <a:lnTo>
                  <a:pt x="364" y="893"/>
                </a:lnTo>
                <a:lnTo>
                  <a:pt x="364" y="893"/>
                </a:lnTo>
                <a:lnTo>
                  <a:pt x="365" y="893"/>
                </a:lnTo>
                <a:lnTo>
                  <a:pt x="365" y="894"/>
                </a:lnTo>
                <a:lnTo>
                  <a:pt x="366" y="894"/>
                </a:lnTo>
                <a:lnTo>
                  <a:pt x="366" y="895"/>
                </a:lnTo>
                <a:lnTo>
                  <a:pt x="366" y="896"/>
                </a:lnTo>
                <a:lnTo>
                  <a:pt x="367" y="896"/>
                </a:lnTo>
                <a:lnTo>
                  <a:pt x="367" y="897"/>
                </a:lnTo>
                <a:lnTo>
                  <a:pt x="368" y="897"/>
                </a:lnTo>
                <a:lnTo>
                  <a:pt x="368" y="898"/>
                </a:lnTo>
                <a:lnTo>
                  <a:pt x="369" y="899"/>
                </a:lnTo>
                <a:lnTo>
                  <a:pt x="369" y="900"/>
                </a:lnTo>
                <a:lnTo>
                  <a:pt x="369" y="900"/>
                </a:lnTo>
                <a:lnTo>
                  <a:pt x="367" y="900"/>
                </a:lnTo>
                <a:lnTo>
                  <a:pt x="366" y="900"/>
                </a:lnTo>
                <a:lnTo>
                  <a:pt x="365" y="900"/>
                </a:lnTo>
                <a:lnTo>
                  <a:pt x="364" y="900"/>
                </a:lnTo>
                <a:lnTo>
                  <a:pt x="359" y="900"/>
                </a:lnTo>
                <a:lnTo>
                  <a:pt x="359" y="909"/>
                </a:lnTo>
                <a:lnTo>
                  <a:pt x="359" y="917"/>
                </a:lnTo>
                <a:lnTo>
                  <a:pt x="359" y="921"/>
                </a:lnTo>
                <a:lnTo>
                  <a:pt x="359" y="922"/>
                </a:lnTo>
                <a:lnTo>
                  <a:pt x="359" y="924"/>
                </a:lnTo>
                <a:lnTo>
                  <a:pt x="359" y="925"/>
                </a:lnTo>
                <a:lnTo>
                  <a:pt x="359" y="928"/>
                </a:lnTo>
                <a:lnTo>
                  <a:pt x="356" y="928"/>
                </a:lnTo>
                <a:lnTo>
                  <a:pt x="356" y="927"/>
                </a:lnTo>
                <a:lnTo>
                  <a:pt x="356" y="926"/>
                </a:lnTo>
                <a:lnTo>
                  <a:pt x="356" y="925"/>
                </a:lnTo>
                <a:lnTo>
                  <a:pt x="356" y="924"/>
                </a:lnTo>
                <a:lnTo>
                  <a:pt x="356" y="923"/>
                </a:lnTo>
                <a:lnTo>
                  <a:pt x="356" y="922"/>
                </a:lnTo>
                <a:lnTo>
                  <a:pt x="356" y="921"/>
                </a:lnTo>
                <a:lnTo>
                  <a:pt x="356" y="920"/>
                </a:lnTo>
                <a:lnTo>
                  <a:pt x="356" y="919"/>
                </a:lnTo>
                <a:lnTo>
                  <a:pt x="356" y="918"/>
                </a:lnTo>
                <a:lnTo>
                  <a:pt x="356" y="917"/>
                </a:lnTo>
                <a:lnTo>
                  <a:pt x="359" y="917"/>
                </a:lnTo>
                <a:lnTo>
                  <a:pt x="359" y="915"/>
                </a:lnTo>
                <a:lnTo>
                  <a:pt x="359" y="912"/>
                </a:lnTo>
                <a:lnTo>
                  <a:pt x="359" y="909"/>
                </a:lnTo>
                <a:lnTo>
                  <a:pt x="358" y="909"/>
                </a:lnTo>
                <a:lnTo>
                  <a:pt x="357" y="909"/>
                </a:lnTo>
                <a:lnTo>
                  <a:pt x="357" y="909"/>
                </a:lnTo>
                <a:lnTo>
                  <a:pt x="356" y="909"/>
                </a:lnTo>
                <a:lnTo>
                  <a:pt x="356" y="908"/>
                </a:lnTo>
                <a:lnTo>
                  <a:pt x="356" y="907"/>
                </a:lnTo>
                <a:lnTo>
                  <a:pt x="356" y="906"/>
                </a:lnTo>
                <a:lnTo>
                  <a:pt x="356" y="905"/>
                </a:lnTo>
                <a:lnTo>
                  <a:pt x="356" y="905"/>
                </a:lnTo>
                <a:lnTo>
                  <a:pt x="356" y="904"/>
                </a:lnTo>
                <a:lnTo>
                  <a:pt x="356" y="903"/>
                </a:lnTo>
                <a:lnTo>
                  <a:pt x="356" y="902"/>
                </a:lnTo>
                <a:lnTo>
                  <a:pt x="356" y="901"/>
                </a:lnTo>
                <a:lnTo>
                  <a:pt x="355" y="901"/>
                </a:lnTo>
                <a:lnTo>
                  <a:pt x="354" y="901"/>
                </a:lnTo>
                <a:lnTo>
                  <a:pt x="353" y="901"/>
                </a:lnTo>
                <a:lnTo>
                  <a:pt x="352" y="901"/>
                </a:lnTo>
                <a:lnTo>
                  <a:pt x="351" y="901"/>
                </a:lnTo>
                <a:lnTo>
                  <a:pt x="350" y="901"/>
                </a:lnTo>
                <a:lnTo>
                  <a:pt x="349" y="900"/>
                </a:lnTo>
                <a:lnTo>
                  <a:pt x="348" y="900"/>
                </a:lnTo>
                <a:lnTo>
                  <a:pt x="347" y="900"/>
                </a:lnTo>
                <a:lnTo>
                  <a:pt x="346" y="900"/>
                </a:lnTo>
                <a:lnTo>
                  <a:pt x="345" y="900"/>
                </a:lnTo>
                <a:lnTo>
                  <a:pt x="345" y="900"/>
                </a:lnTo>
                <a:lnTo>
                  <a:pt x="344" y="900"/>
                </a:lnTo>
                <a:lnTo>
                  <a:pt x="343" y="900"/>
                </a:lnTo>
                <a:lnTo>
                  <a:pt x="342" y="900"/>
                </a:lnTo>
                <a:lnTo>
                  <a:pt x="342" y="899"/>
                </a:lnTo>
                <a:lnTo>
                  <a:pt x="342" y="898"/>
                </a:lnTo>
                <a:lnTo>
                  <a:pt x="343" y="898"/>
                </a:lnTo>
                <a:lnTo>
                  <a:pt x="344" y="898"/>
                </a:lnTo>
                <a:lnTo>
                  <a:pt x="345" y="898"/>
                </a:lnTo>
                <a:lnTo>
                  <a:pt x="345" y="898"/>
                </a:lnTo>
                <a:lnTo>
                  <a:pt x="346" y="898"/>
                </a:lnTo>
                <a:lnTo>
                  <a:pt x="347" y="898"/>
                </a:lnTo>
                <a:lnTo>
                  <a:pt x="347" y="899"/>
                </a:lnTo>
                <a:lnTo>
                  <a:pt x="348" y="899"/>
                </a:lnTo>
                <a:lnTo>
                  <a:pt x="349" y="899"/>
                </a:lnTo>
                <a:lnTo>
                  <a:pt x="350" y="899"/>
                </a:lnTo>
                <a:lnTo>
                  <a:pt x="351" y="899"/>
                </a:lnTo>
                <a:lnTo>
                  <a:pt x="352" y="899"/>
                </a:lnTo>
                <a:lnTo>
                  <a:pt x="352" y="900"/>
                </a:lnTo>
                <a:lnTo>
                  <a:pt x="353" y="900"/>
                </a:lnTo>
                <a:lnTo>
                  <a:pt x="354" y="900"/>
                </a:lnTo>
                <a:lnTo>
                  <a:pt x="355" y="900"/>
                </a:lnTo>
                <a:lnTo>
                  <a:pt x="356" y="899"/>
                </a:lnTo>
                <a:lnTo>
                  <a:pt x="356" y="898"/>
                </a:lnTo>
                <a:lnTo>
                  <a:pt x="356" y="897"/>
                </a:lnTo>
                <a:lnTo>
                  <a:pt x="356" y="896"/>
                </a:lnTo>
                <a:lnTo>
                  <a:pt x="356" y="895"/>
                </a:lnTo>
                <a:lnTo>
                  <a:pt x="356" y="894"/>
                </a:lnTo>
                <a:lnTo>
                  <a:pt x="356" y="893"/>
                </a:lnTo>
                <a:lnTo>
                  <a:pt x="356" y="893"/>
                </a:lnTo>
                <a:lnTo>
                  <a:pt x="356" y="892"/>
                </a:lnTo>
                <a:lnTo>
                  <a:pt x="356" y="891"/>
                </a:lnTo>
                <a:lnTo>
                  <a:pt x="356" y="890"/>
                </a:lnTo>
                <a:lnTo>
                  <a:pt x="355" y="889"/>
                </a:lnTo>
                <a:lnTo>
                  <a:pt x="355" y="888"/>
                </a:lnTo>
                <a:lnTo>
                  <a:pt x="356" y="888"/>
                </a:lnTo>
                <a:lnTo>
                  <a:pt x="357" y="888"/>
                </a:lnTo>
                <a:lnTo>
                  <a:pt x="358" y="888"/>
                </a:lnTo>
                <a:lnTo>
                  <a:pt x="359" y="888"/>
                </a:lnTo>
                <a:lnTo>
                  <a:pt x="359" y="887"/>
                </a:lnTo>
                <a:lnTo>
                  <a:pt x="357" y="887"/>
                </a:lnTo>
                <a:lnTo>
                  <a:pt x="357" y="887"/>
                </a:lnTo>
                <a:lnTo>
                  <a:pt x="357" y="886"/>
                </a:lnTo>
                <a:lnTo>
                  <a:pt x="357" y="885"/>
                </a:lnTo>
                <a:lnTo>
                  <a:pt x="357" y="884"/>
                </a:lnTo>
                <a:lnTo>
                  <a:pt x="357" y="883"/>
                </a:lnTo>
                <a:lnTo>
                  <a:pt x="356" y="883"/>
                </a:lnTo>
                <a:lnTo>
                  <a:pt x="355" y="882"/>
                </a:lnTo>
                <a:lnTo>
                  <a:pt x="357" y="881"/>
                </a:lnTo>
                <a:lnTo>
                  <a:pt x="357" y="879"/>
                </a:lnTo>
                <a:lnTo>
                  <a:pt x="357" y="876"/>
                </a:lnTo>
                <a:lnTo>
                  <a:pt x="356" y="876"/>
                </a:lnTo>
                <a:lnTo>
                  <a:pt x="356" y="872"/>
                </a:lnTo>
                <a:lnTo>
                  <a:pt x="355" y="872"/>
                </a:lnTo>
                <a:lnTo>
                  <a:pt x="355" y="871"/>
                </a:lnTo>
                <a:lnTo>
                  <a:pt x="355" y="870"/>
                </a:lnTo>
                <a:lnTo>
                  <a:pt x="356" y="869"/>
                </a:lnTo>
                <a:lnTo>
                  <a:pt x="357" y="869"/>
                </a:lnTo>
                <a:lnTo>
                  <a:pt x="358" y="869"/>
                </a:lnTo>
                <a:lnTo>
                  <a:pt x="359" y="869"/>
                </a:lnTo>
                <a:lnTo>
                  <a:pt x="359" y="869"/>
                </a:lnTo>
                <a:lnTo>
                  <a:pt x="358" y="869"/>
                </a:lnTo>
                <a:lnTo>
                  <a:pt x="357" y="869"/>
                </a:lnTo>
                <a:lnTo>
                  <a:pt x="357" y="867"/>
                </a:lnTo>
                <a:lnTo>
                  <a:pt x="357" y="866"/>
                </a:lnTo>
                <a:lnTo>
                  <a:pt x="349" y="866"/>
                </a:lnTo>
                <a:lnTo>
                  <a:pt x="348" y="866"/>
                </a:lnTo>
                <a:lnTo>
                  <a:pt x="347" y="866"/>
                </a:lnTo>
                <a:lnTo>
                  <a:pt x="346" y="866"/>
                </a:lnTo>
                <a:lnTo>
                  <a:pt x="346" y="865"/>
                </a:lnTo>
                <a:lnTo>
                  <a:pt x="344" y="865"/>
                </a:lnTo>
                <a:lnTo>
                  <a:pt x="344" y="864"/>
                </a:lnTo>
                <a:lnTo>
                  <a:pt x="345" y="864"/>
                </a:lnTo>
                <a:lnTo>
                  <a:pt x="346" y="864"/>
                </a:lnTo>
                <a:lnTo>
                  <a:pt x="350" y="864"/>
                </a:lnTo>
                <a:lnTo>
                  <a:pt x="351" y="864"/>
                </a:lnTo>
                <a:lnTo>
                  <a:pt x="352" y="864"/>
                </a:lnTo>
                <a:lnTo>
                  <a:pt x="352" y="862"/>
                </a:lnTo>
                <a:lnTo>
                  <a:pt x="352" y="861"/>
                </a:lnTo>
                <a:lnTo>
                  <a:pt x="353" y="861"/>
                </a:lnTo>
                <a:lnTo>
                  <a:pt x="353" y="860"/>
                </a:lnTo>
                <a:lnTo>
                  <a:pt x="353" y="859"/>
                </a:lnTo>
                <a:lnTo>
                  <a:pt x="354" y="859"/>
                </a:lnTo>
                <a:lnTo>
                  <a:pt x="355" y="859"/>
                </a:lnTo>
                <a:lnTo>
                  <a:pt x="356" y="859"/>
                </a:lnTo>
                <a:lnTo>
                  <a:pt x="356" y="858"/>
                </a:lnTo>
                <a:lnTo>
                  <a:pt x="356" y="856"/>
                </a:lnTo>
                <a:lnTo>
                  <a:pt x="356" y="855"/>
                </a:lnTo>
                <a:lnTo>
                  <a:pt x="356" y="854"/>
                </a:lnTo>
                <a:lnTo>
                  <a:pt x="356" y="852"/>
                </a:lnTo>
                <a:lnTo>
                  <a:pt x="355" y="852"/>
                </a:lnTo>
                <a:lnTo>
                  <a:pt x="355" y="850"/>
                </a:lnTo>
                <a:lnTo>
                  <a:pt x="355" y="849"/>
                </a:lnTo>
                <a:lnTo>
                  <a:pt x="355" y="848"/>
                </a:lnTo>
                <a:lnTo>
                  <a:pt x="355" y="847"/>
                </a:lnTo>
                <a:lnTo>
                  <a:pt x="355" y="846"/>
                </a:lnTo>
                <a:lnTo>
                  <a:pt x="354" y="846"/>
                </a:lnTo>
                <a:lnTo>
                  <a:pt x="354" y="845"/>
                </a:lnTo>
                <a:lnTo>
                  <a:pt x="353" y="845"/>
                </a:lnTo>
                <a:lnTo>
                  <a:pt x="352" y="845"/>
                </a:lnTo>
                <a:lnTo>
                  <a:pt x="351" y="845"/>
                </a:lnTo>
                <a:lnTo>
                  <a:pt x="351" y="845"/>
                </a:lnTo>
                <a:lnTo>
                  <a:pt x="351" y="844"/>
                </a:lnTo>
                <a:lnTo>
                  <a:pt x="350" y="843"/>
                </a:lnTo>
                <a:lnTo>
                  <a:pt x="343" y="843"/>
                </a:lnTo>
                <a:lnTo>
                  <a:pt x="341" y="843"/>
                </a:lnTo>
                <a:lnTo>
                  <a:pt x="339" y="843"/>
                </a:lnTo>
                <a:lnTo>
                  <a:pt x="337" y="843"/>
                </a:lnTo>
                <a:lnTo>
                  <a:pt x="336" y="843"/>
                </a:lnTo>
                <a:lnTo>
                  <a:pt x="335" y="843"/>
                </a:lnTo>
                <a:lnTo>
                  <a:pt x="334" y="843"/>
                </a:lnTo>
                <a:lnTo>
                  <a:pt x="334" y="844"/>
                </a:lnTo>
                <a:lnTo>
                  <a:pt x="333" y="844"/>
                </a:lnTo>
                <a:lnTo>
                  <a:pt x="332" y="842"/>
                </a:lnTo>
                <a:lnTo>
                  <a:pt x="326" y="842"/>
                </a:lnTo>
                <a:lnTo>
                  <a:pt x="323" y="842"/>
                </a:lnTo>
                <a:lnTo>
                  <a:pt x="322" y="842"/>
                </a:lnTo>
                <a:lnTo>
                  <a:pt x="321" y="842"/>
                </a:lnTo>
                <a:lnTo>
                  <a:pt x="321" y="845"/>
                </a:lnTo>
                <a:lnTo>
                  <a:pt x="314" y="845"/>
                </a:lnTo>
                <a:lnTo>
                  <a:pt x="313" y="845"/>
                </a:lnTo>
                <a:lnTo>
                  <a:pt x="313" y="846"/>
                </a:lnTo>
                <a:lnTo>
                  <a:pt x="313" y="848"/>
                </a:lnTo>
                <a:lnTo>
                  <a:pt x="313" y="849"/>
                </a:lnTo>
                <a:lnTo>
                  <a:pt x="313" y="851"/>
                </a:lnTo>
                <a:lnTo>
                  <a:pt x="313" y="852"/>
                </a:lnTo>
                <a:lnTo>
                  <a:pt x="313" y="853"/>
                </a:lnTo>
                <a:lnTo>
                  <a:pt x="313" y="854"/>
                </a:lnTo>
                <a:lnTo>
                  <a:pt x="313" y="855"/>
                </a:lnTo>
                <a:lnTo>
                  <a:pt x="312" y="855"/>
                </a:lnTo>
                <a:lnTo>
                  <a:pt x="312" y="856"/>
                </a:lnTo>
                <a:lnTo>
                  <a:pt x="311" y="856"/>
                </a:lnTo>
                <a:lnTo>
                  <a:pt x="310" y="856"/>
                </a:lnTo>
                <a:lnTo>
                  <a:pt x="310" y="857"/>
                </a:lnTo>
                <a:lnTo>
                  <a:pt x="310" y="857"/>
                </a:lnTo>
                <a:lnTo>
                  <a:pt x="309" y="857"/>
                </a:lnTo>
                <a:lnTo>
                  <a:pt x="309" y="857"/>
                </a:lnTo>
                <a:lnTo>
                  <a:pt x="308" y="858"/>
                </a:lnTo>
                <a:lnTo>
                  <a:pt x="306" y="859"/>
                </a:lnTo>
                <a:lnTo>
                  <a:pt x="305" y="860"/>
                </a:lnTo>
                <a:lnTo>
                  <a:pt x="303" y="861"/>
                </a:lnTo>
                <a:lnTo>
                  <a:pt x="303" y="862"/>
                </a:lnTo>
                <a:lnTo>
                  <a:pt x="304" y="862"/>
                </a:lnTo>
                <a:lnTo>
                  <a:pt x="304" y="863"/>
                </a:lnTo>
                <a:lnTo>
                  <a:pt x="305" y="864"/>
                </a:lnTo>
                <a:lnTo>
                  <a:pt x="306" y="864"/>
                </a:lnTo>
                <a:lnTo>
                  <a:pt x="306" y="865"/>
                </a:lnTo>
                <a:lnTo>
                  <a:pt x="307" y="865"/>
                </a:lnTo>
                <a:lnTo>
                  <a:pt x="307" y="866"/>
                </a:lnTo>
                <a:lnTo>
                  <a:pt x="308" y="867"/>
                </a:lnTo>
                <a:lnTo>
                  <a:pt x="309" y="868"/>
                </a:lnTo>
                <a:lnTo>
                  <a:pt x="309" y="869"/>
                </a:lnTo>
                <a:lnTo>
                  <a:pt x="310" y="869"/>
                </a:lnTo>
                <a:lnTo>
                  <a:pt x="310" y="870"/>
                </a:lnTo>
                <a:lnTo>
                  <a:pt x="310" y="871"/>
                </a:lnTo>
                <a:lnTo>
                  <a:pt x="310" y="871"/>
                </a:lnTo>
                <a:lnTo>
                  <a:pt x="311" y="873"/>
                </a:lnTo>
                <a:lnTo>
                  <a:pt x="310" y="873"/>
                </a:lnTo>
                <a:lnTo>
                  <a:pt x="309" y="874"/>
                </a:lnTo>
                <a:lnTo>
                  <a:pt x="308" y="874"/>
                </a:lnTo>
                <a:lnTo>
                  <a:pt x="307" y="874"/>
                </a:lnTo>
                <a:lnTo>
                  <a:pt x="307" y="875"/>
                </a:lnTo>
                <a:lnTo>
                  <a:pt x="306" y="875"/>
                </a:lnTo>
                <a:lnTo>
                  <a:pt x="305" y="875"/>
                </a:lnTo>
                <a:lnTo>
                  <a:pt x="304" y="875"/>
                </a:lnTo>
                <a:lnTo>
                  <a:pt x="303" y="875"/>
                </a:lnTo>
                <a:lnTo>
                  <a:pt x="303" y="876"/>
                </a:lnTo>
                <a:lnTo>
                  <a:pt x="304" y="877"/>
                </a:lnTo>
                <a:lnTo>
                  <a:pt x="304" y="879"/>
                </a:lnTo>
                <a:lnTo>
                  <a:pt x="304" y="880"/>
                </a:lnTo>
                <a:lnTo>
                  <a:pt x="304" y="881"/>
                </a:lnTo>
                <a:lnTo>
                  <a:pt x="304" y="881"/>
                </a:lnTo>
                <a:lnTo>
                  <a:pt x="304" y="882"/>
                </a:lnTo>
                <a:lnTo>
                  <a:pt x="304" y="883"/>
                </a:lnTo>
                <a:lnTo>
                  <a:pt x="305" y="884"/>
                </a:lnTo>
                <a:lnTo>
                  <a:pt x="305" y="885"/>
                </a:lnTo>
                <a:lnTo>
                  <a:pt x="305" y="887"/>
                </a:lnTo>
                <a:lnTo>
                  <a:pt x="305" y="888"/>
                </a:lnTo>
                <a:lnTo>
                  <a:pt x="305" y="890"/>
                </a:lnTo>
                <a:lnTo>
                  <a:pt x="306" y="889"/>
                </a:lnTo>
                <a:lnTo>
                  <a:pt x="311" y="893"/>
                </a:lnTo>
                <a:lnTo>
                  <a:pt x="311" y="894"/>
                </a:lnTo>
                <a:lnTo>
                  <a:pt x="311" y="895"/>
                </a:lnTo>
                <a:lnTo>
                  <a:pt x="311" y="897"/>
                </a:lnTo>
                <a:lnTo>
                  <a:pt x="312" y="897"/>
                </a:lnTo>
                <a:lnTo>
                  <a:pt x="312" y="898"/>
                </a:lnTo>
                <a:lnTo>
                  <a:pt x="311" y="898"/>
                </a:lnTo>
                <a:lnTo>
                  <a:pt x="310" y="899"/>
                </a:lnTo>
                <a:lnTo>
                  <a:pt x="310" y="900"/>
                </a:lnTo>
                <a:lnTo>
                  <a:pt x="310" y="901"/>
                </a:lnTo>
                <a:lnTo>
                  <a:pt x="309" y="902"/>
                </a:lnTo>
                <a:lnTo>
                  <a:pt x="308" y="902"/>
                </a:lnTo>
                <a:lnTo>
                  <a:pt x="305" y="905"/>
                </a:lnTo>
                <a:lnTo>
                  <a:pt x="304" y="905"/>
                </a:lnTo>
                <a:lnTo>
                  <a:pt x="303" y="905"/>
                </a:lnTo>
                <a:lnTo>
                  <a:pt x="302" y="905"/>
                </a:lnTo>
                <a:lnTo>
                  <a:pt x="302" y="905"/>
                </a:lnTo>
                <a:lnTo>
                  <a:pt x="301" y="905"/>
                </a:lnTo>
                <a:lnTo>
                  <a:pt x="300" y="905"/>
                </a:lnTo>
                <a:lnTo>
                  <a:pt x="299" y="905"/>
                </a:lnTo>
                <a:lnTo>
                  <a:pt x="299" y="905"/>
                </a:lnTo>
                <a:lnTo>
                  <a:pt x="298" y="905"/>
                </a:lnTo>
                <a:lnTo>
                  <a:pt x="298" y="905"/>
                </a:lnTo>
                <a:lnTo>
                  <a:pt x="297" y="905"/>
                </a:lnTo>
                <a:lnTo>
                  <a:pt x="296" y="905"/>
                </a:lnTo>
                <a:lnTo>
                  <a:pt x="295" y="905"/>
                </a:lnTo>
                <a:lnTo>
                  <a:pt x="294" y="905"/>
                </a:lnTo>
                <a:lnTo>
                  <a:pt x="293" y="905"/>
                </a:lnTo>
                <a:lnTo>
                  <a:pt x="293" y="904"/>
                </a:lnTo>
                <a:lnTo>
                  <a:pt x="292" y="904"/>
                </a:lnTo>
                <a:lnTo>
                  <a:pt x="291" y="904"/>
                </a:lnTo>
                <a:lnTo>
                  <a:pt x="290" y="903"/>
                </a:lnTo>
                <a:lnTo>
                  <a:pt x="289" y="903"/>
                </a:lnTo>
                <a:lnTo>
                  <a:pt x="288" y="902"/>
                </a:lnTo>
                <a:lnTo>
                  <a:pt x="287" y="902"/>
                </a:lnTo>
                <a:lnTo>
                  <a:pt x="287" y="901"/>
                </a:lnTo>
                <a:lnTo>
                  <a:pt x="285" y="899"/>
                </a:lnTo>
                <a:lnTo>
                  <a:pt x="281" y="896"/>
                </a:lnTo>
                <a:lnTo>
                  <a:pt x="280" y="894"/>
                </a:lnTo>
                <a:lnTo>
                  <a:pt x="277" y="893"/>
                </a:lnTo>
                <a:lnTo>
                  <a:pt x="276" y="892"/>
                </a:lnTo>
                <a:lnTo>
                  <a:pt x="276" y="891"/>
                </a:lnTo>
                <a:lnTo>
                  <a:pt x="275" y="891"/>
                </a:lnTo>
                <a:lnTo>
                  <a:pt x="274" y="890"/>
                </a:lnTo>
                <a:lnTo>
                  <a:pt x="273" y="889"/>
                </a:lnTo>
                <a:lnTo>
                  <a:pt x="271" y="890"/>
                </a:lnTo>
                <a:lnTo>
                  <a:pt x="270" y="892"/>
                </a:lnTo>
                <a:lnTo>
                  <a:pt x="266" y="894"/>
                </a:lnTo>
                <a:lnTo>
                  <a:pt x="265" y="895"/>
                </a:lnTo>
                <a:lnTo>
                  <a:pt x="264" y="896"/>
                </a:lnTo>
                <a:lnTo>
                  <a:pt x="262" y="898"/>
                </a:lnTo>
                <a:lnTo>
                  <a:pt x="262" y="898"/>
                </a:lnTo>
                <a:lnTo>
                  <a:pt x="262" y="899"/>
                </a:lnTo>
                <a:lnTo>
                  <a:pt x="261" y="899"/>
                </a:lnTo>
                <a:lnTo>
                  <a:pt x="260" y="900"/>
                </a:lnTo>
                <a:lnTo>
                  <a:pt x="259" y="901"/>
                </a:lnTo>
                <a:lnTo>
                  <a:pt x="258" y="902"/>
                </a:lnTo>
                <a:lnTo>
                  <a:pt x="258" y="903"/>
                </a:lnTo>
                <a:lnTo>
                  <a:pt x="259" y="904"/>
                </a:lnTo>
                <a:lnTo>
                  <a:pt x="260" y="904"/>
                </a:lnTo>
                <a:lnTo>
                  <a:pt x="261" y="905"/>
                </a:lnTo>
                <a:lnTo>
                  <a:pt x="263" y="907"/>
                </a:lnTo>
                <a:lnTo>
                  <a:pt x="264" y="907"/>
                </a:lnTo>
                <a:lnTo>
                  <a:pt x="264" y="908"/>
                </a:lnTo>
                <a:lnTo>
                  <a:pt x="255" y="916"/>
                </a:lnTo>
                <a:lnTo>
                  <a:pt x="257" y="917"/>
                </a:lnTo>
                <a:lnTo>
                  <a:pt x="255" y="919"/>
                </a:lnTo>
                <a:lnTo>
                  <a:pt x="254" y="919"/>
                </a:lnTo>
                <a:lnTo>
                  <a:pt x="254" y="920"/>
                </a:lnTo>
                <a:lnTo>
                  <a:pt x="256" y="921"/>
                </a:lnTo>
                <a:lnTo>
                  <a:pt x="257" y="923"/>
                </a:lnTo>
                <a:lnTo>
                  <a:pt x="259" y="921"/>
                </a:lnTo>
                <a:lnTo>
                  <a:pt x="260" y="920"/>
                </a:lnTo>
                <a:lnTo>
                  <a:pt x="261" y="919"/>
                </a:lnTo>
                <a:lnTo>
                  <a:pt x="262" y="918"/>
                </a:lnTo>
                <a:lnTo>
                  <a:pt x="262" y="920"/>
                </a:lnTo>
                <a:lnTo>
                  <a:pt x="264" y="921"/>
                </a:lnTo>
                <a:lnTo>
                  <a:pt x="260" y="925"/>
                </a:lnTo>
                <a:lnTo>
                  <a:pt x="256" y="922"/>
                </a:lnTo>
                <a:lnTo>
                  <a:pt x="255" y="923"/>
                </a:lnTo>
                <a:lnTo>
                  <a:pt x="254" y="924"/>
                </a:lnTo>
                <a:lnTo>
                  <a:pt x="253" y="923"/>
                </a:lnTo>
                <a:lnTo>
                  <a:pt x="252" y="923"/>
                </a:lnTo>
                <a:lnTo>
                  <a:pt x="252" y="922"/>
                </a:lnTo>
                <a:lnTo>
                  <a:pt x="251" y="921"/>
                </a:lnTo>
                <a:lnTo>
                  <a:pt x="250" y="920"/>
                </a:lnTo>
                <a:lnTo>
                  <a:pt x="249" y="922"/>
                </a:lnTo>
                <a:lnTo>
                  <a:pt x="250" y="922"/>
                </a:lnTo>
                <a:lnTo>
                  <a:pt x="250" y="923"/>
                </a:lnTo>
                <a:lnTo>
                  <a:pt x="250" y="923"/>
                </a:lnTo>
                <a:lnTo>
                  <a:pt x="250" y="924"/>
                </a:lnTo>
                <a:lnTo>
                  <a:pt x="251" y="924"/>
                </a:lnTo>
                <a:lnTo>
                  <a:pt x="251" y="925"/>
                </a:lnTo>
                <a:lnTo>
                  <a:pt x="252" y="925"/>
                </a:lnTo>
                <a:lnTo>
                  <a:pt x="252" y="926"/>
                </a:lnTo>
                <a:lnTo>
                  <a:pt x="253" y="926"/>
                </a:lnTo>
                <a:lnTo>
                  <a:pt x="254" y="927"/>
                </a:lnTo>
                <a:lnTo>
                  <a:pt x="255" y="927"/>
                </a:lnTo>
                <a:lnTo>
                  <a:pt x="255" y="928"/>
                </a:lnTo>
                <a:lnTo>
                  <a:pt x="256" y="928"/>
                </a:lnTo>
                <a:lnTo>
                  <a:pt x="257" y="929"/>
                </a:lnTo>
                <a:lnTo>
                  <a:pt x="258" y="929"/>
                </a:lnTo>
                <a:lnTo>
                  <a:pt x="259" y="929"/>
                </a:lnTo>
                <a:lnTo>
                  <a:pt x="259" y="930"/>
                </a:lnTo>
                <a:lnTo>
                  <a:pt x="260" y="930"/>
                </a:lnTo>
                <a:lnTo>
                  <a:pt x="260" y="931"/>
                </a:lnTo>
                <a:lnTo>
                  <a:pt x="261" y="931"/>
                </a:lnTo>
                <a:lnTo>
                  <a:pt x="262" y="930"/>
                </a:lnTo>
                <a:lnTo>
                  <a:pt x="262" y="929"/>
                </a:lnTo>
                <a:lnTo>
                  <a:pt x="263" y="929"/>
                </a:lnTo>
                <a:lnTo>
                  <a:pt x="263" y="929"/>
                </a:lnTo>
                <a:lnTo>
                  <a:pt x="264" y="929"/>
                </a:lnTo>
                <a:lnTo>
                  <a:pt x="265" y="929"/>
                </a:lnTo>
                <a:lnTo>
                  <a:pt x="265" y="930"/>
                </a:lnTo>
                <a:lnTo>
                  <a:pt x="268" y="932"/>
                </a:lnTo>
                <a:lnTo>
                  <a:pt x="270" y="933"/>
                </a:lnTo>
                <a:lnTo>
                  <a:pt x="267" y="936"/>
                </a:lnTo>
                <a:lnTo>
                  <a:pt x="266" y="936"/>
                </a:lnTo>
                <a:lnTo>
                  <a:pt x="266" y="935"/>
                </a:lnTo>
                <a:lnTo>
                  <a:pt x="265" y="935"/>
                </a:lnTo>
                <a:lnTo>
                  <a:pt x="265" y="934"/>
                </a:lnTo>
                <a:lnTo>
                  <a:pt x="264" y="934"/>
                </a:lnTo>
                <a:lnTo>
                  <a:pt x="264" y="933"/>
                </a:lnTo>
                <a:lnTo>
                  <a:pt x="263" y="933"/>
                </a:lnTo>
                <a:lnTo>
                  <a:pt x="262" y="932"/>
                </a:lnTo>
                <a:lnTo>
                  <a:pt x="262" y="932"/>
                </a:lnTo>
                <a:lnTo>
                  <a:pt x="262" y="931"/>
                </a:lnTo>
                <a:lnTo>
                  <a:pt x="261" y="931"/>
                </a:lnTo>
                <a:lnTo>
                  <a:pt x="261" y="932"/>
                </a:lnTo>
                <a:lnTo>
                  <a:pt x="260" y="931"/>
                </a:lnTo>
                <a:lnTo>
                  <a:pt x="259" y="930"/>
                </a:lnTo>
                <a:lnTo>
                  <a:pt x="258" y="930"/>
                </a:lnTo>
                <a:lnTo>
                  <a:pt x="258" y="929"/>
                </a:lnTo>
                <a:lnTo>
                  <a:pt x="257" y="929"/>
                </a:lnTo>
                <a:lnTo>
                  <a:pt x="257" y="929"/>
                </a:lnTo>
                <a:lnTo>
                  <a:pt x="256" y="929"/>
                </a:lnTo>
                <a:lnTo>
                  <a:pt x="256" y="928"/>
                </a:lnTo>
                <a:lnTo>
                  <a:pt x="255" y="928"/>
                </a:lnTo>
                <a:lnTo>
                  <a:pt x="254" y="927"/>
                </a:lnTo>
                <a:lnTo>
                  <a:pt x="253" y="926"/>
                </a:lnTo>
                <a:lnTo>
                  <a:pt x="252" y="926"/>
                </a:lnTo>
                <a:lnTo>
                  <a:pt x="252" y="925"/>
                </a:lnTo>
                <a:lnTo>
                  <a:pt x="251" y="925"/>
                </a:lnTo>
                <a:lnTo>
                  <a:pt x="250" y="924"/>
                </a:lnTo>
                <a:lnTo>
                  <a:pt x="250" y="923"/>
                </a:lnTo>
                <a:lnTo>
                  <a:pt x="249" y="923"/>
                </a:lnTo>
                <a:lnTo>
                  <a:pt x="249" y="922"/>
                </a:lnTo>
                <a:lnTo>
                  <a:pt x="248" y="922"/>
                </a:lnTo>
                <a:lnTo>
                  <a:pt x="249" y="922"/>
                </a:lnTo>
                <a:lnTo>
                  <a:pt x="249" y="921"/>
                </a:lnTo>
                <a:lnTo>
                  <a:pt x="250" y="921"/>
                </a:lnTo>
                <a:lnTo>
                  <a:pt x="250" y="920"/>
                </a:lnTo>
                <a:lnTo>
                  <a:pt x="250" y="919"/>
                </a:lnTo>
                <a:lnTo>
                  <a:pt x="249" y="919"/>
                </a:lnTo>
                <a:lnTo>
                  <a:pt x="248" y="918"/>
                </a:lnTo>
                <a:lnTo>
                  <a:pt x="249" y="917"/>
                </a:lnTo>
                <a:lnTo>
                  <a:pt x="250" y="917"/>
                </a:lnTo>
                <a:lnTo>
                  <a:pt x="247" y="914"/>
                </a:lnTo>
                <a:lnTo>
                  <a:pt x="248" y="913"/>
                </a:lnTo>
                <a:lnTo>
                  <a:pt x="249" y="912"/>
                </a:lnTo>
                <a:lnTo>
                  <a:pt x="250" y="912"/>
                </a:lnTo>
                <a:lnTo>
                  <a:pt x="251" y="914"/>
                </a:lnTo>
                <a:lnTo>
                  <a:pt x="252" y="915"/>
                </a:lnTo>
                <a:lnTo>
                  <a:pt x="252" y="916"/>
                </a:lnTo>
                <a:lnTo>
                  <a:pt x="254" y="917"/>
                </a:lnTo>
                <a:lnTo>
                  <a:pt x="263" y="908"/>
                </a:lnTo>
                <a:lnTo>
                  <a:pt x="262" y="907"/>
                </a:lnTo>
                <a:lnTo>
                  <a:pt x="262" y="906"/>
                </a:lnTo>
                <a:lnTo>
                  <a:pt x="261" y="905"/>
                </a:lnTo>
                <a:lnTo>
                  <a:pt x="259" y="904"/>
                </a:lnTo>
                <a:lnTo>
                  <a:pt x="257" y="903"/>
                </a:lnTo>
                <a:lnTo>
                  <a:pt x="257" y="902"/>
                </a:lnTo>
                <a:lnTo>
                  <a:pt x="258" y="901"/>
                </a:lnTo>
                <a:lnTo>
                  <a:pt x="259" y="900"/>
                </a:lnTo>
                <a:lnTo>
                  <a:pt x="260" y="900"/>
                </a:lnTo>
                <a:lnTo>
                  <a:pt x="260" y="899"/>
                </a:lnTo>
                <a:lnTo>
                  <a:pt x="261" y="898"/>
                </a:lnTo>
                <a:lnTo>
                  <a:pt x="265" y="894"/>
                </a:lnTo>
                <a:lnTo>
                  <a:pt x="266" y="894"/>
                </a:lnTo>
                <a:lnTo>
                  <a:pt x="269" y="891"/>
                </a:lnTo>
                <a:lnTo>
                  <a:pt x="271" y="890"/>
                </a:lnTo>
                <a:lnTo>
                  <a:pt x="273" y="888"/>
                </a:lnTo>
                <a:lnTo>
                  <a:pt x="274" y="888"/>
                </a:lnTo>
                <a:lnTo>
                  <a:pt x="274" y="889"/>
                </a:lnTo>
                <a:lnTo>
                  <a:pt x="275" y="890"/>
                </a:lnTo>
                <a:lnTo>
                  <a:pt x="276" y="891"/>
                </a:lnTo>
                <a:lnTo>
                  <a:pt x="277" y="892"/>
                </a:lnTo>
                <a:lnTo>
                  <a:pt x="278" y="892"/>
                </a:lnTo>
                <a:lnTo>
                  <a:pt x="278" y="893"/>
                </a:lnTo>
                <a:lnTo>
                  <a:pt x="279" y="893"/>
                </a:lnTo>
                <a:lnTo>
                  <a:pt x="280" y="894"/>
                </a:lnTo>
                <a:lnTo>
                  <a:pt x="281" y="894"/>
                </a:lnTo>
                <a:lnTo>
                  <a:pt x="281" y="895"/>
                </a:lnTo>
                <a:lnTo>
                  <a:pt x="282" y="895"/>
                </a:lnTo>
                <a:lnTo>
                  <a:pt x="283" y="896"/>
                </a:lnTo>
                <a:lnTo>
                  <a:pt x="285" y="898"/>
                </a:lnTo>
                <a:lnTo>
                  <a:pt x="286" y="898"/>
                </a:lnTo>
                <a:lnTo>
                  <a:pt x="286" y="900"/>
                </a:lnTo>
                <a:lnTo>
                  <a:pt x="287" y="901"/>
                </a:lnTo>
                <a:lnTo>
                  <a:pt x="288" y="901"/>
                </a:lnTo>
                <a:lnTo>
                  <a:pt x="288" y="902"/>
                </a:lnTo>
                <a:lnTo>
                  <a:pt x="289" y="902"/>
                </a:lnTo>
                <a:lnTo>
                  <a:pt x="290" y="902"/>
                </a:lnTo>
                <a:lnTo>
                  <a:pt x="290" y="903"/>
                </a:lnTo>
                <a:lnTo>
                  <a:pt x="291" y="903"/>
                </a:lnTo>
                <a:lnTo>
                  <a:pt x="292" y="903"/>
                </a:lnTo>
                <a:lnTo>
                  <a:pt x="292" y="904"/>
                </a:lnTo>
                <a:lnTo>
                  <a:pt x="293" y="904"/>
                </a:lnTo>
                <a:lnTo>
                  <a:pt x="294" y="904"/>
                </a:lnTo>
                <a:lnTo>
                  <a:pt x="295" y="904"/>
                </a:lnTo>
                <a:lnTo>
                  <a:pt x="295" y="905"/>
                </a:lnTo>
                <a:lnTo>
                  <a:pt x="296" y="905"/>
                </a:lnTo>
                <a:lnTo>
                  <a:pt x="297" y="905"/>
                </a:lnTo>
                <a:lnTo>
                  <a:pt x="298" y="905"/>
                </a:lnTo>
                <a:lnTo>
                  <a:pt x="298" y="902"/>
                </a:lnTo>
                <a:lnTo>
                  <a:pt x="298" y="901"/>
                </a:lnTo>
                <a:lnTo>
                  <a:pt x="298" y="900"/>
                </a:lnTo>
                <a:lnTo>
                  <a:pt x="298" y="899"/>
                </a:lnTo>
                <a:lnTo>
                  <a:pt x="298" y="898"/>
                </a:lnTo>
                <a:lnTo>
                  <a:pt x="297" y="898"/>
                </a:lnTo>
                <a:lnTo>
                  <a:pt x="297" y="897"/>
                </a:lnTo>
                <a:lnTo>
                  <a:pt x="298" y="895"/>
                </a:lnTo>
                <a:lnTo>
                  <a:pt x="300" y="894"/>
                </a:lnTo>
                <a:lnTo>
                  <a:pt x="300" y="893"/>
                </a:lnTo>
                <a:lnTo>
                  <a:pt x="302" y="893"/>
                </a:lnTo>
                <a:lnTo>
                  <a:pt x="302" y="892"/>
                </a:lnTo>
                <a:lnTo>
                  <a:pt x="302" y="890"/>
                </a:lnTo>
                <a:lnTo>
                  <a:pt x="302" y="888"/>
                </a:lnTo>
                <a:lnTo>
                  <a:pt x="302" y="886"/>
                </a:lnTo>
                <a:lnTo>
                  <a:pt x="302" y="884"/>
                </a:lnTo>
                <a:lnTo>
                  <a:pt x="302" y="881"/>
                </a:lnTo>
                <a:lnTo>
                  <a:pt x="302" y="880"/>
                </a:lnTo>
                <a:lnTo>
                  <a:pt x="302" y="879"/>
                </a:lnTo>
                <a:lnTo>
                  <a:pt x="302" y="877"/>
                </a:lnTo>
                <a:lnTo>
                  <a:pt x="301" y="877"/>
                </a:lnTo>
                <a:lnTo>
                  <a:pt x="301" y="876"/>
                </a:lnTo>
                <a:lnTo>
                  <a:pt x="301" y="875"/>
                </a:lnTo>
                <a:lnTo>
                  <a:pt x="298" y="876"/>
                </a:lnTo>
                <a:lnTo>
                  <a:pt x="297" y="874"/>
                </a:lnTo>
                <a:lnTo>
                  <a:pt x="297" y="873"/>
                </a:lnTo>
                <a:lnTo>
                  <a:pt x="297" y="872"/>
                </a:lnTo>
                <a:lnTo>
                  <a:pt x="297" y="871"/>
                </a:lnTo>
                <a:lnTo>
                  <a:pt x="297" y="870"/>
                </a:lnTo>
                <a:lnTo>
                  <a:pt x="293" y="870"/>
                </a:lnTo>
                <a:lnTo>
                  <a:pt x="292" y="870"/>
                </a:lnTo>
                <a:lnTo>
                  <a:pt x="291" y="870"/>
                </a:lnTo>
                <a:lnTo>
                  <a:pt x="289" y="870"/>
                </a:lnTo>
                <a:lnTo>
                  <a:pt x="289" y="869"/>
                </a:lnTo>
                <a:lnTo>
                  <a:pt x="289" y="867"/>
                </a:lnTo>
                <a:lnTo>
                  <a:pt x="289" y="865"/>
                </a:lnTo>
                <a:lnTo>
                  <a:pt x="289" y="864"/>
                </a:lnTo>
                <a:lnTo>
                  <a:pt x="289" y="863"/>
                </a:lnTo>
                <a:lnTo>
                  <a:pt x="291" y="863"/>
                </a:lnTo>
                <a:lnTo>
                  <a:pt x="295" y="863"/>
                </a:lnTo>
                <a:lnTo>
                  <a:pt x="295" y="862"/>
                </a:lnTo>
                <a:lnTo>
                  <a:pt x="295" y="859"/>
                </a:lnTo>
                <a:lnTo>
                  <a:pt x="294" y="857"/>
                </a:lnTo>
                <a:lnTo>
                  <a:pt x="293" y="857"/>
                </a:lnTo>
                <a:lnTo>
                  <a:pt x="293" y="857"/>
                </a:lnTo>
                <a:lnTo>
                  <a:pt x="292" y="857"/>
                </a:lnTo>
                <a:lnTo>
                  <a:pt x="291" y="857"/>
                </a:lnTo>
                <a:lnTo>
                  <a:pt x="290" y="857"/>
                </a:lnTo>
                <a:lnTo>
                  <a:pt x="289" y="857"/>
                </a:lnTo>
                <a:lnTo>
                  <a:pt x="288" y="857"/>
                </a:lnTo>
                <a:lnTo>
                  <a:pt x="287" y="857"/>
                </a:lnTo>
                <a:lnTo>
                  <a:pt x="286" y="857"/>
                </a:lnTo>
                <a:lnTo>
                  <a:pt x="286" y="857"/>
                </a:lnTo>
                <a:lnTo>
                  <a:pt x="285" y="857"/>
                </a:lnTo>
                <a:lnTo>
                  <a:pt x="284" y="857"/>
                </a:lnTo>
                <a:lnTo>
                  <a:pt x="284" y="856"/>
                </a:lnTo>
                <a:lnTo>
                  <a:pt x="284" y="852"/>
                </a:lnTo>
                <a:lnTo>
                  <a:pt x="283" y="852"/>
                </a:lnTo>
                <a:lnTo>
                  <a:pt x="282" y="852"/>
                </a:lnTo>
                <a:lnTo>
                  <a:pt x="281" y="852"/>
                </a:lnTo>
                <a:lnTo>
                  <a:pt x="280" y="852"/>
                </a:lnTo>
                <a:lnTo>
                  <a:pt x="274" y="852"/>
                </a:lnTo>
                <a:lnTo>
                  <a:pt x="274" y="851"/>
                </a:lnTo>
                <a:lnTo>
                  <a:pt x="274" y="850"/>
                </a:lnTo>
                <a:lnTo>
                  <a:pt x="273" y="850"/>
                </a:lnTo>
                <a:lnTo>
                  <a:pt x="272" y="850"/>
                </a:lnTo>
                <a:lnTo>
                  <a:pt x="271" y="850"/>
                </a:lnTo>
                <a:lnTo>
                  <a:pt x="270" y="850"/>
                </a:lnTo>
                <a:lnTo>
                  <a:pt x="269" y="850"/>
                </a:lnTo>
                <a:lnTo>
                  <a:pt x="268" y="850"/>
                </a:lnTo>
                <a:lnTo>
                  <a:pt x="267" y="850"/>
                </a:lnTo>
                <a:lnTo>
                  <a:pt x="266" y="850"/>
                </a:lnTo>
                <a:lnTo>
                  <a:pt x="265" y="850"/>
                </a:lnTo>
                <a:lnTo>
                  <a:pt x="264" y="850"/>
                </a:lnTo>
                <a:lnTo>
                  <a:pt x="263" y="850"/>
                </a:lnTo>
                <a:lnTo>
                  <a:pt x="262" y="850"/>
                </a:lnTo>
                <a:lnTo>
                  <a:pt x="262" y="850"/>
                </a:lnTo>
                <a:lnTo>
                  <a:pt x="261" y="850"/>
                </a:lnTo>
                <a:lnTo>
                  <a:pt x="260" y="850"/>
                </a:lnTo>
                <a:lnTo>
                  <a:pt x="259" y="850"/>
                </a:lnTo>
                <a:lnTo>
                  <a:pt x="258" y="850"/>
                </a:lnTo>
                <a:lnTo>
                  <a:pt x="257" y="850"/>
                </a:lnTo>
                <a:lnTo>
                  <a:pt x="256" y="850"/>
                </a:lnTo>
                <a:lnTo>
                  <a:pt x="255" y="850"/>
                </a:lnTo>
                <a:lnTo>
                  <a:pt x="254" y="850"/>
                </a:lnTo>
                <a:lnTo>
                  <a:pt x="253" y="850"/>
                </a:lnTo>
                <a:lnTo>
                  <a:pt x="252" y="850"/>
                </a:lnTo>
                <a:lnTo>
                  <a:pt x="252" y="851"/>
                </a:lnTo>
                <a:lnTo>
                  <a:pt x="252" y="852"/>
                </a:lnTo>
                <a:lnTo>
                  <a:pt x="252" y="853"/>
                </a:lnTo>
                <a:lnTo>
                  <a:pt x="252" y="854"/>
                </a:lnTo>
                <a:lnTo>
                  <a:pt x="252" y="855"/>
                </a:lnTo>
                <a:lnTo>
                  <a:pt x="252" y="856"/>
                </a:lnTo>
                <a:lnTo>
                  <a:pt x="251" y="856"/>
                </a:lnTo>
                <a:lnTo>
                  <a:pt x="250" y="856"/>
                </a:lnTo>
                <a:lnTo>
                  <a:pt x="250" y="856"/>
                </a:lnTo>
                <a:lnTo>
                  <a:pt x="249" y="856"/>
                </a:lnTo>
                <a:lnTo>
                  <a:pt x="249" y="857"/>
                </a:lnTo>
                <a:lnTo>
                  <a:pt x="249" y="858"/>
                </a:lnTo>
                <a:lnTo>
                  <a:pt x="249" y="861"/>
                </a:lnTo>
                <a:lnTo>
                  <a:pt x="252" y="861"/>
                </a:lnTo>
                <a:lnTo>
                  <a:pt x="253" y="861"/>
                </a:lnTo>
                <a:lnTo>
                  <a:pt x="253" y="862"/>
                </a:lnTo>
                <a:lnTo>
                  <a:pt x="253" y="863"/>
                </a:lnTo>
                <a:lnTo>
                  <a:pt x="253" y="864"/>
                </a:lnTo>
                <a:lnTo>
                  <a:pt x="254" y="864"/>
                </a:lnTo>
                <a:lnTo>
                  <a:pt x="255" y="864"/>
                </a:lnTo>
                <a:lnTo>
                  <a:pt x="256" y="864"/>
                </a:lnTo>
                <a:lnTo>
                  <a:pt x="257" y="864"/>
                </a:lnTo>
                <a:lnTo>
                  <a:pt x="258" y="864"/>
                </a:lnTo>
                <a:lnTo>
                  <a:pt x="259" y="864"/>
                </a:lnTo>
                <a:lnTo>
                  <a:pt x="260" y="864"/>
                </a:lnTo>
                <a:lnTo>
                  <a:pt x="261" y="864"/>
                </a:lnTo>
                <a:lnTo>
                  <a:pt x="262" y="864"/>
                </a:lnTo>
                <a:lnTo>
                  <a:pt x="262" y="864"/>
                </a:lnTo>
                <a:lnTo>
                  <a:pt x="263" y="864"/>
                </a:lnTo>
                <a:lnTo>
                  <a:pt x="264" y="864"/>
                </a:lnTo>
                <a:lnTo>
                  <a:pt x="264" y="865"/>
                </a:lnTo>
                <a:lnTo>
                  <a:pt x="264" y="866"/>
                </a:lnTo>
                <a:lnTo>
                  <a:pt x="265" y="866"/>
                </a:lnTo>
                <a:lnTo>
                  <a:pt x="266" y="867"/>
                </a:lnTo>
                <a:lnTo>
                  <a:pt x="266" y="866"/>
                </a:lnTo>
                <a:lnTo>
                  <a:pt x="266" y="863"/>
                </a:lnTo>
                <a:lnTo>
                  <a:pt x="267" y="863"/>
                </a:lnTo>
                <a:lnTo>
                  <a:pt x="267" y="862"/>
                </a:lnTo>
                <a:lnTo>
                  <a:pt x="267" y="860"/>
                </a:lnTo>
                <a:lnTo>
                  <a:pt x="267" y="858"/>
                </a:lnTo>
                <a:lnTo>
                  <a:pt x="272" y="857"/>
                </a:lnTo>
                <a:lnTo>
                  <a:pt x="273" y="857"/>
                </a:lnTo>
                <a:lnTo>
                  <a:pt x="274" y="857"/>
                </a:lnTo>
                <a:lnTo>
                  <a:pt x="274" y="865"/>
                </a:lnTo>
                <a:lnTo>
                  <a:pt x="274" y="865"/>
                </a:lnTo>
                <a:lnTo>
                  <a:pt x="274" y="866"/>
                </a:lnTo>
                <a:lnTo>
                  <a:pt x="275" y="866"/>
                </a:lnTo>
                <a:lnTo>
                  <a:pt x="275" y="869"/>
                </a:lnTo>
                <a:lnTo>
                  <a:pt x="276" y="869"/>
                </a:lnTo>
                <a:lnTo>
                  <a:pt x="276" y="867"/>
                </a:lnTo>
                <a:lnTo>
                  <a:pt x="277" y="867"/>
                </a:lnTo>
                <a:lnTo>
                  <a:pt x="278" y="867"/>
                </a:lnTo>
                <a:lnTo>
                  <a:pt x="279" y="867"/>
                </a:lnTo>
                <a:lnTo>
                  <a:pt x="279" y="868"/>
                </a:lnTo>
                <a:lnTo>
                  <a:pt x="280" y="868"/>
                </a:lnTo>
                <a:lnTo>
                  <a:pt x="280" y="866"/>
                </a:lnTo>
                <a:lnTo>
                  <a:pt x="284" y="866"/>
                </a:lnTo>
                <a:lnTo>
                  <a:pt x="284" y="868"/>
                </a:lnTo>
                <a:lnTo>
                  <a:pt x="284" y="869"/>
                </a:lnTo>
                <a:lnTo>
                  <a:pt x="284" y="869"/>
                </a:lnTo>
                <a:lnTo>
                  <a:pt x="284" y="870"/>
                </a:lnTo>
                <a:lnTo>
                  <a:pt x="284" y="876"/>
                </a:lnTo>
                <a:lnTo>
                  <a:pt x="284" y="877"/>
                </a:lnTo>
                <a:lnTo>
                  <a:pt x="279" y="874"/>
                </a:lnTo>
                <a:lnTo>
                  <a:pt x="278" y="873"/>
                </a:lnTo>
                <a:lnTo>
                  <a:pt x="277" y="873"/>
                </a:lnTo>
                <a:lnTo>
                  <a:pt x="274" y="875"/>
                </a:lnTo>
                <a:lnTo>
                  <a:pt x="274" y="874"/>
                </a:lnTo>
                <a:lnTo>
                  <a:pt x="275" y="872"/>
                </a:lnTo>
                <a:lnTo>
                  <a:pt x="276" y="872"/>
                </a:lnTo>
                <a:lnTo>
                  <a:pt x="277" y="872"/>
                </a:lnTo>
                <a:lnTo>
                  <a:pt x="277" y="869"/>
                </a:lnTo>
                <a:lnTo>
                  <a:pt x="276" y="869"/>
                </a:lnTo>
                <a:lnTo>
                  <a:pt x="275" y="869"/>
                </a:lnTo>
                <a:lnTo>
                  <a:pt x="275" y="872"/>
                </a:lnTo>
                <a:lnTo>
                  <a:pt x="272" y="870"/>
                </a:lnTo>
                <a:lnTo>
                  <a:pt x="271" y="869"/>
                </a:lnTo>
                <a:lnTo>
                  <a:pt x="271" y="869"/>
                </a:lnTo>
                <a:lnTo>
                  <a:pt x="270" y="869"/>
                </a:lnTo>
                <a:lnTo>
                  <a:pt x="267" y="867"/>
                </a:lnTo>
                <a:lnTo>
                  <a:pt x="267" y="868"/>
                </a:lnTo>
                <a:lnTo>
                  <a:pt x="266" y="868"/>
                </a:lnTo>
                <a:lnTo>
                  <a:pt x="266" y="869"/>
                </a:lnTo>
                <a:lnTo>
                  <a:pt x="265" y="869"/>
                </a:lnTo>
                <a:lnTo>
                  <a:pt x="264" y="868"/>
                </a:lnTo>
                <a:lnTo>
                  <a:pt x="262" y="869"/>
                </a:lnTo>
                <a:lnTo>
                  <a:pt x="261" y="869"/>
                </a:lnTo>
                <a:lnTo>
                  <a:pt x="261" y="870"/>
                </a:lnTo>
                <a:lnTo>
                  <a:pt x="262" y="870"/>
                </a:lnTo>
                <a:lnTo>
                  <a:pt x="262" y="871"/>
                </a:lnTo>
                <a:lnTo>
                  <a:pt x="264" y="873"/>
                </a:lnTo>
                <a:lnTo>
                  <a:pt x="265" y="873"/>
                </a:lnTo>
                <a:lnTo>
                  <a:pt x="265" y="874"/>
                </a:lnTo>
                <a:lnTo>
                  <a:pt x="264" y="874"/>
                </a:lnTo>
                <a:lnTo>
                  <a:pt x="263" y="874"/>
                </a:lnTo>
                <a:lnTo>
                  <a:pt x="262" y="875"/>
                </a:lnTo>
                <a:lnTo>
                  <a:pt x="261" y="874"/>
                </a:lnTo>
                <a:lnTo>
                  <a:pt x="261" y="873"/>
                </a:lnTo>
                <a:lnTo>
                  <a:pt x="261" y="872"/>
                </a:lnTo>
                <a:lnTo>
                  <a:pt x="262" y="872"/>
                </a:lnTo>
                <a:lnTo>
                  <a:pt x="262" y="871"/>
                </a:lnTo>
                <a:lnTo>
                  <a:pt x="262" y="870"/>
                </a:lnTo>
                <a:lnTo>
                  <a:pt x="261" y="870"/>
                </a:lnTo>
                <a:lnTo>
                  <a:pt x="260" y="871"/>
                </a:lnTo>
                <a:lnTo>
                  <a:pt x="259" y="870"/>
                </a:lnTo>
                <a:lnTo>
                  <a:pt x="260" y="870"/>
                </a:lnTo>
                <a:lnTo>
                  <a:pt x="260" y="869"/>
                </a:lnTo>
                <a:lnTo>
                  <a:pt x="261" y="869"/>
                </a:lnTo>
                <a:lnTo>
                  <a:pt x="261" y="869"/>
                </a:lnTo>
                <a:lnTo>
                  <a:pt x="260" y="868"/>
                </a:lnTo>
                <a:lnTo>
                  <a:pt x="260" y="867"/>
                </a:lnTo>
                <a:lnTo>
                  <a:pt x="258" y="867"/>
                </a:lnTo>
                <a:lnTo>
                  <a:pt x="255" y="867"/>
                </a:lnTo>
                <a:lnTo>
                  <a:pt x="251" y="867"/>
                </a:lnTo>
                <a:lnTo>
                  <a:pt x="250" y="867"/>
                </a:lnTo>
                <a:lnTo>
                  <a:pt x="247" y="867"/>
                </a:lnTo>
                <a:lnTo>
                  <a:pt x="246" y="867"/>
                </a:lnTo>
                <a:lnTo>
                  <a:pt x="246" y="866"/>
                </a:lnTo>
                <a:lnTo>
                  <a:pt x="246" y="864"/>
                </a:lnTo>
                <a:lnTo>
                  <a:pt x="246" y="863"/>
                </a:lnTo>
                <a:lnTo>
                  <a:pt x="246" y="860"/>
                </a:lnTo>
                <a:lnTo>
                  <a:pt x="246" y="858"/>
                </a:lnTo>
                <a:lnTo>
                  <a:pt x="246" y="856"/>
                </a:lnTo>
                <a:lnTo>
                  <a:pt x="246" y="850"/>
                </a:lnTo>
                <a:lnTo>
                  <a:pt x="246" y="846"/>
                </a:lnTo>
                <a:lnTo>
                  <a:pt x="246" y="842"/>
                </a:lnTo>
                <a:lnTo>
                  <a:pt x="247" y="842"/>
                </a:lnTo>
                <a:lnTo>
                  <a:pt x="247" y="843"/>
                </a:lnTo>
                <a:lnTo>
                  <a:pt x="248" y="844"/>
                </a:lnTo>
                <a:lnTo>
                  <a:pt x="250" y="842"/>
                </a:lnTo>
                <a:lnTo>
                  <a:pt x="248" y="842"/>
                </a:lnTo>
                <a:lnTo>
                  <a:pt x="248" y="841"/>
                </a:lnTo>
                <a:lnTo>
                  <a:pt x="246" y="841"/>
                </a:lnTo>
                <a:lnTo>
                  <a:pt x="246" y="840"/>
                </a:lnTo>
                <a:lnTo>
                  <a:pt x="246" y="839"/>
                </a:lnTo>
                <a:lnTo>
                  <a:pt x="247" y="838"/>
                </a:lnTo>
                <a:lnTo>
                  <a:pt x="248" y="838"/>
                </a:lnTo>
                <a:lnTo>
                  <a:pt x="250" y="838"/>
                </a:lnTo>
                <a:lnTo>
                  <a:pt x="251" y="838"/>
                </a:lnTo>
                <a:lnTo>
                  <a:pt x="255" y="838"/>
                </a:lnTo>
                <a:lnTo>
                  <a:pt x="256" y="838"/>
                </a:lnTo>
                <a:lnTo>
                  <a:pt x="258" y="838"/>
                </a:lnTo>
                <a:lnTo>
                  <a:pt x="262" y="838"/>
                </a:lnTo>
                <a:lnTo>
                  <a:pt x="268" y="838"/>
                </a:lnTo>
                <a:lnTo>
                  <a:pt x="275" y="838"/>
                </a:lnTo>
                <a:lnTo>
                  <a:pt x="277" y="838"/>
                </a:lnTo>
                <a:lnTo>
                  <a:pt x="282" y="838"/>
                </a:lnTo>
                <a:lnTo>
                  <a:pt x="283" y="838"/>
                </a:lnTo>
                <a:lnTo>
                  <a:pt x="284" y="838"/>
                </a:lnTo>
                <a:lnTo>
                  <a:pt x="284" y="837"/>
                </a:lnTo>
                <a:lnTo>
                  <a:pt x="283" y="833"/>
                </a:lnTo>
                <a:lnTo>
                  <a:pt x="277" y="833"/>
                </a:lnTo>
                <a:lnTo>
                  <a:pt x="277" y="825"/>
                </a:lnTo>
                <a:lnTo>
                  <a:pt x="277" y="824"/>
                </a:lnTo>
                <a:lnTo>
                  <a:pt x="278" y="824"/>
                </a:lnTo>
                <a:lnTo>
                  <a:pt x="279" y="824"/>
                </a:lnTo>
                <a:lnTo>
                  <a:pt x="280" y="824"/>
                </a:lnTo>
                <a:lnTo>
                  <a:pt x="281" y="824"/>
                </a:lnTo>
                <a:lnTo>
                  <a:pt x="283" y="824"/>
                </a:lnTo>
                <a:lnTo>
                  <a:pt x="283" y="823"/>
                </a:lnTo>
                <a:lnTo>
                  <a:pt x="283" y="821"/>
                </a:lnTo>
                <a:lnTo>
                  <a:pt x="283" y="821"/>
                </a:lnTo>
                <a:lnTo>
                  <a:pt x="285" y="821"/>
                </a:lnTo>
                <a:lnTo>
                  <a:pt x="286" y="820"/>
                </a:lnTo>
                <a:lnTo>
                  <a:pt x="286" y="820"/>
                </a:lnTo>
                <a:lnTo>
                  <a:pt x="287" y="819"/>
                </a:lnTo>
                <a:lnTo>
                  <a:pt x="296" y="813"/>
                </a:lnTo>
                <a:lnTo>
                  <a:pt x="301" y="809"/>
                </a:lnTo>
                <a:lnTo>
                  <a:pt x="303" y="809"/>
                </a:lnTo>
                <a:lnTo>
                  <a:pt x="303" y="809"/>
                </a:lnTo>
                <a:lnTo>
                  <a:pt x="304" y="807"/>
                </a:lnTo>
                <a:lnTo>
                  <a:pt x="305" y="805"/>
                </a:lnTo>
                <a:lnTo>
                  <a:pt x="306" y="803"/>
                </a:lnTo>
                <a:lnTo>
                  <a:pt x="307" y="803"/>
                </a:lnTo>
                <a:lnTo>
                  <a:pt x="307" y="802"/>
                </a:lnTo>
                <a:lnTo>
                  <a:pt x="305" y="802"/>
                </a:lnTo>
                <a:lnTo>
                  <a:pt x="304" y="802"/>
                </a:lnTo>
                <a:lnTo>
                  <a:pt x="302" y="802"/>
                </a:lnTo>
                <a:lnTo>
                  <a:pt x="301" y="802"/>
                </a:lnTo>
                <a:lnTo>
                  <a:pt x="301" y="803"/>
                </a:lnTo>
                <a:lnTo>
                  <a:pt x="302" y="809"/>
                </a:lnTo>
                <a:lnTo>
                  <a:pt x="301" y="809"/>
                </a:lnTo>
                <a:lnTo>
                  <a:pt x="298" y="804"/>
                </a:lnTo>
                <a:lnTo>
                  <a:pt x="298" y="802"/>
                </a:lnTo>
                <a:lnTo>
                  <a:pt x="297" y="802"/>
                </a:lnTo>
                <a:lnTo>
                  <a:pt x="295" y="802"/>
                </a:lnTo>
                <a:lnTo>
                  <a:pt x="294" y="802"/>
                </a:lnTo>
                <a:lnTo>
                  <a:pt x="293" y="802"/>
                </a:lnTo>
                <a:lnTo>
                  <a:pt x="292" y="802"/>
                </a:lnTo>
                <a:lnTo>
                  <a:pt x="290" y="802"/>
                </a:lnTo>
                <a:lnTo>
                  <a:pt x="288" y="802"/>
                </a:lnTo>
                <a:lnTo>
                  <a:pt x="286" y="802"/>
                </a:lnTo>
                <a:lnTo>
                  <a:pt x="286" y="802"/>
                </a:lnTo>
                <a:lnTo>
                  <a:pt x="286" y="804"/>
                </a:lnTo>
                <a:lnTo>
                  <a:pt x="283" y="804"/>
                </a:lnTo>
                <a:lnTo>
                  <a:pt x="282" y="804"/>
                </a:lnTo>
                <a:lnTo>
                  <a:pt x="281" y="804"/>
                </a:lnTo>
                <a:lnTo>
                  <a:pt x="280" y="804"/>
                </a:lnTo>
                <a:lnTo>
                  <a:pt x="280" y="803"/>
                </a:lnTo>
                <a:lnTo>
                  <a:pt x="280" y="802"/>
                </a:lnTo>
                <a:lnTo>
                  <a:pt x="279" y="802"/>
                </a:lnTo>
                <a:lnTo>
                  <a:pt x="278" y="802"/>
                </a:lnTo>
                <a:lnTo>
                  <a:pt x="273" y="803"/>
                </a:lnTo>
                <a:lnTo>
                  <a:pt x="267" y="803"/>
                </a:lnTo>
                <a:lnTo>
                  <a:pt x="266" y="803"/>
                </a:lnTo>
                <a:lnTo>
                  <a:pt x="265" y="803"/>
                </a:lnTo>
                <a:lnTo>
                  <a:pt x="264" y="803"/>
                </a:lnTo>
                <a:lnTo>
                  <a:pt x="263" y="803"/>
                </a:lnTo>
                <a:lnTo>
                  <a:pt x="262" y="803"/>
                </a:lnTo>
                <a:lnTo>
                  <a:pt x="261" y="803"/>
                </a:lnTo>
                <a:lnTo>
                  <a:pt x="256" y="803"/>
                </a:lnTo>
                <a:lnTo>
                  <a:pt x="254" y="803"/>
                </a:lnTo>
                <a:lnTo>
                  <a:pt x="253" y="803"/>
                </a:lnTo>
                <a:lnTo>
                  <a:pt x="250" y="803"/>
                </a:lnTo>
                <a:lnTo>
                  <a:pt x="250" y="804"/>
                </a:lnTo>
                <a:lnTo>
                  <a:pt x="250" y="805"/>
                </a:lnTo>
                <a:lnTo>
                  <a:pt x="250" y="806"/>
                </a:lnTo>
                <a:lnTo>
                  <a:pt x="250" y="807"/>
                </a:lnTo>
                <a:lnTo>
                  <a:pt x="250" y="808"/>
                </a:lnTo>
                <a:lnTo>
                  <a:pt x="250" y="809"/>
                </a:lnTo>
                <a:lnTo>
                  <a:pt x="250" y="809"/>
                </a:lnTo>
                <a:lnTo>
                  <a:pt x="250" y="809"/>
                </a:lnTo>
                <a:lnTo>
                  <a:pt x="250" y="810"/>
                </a:lnTo>
                <a:lnTo>
                  <a:pt x="250" y="811"/>
                </a:lnTo>
                <a:lnTo>
                  <a:pt x="248" y="811"/>
                </a:lnTo>
                <a:lnTo>
                  <a:pt x="245" y="811"/>
                </a:lnTo>
                <a:lnTo>
                  <a:pt x="245" y="809"/>
                </a:lnTo>
                <a:lnTo>
                  <a:pt x="245" y="802"/>
                </a:lnTo>
                <a:lnTo>
                  <a:pt x="243" y="802"/>
                </a:lnTo>
                <a:lnTo>
                  <a:pt x="243" y="801"/>
                </a:lnTo>
                <a:lnTo>
                  <a:pt x="243" y="797"/>
                </a:lnTo>
                <a:lnTo>
                  <a:pt x="244" y="797"/>
                </a:lnTo>
                <a:lnTo>
                  <a:pt x="244" y="797"/>
                </a:lnTo>
                <a:lnTo>
                  <a:pt x="245" y="797"/>
                </a:lnTo>
                <a:lnTo>
                  <a:pt x="245" y="798"/>
                </a:lnTo>
                <a:lnTo>
                  <a:pt x="245" y="799"/>
                </a:lnTo>
                <a:lnTo>
                  <a:pt x="246" y="800"/>
                </a:lnTo>
                <a:lnTo>
                  <a:pt x="247" y="800"/>
                </a:lnTo>
                <a:lnTo>
                  <a:pt x="247" y="801"/>
                </a:lnTo>
                <a:lnTo>
                  <a:pt x="247" y="802"/>
                </a:lnTo>
                <a:lnTo>
                  <a:pt x="250" y="802"/>
                </a:lnTo>
                <a:lnTo>
                  <a:pt x="251" y="802"/>
                </a:lnTo>
                <a:lnTo>
                  <a:pt x="253" y="802"/>
                </a:lnTo>
                <a:lnTo>
                  <a:pt x="256" y="802"/>
                </a:lnTo>
                <a:lnTo>
                  <a:pt x="257" y="802"/>
                </a:lnTo>
                <a:lnTo>
                  <a:pt x="259" y="802"/>
                </a:lnTo>
                <a:lnTo>
                  <a:pt x="261" y="802"/>
                </a:lnTo>
                <a:lnTo>
                  <a:pt x="265" y="802"/>
                </a:lnTo>
                <a:lnTo>
                  <a:pt x="268" y="802"/>
                </a:lnTo>
                <a:lnTo>
                  <a:pt x="270" y="802"/>
                </a:lnTo>
                <a:lnTo>
                  <a:pt x="274" y="802"/>
                </a:lnTo>
                <a:lnTo>
                  <a:pt x="280" y="802"/>
                </a:lnTo>
                <a:lnTo>
                  <a:pt x="281" y="802"/>
                </a:lnTo>
                <a:lnTo>
                  <a:pt x="282" y="802"/>
                </a:lnTo>
                <a:lnTo>
                  <a:pt x="283" y="802"/>
                </a:lnTo>
                <a:lnTo>
                  <a:pt x="284" y="802"/>
                </a:lnTo>
                <a:lnTo>
                  <a:pt x="286" y="802"/>
                </a:lnTo>
                <a:lnTo>
                  <a:pt x="288" y="802"/>
                </a:lnTo>
                <a:lnTo>
                  <a:pt x="294" y="802"/>
                </a:lnTo>
                <a:lnTo>
                  <a:pt x="296" y="802"/>
                </a:lnTo>
                <a:lnTo>
                  <a:pt x="297" y="802"/>
                </a:lnTo>
                <a:lnTo>
                  <a:pt x="298" y="802"/>
                </a:lnTo>
                <a:lnTo>
                  <a:pt x="298" y="802"/>
                </a:lnTo>
                <a:lnTo>
                  <a:pt x="304" y="802"/>
                </a:lnTo>
                <a:lnTo>
                  <a:pt x="305" y="802"/>
                </a:lnTo>
                <a:lnTo>
                  <a:pt x="306" y="802"/>
                </a:lnTo>
                <a:lnTo>
                  <a:pt x="307" y="802"/>
                </a:lnTo>
                <a:lnTo>
                  <a:pt x="307" y="801"/>
                </a:lnTo>
                <a:lnTo>
                  <a:pt x="308" y="794"/>
                </a:lnTo>
                <a:lnTo>
                  <a:pt x="309" y="791"/>
                </a:lnTo>
                <a:lnTo>
                  <a:pt x="310" y="785"/>
                </a:lnTo>
                <a:lnTo>
                  <a:pt x="309" y="785"/>
                </a:lnTo>
                <a:lnTo>
                  <a:pt x="308" y="785"/>
                </a:lnTo>
                <a:lnTo>
                  <a:pt x="307" y="785"/>
                </a:lnTo>
                <a:lnTo>
                  <a:pt x="302" y="785"/>
                </a:lnTo>
                <a:lnTo>
                  <a:pt x="301" y="785"/>
                </a:lnTo>
                <a:lnTo>
                  <a:pt x="301" y="771"/>
                </a:lnTo>
                <a:lnTo>
                  <a:pt x="301" y="768"/>
                </a:lnTo>
                <a:lnTo>
                  <a:pt x="303" y="768"/>
                </a:lnTo>
                <a:lnTo>
                  <a:pt x="304" y="768"/>
                </a:lnTo>
                <a:lnTo>
                  <a:pt x="305" y="768"/>
                </a:lnTo>
                <a:lnTo>
                  <a:pt x="310" y="768"/>
                </a:lnTo>
                <a:lnTo>
                  <a:pt x="310" y="767"/>
                </a:lnTo>
                <a:lnTo>
                  <a:pt x="310" y="760"/>
                </a:lnTo>
                <a:lnTo>
                  <a:pt x="310" y="752"/>
                </a:lnTo>
                <a:lnTo>
                  <a:pt x="310" y="751"/>
                </a:lnTo>
                <a:lnTo>
                  <a:pt x="310" y="745"/>
                </a:lnTo>
                <a:lnTo>
                  <a:pt x="310" y="743"/>
                </a:lnTo>
                <a:lnTo>
                  <a:pt x="310" y="742"/>
                </a:lnTo>
                <a:lnTo>
                  <a:pt x="310" y="735"/>
                </a:lnTo>
                <a:lnTo>
                  <a:pt x="319" y="735"/>
                </a:lnTo>
                <a:lnTo>
                  <a:pt x="322" y="735"/>
                </a:lnTo>
                <a:lnTo>
                  <a:pt x="329" y="735"/>
                </a:lnTo>
                <a:lnTo>
                  <a:pt x="337" y="735"/>
                </a:lnTo>
                <a:lnTo>
                  <a:pt x="338" y="735"/>
                </a:lnTo>
                <a:lnTo>
                  <a:pt x="339" y="735"/>
                </a:lnTo>
                <a:lnTo>
                  <a:pt x="340" y="735"/>
                </a:lnTo>
                <a:lnTo>
                  <a:pt x="347" y="735"/>
                </a:lnTo>
                <a:lnTo>
                  <a:pt x="349" y="735"/>
                </a:lnTo>
                <a:lnTo>
                  <a:pt x="351" y="735"/>
                </a:lnTo>
                <a:lnTo>
                  <a:pt x="353" y="735"/>
                </a:lnTo>
                <a:lnTo>
                  <a:pt x="354" y="735"/>
                </a:lnTo>
                <a:lnTo>
                  <a:pt x="357" y="735"/>
                </a:lnTo>
                <a:lnTo>
                  <a:pt x="356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5"/>
                </a:lnTo>
                <a:lnTo>
                  <a:pt x="360" y="735"/>
                </a:lnTo>
                <a:lnTo>
                  <a:pt x="362" y="735"/>
                </a:lnTo>
                <a:lnTo>
                  <a:pt x="366" y="735"/>
                </a:lnTo>
                <a:lnTo>
                  <a:pt x="368" y="735"/>
                </a:lnTo>
                <a:lnTo>
                  <a:pt x="368" y="734"/>
                </a:lnTo>
                <a:lnTo>
                  <a:pt x="368" y="733"/>
                </a:lnTo>
                <a:lnTo>
                  <a:pt x="368" y="732"/>
                </a:lnTo>
                <a:lnTo>
                  <a:pt x="369" y="732"/>
                </a:lnTo>
                <a:lnTo>
                  <a:pt x="369" y="732"/>
                </a:lnTo>
                <a:lnTo>
                  <a:pt x="370" y="732"/>
                </a:lnTo>
                <a:lnTo>
                  <a:pt x="371" y="732"/>
                </a:lnTo>
                <a:lnTo>
                  <a:pt x="372" y="732"/>
                </a:lnTo>
                <a:lnTo>
                  <a:pt x="373" y="732"/>
                </a:lnTo>
                <a:lnTo>
                  <a:pt x="374" y="732"/>
                </a:lnTo>
                <a:lnTo>
                  <a:pt x="375" y="732"/>
                </a:lnTo>
                <a:lnTo>
                  <a:pt x="376" y="732"/>
                </a:lnTo>
                <a:lnTo>
                  <a:pt x="377" y="732"/>
                </a:lnTo>
                <a:lnTo>
                  <a:pt x="378" y="732"/>
                </a:lnTo>
                <a:lnTo>
                  <a:pt x="379" y="732"/>
                </a:lnTo>
                <a:lnTo>
                  <a:pt x="380" y="732"/>
                </a:lnTo>
                <a:lnTo>
                  <a:pt x="381" y="732"/>
                </a:lnTo>
                <a:lnTo>
                  <a:pt x="381" y="732"/>
                </a:lnTo>
                <a:lnTo>
                  <a:pt x="382" y="732"/>
                </a:lnTo>
                <a:lnTo>
                  <a:pt x="383" y="732"/>
                </a:lnTo>
                <a:lnTo>
                  <a:pt x="384" y="732"/>
                </a:lnTo>
                <a:lnTo>
                  <a:pt x="385" y="732"/>
                </a:lnTo>
                <a:lnTo>
                  <a:pt x="385" y="733"/>
                </a:lnTo>
                <a:lnTo>
                  <a:pt x="385" y="734"/>
                </a:lnTo>
                <a:lnTo>
                  <a:pt x="386" y="735"/>
                </a:lnTo>
                <a:lnTo>
                  <a:pt x="387" y="735"/>
                </a:lnTo>
                <a:lnTo>
                  <a:pt x="388" y="735"/>
                </a:lnTo>
                <a:lnTo>
                  <a:pt x="389" y="735"/>
                </a:lnTo>
                <a:lnTo>
                  <a:pt x="390" y="735"/>
                </a:lnTo>
                <a:lnTo>
                  <a:pt x="390" y="736"/>
                </a:lnTo>
                <a:lnTo>
                  <a:pt x="391" y="736"/>
                </a:lnTo>
                <a:lnTo>
                  <a:pt x="392" y="736"/>
                </a:lnTo>
                <a:lnTo>
                  <a:pt x="393" y="736"/>
                </a:lnTo>
                <a:lnTo>
                  <a:pt x="408" y="736"/>
                </a:lnTo>
                <a:lnTo>
                  <a:pt x="409" y="736"/>
                </a:lnTo>
                <a:lnTo>
                  <a:pt x="411" y="736"/>
                </a:lnTo>
                <a:lnTo>
                  <a:pt x="412" y="736"/>
                </a:lnTo>
                <a:lnTo>
                  <a:pt x="415" y="736"/>
                </a:lnTo>
                <a:lnTo>
                  <a:pt x="416" y="736"/>
                </a:lnTo>
                <a:lnTo>
                  <a:pt x="418" y="736"/>
                </a:lnTo>
                <a:lnTo>
                  <a:pt x="424" y="736"/>
                </a:lnTo>
                <a:lnTo>
                  <a:pt x="425" y="736"/>
                </a:lnTo>
                <a:lnTo>
                  <a:pt x="428" y="736"/>
                </a:lnTo>
                <a:lnTo>
                  <a:pt x="429" y="736"/>
                </a:lnTo>
                <a:lnTo>
                  <a:pt x="430" y="736"/>
                </a:lnTo>
                <a:lnTo>
                  <a:pt x="431" y="736"/>
                </a:lnTo>
                <a:lnTo>
                  <a:pt x="432" y="736"/>
                </a:lnTo>
                <a:lnTo>
                  <a:pt x="435" y="736"/>
                </a:lnTo>
                <a:lnTo>
                  <a:pt x="436" y="736"/>
                </a:lnTo>
                <a:lnTo>
                  <a:pt x="437" y="736"/>
                </a:lnTo>
                <a:lnTo>
                  <a:pt x="442" y="736"/>
                </a:lnTo>
                <a:lnTo>
                  <a:pt x="445" y="736"/>
                </a:lnTo>
                <a:lnTo>
                  <a:pt x="447" y="736"/>
                </a:lnTo>
                <a:lnTo>
                  <a:pt x="448" y="736"/>
                </a:lnTo>
                <a:lnTo>
                  <a:pt x="451" y="736"/>
                </a:lnTo>
                <a:lnTo>
                  <a:pt x="454" y="736"/>
                </a:lnTo>
                <a:lnTo>
                  <a:pt x="457" y="736"/>
                </a:lnTo>
                <a:lnTo>
                  <a:pt x="458" y="736"/>
                </a:lnTo>
                <a:lnTo>
                  <a:pt x="461" y="736"/>
                </a:lnTo>
                <a:lnTo>
                  <a:pt x="467" y="736"/>
                </a:lnTo>
                <a:lnTo>
                  <a:pt x="468" y="736"/>
                </a:lnTo>
                <a:lnTo>
                  <a:pt x="469" y="736"/>
                </a:lnTo>
                <a:lnTo>
                  <a:pt x="470" y="736"/>
                </a:lnTo>
                <a:lnTo>
                  <a:pt x="470" y="735"/>
                </a:lnTo>
                <a:lnTo>
                  <a:pt x="470" y="734"/>
                </a:lnTo>
                <a:lnTo>
                  <a:pt x="470" y="733"/>
                </a:lnTo>
                <a:lnTo>
                  <a:pt x="470" y="728"/>
                </a:lnTo>
                <a:lnTo>
                  <a:pt x="470" y="725"/>
                </a:lnTo>
                <a:lnTo>
                  <a:pt x="470" y="725"/>
                </a:lnTo>
                <a:lnTo>
                  <a:pt x="470" y="724"/>
                </a:lnTo>
                <a:lnTo>
                  <a:pt x="470" y="723"/>
                </a:lnTo>
                <a:lnTo>
                  <a:pt x="470" y="722"/>
                </a:lnTo>
                <a:lnTo>
                  <a:pt x="470" y="721"/>
                </a:lnTo>
                <a:lnTo>
                  <a:pt x="470" y="720"/>
                </a:lnTo>
                <a:lnTo>
                  <a:pt x="470" y="718"/>
                </a:lnTo>
                <a:lnTo>
                  <a:pt x="470" y="717"/>
                </a:lnTo>
                <a:lnTo>
                  <a:pt x="470" y="715"/>
                </a:lnTo>
                <a:lnTo>
                  <a:pt x="470" y="714"/>
                </a:lnTo>
                <a:lnTo>
                  <a:pt x="470" y="713"/>
                </a:lnTo>
                <a:lnTo>
                  <a:pt x="470" y="712"/>
                </a:lnTo>
                <a:lnTo>
                  <a:pt x="470" y="711"/>
                </a:lnTo>
                <a:lnTo>
                  <a:pt x="470" y="708"/>
                </a:lnTo>
                <a:lnTo>
                  <a:pt x="470" y="707"/>
                </a:lnTo>
                <a:lnTo>
                  <a:pt x="470" y="706"/>
                </a:lnTo>
                <a:lnTo>
                  <a:pt x="470" y="705"/>
                </a:lnTo>
                <a:lnTo>
                  <a:pt x="470" y="704"/>
                </a:lnTo>
                <a:lnTo>
                  <a:pt x="471" y="704"/>
                </a:lnTo>
                <a:lnTo>
                  <a:pt x="472" y="704"/>
                </a:lnTo>
                <a:lnTo>
                  <a:pt x="473" y="704"/>
                </a:lnTo>
                <a:lnTo>
                  <a:pt x="475" y="704"/>
                </a:lnTo>
                <a:lnTo>
                  <a:pt x="475" y="703"/>
                </a:lnTo>
                <a:lnTo>
                  <a:pt x="475" y="702"/>
                </a:lnTo>
                <a:lnTo>
                  <a:pt x="475" y="701"/>
                </a:lnTo>
                <a:lnTo>
                  <a:pt x="470" y="700"/>
                </a:lnTo>
                <a:lnTo>
                  <a:pt x="468" y="700"/>
                </a:lnTo>
                <a:lnTo>
                  <a:pt x="467" y="700"/>
                </a:lnTo>
                <a:lnTo>
                  <a:pt x="464" y="700"/>
                </a:lnTo>
                <a:lnTo>
                  <a:pt x="462" y="700"/>
                </a:lnTo>
                <a:lnTo>
                  <a:pt x="463" y="700"/>
                </a:lnTo>
                <a:lnTo>
                  <a:pt x="468" y="697"/>
                </a:lnTo>
                <a:lnTo>
                  <a:pt x="467" y="697"/>
                </a:lnTo>
                <a:lnTo>
                  <a:pt x="466" y="696"/>
                </a:lnTo>
                <a:lnTo>
                  <a:pt x="465" y="696"/>
                </a:lnTo>
                <a:lnTo>
                  <a:pt x="465" y="696"/>
                </a:lnTo>
                <a:lnTo>
                  <a:pt x="465" y="695"/>
                </a:lnTo>
                <a:lnTo>
                  <a:pt x="464" y="695"/>
                </a:lnTo>
                <a:lnTo>
                  <a:pt x="463" y="695"/>
                </a:lnTo>
                <a:lnTo>
                  <a:pt x="462" y="695"/>
                </a:lnTo>
                <a:lnTo>
                  <a:pt x="461" y="695"/>
                </a:lnTo>
                <a:lnTo>
                  <a:pt x="459" y="696"/>
                </a:lnTo>
                <a:lnTo>
                  <a:pt x="458" y="696"/>
                </a:lnTo>
                <a:lnTo>
                  <a:pt x="457" y="696"/>
                </a:lnTo>
                <a:lnTo>
                  <a:pt x="456" y="696"/>
                </a:lnTo>
                <a:lnTo>
                  <a:pt x="455" y="696"/>
                </a:lnTo>
                <a:lnTo>
                  <a:pt x="454" y="696"/>
                </a:lnTo>
                <a:lnTo>
                  <a:pt x="453" y="695"/>
                </a:lnTo>
                <a:lnTo>
                  <a:pt x="452" y="695"/>
                </a:lnTo>
                <a:lnTo>
                  <a:pt x="450" y="695"/>
                </a:lnTo>
                <a:lnTo>
                  <a:pt x="449" y="694"/>
                </a:lnTo>
                <a:lnTo>
                  <a:pt x="448" y="694"/>
                </a:lnTo>
                <a:lnTo>
                  <a:pt x="447" y="694"/>
                </a:lnTo>
                <a:lnTo>
                  <a:pt x="446" y="693"/>
                </a:lnTo>
                <a:lnTo>
                  <a:pt x="443" y="691"/>
                </a:lnTo>
                <a:lnTo>
                  <a:pt x="442" y="691"/>
                </a:lnTo>
                <a:lnTo>
                  <a:pt x="441" y="690"/>
                </a:lnTo>
                <a:lnTo>
                  <a:pt x="440" y="689"/>
                </a:lnTo>
                <a:lnTo>
                  <a:pt x="438" y="688"/>
                </a:lnTo>
                <a:lnTo>
                  <a:pt x="437" y="688"/>
                </a:lnTo>
                <a:lnTo>
                  <a:pt x="436" y="690"/>
                </a:lnTo>
                <a:lnTo>
                  <a:pt x="436" y="691"/>
                </a:lnTo>
                <a:lnTo>
                  <a:pt x="436" y="692"/>
                </a:lnTo>
                <a:lnTo>
                  <a:pt x="436" y="693"/>
                </a:lnTo>
                <a:lnTo>
                  <a:pt x="436" y="694"/>
                </a:lnTo>
                <a:lnTo>
                  <a:pt x="436" y="695"/>
                </a:lnTo>
                <a:lnTo>
                  <a:pt x="436" y="696"/>
                </a:lnTo>
                <a:lnTo>
                  <a:pt x="435" y="697"/>
                </a:lnTo>
                <a:lnTo>
                  <a:pt x="435" y="698"/>
                </a:lnTo>
                <a:lnTo>
                  <a:pt x="436" y="699"/>
                </a:lnTo>
                <a:lnTo>
                  <a:pt x="437" y="700"/>
                </a:lnTo>
                <a:lnTo>
                  <a:pt x="439" y="700"/>
                </a:lnTo>
                <a:lnTo>
                  <a:pt x="441" y="700"/>
                </a:lnTo>
                <a:lnTo>
                  <a:pt x="441" y="701"/>
                </a:lnTo>
                <a:lnTo>
                  <a:pt x="437" y="702"/>
                </a:lnTo>
                <a:lnTo>
                  <a:pt x="436" y="702"/>
                </a:lnTo>
                <a:lnTo>
                  <a:pt x="435" y="702"/>
                </a:lnTo>
                <a:lnTo>
                  <a:pt x="434" y="702"/>
                </a:lnTo>
                <a:lnTo>
                  <a:pt x="432" y="702"/>
                </a:lnTo>
                <a:lnTo>
                  <a:pt x="432" y="701"/>
                </a:lnTo>
                <a:lnTo>
                  <a:pt x="432" y="700"/>
                </a:lnTo>
                <a:lnTo>
                  <a:pt x="433" y="699"/>
                </a:lnTo>
                <a:lnTo>
                  <a:pt x="433" y="696"/>
                </a:lnTo>
                <a:lnTo>
                  <a:pt x="433" y="695"/>
                </a:lnTo>
                <a:lnTo>
                  <a:pt x="432" y="695"/>
                </a:lnTo>
                <a:lnTo>
                  <a:pt x="430" y="695"/>
                </a:lnTo>
                <a:lnTo>
                  <a:pt x="427" y="695"/>
                </a:lnTo>
                <a:lnTo>
                  <a:pt x="426" y="695"/>
                </a:lnTo>
                <a:lnTo>
                  <a:pt x="429" y="692"/>
                </a:lnTo>
                <a:lnTo>
                  <a:pt x="433" y="688"/>
                </a:lnTo>
                <a:lnTo>
                  <a:pt x="434" y="688"/>
                </a:lnTo>
                <a:lnTo>
                  <a:pt x="434" y="688"/>
                </a:lnTo>
                <a:lnTo>
                  <a:pt x="434" y="687"/>
                </a:lnTo>
                <a:lnTo>
                  <a:pt x="434" y="686"/>
                </a:lnTo>
                <a:lnTo>
                  <a:pt x="433" y="686"/>
                </a:lnTo>
                <a:lnTo>
                  <a:pt x="432" y="686"/>
                </a:lnTo>
                <a:lnTo>
                  <a:pt x="431" y="686"/>
                </a:lnTo>
                <a:lnTo>
                  <a:pt x="431" y="685"/>
                </a:lnTo>
                <a:lnTo>
                  <a:pt x="431" y="684"/>
                </a:lnTo>
                <a:lnTo>
                  <a:pt x="431" y="683"/>
                </a:lnTo>
                <a:lnTo>
                  <a:pt x="431" y="682"/>
                </a:lnTo>
                <a:lnTo>
                  <a:pt x="431" y="681"/>
                </a:lnTo>
                <a:lnTo>
                  <a:pt x="431" y="680"/>
                </a:lnTo>
                <a:lnTo>
                  <a:pt x="431" y="679"/>
                </a:lnTo>
                <a:lnTo>
                  <a:pt x="432" y="679"/>
                </a:lnTo>
                <a:lnTo>
                  <a:pt x="433" y="679"/>
                </a:lnTo>
                <a:lnTo>
                  <a:pt x="434" y="679"/>
                </a:lnTo>
                <a:lnTo>
                  <a:pt x="434" y="678"/>
                </a:lnTo>
                <a:lnTo>
                  <a:pt x="434" y="677"/>
                </a:lnTo>
                <a:lnTo>
                  <a:pt x="434" y="676"/>
                </a:lnTo>
                <a:lnTo>
                  <a:pt x="433" y="676"/>
                </a:lnTo>
                <a:lnTo>
                  <a:pt x="433" y="676"/>
                </a:lnTo>
                <a:lnTo>
                  <a:pt x="433" y="675"/>
                </a:lnTo>
                <a:lnTo>
                  <a:pt x="432" y="674"/>
                </a:lnTo>
                <a:lnTo>
                  <a:pt x="430" y="674"/>
                </a:lnTo>
                <a:lnTo>
                  <a:pt x="429" y="674"/>
                </a:lnTo>
                <a:lnTo>
                  <a:pt x="427" y="674"/>
                </a:lnTo>
                <a:lnTo>
                  <a:pt x="427" y="673"/>
                </a:lnTo>
                <a:lnTo>
                  <a:pt x="427" y="672"/>
                </a:lnTo>
                <a:lnTo>
                  <a:pt x="426" y="672"/>
                </a:lnTo>
                <a:lnTo>
                  <a:pt x="426" y="671"/>
                </a:lnTo>
                <a:lnTo>
                  <a:pt x="426" y="670"/>
                </a:lnTo>
                <a:lnTo>
                  <a:pt x="426" y="669"/>
                </a:lnTo>
                <a:lnTo>
                  <a:pt x="425" y="669"/>
                </a:lnTo>
                <a:lnTo>
                  <a:pt x="425" y="668"/>
                </a:lnTo>
                <a:lnTo>
                  <a:pt x="426" y="668"/>
                </a:lnTo>
                <a:lnTo>
                  <a:pt x="428" y="668"/>
                </a:lnTo>
                <a:lnTo>
                  <a:pt x="428" y="667"/>
                </a:lnTo>
                <a:lnTo>
                  <a:pt x="428" y="666"/>
                </a:lnTo>
                <a:lnTo>
                  <a:pt x="427" y="666"/>
                </a:lnTo>
                <a:lnTo>
                  <a:pt x="427" y="665"/>
                </a:lnTo>
                <a:lnTo>
                  <a:pt x="427" y="664"/>
                </a:lnTo>
                <a:lnTo>
                  <a:pt x="427" y="664"/>
                </a:lnTo>
                <a:lnTo>
                  <a:pt x="427" y="663"/>
                </a:lnTo>
                <a:lnTo>
                  <a:pt x="427" y="662"/>
                </a:lnTo>
                <a:lnTo>
                  <a:pt x="427" y="661"/>
                </a:lnTo>
                <a:lnTo>
                  <a:pt x="427" y="660"/>
                </a:lnTo>
                <a:lnTo>
                  <a:pt x="427" y="659"/>
                </a:lnTo>
                <a:lnTo>
                  <a:pt x="427" y="658"/>
                </a:lnTo>
                <a:lnTo>
                  <a:pt x="427" y="657"/>
                </a:lnTo>
                <a:lnTo>
                  <a:pt x="427" y="656"/>
                </a:lnTo>
                <a:lnTo>
                  <a:pt x="427" y="655"/>
                </a:lnTo>
                <a:lnTo>
                  <a:pt x="428" y="655"/>
                </a:lnTo>
                <a:lnTo>
                  <a:pt x="429" y="655"/>
                </a:lnTo>
                <a:lnTo>
                  <a:pt x="429" y="660"/>
                </a:lnTo>
                <a:lnTo>
                  <a:pt x="429" y="663"/>
                </a:lnTo>
                <a:lnTo>
                  <a:pt x="430" y="663"/>
                </a:lnTo>
                <a:lnTo>
                  <a:pt x="431" y="663"/>
                </a:lnTo>
                <a:lnTo>
                  <a:pt x="432" y="663"/>
                </a:lnTo>
                <a:lnTo>
                  <a:pt x="433" y="663"/>
                </a:lnTo>
                <a:lnTo>
                  <a:pt x="434" y="663"/>
                </a:lnTo>
                <a:lnTo>
                  <a:pt x="435" y="663"/>
                </a:lnTo>
                <a:lnTo>
                  <a:pt x="435" y="664"/>
                </a:lnTo>
                <a:lnTo>
                  <a:pt x="435" y="664"/>
                </a:lnTo>
                <a:lnTo>
                  <a:pt x="435" y="665"/>
                </a:lnTo>
                <a:lnTo>
                  <a:pt x="435" y="666"/>
                </a:lnTo>
                <a:lnTo>
                  <a:pt x="436" y="666"/>
                </a:lnTo>
                <a:lnTo>
                  <a:pt x="437" y="666"/>
                </a:lnTo>
                <a:lnTo>
                  <a:pt x="437" y="665"/>
                </a:lnTo>
                <a:lnTo>
                  <a:pt x="438" y="665"/>
                </a:lnTo>
                <a:lnTo>
                  <a:pt x="439" y="665"/>
                </a:lnTo>
                <a:lnTo>
                  <a:pt x="440" y="665"/>
                </a:lnTo>
                <a:lnTo>
                  <a:pt x="441" y="665"/>
                </a:lnTo>
                <a:lnTo>
                  <a:pt x="441" y="664"/>
                </a:lnTo>
                <a:lnTo>
                  <a:pt x="442" y="664"/>
                </a:lnTo>
                <a:lnTo>
                  <a:pt x="443" y="664"/>
                </a:lnTo>
                <a:lnTo>
                  <a:pt x="444" y="664"/>
                </a:lnTo>
                <a:lnTo>
                  <a:pt x="445" y="664"/>
                </a:lnTo>
                <a:lnTo>
                  <a:pt x="445" y="663"/>
                </a:lnTo>
                <a:lnTo>
                  <a:pt x="446" y="663"/>
                </a:lnTo>
                <a:lnTo>
                  <a:pt x="447" y="663"/>
                </a:lnTo>
                <a:lnTo>
                  <a:pt x="447" y="662"/>
                </a:lnTo>
                <a:lnTo>
                  <a:pt x="448" y="662"/>
                </a:lnTo>
                <a:lnTo>
                  <a:pt x="449" y="662"/>
                </a:lnTo>
                <a:lnTo>
                  <a:pt x="451" y="661"/>
                </a:lnTo>
                <a:lnTo>
                  <a:pt x="451" y="660"/>
                </a:lnTo>
                <a:lnTo>
                  <a:pt x="451" y="659"/>
                </a:lnTo>
                <a:lnTo>
                  <a:pt x="452" y="660"/>
                </a:lnTo>
                <a:lnTo>
                  <a:pt x="453" y="660"/>
                </a:lnTo>
                <a:lnTo>
                  <a:pt x="453" y="660"/>
                </a:lnTo>
                <a:lnTo>
                  <a:pt x="454" y="659"/>
                </a:lnTo>
                <a:lnTo>
                  <a:pt x="455" y="659"/>
                </a:lnTo>
                <a:lnTo>
                  <a:pt x="456" y="659"/>
                </a:lnTo>
                <a:lnTo>
                  <a:pt x="457" y="659"/>
                </a:lnTo>
                <a:lnTo>
                  <a:pt x="458" y="659"/>
                </a:lnTo>
                <a:lnTo>
                  <a:pt x="458" y="658"/>
                </a:lnTo>
                <a:lnTo>
                  <a:pt x="459" y="658"/>
                </a:lnTo>
                <a:lnTo>
                  <a:pt x="460" y="658"/>
                </a:lnTo>
                <a:lnTo>
                  <a:pt x="461" y="658"/>
                </a:lnTo>
                <a:lnTo>
                  <a:pt x="461" y="657"/>
                </a:lnTo>
                <a:lnTo>
                  <a:pt x="461" y="656"/>
                </a:lnTo>
                <a:lnTo>
                  <a:pt x="463" y="657"/>
                </a:lnTo>
                <a:lnTo>
                  <a:pt x="464" y="657"/>
                </a:lnTo>
                <a:lnTo>
                  <a:pt x="465" y="657"/>
                </a:lnTo>
                <a:lnTo>
                  <a:pt x="465" y="657"/>
                </a:lnTo>
                <a:lnTo>
                  <a:pt x="466" y="657"/>
                </a:lnTo>
                <a:lnTo>
                  <a:pt x="467" y="657"/>
                </a:lnTo>
                <a:lnTo>
                  <a:pt x="468" y="657"/>
                </a:lnTo>
                <a:lnTo>
                  <a:pt x="469" y="657"/>
                </a:lnTo>
                <a:lnTo>
                  <a:pt x="470" y="657"/>
                </a:lnTo>
                <a:lnTo>
                  <a:pt x="471" y="657"/>
                </a:lnTo>
                <a:lnTo>
                  <a:pt x="472" y="657"/>
                </a:lnTo>
                <a:lnTo>
                  <a:pt x="473" y="657"/>
                </a:lnTo>
                <a:lnTo>
                  <a:pt x="474" y="657"/>
                </a:lnTo>
                <a:lnTo>
                  <a:pt x="475" y="657"/>
                </a:lnTo>
                <a:lnTo>
                  <a:pt x="476" y="657"/>
                </a:lnTo>
                <a:lnTo>
                  <a:pt x="476" y="659"/>
                </a:lnTo>
                <a:lnTo>
                  <a:pt x="477" y="659"/>
                </a:lnTo>
                <a:lnTo>
                  <a:pt x="477" y="657"/>
                </a:lnTo>
                <a:lnTo>
                  <a:pt x="479" y="657"/>
                </a:lnTo>
                <a:lnTo>
                  <a:pt x="482" y="657"/>
                </a:lnTo>
                <a:lnTo>
                  <a:pt x="485" y="657"/>
                </a:lnTo>
                <a:lnTo>
                  <a:pt x="485" y="658"/>
                </a:lnTo>
                <a:lnTo>
                  <a:pt x="485" y="659"/>
                </a:lnTo>
                <a:lnTo>
                  <a:pt x="488" y="659"/>
                </a:lnTo>
                <a:lnTo>
                  <a:pt x="489" y="659"/>
                </a:lnTo>
                <a:lnTo>
                  <a:pt x="489" y="659"/>
                </a:lnTo>
                <a:lnTo>
                  <a:pt x="490" y="659"/>
                </a:lnTo>
                <a:lnTo>
                  <a:pt x="491" y="659"/>
                </a:lnTo>
                <a:lnTo>
                  <a:pt x="492" y="659"/>
                </a:lnTo>
                <a:lnTo>
                  <a:pt x="493" y="659"/>
                </a:lnTo>
                <a:lnTo>
                  <a:pt x="494" y="659"/>
                </a:lnTo>
                <a:lnTo>
                  <a:pt x="495" y="659"/>
                </a:lnTo>
                <a:lnTo>
                  <a:pt x="495" y="658"/>
                </a:lnTo>
                <a:lnTo>
                  <a:pt x="495" y="657"/>
                </a:lnTo>
                <a:lnTo>
                  <a:pt x="496" y="657"/>
                </a:lnTo>
                <a:lnTo>
                  <a:pt x="497" y="657"/>
                </a:lnTo>
                <a:lnTo>
                  <a:pt x="498" y="657"/>
                </a:lnTo>
                <a:lnTo>
                  <a:pt x="499" y="657"/>
                </a:lnTo>
                <a:lnTo>
                  <a:pt x="499" y="658"/>
                </a:lnTo>
                <a:lnTo>
                  <a:pt x="500" y="658"/>
                </a:lnTo>
                <a:lnTo>
                  <a:pt x="501" y="658"/>
                </a:lnTo>
                <a:lnTo>
                  <a:pt x="503" y="658"/>
                </a:lnTo>
                <a:lnTo>
                  <a:pt x="504" y="658"/>
                </a:lnTo>
                <a:lnTo>
                  <a:pt x="506" y="658"/>
                </a:lnTo>
                <a:lnTo>
                  <a:pt x="507" y="658"/>
                </a:lnTo>
                <a:lnTo>
                  <a:pt x="508" y="658"/>
                </a:lnTo>
                <a:lnTo>
                  <a:pt x="510" y="658"/>
                </a:lnTo>
                <a:lnTo>
                  <a:pt x="510" y="657"/>
                </a:lnTo>
                <a:lnTo>
                  <a:pt x="510" y="656"/>
                </a:lnTo>
                <a:lnTo>
                  <a:pt x="510" y="655"/>
                </a:lnTo>
                <a:lnTo>
                  <a:pt x="510" y="654"/>
                </a:lnTo>
                <a:lnTo>
                  <a:pt x="510" y="653"/>
                </a:lnTo>
                <a:lnTo>
                  <a:pt x="510" y="652"/>
                </a:lnTo>
                <a:lnTo>
                  <a:pt x="511" y="652"/>
                </a:lnTo>
                <a:lnTo>
                  <a:pt x="511" y="652"/>
                </a:lnTo>
                <a:lnTo>
                  <a:pt x="513" y="652"/>
                </a:lnTo>
                <a:lnTo>
                  <a:pt x="514" y="652"/>
                </a:lnTo>
                <a:lnTo>
                  <a:pt x="514" y="653"/>
                </a:lnTo>
                <a:lnTo>
                  <a:pt x="514" y="656"/>
                </a:lnTo>
                <a:lnTo>
                  <a:pt x="514" y="657"/>
                </a:lnTo>
                <a:lnTo>
                  <a:pt x="515" y="657"/>
                </a:lnTo>
                <a:lnTo>
                  <a:pt x="516" y="657"/>
                </a:lnTo>
                <a:lnTo>
                  <a:pt x="517" y="657"/>
                </a:lnTo>
                <a:lnTo>
                  <a:pt x="518" y="657"/>
                </a:lnTo>
                <a:lnTo>
                  <a:pt x="519" y="657"/>
                </a:lnTo>
                <a:lnTo>
                  <a:pt x="520" y="657"/>
                </a:lnTo>
                <a:lnTo>
                  <a:pt x="521" y="657"/>
                </a:lnTo>
                <a:lnTo>
                  <a:pt x="522" y="657"/>
                </a:lnTo>
                <a:lnTo>
                  <a:pt x="523" y="657"/>
                </a:lnTo>
                <a:lnTo>
                  <a:pt x="524" y="657"/>
                </a:lnTo>
                <a:lnTo>
                  <a:pt x="525" y="657"/>
                </a:lnTo>
                <a:lnTo>
                  <a:pt x="525" y="657"/>
                </a:lnTo>
                <a:lnTo>
                  <a:pt x="526" y="657"/>
                </a:lnTo>
                <a:lnTo>
                  <a:pt x="527" y="657"/>
                </a:lnTo>
                <a:lnTo>
                  <a:pt x="528" y="657"/>
                </a:lnTo>
                <a:lnTo>
                  <a:pt x="529" y="657"/>
                </a:lnTo>
                <a:lnTo>
                  <a:pt x="530" y="657"/>
                </a:lnTo>
                <a:lnTo>
                  <a:pt x="531" y="657"/>
                </a:lnTo>
                <a:lnTo>
                  <a:pt x="532" y="657"/>
                </a:lnTo>
                <a:lnTo>
                  <a:pt x="533" y="657"/>
                </a:lnTo>
                <a:lnTo>
                  <a:pt x="534" y="657"/>
                </a:lnTo>
                <a:lnTo>
                  <a:pt x="535" y="657"/>
                </a:lnTo>
                <a:lnTo>
                  <a:pt x="535" y="656"/>
                </a:lnTo>
                <a:lnTo>
                  <a:pt x="536" y="656"/>
                </a:lnTo>
                <a:lnTo>
                  <a:pt x="537" y="655"/>
                </a:lnTo>
                <a:lnTo>
                  <a:pt x="537" y="655"/>
                </a:lnTo>
                <a:lnTo>
                  <a:pt x="538" y="654"/>
                </a:lnTo>
                <a:lnTo>
                  <a:pt x="538" y="653"/>
                </a:lnTo>
                <a:lnTo>
                  <a:pt x="538" y="652"/>
                </a:lnTo>
                <a:lnTo>
                  <a:pt x="538" y="652"/>
                </a:lnTo>
                <a:lnTo>
                  <a:pt x="538" y="651"/>
                </a:lnTo>
                <a:lnTo>
                  <a:pt x="538" y="650"/>
                </a:lnTo>
                <a:lnTo>
                  <a:pt x="538" y="649"/>
                </a:lnTo>
                <a:lnTo>
                  <a:pt x="538" y="648"/>
                </a:lnTo>
                <a:lnTo>
                  <a:pt x="538" y="647"/>
                </a:lnTo>
                <a:lnTo>
                  <a:pt x="539" y="647"/>
                </a:lnTo>
                <a:lnTo>
                  <a:pt x="540" y="647"/>
                </a:lnTo>
                <a:lnTo>
                  <a:pt x="542" y="647"/>
                </a:lnTo>
                <a:lnTo>
                  <a:pt x="542" y="648"/>
                </a:lnTo>
                <a:lnTo>
                  <a:pt x="543" y="648"/>
                </a:lnTo>
                <a:lnTo>
                  <a:pt x="544" y="648"/>
                </a:lnTo>
                <a:lnTo>
                  <a:pt x="545" y="648"/>
                </a:lnTo>
                <a:lnTo>
                  <a:pt x="545" y="649"/>
                </a:lnTo>
                <a:lnTo>
                  <a:pt x="546" y="649"/>
                </a:lnTo>
                <a:lnTo>
                  <a:pt x="545" y="647"/>
                </a:lnTo>
                <a:lnTo>
                  <a:pt x="545" y="646"/>
                </a:lnTo>
                <a:lnTo>
                  <a:pt x="545" y="645"/>
                </a:lnTo>
                <a:lnTo>
                  <a:pt x="545" y="644"/>
                </a:lnTo>
                <a:lnTo>
                  <a:pt x="545" y="643"/>
                </a:lnTo>
                <a:lnTo>
                  <a:pt x="545" y="642"/>
                </a:lnTo>
                <a:lnTo>
                  <a:pt x="545" y="641"/>
                </a:lnTo>
                <a:lnTo>
                  <a:pt x="545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39"/>
                </a:lnTo>
                <a:lnTo>
                  <a:pt x="546" y="638"/>
                </a:lnTo>
                <a:lnTo>
                  <a:pt x="547" y="638"/>
                </a:lnTo>
                <a:lnTo>
                  <a:pt x="547" y="637"/>
                </a:lnTo>
                <a:lnTo>
                  <a:pt x="547" y="636"/>
                </a:lnTo>
                <a:lnTo>
                  <a:pt x="548" y="635"/>
                </a:lnTo>
                <a:lnTo>
                  <a:pt x="548" y="634"/>
                </a:lnTo>
                <a:lnTo>
                  <a:pt x="548" y="633"/>
                </a:lnTo>
                <a:lnTo>
                  <a:pt x="548" y="632"/>
                </a:lnTo>
                <a:lnTo>
                  <a:pt x="548" y="631"/>
                </a:lnTo>
                <a:lnTo>
                  <a:pt x="548" y="630"/>
                </a:lnTo>
                <a:lnTo>
                  <a:pt x="548" y="629"/>
                </a:lnTo>
                <a:lnTo>
                  <a:pt x="545" y="629"/>
                </a:lnTo>
                <a:lnTo>
                  <a:pt x="543" y="629"/>
                </a:lnTo>
                <a:lnTo>
                  <a:pt x="542" y="629"/>
                </a:lnTo>
                <a:lnTo>
                  <a:pt x="541" y="629"/>
                </a:lnTo>
                <a:lnTo>
                  <a:pt x="540" y="629"/>
                </a:lnTo>
                <a:lnTo>
                  <a:pt x="537" y="629"/>
                </a:lnTo>
                <a:lnTo>
                  <a:pt x="537" y="628"/>
                </a:lnTo>
                <a:lnTo>
                  <a:pt x="537" y="628"/>
                </a:lnTo>
                <a:lnTo>
                  <a:pt x="536" y="628"/>
                </a:lnTo>
                <a:lnTo>
                  <a:pt x="535" y="628"/>
                </a:lnTo>
                <a:lnTo>
                  <a:pt x="534" y="628"/>
                </a:lnTo>
                <a:lnTo>
                  <a:pt x="533" y="628"/>
                </a:lnTo>
                <a:lnTo>
                  <a:pt x="532" y="628"/>
                </a:lnTo>
                <a:lnTo>
                  <a:pt x="531" y="628"/>
                </a:lnTo>
                <a:lnTo>
                  <a:pt x="530" y="628"/>
                </a:lnTo>
                <a:lnTo>
                  <a:pt x="529" y="628"/>
                </a:lnTo>
                <a:lnTo>
                  <a:pt x="528" y="628"/>
                </a:lnTo>
                <a:lnTo>
                  <a:pt x="527" y="628"/>
                </a:lnTo>
                <a:lnTo>
                  <a:pt x="526" y="628"/>
                </a:lnTo>
                <a:lnTo>
                  <a:pt x="525" y="628"/>
                </a:lnTo>
                <a:lnTo>
                  <a:pt x="525" y="628"/>
                </a:lnTo>
                <a:lnTo>
                  <a:pt x="524" y="628"/>
                </a:lnTo>
                <a:lnTo>
                  <a:pt x="523" y="628"/>
                </a:lnTo>
                <a:lnTo>
                  <a:pt x="522" y="628"/>
                </a:lnTo>
                <a:lnTo>
                  <a:pt x="521" y="628"/>
                </a:lnTo>
                <a:lnTo>
                  <a:pt x="520" y="628"/>
                </a:lnTo>
                <a:lnTo>
                  <a:pt x="519" y="628"/>
                </a:lnTo>
                <a:lnTo>
                  <a:pt x="518" y="628"/>
                </a:lnTo>
                <a:lnTo>
                  <a:pt x="517" y="628"/>
                </a:lnTo>
                <a:lnTo>
                  <a:pt x="516" y="628"/>
                </a:lnTo>
                <a:lnTo>
                  <a:pt x="515" y="628"/>
                </a:lnTo>
                <a:lnTo>
                  <a:pt x="514" y="628"/>
                </a:lnTo>
                <a:lnTo>
                  <a:pt x="514" y="629"/>
                </a:lnTo>
                <a:lnTo>
                  <a:pt x="514" y="630"/>
                </a:lnTo>
                <a:lnTo>
                  <a:pt x="514" y="631"/>
                </a:lnTo>
                <a:lnTo>
                  <a:pt x="514" y="632"/>
                </a:lnTo>
                <a:lnTo>
                  <a:pt x="514" y="633"/>
                </a:lnTo>
                <a:lnTo>
                  <a:pt x="514" y="634"/>
                </a:lnTo>
                <a:lnTo>
                  <a:pt x="514" y="635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0"/>
                </a:lnTo>
                <a:lnTo>
                  <a:pt x="514" y="641"/>
                </a:lnTo>
                <a:lnTo>
                  <a:pt x="514" y="642"/>
                </a:lnTo>
                <a:lnTo>
                  <a:pt x="514" y="643"/>
                </a:lnTo>
                <a:lnTo>
                  <a:pt x="514" y="644"/>
                </a:lnTo>
                <a:lnTo>
                  <a:pt x="514" y="645"/>
                </a:lnTo>
                <a:lnTo>
                  <a:pt x="513" y="645"/>
                </a:lnTo>
                <a:lnTo>
                  <a:pt x="513" y="645"/>
                </a:lnTo>
                <a:lnTo>
                  <a:pt x="513" y="644"/>
                </a:lnTo>
                <a:lnTo>
                  <a:pt x="513" y="643"/>
                </a:lnTo>
                <a:lnTo>
                  <a:pt x="513" y="642"/>
                </a:lnTo>
                <a:lnTo>
                  <a:pt x="513" y="643"/>
                </a:lnTo>
                <a:lnTo>
                  <a:pt x="513" y="643"/>
                </a:lnTo>
                <a:lnTo>
                  <a:pt x="513" y="642"/>
                </a:lnTo>
                <a:lnTo>
                  <a:pt x="513" y="641"/>
                </a:lnTo>
                <a:lnTo>
                  <a:pt x="513" y="640"/>
                </a:lnTo>
                <a:lnTo>
                  <a:pt x="513" y="639"/>
                </a:lnTo>
                <a:lnTo>
                  <a:pt x="513" y="637"/>
                </a:lnTo>
                <a:lnTo>
                  <a:pt x="513" y="636"/>
                </a:lnTo>
                <a:lnTo>
                  <a:pt x="513" y="635"/>
                </a:lnTo>
                <a:lnTo>
                  <a:pt x="513" y="634"/>
                </a:lnTo>
                <a:lnTo>
                  <a:pt x="513" y="633"/>
                </a:lnTo>
                <a:lnTo>
                  <a:pt x="513" y="632"/>
                </a:lnTo>
                <a:lnTo>
                  <a:pt x="513" y="631"/>
                </a:lnTo>
                <a:lnTo>
                  <a:pt x="513" y="630"/>
                </a:lnTo>
                <a:lnTo>
                  <a:pt x="513" y="629"/>
                </a:lnTo>
                <a:lnTo>
                  <a:pt x="513" y="628"/>
                </a:lnTo>
                <a:lnTo>
                  <a:pt x="513" y="628"/>
                </a:lnTo>
                <a:lnTo>
                  <a:pt x="513" y="627"/>
                </a:lnTo>
                <a:lnTo>
                  <a:pt x="513" y="626"/>
                </a:lnTo>
                <a:lnTo>
                  <a:pt x="512" y="626"/>
                </a:lnTo>
                <a:lnTo>
                  <a:pt x="511" y="626"/>
                </a:lnTo>
                <a:lnTo>
                  <a:pt x="510" y="626"/>
                </a:lnTo>
                <a:lnTo>
                  <a:pt x="509" y="626"/>
                </a:lnTo>
                <a:lnTo>
                  <a:pt x="508" y="626"/>
                </a:lnTo>
                <a:lnTo>
                  <a:pt x="507" y="626"/>
                </a:lnTo>
                <a:lnTo>
                  <a:pt x="506" y="626"/>
                </a:lnTo>
                <a:lnTo>
                  <a:pt x="502" y="626"/>
                </a:lnTo>
                <a:lnTo>
                  <a:pt x="501" y="626"/>
                </a:lnTo>
                <a:lnTo>
                  <a:pt x="500" y="626"/>
                </a:lnTo>
                <a:lnTo>
                  <a:pt x="496" y="626"/>
                </a:lnTo>
                <a:lnTo>
                  <a:pt x="493" y="626"/>
                </a:lnTo>
                <a:lnTo>
                  <a:pt x="491" y="626"/>
                </a:lnTo>
                <a:lnTo>
                  <a:pt x="490" y="626"/>
                </a:lnTo>
                <a:lnTo>
                  <a:pt x="488" y="626"/>
                </a:lnTo>
                <a:lnTo>
                  <a:pt x="487" y="626"/>
                </a:lnTo>
                <a:lnTo>
                  <a:pt x="485" y="626"/>
                </a:lnTo>
                <a:lnTo>
                  <a:pt x="484" y="626"/>
                </a:lnTo>
                <a:lnTo>
                  <a:pt x="482" y="626"/>
                </a:lnTo>
                <a:lnTo>
                  <a:pt x="479" y="626"/>
                </a:lnTo>
                <a:lnTo>
                  <a:pt x="478" y="626"/>
                </a:lnTo>
                <a:lnTo>
                  <a:pt x="476" y="626"/>
                </a:lnTo>
                <a:lnTo>
                  <a:pt x="474" y="626"/>
                </a:lnTo>
                <a:lnTo>
                  <a:pt x="474" y="628"/>
                </a:lnTo>
                <a:lnTo>
                  <a:pt x="474" y="628"/>
                </a:lnTo>
                <a:lnTo>
                  <a:pt x="474" y="630"/>
                </a:lnTo>
                <a:lnTo>
                  <a:pt x="474" y="631"/>
                </a:lnTo>
                <a:lnTo>
                  <a:pt x="472" y="631"/>
                </a:lnTo>
                <a:lnTo>
                  <a:pt x="468" y="631"/>
                </a:lnTo>
                <a:lnTo>
                  <a:pt x="468" y="630"/>
                </a:lnTo>
                <a:lnTo>
                  <a:pt x="468" y="628"/>
                </a:lnTo>
                <a:lnTo>
                  <a:pt x="467" y="628"/>
                </a:lnTo>
                <a:lnTo>
                  <a:pt x="466" y="628"/>
                </a:lnTo>
                <a:lnTo>
                  <a:pt x="465" y="628"/>
                </a:lnTo>
                <a:lnTo>
                  <a:pt x="465" y="628"/>
                </a:lnTo>
                <a:lnTo>
                  <a:pt x="464" y="628"/>
                </a:lnTo>
                <a:lnTo>
                  <a:pt x="463" y="628"/>
                </a:lnTo>
                <a:lnTo>
                  <a:pt x="462" y="628"/>
                </a:lnTo>
                <a:lnTo>
                  <a:pt x="462" y="628"/>
                </a:lnTo>
                <a:lnTo>
                  <a:pt x="462" y="627"/>
                </a:lnTo>
                <a:lnTo>
                  <a:pt x="462" y="626"/>
                </a:lnTo>
                <a:lnTo>
                  <a:pt x="461" y="626"/>
                </a:lnTo>
                <a:lnTo>
                  <a:pt x="460" y="626"/>
                </a:lnTo>
                <a:lnTo>
                  <a:pt x="459" y="626"/>
                </a:lnTo>
                <a:lnTo>
                  <a:pt x="458" y="626"/>
                </a:lnTo>
                <a:lnTo>
                  <a:pt x="457" y="626"/>
                </a:lnTo>
                <a:lnTo>
                  <a:pt x="456" y="626"/>
                </a:lnTo>
                <a:lnTo>
                  <a:pt x="455" y="626"/>
                </a:lnTo>
                <a:lnTo>
                  <a:pt x="454" y="626"/>
                </a:lnTo>
                <a:lnTo>
                  <a:pt x="453" y="626"/>
                </a:lnTo>
                <a:lnTo>
                  <a:pt x="453" y="626"/>
                </a:lnTo>
                <a:lnTo>
                  <a:pt x="452" y="626"/>
                </a:lnTo>
                <a:lnTo>
                  <a:pt x="451" y="626"/>
                </a:lnTo>
                <a:lnTo>
                  <a:pt x="450" y="626"/>
                </a:lnTo>
                <a:lnTo>
                  <a:pt x="449" y="626"/>
                </a:lnTo>
                <a:lnTo>
                  <a:pt x="448" y="626"/>
                </a:lnTo>
                <a:lnTo>
                  <a:pt x="447" y="626"/>
                </a:lnTo>
                <a:lnTo>
                  <a:pt x="446" y="626"/>
                </a:lnTo>
                <a:lnTo>
                  <a:pt x="445" y="626"/>
                </a:lnTo>
                <a:lnTo>
                  <a:pt x="444" y="626"/>
                </a:lnTo>
                <a:lnTo>
                  <a:pt x="443" y="626"/>
                </a:lnTo>
                <a:lnTo>
                  <a:pt x="442" y="626"/>
                </a:lnTo>
                <a:lnTo>
                  <a:pt x="441" y="626"/>
                </a:lnTo>
                <a:lnTo>
                  <a:pt x="441" y="626"/>
                </a:lnTo>
                <a:lnTo>
                  <a:pt x="441" y="627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0" y="628"/>
                </a:lnTo>
                <a:lnTo>
                  <a:pt x="439" y="628"/>
                </a:lnTo>
                <a:lnTo>
                  <a:pt x="438" y="628"/>
                </a:lnTo>
                <a:lnTo>
                  <a:pt x="437" y="628"/>
                </a:lnTo>
                <a:lnTo>
                  <a:pt x="436" y="628"/>
                </a:lnTo>
                <a:lnTo>
                  <a:pt x="435" y="628"/>
                </a:lnTo>
                <a:lnTo>
                  <a:pt x="434" y="628"/>
                </a:lnTo>
                <a:lnTo>
                  <a:pt x="433" y="628"/>
                </a:lnTo>
                <a:lnTo>
                  <a:pt x="432" y="628"/>
                </a:lnTo>
                <a:lnTo>
                  <a:pt x="432" y="629"/>
                </a:lnTo>
                <a:lnTo>
                  <a:pt x="432" y="630"/>
                </a:lnTo>
                <a:lnTo>
                  <a:pt x="432" y="631"/>
                </a:lnTo>
                <a:lnTo>
                  <a:pt x="432" y="632"/>
                </a:lnTo>
                <a:lnTo>
                  <a:pt x="431" y="633"/>
                </a:lnTo>
                <a:lnTo>
                  <a:pt x="430" y="633"/>
                </a:lnTo>
                <a:lnTo>
                  <a:pt x="430" y="634"/>
                </a:lnTo>
                <a:lnTo>
                  <a:pt x="429" y="634"/>
                </a:lnTo>
                <a:lnTo>
                  <a:pt x="429" y="635"/>
                </a:lnTo>
                <a:lnTo>
                  <a:pt x="426" y="637"/>
                </a:lnTo>
                <a:lnTo>
                  <a:pt x="425" y="636"/>
                </a:lnTo>
                <a:lnTo>
                  <a:pt x="424" y="635"/>
                </a:lnTo>
                <a:lnTo>
                  <a:pt x="423" y="635"/>
                </a:lnTo>
                <a:lnTo>
                  <a:pt x="422" y="636"/>
                </a:lnTo>
                <a:lnTo>
                  <a:pt x="421" y="636"/>
                </a:lnTo>
                <a:lnTo>
                  <a:pt x="421" y="635"/>
                </a:lnTo>
                <a:lnTo>
                  <a:pt x="421" y="634"/>
                </a:lnTo>
                <a:lnTo>
                  <a:pt x="420" y="634"/>
                </a:lnTo>
                <a:lnTo>
                  <a:pt x="419" y="635"/>
                </a:lnTo>
                <a:lnTo>
                  <a:pt x="418" y="635"/>
                </a:lnTo>
                <a:lnTo>
                  <a:pt x="418" y="634"/>
                </a:lnTo>
                <a:lnTo>
                  <a:pt x="418" y="633"/>
                </a:lnTo>
                <a:lnTo>
                  <a:pt x="419" y="633"/>
                </a:lnTo>
                <a:lnTo>
                  <a:pt x="420" y="633"/>
                </a:lnTo>
                <a:lnTo>
                  <a:pt x="420" y="632"/>
                </a:lnTo>
                <a:lnTo>
                  <a:pt x="419" y="631"/>
                </a:lnTo>
                <a:lnTo>
                  <a:pt x="419" y="630"/>
                </a:lnTo>
                <a:lnTo>
                  <a:pt x="419" y="629"/>
                </a:lnTo>
                <a:lnTo>
                  <a:pt x="418" y="628"/>
                </a:lnTo>
                <a:lnTo>
                  <a:pt x="410" y="628"/>
                </a:lnTo>
                <a:lnTo>
                  <a:pt x="410" y="629"/>
                </a:lnTo>
                <a:lnTo>
                  <a:pt x="409" y="629"/>
                </a:lnTo>
                <a:lnTo>
                  <a:pt x="408" y="629"/>
                </a:lnTo>
                <a:lnTo>
                  <a:pt x="407" y="629"/>
                </a:lnTo>
                <a:lnTo>
                  <a:pt x="406" y="629"/>
                </a:lnTo>
                <a:lnTo>
                  <a:pt x="405" y="629"/>
                </a:lnTo>
                <a:lnTo>
                  <a:pt x="405" y="629"/>
                </a:lnTo>
                <a:lnTo>
                  <a:pt x="404" y="629"/>
                </a:lnTo>
                <a:lnTo>
                  <a:pt x="403" y="629"/>
                </a:lnTo>
                <a:lnTo>
                  <a:pt x="402" y="629"/>
                </a:lnTo>
                <a:lnTo>
                  <a:pt x="401" y="629"/>
                </a:lnTo>
                <a:lnTo>
                  <a:pt x="400" y="629"/>
                </a:lnTo>
                <a:lnTo>
                  <a:pt x="399" y="629"/>
                </a:lnTo>
                <a:lnTo>
                  <a:pt x="398" y="629"/>
                </a:lnTo>
                <a:lnTo>
                  <a:pt x="397" y="629"/>
                </a:lnTo>
                <a:lnTo>
                  <a:pt x="396" y="629"/>
                </a:lnTo>
                <a:lnTo>
                  <a:pt x="396" y="626"/>
                </a:lnTo>
                <a:lnTo>
                  <a:pt x="404" y="626"/>
                </a:lnTo>
                <a:lnTo>
                  <a:pt x="406" y="626"/>
                </a:lnTo>
                <a:lnTo>
                  <a:pt x="410" y="626"/>
                </a:lnTo>
                <a:lnTo>
                  <a:pt x="411" y="626"/>
                </a:lnTo>
                <a:lnTo>
                  <a:pt x="412" y="626"/>
                </a:lnTo>
                <a:lnTo>
                  <a:pt x="416" y="626"/>
                </a:lnTo>
                <a:lnTo>
                  <a:pt x="416" y="624"/>
                </a:lnTo>
                <a:lnTo>
                  <a:pt x="416" y="623"/>
                </a:lnTo>
                <a:lnTo>
                  <a:pt x="415" y="622"/>
                </a:lnTo>
                <a:lnTo>
                  <a:pt x="415" y="621"/>
                </a:lnTo>
                <a:lnTo>
                  <a:pt x="416" y="621"/>
                </a:lnTo>
                <a:lnTo>
                  <a:pt x="417" y="620"/>
                </a:lnTo>
                <a:lnTo>
                  <a:pt x="417" y="620"/>
                </a:lnTo>
                <a:lnTo>
                  <a:pt x="418" y="620"/>
                </a:lnTo>
                <a:lnTo>
                  <a:pt x="419" y="620"/>
                </a:lnTo>
                <a:lnTo>
                  <a:pt x="420" y="620"/>
                </a:lnTo>
                <a:lnTo>
                  <a:pt x="421" y="620"/>
                </a:lnTo>
                <a:lnTo>
                  <a:pt x="421" y="619"/>
                </a:lnTo>
                <a:lnTo>
                  <a:pt x="422" y="619"/>
                </a:lnTo>
                <a:lnTo>
                  <a:pt x="422" y="618"/>
                </a:lnTo>
                <a:lnTo>
                  <a:pt x="422" y="617"/>
                </a:lnTo>
                <a:lnTo>
                  <a:pt x="422" y="616"/>
                </a:lnTo>
                <a:lnTo>
                  <a:pt x="423" y="616"/>
                </a:lnTo>
                <a:lnTo>
                  <a:pt x="423" y="616"/>
                </a:lnTo>
                <a:lnTo>
                  <a:pt x="424" y="615"/>
                </a:lnTo>
                <a:lnTo>
                  <a:pt x="424" y="614"/>
                </a:lnTo>
                <a:lnTo>
                  <a:pt x="425" y="614"/>
                </a:lnTo>
                <a:lnTo>
                  <a:pt x="425" y="613"/>
                </a:lnTo>
                <a:lnTo>
                  <a:pt x="426" y="613"/>
                </a:lnTo>
                <a:lnTo>
                  <a:pt x="426" y="612"/>
                </a:lnTo>
                <a:lnTo>
                  <a:pt x="427" y="612"/>
                </a:lnTo>
                <a:lnTo>
                  <a:pt x="428" y="612"/>
                </a:lnTo>
                <a:lnTo>
                  <a:pt x="428" y="611"/>
                </a:lnTo>
                <a:lnTo>
                  <a:pt x="429" y="610"/>
                </a:lnTo>
                <a:lnTo>
                  <a:pt x="429" y="610"/>
                </a:lnTo>
                <a:lnTo>
                  <a:pt x="429" y="609"/>
                </a:lnTo>
                <a:lnTo>
                  <a:pt x="430" y="609"/>
                </a:lnTo>
                <a:lnTo>
                  <a:pt x="430" y="608"/>
                </a:lnTo>
                <a:lnTo>
                  <a:pt x="431" y="608"/>
                </a:lnTo>
                <a:lnTo>
                  <a:pt x="432" y="607"/>
                </a:lnTo>
                <a:lnTo>
                  <a:pt x="432" y="606"/>
                </a:lnTo>
                <a:lnTo>
                  <a:pt x="433" y="605"/>
                </a:lnTo>
                <a:lnTo>
                  <a:pt x="433" y="604"/>
                </a:lnTo>
                <a:lnTo>
                  <a:pt x="433" y="604"/>
                </a:lnTo>
                <a:lnTo>
                  <a:pt x="434" y="603"/>
                </a:lnTo>
                <a:lnTo>
                  <a:pt x="434" y="602"/>
                </a:lnTo>
                <a:lnTo>
                  <a:pt x="434" y="601"/>
                </a:lnTo>
                <a:lnTo>
                  <a:pt x="434" y="597"/>
                </a:lnTo>
                <a:lnTo>
                  <a:pt x="435" y="597"/>
                </a:lnTo>
                <a:lnTo>
                  <a:pt x="437" y="597"/>
                </a:lnTo>
                <a:lnTo>
                  <a:pt x="437" y="598"/>
                </a:lnTo>
                <a:lnTo>
                  <a:pt x="437" y="599"/>
                </a:lnTo>
                <a:lnTo>
                  <a:pt x="437" y="600"/>
                </a:lnTo>
                <a:lnTo>
                  <a:pt x="437" y="601"/>
                </a:lnTo>
                <a:lnTo>
                  <a:pt x="437" y="602"/>
                </a:lnTo>
                <a:lnTo>
                  <a:pt x="437" y="603"/>
                </a:lnTo>
                <a:lnTo>
                  <a:pt x="437" y="604"/>
                </a:lnTo>
                <a:lnTo>
                  <a:pt x="437" y="604"/>
                </a:lnTo>
                <a:lnTo>
                  <a:pt x="437" y="605"/>
                </a:lnTo>
                <a:lnTo>
                  <a:pt x="437" y="606"/>
                </a:lnTo>
                <a:lnTo>
                  <a:pt x="436" y="606"/>
                </a:lnTo>
                <a:lnTo>
                  <a:pt x="435" y="606"/>
                </a:lnTo>
                <a:lnTo>
                  <a:pt x="435" y="607"/>
                </a:lnTo>
                <a:lnTo>
                  <a:pt x="435" y="608"/>
                </a:lnTo>
                <a:lnTo>
                  <a:pt x="434" y="608"/>
                </a:lnTo>
                <a:lnTo>
                  <a:pt x="434" y="609"/>
                </a:lnTo>
                <a:lnTo>
                  <a:pt x="433" y="609"/>
                </a:lnTo>
                <a:lnTo>
                  <a:pt x="433" y="610"/>
                </a:lnTo>
                <a:lnTo>
                  <a:pt x="432" y="610"/>
                </a:lnTo>
                <a:lnTo>
                  <a:pt x="432" y="611"/>
                </a:lnTo>
                <a:lnTo>
                  <a:pt x="431" y="611"/>
                </a:lnTo>
                <a:lnTo>
                  <a:pt x="430" y="610"/>
                </a:lnTo>
                <a:lnTo>
                  <a:pt x="429" y="610"/>
                </a:lnTo>
                <a:lnTo>
                  <a:pt x="429" y="611"/>
                </a:lnTo>
                <a:lnTo>
                  <a:pt x="429" y="611"/>
                </a:lnTo>
                <a:lnTo>
                  <a:pt x="429" y="612"/>
                </a:lnTo>
                <a:lnTo>
                  <a:pt x="429" y="612"/>
                </a:lnTo>
                <a:lnTo>
                  <a:pt x="429" y="613"/>
                </a:lnTo>
                <a:lnTo>
                  <a:pt x="429" y="613"/>
                </a:lnTo>
                <a:lnTo>
                  <a:pt x="429" y="614"/>
                </a:lnTo>
                <a:lnTo>
                  <a:pt x="428" y="614"/>
                </a:lnTo>
                <a:lnTo>
                  <a:pt x="428" y="615"/>
                </a:lnTo>
                <a:lnTo>
                  <a:pt x="427" y="615"/>
                </a:lnTo>
                <a:lnTo>
                  <a:pt x="427" y="616"/>
                </a:lnTo>
                <a:lnTo>
                  <a:pt x="426" y="616"/>
                </a:lnTo>
                <a:lnTo>
                  <a:pt x="426" y="616"/>
                </a:lnTo>
                <a:lnTo>
                  <a:pt x="426" y="617"/>
                </a:lnTo>
                <a:lnTo>
                  <a:pt x="425" y="617"/>
                </a:lnTo>
                <a:lnTo>
                  <a:pt x="425" y="618"/>
                </a:lnTo>
                <a:lnTo>
                  <a:pt x="425" y="619"/>
                </a:lnTo>
                <a:lnTo>
                  <a:pt x="424" y="620"/>
                </a:lnTo>
                <a:lnTo>
                  <a:pt x="425" y="621"/>
                </a:lnTo>
                <a:lnTo>
                  <a:pt x="426" y="622"/>
                </a:lnTo>
                <a:lnTo>
                  <a:pt x="427" y="623"/>
                </a:lnTo>
                <a:lnTo>
                  <a:pt x="428" y="623"/>
                </a:lnTo>
                <a:lnTo>
                  <a:pt x="428" y="624"/>
                </a:lnTo>
                <a:lnTo>
                  <a:pt x="429" y="624"/>
                </a:lnTo>
                <a:lnTo>
                  <a:pt x="429" y="623"/>
                </a:lnTo>
                <a:lnTo>
                  <a:pt x="429" y="623"/>
                </a:lnTo>
                <a:lnTo>
                  <a:pt x="430" y="623"/>
                </a:lnTo>
                <a:lnTo>
                  <a:pt x="430" y="624"/>
                </a:lnTo>
                <a:lnTo>
                  <a:pt x="431" y="624"/>
                </a:lnTo>
                <a:lnTo>
                  <a:pt x="431" y="623"/>
                </a:lnTo>
                <a:lnTo>
                  <a:pt x="432" y="623"/>
                </a:lnTo>
                <a:lnTo>
                  <a:pt x="433" y="623"/>
                </a:lnTo>
                <a:lnTo>
                  <a:pt x="434" y="623"/>
                </a:lnTo>
                <a:lnTo>
                  <a:pt x="435" y="623"/>
                </a:lnTo>
                <a:lnTo>
                  <a:pt x="436" y="623"/>
                </a:lnTo>
                <a:lnTo>
                  <a:pt x="437" y="623"/>
                </a:lnTo>
                <a:lnTo>
                  <a:pt x="438" y="623"/>
                </a:lnTo>
                <a:lnTo>
                  <a:pt x="439" y="623"/>
                </a:lnTo>
                <a:lnTo>
                  <a:pt x="440" y="623"/>
                </a:lnTo>
                <a:lnTo>
                  <a:pt x="441" y="623"/>
                </a:lnTo>
                <a:lnTo>
                  <a:pt x="441" y="624"/>
                </a:lnTo>
                <a:lnTo>
                  <a:pt x="441" y="625"/>
                </a:lnTo>
                <a:lnTo>
                  <a:pt x="441" y="625"/>
                </a:lnTo>
                <a:lnTo>
                  <a:pt x="442" y="625"/>
                </a:lnTo>
                <a:lnTo>
                  <a:pt x="443" y="624"/>
                </a:lnTo>
                <a:lnTo>
                  <a:pt x="444" y="624"/>
                </a:lnTo>
                <a:lnTo>
                  <a:pt x="445" y="624"/>
                </a:lnTo>
                <a:lnTo>
                  <a:pt x="446" y="624"/>
                </a:lnTo>
                <a:lnTo>
                  <a:pt x="446" y="625"/>
                </a:lnTo>
                <a:lnTo>
                  <a:pt x="447" y="625"/>
                </a:lnTo>
                <a:lnTo>
                  <a:pt x="448" y="625"/>
                </a:lnTo>
                <a:lnTo>
                  <a:pt x="448" y="624"/>
                </a:lnTo>
                <a:lnTo>
                  <a:pt x="448" y="623"/>
                </a:lnTo>
                <a:lnTo>
                  <a:pt x="449" y="623"/>
                </a:lnTo>
                <a:lnTo>
                  <a:pt x="449" y="624"/>
                </a:lnTo>
                <a:lnTo>
                  <a:pt x="450" y="624"/>
                </a:lnTo>
                <a:lnTo>
                  <a:pt x="451" y="624"/>
                </a:lnTo>
                <a:lnTo>
                  <a:pt x="451" y="623"/>
                </a:lnTo>
                <a:lnTo>
                  <a:pt x="453" y="623"/>
                </a:lnTo>
                <a:lnTo>
                  <a:pt x="453" y="623"/>
                </a:lnTo>
                <a:lnTo>
                  <a:pt x="454" y="623"/>
                </a:lnTo>
                <a:lnTo>
                  <a:pt x="454" y="624"/>
                </a:lnTo>
                <a:lnTo>
                  <a:pt x="453" y="625"/>
                </a:lnTo>
                <a:lnTo>
                  <a:pt x="453" y="626"/>
                </a:lnTo>
                <a:lnTo>
                  <a:pt x="455" y="626"/>
                </a:lnTo>
                <a:lnTo>
                  <a:pt x="455" y="625"/>
                </a:lnTo>
                <a:lnTo>
                  <a:pt x="455" y="624"/>
                </a:lnTo>
                <a:lnTo>
                  <a:pt x="456" y="624"/>
                </a:lnTo>
                <a:lnTo>
                  <a:pt x="457" y="624"/>
                </a:lnTo>
                <a:lnTo>
                  <a:pt x="458" y="624"/>
                </a:lnTo>
                <a:lnTo>
                  <a:pt x="459" y="624"/>
                </a:lnTo>
                <a:lnTo>
                  <a:pt x="460" y="624"/>
                </a:lnTo>
                <a:lnTo>
                  <a:pt x="461" y="624"/>
                </a:lnTo>
                <a:lnTo>
                  <a:pt x="462" y="624"/>
                </a:lnTo>
                <a:lnTo>
                  <a:pt x="462" y="620"/>
                </a:lnTo>
                <a:lnTo>
                  <a:pt x="465" y="620"/>
                </a:lnTo>
                <a:lnTo>
                  <a:pt x="467" y="620"/>
                </a:lnTo>
                <a:lnTo>
                  <a:pt x="468" y="620"/>
                </a:lnTo>
                <a:lnTo>
                  <a:pt x="468" y="619"/>
                </a:lnTo>
                <a:lnTo>
                  <a:pt x="468" y="618"/>
                </a:lnTo>
                <a:lnTo>
                  <a:pt x="468" y="616"/>
                </a:lnTo>
                <a:lnTo>
                  <a:pt x="468" y="614"/>
                </a:lnTo>
                <a:lnTo>
                  <a:pt x="468" y="609"/>
                </a:lnTo>
                <a:lnTo>
                  <a:pt x="468" y="604"/>
                </a:lnTo>
                <a:lnTo>
                  <a:pt x="468" y="603"/>
                </a:lnTo>
                <a:lnTo>
                  <a:pt x="468" y="602"/>
                </a:lnTo>
                <a:lnTo>
                  <a:pt x="468" y="601"/>
                </a:lnTo>
                <a:lnTo>
                  <a:pt x="467" y="600"/>
                </a:lnTo>
                <a:lnTo>
                  <a:pt x="467" y="598"/>
                </a:lnTo>
                <a:lnTo>
                  <a:pt x="467" y="597"/>
                </a:lnTo>
                <a:lnTo>
                  <a:pt x="466" y="597"/>
                </a:lnTo>
                <a:lnTo>
                  <a:pt x="466" y="596"/>
                </a:lnTo>
                <a:lnTo>
                  <a:pt x="466" y="595"/>
                </a:lnTo>
                <a:lnTo>
                  <a:pt x="465" y="594"/>
                </a:lnTo>
                <a:lnTo>
                  <a:pt x="465" y="593"/>
                </a:lnTo>
                <a:lnTo>
                  <a:pt x="465" y="592"/>
                </a:lnTo>
                <a:lnTo>
                  <a:pt x="465" y="592"/>
                </a:lnTo>
                <a:lnTo>
                  <a:pt x="465" y="592"/>
                </a:lnTo>
                <a:lnTo>
                  <a:pt x="462" y="592"/>
                </a:lnTo>
                <a:lnTo>
                  <a:pt x="462" y="592"/>
                </a:lnTo>
                <a:lnTo>
                  <a:pt x="462" y="593"/>
                </a:lnTo>
                <a:lnTo>
                  <a:pt x="462" y="594"/>
                </a:lnTo>
                <a:lnTo>
                  <a:pt x="462" y="595"/>
                </a:lnTo>
                <a:lnTo>
                  <a:pt x="461" y="595"/>
                </a:lnTo>
                <a:lnTo>
                  <a:pt x="460" y="595"/>
                </a:lnTo>
                <a:lnTo>
                  <a:pt x="459" y="595"/>
                </a:lnTo>
                <a:lnTo>
                  <a:pt x="458" y="595"/>
                </a:lnTo>
                <a:lnTo>
                  <a:pt x="458" y="594"/>
                </a:lnTo>
                <a:lnTo>
                  <a:pt x="458" y="593"/>
                </a:lnTo>
                <a:lnTo>
                  <a:pt x="458" y="592"/>
                </a:lnTo>
                <a:lnTo>
                  <a:pt x="453" y="592"/>
                </a:lnTo>
                <a:lnTo>
                  <a:pt x="450" y="592"/>
                </a:lnTo>
                <a:lnTo>
                  <a:pt x="446" y="592"/>
                </a:lnTo>
                <a:lnTo>
                  <a:pt x="443" y="592"/>
                </a:lnTo>
                <a:lnTo>
                  <a:pt x="437" y="592"/>
                </a:lnTo>
                <a:lnTo>
                  <a:pt x="434" y="592"/>
                </a:lnTo>
                <a:lnTo>
                  <a:pt x="415" y="592"/>
                </a:lnTo>
                <a:lnTo>
                  <a:pt x="411" y="592"/>
                </a:lnTo>
                <a:lnTo>
                  <a:pt x="410" y="592"/>
                </a:lnTo>
                <a:lnTo>
                  <a:pt x="407" y="592"/>
                </a:lnTo>
                <a:lnTo>
                  <a:pt x="404" y="592"/>
                </a:lnTo>
                <a:lnTo>
                  <a:pt x="404" y="592"/>
                </a:lnTo>
                <a:lnTo>
                  <a:pt x="405" y="592"/>
                </a:lnTo>
                <a:lnTo>
                  <a:pt x="410" y="592"/>
                </a:lnTo>
                <a:lnTo>
                  <a:pt x="414" y="592"/>
                </a:lnTo>
                <a:lnTo>
                  <a:pt x="415" y="592"/>
                </a:lnTo>
                <a:lnTo>
                  <a:pt x="416" y="592"/>
                </a:lnTo>
                <a:lnTo>
                  <a:pt x="417" y="592"/>
                </a:lnTo>
                <a:lnTo>
                  <a:pt x="417" y="592"/>
                </a:lnTo>
                <a:lnTo>
                  <a:pt x="418" y="592"/>
                </a:lnTo>
                <a:lnTo>
                  <a:pt x="419" y="591"/>
                </a:lnTo>
                <a:lnTo>
                  <a:pt x="420" y="591"/>
                </a:lnTo>
                <a:lnTo>
                  <a:pt x="421" y="591"/>
                </a:lnTo>
                <a:lnTo>
                  <a:pt x="422" y="590"/>
                </a:lnTo>
                <a:lnTo>
                  <a:pt x="424" y="590"/>
                </a:lnTo>
                <a:lnTo>
                  <a:pt x="425" y="589"/>
                </a:lnTo>
                <a:lnTo>
                  <a:pt x="426" y="589"/>
                </a:lnTo>
                <a:lnTo>
                  <a:pt x="427" y="588"/>
                </a:lnTo>
                <a:lnTo>
                  <a:pt x="428" y="588"/>
                </a:lnTo>
                <a:lnTo>
                  <a:pt x="429" y="588"/>
                </a:lnTo>
                <a:lnTo>
                  <a:pt x="430" y="587"/>
                </a:lnTo>
                <a:lnTo>
                  <a:pt x="431" y="587"/>
                </a:lnTo>
                <a:lnTo>
                  <a:pt x="432" y="587"/>
                </a:lnTo>
                <a:lnTo>
                  <a:pt x="433" y="587"/>
                </a:lnTo>
                <a:lnTo>
                  <a:pt x="433" y="586"/>
                </a:lnTo>
                <a:lnTo>
                  <a:pt x="432" y="585"/>
                </a:lnTo>
                <a:lnTo>
                  <a:pt x="432" y="583"/>
                </a:lnTo>
                <a:lnTo>
                  <a:pt x="430" y="581"/>
                </a:lnTo>
                <a:lnTo>
                  <a:pt x="429" y="581"/>
                </a:lnTo>
                <a:lnTo>
                  <a:pt x="429" y="580"/>
                </a:lnTo>
                <a:lnTo>
                  <a:pt x="427" y="579"/>
                </a:lnTo>
                <a:lnTo>
                  <a:pt x="426" y="578"/>
                </a:lnTo>
                <a:lnTo>
                  <a:pt x="424" y="576"/>
                </a:lnTo>
                <a:lnTo>
                  <a:pt x="424" y="575"/>
                </a:lnTo>
                <a:lnTo>
                  <a:pt x="425" y="575"/>
                </a:lnTo>
                <a:lnTo>
                  <a:pt x="426" y="574"/>
                </a:lnTo>
                <a:lnTo>
                  <a:pt x="427" y="574"/>
                </a:lnTo>
                <a:lnTo>
                  <a:pt x="428" y="575"/>
                </a:lnTo>
                <a:lnTo>
                  <a:pt x="429" y="575"/>
                </a:lnTo>
                <a:lnTo>
                  <a:pt x="429" y="576"/>
                </a:lnTo>
                <a:lnTo>
                  <a:pt x="429" y="576"/>
                </a:lnTo>
                <a:lnTo>
                  <a:pt x="429" y="577"/>
                </a:lnTo>
                <a:lnTo>
                  <a:pt x="430" y="577"/>
                </a:lnTo>
                <a:lnTo>
                  <a:pt x="430" y="581"/>
                </a:lnTo>
                <a:lnTo>
                  <a:pt x="431" y="581"/>
                </a:lnTo>
                <a:lnTo>
                  <a:pt x="432" y="581"/>
                </a:lnTo>
                <a:lnTo>
                  <a:pt x="433" y="581"/>
                </a:lnTo>
                <a:lnTo>
                  <a:pt x="434" y="581"/>
                </a:lnTo>
                <a:lnTo>
                  <a:pt x="435" y="581"/>
                </a:lnTo>
                <a:lnTo>
                  <a:pt x="436" y="581"/>
                </a:lnTo>
                <a:lnTo>
                  <a:pt x="437" y="581"/>
                </a:lnTo>
                <a:lnTo>
                  <a:pt x="438" y="581"/>
                </a:lnTo>
                <a:lnTo>
                  <a:pt x="439" y="581"/>
                </a:lnTo>
                <a:lnTo>
                  <a:pt x="439" y="582"/>
                </a:lnTo>
                <a:lnTo>
                  <a:pt x="439" y="583"/>
                </a:lnTo>
                <a:lnTo>
                  <a:pt x="439" y="586"/>
                </a:lnTo>
                <a:lnTo>
                  <a:pt x="439" y="587"/>
                </a:lnTo>
                <a:lnTo>
                  <a:pt x="441" y="588"/>
                </a:lnTo>
                <a:lnTo>
                  <a:pt x="442" y="588"/>
                </a:lnTo>
                <a:lnTo>
                  <a:pt x="444" y="589"/>
                </a:lnTo>
                <a:lnTo>
                  <a:pt x="445" y="589"/>
                </a:lnTo>
                <a:lnTo>
                  <a:pt x="452" y="591"/>
                </a:lnTo>
                <a:lnTo>
                  <a:pt x="453" y="592"/>
                </a:lnTo>
                <a:lnTo>
                  <a:pt x="456" y="592"/>
                </a:lnTo>
                <a:lnTo>
                  <a:pt x="457" y="592"/>
                </a:lnTo>
                <a:lnTo>
                  <a:pt x="458" y="592"/>
                </a:lnTo>
                <a:lnTo>
                  <a:pt x="460" y="592"/>
                </a:lnTo>
                <a:lnTo>
                  <a:pt x="461" y="592"/>
                </a:lnTo>
                <a:lnTo>
                  <a:pt x="461" y="591"/>
                </a:lnTo>
                <a:lnTo>
                  <a:pt x="461" y="590"/>
                </a:lnTo>
                <a:lnTo>
                  <a:pt x="461" y="589"/>
                </a:lnTo>
                <a:lnTo>
                  <a:pt x="461" y="588"/>
                </a:lnTo>
                <a:lnTo>
                  <a:pt x="461" y="587"/>
                </a:lnTo>
                <a:lnTo>
                  <a:pt x="462" y="587"/>
                </a:lnTo>
                <a:lnTo>
                  <a:pt x="463" y="587"/>
                </a:lnTo>
                <a:lnTo>
                  <a:pt x="464" y="587"/>
                </a:lnTo>
                <a:lnTo>
                  <a:pt x="465" y="587"/>
                </a:lnTo>
                <a:lnTo>
                  <a:pt x="465" y="587"/>
                </a:lnTo>
                <a:lnTo>
                  <a:pt x="465" y="586"/>
                </a:lnTo>
                <a:lnTo>
                  <a:pt x="467" y="585"/>
                </a:lnTo>
                <a:lnTo>
                  <a:pt x="468" y="586"/>
                </a:lnTo>
                <a:lnTo>
                  <a:pt x="468" y="587"/>
                </a:lnTo>
                <a:lnTo>
                  <a:pt x="471" y="589"/>
                </a:lnTo>
                <a:lnTo>
                  <a:pt x="475" y="589"/>
                </a:lnTo>
                <a:lnTo>
                  <a:pt x="475" y="591"/>
                </a:lnTo>
                <a:lnTo>
                  <a:pt x="475" y="592"/>
                </a:lnTo>
                <a:lnTo>
                  <a:pt x="474" y="592"/>
                </a:lnTo>
                <a:lnTo>
                  <a:pt x="472" y="592"/>
                </a:lnTo>
                <a:lnTo>
                  <a:pt x="471" y="592"/>
                </a:lnTo>
                <a:lnTo>
                  <a:pt x="467" y="592"/>
                </a:lnTo>
                <a:lnTo>
                  <a:pt x="466" y="592"/>
                </a:lnTo>
                <a:lnTo>
                  <a:pt x="466" y="592"/>
                </a:lnTo>
                <a:lnTo>
                  <a:pt x="466" y="593"/>
                </a:lnTo>
                <a:lnTo>
                  <a:pt x="466" y="594"/>
                </a:lnTo>
                <a:lnTo>
                  <a:pt x="466" y="595"/>
                </a:lnTo>
                <a:lnTo>
                  <a:pt x="467" y="596"/>
                </a:lnTo>
                <a:lnTo>
                  <a:pt x="467" y="597"/>
                </a:lnTo>
                <a:lnTo>
                  <a:pt x="468" y="598"/>
                </a:lnTo>
                <a:lnTo>
                  <a:pt x="468" y="599"/>
                </a:lnTo>
                <a:lnTo>
                  <a:pt x="468" y="600"/>
                </a:lnTo>
                <a:lnTo>
                  <a:pt x="468" y="601"/>
                </a:lnTo>
                <a:lnTo>
                  <a:pt x="468" y="602"/>
                </a:lnTo>
                <a:lnTo>
                  <a:pt x="469" y="602"/>
                </a:lnTo>
                <a:lnTo>
                  <a:pt x="469" y="603"/>
                </a:lnTo>
                <a:lnTo>
                  <a:pt x="469" y="604"/>
                </a:lnTo>
                <a:lnTo>
                  <a:pt x="469" y="606"/>
                </a:lnTo>
                <a:lnTo>
                  <a:pt x="469" y="609"/>
                </a:lnTo>
                <a:lnTo>
                  <a:pt x="469" y="610"/>
                </a:lnTo>
                <a:lnTo>
                  <a:pt x="469" y="611"/>
                </a:lnTo>
                <a:lnTo>
                  <a:pt x="469" y="614"/>
                </a:lnTo>
                <a:lnTo>
                  <a:pt x="469" y="616"/>
                </a:lnTo>
                <a:lnTo>
                  <a:pt x="469" y="617"/>
                </a:lnTo>
                <a:lnTo>
                  <a:pt x="469" y="618"/>
                </a:lnTo>
                <a:lnTo>
                  <a:pt x="469" y="619"/>
                </a:lnTo>
                <a:lnTo>
                  <a:pt x="469" y="620"/>
                </a:lnTo>
                <a:lnTo>
                  <a:pt x="469" y="621"/>
                </a:lnTo>
                <a:lnTo>
                  <a:pt x="469" y="622"/>
                </a:lnTo>
                <a:lnTo>
                  <a:pt x="468" y="622"/>
                </a:lnTo>
                <a:lnTo>
                  <a:pt x="468" y="623"/>
                </a:lnTo>
                <a:lnTo>
                  <a:pt x="468" y="624"/>
                </a:lnTo>
                <a:lnTo>
                  <a:pt x="468" y="625"/>
                </a:lnTo>
                <a:lnTo>
                  <a:pt x="470" y="625"/>
                </a:lnTo>
                <a:lnTo>
                  <a:pt x="472" y="625"/>
                </a:lnTo>
                <a:lnTo>
                  <a:pt x="473" y="625"/>
                </a:lnTo>
                <a:lnTo>
                  <a:pt x="474" y="625"/>
                </a:lnTo>
                <a:lnTo>
                  <a:pt x="476" y="625"/>
                </a:lnTo>
                <a:lnTo>
                  <a:pt x="476" y="624"/>
                </a:lnTo>
                <a:lnTo>
                  <a:pt x="476" y="622"/>
                </a:lnTo>
                <a:lnTo>
                  <a:pt x="477" y="622"/>
                </a:lnTo>
                <a:lnTo>
                  <a:pt x="477" y="622"/>
                </a:lnTo>
                <a:lnTo>
                  <a:pt x="478" y="622"/>
                </a:lnTo>
                <a:lnTo>
                  <a:pt x="479" y="622"/>
                </a:lnTo>
                <a:lnTo>
                  <a:pt x="479" y="621"/>
                </a:lnTo>
                <a:lnTo>
                  <a:pt x="480" y="621"/>
                </a:lnTo>
                <a:lnTo>
                  <a:pt x="481" y="621"/>
                </a:lnTo>
                <a:lnTo>
                  <a:pt x="482" y="621"/>
                </a:lnTo>
                <a:lnTo>
                  <a:pt x="482" y="622"/>
                </a:lnTo>
                <a:lnTo>
                  <a:pt x="482" y="623"/>
                </a:lnTo>
                <a:lnTo>
                  <a:pt x="482" y="625"/>
                </a:lnTo>
                <a:lnTo>
                  <a:pt x="483" y="625"/>
                </a:lnTo>
                <a:lnTo>
                  <a:pt x="484" y="625"/>
                </a:lnTo>
                <a:lnTo>
                  <a:pt x="485" y="625"/>
                </a:lnTo>
                <a:lnTo>
                  <a:pt x="486" y="625"/>
                </a:lnTo>
                <a:lnTo>
                  <a:pt x="487" y="625"/>
                </a:lnTo>
                <a:lnTo>
                  <a:pt x="488" y="625"/>
                </a:lnTo>
                <a:lnTo>
                  <a:pt x="489" y="625"/>
                </a:lnTo>
                <a:lnTo>
                  <a:pt x="489" y="625"/>
                </a:lnTo>
                <a:lnTo>
                  <a:pt x="490" y="625"/>
                </a:lnTo>
                <a:lnTo>
                  <a:pt x="491" y="625"/>
                </a:lnTo>
                <a:lnTo>
                  <a:pt x="492" y="625"/>
                </a:lnTo>
                <a:lnTo>
                  <a:pt x="493" y="625"/>
                </a:lnTo>
                <a:lnTo>
                  <a:pt x="494" y="625"/>
                </a:lnTo>
                <a:lnTo>
                  <a:pt x="495" y="625"/>
                </a:lnTo>
                <a:lnTo>
                  <a:pt x="496" y="625"/>
                </a:lnTo>
                <a:lnTo>
                  <a:pt x="497" y="625"/>
                </a:lnTo>
                <a:lnTo>
                  <a:pt x="498" y="625"/>
                </a:lnTo>
                <a:lnTo>
                  <a:pt x="501" y="625"/>
                </a:lnTo>
                <a:lnTo>
                  <a:pt x="501" y="625"/>
                </a:lnTo>
                <a:lnTo>
                  <a:pt x="502" y="625"/>
                </a:lnTo>
                <a:lnTo>
                  <a:pt x="504" y="625"/>
                </a:lnTo>
                <a:lnTo>
                  <a:pt x="506" y="625"/>
                </a:lnTo>
                <a:lnTo>
                  <a:pt x="507" y="625"/>
                </a:lnTo>
                <a:lnTo>
                  <a:pt x="510" y="625"/>
                </a:lnTo>
                <a:lnTo>
                  <a:pt x="511" y="625"/>
                </a:lnTo>
                <a:lnTo>
                  <a:pt x="512" y="625"/>
                </a:lnTo>
                <a:lnTo>
                  <a:pt x="513" y="625"/>
                </a:lnTo>
                <a:lnTo>
                  <a:pt x="513" y="624"/>
                </a:lnTo>
                <a:lnTo>
                  <a:pt x="513" y="623"/>
                </a:lnTo>
                <a:lnTo>
                  <a:pt x="513" y="621"/>
                </a:lnTo>
                <a:lnTo>
                  <a:pt x="513" y="620"/>
                </a:lnTo>
                <a:lnTo>
                  <a:pt x="513" y="619"/>
                </a:lnTo>
                <a:lnTo>
                  <a:pt x="513" y="618"/>
                </a:lnTo>
                <a:lnTo>
                  <a:pt x="513" y="617"/>
                </a:lnTo>
                <a:lnTo>
                  <a:pt x="513" y="616"/>
                </a:lnTo>
                <a:lnTo>
                  <a:pt x="513" y="616"/>
                </a:lnTo>
                <a:lnTo>
                  <a:pt x="513" y="615"/>
                </a:lnTo>
                <a:lnTo>
                  <a:pt x="513" y="613"/>
                </a:lnTo>
                <a:lnTo>
                  <a:pt x="513" y="612"/>
                </a:lnTo>
                <a:lnTo>
                  <a:pt x="513" y="610"/>
                </a:lnTo>
                <a:lnTo>
                  <a:pt x="513" y="609"/>
                </a:lnTo>
                <a:lnTo>
                  <a:pt x="514" y="609"/>
                </a:lnTo>
                <a:lnTo>
                  <a:pt x="515" y="609"/>
                </a:lnTo>
                <a:lnTo>
                  <a:pt x="516" y="609"/>
                </a:lnTo>
                <a:lnTo>
                  <a:pt x="517" y="609"/>
                </a:lnTo>
                <a:lnTo>
                  <a:pt x="518" y="609"/>
                </a:lnTo>
                <a:lnTo>
                  <a:pt x="519" y="609"/>
                </a:lnTo>
                <a:lnTo>
                  <a:pt x="515" y="614"/>
                </a:lnTo>
                <a:lnTo>
                  <a:pt x="514" y="614"/>
                </a:lnTo>
                <a:lnTo>
                  <a:pt x="514" y="615"/>
                </a:lnTo>
                <a:lnTo>
                  <a:pt x="514" y="616"/>
                </a:lnTo>
                <a:lnTo>
                  <a:pt x="514" y="616"/>
                </a:lnTo>
                <a:lnTo>
                  <a:pt x="515" y="616"/>
                </a:lnTo>
                <a:lnTo>
                  <a:pt x="515" y="616"/>
                </a:lnTo>
                <a:lnTo>
                  <a:pt x="516" y="616"/>
                </a:lnTo>
                <a:lnTo>
                  <a:pt x="516" y="617"/>
                </a:lnTo>
                <a:lnTo>
                  <a:pt x="515" y="617"/>
                </a:lnTo>
                <a:lnTo>
                  <a:pt x="514" y="617"/>
                </a:lnTo>
                <a:lnTo>
                  <a:pt x="514" y="618"/>
                </a:lnTo>
                <a:lnTo>
                  <a:pt x="515" y="618"/>
                </a:lnTo>
                <a:lnTo>
                  <a:pt x="515" y="617"/>
                </a:lnTo>
                <a:lnTo>
                  <a:pt x="515" y="618"/>
                </a:lnTo>
                <a:lnTo>
                  <a:pt x="515" y="619"/>
                </a:lnTo>
                <a:lnTo>
                  <a:pt x="514" y="619"/>
                </a:lnTo>
                <a:lnTo>
                  <a:pt x="514" y="620"/>
                </a:lnTo>
                <a:lnTo>
                  <a:pt x="516" y="619"/>
                </a:lnTo>
                <a:lnTo>
                  <a:pt x="517" y="619"/>
                </a:lnTo>
                <a:lnTo>
                  <a:pt x="519" y="619"/>
                </a:lnTo>
                <a:lnTo>
                  <a:pt x="521" y="619"/>
                </a:lnTo>
                <a:lnTo>
                  <a:pt x="522" y="619"/>
                </a:lnTo>
                <a:lnTo>
                  <a:pt x="524" y="620"/>
                </a:lnTo>
                <a:lnTo>
                  <a:pt x="524" y="624"/>
                </a:lnTo>
                <a:lnTo>
                  <a:pt x="524" y="626"/>
                </a:lnTo>
                <a:lnTo>
                  <a:pt x="524" y="627"/>
                </a:lnTo>
                <a:lnTo>
                  <a:pt x="525" y="628"/>
                </a:lnTo>
                <a:lnTo>
                  <a:pt x="528" y="627"/>
                </a:lnTo>
                <a:lnTo>
                  <a:pt x="530" y="627"/>
                </a:lnTo>
                <a:lnTo>
                  <a:pt x="531" y="627"/>
                </a:lnTo>
                <a:lnTo>
                  <a:pt x="532" y="627"/>
                </a:lnTo>
                <a:lnTo>
                  <a:pt x="532" y="626"/>
                </a:lnTo>
                <a:lnTo>
                  <a:pt x="532" y="625"/>
                </a:lnTo>
                <a:lnTo>
                  <a:pt x="532" y="624"/>
                </a:lnTo>
                <a:lnTo>
                  <a:pt x="532" y="623"/>
                </a:lnTo>
                <a:lnTo>
                  <a:pt x="532" y="622"/>
                </a:lnTo>
                <a:lnTo>
                  <a:pt x="532" y="617"/>
                </a:lnTo>
                <a:lnTo>
                  <a:pt x="532" y="614"/>
                </a:lnTo>
                <a:lnTo>
                  <a:pt x="532" y="613"/>
                </a:lnTo>
                <a:lnTo>
                  <a:pt x="532" y="612"/>
                </a:lnTo>
                <a:lnTo>
                  <a:pt x="532" y="610"/>
                </a:lnTo>
                <a:lnTo>
                  <a:pt x="532" y="609"/>
                </a:lnTo>
                <a:lnTo>
                  <a:pt x="532" y="608"/>
                </a:lnTo>
                <a:lnTo>
                  <a:pt x="532" y="607"/>
                </a:lnTo>
                <a:lnTo>
                  <a:pt x="532" y="606"/>
                </a:lnTo>
                <a:lnTo>
                  <a:pt x="532" y="605"/>
                </a:lnTo>
                <a:lnTo>
                  <a:pt x="532" y="604"/>
                </a:lnTo>
                <a:lnTo>
                  <a:pt x="532" y="604"/>
                </a:lnTo>
                <a:lnTo>
                  <a:pt x="531" y="604"/>
                </a:lnTo>
                <a:lnTo>
                  <a:pt x="531" y="603"/>
                </a:lnTo>
                <a:lnTo>
                  <a:pt x="530" y="602"/>
                </a:lnTo>
                <a:lnTo>
                  <a:pt x="529" y="601"/>
                </a:lnTo>
                <a:lnTo>
                  <a:pt x="528" y="601"/>
                </a:lnTo>
                <a:lnTo>
                  <a:pt x="528" y="600"/>
                </a:lnTo>
                <a:lnTo>
                  <a:pt x="527" y="600"/>
                </a:lnTo>
                <a:lnTo>
                  <a:pt x="526" y="600"/>
                </a:lnTo>
                <a:lnTo>
                  <a:pt x="525" y="600"/>
                </a:lnTo>
                <a:lnTo>
                  <a:pt x="524" y="600"/>
                </a:lnTo>
                <a:lnTo>
                  <a:pt x="523" y="600"/>
                </a:lnTo>
                <a:lnTo>
                  <a:pt x="522" y="600"/>
                </a:lnTo>
                <a:lnTo>
                  <a:pt x="521" y="600"/>
                </a:lnTo>
                <a:lnTo>
                  <a:pt x="520" y="600"/>
                </a:lnTo>
                <a:lnTo>
                  <a:pt x="519" y="600"/>
                </a:lnTo>
                <a:lnTo>
                  <a:pt x="518" y="601"/>
                </a:lnTo>
                <a:lnTo>
                  <a:pt x="517" y="601"/>
                </a:lnTo>
                <a:lnTo>
                  <a:pt x="516" y="601"/>
                </a:lnTo>
                <a:lnTo>
                  <a:pt x="515" y="601"/>
                </a:lnTo>
                <a:lnTo>
                  <a:pt x="515" y="602"/>
                </a:lnTo>
                <a:lnTo>
                  <a:pt x="515" y="603"/>
                </a:lnTo>
                <a:lnTo>
                  <a:pt x="514" y="603"/>
                </a:lnTo>
                <a:lnTo>
                  <a:pt x="513" y="603"/>
                </a:lnTo>
                <a:lnTo>
                  <a:pt x="513" y="602"/>
                </a:lnTo>
                <a:lnTo>
                  <a:pt x="513" y="601"/>
                </a:lnTo>
                <a:lnTo>
                  <a:pt x="513" y="600"/>
                </a:lnTo>
                <a:lnTo>
                  <a:pt x="513" y="599"/>
                </a:lnTo>
                <a:lnTo>
                  <a:pt x="513" y="592"/>
                </a:lnTo>
                <a:lnTo>
                  <a:pt x="512" y="592"/>
                </a:lnTo>
                <a:lnTo>
                  <a:pt x="510" y="592"/>
                </a:lnTo>
                <a:lnTo>
                  <a:pt x="507" y="592"/>
                </a:lnTo>
                <a:lnTo>
                  <a:pt x="505" y="592"/>
                </a:lnTo>
                <a:lnTo>
                  <a:pt x="504" y="592"/>
                </a:lnTo>
                <a:lnTo>
                  <a:pt x="501" y="592"/>
                </a:lnTo>
                <a:lnTo>
                  <a:pt x="498" y="592"/>
                </a:lnTo>
                <a:lnTo>
                  <a:pt x="497" y="592"/>
                </a:lnTo>
                <a:lnTo>
                  <a:pt x="496" y="592"/>
                </a:lnTo>
                <a:lnTo>
                  <a:pt x="496" y="590"/>
                </a:lnTo>
                <a:lnTo>
                  <a:pt x="501" y="590"/>
                </a:lnTo>
                <a:lnTo>
                  <a:pt x="505" y="589"/>
                </a:lnTo>
                <a:lnTo>
                  <a:pt x="507" y="588"/>
                </a:lnTo>
                <a:lnTo>
                  <a:pt x="509" y="587"/>
                </a:lnTo>
                <a:lnTo>
                  <a:pt x="510" y="587"/>
                </a:lnTo>
                <a:lnTo>
                  <a:pt x="509" y="587"/>
                </a:lnTo>
                <a:lnTo>
                  <a:pt x="509" y="586"/>
                </a:lnTo>
                <a:lnTo>
                  <a:pt x="509" y="585"/>
                </a:lnTo>
                <a:lnTo>
                  <a:pt x="510" y="585"/>
                </a:lnTo>
                <a:lnTo>
                  <a:pt x="511" y="585"/>
                </a:lnTo>
                <a:lnTo>
                  <a:pt x="512" y="585"/>
                </a:lnTo>
                <a:lnTo>
                  <a:pt x="513" y="585"/>
                </a:lnTo>
                <a:lnTo>
                  <a:pt x="512" y="583"/>
                </a:lnTo>
                <a:lnTo>
                  <a:pt x="513" y="583"/>
                </a:lnTo>
                <a:lnTo>
                  <a:pt x="513" y="583"/>
                </a:lnTo>
                <a:lnTo>
                  <a:pt x="514" y="583"/>
                </a:lnTo>
                <a:lnTo>
                  <a:pt x="515" y="583"/>
                </a:lnTo>
                <a:lnTo>
                  <a:pt x="515" y="584"/>
                </a:lnTo>
                <a:lnTo>
                  <a:pt x="516" y="584"/>
                </a:lnTo>
                <a:lnTo>
                  <a:pt x="516" y="585"/>
                </a:lnTo>
                <a:lnTo>
                  <a:pt x="516" y="586"/>
                </a:lnTo>
                <a:lnTo>
                  <a:pt x="518" y="586"/>
                </a:lnTo>
                <a:lnTo>
                  <a:pt x="520" y="585"/>
                </a:lnTo>
                <a:lnTo>
                  <a:pt x="524" y="585"/>
                </a:lnTo>
                <a:lnTo>
                  <a:pt x="525" y="585"/>
                </a:lnTo>
                <a:lnTo>
                  <a:pt x="527" y="584"/>
                </a:lnTo>
                <a:lnTo>
                  <a:pt x="528" y="584"/>
                </a:lnTo>
                <a:lnTo>
                  <a:pt x="530" y="584"/>
                </a:lnTo>
                <a:lnTo>
                  <a:pt x="534" y="583"/>
                </a:lnTo>
                <a:lnTo>
                  <a:pt x="537" y="582"/>
                </a:lnTo>
                <a:lnTo>
                  <a:pt x="538" y="582"/>
                </a:lnTo>
                <a:lnTo>
                  <a:pt x="545" y="580"/>
                </a:lnTo>
                <a:lnTo>
                  <a:pt x="546" y="580"/>
                </a:lnTo>
                <a:lnTo>
                  <a:pt x="546" y="581"/>
                </a:lnTo>
                <a:lnTo>
                  <a:pt x="547" y="582"/>
                </a:lnTo>
                <a:lnTo>
                  <a:pt x="547" y="583"/>
                </a:lnTo>
                <a:lnTo>
                  <a:pt x="548" y="585"/>
                </a:lnTo>
                <a:lnTo>
                  <a:pt x="548" y="586"/>
                </a:lnTo>
                <a:lnTo>
                  <a:pt x="548" y="587"/>
                </a:lnTo>
                <a:lnTo>
                  <a:pt x="548" y="588"/>
                </a:lnTo>
                <a:lnTo>
                  <a:pt x="548" y="589"/>
                </a:lnTo>
                <a:lnTo>
                  <a:pt x="548" y="590"/>
                </a:lnTo>
                <a:lnTo>
                  <a:pt x="547" y="590"/>
                </a:lnTo>
                <a:lnTo>
                  <a:pt x="546" y="590"/>
                </a:lnTo>
                <a:lnTo>
                  <a:pt x="546" y="589"/>
                </a:lnTo>
                <a:lnTo>
                  <a:pt x="546" y="588"/>
                </a:lnTo>
                <a:lnTo>
                  <a:pt x="546" y="587"/>
                </a:lnTo>
                <a:lnTo>
                  <a:pt x="547" y="586"/>
                </a:lnTo>
                <a:lnTo>
                  <a:pt x="546" y="581"/>
                </a:lnTo>
                <a:lnTo>
                  <a:pt x="545" y="581"/>
                </a:lnTo>
                <a:lnTo>
                  <a:pt x="543" y="581"/>
                </a:lnTo>
                <a:lnTo>
                  <a:pt x="541" y="582"/>
                </a:lnTo>
                <a:lnTo>
                  <a:pt x="540" y="582"/>
                </a:lnTo>
                <a:lnTo>
                  <a:pt x="538" y="582"/>
                </a:lnTo>
                <a:lnTo>
                  <a:pt x="537" y="582"/>
                </a:lnTo>
                <a:lnTo>
                  <a:pt x="535" y="583"/>
                </a:lnTo>
                <a:lnTo>
                  <a:pt x="530" y="584"/>
                </a:lnTo>
                <a:lnTo>
                  <a:pt x="528" y="585"/>
                </a:lnTo>
                <a:lnTo>
                  <a:pt x="527" y="585"/>
                </a:lnTo>
                <a:lnTo>
                  <a:pt x="525" y="585"/>
                </a:lnTo>
                <a:lnTo>
                  <a:pt x="524" y="585"/>
                </a:lnTo>
                <a:lnTo>
                  <a:pt x="517" y="586"/>
                </a:lnTo>
                <a:lnTo>
                  <a:pt x="515" y="587"/>
                </a:lnTo>
                <a:lnTo>
                  <a:pt x="515" y="588"/>
                </a:lnTo>
                <a:lnTo>
                  <a:pt x="515" y="589"/>
                </a:lnTo>
                <a:lnTo>
                  <a:pt x="515" y="590"/>
                </a:lnTo>
                <a:lnTo>
                  <a:pt x="516" y="590"/>
                </a:lnTo>
                <a:lnTo>
                  <a:pt x="516" y="591"/>
                </a:lnTo>
                <a:lnTo>
                  <a:pt x="516" y="592"/>
                </a:lnTo>
                <a:lnTo>
                  <a:pt x="515" y="592"/>
                </a:lnTo>
                <a:lnTo>
                  <a:pt x="514" y="592"/>
                </a:lnTo>
                <a:lnTo>
                  <a:pt x="513" y="592"/>
                </a:lnTo>
                <a:lnTo>
                  <a:pt x="513" y="592"/>
                </a:lnTo>
                <a:lnTo>
                  <a:pt x="513" y="594"/>
                </a:lnTo>
                <a:lnTo>
                  <a:pt x="513" y="595"/>
                </a:lnTo>
                <a:lnTo>
                  <a:pt x="513" y="596"/>
                </a:lnTo>
                <a:lnTo>
                  <a:pt x="513" y="598"/>
                </a:lnTo>
                <a:lnTo>
                  <a:pt x="513" y="601"/>
                </a:lnTo>
                <a:lnTo>
                  <a:pt x="514" y="601"/>
                </a:lnTo>
                <a:lnTo>
                  <a:pt x="515" y="601"/>
                </a:lnTo>
                <a:lnTo>
                  <a:pt x="516" y="601"/>
                </a:lnTo>
                <a:lnTo>
                  <a:pt x="517" y="601"/>
                </a:lnTo>
                <a:lnTo>
                  <a:pt x="518" y="601"/>
                </a:lnTo>
                <a:lnTo>
                  <a:pt x="518" y="600"/>
                </a:lnTo>
                <a:lnTo>
                  <a:pt x="519" y="600"/>
                </a:lnTo>
                <a:lnTo>
                  <a:pt x="520" y="600"/>
                </a:lnTo>
                <a:lnTo>
                  <a:pt x="521" y="600"/>
                </a:lnTo>
                <a:lnTo>
                  <a:pt x="522" y="600"/>
                </a:lnTo>
                <a:lnTo>
                  <a:pt x="523" y="600"/>
                </a:lnTo>
                <a:lnTo>
                  <a:pt x="524" y="600"/>
                </a:lnTo>
                <a:lnTo>
                  <a:pt x="525" y="600"/>
                </a:lnTo>
                <a:lnTo>
                  <a:pt x="525" y="600"/>
                </a:lnTo>
                <a:lnTo>
                  <a:pt x="526" y="600"/>
                </a:lnTo>
                <a:lnTo>
                  <a:pt x="527" y="600"/>
                </a:lnTo>
                <a:lnTo>
                  <a:pt x="528" y="600"/>
                </a:lnTo>
                <a:lnTo>
                  <a:pt x="529" y="601"/>
                </a:lnTo>
                <a:lnTo>
                  <a:pt x="530" y="601"/>
                </a:lnTo>
                <a:lnTo>
                  <a:pt x="530" y="602"/>
                </a:lnTo>
                <a:lnTo>
                  <a:pt x="531" y="602"/>
                </a:lnTo>
                <a:lnTo>
                  <a:pt x="531" y="603"/>
                </a:lnTo>
                <a:lnTo>
                  <a:pt x="532" y="603"/>
                </a:lnTo>
                <a:lnTo>
                  <a:pt x="532" y="604"/>
                </a:lnTo>
                <a:lnTo>
                  <a:pt x="532" y="604"/>
                </a:lnTo>
                <a:lnTo>
                  <a:pt x="532" y="605"/>
                </a:lnTo>
                <a:lnTo>
                  <a:pt x="532" y="606"/>
                </a:lnTo>
                <a:lnTo>
                  <a:pt x="532" y="607"/>
                </a:lnTo>
                <a:lnTo>
                  <a:pt x="532" y="608"/>
                </a:lnTo>
                <a:lnTo>
                  <a:pt x="532" y="609"/>
                </a:lnTo>
                <a:lnTo>
                  <a:pt x="533" y="609"/>
                </a:lnTo>
                <a:lnTo>
                  <a:pt x="533" y="610"/>
                </a:lnTo>
                <a:lnTo>
                  <a:pt x="533" y="611"/>
                </a:lnTo>
                <a:lnTo>
                  <a:pt x="533" y="612"/>
                </a:lnTo>
                <a:lnTo>
                  <a:pt x="533" y="613"/>
                </a:lnTo>
                <a:lnTo>
                  <a:pt x="533" y="614"/>
                </a:lnTo>
                <a:lnTo>
                  <a:pt x="533" y="615"/>
                </a:lnTo>
                <a:lnTo>
                  <a:pt x="533" y="616"/>
                </a:lnTo>
                <a:lnTo>
                  <a:pt x="533" y="617"/>
                </a:lnTo>
                <a:lnTo>
                  <a:pt x="533" y="622"/>
                </a:lnTo>
                <a:lnTo>
                  <a:pt x="533" y="623"/>
                </a:lnTo>
                <a:lnTo>
                  <a:pt x="533" y="624"/>
                </a:lnTo>
                <a:lnTo>
                  <a:pt x="533" y="625"/>
                </a:lnTo>
                <a:lnTo>
                  <a:pt x="534" y="625"/>
                </a:lnTo>
                <a:lnTo>
                  <a:pt x="536" y="625"/>
                </a:lnTo>
                <a:lnTo>
                  <a:pt x="536" y="626"/>
                </a:lnTo>
                <a:lnTo>
                  <a:pt x="536" y="627"/>
                </a:lnTo>
                <a:lnTo>
                  <a:pt x="536" y="628"/>
                </a:lnTo>
                <a:lnTo>
                  <a:pt x="537" y="628"/>
                </a:lnTo>
                <a:lnTo>
                  <a:pt x="537" y="628"/>
                </a:lnTo>
                <a:lnTo>
                  <a:pt x="541" y="628"/>
                </a:lnTo>
                <a:lnTo>
                  <a:pt x="541" y="627"/>
                </a:lnTo>
                <a:lnTo>
                  <a:pt x="542" y="625"/>
                </a:lnTo>
                <a:lnTo>
                  <a:pt x="546" y="621"/>
                </a:lnTo>
                <a:lnTo>
                  <a:pt x="548" y="618"/>
                </a:lnTo>
                <a:lnTo>
                  <a:pt x="548" y="625"/>
                </a:lnTo>
                <a:lnTo>
                  <a:pt x="549" y="625"/>
                </a:lnTo>
                <a:lnTo>
                  <a:pt x="549" y="624"/>
                </a:lnTo>
                <a:lnTo>
                  <a:pt x="549" y="624"/>
                </a:lnTo>
                <a:lnTo>
                  <a:pt x="550" y="624"/>
                </a:lnTo>
                <a:lnTo>
                  <a:pt x="551" y="624"/>
                </a:lnTo>
                <a:lnTo>
                  <a:pt x="552" y="624"/>
                </a:lnTo>
                <a:lnTo>
                  <a:pt x="553" y="624"/>
                </a:lnTo>
                <a:lnTo>
                  <a:pt x="554" y="624"/>
                </a:lnTo>
                <a:lnTo>
                  <a:pt x="555" y="624"/>
                </a:lnTo>
                <a:lnTo>
                  <a:pt x="556" y="624"/>
                </a:lnTo>
                <a:lnTo>
                  <a:pt x="557" y="624"/>
                </a:lnTo>
                <a:lnTo>
                  <a:pt x="558" y="624"/>
                </a:lnTo>
                <a:lnTo>
                  <a:pt x="559" y="624"/>
                </a:lnTo>
                <a:lnTo>
                  <a:pt x="559" y="627"/>
                </a:lnTo>
                <a:lnTo>
                  <a:pt x="560" y="627"/>
                </a:lnTo>
                <a:lnTo>
                  <a:pt x="561" y="627"/>
                </a:lnTo>
                <a:lnTo>
                  <a:pt x="561" y="627"/>
                </a:lnTo>
                <a:lnTo>
                  <a:pt x="562" y="627"/>
                </a:lnTo>
                <a:lnTo>
                  <a:pt x="563" y="627"/>
                </a:lnTo>
                <a:lnTo>
                  <a:pt x="563" y="626"/>
                </a:lnTo>
                <a:lnTo>
                  <a:pt x="563" y="624"/>
                </a:lnTo>
                <a:lnTo>
                  <a:pt x="564" y="624"/>
                </a:lnTo>
                <a:lnTo>
                  <a:pt x="566" y="624"/>
                </a:lnTo>
                <a:lnTo>
                  <a:pt x="569" y="624"/>
                </a:lnTo>
                <a:lnTo>
                  <a:pt x="570" y="624"/>
                </a:lnTo>
                <a:lnTo>
                  <a:pt x="571" y="624"/>
                </a:lnTo>
                <a:lnTo>
                  <a:pt x="571" y="625"/>
                </a:lnTo>
                <a:lnTo>
                  <a:pt x="571" y="626"/>
                </a:lnTo>
                <a:lnTo>
                  <a:pt x="570" y="626"/>
                </a:lnTo>
                <a:lnTo>
                  <a:pt x="570" y="627"/>
                </a:lnTo>
                <a:lnTo>
                  <a:pt x="571" y="627"/>
                </a:lnTo>
                <a:lnTo>
                  <a:pt x="571" y="625"/>
                </a:lnTo>
                <a:lnTo>
                  <a:pt x="571" y="624"/>
                </a:lnTo>
                <a:lnTo>
                  <a:pt x="572" y="624"/>
                </a:lnTo>
                <a:lnTo>
                  <a:pt x="573" y="624"/>
                </a:lnTo>
                <a:lnTo>
                  <a:pt x="573" y="624"/>
                </a:lnTo>
                <a:lnTo>
                  <a:pt x="574" y="624"/>
                </a:lnTo>
                <a:lnTo>
                  <a:pt x="575" y="624"/>
                </a:lnTo>
                <a:lnTo>
                  <a:pt x="576" y="624"/>
                </a:lnTo>
                <a:lnTo>
                  <a:pt x="577" y="624"/>
                </a:lnTo>
                <a:lnTo>
                  <a:pt x="578" y="624"/>
                </a:lnTo>
                <a:lnTo>
                  <a:pt x="579" y="624"/>
                </a:lnTo>
                <a:lnTo>
                  <a:pt x="580" y="624"/>
                </a:lnTo>
                <a:lnTo>
                  <a:pt x="581" y="624"/>
                </a:lnTo>
                <a:lnTo>
                  <a:pt x="582" y="624"/>
                </a:lnTo>
                <a:lnTo>
                  <a:pt x="582" y="625"/>
                </a:lnTo>
                <a:lnTo>
                  <a:pt x="582" y="626"/>
                </a:lnTo>
                <a:lnTo>
                  <a:pt x="582" y="627"/>
                </a:lnTo>
                <a:lnTo>
                  <a:pt x="582" y="628"/>
                </a:lnTo>
                <a:lnTo>
                  <a:pt x="583" y="628"/>
                </a:lnTo>
                <a:lnTo>
                  <a:pt x="587" y="628"/>
                </a:lnTo>
                <a:lnTo>
                  <a:pt x="588" y="628"/>
                </a:lnTo>
                <a:lnTo>
                  <a:pt x="588" y="627"/>
                </a:lnTo>
                <a:lnTo>
                  <a:pt x="590" y="627"/>
                </a:lnTo>
                <a:lnTo>
                  <a:pt x="590" y="626"/>
                </a:lnTo>
                <a:lnTo>
                  <a:pt x="590" y="625"/>
                </a:lnTo>
                <a:lnTo>
                  <a:pt x="590" y="624"/>
                </a:lnTo>
                <a:lnTo>
                  <a:pt x="590" y="623"/>
                </a:lnTo>
                <a:lnTo>
                  <a:pt x="589" y="623"/>
                </a:lnTo>
                <a:lnTo>
                  <a:pt x="589" y="622"/>
                </a:lnTo>
                <a:lnTo>
                  <a:pt x="590" y="622"/>
                </a:lnTo>
                <a:lnTo>
                  <a:pt x="591" y="622"/>
                </a:lnTo>
                <a:lnTo>
                  <a:pt x="591" y="621"/>
                </a:lnTo>
                <a:lnTo>
                  <a:pt x="592" y="621"/>
                </a:lnTo>
                <a:lnTo>
                  <a:pt x="593" y="621"/>
                </a:lnTo>
                <a:lnTo>
                  <a:pt x="593" y="620"/>
                </a:lnTo>
                <a:lnTo>
                  <a:pt x="594" y="620"/>
                </a:lnTo>
                <a:lnTo>
                  <a:pt x="595" y="620"/>
                </a:lnTo>
                <a:lnTo>
                  <a:pt x="595" y="619"/>
                </a:lnTo>
                <a:lnTo>
                  <a:pt x="596" y="619"/>
                </a:lnTo>
                <a:lnTo>
                  <a:pt x="597" y="619"/>
                </a:lnTo>
                <a:lnTo>
                  <a:pt x="597" y="618"/>
                </a:lnTo>
                <a:lnTo>
                  <a:pt x="597" y="618"/>
                </a:lnTo>
                <a:lnTo>
                  <a:pt x="598" y="618"/>
                </a:lnTo>
                <a:lnTo>
                  <a:pt x="598" y="617"/>
                </a:lnTo>
                <a:lnTo>
                  <a:pt x="599" y="617"/>
                </a:lnTo>
                <a:lnTo>
                  <a:pt x="600" y="617"/>
                </a:lnTo>
                <a:lnTo>
                  <a:pt x="600" y="616"/>
                </a:lnTo>
                <a:lnTo>
                  <a:pt x="600" y="616"/>
                </a:lnTo>
                <a:lnTo>
                  <a:pt x="600" y="615"/>
                </a:lnTo>
                <a:lnTo>
                  <a:pt x="601" y="615"/>
                </a:lnTo>
                <a:lnTo>
                  <a:pt x="601" y="614"/>
                </a:lnTo>
                <a:lnTo>
                  <a:pt x="602" y="614"/>
                </a:lnTo>
                <a:lnTo>
                  <a:pt x="604" y="614"/>
                </a:lnTo>
                <a:lnTo>
                  <a:pt x="605" y="614"/>
                </a:lnTo>
                <a:lnTo>
                  <a:pt x="605" y="615"/>
                </a:lnTo>
                <a:lnTo>
                  <a:pt x="604" y="615"/>
                </a:lnTo>
                <a:lnTo>
                  <a:pt x="604" y="616"/>
                </a:lnTo>
                <a:lnTo>
                  <a:pt x="604" y="616"/>
                </a:lnTo>
                <a:lnTo>
                  <a:pt x="604" y="618"/>
                </a:lnTo>
                <a:lnTo>
                  <a:pt x="603" y="618"/>
                </a:lnTo>
                <a:lnTo>
                  <a:pt x="603" y="619"/>
                </a:lnTo>
                <a:lnTo>
                  <a:pt x="605" y="619"/>
                </a:lnTo>
                <a:lnTo>
                  <a:pt x="606" y="619"/>
                </a:lnTo>
                <a:lnTo>
                  <a:pt x="607" y="619"/>
                </a:lnTo>
                <a:lnTo>
                  <a:pt x="608" y="619"/>
                </a:lnTo>
                <a:lnTo>
                  <a:pt x="609" y="619"/>
                </a:lnTo>
                <a:lnTo>
                  <a:pt x="609" y="619"/>
                </a:lnTo>
                <a:lnTo>
                  <a:pt x="609" y="620"/>
                </a:lnTo>
                <a:lnTo>
                  <a:pt x="610" y="620"/>
                </a:lnTo>
                <a:lnTo>
                  <a:pt x="611" y="621"/>
                </a:lnTo>
                <a:lnTo>
                  <a:pt x="611" y="622"/>
                </a:lnTo>
                <a:lnTo>
                  <a:pt x="612" y="622"/>
                </a:lnTo>
                <a:lnTo>
                  <a:pt x="613" y="623"/>
                </a:lnTo>
                <a:lnTo>
                  <a:pt x="613" y="622"/>
                </a:lnTo>
                <a:lnTo>
                  <a:pt x="614" y="622"/>
                </a:lnTo>
                <a:lnTo>
                  <a:pt x="614" y="621"/>
                </a:lnTo>
                <a:lnTo>
                  <a:pt x="614" y="620"/>
                </a:lnTo>
                <a:lnTo>
                  <a:pt x="614" y="619"/>
                </a:lnTo>
                <a:lnTo>
                  <a:pt x="614" y="618"/>
                </a:lnTo>
                <a:lnTo>
                  <a:pt x="614" y="617"/>
                </a:lnTo>
                <a:lnTo>
                  <a:pt x="614" y="616"/>
                </a:lnTo>
                <a:lnTo>
                  <a:pt x="614" y="615"/>
                </a:lnTo>
                <a:lnTo>
                  <a:pt x="614" y="614"/>
                </a:lnTo>
                <a:lnTo>
                  <a:pt x="614" y="613"/>
                </a:lnTo>
                <a:lnTo>
                  <a:pt x="613" y="611"/>
                </a:lnTo>
                <a:lnTo>
                  <a:pt x="610" y="608"/>
                </a:lnTo>
                <a:lnTo>
                  <a:pt x="609" y="608"/>
                </a:lnTo>
                <a:lnTo>
                  <a:pt x="609" y="609"/>
                </a:lnTo>
                <a:lnTo>
                  <a:pt x="609" y="609"/>
                </a:lnTo>
                <a:lnTo>
                  <a:pt x="608" y="609"/>
                </a:lnTo>
                <a:lnTo>
                  <a:pt x="608" y="610"/>
                </a:lnTo>
                <a:lnTo>
                  <a:pt x="607" y="610"/>
                </a:lnTo>
                <a:lnTo>
                  <a:pt x="607" y="611"/>
                </a:lnTo>
                <a:lnTo>
                  <a:pt x="606" y="611"/>
                </a:lnTo>
                <a:lnTo>
                  <a:pt x="605" y="611"/>
                </a:lnTo>
                <a:lnTo>
                  <a:pt x="604" y="611"/>
                </a:lnTo>
                <a:lnTo>
                  <a:pt x="603" y="610"/>
                </a:lnTo>
                <a:lnTo>
                  <a:pt x="604" y="608"/>
                </a:lnTo>
                <a:lnTo>
                  <a:pt x="605" y="606"/>
                </a:lnTo>
                <a:lnTo>
                  <a:pt x="606" y="605"/>
                </a:lnTo>
                <a:lnTo>
                  <a:pt x="607" y="604"/>
                </a:lnTo>
                <a:lnTo>
                  <a:pt x="608" y="602"/>
                </a:lnTo>
                <a:lnTo>
                  <a:pt x="607" y="601"/>
                </a:lnTo>
                <a:lnTo>
                  <a:pt x="606" y="601"/>
                </a:lnTo>
                <a:lnTo>
                  <a:pt x="605" y="600"/>
                </a:lnTo>
                <a:lnTo>
                  <a:pt x="606" y="599"/>
                </a:lnTo>
                <a:lnTo>
                  <a:pt x="606" y="598"/>
                </a:lnTo>
                <a:lnTo>
                  <a:pt x="605" y="598"/>
                </a:lnTo>
                <a:lnTo>
                  <a:pt x="604" y="598"/>
                </a:lnTo>
                <a:lnTo>
                  <a:pt x="603" y="597"/>
                </a:lnTo>
                <a:lnTo>
                  <a:pt x="602" y="597"/>
                </a:lnTo>
                <a:lnTo>
                  <a:pt x="604" y="596"/>
                </a:lnTo>
                <a:lnTo>
                  <a:pt x="607" y="594"/>
                </a:lnTo>
                <a:lnTo>
                  <a:pt x="608" y="594"/>
                </a:lnTo>
                <a:lnTo>
                  <a:pt x="608" y="595"/>
                </a:lnTo>
                <a:lnTo>
                  <a:pt x="609" y="595"/>
                </a:lnTo>
                <a:lnTo>
                  <a:pt x="609" y="596"/>
                </a:lnTo>
                <a:lnTo>
                  <a:pt x="609" y="596"/>
                </a:lnTo>
                <a:lnTo>
                  <a:pt x="609" y="597"/>
                </a:lnTo>
                <a:lnTo>
                  <a:pt x="610" y="597"/>
                </a:lnTo>
                <a:lnTo>
                  <a:pt x="610" y="596"/>
                </a:lnTo>
                <a:lnTo>
                  <a:pt x="611" y="596"/>
                </a:lnTo>
                <a:lnTo>
                  <a:pt x="611" y="595"/>
                </a:lnTo>
                <a:lnTo>
                  <a:pt x="612" y="595"/>
                </a:lnTo>
                <a:lnTo>
                  <a:pt x="613" y="593"/>
                </a:lnTo>
                <a:lnTo>
                  <a:pt x="613" y="592"/>
                </a:lnTo>
                <a:lnTo>
                  <a:pt x="614" y="592"/>
                </a:lnTo>
                <a:lnTo>
                  <a:pt x="614" y="591"/>
                </a:lnTo>
                <a:lnTo>
                  <a:pt x="615" y="590"/>
                </a:lnTo>
                <a:lnTo>
                  <a:pt x="616" y="589"/>
                </a:lnTo>
                <a:lnTo>
                  <a:pt x="616" y="588"/>
                </a:lnTo>
                <a:lnTo>
                  <a:pt x="617" y="586"/>
                </a:lnTo>
                <a:lnTo>
                  <a:pt x="618" y="586"/>
                </a:lnTo>
                <a:lnTo>
                  <a:pt x="618" y="585"/>
                </a:lnTo>
                <a:lnTo>
                  <a:pt x="619" y="583"/>
                </a:lnTo>
                <a:lnTo>
                  <a:pt x="620" y="582"/>
                </a:lnTo>
                <a:lnTo>
                  <a:pt x="621" y="581"/>
                </a:lnTo>
                <a:lnTo>
                  <a:pt x="621" y="580"/>
                </a:lnTo>
                <a:lnTo>
                  <a:pt x="621" y="580"/>
                </a:lnTo>
                <a:lnTo>
                  <a:pt x="621" y="580"/>
                </a:lnTo>
                <a:lnTo>
                  <a:pt x="620" y="579"/>
                </a:lnTo>
                <a:lnTo>
                  <a:pt x="619" y="578"/>
                </a:lnTo>
                <a:lnTo>
                  <a:pt x="620" y="578"/>
                </a:lnTo>
                <a:lnTo>
                  <a:pt x="620" y="577"/>
                </a:lnTo>
                <a:lnTo>
                  <a:pt x="621" y="576"/>
                </a:lnTo>
                <a:lnTo>
                  <a:pt x="621" y="573"/>
                </a:lnTo>
                <a:lnTo>
                  <a:pt x="622" y="573"/>
                </a:lnTo>
                <a:lnTo>
                  <a:pt x="621" y="573"/>
                </a:lnTo>
                <a:lnTo>
                  <a:pt x="622" y="573"/>
                </a:lnTo>
                <a:lnTo>
                  <a:pt x="622" y="572"/>
                </a:lnTo>
                <a:lnTo>
                  <a:pt x="623" y="572"/>
                </a:lnTo>
                <a:lnTo>
                  <a:pt x="624" y="572"/>
                </a:lnTo>
                <a:lnTo>
                  <a:pt x="625" y="573"/>
                </a:lnTo>
                <a:lnTo>
                  <a:pt x="626" y="573"/>
                </a:lnTo>
                <a:lnTo>
                  <a:pt x="627" y="573"/>
                </a:lnTo>
                <a:lnTo>
                  <a:pt x="628" y="570"/>
                </a:lnTo>
                <a:lnTo>
                  <a:pt x="629" y="569"/>
                </a:lnTo>
                <a:lnTo>
                  <a:pt x="630" y="568"/>
                </a:lnTo>
                <a:lnTo>
                  <a:pt x="630" y="568"/>
                </a:lnTo>
                <a:lnTo>
                  <a:pt x="631" y="567"/>
                </a:lnTo>
                <a:lnTo>
                  <a:pt x="630" y="567"/>
                </a:lnTo>
                <a:lnTo>
                  <a:pt x="629" y="567"/>
                </a:lnTo>
                <a:lnTo>
                  <a:pt x="628" y="567"/>
                </a:lnTo>
                <a:lnTo>
                  <a:pt x="627" y="567"/>
                </a:lnTo>
                <a:lnTo>
                  <a:pt x="626" y="567"/>
                </a:lnTo>
                <a:lnTo>
                  <a:pt x="626" y="565"/>
                </a:lnTo>
                <a:lnTo>
                  <a:pt x="626" y="563"/>
                </a:lnTo>
                <a:lnTo>
                  <a:pt x="626" y="560"/>
                </a:lnTo>
                <a:lnTo>
                  <a:pt x="626" y="559"/>
                </a:lnTo>
                <a:lnTo>
                  <a:pt x="627" y="559"/>
                </a:lnTo>
                <a:lnTo>
                  <a:pt x="628" y="559"/>
                </a:lnTo>
                <a:lnTo>
                  <a:pt x="628" y="560"/>
                </a:lnTo>
                <a:lnTo>
                  <a:pt x="629" y="560"/>
                </a:lnTo>
                <a:lnTo>
                  <a:pt x="631" y="561"/>
                </a:lnTo>
                <a:lnTo>
                  <a:pt x="631" y="560"/>
                </a:lnTo>
                <a:lnTo>
                  <a:pt x="632" y="560"/>
                </a:lnTo>
                <a:lnTo>
                  <a:pt x="632" y="559"/>
                </a:lnTo>
                <a:lnTo>
                  <a:pt x="633" y="559"/>
                </a:lnTo>
                <a:lnTo>
                  <a:pt x="633" y="558"/>
                </a:lnTo>
                <a:lnTo>
                  <a:pt x="633" y="557"/>
                </a:lnTo>
                <a:lnTo>
                  <a:pt x="634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5"/>
                </a:lnTo>
                <a:lnTo>
                  <a:pt x="633" y="554"/>
                </a:lnTo>
                <a:lnTo>
                  <a:pt x="632" y="553"/>
                </a:lnTo>
                <a:lnTo>
                  <a:pt x="632" y="552"/>
                </a:lnTo>
                <a:lnTo>
                  <a:pt x="632" y="551"/>
                </a:lnTo>
                <a:lnTo>
                  <a:pt x="632" y="550"/>
                </a:lnTo>
                <a:lnTo>
                  <a:pt x="631" y="550"/>
                </a:lnTo>
                <a:lnTo>
                  <a:pt x="629" y="550"/>
                </a:lnTo>
                <a:lnTo>
                  <a:pt x="629" y="549"/>
                </a:lnTo>
                <a:lnTo>
                  <a:pt x="629" y="548"/>
                </a:lnTo>
                <a:lnTo>
                  <a:pt x="629" y="547"/>
                </a:lnTo>
                <a:lnTo>
                  <a:pt x="629" y="546"/>
                </a:lnTo>
                <a:lnTo>
                  <a:pt x="630" y="546"/>
                </a:lnTo>
                <a:lnTo>
                  <a:pt x="631" y="546"/>
                </a:lnTo>
                <a:lnTo>
                  <a:pt x="632" y="546"/>
                </a:lnTo>
                <a:lnTo>
                  <a:pt x="633" y="546"/>
                </a:lnTo>
                <a:lnTo>
                  <a:pt x="633" y="545"/>
                </a:lnTo>
                <a:lnTo>
                  <a:pt x="633" y="544"/>
                </a:lnTo>
                <a:lnTo>
                  <a:pt x="631" y="544"/>
                </a:lnTo>
                <a:lnTo>
                  <a:pt x="631" y="544"/>
                </a:lnTo>
                <a:lnTo>
                  <a:pt x="632" y="544"/>
                </a:lnTo>
                <a:lnTo>
                  <a:pt x="632" y="543"/>
                </a:lnTo>
                <a:lnTo>
                  <a:pt x="632" y="542"/>
                </a:lnTo>
                <a:lnTo>
                  <a:pt x="632" y="541"/>
                </a:lnTo>
                <a:lnTo>
                  <a:pt x="633" y="541"/>
                </a:lnTo>
                <a:lnTo>
                  <a:pt x="633" y="541"/>
                </a:lnTo>
                <a:lnTo>
                  <a:pt x="634" y="541"/>
                </a:lnTo>
                <a:lnTo>
                  <a:pt x="635" y="541"/>
                </a:lnTo>
                <a:lnTo>
                  <a:pt x="635" y="540"/>
                </a:lnTo>
                <a:lnTo>
                  <a:pt x="635" y="539"/>
                </a:lnTo>
                <a:lnTo>
                  <a:pt x="635" y="538"/>
                </a:lnTo>
                <a:lnTo>
                  <a:pt x="635" y="537"/>
                </a:lnTo>
                <a:lnTo>
                  <a:pt x="636" y="536"/>
                </a:lnTo>
                <a:lnTo>
                  <a:pt x="636" y="535"/>
                </a:lnTo>
                <a:lnTo>
                  <a:pt x="636" y="534"/>
                </a:lnTo>
                <a:lnTo>
                  <a:pt x="637" y="534"/>
                </a:lnTo>
                <a:lnTo>
                  <a:pt x="639" y="534"/>
                </a:lnTo>
                <a:lnTo>
                  <a:pt x="640" y="534"/>
                </a:lnTo>
                <a:lnTo>
                  <a:pt x="641" y="534"/>
                </a:lnTo>
                <a:lnTo>
                  <a:pt x="642" y="535"/>
                </a:lnTo>
                <a:lnTo>
                  <a:pt x="647" y="539"/>
                </a:lnTo>
                <a:lnTo>
                  <a:pt x="648" y="540"/>
                </a:lnTo>
                <a:lnTo>
                  <a:pt x="649" y="541"/>
                </a:lnTo>
                <a:lnTo>
                  <a:pt x="652" y="543"/>
                </a:lnTo>
                <a:lnTo>
                  <a:pt x="653" y="543"/>
                </a:lnTo>
                <a:lnTo>
                  <a:pt x="652" y="543"/>
                </a:lnTo>
                <a:lnTo>
                  <a:pt x="650" y="541"/>
                </a:lnTo>
                <a:lnTo>
                  <a:pt x="649" y="540"/>
                </a:lnTo>
                <a:lnTo>
                  <a:pt x="642" y="534"/>
                </a:lnTo>
                <a:lnTo>
                  <a:pt x="638" y="532"/>
                </a:lnTo>
                <a:lnTo>
                  <a:pt x="637" y="532"/>
                </a:lnTo>
                <a:lnTo>
                  <a:pt x="633" y="529"/>
                </a:lnTo>
                <a:lnTo>
                  <a:pt x="631" y="527"/>
                </a:lnTo>
                <a:lnTo>
                  <a:pt x="628" y="525"/>
                </a:lnTo>
                <a:lnTo>
                  <a:pt x="626" y="524"/>
                </a:lnTo>
                <a:lnTo>
                  <a:pt x="625" y="523"/>
                </a:lnTo>
                <a:lnTo>
                  <a:pt x="624" y="522"/>
                </a:lnTo>
                <a:lnTo>
                  <a:pt x="621" y="520"/>
                </a:lnTo>
                <a:lnTo>
                  <a:pt x="621" y="520"/>
                </a:lnTo>
                <a:lnTo>
                  <a:pt x="620" y="519"/>
                </a:lnTo>
                <a:lnTo>
                  <a:pt x="618" y="518"/>
                </a:lnTo>
                <a:lnTo>
                  <a:pt x="614" y="516"/>
                </a:lnTo>
                <a:lnTo>
                  <a:pt x="610" y="513"/>
                </a:lnTo>
                <a:lnTo>
                  <a:pt x="609" y="511"/>
                </a:lnTo>
                <a:lnTo>
                  <a:pt x="608" y="511"/>
                </a:lnTo>
                <a:lnTo>
                  <a:pt x="607" y="510"/>
                </a:lnTo>
                <a:lnTo>
                  <a:pt x="606" y="509"/>
                </a:lnTo>
                <a:lnTo>
                  <a:pt x="605" y="508"/>
                </a:lnTo>
                <a:lnTo>
                  <a:pt x="604" y="508"/>
                </a:lnTo>
                <a:lnTo>
                  <a:pt x="603" y="508"/>
                </a:lnTo>
                <a:lnTo>
                  <a:pt x="602" y="507"/>
                </a:lnTo>
                <a:lnTo>
                  <a:pt x="599" y="505"/>
                </a:lnTo>
                <a:lnTo>
                  <a:pt x="597" y="503"/>
                </a:lnTo>
                <a:lnTo>
                  <a:pt x="596" y="502"/>
                </a:lnTo>
                <a:lnTo>
                  <a:pt x="595" y="502"/>
                </a:lnTo>
                <a:lnTo>
                  <a:pt x="595" y="501"/>
                </a:lnTo>
                <a:lnTo>
                  <a:pt x="594" y="501"/>
                </a:lnTo>
                <a:lnTo>
                  <a:pt x="591" y="499"/>
                </a:lnTo>
                <a:lnTo>
                  <a:pt x="590" y="498"/>
                </a:lnTo>
                <a:lnTo>
                  <a:pt x="589" y="497"/>
                </a:lnTo>
                <a:lnTo>
                  <a:pt x="588" y="497"/>
                </a:lnTo>
                <a:lnTo>
                  <a:pt x="587" y="496"/>
                </a:lnTo>
                <a:lnTo>
                  <a:pt x="584" y="494"/>
                </a:lnTo>
                <a:lnTo>
                  <a:pt x="579" y="491"/>
                </a:lnTo>
                <a:lnTo>
                  <a:pt x="578" y="490"/>
                </a:lnTo>
                <a:lnTo>
                  <a:pt x="577" y="489"/>
                </a:lnTo>
                <a:lnTo>
                  <a:pt x="575" y="488"/>
                </a:lnTo>
                <a:lnTo>
                  <a:pt x="574" y="487"/>
                </a:lnTo>
                <a:lnTo>
                  <a:pt x="572" y="486"/>
                </a:lnTo>
                <a:lnTo>
                  <a:pt x="572" y="485"/>
                </a:lnTo>
                <a:lnTo>
                  <a:pt x="570" y="484"/>
                </a:lnTo>
                <a:lnTo>
                  <a:pt x="569" y="484"/>
                </a:lnTo>
                <a:lnTo>
                  <a:pt x="567" y="483"/>
                </a:lnTo>
                <a:lnTo>
                  <a:pt x="565" y="481"/>
                </a:lnTo>
                <a:lnTo>
                  <a:pt x="563" y="480"/>
                </a:lnTo>
                <a:lnTo>
                  <a:pt x="561" y="479"/>
                </a:lnTo>
                <a:lnTo>
                  <a:pt x="561" y="478"/>
                </a:lnTo>
                <a:lnTo>
                  <a:pt x="560" y="477"/>
                </a:lnTo>
                <a:lnTo>
                  <a:pt x="558" y="475"/>
                </a:lnTo>
                <a:lnTo>
                  <a:pt x="556" y="475"/>
                </a:lnTo>
                <a:lnTo>
                  <a:pt x="555" y="474"/>
                </a:lnTo>
                <a:lnTo>
                  <a:pt x="550" y="472"/>
                </a:lnTo>
                <a:lnTo>
                  <a:pt x="549" y="470"/>
                </a:lnTo>
                <a:lnTo>
                  <a:pt x="548" y="469"/>
                </a:lnTo>
                <a:lnTo>
                  <a:pt x="547" y="469"/>
                </a:lnTo>
                <a:lnTo>
                  <a:pt x="545" y="467"/>
                </a:lnTo>
                <a:lnTo>
                  <a:pt x="543" y="466"/>
                </a:lnTo>
                <a:lnTo>
                  <a:pt x="543" y="465"/>
                </a:lnTo>
                <a:lnTo>
                  <a:pt x="542" y="465"/>
                </a:lnTo>
                <a:lnTo>
                  <a:pt x="542" y="464"/>
                </a:lnTo>
                <a:lnTo>
                  <a:pt x="541" y="464"/>
                </a:lnTo>
                <a:lnTo>
                  <a:pt x="540" y="463"/>
                </a:lnTo>
                <a:lnTo>
                  <a:pt x="539" y="463"/>
                </a:lnTo>
                <a:lnTo>
                  <a:pt x="538" y="462"/>
                </a:lnTo>
                <a:lnTo>
                  <a:pt x="537" y="461"/>
                </a:lnTo>
                <a:lnTo>
                  <a:pt x="536" y="462"/>
                </a:lnTo>
                <a:lnTo>
                  <a:pt x="536" y="463"/>
                </a:lnTo>
                <a:lnTo>
                  <a:pt x="536" y="464"/>
                </a:lnTo>
                <a:lnTo>
                  <a:pt x="535" y="464"/>
                </a:lnTo>
                <a:lnTo>
                  <a:pt x="535" y="465"/>
                </a:lnTo>
                <a:lnTo>
                  <a:pt x="535" y="466"/>
                </a:lnTo>
                <a:lnTo>
                  <a:pt x="534" y="466"/>
                </a:lnTo>
                <a:lnTo>
                  <a:pt x="533" y="466"/>
                </a:lnTo>
                <a:lnTo>
                  <a:pt x="533" y="467"/>
                </a:lnTo>
                <a:lnTo>
                  <a:pt x="532" y="468"/>
                </a:lnTo>
                <a:lnTo>
                  <a:pt x="532" y="469"/>
                </a:lnTo>
                <a:lnTo>
                  <a:pt x="536" y="469"/>
                </a:lnTo>
                <a:lnTo>
                  <a:pt x="537" y="470"/>
                </a:lnTo>
                <a:lnTo>
                  <a:pt x="537" y="471"/>
                </a:lnTo>
                <a:lnTo>
                  <a:pt x="537" y="474"/>
                </a:lnTo>
                <a:lnTo>
                  <a:pt x="537" y="475"/>
                </a:lnTo>
                <a:lnTo>
                  <a:pt x="528" y="482"/>
                </a:lnTo>
                <a:lnTo>
                  <a:pt x="526" y="484"/>
                </a:lnTo>
                <a:lnTo>
                  <a:pt x="525" y="484"/>
                </a:lnTo>
                <a:lnTo>
                  <a:pt x="526" y="484"/>
                </a:lnTo>
                <a:lnTo>
                  <a:pt x="527" y="484"/>
                </a:lnTo>
                <a:lnTo>
                  <a:pt x="528" y="484"/>
                </a:lnTo>
                <a:lnTo>
                  <a:pt x="527" y="484"/>
                </a:lnTo>
                <a:lnTo>
                  <a:pt x="527" y="485"/>
                </a:lnTo>
                <a:lnTo>
                  <a:pt x="526" y="486"/>
                </a:lnTo>
                <a:lnTo>
                  <a:pt x="526" y="487"/>
                </a:lnTo>
                <a:lnTo>
                  <a:pt x="526" y="488"/>
                </a:lnTo>
                <a:lnTo>
                  <a:pt x="525" y="488"/>
                </a:lnTo>
                <a:lnTo>
                  <a:pt x="525" y="489"/>
                </a:lnTo>
                <a:lnTo>
                  <a:pt x="525" y="490"/>
                </a:lnTo>
                <a:lnTo>
                  <a:pt x="525" y="490"/>
                </a:lnTo>
                <a:lnTo>
                  <a:pt x="525" y="491"/>
                </a:lnTo>
                <a:lnTo>
                  <a:pt x="525" y="492"/>
                </a:lnTo>
                <a:lnTo>
                  <a:pt x="522" y="491"/>
                </a:lnTo>
                <a:lnTo>
                  <a:pt x="521" y="492"/>
                </a:lnTo>
                <a:lnTo>
                  <a:pt x="521" y="493"/>
                </a:lnTo>
                <a:lnTo>
                  <a:pt x="520" y="493"/>
                </a:lnTo>
                <a:lnTo>
                  <a:pt x="520" y="494"/>
                </a:lnTo>
                <a:lnTo>
                  <a:pt x="521" y="494"/>
                </a:lnTo>
                <a:lnTo>
                  <a:pt x="522" y="495"/>
                </a:lnTo>
                <a:lnTo>
                  <a:pt x="521" y="496"/>
                </a:lnTo>
                <a:lnTo>
                  <a:pt x="521" y="497"/>
                </a:lnTo>
                <a:lnTo>
                  <a:pt x="520" y="499"/>
                </a:lnTo>
                <a:lnTo>
                  <a:pt x="519" y="500"/>
                </a:lnTo>
                <a:lnTo>
                  <a:pt x="519" y="501"/>
                </a:lnTo>
                <a:lnTo>
                  <a:pt x="518" y="502"/>
                </a:lnTo>
                <a:lnTo>
                  <a:pt x="518" y="503"/>
                </a:lnTo>
                <a:lnTo>
                  <a:pt x="516" y="502"/>
                </a:lnTo>
                <a:lnTo>
                  <a:pt x="516" y="503"/>
                </a:lnTo>
                <a:lnTo>
                  <a:pt x="515" y="504"/>
                </a:lnTo>
                <a:lnTo>
                  <a:pt x="513" y="508"/>
                </a:lnTo>
                <a:lnTo>
                  <a:pt x="511" y="512"/>
                </a:lnTo>
                <a:lnTo>
                  <a:pt x="511" y="513"/>
                </a:lnTo>
                <a:lnTo>
                  <a:pt x="510" y="516"/>
                </a:lnTo>
                <a:lnTo>
                  <a:pt x="509" y="517"/>
                </a:lnTo>
                <a:lnTo>
                  <a:pt x="509" y="518"/>
                </a:lnTo>
                <a:lnTo>
                  <a:pt x="508" y="519"/>
                </a:lnTo>
                <a:lnTo>
                  <a:pt x="508" y="520"/>
                </a:lnTo>
                <a:lnTo>
                  <a:pt x="508" y="520"/>
                </a:lnTo>
                <a:lnTo>
                  <a:pt x="508" y="521"/>
                </a:lnTo>
                <a:lnTo>
                  <a:pt x="507" y="522"/>
                </a:lnTo>
                <a:lnTo>
                  <a:pt x="507" y="523"/>
                </a:lnTo>
                <a:lnTo>
                  <a:pt x="507" y="524"/>
                </a:lnTo>
                <a:lnTo>
                  <a:pt x="507" y="525"/>
                </a:lnTo>
                <a:lnTo>
                  <a:pt x="507" y="526"/>
                </a:lnTo>
                <a:lnTo>
                  <a:pt x="507" y="527"/>
                </a:lnTo>
                <a:lnTo>
                  <a:pt x="507" y="528"/>
                </a:lnTo>
                <a:lnTo>
                  <a:pt x="507" y="529"/>
                </a:lnTo>
                <a:lnTo>
                  <a:pt x="508" y="532"/>
                </a:lnTo>
                <a:lnTo>
                  <a:pt x="508" y="533"/>
                </a:lnTo>
                <a:lnTo>
                  <a:pt x="510" y="533"/>
                </a:lnTo>
                <a:lnTo>
                  <a:pt x="510" y="534"/>
                </a:lnTo>
                <a:lnTo>
                  <a:pt x="510" y="535"/>
                </a:lnTo>
                <a:lnTo>
                  <a:pt x="510" y="536"/>
                </a:lnTo>
                <a:lnTo>
                  <a:pt x="510" y="537"/>
                </a:lnTo>
                <a:lnTo>
                  <a:pt x="509" y="537"/>
                </a:lnTo>
                <a:lnTo>
                  <a:pt x="508" y="537"/>
                </a:lnTo>
                <a:lnTo>
                  <a:pt x="507" y="537"/>
                </a:lnTo>
                <a:lnTo>
                  <a:pt x="507" y="538"/>
                </a:lnTo>
                <a:lnTo>
                  <a:pt x="507" y="541"/>
                </a:lnTo>
                <a:lnTo>
                  <a:pt x="502" y="541"/>
                </a:lnTo>
                <a:lnTo>
                  <a:pt x="501" y="541"/>
                </a:lnTo>
                <a:lnTo>
                  <a:pt x="499" y="538"/>
                </a:lnTo>
                <a:lnTo>
                  <a:pt x="499" y="539"/>
                </a:lnTo>
                <a:lnTo>
                  <a:pt x="499" y="541"/>
                </a:lnTo>
                <a:lnTo>
                  <a:pt x="499" y="542"/>
                </a:lnTo>
                <a:lnTo>
                  <a:pt x="499" y="546"/>
                </a:lnTo>
                <a:lnTo>
                  <a:pt x="499" y="547"/>
                </a:lnTo>
                <a:lnTo>
                  <a:pt x="501" y="547"/>
                </a:lnTo>
                <a:lnTo>
                  <a:pt x="502" y="547"/>
                </a:lnTo>
                <a:lnTo>
                  <a:pt x="505" y="547"/>
                </a:lnTo>
                <a:lnTo>
                  <a:pt x="504" y="545"/>
                </a:lnTo>
                <a:lnTo>
                  <a:pt x="507" y="545"/>
                </a:lnTo>
                <a:lnTo>
                  <a:pt x="508" y="545"/>
                </a:lnTo>
                <a:lnTo>
                  <a:pt x="508" y="548"/>
                </a:lnTo>
                <a:lnTo>
                  <a:pt x="507" y="548"/>
                </a:lnTo>
                <a:lnTo>
                  <a:pt x="499" y="548"/>
                </a:lnTo>
                <a:lnTo>
                  <a:pt x="498" y="548"/>
                </a:lnTo>
                <a:lnTo>
                  <a:pt x="497" y="548"/>
                </a:lnTo>
                <a:lnTo>
                  <a:pt x="496" y="548"/>
                </a:lnTo>
                <a:lnTo>
                  <a:pt x="495" y="548"/>
                </a:lnTo>
                <a:lnTo>
                  <a:pt x="494" y="548"/>
                </a:lnTo>
                <a:lnTo>
                  <a:pt x="494" y="546"/>
                </a:lnTo>
                <a:lnTo>
                  <a:pt x="494" y="535"/>
                </a:lnTo>
                <a:lnTo>
                  <a:pt x="494" y="532"/>
                </a:lnTo>
                <a:lnTo>
                  <a:pt x="494" y="529"/>
                </a:lnTo>
                <a:lnTo>
                  <a:pt x="499" y="528"/>
                </a:lnTo>
                <a:lnTo>
                  <a:pt x="501" y="527"/>
                </a:lnTo>
                <a:lnTo>
                  <a:pt x="502" y="528"/>
                </a:lnTo>
                <a:lnTo>
                  <a:pt x="503" y="527"/>
                </a:lnTo>
                <a:lnTo>
                  <a:pt x="507" y="527"/>
                </a:lnTo>
                <a:lnTo>
                  <a:pt x="507" y="526"/>
                </a:lnTo>
                <a:lnTo>
                  <a:pt x="507" y="524"/>
                </a:lnTo>
                <a:lnTo>
                  <a:pt x="507" y="523"/>
                </a:lnTo>
                <a:lnTo>
                  <a:pt x="507" y="522"/>
                </a:lnTo>
                <a:lnTo>
                  <a:pt x="507" y="521"/>
                </a:lnTo>
                <a:lnTo>
                  <a:pt x="507" y="520"/>
                </a:lnTo>
                <a:lnTo>
                  <a:pt x="507" y="520"/>
                </a:lnTo>
                <a:lnTo>
                  <a:pt x="508" y="518"/>
                </a:lnTo>
                <a:lnTo>
                  <a:pt x="508" y="517"/>
                </a:lnTo>
                <a:lnTo>
                  <a:pt x="510" y="513"/>
                </a:lnTo>
                <a:lnTo>
                  <a:pt x="511" y="512"/>
                </a:lnTo>
                <a:lnTo>
                  <a:pt x="513" y="505"/>
                </a:lnTo>
                <a:lnTo>
                  <a:pt x="515" y="502"/>
                </a:lnTo>
                <a:lnTo>
                  <a:pt x="515" y="501"/>
                </a:lnTo>
                <a:lnTo>
                  <a:pt x="519" y="495"/>
                </a:lnTo>
                <a:lnTo>
                  <a:pt x="519" y="494"/>
                </a:lnTo>
                <a:lnTo>
                  <a:pt x="520" y="492"/>
                </a:lnTo>
                <a:lnTo>
                  <a:pt x="521" y="492"/>
                </a:lnTo>
                <a:lnTo>
                  <a:pt x="521" y="491"/>
                </a:lnTo>
                <a:lnTo>
                  <a:pt x="520" y="491"/>
                </a:lnTo>
                <a:lnTo>
                  <a:pt x="520" y="490"/>
                </a:lnTo>
                <a:lnTo>
                  <a:pt x="519" y="490"/>
                </a:lnTo>
                <a:lnTo>
                  <a:pt x="519" y="489"/>
                </a:lnTo>
                <a:lnTo>
                  <a:pt x="518" y="489"/>
                </a:lnTo>
                <a:lnTo>
                  <a:pt x="519" y="488"/>
                </a:lnTo>
                <a:lnTo>
                  <a:pt x="520" y="487"/>
                </a:lnTo>
                <a:lnTo>
                  <a:pt x="521" y="487"/>
                </a:lnTo>
                <a:lnTo>
                  <a:pt x="522" y="486"/>
                </a:lnTo>
                <a:lnTo>
                  <a:pt x="521" y="486"/>
                </a:lnTo>
                <a:lnTo>
                  <a:pt x="521" y="485"/>
                </a:lnTo>
                <a:lnTo>
                  <a:pt x="520" y="485"/>
                </a:lnTo>
                <a:lnTo>
                  <a:pt x="521" y="484"/>
                </a:lnTo>
                <a:lnTo>
                  <a:pt x="520" y="484"/>
                </a:lnTo>
                <a:lnTo>
                  <a:pt x="519" y="484"/>
                </a:lnTo>
                <a:lnTo>
                  <a:pt x="519" y="484"/>
                </a:lnTo>
                <a:lnTo>
                  <a:pt x="518" y="484"/>
                </a:lnTo>
                <a:lnTo>
                  <a:pt x="517" y="484"/>
                </a:lnTo>
                <a:lnTo>
                  <a:pt x="516" y="484"/>
                </a:lnTo>
                <a:lnTo>
                  <a:pt x="515" y="484"/>
                </a:lnTo>
                <a:lnTo>
                  <a:pt x="514" y="484"/>
                </a:lnTo>
                <a:lnTo>
                  <a:pt x="513" y="484"/>
                </a:lnTo>
                <a:lnTo>
                  <a:pt x="512" y="484"/>
                </a:lnTo>
                <a:lnTo>
                  <a:pt x="511" y="484"/>
                </a:lnTo>
                <a:lnTo>
                  <a:pt x="510" y="484"/>
                </a:lnTo>
                <a:lnTo>
                  <a:pt x="509" y="484"/>
                </a:lnTo>
                <a:lnTo>
                  <a:pt x="506" y="484"/>
                </a:lnTo>
                <a:lnTo>
                  <a:pt x="506" y="483"/>
                </a:lnTo>
                <a:lnTo>
                  <a:pt x="506" y="482"/>
                </a:lnTo>
                <a:lnTo>
                  <a:pt x="513" y="483"/>
                </a:lnTo>
                <a:lnTo>
                  <a:pt x="519" y="483"/>
                </a:lnTo>
                <a:lnTo>
                  <a:pt x="519" y="482"/>
                </a:lnTo>
                <a:lnTo>
                  <a:pt x="520" y="482"/>
                </a:lnTo>
                <a:lnTo>
                  <a:pt x="520" y="481"/>
                </a:lnTo>
                <a:lnTo>
                  <a:pt x="521" y="480"/>
                </a:lnTo>
                <a:lnTo>
                  <a:pt x="521" y="479"/>
                </a:lnTo>
                <a:lnTo>
                  <a:pt x="521" y="478"/>
                </a:lnTo>
                <a:lnTo>
                  <a:pt x="522" y="477"/>
                </a:lnTo>
                <a:lnTo>
                  <a:pt x="521" y="476"/>
                </a:lnTo>
                <a:lnTo>
                  <a:pt x="521" y="475"/>
                </a:lnTo>
                <a:lnTo>
                  <a:pt x="521" y="474"/>
                </a:lnTo>
                <a:lnTo>
                  <a:pt x="521" y="473"/>
                </a:lnTo>
                <a:lnTo>
                  <a:pt x="521" y="472"/>
                </a:lnTo>
                <a:lnTo>
                  <a:pt x="521" y="472"/>
                </a:lnTo>
                <a:lnTo>
                  <a:pt x="522" y="472"/>
                </a:lnTo>
                <a:lnTo>
                  <a:pt x="525" y="472"/>
                </a:lnTo>
                <a:lnTo>
                  <a:pt x="525" y="470"/>
                </a:lnTo>
                <a:lnTo>
                  <a:pt x="525" y="469"/>
                </a:lnTo>
                <a:lnTo>
                  <a:pt x="525" y="469"/>
                </a:lnTo>
                <a:lnTo>
                  <a:pt x="526" y="469"/>
                </a:lnTo>
                <a:lnTo>
                  <a:pt x="528" y="469"/>
                </a:lnTo>
                <a:lnTo>
                  <a:pt x="529" y="469"/>
                </a:lnTo>
                <a:lnTo>
                  <a:pt x="530" y="469"/>
                </a:lnTo>
                <a:lnTo>
                  <a:pt x="531" y="469"/>
                </a:lnTo>
                <a:lnTo>
                  <a:pt x="532" y="468"/>
                </a:lnTo>
                <a:lnTo>
                  <a:pt x="532" y="467"/>
                </a:lnTo>
                <a:lnTo>
                  <a:pt x="533" y="466"/>
                </a:lnTo>
                <a:lnTo>
                  <a:pt x="532" y="466"/>
                </a:lnTo>
                <a:lnTo>
                  <a:pt x="531" y="466"/>
                </a:lnTo>
                <a:lnTo>
                  <a:pt x="532" y="465"/>
                </a:lnTo>
                <a:lnTo>
                  <a:pt x="532" y="464"/>
                </a:lnTo>
                <a:lnTo>
                  <a:pt x="533" y="464"/>
                </a:lnTo>
                <a:lnTo>
                  <a:pt x="533" y="463"/>
                </a:lnTo>
                <a:lnTo>
                  <a:pt x="534" y="463"/>
                </a:lnTo>
                <a:lnTo>
                  <a:pt x="534" y="462"/>
                </a:lnTo>
                <a:lnTo>
                  <a:pt x="535" y="460"/>
                </a:lnTo>
                <a:lnTo>
                  <a:pt x="535" y="460"/>
                </a:lnTo>
                <a:lnTo>
                  <a:pt x="530" y="457"/>
                </a:lnTo>
                <a:lnTo>
                  <a:pt x="528" y="455"/>
                </a:lnTo>
                <a:lnTo>
                  <a:pt x="527" y="454"/>
                </a:lnTo>
                <a:lnTo>
                  <a:pt x="525" y="453"/>
                </a:lnTo>
                <a:lnTo>
                  <a:pt x="519" y="448"/>
                </a:lnTo>
                <a:lnTo>
                  <a:pt x="516" y="447"/>
                </a:lnTo>
                <a:lnTo>
                  <a:pt x="513" y="445"/>
                </a:lnTo>
                <a:lnTo>
                  <a:pt x="509" y="441"/>
                </a:lnTo>
                <a:lnTo>
                  <a:pt x="505" y="439"/>
                </a:lnTo>
                <a:lnTo>
                  <a:pt x="505" y="440"/>
                </a:lnTo>
                <a:lnTo>
                  <a:pt x="505" y="444"/>
                </a:lnTo>
                <a:lnTo>
                  <a:pt x="505" y="447"/>
                </a:lnTo>
                <a:lnTo>
                  <a:pt x="505" y="449"/>
                </a:lnTo>
                <a:lnTo>
                  <a:pt x="505" y="451"/>
                </a:lnTo>
                <a:lnTo>
                  <a:pt x="504" y="451"/>
                </a:lnTo>
                <a:lnTo>
                  <a:pt x="504" y="450"/>
                </a:lnTo>
                <a:lnTo>
                  <a:pt x="503" y="450"/>
                </a:lnTo>
                <a:lnTo>
                  <a:pt x="502" y="450"/>
                </a:lnTo>
                <a:lnTo>
                  <a:pt x="501" y="450"/>
                </a:lnTo>
                <a:lnTo>
                  <a:pt x="501" y="450"/>
                </a:lnTo>
                <a:lnTo>
                  <a:pt x="500" y="451"/>
                </a:lnTo>
                <a:lnTo>
                  <a:pt x="500" y="452"/>
                </a:lnTo>
                <a:lnTo>
                  <a:pt x="499" y="453"/>
                </a:lnTo>
                <a:lnTo>
                  <a:pt x="499" y="454"/>
                </a:lnTo>
                <a:lnTo>
                  <a:pt x="499" y="455"/>
                </a:lnTo>
                <a:lnTo>
                  <a:pt x="499" y="456"/>
                </a:lnTo>
                <a:lnTo>
                  <a:pt x="498" y="457"/>
                </a:lnTo>
                <a:lnTo>
                  <a:pt x="497" y="457"/>
                </a:lnTo>
                <a:lnTo>
                  <a:pt x="497" y="458"/>
                </a:lnTo>
                <a:lnTo>
                  <a:pt x="496" y="459"/>
                </a:lnTo>
                <a:lnTo>
                  <a:pt x="495" y="460"/>
                </a:lnTo>
                <a:lnTo>
                  <a:pt x="494" y="460"/>
                </a:lnTo>
                <a:lnTo>
                  <a:pt x="493" y="460"/>
                </a:lnTo>
                <a:lnTo>
                  <a:pt x="492" y="461"/>
                </a:lnTo>
                <a:lnTo>
                  <a:pt x="490" y="461"/>
                </a:lnTo>
                <a:lnTo>
                  <a:pt x="490" y="462"/>
                </a:lnTo>
                <a:lnTo>
                  <a:pt x="489" y="462"/>
                </a:lnTo>
                <a:lnTo>
                  <a:pt x="489" y="462"/>
                </a:lnTo>
                <a:lnTo>
                  <a:pt x="488" y="461"/>
                </a:lnTo>
                <a:lnTo>
                  <a:pt x="487" y="461"/>
                </a:lnTo>
                <a:lnTo>
                  <a:pt x="486" y="461"/>
                </a:lnTo>
                <a:lnTo>
                  <a:pt x="485" y="460"/>
                </a:lnTo>
                <a:lnTo>
                  <a:pt x="484" y="460"/>
                </a:lnTo>
                <a:lnTo>
                  <a:pt x="483" y="460"/>
                </a:lnTo>
                <a:lnTo>
                  <a:pt x="482" y="460"/>
                </a:lnTo>
                <a:lnTo>
                  <a:pt x="480" y="460"/>
                </a:lnTo>
                <a:lnTo>
                  <a:pt x="480" y="458"/>
                </a:lnTo>
                <a:lnTo>
                  <a:pt x="480" y="454"/>
                </a:lnTo>
                <a:lnTo>
                  <a:pt x="480" y="447"/>
                </a:lnTo>
                <a:lnTo>
                  <a:pt x="480" y="440"/>
                </a:lnTo>
                <a:lnTo>
                  <a:pt x="480" y="435"/>
                </a:lnTo>
                <a:lnTo>
                  <a:pt x="480" y="435"/>
                </a:lnTo>
                <a:lnTo>
                  <a:pt x="482" y="435"/>
                </a:lnTo>
                <a:lnTo>
                  <a:pt x="482" y="433"/>
                </a:lnTo>
                <a:lnTo>
                  <a:pt x="481" y="433"/>
                </a:lnTo>
                <a:lnTo>
                  <a:pt x="480" y="433"/>
                </a:lnTo>
                <a:lnTo>
                  <a:pt x="480" y="432"/>
                </a:lnTo>
                <a:lnTo>
                  <a:pt x="479" y="432"/>
                </a:lnTo>
                <a:lnTo>
                  <a:pt x="480" y="431"/>
                </a:lnTo>
                <a:lnTo>
                  <a:pt x="481" y="431"/>
                </a:lnTo>
                <a:lnTo>
                  <a:pt x="481" y="430"/>
                </a:lnTo>
                <a:lnTo>
                  <a:pt x="481" y="429"/>
                </a:lnTo>
                <a:lnTo>
                  <a:pt x="480" y="429"/>
                </a:lnTo>
                <a:lnTo>
                  <a:pt x="480" y="428"/>
                </a:lnTo>
                <a:lnTo>
                  <a:pt x="480" y="427"/>
                </a:lnTo>
                <a:lnTo>
                  <a:pt x="480" y="426"/>
                </a:lnTo>
                <a:lnTo>
                  <a:pt x="481" y="426"/>
                </a:lnTo>
                <a:lnTo>
                  <a:pt x="481" y="425"/>
                </a:lnTo>
                <a:lnTo>
                  <a:pt x="482" y="424"/>
                </a:lnTo>
                <a:lnTo>
                  <a:pt x="482" y="423"/>
                </a:lnTo>
                <a:lnTo>
                  <a:pt x="483" y="423"/>
                </a:lnTo>
                <a:lnTo>
                  <a:pt x="482" y="423"/>
                </a:lnTo>
                <a:lnTo>
                  <a:pt x="482" y="423"/>
                </a:lnTo>
                <a:lnTo>
                  <a:pt x="481" y="423"/>
                </a:lnTo>
                <a:lnTo>
                  <a:pt x="480" y="422"/>
                </a:lnTo>
                <a:lnTo>
                  <a:pt x="479" y="421"/>
                </a:lnTo>
                <a:lnTo>
                  <a:pt x="478" y="420"/>
                </a:lnTo>
                <a:lnTo>
                  <a:pt x="477" y="420"/>
                </a:lnTo>
                <a:lnTo>
                  <a:pt x="477" y="419"/>
                </a:lnTo>
                <a:lnTo>
                  <a:pt x="476" y="419"/>
                </a:lnTo>
                <a:lnTo>
                  <a:pt x="476" y="418"/>
                </a:lnTo>
                <a:lnTo>
                  <a:pt x="475" y="418"/>
                </a:lnTo>
                <a:lnTo>
                  <a:pt x="474" y="418"/>
                </a:lnTo>
                <a:lnTo>
                  <a:pt x="473" y="419"/>
                </a:lnTo>
                <a:lnTo>
                  <a:pt x="473" y="420"/>
                </a:lnTo>
                <a:lnTo>
                  <a:pt x="472" y="420"/>
                </a:lnTo>
                <a:lnTo>
                  <a:pt x="472" y="421"/>
                </a:lnTo>
                <a:lnTo>
                  <a:pt x="472" y="422"/>
                </a:lnTo>
                <a:lnTo>
                  <a:pt x="471" y="422"/>
                </a:lnTo>
                <a:lnTo>
                  <a:pt x="471" y="423"/>
                </a:lnTo>
                <a:lnTo>
                  <a:pt x="471" y="423"/>
                </a:lnTo>
                <a:lnTo>
                  <a:pt x="471" y="424"/>
                </a:lnTo>
                <a:lnTo>
                  <a:pt x="475" y="425"/>
                </a:lnTo>
                <a:lnTo>
                  <a:pt x="475" y="428"/>
                </a:lnTo>
                <a:lnTo>
                  <a:pt x="475" y="429"/>
                </a:lnTo>
                <a:lnTo>
                  <a:pt x="474" y="429"/>
                </a:lnTo>
                <a:lnTo>
                  <a:pt x="472" y="429"/>
                </a:lnTo>
                <a:lnTo>
                  <a:pt x="470" y="428"/>
                </a:lnTo>
                <a:lnTo>
                  <a:pt x="470" y="429"/>
                </a:lnTo>
                <a:lnTo>
                  <a:pt x="470" y="430"/>
                </a:lnTo>
                <a:lnTo>
                  <a:pt x="470" y="431"/>
                </a:lnTo>
                <a:lnTo>
                  <a:pt x="471" y="432"/>
                </a:lnTo>
                <a:lnTo>
                  <a:pt x="471" y="433"/>
                </a:lnTo>
                <a:lnTo>
                  <a:pt x="471" y="434"/>
                </a:lnTo>
                <a:lnTo>
                  <a:pt x="471" y="435"/>
                </a:lnTo>
                <a:lnTo>
                  <a:pt x="471" y="435"/>
                </a:lnTo>
                <a:lnTo>
                  <a:pt x="471" y="437"/>
                </a:lnTo>
                <a:lnTo>
                  <a:pt x="471" y="438"/>
                </a:lnTo>
                <a:lnTo>
                  <a:pt x="471" y="440"/>
                </a:lnTo>
                <a:lnTo>
                  <a:pt x="471" y="441"/>
                </a:lnTo>
                <a:lnTo>
                  <a:pt x="471" y="442"/>
                </a:lnTo>
                <a:lnTo>
                  <a:pt x="471" y="443"/>
                </a:lnTo>
                <a:lnTo>
                  <a:pt x="471" y="445"/>
                </a:lnTo>
                <a:lnTo>
                  <a:pt x="471" y="446"/>
                </a:lnTo>
                <a:lnTo>
                  <a:pt x="471" y="447"/>
                </a:lnTo>
                <a:lnTo>
                  <a:pt x="471" y="448"/>
                </a:lnTo>
                <a:lnTo>
                  <a:pt x="471" y="448"/>
                </a:lnTo>
                <a:lnTo>
                  <a:pt x="471" y="449"/>
                </a:lnTo>
                <a:lnTo>
                  <a:pt x="471" y="450"/>
                </a:lnTo>
                <a:lnTo>
                  <a:pt x="471" y="451"/>
                </a:lnTo>
                <a:lnTo>
                  <a:pt x="470" y="451"/>
                </a:lnTo>
                <a:lnTo>
                  <a:pt x="470" y="452"/>
                </a:lnTo>
                <a:lnTo>
                  <a:pt x="470" y="453"/>
                </a:lnTo>
                <a:lnTo>
                  <a:pt x="470" y="455"/>
                </a:lnTo>
                <a:lnTo>
                  <a:pt x="469" y="456"/>
                </a:lnTo>
                <a:lnTo>
                  <a:pt x="469" y="457"/>
                </a:lnTo>
                <a:lnTo>
                  <a:pt x="469" y="458"/>
                </a:lnTo>
                <a:lnTo>
                  <a:pt x="469" y="459"/>
                </a:lnTo>
                <a:lnTo>
                  <a:pt x="468" y="460"/>
                </a:lnTo>
                <a:lnTo>
                  <a:pt x="468" y="460"/>
                </a:lnTo>
                <a:lnTo>
                  <a:pt x="468" y="461"/>
                </a:lnTo>
                <a:lnTo>
                  <a:pt x="467" y="464"/>
                </a:lnTo>
                <a:lnTo>
                  <a:pt x="467" y="465"/>
                </a:lnTo>
                <a:lnTo>
                  <a:pt x="467" y="466"/>
                </a:lnTo>
                <a:lnTo>
                  <a:pt x="467" y="467"/>
                </a:lnTo>
                <a:lnTo>
                  <a:pt x="466" y="467"/>
                </a:lnTo>
                <a:lnTo>
                  <a:pt x="466" y="468"/>
                </a:lnTo>
                <a:lnTo>
                  <a:pt x="466" y="469"/>
                </a:lnTo>
                <a:lnTo>
                  <a:pt x="466" y="470"/>
                </a:lnTo>
                <a:lnTo>
                  <a:pt x="465" y="470"/>
                </a:lnTo>
                <a:lnTo>
                  <a:pt x="465" y="471"/>
                </a:lnTo>
                <a:lnTo>
                  <a:pt x="465" y="472"/>
                </a:lnTo>
                <a:lnTo>
                  <a:pt x="464" y="472"/>
                </a:lnTo>
                <a:lnTo>
                  <a:pt x="463" y="473"/>
                </a:lnTo>
                <a:lnTo>
                  <a:pt x="462" y="474"/>
                </a:lnTo>
                <a:lnTo>
                  <a:pt x="461" y="474"/>
                </a:lnTo>
                <a:lnTo>
                  <a:pt x="461" y="475"/>
                </a:lnTo>
                <a:lnTo>
                  <a:pt x="458" y="476"/>
                </a:lnTo>
                <a:lnTo>
                  <a:pt x="456" y="478"/>
                </a:lnTo>
                <a:lnTo>
                  <a:pt x="455" y="478"/>
                </a:lnTo>
                <a:lnTo>
                  <a:pt x="455" y="479"/>
                </a:lnTo>
                <a:lnTo>
                  <a:pt x="454" y="479"/>
                </a:lnTo>
                <a:lnTo>
                  <a:pt x="453" y="479"/>
                </a:lnTo>
                <a:lnTo>
                  <a:pt x="453" y="480"/>
                </a:lnTo>
                <a:lnTo>
                  <a:pt x="453" y="480"/>
                </a:lnTo>
                <a:lnTo>
                  <a:pt x="452" y="480"/>
                </a:lnTo>
                <a:lnTo>
                  <a:pt x="451" y="480"/>
                </a:lnTo>
                <a:lnTo>
                  <a:pt x="451" y="481"/>
                </a:lnTo>
                <a:lnTo>
                  <a:pt x="450" y="481"/>
                </a:lnTo>
                <a:lnTo>
                  <a:pt x="449" y="481"/>
                </a:lnTo>
                <a:lnTo>
                  <a:pt x="448" y="481"/>
                </a:lnTo>
                <a:lnTo>
                  <a:pt x="445" y="481"/>
                </a:lnTo>
                <a:lnTo>
                  <a:pt x="444" y="481"/>
                </a:lnTo>
                <a:lnTo>
                  <a:pt x="443" y="481"/>
                </a:lnTo>
                <a:lnTo>
                  <a:pt x="443" y="482"/>
                </a:lnTo>
                <a:lnTo>
                  <a:pt x="443" y="483"/>
                </a:lnTo>
                <a:lnTo>
                  <a:pt x="442" y="484"/>
                </a:lnTo>
                <a:lnTo>
                  <a:pt x="442" y="484"/>
                </a:lnTo>
                <a:lnTo>
                  <a:pt x="442" y="485"/>
                </a:lnTo>
                <a:lnTo>
                  <a:pt x="441" y="486"/>
                </a:lnTo>
                <a:lnTo>
                  <a:pt x="441" y="487"/>
                </a:lnTo>
                <a:lnTo>
                  <a:pt x="441" y="487"/>
                </a:lnTo>
                <a:lnTo>
                  <a:pt x="439" y="486"/>
                </a:lnTo>
                <a:lnTo>
                  <a:pt x="438" y="485"/>
                </a:lnTo>
                <a:lnTo>
                  <a:pt x="437" y="484"/>
                </a:lnTo>
                <a:lnTo>
                  <a:pt x="436" y="484"/>
                </a:lnTo>
                <a:lnTo>
                  <a:pt x="436" y="484"/>
                </a:lnTo>
                <a:lnTo>
                  <a:pt x="435" y="484"/>
                </a:lnTo>
                <a:lnTo>
                  <a:pt x="435" y="483"/>
                </a:lnTo>
                <a:lnTo>
                  <a:pt x="436" y="483"/>
                </a:lnTo>
                <a:lnTo>
                  <a:pt x="437" y="483"/>
                </a:lnTo>
                <a:lnTo>
                  <a:pt x="437" y="482"/>
                </a:lnTo>
                <a:lnTo>
                  <a:pt x="438" y="482"/>
                </a:lnTo>
                <a:lnTo>
                  <a:pt x="439" y="482"/>
                </a:lnTo>
                <a:lnTo>
                  <a:pt x="439" y="481"/>
                </a:lnTo>
                <a:lnTo>
                  <a:pt x="440" y="481"/>
                </a:lnTo>
                <a:lnTo>
                  <a:pt x="441" y="481"/>
                </a:lnTo>
                <a:lnTo>
                  <a:pt x="441" y="480"/>
                </a:lnTo>
                <a:lnTo>
                  <a:pt x="441" y="480"/>
                </a:lnTo>
                <a:lnTo>
                  <a:pt x="442" y="480"/>
                </a:lnTo>
                <a:lnTo>
                  <a:pt x="443" y="480"/>
                </a:lnTo>
                <a:lnTo>
                  <a:pt x="444" y="480"/>
                </a:lnTo>
                <a:lnTo>
                  <a:pt x="445" y="480"/>
                </a:lnTo>
                <a:lnTo>
                  <a:pt x="447" y="480"/>
                </a:lnTo>
                <a:lnTo>
                  <a:pt x="448" y="480"/>
                </a:lnTo>
                <a:lnTo>
                  <a:pt x="449" y="480"/>
                </a:lnTo>
                <a:lnTo>
                  <a:pt x="450" y="480"/>
                </a:lnTo>
                <a:lnTo>
                  <a:pt x="451" y="479"/>
                </a:lnTo>
                <a:lnTo>
                  <a:pt x="452" y="479"/>
                </a:lnTo>
                <a:lnTo>
                  <a:pt x="453" y="479"/>
                </a:lnTo>
                <a:lnTo>
                  <a:pt x="453" y="479"/>
                </a:lnTo>
                <a:lnTo>
                  <a:pt x="453" y="478"/>
                </a:lnTo>
                <a:lnTo>
                  <a:pt x="454" y="478"/>
                </a:lnTo>
                <a:lnTo>
                  <a:pt x="455" y="478"/>
                </a:lnTo>
                <a:lnTo>
                  <a:pt x="455" y="477"/>
                </a:lnTo>
                <a:lnTo>
                  <a:pt x="456" y="477"/>
                </a:lnTo>
                <a:lnTo>
                  <a:pt x="460" y="474"/>
                </a:lnTo>
                <a:lnTo>
                  <a:pt x="461" y="473"/>
                </a:lnTo>
                <a:lnTo>
                  <a:pt x="462" y="473"/>
                </a:lnTo>
                <a:lnTo>
                  <a:pt x="462" y="472"/>
                </a:lnTo>
                <a:lnTo>
                  <a:pt x="463" y="472"/>
                </a:lnTo>
                <a:lnTo>
                  <a:pt x="463" y="472"/>
                </a:lnTo>
                <a:lnTo>
                  <a:pt x="464" y="472"/>
                </a:lnTo>
                <a:lnTo>
                  <a:pt x="464" y="471"/>
                </a:lnTo>
                <a:lnTo>
                  <a:pt x="465" y="471"/>
                </a:lnTo>
                <a:lnTo>
                  <a:pt x="465" y="470"/>
                </a:lnTo>
                <a:lnTo>
                  <a:pt x="465" y="469"/>
                </a:lnTo>
                <a:lnTo>
                  <a:pt x="465" y="469"/>
                </a:lnTo>
                <a:lnTo>
                  <a:pt x="465" y="468"/>
                </a:lnTo>
                <a:lnTo>
                  <a:pt x="465" y="467"/>
                </a:lnTo>
                <a:lnTo>
                  <a:pt x="466" y="467"/>
                </a:lnTo>
                <a:lnTo>
                  <a:pt x="467" y="462"/>
                </a:lnTo>
                <a:lnTo>
                  <a:pt x="467" y="460"/>
                </a:lnTo>
                <a:lnTo>
                  <a:pt x="468" y="457"/>
                </a:lnTo>
                <a:lnTo>
                  <a:pt x="468" y="456"/>
                </a:lnTo>
                <a:lnTo>
                  <a:pt x="468" y="455"/>
                </a:lnTo>
                <a:lnTo>
                  <a:pt x="469" y="453"/>
                </a:lnTo>
                <a:lnTo>
                  <a:pt x="469" y="452"/>
                </a:lnTo>
                <a:lnTo>
                  <a:pt x="469" y="451"/>
                </a:lnTo>
                <a:lnTo>
                  <a:pt x="470" y="451"/>
                </a:lnTo>
                <a:lnTo>
                  <a:pt x="470" y="450"/>
                </a:lnTo>
                <a:lnTo>
                  <a:pt x="470" y="449"/>
                </a:lnTo>
                <a:lnTo>
                  <a:pt x="470" y="448"/>
                </a:lnTo>
                <a:lnTo>
                  <a:pt x="470" y="447"/>
                </a:lnTo>
                <a:lnTo>
                  <a:pt x="470" y="446"/>
                </a:lnTo>
                <a:lnTo>
                  <a:pt x="470" y="445"/>
                </a:lnTo>
                <a:lnTo>
                  <a:pt x="470" y="441"/>
                </a:lnTo>
                <a:lnTo>
                  <a:pt x="470" y="440"/>
                </a:lnTo>
                <a:lnTo>
                  <a:pt x="469" y="435"/>
                </a:lnTo>
                <a:lnTo>
                  <a:pt x="469" y="435"/>
                </a:lnTo>
                <a:lnTo>
                  <a:pt x="469" y="429"/>
                </a:lnTo>
                <a:lnTo>
                  <a:pt x="469" y="428"/>
                </a:lnTo>
                <a:lnTo>
                  <a:pt x="466" y="428"/>
                </a:lnTo>
                <a:lnTo>
                  <a:pt x="467" y="428"/>
                </a:lnTo>
                <a:lnTo>
                  <a:pt x="467" y="424"/>
                </a:lnTo>
                <a:lnTo>
                  <a:pt x="469" y="424"/>
                </a:lnTo>
                <a:lnTo>
                  <a:pt x="470" y="424"/>
                </a:lnTo>
                <a:lnTo>
                  <a:pt x="470" y="423"/>
                </a:lnTo>
                <a:lnTo>
                  <a:pt x="470" y="423"/>
                </a:lnTo>
                <a:lnTo>
                  <a:pt x="470" y="422"/>
                </a:lnTo>
                <a:lnTo>
                  <a:pt x="471" y="421"/>
                </a:lnTo>
                <a:lnTo>
                  <a:pt x="471" y="420"/>
                </a:lnTo>
                <a:lnTo>
                  <a:pt x="472" y="420"/>
                </a:lnTo>
                <a:lnTo>
                  <a:pt x="472" y="419"/>
                </a:lnTo>
                <a:lnTo>
                  <a:pt x="473" y="418"/>
                </a:lnTo>
                <a:lnTo>
                  <a:pt x="473" y="417"/>
                </a:lnTo>
                <a:lnTo>
                  <a:pt x="474" y="417"/>
                </a:lnTo>
                <a:lnTo>
                  <a:pt x="473" y="417"/>
                </a:lnTo>
                <a:lnTo>
                  <a:pt x="471" y="415"/>
                </a:lnTo>
                <a:lnTo>
                  <a:pt x="469" y="414"/>
                </a:lnTo>
                <a:lnTo>
                  <a:pt x="467" y="412"/>
                </a:lnTo>
                <a:lnTo>
                  <a:pt x="466" y="412"/>
                </a:lnTo>
                <a:lnTo>
                  <a:pt x="466" y="411"/>
                </a:lnTo>
                <a:lnTo>
                  <a:pt x="465" y="411"/>
                </a:lnTo>
                <a:lnTo>
                  <a:pt x="464" y="411"/>
                </a:lnTo>
                <a:lnTo>
                  <a:pt x="463" y="410"/>
                </a:lnTo>
                <a:lnTo>
                  <a:pt x="461" y="409"/>
                </a:lnTo>
                <a:lnTo>
                  <a:pt x="459" y="408"/>
                </a:lnTo>
                <a:lnTo>
                  <a:pt x="457" y="407"/>
                </a:lnTo>
                <a:lnTo>
                  <a:pt x="456" y="406"/>
                </a:lnTo>
                <a:lnTo>
                  <a:pt x="454" y="406"/>
                </a:lnTo>
                <a:lnTo>
                  <a:pt x="453" y="405"/>
                </a:lnTo>
                <a:lnTo>
                  <a:pt x="453" y="405"/>
                </a:lnTo>
                <a:lnTo>
                  <a:pt x="452" y="404"/>
                </a:lnTo>
                <a:lnTo>
                  <a:pt x="450" y="404"/>
                </a:lnTo>
                <a:lnTo>
                  <a:pt x="448" y="403"/>
                </a:lnTo>
                <a:lnTo>
                  <a:pt x="445" y="402"/>
                </a:lnTo>
                <a:lnTo>
                  <a:pt x="443" y="401"/>
                </a:lnTo>
                <a:lnTo>
                  <a:pt x="441" y="400"/>
                </a:lnTo>
                <a:lnTo>
                  <a:pt x="439" y="399"/>
                </a:lnTo>
                <a:lnTo>
                  <a:pt x="438" y="399"/>
                </a:lnTo>
                <a:lnTo>
                  <a:pt x="438" y="399"/>
                </a:lnTo>
                <a:lnTo>
                  <a:pt x="435" y="399"/>
                </a:lnTo>
                <a:lnTo>
                  <a:pt x="432" y="398"/>
                </a:lnTo>
                <a:lnTo>
                  <a:pt x="431" y="397"/>
                </a:lnTo>
                <a:lnTo>
                  <a:pt x="423" y="393"/>
                </a:lnTo>
                <a:lnTo>
                  <a:pt x="421" y="393"/>
                </a:lnTo>
                <a:lnTo>
                  <a:pt x="420" y="392"/>
                </a:lnTo>
                <a:lnTo>
                  <a:pt x="417" y="391"/>
                </a:lnTo>
                <a:lnTo>
                  <a:pt x="416" y="391"/>
                </a:lnTo>
                <a:lnTo>
                  <a:pt x="415" y="390"/>
                </a:lnTo>
                <a:lnTo>
                  <a:pt x="414" y="390"/>
                </a:lnTo>
                <a:lnTo>
                  <a:pt x="413" y="390"/>
                </a:lnTo>
                <a:lnTo>
                  <a:pt x="412" y="389"/>
                </a:lnTo>
                <a:lnTo>
                  <a:pt x="408" y="388"/>
                </a:lnTo>
                <a:lnTo>
                  <a:pt x="407" y="387"/>
                </a:lnTo>
                <a:lnTo>
                  <a:pt x="405" y="387"/>
                </a:lnTo>
                <a:lnTo>
                  <a:pt x="404" y="387"/>
                </a:lnTo>
                <a:lnTo>
                  <a:pt x="401" y="385"/>
                </a:lnTo>
                <a:lnTo>
                  <a:pt x="400" y="385"/>
                </a:lnTo>
                <a:lnTo>
                  <a:pt x="399" y="385"/>
                </a:lnTo>
                <a:lnTo>
                  <a:pt x="397" y="384"/>
                </a:lnTo>
                <a:lnTo>
                  <a:pt x="393" y="382"/>
                </a:lnTo>
                <a:lnTo>
                  <a:pt x="393" y="382"/>
                </a:lnTo>
                <a:lnTo>
                  <a:pt x="392" y="381"/>
                </a:lnTo>
                <a:lnTo>
                  <a:pt x="391" y="381"/>
                </a:lnTo>
                <a:lnTo>
                  <a:pt x="389" y="380"/>
                </a:lnTo>
                <a:lnTo>
                  <a:pt x="388" y="380"/>
                </a:lnTo>
                <a:lnTo>
                  <a:pt x="386" y="379"/>
                </a:lnTo>
                <a:lnTo>
                  <a:pt x="384" y="378"/>
                </a:lnTo>
                <a:lnTo>
                  <a:pt x="383" y="378"/>
                </a:lnTo>
                <a:lnTo>
                  <a:pt x="378" y="376"/>
                </a:lnTo>
                <a:lnTo>
                  <a:pt x="377" y="375"/>
                </a:lnTo>
                <a:lnTo>
                  <a:pt x="376" y="375"/>
                </a:lnTo>
                <a:lnTo>
                  <a:pt x="372" y="374"/>
                </a:lnTo>
                <a:lnTo>
                  <a:pt x="369" y="374"/>
                </a:lnTo>
                <a:lnTo>
                  <a:pt x="365" y="372"/>
                </a:lnTo>
                <a:lnTo>
                  <a:pt x="354" y="367"/>
                </a:lnTo>
                <a:lnTo>
                  <a:pt x="350" y="366"/>
                </a:lnTo>
                <a:lnTo>
                  <a:pt x="347" y="365"/>
                </a:lnTo>
                <a:lnTo>
                  <a:pt x="345" y="363"/>
                </a:lnTo>
                <a:lnTo>
                  <a:pt x="343" y="363"/>
                </a:lnTo>
                <a:lnTo>
                  <a:pt x="340" y="362"/>
                </a:lnTo>
                <a:lnTo>
                  <a:pt x="338" y="361"/>
                </a:lnTo>
                <a:lnTo>
                  <a:pt x="333" y="359"/>
                </a:lnTo>
                <a:lnTo>
                  <a:pt x="330" y="358"/>
                </a:lnTo>
                <a:lnTo>
                  <a:pt x="329" y="358"/>
                </a:lnTo>
                <a:lnTo>
                  <a:pt x="325" y="357"/>
                </a:lnTo>
                <a:lnTo>
                  <a:pt x="323" y="356"/>
                </a:lnTo>
                <a:lnTo>
                  <a:pt x="322" y="355"/>
                </a:lnTo>
                <a:lnTo>
                  <a:pt x="322" y="355"/>
                </a:lnTo>
                <a:lnTo>
                  <a:pt x="321" y="355"/>
                </a:lnTo>
                <a:lnTo>
                  <a:pt x="320" y="354"/>
                </a:lnTo>
                <a:lnTo>
                  <a:pt x="319" y="354"/>
                </a:lnTo>
                <a:lnTo>
                  <a:pt x="317" y="353"/>
                </a:lnTo>
                <a:lnTo>
                  <a:pt x="316" y="353"/>
                </a:lnTo>
                <a:lnTo>
                  <a:pt x="315" y="352"/>
                </a:lnTo>
                <a:lnTo>
                  <a:pt x="314" y="352"/>
                </a:lnTo>
                <a:lnTo>
                  <a:pt x="313" y="352"/>
                </a:lnTo>
                <a:lnTo>
                  <a:pt x="313" y="351"/>
                </a:lnTo>
                <a:lnTo>
                  <a:pt x="311" y="351"/>
                </a:lnTo>
                <a:lnTo>
                  <a:pt x="309" y="351"/>
                </a:lnTo>
                <a:lnTo>
                  <a:pt x="309" y="350"/>
                </a:lnTo>
                <a:lnTo>
                  <a:pt x="306" y="349"/>
                </a:lnTo>
                <a:lnTo>
                  <a:pt x="304" y="348"/>
                </a:lnTo>
                <a:lnTo>
                  <a:pt x="303" y="348"/>
                </a:lnTo>
                <a:lnTo>
                  <a:pt x="302" y="348"/>
                </a:lnTo>
                <a:lnTo>
                  <a:pt x="302" y="347"/>
                </a:lnTo>
                <a:lnTo>
                  <a:pt x="301" y="347"/>
                </a:lnTo>
                <a:lnTo>
                  <a:pt x="301" y="346"/>
                </a:lnTo>
                <a:lnTo>
                  <a:pt x="300" y="344"/>
                </a:lnTo>
                <a:lnTo>
                  <a:pt x="299" y="343"/>
                </a:lnTo>
                <a:lnTo>
                  <a:pt x="299" y="342"/>
                </a:lnTo>
                <a:lnTo>
                  <a:pt x="298" y="342"/>
                </a:lnTo>
                <a:lnTo>
                  <a:pt x="298" y="342"/>
                </a:lnTo>
                <a:lnTo>
                  <a:pt x="297" y="341"/>
                </a:lnTo>
                <a:lnTo>
                  <a:pt x="296" y="341"/>
                </a:lnTo>
                <a:lnTo>
                  <a:pt x="295" y="341"/>
                </a:lnTo>
                <a:lnTo>
                  <a:pt x="295" y="340"/>
                </a:lnTo>
                <a:lnTo>
                  <a:pt x="294" y="340"/>
                </a:lnTo>
                <a:lnTo>
                  <a:pt x="293" y="340"/>
                </a:lnTo>
                <a:lnTo>
                  <a:pt x="292" y="340"/>
                </a:lnTo>
                <a:lnTo>
                  <a:pt x="291" y="341"/>
                </a:lnTo>
                <a:lnTo>
                  <a:pt x="290" y="341"/>
                </a:lnTo>
                <a:lnTo>
                  <a:pt x="289" y="341"/>
                </a:lnTo>
                <a:lnTo>
                  <a:pt x="288" y="342"/>
                </a:lnTo>
                <a:lnTo>
                  <a:pt x="288" y="341"/>
                </a:lnTo>
                <a:lnTo>
                  <a:pt x="287" y="341"/>
                </a:lnTo>
                <a:lnTo>
                  <a:pt x="286" y="341"/>
                </a:lnTo>
                <a:lnTo>
                  <a:pt x="286" y="341"/>
                </a:lnTo>
                <a:lnTo>
                  <a:pt x="280" y="339"/>
                </a:lnTo>
                <a:lnTo>
                  <a:pt x="279" y="339"/>
                </a:lnTo>
                <a:lnTo>
                  <a:pt x="276" y="339"/>
                </a:lnTo>
                <a:lnTo>
                  <a:pt x="274" y="338"/>
                </a:lnTo>
                <a:lnTo>
                  <a:pt x="262" y="333"/>
                </a:lnTo>
                <a:lnTo>
                  <a:pt x="257" y="331"/>
                </a:lnTo>
                <a:lnTo>
                  <a:pt x="251" y="328"/>
                </a:lnTo>
                <a:lnTo>
                  <a:pt x="250" y="328"/>
                </a:lnTo>
                <a:lnTo>
                  <a:pt x="247" y="327"/>
                </a:lnTo>
                <a:lnTo>
                  <a:pt x="243" y="326"/>
                </a:lnTo>
                <a:lnTo>
                  <a:pt x="237" y="323"/>
                </a:lnTo>
                <a:lnTo>
                  <a:pt x="236" y="323"/>
                </a:lnTo>
                <a:lnTo>
                  <a:pt x="234" y="322"/>
                </a:lnTo>
                <a:lnTo>
                  <a:pt x="226" y="319"/>
                </a:lnTo>
                <a:lnTo>
                  <a:pt x="226" y="319"/>
                </a:lnTo>
                <a:lnTo>
                  <a:pt x="222" y="317"/>
                </a:lnTo>
                <a:lnTo>
                  <a:pt x="221" y="316"/>
                </a:lnTo>
                <a:lnTo>
                  <a:pt x="220" y="316"/>
                </a:lnTo>
                <a:lnTo>
                  <a:pt x="220" y="315"/>
                </a:lnTo>
                <a:lnTo>
                  <a:pt x="219" y="315"/>
                </a:lnTo>
                <a:lnTo>
                  <a:pt x="219" y="315"/>
                </a:lnTo>
                <a:lnTo>
                  <a:pt x="218" y="314"/>
                </a:lnTo>
                <a:lnTo>
                  <a:pt x="218" y="313"/>
                </a:lnTo>
                <a:lnTo>
                  <a:pt x="217" y="313"/>
                </a:lnTo>
                <a:lnTo>
                  <a:pt x="217" y="312"/>
                </a:lnTo>
                <a:lnTo>
                  <a:pt x="216" y="312"/>
                </a:lnTo>
                <a:lnTo>
                  <a:pt x="215" y="312"/>
                </a:lnTo>
                <a:lnTo>
                  <a:pt x="214" y="312"/>
                </a:lnTo>
                <a:lnTo>
                  <a:pt x="214" y="311"/>
                </a:lnTo>
                <a:lnTo>
                  <a:pt x="214" y="311"/>
                </a:lnTo>
                <a:lnTo>
                  <a:pt x="213" y="311"/>
                </a:lnTo>
                <a:lnTo>
                  <a:pt x="212" y="311"/>
                </a:lnTo>
                <a:lnTo>
                  <a:pt x="211" y="311"/>
                </a:lnTo>
                <a:lnTo>
                  <a:pt x="210" y="311"/>
                </a:lnTo>
                <a:lnTo>
                  <a:pt x="209" y="311"/>
                </a:lnTo>
                <a:lnTo>
                  <a:pt x="208" y="312"/>
                </a:lnTo>
                <a:lnTo>
                  <a:pt x="207" y="312"/>
                </a:lnTo>
                <a:lnTo>
                  <a:pt x="206" y="312"/>
                </a:lnTo>
                <a:lnTo>
                  <a:pt x="206" y="311"/>
                </a:lnTo>
                <a:lnTo>
                  <a:pt x="203" y="311"/>
                </a:lnTo>
                <a:lnTo>
                  <a:pt x="199" y="309"/>
                </a:lnTo>
                <a:lnTo>
                  <a:pt x="194" y="307"/>
                </a:lnTo>
                <a:lnTo>
                  <a:pt x="191" y="306"/>
                </a:lnTo>
                <a:lnTo>
                  <a:pt x="188" y="304"/>
                </a:lnTo>
                <a:lnTo>
                  <a:pt x="185" y="303"/>
                </a:lnTo>
                <a:lnTo>
                  <a:pt x="184" y="303"/>
                </a:lnTo>
                <a:lnTo>
                  <a:pt x="183" y="303"/>
                </a:lnTo>
                <a:lnTo>
                  <a:pt x="182" y="303"/>
                </a:lnTo>
                <a:lnTo>
                  <a:pt x="181" y="302"/>
                </a:lnTo>
                <a:lnTo>
                  <a:pt x="179" y="301"/>
                </a:lnTo>
                <a:lnTo>
                  <a:pt x="178" y="301"/>
                </a:lnTo>
                <a:lnTo>
                  <a:pt x="178" y="301"/>
                </a:lnTo>
                <a:lnTo>
                  <a:pt x="177" y="300"/>
                </a:lnTo>
                <a:lnTo>
                  <a:pt x="176" y="300"/>
                </a:lnTo>
                <a:lnTo>
                  <a:pt x="173" y="299"/>
                </a:lnTo>
                <a:lnTo>
                  <a:pt x="169" y="297"/>
                </a:lnTo>
                <a:lnTo>
                  <a:pt x="168" y="297"/>
                </a:lnTo>
                <a:lnTo>
                  <a:pt x="167" y="297"/>
                </a:lnTo>
                <a:lnTo>
                  <a:pt x="166" y="297"/>
                </a:lnTo>
                <a:lnTo>
                  <a:pt x="165" y="298"/>
                </a:lnTo>
                <a:lnTo>
                  <a:pt x="154" y="294"/>
                </a:lnTo>
                <a:lnTo>
                  <a:pt x="151" y="292"/>
                </a:lnTo>
                <a:lnTo>
                  <a:pt x="150" y="292"/>
                </a:lnTo>
                <a:lnTo>
                  <a:pt x="149" y="291"/>
                </a:lnTo>
                <a:lnTo>
                  <a:pt x="148" y="291"/>
                </a:lnTo>
                <a:lnTo>
                  <a:pt x="147" y="291"/>
                </a:lnTo>
                <a:lnTo>
                  <a:pt x="147" y="291"/>
                </a:lnTo>
                <a:lnTo>
                  <a:pt x="146" y="291"/>
                </a:lnTo>
                <a:lnTo>
                  <a:pt x="145" y="291"/>
                </a:lnTo>
                <a:lnTo>
                  <a:pt x="143" y="290"/>
                </a:lnTo>
                <a:lnTo>
                  <a:pt x="142" y="290"/>
                </a:lnTo>
                <a:lnTo>
                  <a:pt x="142" y="289"/>
                </a:lnTo>
                <a:lnTo>
                  <a:pt x="142" y="289"/>
                </a:lnTo>
                <a:lnTo>
                  <a:pt x="141" y="289"/>
                </a:lnTo>
                <a:lnTo>
                  <a:pt x="138" y="288"/>
                </a:lnTo>
                <a:lnTo>
                  <a:pt x="137" y="287"/>
                </a:lnTo>
                <a:lnTo>
                  <a:pt x="136" y="287"/>
                </a:lnTo>
                <a:lnTo>
                  <a:pt x="135" y="287"/>
                </a:lnTo>
                <a:lnTo>
                  <a:pt x="135" y="286"/>
                </a:lnTo>
                <a:lnTo>
                  <a:pt x="134" y="286"/>
                </a:lnTo>
                <a:lnTo>
                  <a:pt x="133" y="286"/>
                </a:lnTo>
                <a:lnTo>
                  <a:pt x="132" y="285"/>
                </a:lnTo>
                <a:lnTo>
                  <a:pt x="128" y="284"/>
                </a:lnTo>
                <a:lnTo>
                  <a:pt x="127" y="283"/>
                </a:lnTo>
                <a:lnTo>
                  <a:pt x="125" y="282"/>
                </a:lnTo>
                <a:lnTo>
                  <a:pt x="124" y="282"/>
                </a:lnTo>
                <a:lnTo>
                  <a:pt x="124" y="283"/>
                </a:lnTo>
                <a:lnTo>
                  <a:pt x="124" y="282"/>
                </a:lnTo>
                <a:lnTo>
                  <a:pt x="120" y="281"/>
                </a:lnTo>
                <a:lnTo>
                  <a:pt x="119" y="280"/>
                </a:lnTo>
                <a:lnTo>
                  <a:pt x="118" y="280"/>
                </a:lnTo>
                <a:lnTo>
                  <a:pt x="117" y="279"/>
                </a:lnTo>
                <a:lnTo>
                  <a:pt x="116" y="279"/>
                </a:lnTo>
                <a:lnTo>
                  <a:pt x="115" y="279"/>
                </a:lnTo>
                <a:lnTo>
                  <a:pt x="114" y="279"/>
                </a:lnTo>
                <a:lnTo>
                  <a:pt x="113" y="279"/>
                </a:lnTo>
                <a:lnTo>
                  <a:pt x="112" y="279"/>
                </a:lnTo>
                <a:lnTo>
                  <a:pt x="112" y="278"/>
                </a:lnTo>
                <a:lnTo>
                  <a:pt x="93" y="270"/>
                </a:lnTo>
                <a:lnTo>
                  <a:pt x="92" y="270"/>
                </a:lnTo>
                <a:lnTo>
                  <a:pt x="86" y="268"/>
                </a:lnTo>
                <a:lnTo>
                  <a:pt x="82" y="267"/>
                </a:lnTo>
                <a:lnTo>
                  <a:pt x="82" y="256"/>
                </a:lnTo>
                <a:lnTo>
                  <a:pt x="82" y="255"/>
                </a:lnTo>
                <a:lnTo>
                  <a:pt x="82" y="249"/>
                </a:lnTo>
                <a:lnTo>
                  <a:pt x="82" y="248"/>
                </a:lnTo>
                <a:lnTo>
                  <a:pt x="82" y="246"/>
                </a:lnTo>
                <a:lnTo>
                  <a:pt x="82" y="245"/>
                </a:lnTo>
                <a:lnTo>
                  <a:pt x="82" y="244"/>
                </a:lnTo>
                <a:lnTo>
                  <a:pt x="82" y="243"/>
                </a:lnTo>
                <a:lnTo>
                  <a:pt x="82" y="240"/>
                </a:lnTo>
                <a:lnTo>
                  <a:pt x="82" y="237"/>
                </a:lnTo>
                <a:lnTo>
                  <a:pt x="82" y="231"/>
                </a:lnTo>
                <a:lnTo>
                  <a:pt x="82" y="231"/>
                </a:lnTo>
                <a:lnTo>
                  <a:pt x="82" y="229"/>
                </a:lnTo>
                <a:lnTo>
                  <a:pt x="82" y="228"/>
                </a:lnTo>
                <a:lnTo>
                  <a:pt x="82" y="226"/>
                </a:lnTo>
                <a:lnTo>
                  <a:pt x="82" y="219"/>
                </a:lnTo>
                <a:lnTo>
                  <a:pt x="81" y="213"/>
                </a:lnTo>
                <a:lnTo>
                  <a:pt x="81" y="212"/>
                </a:lnTo>
                <a:lnTo>
                  <a:pt x="81" y="205"/>
                </a:lnTo>
                <a:lnTo>
                  <a:pt x="81" y="204"/>
                </a:lnTo>
                <a:lnTo>
                  <a:pt x="81" y="200"/>
                </a:lnTo>
                <a:lnTo>
                  <a:pt x="81" y="199"/>
                </a:lnTo>
                <a:lnTo>
                  <a:pt x="81" y="198"/>
                </a:lnTo>
                <a:lnTo>
                  <a:pt x="81" y="195"/>
                </a:lnTo>
                <a:lnTo>
                  <a:pt x="81" y="195"/>
                </a:lnTo>
                <a:lnTo>
                  <a:pt x="81" y="194"/>
                </a:lnTo>
                <a:lnTo>
                  <a:pt x="81" y="192"/>
                </a:lnTo>
                <a:lnTo>
                  <a:pt x="81" y="191"/>
                </a:lnTo>
                <a:lnTo>
                  <a:pt x="81" y="190"/>
                </a:lnTo>
                <a:lnTo>
                  <a:pt x="81" y="188"/>
                </a:lnTo>
                <a:lnTo>
                  <a:pt x="81" y="187"/>
                </a:lnTo>
                <a:lnTo>
                  <a:pt x="81" y="186"/>
                </a:lnTo>
                <a:lnTo>
                  <a:pt x="81" y="183"/>
                </a:lnTo>
                <a:lnTo>
                  <a:pt x="81" y="183"/>
                </a:lnTo>
                <a:lnTo>
                  <a:pt x="81" y="182"/>
                </a:lnTo>
                <a:lnTo>
                  <a:pt x="81" y="180"/>
                </a:lnTo>
                <a:lnTo>
                  <a:pt x="81" y="179"/>
                </a:lnTo>
                <a:lnTo>
                  <a:pt x="79" y="179"/>
                </a:lnTo>
                <a:lnTo>
                  <a:pt x="73" y="179"/>
                </a:lnTo>
                <a:lnTo>
                  <a:pt x="73" y="177"/>
                </a:lnTo>
                <a:lnTo>
                  <a:pt x="73" y="175"/>
                </a:lnTo>
                <a:lnTo>
                  <a:pt x="73" y="173"/>
                </a:lnTo>
                <a:lnTo>
                  <a:pt x="73" y="171"/>
                </a:lnTo>
                <a:lnTo>
                  <a:pt x="73" y="170"/>
                </a:lnTo>
                <a:lnTo>
                  <a:pt x="73" y="170"/>
                </a:lnTo>
                <a:lnTo>
                  <a:pt x="72" y="170"/>
                </a:lnTo>
                <a:lnTo>
                  <a:pt x="66" y="170"/>
                </a:lnTo>
                <a:lnTo>
                  <a:pt x="63" y="170"/>
                </a:lnTo>
                <a:lnTo>
                  <a:pt x="61" y="170"/>
                </a:lnTo>
                <a:lnTo>
                  <a:pt x="59" y="170"/>
                </a:lnTo>
                <a:lnTo>
                  <a:pt x="58" y="170"/>
                </a:lnTo>
                <a:lnTo>
                  <a:pt x="57" y="170"/>
                </a:lnTo>
                <a:lnTo>
                  <a:pt x="56" y="170"/>
                </a:lnTo>
                <a:lnTo>
                  <a:pt x="54" y="170"/>
                </a:lnTo>
                <a:lnTo>
                  <a:pt x="53" y="170"/>
                </a:lnTo>
                <a:lnTo>
                  <a:pt x="51" y="170"/>
                </a:lnTo>
                <a:lnTo>
                  <a:pt x="46" y="170"/>
                </a:lnTo>
                <a:lnTo>
                  <a:pt x="46" y="170"/>
                </a:lnTo>
                <a:lnTo>
                  <a:pt x="44" y="170"/>
                </a:lnTo>
                <a:lnTo>
                  <a:pt x="43" y="170"/>
                </a:lnTo>
                <a:lnTo>
                  <a:pt x="42" y="170"/>
                </a:lnTo>
                <a:lnTo>
                  <a:pt x="42" y="169"/>
                </a:lnTo>
                <a:lnTo>
                  <a:pt x="42" y="166"/>
                </a:lnTo>
                <a:lnTo>
                  <a:pt x="42" y="165"/>
                </a:lnTo>
                <a:lnTo>
                  <a:pt x="42" y="163"/>
                </a:lnTo>
                <a:lnTo>
                  <a:pt x="42" y="161"/>
                </a:lnTo>
                <a:lnTo>
                  <a:pt x="42" y="160"/>
                </a:lnTo>
                <a:lnTo>
                  <a:pt x="42" y="159"/>
                </a:lnTo>
                <a:lnTo>
                  <a:pt x="42" y="158"/>
                </a:lnTo>
                <a:lnTo>
                  <a:pt x="42" y="158"/>
                </a:lnTo>
                <a:lnTo>
                  <a:pt x="42" y="156"/>
                </a:lnTo>
                <a:lnTo>
                  <a:pt x="42" y="154"/>
                </a:lnTo>
                <a:lnTo>
                  <a:pt x="42" y="153"/>
                </a:lnTo>
                <a:lnTo>
                  <a:pt x="41" y="152"/>
                </a:lnTo>
                <a:lnTo>
                  <a:pt x="41" y="146"/>
                </a:lnTo>
                <a:lnTo>
                  <a:pt x="41" y="137"/>
                </a:lnTo>
                <a:lnTo>
                  <a:pt x="40" y="137"/>
                </a:lnTo>
                <a:lnTo>
                  <a:pt x="38" y="137"/>
                </a:lnTo>
                <a:lnTo>
                  <a:pt x="35" y="137"/>
                </a:lnTo>
                <a:lnTo>
                  <a:pt x="31" y="137"/>
                </a:lnTo>
                <a:lnTo>
                  <a:pt x="28" y="137"/>
                </a:lnTo>
                <a:lnTo>
                  <a:pt x="22" y="137"/>
                </a:lnTo>
                <a:lnTo>
                  <a:pt x="19" y="137"/>
                </a:lnTo>
                <a:lnTo>
                  <a:pt x="18" y="137"/>
                </a:lnTo>
                <a:lnTo>
                  <a:pt x="16" y="137"/>
                </a:lnTo>
                <a:lnTo>
                  <a:pt x="12" y="137"/>
                </a:lnTo>
                <a:lnTo>
                  <a:pt x="7" y="137"/>
                </a:lnTo>
                <a:lnTo>
                  <a:pt x="1" y="137"/>
                </a:lnTo>
                <a:lnTo>
                  <a:pt x="1" y="136"/>
                </a:lnTo>
                <a:lnTo>
                  <a:pt x="1" y="134"/>
                </a:lnTo>
                <a:lnTo>
                  <a:pt x="1" y="133"/>
                </a:lnTo>
                <a:lnTo>
                  <a:pt x="1" y="132"/>
                </a:lnTo>
                <a:lnTo>
                  <a:pt x="1" y="129"/>
                </a:lnTo>
                <a:lnTo>
                  <a:pt x="1" y="127"/>
                </a:lnTo>
                <a:lnTo>
                  <a:pt x="1" y="125"/>
                </a:lnTo>
                <a:lnTo>
                  <a:pt x="1" y="123"/>
                </a:lnTo>
                <a:lnTo>
                  <a:pt x="1" y="122"/>
                </a:lnTo>
                <a:lnTo>
                  <a:pt x="1" y="119"/>
                </a:lnTo>
                <a:lnTo>
                  <a:pt x="1" y="118"/>
                </a:lnTo>
                <a:lnTo>
                  <a:pt x="1" y="114"/>
                </a:lnTo>
                <a:lnTo>
                  <a:pt x="1" y="112"/>
                </a:lnTo>
                <a:lnTo>
                  <a:pt x="1" y="110"/>
                </a:lnTo>
                <a:lnTo>
                  <a:pt x="1" y="109"/>
                </a:lnTo>
                <a:lnTo>
                  <a:pt x="0" y="106"/>
                </a:lnTo>
                <a:lnTo>
                  <a:pt x="0" y="105"/>
                </a:lnTo>
                <a:lnTo>
                  <a:pt x="0" y="104"/>
                </a:lnTo>
                <a:close/>
                <a:moveTo>
                  <a:pt x="261" y="1038"/>
                </a:moveTo>
                <a:lnTo>
                  <a:pt x="262" y="1038"/>
                </a:lnTo>
                <a:lnTo>
                  <a:pt x="261" y="1037"/>
                </a:lnTo>
                <a:lnTo>
                  <a:pt x="261" y="1038"/>
                </a:lnTo>
                <a:close/>
                <a:moveTo>
                  <a:pt x="298" y="946"/>
                </a:moveTo>
                <a:lnTo>
                  <a:pt x="299" y="946"/>
                </a:lnTo>
                <a:lnTo>
                  <a:pt x="300" y="947"/>
                </a:lnTo>
                <a:lnTo>
                  <a:pt x="301" y="947"/>
                </a:lnTo>
                <a:lnTo>
                  <a:pt x="303" y="949"/>
                </a:lnTo>
                <a:lnTo>
                  <a:pt x="307" y="951"/>
                </a:lnTo>
                <a:lnTo>
                  <a:pt x="308" y="951"/>
                </a:lnTo>
                <a:lnTo>
                  <a:pt x="310" y="953"/>
                </a:lnTo>
                <a:lnTo>
                  <a:pt x="310" y="952"/>
                </a:lnTo>
                <a:lnTo>
                  <a:pt x="310" y="951"/>
                </a:lnTo>
                <a:lnTo>
                  <a:pt x="310" y="948"/>
                </a:lnTo>
                <a:lnTo>
                  <a:pt x="309" y="948"/>
                </a:lnTo>
                <a:lnTo>
                  <a:pt x="304" y="945"/>
                </a:lnTo>
                <a:lnTo>
                  <a:pt x="303" y="945"/>
                </a:lnTo>
                <a:lnTo>
                  <a:pt x="304" y="944"/>
                </a:lnTo>
                <a:lnTo>
                  <a:pt x="304" y="943"/>
                </a:lnTo>
                <a:lnTo>
                  <a:pt x="305" y="942"/>
                </a:lnTo>
                <a:lnTo>
                  <a:pt x="305" y="941"/>
                </a:lnTo>
                <a:lnTo>
                  <a:pt x="304" y="941"/>
                </a:lnTo>
                <a:lnTo>
                  <a:pt x="304" y="941"/>
                </a:lnTo>
                <a:lnTo>
                  <a:pt x="303" y="940"/>
                </a:lnTo>
                <a:lnTo>
                  <a:pt x="302" y="939"/>
                </a:lnTo>
                <a:lnTo>
                  <a:pt x="301" y="938"/>
                </a:lnTo>
                <a:lnTo>
                  <a:pt x="301" y="937"/>
                </a:lnTo>
                <a:lnTo>
                  <a:pt x="300" y="938"/>
                </a:lnTo>
                <a:lnTo>
                  <a:pt x="299" y="938"/>
                </a:lnTo>
                <a:lnTo>
                  <a:pt x="299" y="939"/>
                </a:lnTo>
                <a:lnTo>
                  <a:pt x="298" y="939"/>
                </a:lnTo>
                <a:lnTo>
                  <a:pt x="299" y="939"/>
                </a:lnTo>
                <a:lnTo>
                  <a:pt x="300" y="940"/>
                </a:lnTo>
                <a:lnTo>
                  <a:pt x="302" y="941"/>
                </a:lnTo>
                <a:lnTo>
                  <a:pt x="301" y="942"/>
                </a:lnTo>
                <a:lnTo>
                  <a:pt x="302" y="944"/>
                </a:lnTo>
                <a:lnTo>
                  <a:pt x="303" y="944"/>
                </a:lnTo>
                <a:lnTo>
                  <a:pt x="303" y="945"/>
                </a:lnTo>
                <a:lnTo>
                  <a:pt x="302" y="945"/>
                </a:lnTo>
                <a:lnTo>
                  <a:pt x="302" y="946"/>
                </a:lnTo>
                <a:lnTo>
                  <a:pt x="301" y="946"/>
                </a:lnTo>
                <a:lnTo>
                  <a:pt x="300" y="945"/>
                </a:lnTo>
                <a:lnTo>
                  <a:pt x="300" y="944"/>
                </a:lnTo>
                <a:lnTo>
                  <a:pt x="299" y="944"/>
                </a:lnTo>
                <a:lnTo>
                  <a:pt x="298" y="946"/>
                </a:lnTo>
                <a:close/>
                <a:moveTo>
                  <a:pt x="299" y="1034"/>
                </a:moveTo>
                <a:lnTo>
                  <a:pt x="299" y="1036"/>
                </a:lnTo>
                <a:lnTo>
                  <a:pt x="301" y="1036"/>
                </a:lnTo>
                <a:lnTo>
                  <a:pt x="302" y="1036"/>
                </a:lnTo>
                <a:lnTo>
                  <a:pt x="303" y="1036"/>
                </a:lnTo>
                <a:lnTo>
                  <a:pt x="304" y="1036"/>
                </a:lnTo>
                <a:lnTo>
                  <a:pt x="305" y="1036"/>
                </a:lnTo>
                <a:lnTo>
                  <a:pt x="306" y="1036"/>
                </a:lnTo>
                <a:lnTo>
                  <a:pt x="306" y="1038"/>
                </a:lnTo>
                <a:lnTo>
                  <a:pt x="307" y="1039"/>
                </a:lnTo>
                <a:lnTo>
                  <a:pt x="308" y="1041"/>
                </a:lnTo>
                <a:lnTo>
                  <a:pt x="309" y="1042"/>
                </a:lnTo>
                <a:lnTo>
                  <a:pt x="309" y="1043"/>
                </a:lnTo>
                <a:lnTo>
                  <a:pt x="310" y="1043"/>
                </a:lnTo>
                <a:lnTo>
                  <a:pt x="312" y="1047"/>
                </a:lnTo>
                <a:lnTo>
                  <a:pt x="317" y="1050"/>
                </a:lnTo>
                <a:lnTo>
                  <a:pt x="322" y="1048"/>
                </a:lnTo>
                <a:lnTo>
                  <a:pt x="322" y="1048"/>
                </a:lnTo>
                <a:lnTo>
                  <a:pt x="323" y="1048"/>
                </a:lnTo>
                <a:lnTo>
                  <a:pt x="324" y="1048"/>
                </a:lnTo>
                <a:lnTo>
                  <a:pt x="324" y="1049"/>
                </a:lnTo>
                <a:lnTo>
                  <a:pt x="325" y="1049"/>
                </a:lnTo>
                <a:lnTo>
                  <a:pt x="326" y="1050"/>
                </a:lnTo>
                <a:lnTo>
                  <a:pt x="326" y="1050"/>
                </a:lnTo>
                <a:lnTo>
                  <a:pt x="327" y="1050"/>
                </a:lnTo>
                <a:lnTo>
                  <a:pt x="328" y="1050"/>
                </a:lnTo>
                <a:lnTo>
                  <a:pt x="329" y="1050"/>
                </a:lnTo>
                <a:lnTo>
                  <a:pt x="332" y="1050"/>
                </a:lnTo>
                <a:lnTo>
                  <a:pt x="334" y="1050"/>
                </a:lnTo>
                <a:lnTo>
                  <a:pt x="334" y="1049"/>
                </a:lnTo>
                <a:lnTo>
                  <a:pt x="334" y="1048"/>
                </a:lnTo>
                <a:lnTo>
                  <a:pt x="334" y="1047"/>
                </a:lnTo>
                <a:lnTo>
                  <a:pt x="334" y="1046"/>
                </a:lnTo>
                <a:lnTo>
                  <a:pt x="334" y="1045"/>
                </a:lnTo>
                <a:lnTo>
                  <a:pt x="334" y="1044"/>
                </a:lnTo>
                <a:lnTo>
                  <a:pt x="334" y="1042"/>
                </a:lnTo>
                <a:lnTo>
                  <a:pt x="334" y="1041"/>
                </a:lnTo>
                <a:lnTo>
                  <a:pt x="334" y="1040"/>
                </a:lnTo>
                <a:lnTo>
                  <a:pt x="334" y="1039"/>
                </a:lnTo>
                <a:lnTo>
                  <a:pt x="333" y="1039"/>
                </a:lnTo>
                <a:lnTo>
                  <a:pt x="331" y="1039"/>
                </a:lnTo>
                <a:lnTo>
                  <a:pt x="330" y="1039"/>
                </a:lnTo>
                <a:lnTo>
                  <a:pt x="328" y="1040"/>
                </a:lnTo>
                <a:lnTo>
                  <a:pt x="328" y="1038"/>
                </a:lnTo>
                <a:lnTo>
                  <a:pt x="328" y="1035"/>
                </a:lnTo>
                <a:lnTo>
                  <a:pt x="328" y="1034"/>
                </a:lnTo>
                <a:lnTo>
                  <a:pt x="328" y="1031"/>
                </a:lnTo>
                <a:lnTo>
                  <a:pt x="328" y="1030"/>
                </a:lnTo>
                <a:lnTo>
                  <a:pt x="335" y="1030"/>
                </a:lnTo>
                <a:lnTo>
                  <a:pt x="338" y="1029"/>
                </a:lnTo>
                <a:lnTo>
                  <a:pt x="338" y="1026"/>
                </a:lnTo>
                <a:lnTo>
                  <a:pt x="338" y="1026"/>
                </a:lnTo>
                <a:lnTo>
                  <a:pt x="338" y="1025"/>
                </a:lnTo>
                <a:lnTo>
                  <a:pt x="327" y="1026"/>
                </a:lnTo>
                <a:lnTo>
                  <a:pt x="328" y="1030"/>
                </a:lnTo>
                <a:lnTo>
                  <a:pt x="324" y="1030"/>
                </a:lnTo>
                <a:lnTo>
                  <a:pt x="320" y="1030"/>
                </a:lnTo>
                <a:lnTo>
                  <a:pt x="317" y="1030"/>
                </a:lnTo>
                <a:lnTo>
                  <a:pt x="314" y="1031"/>
                </a:lnTo>
                <a:lnTo>
                  <a:pt x="310" y="1031"/>
                </a:lnTo>
                <a:lnTo>
                  <a:pt x="308" y="1031"/>
                </a:lnTo>
                <a:lnTo>
                  <a:pt x="306" y="1031"/>
                </a:lnTo>
                <a:lnTo>
                  <a:pt x="306" y="1032"/>
                </a:lnTo>
                <a:lnTo>
                  <a:pt x="306" y="1033"/>
                </a:lnTo>
                <a:lnTo>
                  <a:pt x="305" y="1033"/>
                </a:lnTo>
                <a:lnTo>
                  <a:pt x="304" y="1033"/>
                </a:lnTo>
                <a:lnTo>
                  <a:pt x="302" y="1033"/>
                </a:lnTo>
                <a:lnTo>
                  <a:pt x="299" y="1034"/>
                </a:lnTo>
                <a:close/>
                <a:moveTo>
                  <a:pt x="311" y="941"/>
                </a:moveTo>
                <a:lnTo>
                  <a:pt x="311" y="942"/>
                </a:lnTo>
                <a:lnTo>
                  <a:pt x="311" y="943"/>
                </a:lnTo>
                <a:lnTo>
                  <a:pt x="312" y="946"/>
                </a:lnTo>
                <a:lnTo>
                  <a:pt x="312" y="947"/>
                </a:lnTo>
                <a:lnTo>
                  <a:pt x="312" y="948"/>
                </a:lnTo>
                <a:lnTo>
                  <a:pt x="312" y="952"/>
                </a:lnTo>
                <a:lnTo>
                  <a:pt x="312" y="953"/>
                </a:lnTo>
                <a:lnTo>
                  <a:pt x="313" y="953"/>
                </a:lnTo>
                <a:lnTo>
                  <a:pt x="313" y="953"/>
                </a:lnTo>
                <a:lnTo>
                  <a:pt x="314" y="953"/>
                </a:lnTo>
                <a:lnTo>
                  <a:pt x="315" y="953"/>
                </a:lnTo>
                <a:lnTo>
                  <a:pt x="316" y="953"/>
                </a:lnTo>
                <a:lnTo>
                  <a:pt x="317" y="953"/>
                </a:lnTo>
                <a:lnTo>
                  <a:pt x="318" y="953"/>
                </a:lnTo>
                <a:lnTo>
                  <a:pt x="319" y="953"/>
                </a:lnTo>
                <a:lnTo>
                  <a:pt x="320" y="953"/>
                </a:lnTo>
                <a:lnTo>
                  <a:pt x="321" y="953"/>
                </a:lnTo>
                <a:lnTo>
                  <a:pt x="322" y="952"/>
                </a:lnTo>
                <a:lnTo>
                  <a:pt x="322" y="952"/>
                </a:lnTo>
                <a:lnTo>
                  <a:pt x="322" y="953"/>
                </a:lnTo>
                <a:lnTo>
                  <a:pt x="322" y="954"/>
                </a:lnTo>
                <a:lnTo>
                  <a:pt x="323" y="954"/>
                </a:lnTo>
                <a:lnTo>
                  <a:pt x="324" y="954"/>
                </a:lnTo>
                <a:lnTo>
                  <a:pt x="325" y="954"/>
                </a:lnTo>
                <a:lnTo>
                  <a:pt x="328" y="954"/>
                </a:lnTo>
                <a:lnTo>
                  <a:pt x="329" y="954"/>
                </a:lnTo>
                <a:lnTo>
                  <a:pt x="332" y="954"/>
                </a:lnTo>
                <a:lnTo>
                  <a:pt x="331" y="953"/>
                </a:lnTo>
                <a:lnTo>
                  <a:pt x="331" y="953"/>
                </a:lnTo>
                <a:lnTo>
                  <a:pt x="331" y="952"/>
                </a:lnTo>
                <a:lnTo>
                  <a:pt x="331" y="951"/>
                </a:lnTo>
                <a:lnTo>
                  <a:pt x="331" y="950"/>
                </a:lnTo>
                <a:lnTo>
                  <a:pt x="330" y="950"/>
                </a:lnTo>
                <a:lnTo>
                  <a:pt x="330" y="949"/>
                </a:lnTo>
                <a:lnTo>
                  <a:pt x="329" y="948"/>
                </a:lnTo>
                <a:lnTo>
                  <a:pt x="328" y="947"/>
                </a:lnTo>
                <a:lnTo>
                  <a:pt x="327" y="946"/>
                </a:lnTo>
                <a:lnTo>
                  <a:pt x="323" y="941"/>
                </a:lnTo>
                <a:lnTo>
                  <a:pt x="323" y="941"/>
                </a:lnTo>
                <a:lnTo>
                  <a:pt x="322" y="941"/>
                </a:lnTo>
                <a:lnTo>
                  <a:pt x="322" y="940"/>
                </a:lnTo>
                <a:lnTo>
                  <a:pt x="322" y="939"/>
                </a:lnTo>
                <a:lnTo>
                  <a:pt x="322" y="939"/>
                </a:lnTo>
                <a:lnTo>
                  <a:pt x="322" y="938"/>
                </a:lnTo>
                <a:lnTo>
                  <a:pt x="321" y="938"/>
                </a:lnTo>
                <a:lnTo>
                  <a:pt x="317" y="939"/>
                </a:lnTo>
                <a:lnTo>
                  <a:pt x="316" y="939"/>
                </a:lnTo>
                <a:lnTo>
                  <a:pt x="313" y="939"/>
                </a:lnTo>
                <a:lnTo>
                  <a:pt x="312" y="939"/>
                </a:lnTo>
                <a:lnTo>
                  <a:pt x="312" y="941"/>
                </a:lnTo>
                <a:lnTo>
                  <a:pt x="311" y="941"/>
                </a:lnTo>
                <a:close/>
                <a:moveTo>
                  <a:pt x="312" y="959"/>
                </a:moveTo>
                <a:lnTo>
                  <a:pt x="313" y="958"/>
                </a:lnTo>
                <a:lnTo>
                  <a:pt x="313" y="957"/>
                </a:lnTo>
                <a:lnTo>
                  <a:pt x="312" y="957"/>
                </a:lnTo>
                <a:lnTo>
                  <a:pt x="312" y="958"/>
                </a:lnTo>
                <a:lnTo>
                  <a:pt x="312" y="959"/>
                </a:lnTo>
                <a:close/>
                <a:moveTo>
                  <a:pt x="315" y="797"/>
                </a:moveTo>
                <a:lnTo>
                  <a:pt x="315" y="799"/>
                </a:lnTo>
                <a:lnTo>
                  <a:pt x="315" y="802"/>
                </a:lnTo>
                <a:lnTo>
                  <a:pt x="317" y="802"/>
                </a:lnTo>
                <a:lnTo>
                  <a:pt x="320" y="802"/>
                </a:lnTo>
                <a:lnTo>
                  <a:pt x="326" y="801"/>
                </a:lnTo>
                <a:lnTo>
                  <a:pt x="327" y="801"/>
                </a:lnTo>
                <a:lnTo>
                  <a:pt x="328" y="801"/>
                </a:lnTo>
                <a:lnTo>
                  <a:pt x="330" y="801"/>
                </a:lnTo>
                <a:lnTo>
                  <a:pt x="332" y="801"/>
                </a:lnTo>
                <a:lnTo>
                  <a:pt x="333" y="801"/>
                </a:lnTo>
                <a:lnTo>
                  <a:pt x="333" y="800"/>
                </a:lnTo>
                <a:lnTo>
                  <a:pt x="334" y="800"/>
                </a:lnTo>
                <a:lnTo>
                  <a:pt x="334" y="799"/>
                </a:lnTo>
                <a:lnTo>
                  <a:pt x="334" y="799"/>
                </a:lnTo>
                <a:lnTo>
                  <a:pt x="334" y="798"/>
                </a:lnTo>
                <a:lnTo>
                  <a:pt x="335" y="798"/>
                </a:lnTo>
                <a:lnTo>
                  <a:pt x="335" y="797"/>
                </a:lnTo>
                <a:lnTo>
                  <a:pt x="336" y="797"/>
                </a:lnTo>
                <a:lnTo>
                  <a:pt x="337" y="797"/>
                </a:lnTo>
                <a:lnTo>
                  <a:pt x="337" y="796"/>
                </a:lnTo>
                <a:lnTo>
                  <a:pt x="337" y="795"/>
                </a:lnTo>
                <a:lnTo>
                  <a:pt x="337" y="794"/>
                </a:lnTo>
                <a:lnTo>
                  <a:pt x="337" y="793"/>
                </a:lnTo>
                <a:lnTo>
                  <a:pt x="337" y="792"/>
                </a:lnTo>
                <a:lnTo>
                  <a:pt x="337" y="791"/>
                </a:lnTo>
                <a:lnTo>
                  <a:pt x="337" y="790"/>
                </a:lnTo>
                <a:lnTo>
                  <a:pt x="337" y="789"/>
                </a:lnTo>
                <a:lnTo>
                  <a:pt x="337" y="788"/>
                </a:lnTo>
                <a:lnTo>
                  <a:pt x="337" y="787"/>
                </a:lnTo>
                <a:lnTo>
                  <a:pt x="337" y="786"/>
                </a:lnTo>
                <a:lnTo>
                  <a:pt x="337" y="785"/>
                </a:lnTo>
                <a:lnTo>
                  <a:pt x="337" y="785"/>
                </a:lnTo>
                <a:lnTo>
                  <a:pt x="337" y="784"/>
                </a:lnTo>
                <a:lnTo>
                  <a:pt x="337" y="783"/>
                </a:lnTo>
                <a:lnTo>
                  <a:pt x="337" y="782"/>
                </a:lnTo>
                <a:lnTo>
                  <a:pt x="337" y="781"/>
                </a:lnTo>
                <a:lnTo>
                  <a:pt x="337" y="780"/>
                </a:lnTo>
                <a:lnTo>
                  <a:pt x="337" y="779"/>
                </a:lnTo>
                <a:lnTo>
                  <a:pt x="337" y="777"/>
                </a:lnTo>
                <a:lnTo>
                  <a:pt x="337" y="776"/>
                </a:lnTo>
                <a:lnTo>
                  <a:pt x="337" y="775"/>
                </a:lnTo>
                <a:lnTo>
                  <a:pt x="337" y="773"/>
                </a:lnTo>
                <a:lnTo>
                  <a:pt x="337" y="773"/>
                </a:lnTo>
                <a:lnTo>
                  <a:pt x="337" y="771"/>
                </a:lnTo>
                <a:lnTo>
                  <a:pt x="337" y="770"/>
                </a:lnTo>
                <a:lnTo>
                  <a:pt x="334" y="770"/>
                </a:lnTo>
                <a:lnTo>
                  <a:pt x="334" y="770"/>
                </a:lnTo>
                <a:lnTo>
                  <a:pt x="333" y="770"/>
                </a:lnTo>
                <a:lnTo>
                  <a:pt x="332" y="770"/>
                </a:lnTo>
                <a:lnTo>
                  <a:pt x="331" y="770"/>
                </a:lnTo>
                <a:lnTo>
                  <a:pt x="330" y="770"/>
                </a:lnTo>
                <a:lnTo>
                  <a:pt x="329" y="770"/>
                </a:lnTo>
                <a:lnTo>
                  <a:pt x="328" y="770"/>
                </a:lnTo>
                <a:lnTo>
                  <a:pt x="327" y="770"/>
                </a:lnTo>
                <a:lnTo>
                  <a:pt x="326" y="770"/>
                </a:lnTo>
                <a:lnTo>
                  <a:pt x="325" y="770"/>
                </a:lnTo>
                <a:lnTo>
                  <a:pt x="324" y="770"/>
                </a:lnTo>
                <a:lnTo>
                  <a:pt x="323" y="770"/>
                </a:lnTo>
                <a:lnTo>
                  <a:pt x="322" y="770"/>
                </a:lnTo>
                <a:lnTo>
                  <a:pt x="322" y="770"/>
                </a:lnTo>
                <a:lnTo>
                  <a:pt x="321" y="770"/>
                </a:lnTo>
                <a:lnTo>
                  <a:pt x="320" y="770"/>
                </a:lnTo>
                <a:lnTo>
                  <a:pt x="320" y="772"/>
                </a:lnTo>
                <a:lnTo>
                  <a:pt x="320" y="776"/>
                </a:lnTo>
                <a:lnTo>
                  <a:pt x="320" y="785"/>
                </a:lnTo>
                <a:lnTo>
                  <a:pt x="315" y="785"/>
                </a:lnTo>
                <a:lnTo>
                  <a:pt x="315" y="797"/>
                </a:lnTo>
                <a:close/>
                <a:moveTo>
                  <a:pt x="318" y="810"/>
                </a:moveTo>
                <a:lnTo>
                  <a:pt x="321" y="812"/>
                </a:lnTo>
                <a:lnTo>
                  <a:pt x="323" y="813"/>
                </a:lnTo>
                <a:lnTo>
                  <a:pt x="326" y="814"/>
                </a:lnTo>
                <a:lnTo>
                  <a:pt x="330" y="815"/>
                </a:lnTo>
                <a:lnTo>
                  <a:pt x="333" y="816"/>
                </a:lnTo>
                <a:lnTo>
                  <a:pt x="334" y="817"/>
                </a:lnTo>
                <a:lnTo>
                  <a:pt x="335" y="818"/>
                </a:lnTo>
                <a:lnTo>
                  <a:pt x="335" y="819"/>
                </a:lnTo>
                <a:lnTo>
                  <a:pt x="337" y="820"/>
                </a:lnTo>
                <a:lnTo>
                  <a:pt x="338" y="820"/>
                </a:lnTo>
                <a:lnTo>
                  <a:pt x="339" y="819"/>
                </a:lnTo>
                <a:lnTo>
                  <a:pt x="341" y="819"/>
                </a:lnTo>
                <a:lnTo>
                  <a:pt x="342" y="819"/>
                </a:lnTo>
                <a:lnTo>
                  <a:pt x="343" y="818"/>
                </a:lnTo>
                <a:lnTo>
                  <a:pt x="344" y="818"/>
                </a:lnTo>
                <a:lnTo>
                  <a:pt x="345" y="818"/>
                </a:lnTo>
                <a:lnTo>
                  <a:pt x="345" y="818"/>
                </a:lnTo>
                <a:lnTo>
                  <a:pt x="346" y="818"/>
                </a:lnTo>
                <a:lnTo>
                  <a:pt x="347" y="819"/>
                </a:lnTo>
                <a:lnTo>
                  <a:pt x="349" y="819"/>
                </a:lnTo>
                <a:lnTo>
                  <a:pt x="350" y="819"/>
                </a:lnTo>
                <a:lnTo>
                  <a:pt x="351" y="820"/>
                </a:lnTo>
                <a:lnTo>
                  <a:pt x="352" y="820"/>
                </a:lnTo>
                <a:lnTo>
                  <a:pt x="353" y="820"/>
                </a:lnTo>
                <a:lnTo>
                  <a:pt x="353" y="821"/>
                </a:lnTo>
                <a:lnTo>
                  <a:pt x="354" y="821"/>
                </a:lnTo>
                <a:lnTo>
                  <a:pt x="357" y="819"/>
                </a:lnTo>
                <a:lnTo>
                  <a:pt x="358" y="818"/>
                </a:lnTo>
                <a:lnTo>
                  <a:pt x="358" y="814"/>
                </a:lnTo>
                <a:lnTo>
                  <a:pt x="358" y="812"/>
                </a:lnTo>
                <a:lnTo>
                  <a:pt x="357" y="811"/>
                </a:lnTo>
                <a:lnTo>
                  <a:pt x="357" y="809"/>
                </a:lnTo>
                <a:lnTo>
                  <a:pt x="356" y="809"/>
                </a:lnTo>
                <a:lnTo>
                  <a:pt x="356" y="808"/>
                </a:lnTo>
                <a:lnTo>
                  <a:pt x="355" y="807"/>
                </a:lnTo>
                <a:lnTo>
                  <a:pt x="352" y="807"/>
                </a:lnTo>
                <a:lnTo>
                  <a:pt x="352" y="804"/>
                </a:lnTo>
                <a:lnTo>
                  <a:pt x="351" y="803"/>
                </a:lnTo>
                <a:lnTo>
                  <a:pt x="351" y="802"/>
                </a:lnTo>
                <a:lnTo>
                  <a:pt x="348" y="802"/>
                </a:lnTo>
                <a:lnTo>
                  <a:pt x="346" y="802"/>
                </a:lnTo>
                <a:lnTo>
                  <a:pt x="339" y="802"/>
                </a:lnTo>
                <a:lnTo>
                  <a:pt x="335" y="802"/>
                </a:lnTo>
                <a:lnTo>
                  <a:pt x="334" y="802"/>
                </a:lnTo>
                <a:lnTo>
                  <a:pt x="332" y="802"/>
                </a:lnTo>
                <a:lnTo>
                  <a:pt x="331" y="802"/>
                </a:lnTo>
                <a:lnTo>
                  <a:pt x="330" y="803"/>
                </a:lnTo>
                <a:lnTo>
                  <a:pt x="327" y="806"/>
                </a:lnTo>
                <a:lnTo>
                  <a:pt x="323" y="808"/>
                </a:lnTo>
                <a:lnTo>
                  <a:pt x="319" y="809"/>
                </a:lnTo>
                <a:lnTo>
                  <a:pt x="318" y="810"/>
                </a:lnTo>
                <a:close/>
                <a:moveTo>
                  <a:pt x="322" y="761"/>
                </a:moveTo>
                <a:lnTo>
                  <a:pt x="323" y="761"/>
                </a:lnTo>
                <a:lnTo>
                  <a:pt x="324" y="762"/>
                </a:lnTo>
                <a:lnTo>
                  <a:pt x="325" y="762"/>
                </a:lnTo>
                <a:lnTo>
                  <a:pt x="325" y="763"/>
                </a:lnTo>
                <a:lnTo>
                  <a:pt x="327" y="763"/>
                </a:lnTo>
                <a:lnTo>
                  <a:pt x="328" y="764"/>
                </a:lnTo>
                <a:lnTo>
                  <a:pt x="329" y="765"/>
                </a:lnTo>
                <a:lnTo>
                  <a:pt x="329" y="766"/>
                </a:lnTo>
                <a:lnTo>
                  <a:pt x="329" y="767"/>
                </a:lnTo>
                <a:lnTo>
                  <a:pt x="329" y="768"/>
                </a:lnTo>
                <a:lnTo>
                  <a:pt x="334" y="768"/>
                </a:lnTo>
                <a:lnTo>
                  <a:pt x="337" y="767"/>
                </a:lnTo>
                <a:lnTo>
                  <a:pt x="337" y="770"/>
                </a:lnTo>
                <a:lnTo>
                  <a:pt x="337" y="771"/>
                </a:lnTo>
                <a:lnTo>
                  <a:pt x="337" y="772"/>
                </a:lnTo>
                <a:lnTo>
                  <a:pt x="338" y="772"/>
                </a:lnTo>
                <a:lnTo>
                  <a:pt x="338" y="773"/>
                </a:lnTo>
                <a:lnTo>
                  <a:pt x="338" y="773"/>
                </a:lnTo>
                <a:lnTo>
                  <a:pt x="338" y="774"/>
                </a:lnTo>
                <a:lnTo>
                  <a:pt x="338" y="775"/>
                </a:lnTo>
                <a:lnTo>
                  <a:pt x="338" y="776"/>
                </a:lnTo>
                <a:lnTo>
                  <a:pt x="338" y="777"/>
                </a:lnTo>
                <a:lnTo>
                  <a:pt x="338" y="780"/>
                </a:lnTo>
                <a:lnTo>
                  <a:pt x="338" y="782"/>
                </a:lnTo>
                <a:lnTo>
                  <a:pt x="338" y="783"/>
                </a:lnTo>
                <a:lnTo>
                  <a:pt x="338" y="784"/>
                </a:lnTo>
                <a:lnTo>
                  <a:pt x="338" y="785"/>
                </a:lnTo>
                <a:lnTo>
                  <a:pt x="338" y="785"/>
                </a:lnTo>
                <a:lnTo>
                  <a:pt x="338" y="786"/>
                </a:lnTo>
                <a:lnTo>
                  <a:pt x="338" y="787"/>
                </a:lnTo>
                <a:lnTo>
                  <a:pt x="338" y="788"/>
                </a:lnTo>
                <a:lnTo>
                  <a:pt x="338" y="789"/>
                </a:lnTo>
                <a:lnTo>
                  <a:pt x="338" y="790"/>
                </a:lnTo>
                <a:lnTo>
                  <a:pt x="338" y="791"/>
                </a:lnTo>
                <a:lnTo>
                  <a:pt x="338" y="793"/>
                </a:lnTo>
                <a:lnTo>
                  <a:pt x="338" y="795"/>
                </a:lnTo>
                <a:lnTo>
                  <a:pt x="338" y="796"/>
                </a:lnTo>
                <a:lnTo>
                  <a:pt x="338" y="797"/>
                </a:lnTo>
                <a:lnTo>
                  <a:pt x="338" y="800"/>
                </a:lnTo>
                <a:lnTo>
                  <a:pt x="339" y="800"/>
                </a:lnTo>
                <a:lnTo>
                  <a:pt x="340" y="801"/>
                </a:lnTo>
                <a:lnTo>
                  <a:pt x="344" y="801"/>
                </a:lnTo>
                <a:lnTo>
                  <a:pt x="348" y="801"/>
                </a:lnTo>
                <a:lnTo>
                  <a:pt x="348" y="799"/>
                </a:lnTo>
                <a:lnTo>
                  <a:pt x="348" y="797"/>
                </a:lnTo>
                <a:lnTo>
                  <a:pt x="348" y="794"/>
                </a:lnTo>
                <a:lnTo>
                  <a:pt x="349" y="794"/>
                </a:lnTo>
                <a:lnTo>
                  <a:pt x="352" y="794"/>
                </a:lnTo>
                <a:lnTo>
                  <a:pt x="354" y="801"/>
                </a:lnTo>
                <a:lnTo>
                  <a:pt x="355" y="801"/>
                </a:lnTo>
                <a:lnTo>
                  <a:pt x="356" y="801"/>
                </a:lnTo>
                <a:lnTo>
                  <a:pt x="354" y="795"/>
                </a:lnTo>
                <a:lnTo>
                  <a:pt x="353" y="790"/>
                </a:lnTo>
                <a:lnTo>
                  <a:pt x="356" y="790"/>
                </a:lnTo>
                <a:lnTo>
                  <a:pt x="356" y="792"/>
                </a:lnTo>
                <a:lnTo>
                  <a:pt x="357" y="792"/>
                </a:lnTo>
                <a:lnTo>
                  <a:pt x="358" y="792"/>
                </a:lnTo>
                <a:lnTo>
                  <a:pt x="358" y="791"/>
                </a:lnTo>
                <a:lnTo>
                  <a:pt x="358" y="785"/>
                </a:lnTo>
                <a:lnTo>
                  <a:pt x="362" y="785"/>
                </a:lnTo>
                <a:lnTo>
                  <a:pt x="368" y="785"/>
                </a:lnTo>
                <a:lnTo>
                  <a:pt x="368" y="790"/>
                </a:lnTo>
                <a:lnTo>
                  <a:pt x="368" y="794"/>
                </a:lnTo>
                <a:lnTo>
                  <a:pt x="362" y="794"/>
                </a:lnTo>
                <a:lnTo>
                  <a:pt x="358" y="794"/>
                </a:lnTo>
                <a:lnTo>
                  <a:pt x="358" y="797"/>
                </a:lnTo>
                <a:lnTo>
                  <a:pt x="361" y="797"/>
                </a:lnTo>
                <a:lnTo>
                  <a:pt x="361" y="799"/>
                </a:lnTo>
                <a:lnTo>
                  <a:pt x="361" y="800"/>
                </a:lnTo>
                <a:lnTo>
                  <a:pt x="361" y="801"/>
                </a:lnTo>
                <a:lnTo>
                  <a:pt x="361" y="802"/>
                </a:lnTo>
                <a:lnTo>
                  <a:pt x="372" y="802"/>
                </a:lnTo>
                <a:lnTo>
                  <a:pt x="373" y="802"/>
                </a:lnTo>
                <a:lnTo>
                  <a:pt x="374" y="802"/>
                </a:lnTo>
                <a:lnTo>
                  <a:pt x="376" y="802"/>
                </a:lnTo>
                <a:lnTo>
                  <a:pt x="377" y="802"/>
                </a:lnTo>
                <a:lnTo>
                  <a:pt x="378" y="802"/>
                </a:lnTo>
                <a:lnTo>
                  <a:pt x="379" y="802"/>
                </a:lnTo>
                <a:lnTo>
                  <a:pt x="379" y="805"/>
                </a:lnTo>
                <a:lnTo>
                  <a:pt x="379" y="809"/>
                </a:lnTo>
                <a:lnTo>
                  <a:pt x="379" y="809"/>
                </a:lnTo>
                <a:lnTo>
                  <a:pt x="379" y="810"/>
                </a:lnTo>
                <a:lnTo>
                  <a:pt x="379" y="812"/>
                </a:lnTo>
                <a:lnTo>
                  <a:pt x="379" y="814"/>
                </a:lnTo>
                <a:lnTo>
                  <a:pt x="379" y="815"/>
                </a:lnTo>
                <a:lnTo>
                  <a:pt x="379" y="816"/>
                </a:lnTo>
                <a:lnTo>
                  <a:pt x="379" y="817"/>
                </a:lnTo>
                <a:lnTo>
                  <a:pt x="379" y="818"/>
                </a:lnTo>
                <a:lnTo>
                  <a:pt x="379" y="819"/>
                </a:lnTo>
                <a:lnTo>
                  <a:pt x="379" y="820"/>
                </a:lnTo>
                <a:lnTo>
                  <a:pt x="379" y="821"/>
                </a:lnTo>
                <a:lnTo>
                  <a:pt x="379" y="821"/>
                </a:lnTo>
                <a:lnTo>
                  <a:pt x="379" y="822"/>
                </a:lnTo>
                <a:lnTo>
                  <a:pt x="380" y="822"/>
                </a:lnTo>
                <a:lnTo>
                  <a:pt x="381" y="822"/>
                </a:lnTo>
                <a:lnTo>
                  <a:pt x="381" y="822"/>
                </a:lnTo>
                <a:lnTo>
                  <a:pt x="382" y="822"/>
                </a:lnTo>
                <a:lnTo>
                  <a:pt x="383" y="822"/>
                </a:lnTo>
                <a:lnTo>
                  <a:pt x="383" y="823"/>
                </a:lnTo>
                <a:lnTo>
                  <a:pt x="384" y="823"/>
                </a:lnTo>
                <a:lnTo>
                  <a:pt x="385" y="823"/>
                </a:lnTo>
                <a:lnTo>
                  <a:pt x="386" y="824"/>
                </a:lnTo>
                <a:lnTo>
                  <a:pt x="387" y="824"/>
                </a:lnTo>
                <a:lnTo>
                  <a:pt x="388" y="824"/>
                </a:lnTo>
                <a:lnTo>
                  <a:pt x="388" y="825"/>
                </a:lnTo>
                <a:lnTo>
                  <a:pt x="388" y="826"/>
                </a:lnTo>
                <a:lnTo>
                  <a:pt x="387" y="826"/>
                </a:lnTo>
                <a:lnTo>
                  <a:pt x="387" y="827"/>
                </a:lnTo>
                <a:lnTo>
                  <a:pt x="386" y="828"/>
                </a:lnTo>
                <a:lnTo>
                  <a:pt x="386" y="829"/>
                </a:lnTo>
                <a:lnTo>
                  <a:pt x="386" y="830"/>
                </a:lnTo>
                <a:lnTo>
                  <a:pt x="386" y="831"/>
                </a:lnTo>
                <a:lnTo>
                  <a:pt x="386" y="832"/>
                </a:lnTo>
                <a:lnTo>
                  <a:pt x="386" y="833"/>
                </a:lnTo>
                <a:lnTo>
                  <a:pt x="386" y="833"/>
                </a:lnTo>
                <a:lnTo>
                  <a:pt x="387" y="835"/>
                </a:lnTo>
                <a:lnTo>
                  <a:pt x="388" y="835"/>
                </a:lnTo>
                <a:lnTo>
                  <a:pt x="389" y="835"/>
                </a:lnTo>
                <a:lnTo>
                  <a:pt x="390" y="835"/>
                </a:lnTo>
                <a:lnTo>
                  <a:pt x="390" y="833"/>
                </a:lnTo>
                <a:lnTo>
                  <a:pt x="391" y="833"/>
                </a:lnTo>
                <a:lnTo>
                  <a:pt x="392" y="833"/>
                </a:lnTo>
                <a:lnTo>
                  <a:pt x="393" y="833"/>
                </a:lnTo>
                <a:lnTo>
                  <a:pt x="393" y="833"/>
                </a:lnTo>
                <a:lnTo>
                  <a:pt x="394" y="833"/>
                </a:lnTo>
                <a:lnTo>
                  <a:pt x="394" y="833"/>
                </a:lnTo>
                <a:lnTo>
                  <a:pt x="394" y="832"/>
                </a:lnTo>
                <a:lnTo>
                  <a:pt x="394" y="831"/>
                </a:lnTo>
                <a:lnTo>
                  <a:pt x="394" y="830"/>
                </a:lnTo>
                <a:lnTo>
                  <a:pt x="394" y="829"/>
                </a:lnTo>
                <a:lnTo>
                  <a:pt x="394" y="828"/>
                </a:lnTo>
                <a:lnTo>
                  <a:pt x="395" y="828"/>
                </a:lnTo>
                <a:lnTo>
                  <a:pt x="396" y="828"/>
                </a:lnTo>
                <a:lnTo>
                  <a:pt x="396" y="827"/>
                </a:lnTo>
                <a:lnTo>
                  <a:pt x="396" y="826"/>
                </a:lnTo>
                <a:lnTo>
                  <a:pt x="396" y="825"/>
                </a:lnTo>
                <a:lnTo>
                  <a:pt x="396" y="824"/>
                </a:lnTo>
                <a:lnTo>
                  <a:pt x="396" y="821"/>
                </a:lnTo>
                <a:lnTo>
                  <a:pt x="396" y="821"/>
                </a:lnTo>
                <a:lnTo>
                  <a:pt x="396" y="820"/>
                </a:lnTo>
                <a:lnTo>
                  <a:pt x="396" y="819"/>
                </a:lnTo>
                <a:lnTo>
                  <a:pt x="396" y="817"/>
                </a:lnTo>
                <a:lnTo>
                  <a:pt x="396" y="815"/>
                </a:lnTo>
                <a:lnTo>
                  <a:pt x="396" y="813"/>
                </a:lnTo>
                <a:lnTo>
                  <a:pt x="396" y="811"/>
                </a:lnTo>
                <a:lnTo>
                  <a:pt x="396" y="810"/>
                </a:lnTo>
                <a:lnTo>
                  <a:pt x="396" y="809"/>
                </a:lnTo>
                <a:lnTo>
                  <a:pt x="396" y="809"/>
                </a:lnTo>
                <a:lnTo>
                  <a:pt x="396" y="807"/>
                </a:lnTo>
                <a:lnTo>
                  <a:pt x="396" y="805"/>
                </a:lnTo>
                <a:lnTo>
                  <a:pt x="396" y="804"/>
                </a:lnTo>
                <a:lnTo>
                  <a:pt x="394" y="804"/>
                </a:lnTo>
                <a:lnTo>
                  <a:pt x="393" y="804"/>
                </a:lnTo>
                <a:lnTo>
                  <a:pt x="393" y="804"/>
                </a:lnTo>
                <a:lnTo>
                  <a:pt x="392" y="804"/>
                </a:lnTo>
                <a:lnTo>
                  <a:pt x="391" y="804"/>
                </a:lnTo>
                <a:lnTo>
                  <a:pt x="390" y="803"/>
                </a:lnTo>
                <a:lnTo>
                  <a:pt x="389" y="803"/>
                </a:lnTo>
                <a:lnTo>
                  <a:pt x="388" y="803"/>
                </a:lnTo>
                <a:lnTo>
                  <a:pt x="389" y="803"/>
                </a:lnTo>
                <a:lnTo>
                  <a:pt x="396" y="803"/>
                </a:lnTo>
                <a:lnTo>
                  <a:pt x="396" y="804"/>
                </a:lnTo>
                <a:lnTo>
                  <a:pt x="396" y="805"/>
                </a:lnTo>
                <a:lnTo>
                  <a:pt x="396" y="807"/>
                </a:lnTo>
                <a:lnTo>
                  <a:pt x="396" y="809"/>
                </a:lnTo>
                <a:lnTo>
                  <a:pt x="396" y="809"/>
                </a:lnTo>
                <a:lnTo>
                  <a:pt x="396" y="810"/>
                </a:lnTo>
                <a:lnTo>
                  <a:pt x="396" y="811"/>
                </a:lnTo>
                <a:lnTo>
                  <a:pt x="396" y="812"/>
                </a:lnTo>
                <a:lnTo>
                  <a:pt x="396" y="813"/>
                </a:lnTo>
                <a:lnTo>
                  <a:pt x="396" y="814"/>
                </a:lnTo>
                <a:lnTo>
                  <a:pt x="396" y="815"/>
                </a:lnTo>
                <a:lnTo>
                  <a:pt x="396" y="816"/>
                </a:lnTo>
                <a:lnTo>
                  <a:pt x="396" y="817"/>
                </a:lnTo>
                <a:lnTo>
                  <a:pt x="396" y="818"/>
                </a:lnTo>
                <a:lnTo>
                  <a:pt x="396" y="819"/>
                </a:lnTo>
                <a:lnTo>
                  <a:pt x="396" y="820"/>
                </a:lnTo>
                <a:lnTo>
                  <a:pt x="396" y="821"/>
                </a:lnTo>
                <a:lnTo>
                  <a:pt x="396" y="822"/>
                </a:lnTo>
                <a:lnTo>
                  <a:pt x="396" y="823"/>
                </a:lnTo>
                <a:lnTo>
                  <a:pt x="396" y="824"/>
                </a:lnTo>
                <a:lnTo>
                  <a:pt x="396" y="825"/>
                </a:lnTo>
                <a:lnTo>
                  <a:pt x="396" y="826"/>
                </a:lnTo>
                <a:lnTo>
                  <a:pt x="399" y="826"/>
                </a:lnTo>
                <a:lnTo>
                  <a:pt x="401" y="827"/>
                </a:lnTo>
                <a:lnTo>
                  <a:pt x="403" y="824"/>
                </a:lnTo>
                <a:lnTo>
                  <a:pt x="406" y="821"/>
                </a:lnTo>
                <a:lnTo>
                  <a:pt x="406" y="820"/>
                </a:lnTo>
                <a:lnTo>
                  <a:pt x="407" y="821"/>
                </a:lnTo>
                <a:lnTo>
                  <a:pt x="409" y="821"/>
                </a:lnTo>
                <a:lnTo>
                  <a:pt x="408" y="822"/>
                </a:lnTo>
                <a:lnTo>
                  <a:pt x="408" y="823"/>
                </a:lnTo>
                <a:lnTo>
                  <a:pt x="407" y="824"/>
                </a:lnTo>
                <a:lnTo>
                  <a:pt x="406" y="825"/>
                </a:lnTo>
                <a:lnTo>
                  <a:pt x="405" y="826"/>
                </a:lnTo>
                <a:lnTo>
                  <a:pt x="405" y="827"/>
                </a:lnTo>
                <a:lnTo>
                  <a:pt x="405" y="828"/>
                </a:lnTo>
                <a:lnTo>
                  <a:pt x="406" y="828"/>
                </a:lnTo>
                <a:lnTo>
                  <a:pt x="409" y="828"/>
                </a:lnTo>
                <a:lnTo>
                  <a:pt x="410" y="828"/>
                </a:lnTo>
                <a:lnTo>
                  <a:pt x="411" y="828"/>
                </a:lnTo>
                <a:lnTo>
                  <a:pt x="413" y="828"/>
                </a:lnTo>
                <a:lnTo>
                  <a:pt x="415" y="828"/>
                </a:lnTo>
                <a:lnTo>
                  <a:pt x="415" y="830"/>
                </a:lnTo>
                <a:lnTo>
                  <a:pt x="416" y="830"/>
                </a:lnTo>
                <a:lnTo>
                  <a:pt x="417" y="829"/>
                </a:lnTo>
                <a:lnTo>
                  <a:pt x="417" y="829"/>
                </a:lnTo>
                <a:lnTo>
                  <a:pt x="418" y="828"/>
                </a:lnTo>
                <a:lnTo>
                  <a:pt x="419" y="828"/>
                </a:lnTo>
                <a:lnTo>
                  <a:pt x="420" y="828"/>
                </a:lnTo>
                <a:lnTo>
                  <a:pt x="421" y="828"/>
                </a:lnTo>
                <a:lnTo>
                  <a:pt x="422" y="828"/>
                </a:lnTo>
                <a:lnTo>
                  <a:pt x="424" y="828"/>
                </a:lnTo>
                <a:lnTo>
                  <a:pt x="425" y="828"/>
                </a:lnTo>
                <a:lnTo>
                  <a:pt x="426" y="828"/>
                </a:lnTo>
                <a:lnTo>
                  <a:pt x="426" y="825"/>
                </a:lnTo>
                <a:lnTo>
                  <a:pt x="426" y="824"/>
                </a:lnTo>
                <a:lnTo>
                  <a:pt x="426" y="821"/>
                </a:lnTo>
                <a:lnTo>
                  <a:pt x="426" y="820"/>
                </a:lnTo>
                <a:lnTo>
                  <a:pt x="426" y="819"/>
                </a:lnTo>
                <a:lnTo>
                  <a:pt x="426" y="818"/>
                </a:lnTo>
                <a:lnTo>
                  <a:pt x="426" y="817"/>
                </a:lnTo>
                <a:lnTo>
                  <a:pt x="427" y="817"/>
                </a:lnTo>
                <a:lnTo>
                  <a:pt x="428" y="817"/>
                </a:lnTo>
                <a:lnTo>
                  <a:pt x="433" y="817"/>
                </a:lnTo>
                <a:lnTo>
                  <a:pt x="433" y="816"/>
                </a:lnTo>
                <a:lnTo>
                  <a:pt x="433" y="815"/>
                </a:lnTo>
                <a:lnTo>
                  <a:pt x="433" y="814"/>
                </a:lnTo>
                <a:lnTo>
                  <a:pt x="433" y="812"/>
                </a:lnTo>
                <a:lnTo>
                  <a:pt x="433" y="811"/>
                </a:lnTo>
                <a:lnTo>
                  <a:pt x="433" y="810"/>
                </a:lnTo>
                <a:lnTo>
                  <a:pt x="433" y="809"/>
                </a:lnTo>
                <a:lnTo>
                  <a:pt x="433" y="808"/>
                </a:lnTo>
                <a:lnTo>
                  <a:pt x="433" y="806"/>
                </a:lnTo>
                <a:lnTo>
                  <a:pt x="431" y="806"/>
                </a:lnTo>
                <a:lnTo>
                  <a:pt x="430" y="806"/>
                </a:lnTo>
                <a:lnTo>
                  <a:pt x="430" y="803"/>
                </a:lnTo>
                <a:lnTo>
                  <a:pt x="430" y="802"/>
                </a:lnTo>
                <a:lnTo>
                  <a:pt x="429" y="800"/>
                </a:lnTo>
                <a:lnTo>
                  <a:pt x="429" y="799"/>
                </a:lnTo>
                <a:lnTo>
                  <a:pt x="430" y="797"/>
                </a:lnTo>
                <a:lnTo>
                  <a:pt x="429" y="797"/>
                </a:lnTo>
                <a:lnTo>
                  <a:pt x="429" y="796"/>
                </a:lnTo>
                <a:lnTo>
                  <a:pt x="429" y="794"/>
                </a:lnTo>
                <a:lnTo>
                  <a:pt x="429" y="791"/>
                </a:lnTo>
                <a:lnTo>
                  <a:pt x="429" y="789"/>
                </a:lnTo>
                <a:lnTo>
                  <a:pt x="429" y="786"/>
                </a:lnTo>
                <a:lnTo>
                  <a:pt x="429" y="785"/>
                </a:lnTo>
                <a:lnTo>
                  <a:pt x="429" y="783"/>
                </a:lnTo>
                <a:lnTo>
                  <a:pt x="429" y="782"/>
                </a:lnTo>
                <a:lnTo>
                  <a:pt x="429" y="779"/>
                </a:lnTo>
                <a:lnTo>
                  <a:pt x="429" y="777"/>
                </a:lnTo>
                <a:lnTo>
                  <a:pt x="429" y="777"/>
                </a:lnTo>
                <a:lnTo>
                  <a:pt x="428" y="777"/>
                </a:lnTo>
                <a:lnTo>
                  <a:pt x="428" y="776"/>
                </a:lnTo>
                <a:lnTo>
                  <a:pt x="428" y="774"/>
                </a:lnTo>
                <a:lnTo>
                  <a:pt x="428" y="773"/>
                </a:lnTo>
                <a:lnTo>
                  <a:pt x="427" y="773"/>
                </a:lnTo>
                <a:lnTo>
                  <a:pt x="426" y="773"/>
                </a:lnTo>
                <a:lnTo>
                  <a:pt x="425" y="773"/>
                </a:lnTo>
                <a:lnTo>
                  <a:pt x="424" y="773"/>
                </a:lnTo>
                <a:lnTo>
                  <a:pt x="424" y="773"/>
                </a:lnTo>
                <a:lnTo>
                  <a:pt x="424" y="772"/>
                </a:lnTo>
                <a:lnTo>
                  <a:pt x="424" y="770"/>
                </a:lnTo>
                <a:lnTo>
                  <a:pt x="424" y="767"/>
                </a:lnTo>
                <a:lnTo>
                  <a:pt x="424" y="765"/>
                </a:lnTo>
                <a:lnTo>
                  <a:pt x="430" y="765"/>
                </a:lnTo>
                <a:lnTo>
                  <a:pt x="430" y="762"/>
                </a:lnTo>
                <a:lnTo>
                  <a:pt x="430" y="761"/>
                </a:lnTo>
                <a:lnTo>
                  <a:pt x="430" y="761"/>
                </a:lnTo>
                <a:lnTo>
                  <a:pt x="430" y="760"/>
                </a:lnTo>
                <a:lnTo>
                  <a:pt x="430" y="759"/>
                </a:lnTo>
                <a:lnTo>
                  <a:pt x="428" y="759"/>
                </a:lnTo>
                <a:lnTo>
                  <a:pt x="424" y="760"/>
                </a:lnTo>
                <a:lnTo>
                  <a:pt x="424" y="759"/>
                </a:lnTo>
                <a:lnTo>
                  <a:pt x="424" y="756"/>
                </a:lnTo>
                <a:lnTo>
                  <a:pt x="425" y="756"/>
                </a:lnTo>
                <a:lnTo>
                  <a:pt x="426" y="756"/>
                </a:lnTo>
                <a:lnTo>
                  <a:pt x="428" y="756"/>
                </a:lnTo>
                <a:lnTo>
                  <a:pt x="430" y="756"/>
                </a:lnTo>
                <a:lnTo>
                  <a:pt x="430" y="755"/>
                </a:lnTo>
                <a:lnTo>
                  <a:pt x="430" y="754"/>
                </a:lnTo>
                <a:lnTo>
                  <a:pt x="430" y="751"/>
                </a:lnTo>
                <a:lnTo>
                  <a:pt x="428" y="751"/>
                </a:lnTo>
                <a:lnTo>
                  <a:pt x="428" y="750"/>
                </a:lnTo>
                <a:lnTo>
                  <a:pt x="428" y="749"/>
                </a:lnTo>
                <a:lnTo>
                  <a:pt x="428" y="749"/>
                </a:lnTo>
                <a:lnTo>
                  <a:pt x="428" y="748"/>
                </a:lnTo>
                <a:lnTo>
                  <a:pt x="428" y="747"/>
                </a:lnTo>
                <a:lnTo>
                  <a:pt x="428" y="746"/>
                </a:lnTo>
                <a:lnTo>
                  <a:pt x="428" y="745"/>
                </a:lnTo>
                <a:lnTo>
                  <a:pt x="428" y="744"/>
                </a:lnTo>
                <a:lnTo>
                  <a:pt x="428" y="743"/>
                </a:lnTo>
                <a:lnTo>
                  <a:pt x="428" y="742"/>
                </a:lnTo>
                <a:lnTo>
                  <a:pt x="428" y="741"/>
                </a:lnTo>
                <a:lnTo>
                  <a:pt x="428" y="740"/>
                </a:lnTo>
                <a:lnTo>
                  <a:pt x="428" y="739"/>
                </a:lnTo>
                <a:lnTo>
                  <a:pt x="427" y="739"/>
                </a:lnTo>
                <a:lnTo>
                  <a:pt x="426" y="739"/>
                </a:lnTo>
                <a:lnTo>
                  <a:pt x="425" y="739"/>
                </a:lnTo>
                <a:lnTo>
                  <a:pt x="425" y="738"/>
                </a:lnTo>
                <a:lnTo>
                  <a:pt x="425" y="737"/>
                </a:lnTo>
                <a:lnTo>
                  <a:pt x="425" y="737"/>
                </a:lnTo>
                <a:lnTo>
                  <a:pt x="425" y="736"/>
                </a:lnTo>
                <a:lnTo>
                  <a:pt x="424" y="736"/>
                </a:lnTo>
                <a:lnTo>
                  <a:pt x="418" y="736"/>
                </a:lnTo>
                <a:lnTo>
                  <a:pt x="418" y="737"/>
                </a:lnTo>
                <a:lnTo>
                  <a:pt x="418" y="737"/>
                </a:lnTo>
                <a:lnTo>
                  <a:pt x="417" y="737"/>
                </a:lnTo>
                <a:lnTo>
                  <a:pt x="417" y="737"/>
                </a:lnTo>
                <a:lnTo>
                  <a:pt x="416" y="737"/>
                </a:lnTo>
                <a:lnTo>
                  <a:pt x="412" y="737"/>
                </a:lnTo>
                <a:lnTo>
                  <a:pt x="412" y="737"/>
                </a:lnTo>
                <a:lnTo>
                  <a:pt x="412" y="736"/>
                </a:lnTo>
                <a:lnTo>
                  <a:pt x="411" y="736"/>
                </a:lnTo>
                <a:lnTo>
                  <a:pt x="410" y="737"/>
                </a:lnTo>
                <a:lnTo>
                  <a:pt x="409" y="737"/>
                </a:lnTo>
                <a:lnTo>
                  <a:pt x="408" y="737"/>
                </a:lnTo>
                <a:lnTo>
                  <a:pt x="408" y="737"/>
                </a:lnTo>
                <a:lnTo>
                  <a:pt x="408" y="736"/>
                </a:lnTo>
                <a:lnTo>
                  <a:pt x="405" y="736"/>
                </a:lnTo>
                <a:lnTo>
                  <a:pt x="395" y="736"/>
                </a:lnTo>
                <a:lnTo>
                  <a:pt x="395" y="738"/>
                </a:lnTo>
                <a:lnTo>
                  <a:pt x="394" y="738"/>
                </a:lnTo>
                <a:lnTo>
                  <a:pt x="393" y="738"/>
                </a:lnTo>
                <a:lnTo>
                  <a:pt x="393" y="738"/>
                </a:lnTo>
                <a:lnTo>
                  <a:pt x="392" y="738"/>
                </a:lnTo>
                <a:lnTo>
                  <a:pt x="391" y="738"/>
                </a:lnTo>
                <a:lnTo>
                  <a:pt x="390" y="738"/>
                </a:lnTo>
                <a:lnTo>
                  <a:pt x="389" y="738"/>
                </a:lnTo>
                <a:lnTo>
                  <a:pt x="388" y="738"/>
                </a:lnTo>
                <a:lnTo>
                  <a:pt x="388" y="739"/>
                </a:lnTo>
                <a:lnTo>
                  <a:pt x="388" y="740"/>
                </a:lnTo>
                <a:lnTo>
                  <a:pt x="388" y="741"/>
                </a:lnTo>
                <a:lnTo>
                  <a:pt x="388" y="742"/>
                </a:lnTo>
                <a:lnTo>
                  <a:pt x="388" y="743"/>
                </a:lnTo>
                <a:lnTo>
                  <a:pt x="388" y="744"/>
                </a:lnTo>
                <a:lnTo>
                  <a:pt x="388" y="749"/>
                </a:lnTo>
                <a:lnTo>
                  <a:pt x="388" y="750"/>
                </a:lnTo>
                <a:lnTo>
                  <a:pt x="388" y="756"/>
                </a:lnTo>
                <a:lnTo>
                  <a:pt x="385" y="756"/>
                </a:lnTo>
                <a:lnTo>
                  <a:pt x="385" y="755"/>
                </a:lnTo>
                <a:lnTo>
                  <a:pt x="385" y="751"/>
                </a:lnTo>
                <a:lnTo>
                  <a:pt x="385" y="747"/>
                </a:lnTo>
                <a:lnTo>
                  <a:pt x="385" y="743"/>
                </a:lnTo>
                <a:lnTo>
                  <a:pt x="385" y="737"/>
                </a:lnTo>
                <a:lnTo>
                  <a:pt x="385" y="735"/>
                </a:lnTo>
                <a:lnTo>
                  <a:pt x="384" y="735"/>
                </a:lnTo>
                <a:lnTo>
                  <a:pt x="383" y="735"/>
                </a:lnTo>
                <a:lnTo>
                  <a:pt x="381" y="736"/>
                </a:lnTo>
                <a:lnTo>
                  <a:pt x="379" y="737"/>
                </a:lnTo>
                <a:lnTo>
                  <a:pt x="376" y="739"/>
                </a:lnTo>
                <a:lnTo>
                  <a:pt x="375" y="740"/>
                </a:lnTo>
                <a:lnTo>
                  <a:pt x="374" y="740"/>
                </a:lnTo>
                <a:lnTo>
                  <a:pt x="374" y="739"/>
                </a:lnTo>
                <a:lnTo>
                  <a:pt x="373" y="739"/>
                </a:lnTo>
                <a:lnTo>
                  <a:pt x="373" y="738"/>
                </a:lnTo>
                <a:lnTo>
                  <a:pt x="373" y="737"/>
                </a:lnTo>
                <a:lnTo>
                  <a:pt x="372" y="737"/>
                </a:lnTo>
                <a:lnTo>
                  <a:pt x="372" y="737"/>
                </a:lnTo>
                <a:lnTo>
                  <a:pt x="371" y="737"/>
                </a:lnTo>
                <a:lnTo>
                  <a:pt x="370" y="737"/>
                </a:lnTo>
                <a:lnTo>
                  <a:pt x="369" y="737"/>
                </a:lnTo>
                <a:lnTo>
                  <a:pt x="369" y="737"/>
                </a:lnTo>
                <a:lnTo>
                  <a:pt x="369" y="735"/>
                </a:lnTo>
                <a:lnTo>
                  <a:pt x="368" y="735"/>
                </a:lnTo>
                <a:lnTo>
                  <a:pt x="366" y="735"/>
                </a:lnTo>
                <a:lnTo>
                  <a:pt x="363" y="735"/>
                </a:lnTo>
                <a:lnTo>
                  <a:pt x="362" y="735"/>
                </a:lnTo>
                <a:lnTo>
                  <a:pt x="360" y="735"/>
                </a:lnTo>
                <a:lnTo>
                  <a:pt x="359" y="735"/>
                </a:lnTo>
                <a:lnTo>
                  <a:pt x="358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7"/>
                </a:lnTo>
                <a:lnTo>
                  <a:pt x="359" y="737"/>
                </a:lnTo>
                <a:lnTo>
                  <a:pt x="358" y="737"/>
                </a:lnTo>
                <a:lnTo>
                  <a:pt x="357" y="737"/>
                </a:lnTo>
                <a:lnTo>
                  <a:pt x="357" y="737"/>
                </a:lnTo>
                <a:lnTo>
                  <a:pt x="356" y="737"/>
                </a:lnTo>
                <a:lnTo>
                  <a:pt x="356" y="738"/>
                </a:lnTo>
                <a:lnTo>
                  <a:pt x="357" y="738"/>
                </a:lnTo>
                <a:lnTo>
                  <a:pt x="357" y="739"/>
                </a:lnTo>
                <a:lnTo>
                  <a:pt x="357" y="740"/>
                </a:lnTo>
                <a:lnTo>
                  <a:pt x="357" y="741"/>
                </a:lnTo>
                <a:lnTo>
                  <a:pt x="357" y="742"/>
                </a:lnTo>
                <a:lnTo>
                  <a:pt x="356" y="742"/>
                </a:lnTo>
                <a:lnTo>
                  <a:pt x="356" y="743"/>
                </a:lnTo>
                <a:lnTo>
                  <a:pt x="357" y="743"/>
                </a:lnTo>
                <a:lnTo>
                  <a:pt x="357" y="744"/>
                </a:lnTo>
                <a:lnTo>
                  <a:pt x="357" y="745"/>
                </a:lnTo>
                <a:lnTo>
                  <a:pt x="357" y="747"/>
                </a:lnTo>
                <a:lnTo>
                  <a:pt x="356" y="747"/>
                </a:lnTo>
                <a:lnTo>
                  <a:pt x="355" y="747"/>
                </a:lnTo>
                <a:lnTo>
                  <a:pt x="354" y="747"/>
                </a:lnTo>
                <a:lnTo>
                  <a:pt x="354" y="748"/>
                </a:lnTo>
                <a:lnTo>
                  <a:pt x="355" y="749"/>
                </a:lnTo>
                <a:lnTo>
                  <a:pt x="355" y="749"/>
                </a:lnTo>
                <a:lnTo>
                  <a:pt x="355" y="750"/>
                </a:lnTo>
                <a:lnTo>
                  <a:pt x="357" y="756"/>
                </a:lnTo>
                <a:lnTo>
                  <a:pt x="357" y="758"/>
                </a:lnTo>
                <a:lnTo>
                  <a:pt x="357" y="759"/>
                </a:lnTo>
                <a:lnTo>
                  <a:pt x="357" y="760"/>
                </a:lnTo>
                <a:lnTo>
                  <a:pt x="357" y="761"/>
                </a:lnTo>
                <a:lnTo>
                  <a:pt x="357" y="762"/>
                </a:lnTo>
                <a:lnTo>
                  <a:pt x="357" y="763"/>
                </a:lnTo>
                <a:lnTo>
                  <a:pt x="357" y="764"/>
                </a:lnTo>
                <a:lnTo>
                  <a:pt x="358" y="765"/>
                </a:lnTo>
                <a:lnTo>
                  <a:pt x="358" y="767"/>
                </a:lnTo>
                <a:lnTo>
                  <a:pt x="358" y="768"/>
                </a:lnTo>
                <a:lnTo>
                  <a:pt x="362" y="768"/>
                </a:lnTo>
                <a:lnTo>
                  <a:pt x="362" y="769"/>
                </a:lnTo>
                <a:lnTo>
                  <a:pt x="362" y="772"/>
                </a:lnTo>
                <a:lnTo>
                  <a:pt x="362" y="773"/>
                </a:lnTo>
                <a:lnTo>
                  <a:pt x="362" y="773"/>
                </a:lnTo>
                <a:lnTo>
                  <a:pt x="361" y="773"/>
                </a:lnTo>
                <a:lnTo>
                  <a:pt x="360" y="773"/>
                </a:lnTo>
                <a:lnTo>
                  <a:pt x="360" y="774"/>
                </a:lnTo>
                <a:lnTo>
                  <a:pt x="360" y="777"/>
                </a:lnTo>
                <a:lnTo>
                  <a:pt x="360" y="779"/>
                </a:lnTo>
                <a:lnTo>
                  <a:pt x="360" y="780"/>
                </a:lnTo>
                <a:lnTo>
                  <a:pt x="360" y="781"/>
                </a:lnTo>
                <a:lnTo>
                  <a:pt x="360" y="782"/>
                </a:lnTo>
                <a:lnTo>
                  <a:pt x="360" y="783"/>
                </a:lnTo>
                <a:lnTo>
                  <a:pt x="360" y="784"/>
                </a:lnTo>
                <a:lnTo>
                  <a:pt x="358" y="784"/>
                </a:lnTo>
                <a:lnTo>
                  <a:pt x="358" y="782"/>
                </a:lnTo>
                <a:lnTo>
                  <a:pt x="358" y="781"/>
                </a:lnTo>
                <a:lnTo>
                  <a:pt x="357" y="777"/>
                </a:lnTo>
                <a:lnTo>
                  <a:pt x="357" y="775"/>
                </a:lnTo>
                <a:lnTo>
                  <a:pt x="357" y="770"/>
                </a:lnTo>
                <a:lnTo>
                  <a:pt x="357" y="768"/>
                </a:lnTo>
                <a:lnTo>
                  <a:pt x="357" y="767"/>
                </a:lnTo>
                <a:lnTo>
                  <a:pt x="357" y="766"/>
                </a:lnTo>
                <a:lnTo>
                  <a:pt x="357" y="765"/>
                </a:lnTo>
                <a:lnTo>
                  <a:pt x="357" y="764"/>
                </a:lnTo>
                <a:lnTo>
                  <a:pt x="357" y="763"/>
                </a:lnTo>
                <a:lnTo>
                  <a:pt x="357" y="762"/>
                </a:lnTo>
                <a:lnTo>
                  <a:pt x="357" y="761"/>
                </a:lnTo>
                <a:lnTo>
                  <a:pt x="357" y="761"/>
                </a:lnTo>
                <a:lnTo>
                  <a:pt x="357" y="760"/>
                </a:lnTo>
                <a:lnTo>
                  <a:pt x="357" y="759"/>
                </a:lnTo>
                <a:lnTo>
                  <a:pt x="357" y="758"/>
                </a:lnTo>
                <a:lnTo>
                  <a:pt x="357" y="756"/>
                </a:lnTo>
                <a:lnTo>
                  <a:pt x="356" y="754"/>
                </a:lnTo>
                <a:lnTo>
                  <a:pt x="356" y="753"/>
                </a:lnTo>
                <a:lnTo>
                  <a:pt x="355" y="752"/>
                </a:lnTo>
                <a:lnTo>
                  <a:pt x="355" y="751"/>
                </a:lnTo>
                <a:lnTo>
                  <a:pt x="355" y="750"/>
                </a:lnTo>
                <a:lnTo>
                  <a:pt x="355" y="749"/>
                </a:lnTo>
                <a:lnTo>
                  <a:pt x="354" y="749"/>
                </a:lnTo>
                <a:lnTo>
                  <a:pt x="354" y="748"/>
                </a:lnTo>
                <a:lnTo>
                  <a:pt x="354" y="747"/>
                </a:lnTo>
                <a:lnTo>
                  <a:pt x="354" y="746"/>
                </a:lnTo>
                <a:lnTo>
                  <a:pt x="353" y="745"/>
                </a:lnTo>
                <a:lnTo>
                  <a:pt x="353" y="744"/>
                </a:lnTo>
                <a:lnTo>
                  <a:pt x="353" y="743"/>
                </a:lnTo>
                <a:lnTo>
                  <a:pt x="353" y="742"/>
                </a:lnTo>
                <a:lnTo>
                  <a:pt x="353" y="741"/>
                </a:lnTo>
                <a:lnTo>
                  <a:pt x="353" y="740"/>
                </a:lnTo>
                <a:lnTo>
                  <a:pt x="353" y="737"/>
                </a:lnTo>
                <a:lnTo>
                  <a:pt x="353" y="737"/>
                </a:lnTo>
                <a:lnTo>
                  <a:pt x="352" y="737"/>
                </a:lnTo>
                <a:lnTo>
                  <a:pt x="351" y="737"/>
                </a:lnTo>
                <a:lnTo>
                  <a:pt x="350" y="737"/>
                </a:lnTo>
                <a:lnTo>
                  <a:pt x="349" y="737"/>
                </a:lnTo>
                <a:lnTo>
                  <a:pt x="348" y="737"/>
                </a:lnTo>
                <a:lnTo>
                  <a:pt x="347" y="737"/>
                </a:lnTo>
                <a:lnTo>
                  <a:pt x="347" y="740"/>
                </a:lnTo>
                <a:lnTo>
                  <a:pt x="336" y="740"/>
                </a:lnTo>
                <a:lnTo>
                  <a:pt x="334" y="743"/>
                </a:lnTo>
                <a:lnTo>
                  <a:pt x="333" y="745"/>
                </a:lnTo>
                <a:lnTo>
                  <a:pt x="329" y="749"/>
                </a:lnTo>
                <a:lnTo>
                  <a:pt x="329" y="750"/>
                </a:lnTo>
                <a:lnTo>
                  <a:pt x="328" y="751"/>
                </a:lnTo>
                <a:lnTo>
                  <a:pt x="324" y="756"/>
                </a:lnTo>
                <a:lnTo>
                  <a:pt x="322" y="759"/>
                </a:lnTo>
                <a:lnTo>
                  <a:pt x="322" y="761"/>
                </a:lnTo>
                <a:close/>
                <a:moveTo>
                  <a:pt x="323" y="955"/>
                </a:moveTo>
                <a:lnTo>
                  <a:pt x="324" y="956"/>
                </a:lnTo>
                <a:lnTo>
                  <a:pt x="325" y="956"/>
                </a:lnTo>
                <a:lnTo>
                  <a:pt x="324" y="955"/>
                </a:lnTo>
                <a:lnTo>
                  <a:pt x="323" y="955"/>
                </a:lnTo>
                <a:close/>
                <a:moveTo>
                  <a:pt x="357" y="801"/>
                </a:moveTo>
                <a:lnTo>
                  <a:pt x="357" y="802"/>
                </a:lnTo>
                <a:lnTo>
                  <a:pt x="358" y="802"/>
                </a:lnTo>
                <a:lnTo>
                  <a:pt x="358" y="801"/>
                </a:lnTo>
                <a:lnTo>
                  <a:pt x="358" y="800"/>
                </a:lnTo>
                <a:lnTo>
                  <a:pt x="357" y="800"/>
                </a:lnTo>
                <a:lnTo>
                  <a:pt x="357" y="800"/>
                </a:lnTo>
                <a:lnTo>
                  <a:pt x="357" y="801"/>
                </a:lnTo>
                <a:close/>
                <a:moveTo>
                  <a:pt x="364" y="821"/>
                </a:moveTo>
                <a:lnTo>
                  <a:pt x="366" y="821"/>
                </a:lnTo>
                <a:lnTo>
                  <a:pt x="367" y="821"/>
                </a:lnTo>
                <a:lnTo>
                  <a:pt x="368" y="820"/>
                </a:lnTo>
                <a:lnTo>
                  <a:pt x="369" y="821"/>
                </a:lnTo>
                <a:lnTo>
                  <a:pt x="370" y="821"/>
                </a:lnTo>
                <a:lnTo>
                  <a:pt x="371" y="819"/>
                </a:lnTo>
                <a:lnTo>
                  <a:pt x="371" y="817"/>
                </a:lnTo>
                <a:lnTo>
                  <a:pt x="372" y="817"/>
                </a:lnTo>
                <a:lnTo>
                  <a:pt x="371" y="817"/>
                </a:lnTo>
                <a:lnTo>
                  <a:pt x="369" y="817"/>
                </a:lnTo>
                <a:lnTo>
                  <a:pt x="369" y="817"/>
                </a:lnTo>
                <a:lnTo>
                  <a:pt x="368" y="817"/>
                </a:lnTo>
                <a:lnTo>
                  <a:pt x="366" y="817"/>
                </a:lnTo>
                <a:lnTo>
                  <a:pt x="365" y="817"/>
                </a:lnTo>
                <a:lnTo>
                  <a:pt x="365" y="818"/>
                </a:lnTo>
                <a:lnTo>
                  <a:pt x="364" y="818"/>
                </a:lnTo>
                <a:lnTo>
                  <a:pt x="364" y="819"/>
                </a:lnTo>
                <a:lnTo>
                  <a:pt x="364" y="820"/>
                </a:lnTo>
                <a:lnTo>
                  <a:pt x="364" y="821"/>
                </a:lnTo>
                <a:lnTo>
                  <a:pt x="364" y="821"/>
                </a:lnTo>
                <a:close/>
                <a:moveTo>
                  <a:pt x="370" y="1113"/>
                </a:moveTo>
                <a:lnTo>
                  <a:pt x="373" y="1113"/>
                </a:lnTo>
                <a:lnTo>
                  <a:pt x="371" y="1111"/>
                </a:lnTo>
                <a:lnTo>
                  <a:pt x="371" y="1112"/>
                </a:lnTo>
                <a:lnTo>
                  <a:pt x="371" y="1113"/>
                </a:lnTo>
                <a:lnTo>
                  <a:pt x="370" y="1113"/>
                </a:lnTo>
                <a:close/>
                <a:moveTo>
                  <a:pt x="430" y="791"/>
                </a:moveTo>
                <a:lnTo>
                  <a:pt x="430" y="794"/>
                </a:lnTo>
                <a:lnTo>
                  <a:pt x="430" y="795"/>
                </a:lnTo>
                <a:lnTo>
                  <a:pt x="430" y="796"/>
                </a:lnTo>
                <a:lnTo>
                  <a:pt x="430" y="797"/>
                </a:lnTo>
                <a:lnTo>
                  <a:pt x="430" y="797"/>
                </a:lnTo>
                <a:lnTo>
                  <a:pt x="431" y="797"/>
                </a:lnTo>
                <a:lnTo>
                  <a:pt x="431" y="799"/>
                </a:lnTo>
                <a:lnTo>
                  <a:pt x="432" y="799"/>
                </a:lnTo>
                <a:lnTo>
                  <a:pt x="433" y="799"/>
                </a:lnTo>
                <a:lnTo>
                  <a:pt x="435" y="802"/>
                </a:lnTo>
                <a:lnTo>
                  <a:pt x="436" y="804"/>
                </a:lnTo>
                <a:lnTo>
                  <a:pt x="441" y="804"/>
                </a:lnTo>
                <a:lnTo>
                  <a:pt x="442" y="804"/>
                </a:lnTo>
                <a:lnTo>
                  <a:pt x="444" y="804"/>
                </a:lnTo>
                <a:lnTo>
                  <a:pt x="444" y="805"/>
                </a:lnTo>
                <a:lnTo>
                  <a:pt x="444" y="806"/>
                </a:lnTo>
                <a:lnTo>
                  <a:pt x="442" y="806"/>
                </a:lnTo>
                <a:lnTo>
                  <a:pt x="439" y="806"/>
                </a:lnTo>
                <a:lnTo>
                  <a:pt x="438" y="806"/>
                </a:lnTo>
                <a:lnTo>
                  <a:pt x="436" y="806"/>
                </a:lnTo>
                <a:lnTo>
                  <a:pt x="435" y="806"/>
                </a:lnTo>
                <a:lnTo>
                  <a:pt x="435" y="808"/>
                </a:lnTo>
                <a:lnTo>
                  <a:pt x="435" y="810"/>
                </a:lnTo>
                <a:lnTo>
                  <a:pt x="435" y="817"/>
                </a:lnTo>
                <a:lnTo>
                  <a:pt x="435" y="818"/>
                </a:lnTo>
                <a:lnTo>
                  <a:pt x="435" y="819"/>
                </a:lnTo>
                <a:lnTo>
                  <a:pt x="434" y="819"/>
                </a:lnTo>
                <a:lnTo>
                  <a:pt x="433" y="819"/>
                </a:lnTo>
                <a:lnTo>
                  <a:pt x="433" y="820"/>
                </a:lnTo>
                <a:lnTo>
                  <a:pt x="433" y="821"/>
                </a:lnTo>
                <a:lnTo>
                  <a:pt x="433" y="821"/>
                </a:lnTo>
                <a:lnTo>
                  <a:pt x="434" y="821"/>
                </a:lnTo>
                <a:lnTo>
                  <a:pt x="434" y="823"/>
                </a:lnTo>
                <a:lnTo>
                  <a:pt x="435" y="823"/>
                </a:lnTo>
                <a:lnTo>
                  <a:pt x="436" y="823"/>
                </a:lnTo>
                <a:lnTo>
                  <a:pt x="437" y="823"/>
                </a:lnTo>
                <a:lnTo>
                  <a:pt x="438" y="823"/>
                </a:lnTo>
                <a:lnTo>
                  <a:pt x="439" y="823"/>
                </a:lnTo>
                <a:lnTo>
                  <a:pt x="440" y="823"/>
                </a:lnTo>
                <a:lnTo>
                  <a:pt x="441" y="823"/>
                </a:lnTo>
                <a:lnTo>
                  <a:pt x="441" y="824"/>
                </a:lnTo>
                <a:lnTo>
                  <a:pt x="441" y="825"/>
                </a:lnTo>
                <a:lnTo>
                  <a:pt x="441" y="826"/>
                </a:lnTo>
                <a:lnTo>
                  <a:pt x="441" y="828"/>
                </a:lnTo>
                <a:lnTo>
                  <a:pt x="444" y="826"/>
                </a:lnTo>
                <a:lnTo>
                  <a:pt x="445" y="826"/>
                </a:lnTo>
                <a:lnTo>
                  <a:pt x="446" y="826"/>
                </a:lnTo>
                <a:lnTo>
                  <a:pt x="447" y="826"/>
                </a:lnTo>
                <a:lnTo>
                  <a:pt x="448" y="826"/>
                </a:lnTo>
                <a:lnTo>
                  <a:pt x="449" y="826"/>
                </a:lnTo>
                <a:lnTo>
                  <a:pt x="449" y="823"/>
                </a:lnTo>
                <a:lnTo>
                  <a:pt x="449" y="822"/>
                </a:lnTo>
                <a:lnTo>
                  <a:pt x="451" y="822"/>
                </a:lnTo>
                <a:lnTo>
                  <a:pt x="453" y="822"/>
                </a:lnTo>
                <a:lnTo>
                  <a:pt x="456" y="822"/>
                </a:lnTo>
                <a:lnTo>
                  <a:pt x="457" y="822"/>
                </a:lnTo>
                <a:lnTo>
                  <a:pt x="457" y="818"/>
                </a:lnTo>
                <a:lnTo>
                  <a:pt x="457" y="810"/>
                </a:lnTo>
                <a:lnTo>
                  <a:pt x="457" y="809"/>
                </a:lnTo>
                <a:lnTo>
                  <a:pt x="457" y="809"/>
                </a:lnTo>
                <a:lnTo>
                  <a:pt x="460" y="809"/>
                </a:lnTo>
                <a:lnTo>
                  <a:pt x="460" y="807"/>
                </a:lnTo>
                <a:lnTo>
                  <a:pt x="459" y="806"/>
                </a:lnTo>
                <a:lnTo>
                  <a:pt x="465" y="806"/>
                </a:lnTo>
                <a:lnTo>
                  <a:pt x="465" y="805"/>
                </a:lnTo>
                <a:lnTo>
                  <a:pt x="465" y="804"/>
                </a:lnTo>
                <a:lnTo>
                  <a:pt x="466" y="804"/>
                </a:lnTo>
                <a:lnTo>
                  <a:pt x="467" y="804"/>
                </a:lnTo>
                <a:lnTo>
                  <a:pt x="467" y="802"/>
                </a:lnTo>
                <a:lnTo>
                  <a:pt x="467" y="801"/>
                </a:lnTo>
                <a:lnTo>
                  <a:pt x="467" y="800"/>
                </a:lnTo>
                <a:lnTo>
                  <a:pt x="467" y="799"/>
                </a:lnTo>
                <a:lnTo>
                  <a:pt x="467" y="798"/>
                </a:lnTo>
                <a:lnTo>
                  <a:pt x="467" y="797"/>
                </a:lnTo>
                <a:lnTo>
                  <a:pt x="467" y="797"/>
                </a:lnTo>
                <a:lnTo>
                  <a:pt x="467" y="796"/>
                </a:lnTo>
                <a:lnTo>
                  <a:pt x="467" y="795"/>
                </a:lnTo>
                <a:lnTo>
                  <a:pt x="467" y="793"/>
                </a:lnTo>
                <a:lnTo>
                  <a:pt x="467" y="791"/>
                </a:lnTo>
                <a:lnTo>
                  <a:pt x="467" y="790"/>
                </a:lnTo>
                <a:lnTo>
                  <a:pt x="466" y="789"/>
                </a:lnTo>
                <a:lnTo>
                  <a:pt x="467" y="788"/>
                </a:lnTo>
                <a:lnTo>
                  <a:pt x="467" y="786"/>
                </a:lnTo>
                <a:lnTo>
                  <a:pt x="467" y="785"/>
                </a:lnTo>
                <a:lnTo>
                  <a:pt x="466" y="780"/>
                </a:lnTo>
                <a:lnTo>
                  <a:pt x="466" y="779"/>
                </a:lnTo>
                <a:lnTo>
                  <a:pt x="465" y="779"/>
                </a:lnTo>
                <a:lnTo>
                  <a:pt x="465" y="780"/>
                </a:lnTo>
                <a:lnTo>
                  <a:pt x="465" y="780"/>
                </a:lnTo>
                <a:lnTo>
                  <a:pt x="464" y="780"/>
                </a:lnTo>
                <a:lnTo>
                  <a:pt x="463" y="780"/>
                </a:lnTo>
                <a:lnTo>
                  <a:pt x="462" y="780"/>
                </a:lnTo>
                <a:lnTo>
                  <a:pt x="462" y="774"/>
                </a:lnTo>
                <a:lnTo>
                  <a:pt x="465" y="774"/>
                </a:lnTo>
                <a:lnTo>
                  <a:pt x="465" y="774"/>
                </a:lnTo>
                <a:lnTo>
                  <a:pt x="466" y="774"/>
                </a:lnTo>
                <a:lnTo>
                  <a:pt x="467" y="774"/>
                </a:lnTo>
                <a:lnTo>
                  <a:pt x="467" y="776"/>
                </a:lnTo>
                <a:lnTo>
                  <a:pt x="465" y="776"/>
                </a:lnTo>
                <a:lnTo>
                  <a:pt x="465" y="778"/>
                </a:lnTo>
                <a:lnTo>
                  <a:pt x="466" y="778"/>
                </a:lnTo>
                <a:lnTo>
                  <a:pt x="467" y="778"/>
                </a:lnTo>
                <a:lnTo>
                  <a:pt x="467" y="779"/>
                </a:lnTo>
                <a:lnTo>
                  <a:pt x="467" y="780"/>
                </a:lnTo>
                <a:lnTo>
                  <a:pt x="467" y="782"/>
                </a:lnTo>
                <a:lnTo>
                  <a:pt x="467" y="785"/>
                </a:lnTo>
                <a:lnTo>
                  <a:pt x="468" y="785"/>
                </a:lnTo>
                <a:lnTo>
                  <a:pt x="473" y="785"/>
                </a:lnTo>
                <a:lnTo>
                  <a:pt x="476" y="785"/>
                </a:lnTo>
                <a:lnTo>
                  <a:pt x="477" y="785"/>
                </a:lnTo>
                <a:lnTo>
                  <a:pt x="477" y="785"/>
                </a:lnTo>
                <a:lnTo>
                  <a:pt x="478" y="785"/>
                </a:lnTo>
                <a:lnTo>
                  <a:pt x="482" y="785"/>
                </a:lnTo>
                <a:lnTo>
                  <a:pt x="484" y="785"/>
                </a:lnTo>
                <a:lnTo>
                  <a:pt x="486" y="785"/>
                </a:lnTo>
                <a:lnTo>
                  <a:pt x="491" y="785"/>
                </a:lnTo>
                <a:lnTo>
                  <a:pt x="487" y="785"/>
                </a:lnTo>
                <a:lnTo>
                  <a:pt x="484" y="785"/>
                </a:lnTo>
                <a:lnTo>
                  <a:pt x="479" y="785"/>
                </a:lnTo>
                <a:lnTo>
                  <a:pt x="478" y="785"/>
                </a:lnTo>
                <a:lnTo>
                  <a:pt x="478" y="785"/>
                </a:lnTo>
                <a:lnTo>
                  <a:pt x="478" y="786"/>
                </a:lnTo>
                <a:lnTo>
                  <a:pt x="478" y="787"/>
                </a:lnTo>
                <a:lnTo>
                  <a:pt x="477" y="787"/>
                </a:lnTo>
                <a:lnTo>
                  <a:pt x="476" y="787"/>
                </a:lnTo>
                <a:lnTo>
                  <a:pt x="475" y="787"/>
                </a:lnTo>
                <a:lnTo>
                  <a:pt x="473" y="787"/>
                </a:lnTo>
                <a:lnTo>
                  <a:pt x="473" y="786"/>
                </a:lnTo>
                <a:lnTo>
                  <a:pt x="473" y="785"/>
                </a:lnTo>
                <a:lnTo>
                  <a:pt x="473" y="785"/>
                </a:lnTo>
                <a:lnTo>
                  <a:pt x="471" y="785"/>
                </a:lnTo>
                <a:lnTo>
                  <a:pt x="468" y="785"/>
                </a:lnTo>
                <a:lnTo>
                  <a:pt x="467" y="785"/>
                </a:lnTo>
                <a:lnTo>
                  <a:pt x="467" y="785"/>
                </a:lnTo>
                <a:lnTo>
                  <a:pt x="467" y="786"/>
                </a:lnTo>
                <a:lnTo>
                  <a:pt x="467" y="788"/>
                </a:lnTo>
                <a:lnTo>
                  <a:pt x="467" y="789"/>
                </a:lnTo>
                <a:lnTo>
                  <a:pt x="467" y="790"/>
                </a:lnTo>
                <a:lnTo>
                  <a:pt x="467" y="791"/>
                </a:lnTo>
                <a:lnTo>
                  <a:pt x="467" y="792"/>
                </a:lnTo>
                <a:lnTo>
                  <a:pt x="467" y="793"/>
                </a:lnTo>
                <a:lnTo>
                  <a:pt x="467" y="794"/>
                </a:lnTo>
                <a:lnTo>
                  <a:pt x="467" y="795"/>
                </a:lnTo>
                <a:lnTo>
                  <a:pt x="470" y="795"/>
                </a:lnTo>
                <a:lnTo>
                  <a:pt x="475" y="795"/>
                </a:lnTo>
                <a:lnTo>
                  <a:pt x="479" y="795"/>
                </a:lnTo>
                <a:lnTo>
                  <a:pt x="480" y="795"/>
                </a:lnTo>
                <a:lnTo>
                  <a:pt x="483" y="795"/>
                </a:lnTo>
                <a:lnTo>
                  <a:pt x="486" y="795"/>
                </a:lnTo>
                <a:lnTo>
                  <a:pt x="491" y="795"/>
                </a:lnTo>
                <a:lnTo>
                  <a:pt x="492" y="795"/>
                </a:lnTo>
                <a:lnTo>
                  <a:pt x="492" y="792"/>
                </a:lnTo>
                <a:lnTo>
                  <a:pt x="491" y="792"/>
                </a:lnTo>
                <a:lnTo>
                  <a:pt x="493" y="792"/>
                </a:lnTo>
                <a:lnTo>
                  <a:pt x="495" y="792"/>
                </a:lnTo>
                <a:lnTo>
                  <a:pt x="500" y="792"/>
                </a:lnTo>
                <a:lnTo>
                  <a:pt x="503" y="792"/>
                </a:lnTo>
                <a:lnTo>
                  <a:pt x="504" y="792"/>
                </a:lnTo>
                <a:lnTo>
                  <a:pt x="505" y="792"/>
                </a:lnTo>
                <a:lnTo>
                  <a:pt x="505" y="791"/>
                </a:lnTo>
                <a:lnTo>
                  <a:pt x="505" y="783"/>
                </a:lnTo>
                <a:lnTo>
                  <a:pt x="505" y="782"/>
                </a:lnTo>
                <a:lnTo>
                  <a:pt x="504" y="782"/>
                </a:lnTo>
                <a:lnTo>
                  <a:pt x="502" y="782"/>
                </a:lnTo>
                <a:lnTo>
                  <a:pt x="502" y="780"/>
                </a:lnTo>
                <a:lnTo>
                  <a:pt x="503" y="778"/>
                </a:lnTo>
                <a:lnTo>
                  <a:pt x="502" y="778"/>
                </a:lnTo>
                <a:lnTo>
                  <a:pt x="503" y="777"/>
                </a:lnTo>
                <a:lnTo>
                  <a:pt x="503" y="778"/>
                </a:lnTo>
                <a:lnTo>
                  <a:pt x="504" y="778"/>
                </a:lnTo>
                <a:lnTo>
                  <a:pt x="505" y="778"/>
                </a:lnTo>
                <a:lnTo>
                  <a:pt x="506" y="778"/>
                </a:lnTo>
                <a:lnTo>
                  <a:pt x="506" y="777"/>
                </a:lnTo>
                <a:lnTo>
                  <a:pt x="506" y="776"/>
                </a:lnTo>
                <a:lnTo>
                  <a:pt x="506" y="775"/>
                </a:lnTo>
                <a:lnTo>
                  <a:pt x="506" y="759"/>
                </a:lnTo>
                <a:lnTo>
                  <a:pt x="506" y="756"/>
                </a:lnTo>
                <a:lnTo>
                  <a:pt x="506" y="755"/>
                </a:lnTo>
                <a:lnTo>
                  <a:pt x="506" y="754"/>
                </a:lnTo>
                <a:lnTo>
                  <a:pt x="506" y="753"/>
                </a:lnTo>
                <a:lnTo>
                  <a:pt x="506" y="752"/>
                </a:lnTo>
                <a:lnTo>
                  <a:pt x="506" y="751"/>
                </a:lnTo>
                <a:lnTo>
                  <a:pt x="506" y="749"/>
                </a:lnTo>
                <a:lnTo>
                  <a:pt x="506" y="749"/>
                </a:lnTo>
                <a:lnTo>
                  <a:pt x="505" y="749"/>
                </a:lnTo>
                <a:lnTo>
                  <a:pt x="505" y="748"/>
                </a:lnTo>
                <a:lnTo>
                  <a:pt x="505" y="747"/>
                </a:lnTo>
                <a:lnTo>
                  <a:pt x="506" y="746"/>
                </a:lnTo>
                <a:lnTo>
                  <a:pt x="506" y="745"/>
                </a:lnTo>
                <a:lnTo>
                  <a:pt x="506" y="744"/>
                </a:lnTo>
                <a:lnTo>
                  <a:pt x="506" y="743"/>
                </a:lnTo>
                <a:lnTo>
                  <a:pt x="507" y="743"/>
                </a:lnTo>
                <a:lnTo>
                  <a:pt x="507" y="742"/>
                </a:lnTo>
                <a:lnTo>
                  <a:pt x="507" y="741"/>
                </a:lnTo>
                <a:lnTo>
                  <a:pt x="508" y="741"/>
                </a:lnTo>
                <a:lnTo>
                  <a:pt x="508" y="740"/>
                </a:lnTo>
                <a:lnTo>
                  <a:pt x="509" y="739"/>
                </a:lnTo>
                <a:lnTo>
                  <a:pt x="509" y="740"/>
                </a:lnTo>
                <a:lnTo>
                  <a:pt x="508" y="740"/>
                </a:lnTo>
                <a:lnTo>
                  <a:pt x="508" y="741"/>
                </a:lnTo>
                <a:lnTo>
                  <a:pt x="507" y="743"/>
                </a:lnTo>
                <a:lnTo>
                  <a:pt x="507" y="744"/>
                </a:lnTo>
                <a:lnTo>
                  <a:pt x="508" y="746"/>
                </a:lnTo>
                <a:lnTo>
                  <a:pt x="509" y="747"/>
                </a:lnTo>
                <a:lnTo>
                  <a:pt x="510" y="747"/>
                </a:lnTo>
                <a:lnTo>
                  <a:pt x="511" y="748"/>
                </a:lnTo>
                <a:lnTo>
                  <a:pt x="512" y="748"/>
                </a:lnTo>
                <a:lnTo>
                  <a:pt x="514" y="751"/>
                </a:lnTo>
                <a:lnTo>
                  <a:pt x="514" y="752"/>
                </a:lnTo>
                <a:lnTo>
                  <a:pt x="513" y="752"/>
                </a:lnTo>
                <a:lnTo>
                  <a:pt x="513" y="752"/>
                </a:lnTo>
                <a:lnTo>
                  <a:pt x="512" y="752"/>
                </a:lnTo>
                <a:lnTo>
                  <a:pt x="511" y="752"/>
                </a:lnTo>
                <a:lnTo>
                  <a:pt x="510" y="752"/>
                </a:lnTo>
                <a:lnTo>
                  <a:pt x="507" y="752"/>
                </a:lnTo>
                <a:lnTo>
                  <a:pt x="507" y="753"/>
                </a:lnTo>
                <a:lnTo>
                  <a:pt x="507" y="754"/>
                </a:lnTo>
                <a:lnTo>
                  <a:pt x="506" y="755"/>
                </a:lnTo>
                <a:lnTo>
                  <a:pt x="506" y="756"/>
                </a:lnTo>
                <a:lnTo>
                  <a:pt x="506" y="757"/>
                </a:lnTo>
                <a:lnTo>
                  <a:pt x="506" y="758"/>
                </a:lnTo>
                <a:lnTo>
                  <a:pt x="506" y="759"/>
                </a:lnTo>
                <a:lnTo>
                  <a:pt x="506" y="760"/>
                </a:lnTo>
                <a:lnTo>
                  <a:pt x="506" y="761"/>
                </a:lnTo>
                <a:lnTo>
                  <a:pt x="506" y="764"/>
                </a:lnTo>
                <a:lnTo>
                  <a:pt x="506" y="768"/>
                </a:lnTo>
                <a:lnTo>
                  <a:pt x="506" y="770"/>
                </a:lnTo>
                <a:lnTo>
                  <a:pt x="506" y="772"/>
                </a:lnTo>
                <a:lnTo>
                  <a:pt x="506" y="773"/>
                </a:lnTo>
                <a:lnTo>
                  <a:pt x="507" y="775"/>
                </a:lnTo>
                <a:lnTo>
                  <a:pt x="506" y="777"/>
                </a:lnTo>
                <a:lnTo>
                  <a:pt x="506" y="779"/>
                </a:lnTo>
                <a:lnTo>
                  <a:pt x="506" y="780"/>
                </a:lnTo>
                <a:lnTo>
                  <a:pt x="505" y="781"/>
                </a:lnTo>
                <a:lnTo>
                  <a:pt x="505" y="782"/>
                </a:lnTo>
                <a:lnTo>
                  <a:pt x="505" y="783"/>
                </a:lnTo>
                <a:lnTo>
                  <a:pt x="505" y="784"/>
                </a:lnTo>
                <a:lnTo>
                  <a:pt x="505" y="785"/>
                </a:lnTo>
                <a:lnTo>
                  <a:pt x="505" y="785"/>
                </a:lnTo>
                <a:lnTo>
                  <a:pt x="505" y="788"/>
                </a:lnTo>
                <a:lnTo>
                  <a:pt x="505" y="790"/>
                </a:lnTo>
                <a:lnTo>
                  <a:pt x="505" y="792"/>
                </a:lnTo>
                <a:lnTo>
                  <a:pt x="509" y="792"/>
                </a:lnTo>
                <a:lnTo>
                  <a:pt x="510" y="792"/>
                </a:lnTo>
                <a:lnTo>
                  <a:pt x="511" y="792"/>
                </a:lnTo>
                <a:lnTo>
                  <a:pt x="511" y="790"/>
                </a:lnTo>
                <a:lnTo>
                  <a:pt x="511" y="788"/>
                </a:lnTo>
                <a:lnTo>
                  <a:pt x="512" y="788"/>
                </a:lnTo>
                <a:lnTo>
                  <a:pt x="513" y="788"/>
                </a:lnTo>
                <a:lnTo>
                  <a:pt x="513" y="788"/>
                </a:lnTo>
                <a:lnTo>
                  <a:pt x="514" y="788"/>
                </a:lnTo>
                <a:lnTo>
                  <a:pt x="515" y="788"/>
                </a:lnTo>
                <a:lnTo>
                  <a:pt x="516" y="788"/>
                </a:lnTo>
                <a:lnTo>
                  <a:pt x="517" y="788"/>
                </a:lnTo>
                <a:lnTo>
                  <a:pt x="517" y="780"/>
                </a:lnTo>
                <a:lnTo>
                  <a:pt x="517" y="779"/>
                </a:lnTo>
                <a:lnTo>
                  <a:pt x="522" y="779"/>
                </a:lnTo>
                <a:lnTo>
                  <a:pt x="525" y="779"/>
                </a:lnTo>
                <a:lnTo>
                  <a:pt x="526" y="779"/>
                </a:lnTo>
                <a:lnTo>
                  <a:pt x="528" y="779"/>
                </a:lnTo>
                <a:lnTo>
                  <a:pt x="529" y="779"/>
                </a:lnTo>
                <a:lnTo>
                  <a:pt x="530" y="779"/>
                </a:lnTo>
                <a:lnTo>
                  <a:pt x="530" y="773"/>
                </a:lnTo>
                <a:lnTo>
                  <a:pt x="537" y="773"/>
                </a:lnTo>
                <a:lnTo>
                  <a:pt x="537" y="776"/>
                </a:lnTo>
                <a:lnTo>
                  <a:pt x="545" y="776"/>
                </a:lnTo>
                <a:lnTo>
                  <a:pt x="546" y="776"/>
                </a:lnTo>
                <a:lnTo>
                  <a:pt x="558" y="776"/>
                </a:lnTo>
                <a:lnTo>
                  <a:pt x="558" y="773"/>
                </a:lnTo>
                <a:lnTo>
                  <a:pt x="559" y="769"/>
                </a:lnTo>
                <a:lnTo>
                  <a:pt x="558" y="767"/>
                </a:lnTo>
                <a:lnTo>
                  <a:pt x="558" y="766"/>
                </a:lnTo>
                <a:lnTo>
                  <a:pt x="558" y="765"/>
                </a:lnTo>
                <a:lnTo>
                  <a:pt x="557" y="764"/>
                </a:lnTo>
                <a:lnTo>
                  <a:pt x="557" y="762"/>
                </a:lnTo>
                <a:lnTo>
                  <a:pt x="557" y="761"/>
                </a:lnTo>
                <a:lnTo>
                  <a:pt x="556" y="761"/>
                </a:lnTo>
                <a:lnTo>
                  <a:pt x="556" y="761"/>
                </a:lnTo>
                <a:lnTo>
                  <a:pt x="556" y="760"/>
                </a:lnTo>
                <a:lnTo>
                  <a:pt x="555" y="758"/>
                </a:lnTo>
                <a:lnTo>
                  <a:pt x="555" y="757"/>
                </a:lnTo>
                <a:lnTo>
                  <a:pt x="552" y="754"/>
                </a:lnTo>
                <a:lnTo>
                  <a:pt x="550" y="753"/>
                </a:lnTo>
                <a:lnTo>
                  <a:pt x="549" y="751"/>
                </a:lnTo>
                <a:lnTo>
                  <a:pt x="549" y="750"/>
                </a:lnTo>
                <a:lnTo>
                  <a:pt x="548" y="750"/>
                </a:lnTo>
                <a:lnTo>
                  <a:pt x="545" y="749"/>
                </a:lnTo>
                <a:lnTo>
                  <a:pt x="542" y="749"/>
                </a:lnTo>
                <a:lnTo>
                  <a:pt x="541" y="749"/>
                </a:lnTo>
                <a:lnTo>
                  <a:pt x="540" y="749"/>
                </a:lnTo>
                <a:lnTo>
                  <a:pt x="538" y="749"/>
                </a:lnTo>
                <a:lnTo>
                  <a:pt x="537" y="749"/>
                </a:lnTo>
                <a:lnTo>
                  <a:pt x="537" y="748"/>
                </a:lnTo>
                <a:lnTo>
                  <a:pt x="537" y="745"/>
                </a:lnTo>
                <a:lnTo>
                  <a:pt x="537" y="744"/>
                </a:lnTo>
                <a:lnTo>
                  <a:pt x="537" y="741"/>
                </a:lnTo>
                <a:lnTo>
                  <a:pt x="545" y="741"/>
                </a:lnTo>
                <a:lnTo>
                  <a:pt x="545" y="737"/>
                </a:lnTo>
                <a:lnTo>
                  <a:pt x="544" y="737"/>
                </a:lnTo>
                <a:lnTo>
                  <a:pt x="542" y="737"/>
                </a:lnTo>
                <a:lnTo>
                  <a:pt x="541" y="737"/>
                </a:lnTo>
                <a:lnTo>
                  <a:pt x="540" y="737"/>
                </a:lnTo>
                <a:lnTo>
                  <a:pt x="539" y="737"/>
                </a:lnTo>
                <a:lnTo>
                  <a:pt x="537" y="737"/>
                </a:lnTo>
                <a:lnTo>
                  <a:pt x="537" y="737"/>
                </a:lnTo>
                <a:lnTo>
                  <a:pt x="535" y="737"/>
                </a:lnTo>
                <a:lnTo>
                  <a:pt x="532" y="736"/>
                </a:lnTo>
                <a:lnTo>
                  <a:pt x="528" y="736"/>
                </a:lnTo>
                <a:lnTo>
                  <a:pt x="526" y="736"/>
                </a:lnTo>
                <a:lnTo>
                  <a:pt x="523" y="736"/>
                </a:lnTo>
                <a:lnTo>
                  <a:pt x="523" y="737"/>
                </a:lnTo>
                <a:lnTo>
                  <a:pt x="522" y="737"/>
                </a:lnTo>
                <a:lnTo>
                  <a:pt x="521" y="737"/>
                </a:lnTo>
                <a:lnTo>
                  <a:pt x="520" y="737"/>
                </a:lnTo>
                <a:lnTo>
                  <a:pt x="519" y="737"/>
                </a:lnTo>
                <a:lnTo>
                  <a:pt x="518" y="737"/>
                </a:lnTo>
                <a:lnTo>
                  <a:pt x="517" y="737"/>
                </a:lnTo>
                <a:lnTo>
                  <a:pt x="516" y="737"/>
                </a:lnTo>
                <a:lnTo>
                  <a:pt x="515" y="737"/>
                </a:lnTo>
                <a:lnTo>
                  <a:pt x="513" y="737"/>
                </a:lnTo>
                <a:lnTo>
                  <a:pt x="512" y="737"/>
                </a:lnTo>
                <a:lnTo>
                  <a:pt x="511" y="737"/>
                </a:lnTo>
                <a:lnTo>
                  <a:pt x="510" y="737"/>
                </a:lnTo>
                <a:lnTo>
                  <a:pt x="509" y="737"/>
                </a:lnTo>
                <a:lnTo>
                  <a:pt x="508" y="737"/>
                </a:lnTo>
                <a:lnTo>
                  <a:pt x="507" y="737"/>
                </a:lnTo>
                <a:lnTo>
                  <a:pt x="506" y="737"/>
                </a:lnTo>
                <a:lnTo>
                  <a:pt x="505" y="737"/>
                </a:lnTo>
                <a:lnTo>
                  <a:pt x="504" y="737"/>
                </a:lnTo>
                <a:lnTo>
                  <a:pt x="503" y="737"/>
                </a:lnTo>
                <a:lnTo>
                  <a:pt x="498" y="737"/>
                </a:lnTo>
                <a:lnTo>
                  <a:pt x="496" y="737"/>
                </a:lnTo>
                <a:lnTo>
                  <a:pt x="495" y="737"/>
                </a:lnTo>
                <a:lnTo>
                  <a:pt x="494" y="737"/>
                </a:lnTo>
                <a:lnTo>
                  <a:pt x="489" y="737"/>
                </a:lnTo>
                <a:lnTo>
                  <a:pt x="488" y="737"/>
                </a:lnTo>
                <a:lnTo>
                  <a:pt x="483" y="737"/>
                </a:lnTo>
                <a:lnTo>
                  <a:pt x="480" y="737"/>
                </a:lnTo>
                <a:lnTo>
                  <a:pt x="471" y="737"/>
                </a:lnTo>
                <a:lnTo>
                  <a:pt x="468" y="737"/>
                </a:lnTo>
                <a:lnTo>
                  <a:pt x="467" y="737"/>
                </a:lnTo>
                <a:lnTo>
                  <a:pt x="462" y="737"/>
                </a:lnTo>
                <a:lnTo>
                  <a:pt x="461" y="737"/>
                </a:lnTo>
                <a:lnTo>
                  <a:pt x="458" y="737"/>
                </a:lnTo>
                <a:lnTo>
                  <a:pt x="457" y="736"/>
                </a:lnTo>
                <a:lnTo>
                  <a:pt x="454" y="736"/>
                </a:lnTo>
                <a:lnTo>
                  <a:pt x="449" y="736"/>
                </a:lnTo>
                <a:lnTo>
                  <a:pt x="448" y="736"/>
                </a:lnTo>
                <a:lnTo>
                  <a:pt x="447" y="736"/>
                </a:lnTo>
                <a:lnTo>
                  <a:pt x="444" y="736"/>
                </a:lnTo>
                <a:lnTo>
                  <a:pt x="436" y="737"/>
                </a:lnTo>
                <a:lnTo>
                  <a:pt x="436" y="741"/>
                </a:lnTo>
                <a:lnTo>
                  <a:pt x="436" y="742"/>
                </a:lnTo>
                <a:lnTo>
                  <a:pt x="435" y="742"/>
                </a:lnTo>
                <a:lnTo>
                  <a:pt x="435" y="743"/>
                </a:lnTo>
                <a:lnTo>
                  <a:pt x="435" y="744"/>
                </a:lnTo>
                <a:lnTo>
                  <a:pt x="435" y="745"/>
                </a:lnTo>
                <a:lnTo>
                  <a:pt x="435" y="746"/>
                </a:lnTo>
                <a:lnTo>
                  <a:pt x="435" y="747"/>
                </a:lnTo>
                <a:lnTo>
                  <a:pt x="435" y="748"/>
                </a:lnTo>
                <a:lnTo>
                  <a:pt x="435" y="749"/>
                </a:lnTo>
                <a:lnTo>
                  <a:pt x="434" y="749"/>
                </a:lnTo>
                <a:lnTo>
                  <a:pt x="433" y="749"/>
                </a:lnTo>
                <a:lnTo>
                  <a:pt x="433" y="749"/>
                </a:lnTo>
                <a:lnTo>
                  <a:pt x="433" y="750"/>
                </a:lnTo>
                <a:lnTo>
                  <a:pt x="433" y="751"/>
                </a:lnTo>
                <a:lnTo>
                  <a:pt x="433" y="752"/>
                </a:lnTo>
                <a:lnTo>
                  <a:pt x="433" y="753"/>
                </a:lnTo>
                <a:lnTo>
                  <a:pt x="433" y="754"/>
                </a:lnTo>
                <a:lnTo>
                  <a:pt x="433" y="755"/>
                </a:lnTo>
                <a:lnTo>
                  <a:pt x="433" y="754"/>
                </a:lnTo>
                <a:lnTo>
                  <a:pt x="432" y="754"/>
                </a:lnTo>
                <a:lnTo>
                  <a:pt x="431" y="754"/>
                </a:lnTo>
                <a:lnTo>
                  <a:pt x="431" y="756"/>
                </a:lnTo>
                <a:lnTo>
                  <a:pt x="431" y="757"/>
                </a:lnTo>
                <a:lnTo>
                  <a:pt x="431" y="758"/>
                </a:lnTo>
                <a:lnTo>
                  <a:pt x="431" y="759"/>
                </a:lnTo>
                <a:lnTo>
                  <a:pt x="431" y="760"/>
                </a:lnTo>
                <a:lnTo>
                  <a:pt x="431" y="761"/>
                </a:lnTo>
                <a:lnTo>
                  <a:pt x="430" y="761"/>
                </a:lnTo>
                <a:lnTo>
                  <a:pt x="430" y="761"/>
                </a:lnTo>
                <a:lnTo>
                  <a:pt x="430" y="762"/>
                </a:lnTo>
                <a:lnTo>
                  <a:pt x="431" y="765"/>
                </a:lnTo>
                <a:lnTo>
                  <a:pt x="431" y="766"/>
                </a:lnTo>
                <a:lnTo>
                  <a:pt x="430" y="767"/>
                </a:lnTo>
                <a:lnTo>
                  <a:pt x="430" y="768"/>
                </a:lnTo>
                <a:lnTo>
                  <a:pt x="431" y="768"/>
                </a:lnTo>
                <a:lnTo>
                  <a:pt x="432" y="768"/>
                </a:lnTo>
                <a:lnTo>
                  <a:pt x="433" y="768"/>
                </a:lnTo>
                <a:lnTo>
                  <a:pt x="433" y="769"/>
                </a:lnTo>
                <a:lnTo>
                  <a:pt x="433" y="770"/>
                </a:lnTo>
                <a:lnTo>
                  <a:pt x="433" y="771"/>
                </a:lnTo>
                <a:lnTo>
                  <a:pt x="433" y="772"/>
                </a:lnTo>
                <a:lnTo>
                  <a:pt x="433" y="773"/>
                </a:lnTo>
                <a:lnTo>
                  <a:pt x="435" y="773"/>
                </a:lnTo>
                <a:lnTo>
                  <a:pt x="437" y="773"/>
                </a:lnTo>
                <a:lnTo>
                  <a:pt x="438" y="773"/>
                </a:lnTo>
                <a:lnTo>
                  <a:pt x="438" y="773"/>
                </a:lnTo>
                <a:lnTo>
                  <a:pt x="438" y="774"/>
                </a:lnTo>
                <a:lnTo>
                  <a:pt x="437" y="775"/>
                </a:lnTo>
                <a:lnTo>
                  <a:pt x="436" y="775"/>
                </a:lnTo>
                <a:lnTo>
                  <a:pt x="435" y="775"/>
                </a:lnTo>
                <a:lnTo>
                  <a:pt x="435" y="776"/>
                </a:lnTo>
                <a:lnTo>
                  <a:pt x="435" y="777"/>
                </a:lnTo>
                <a:lnTo>
                  <a:pt x="435" y="778"/>
                </a:lnTo>
                <a:lnTo>
                  <a:pt x="435" y="779"/>
                </a:lnTo>
                <a:lnTo>
                  <a:pt x="433" y="779"/>
                </a:lnTo>
                <a:lnTo>
                  <a:pt x="430" y="779"/>
                </a:lnTo>
                <a:lnTo>
                  <a:pt x="430" y="782"/>
                </a:lnTo>
                <a:lnTo>
                  <a:pt x="431" y="782"/>
                </a:lnTo>
                <a:lnTo>
                  <a:pt x="431" y="783"/>
                </a:lnTo>
                <a:lnTo>
                  <a:pt x="432" y="783"/>
                </a:lnTo>
                <a:lnTo>
                  <a:pt x="433" y="784"/>
                </a:lnTo>
                <a:lnTo>
                  <a:pt x="431" y="785"/>
                </a:lnTo>
                <a:lnTo>
                  <a:pt x="430" y="785"/>
                </a:lnTo>
                <a:lnTo>
                  <a:pt x="430" y="785"/>
                </a:lnTo>
                <a:lnTo>
                  <a:pt x="430" y="786"/>
                </a:lnTo>
                <a:lnTo>
                  <a:pt x="430" y="787"/>
                </a:lnTo>
                <a:lnTo>
                  <a:pt x="430" y="788"/>
                </a:lnTo>
                <a:lnTo>
                  <a:pt x="430" y="791"/>
                </a:lnTo>
                <a:close/>
                <a:moveTo>
                  <a:pt x="453" y="828"/>
                </a:moveTo>
                <a:lnTo>
                  <a:pt x="453" y="830"/>
                </a:lnTo>
                <a:lnTo>
                  <a:pt x="454" y="833"/>
                </a:lnTo>
                <a:lnTo>
                  <a:pt x="456" y="833"/>
                </a:lnTo>
                <a:lnTo>
                  <a:pt x="456" y="827"/>
                </a:lnTo>
                <a:lnTo>
                  <a:pt x="456" y="826"/>
                </a:lnTo>
                <a:lnTo>
                  <a:pt x="455" y="826"/>
                </a:lnTo>
                <a:lnTo>
                  <a:pt x="454" y="826"/>
                </a:lnTo>
                <a:lnTo>
                  <a:pt x="453" y="826"/>
                </a:lnTo>
                <a:lnTo>
                  <a:pt x="453" y="827"/>
                </a:lnTo>
                <a:lnTo>
                  <a:pt x="453" y="828"/>
                </a:lnTo>
                <a:close/>
                <a:moveTo>
                  <a:pt x="465" y="411"/>
                </a:moveTo>
                <a:lnTo>
                  <a:pt x="466" y="412"/>
                </a:lnTo>
                <a:lnTo>
                  <a:pt x="467" y="412"/>
                </a:lnTo>
                <a:lnTo>
                  <a:pt x="467" y="411"/>
                </a:lnTo>
                <a:lnTo>
                  <a:pt x="466" y="411"/>
                </a:lnTo>
                <a:lnTo>
                  <a:pt x="464" y="411"/>
                </a:lnTo>
                <a:lnTo>
                  <a:pt x="465" y="411"/>
                </a:lnTo>
                <a:close/>
                <a:moveTo>
                  <a:pt x="468" y="806"/>
                </a:moveTo>
                <a:lnTo>
                  <a:pt x="468" y="809"/>
                </a:lnTo>
                <a:lnTo>
                  <a:pt x="468" y="819"/>
                </a:lnTo>
                <a:lnTo>
                  <a:pt x="468" y="822"/>
                </a:lnTo>
                <a:lnTo>
                  <a:pt x="471" y="822"/>
                </a:lnTo>
                <a:lnTo>
                  <a:pt x="473" y="822"/>
                </a:lnTo>
                <a:lnTo>
                  <a:pt x="473" y="820"/>
                </a:lnTo>
                <a:lnTo>
                  <a:pt x="473" y="815"/>
                </a:lnTo>
                <a:lnTo>
                  <a:pt x="472" y="806"/>
                </a:lnTo>
                <a:lnTo>
                  <a:pt x="470" y="806"/>
                </a:lnTo>
                <a:lnTo>
                  <a:pt x="469" y="806"/>
                </a:lnTo>
                <a:lnTo>
                  <a:pt x="468" y="806"/>
                </a:lnTo>
                <a:close/>
                <a:moveTo>
                  <a:pt x="473" y="839"/>
                </a:moveTo>
                <a:lnTo>
                  <a:pt x="475" y="839"/>
                </a:lnTo>
                <a:lnTo>
                  <a:pt x="477" y="839"/>
                </a:lnTo>
                <a:lnTo>
                  <a:pt x="477" y="838"/>
                </a:lnTo>
                <a:lnTo>
                  <a:pt x="477" y="832"/>
                </a:lnTo>
                <a:lnTo>
                  <a:pt x="475" y="832"/>
                </a:lnTo>
                <a:lnTo>
                  <a:pt x="474" y="832"/>
                </a:lnTo>
                <a:lnTo>
                  <a:pt x="473" y="832"/>
                </a:lnTo>
                <a:lnTo>
                  <a:pt x="473" y="839"/>
                </a:lnTo>
                <a:close/>
                <a:moveTo>
                  <a:pt x="514" y="672"/>
                </a:moveTo>
                <a:lnTo>
                  <a:pt x="515" y="672"/>
                </a:lnTo>
                <a:lnTo>
                  <a:pt x="516" y="672"/>
                </a:lnTo>
                <a:lnTo>
                  <a:pt x="516" y="673"/>
                </a:lnTo>
                <a:lnTo>
                  <a:pt x="516" y="674"/>
                </a:lnTo>
                <a:lnTo>
                  <a:pt x="516" y="675"/>
                </a:lnTo>
                <a:lnTo>
                  <a:pt x="516" y="676"/>
                </a:lnTo>
                <a:lnTo>
                  <a:pt x="516" y="676"/>
                </a:lnTo>
                <a:lnTo>
                  <a:pt x="516" y="677"/>
                </a:lnTo>
                <a:lnTo>
                  <a:pt x="516" y="678"/>
                </a:lnTo>
                <a:lnTo>
                  <a:pt x="516" y="679"/>
                </a:lnTo>
                <a:lnTo>
                  <a:pt x="516" y="680"/>
                </a:lnTo>
                <a:lnTo>
                  <a:pt x="516" y="681"/>
                </a:lnTo>
                <a:lnTo>
                  <a:pt x="516" y="682"/>
                </a:lnTo>
                <a:lnTo>
                  <a:pt x="516" y="683"/>
                </a:lnTo>
                <a:lnTo>
                  <a:pt x="516" y="684"/>
                </a:lnTo>
                <a:lnTo>
                  <a:pt x="516" y="685"/>
                </a:lnTo>
                <a:lnTo>
                  <a:pt x="516" y="686"/>
                </a:lnTo>
                <a:lnTo>
                  <a:pt x="516" y="687"/>
                </a:lnTo>
                <a:lnTo>
                  <a:pt x="516" y="688"/>
                </a:lnTo>
                <a:lnTo>
                  <a:pt x="516" y="688"/>
                </a:lnTo>
                <a:lnTo>
                  <a:pt x="516" y="689"/>
                </a:lnTo>
                <a:lnTo>
                  <a:pt x="516" y="690"/>
                </a:lnTo>
                <a:lnTo>
                  <a:pt x="516" y="691"/>
                </a:lnTo>
                <a:lnTo>
                  <a:pt x="516" y="692"/>
                </a:lnTo>
                <a:lnTo>
                  <a:pt x="516" y="693"/>
                </a:lnTo>
                <a:lnTo>
                  <a:pt x="518" y="693"/>
                </a:lnTo>
                <a:lnTo>
                  <a:pt x="518" y="694"/>
                </a:lnTo>
                <a:lnTo>
                  <a:pt x="520" y="694"/>
                </a:lnTo>
                <a:lnTo>
                  <a:pt x="520" y="695"/>
                </a:lnTo>
                <a:lnTo>
                  <a:pt x="520" y="696"/>
                </a:lnTo>
                <a:lnTo>
                  <a:pt x="522" y="696"/>
                </a:lnTo>
                <a:lnTo>
                  <a:pt x="524" y="696"/>
                </a:lnTo>
                <a:lnTo>
                  <a:pt x="524" y="695"/>
                </a:lnTo>
                <a:lnTo>
                  <a:pt x="524" y="694"/>
                </a:lnTo>
                <a:lnTo>
                  <a:pt x="525" y="694"/>
                </a:lnTo>
                <a:lnTo>
                  <a:pt x="525" y="694"/>
                </a:lnTo>
                <a:lnTo>
                  <a:pt x="526" y="694"/>
                </a:lnTo>
                <a:lnTo>
                  <a:pt x="526" y="696"/>
                </a:lnTo>
                <a:lnTo>
                  <a:pt x="530" y="696"/>
                </a:lnTo>
                <a:lnTo>
                  <a:pt x="530" y="695"/>
                </a:lnTo>
                <a:lnTo>
                  <a:pt x="530" y="694"/>
                </a:lnTo>
                <a:lnTo>
                  <a:pt x="531" y="694"/>
                </a:lnTo>
                <a:lnTo>
                  <a:pt x="532" y="694"/>
                </a:lnTo>
                <a:lnTo>
                  <a:pt x="532" y="695"/>
                </a:lnTo>
                <a:lnTo>
                  <a:pt x="532" y="696"/>
                </a:lnTo>
                <a:lnTo>
                  <a:pt x="533" y="696"/>
                </a:lnTo>
                <a:lnTo>
                  <a:pt x="534" y="696"/>
                </a:lnTo>
                <a:lnTo>
                  <a:pt x="535" y="696"/>
                </a:lnTo>
                <a:lnTo>
                  <a:pt x="536" y="696"/>
                </a:lnTo>
                <a:lnTo>
                  <a:pt x="536" y="695"/>
                </a:lnTo>
                <a:lnTo>
                  <a:pt x="537" y="695"/>
                </a:lnTo>
                <a:lnTo>
                  <a:pt x="537" y="695"/>
                </a:lnTo>
                <a:lnTo>
                  <a:pt x="538" y="695"/>
                </a:lnTo>
                <a:lnTo>
                  <a:pt x="539" y="695"/>
                </a:lnTo>
                <a:lnTo>
                  <a:pt x="540" y="695"/>
                </a:lnTo>
                <a:lnTo>
                  <a:pt x="544" y="695"/>
                </a:lnTo>
                <a:lnTo>
                  <a:pt x="546" y="695"/>
                </a:lnTo>
                <a:lnTo>
                  <a:pt x="546" y="693"/>
                </a:lnTo>
                <a:lnTo>
                  <a:pt x="546" y="692"/>
                </a:lnTo>
                <a:lnTo>
                  <a:pt x="548" y="692"/>
                </a:lnTo>
                <a:lnTo>
                  <a:pt x="548" y="688"/>
                </a:lnTo>
                <a:lnTo>
                  <a:pt x="548" y="687"/>
                </a:lnTo>
                <a:lnTo>
                  <a:pt x="548" y="685"/>
                </a:lnTo>
                <a:lnTo>
                  <a:pt x="548" y="684"/>
                </a:lnTo>
                <a:lnTo>
                  <a:pt x="548" y="682"/>
                </a:lnTo>
                <a:lnTo>
                  <a:pt x="547" y="680"/>
                </a:lnTo>
                <a:lnTo>
                  <a:pt x="547" y="678"/>
                </a:lnTo>
                <a:lnTo>
                  <a:pt x="546" y="677"/>
                </a:lnTo>
                <a:lnTo>
                  <a:pt x="545" y="672"/>
                </a:lnTo>
                <a:lnTo>
                  <a:pt x="544" y="670"/>
                </a:lnTo>
                <a:lnTo>
                  <a:pt x="544" y="669"/>
                </a:lnTo>
                <a:lnTo>
                  <a:pt x="544" y="668"/>
                </a:lnTo>
                <a:lnTo>
                  <a:pt x="544" y="666"/>
                </a:lnTo>
                <a:lnTo>
                  <a:pt x="542" y="666"/>
                </a:lnTo>
                <a:lnTo>
                  <a:pt x="542" y="664"/>
                </a:lnTo>
                <a:lnTo>
                  <a:pt x="542" y="664"/>
                </a:lnTo>
                <a:lnTo>
                  <a:pt x="542" y="661"/>
                </a:lnTo>
                <a:lnTo>
                  <a:pt x="542" y="660"/>
                </a:lnTo>
                <a:lnTo>
                  <a:pt x="541" y="660"/>
                </a:lnTo>
                <a:lnTo>
                  <a:pt x="540" y="660"/>
                </a:lnTo>
                <a:lnTo>
                  <a:pt x="539" y="660"/>
                </a:lnTo>
                <a:lnTo>
                  <a:pt x="538" y="660"/>
                </a:lnTo>
                <a:lnTo>
                  <a:pt x="537" y="660"/>
                </a:lnTo>
                <a:lnTo>
                  <a:pt x="537" y="660"/>
                </a:lnTo>
                <a:lnTo>
                  <a:pt x="536" y="660"/>
                </a:lnTo>
                <a:lnTo>
                  <a:pt x="535" y="660"/>
                </a:lnTo>
                <a:lnTo>
                  <a:pt x="535" y="659"/>
                </a:lnTo>
                <a:lnTo>
                  <a:pt x="534" y="659"/>
                </a:lnTo>
                <a:lnTo>
                  <a:pt x="533" y="659"/>
                </a:lnTo>
                <a:lnTo>
                  <a:pt x="532" y="659"/>
                </a:lnTo>
                <a:lnTo>
                  <a:pt x="532" y="660"/>
                </a:lnTo>
                <a:lnTo>
                  <a:pt x="531" y="660"/>
                </a:lnTo>
                <a:lnTo>
                  <a:pt x="531" y="661"/>
                </a:lnTo>
                <a:lnTo>
                  <a:pt x="530" y="660"/>
                </a:lnTo>
                <a:lnTo>
                  <a:pt x="529" y="661"/>
                </a:lnTo>
                <a:lnTo>
                  <a:pt x="528" y="661"/>
                </a:lnTo>
                <a:lnTo>
                  <a:pt x="527" y="661"/>
                </a:lnTo>
                <a:lnTo>
                  <a:pt x="527" y="662"/>
                </a:lnTo>
                <a:lnTo>
                  <a:pt x="527" y="663"/>
                </a:lnTo>
                <a:lnTo>
                  <a:pt x="527" y="664"/>
                </a:lnTo>
                <a:lnTo>
                  <a:pt x="527" y="664"/>
                </a:lnTo>
                <a:lnTo>
                  <a:pt x="527" y="665"/>
                </a:lnTo>
                <a:lnTo>
                  <a:pt x="527" y="666"/>
                </a:lnTo>
                <a:lnTo>
                  <a:pt x="526" y="666"/>
                </a:lnTo>
                <a:lnTo>
                  <a:pt x="525" y="666"/>
                </a:lnTo>
                <a:lnTo>
                  <a:pt x="525" y="666"/>
                </a:lnTo>
                <a:lnTo>
                  <a:pt x="525" y="667"/>
                </a:lnTo>
                <a:lnTo>
                  <a:pt x="525" y="668"/>
                </a:lnTo>
                <a:lnTo>
                  <a:pt x="525" y="669"/>
                </a:lnTo>
                <a:lnTo>
                  <a:pt x="525" y="672"/>
                </a:lnTo>
                <a:lnTo>
                  <a:pt x="524" y="672"/>
                </a:lnTo>
                <a:lnTo>
                  <a:pt x="522" y="671"/>
                </a:lnTo>
                <a:lnTo>
                  <a:pt x="519" y="671"/>
                </a:lnTo>
                <a:lnTo>
                  <a:pt x="514" y="671"/>
                </a:lnTo>
                <a:lnTo>
                  <a:pt x="514" y="672"/>
                </a:lnTo>
                <a:close/>
                <a:moveTo>
                  <a:pt x="528" y="455"/>
                </a:moveTo>
                <a:lnTo>
                  <a:pt x="531" y="457"/>
                </a:lnTo>
                <a:lnTo>
                  <a:pt x="532" y="458"/>
                </a:lnTo>
                <a:lnTo>
                  <a:pt x="535" y="460"/>
                </a:lnTo>
                <a:lnTo>
                  <a:pt x="536" y="460"/>
                </a:lnTo>
                <a:lnTo>
                  <a:pt x="536" y="460"/>
                </a:lnTo>
                <a:lnTo>
                  <a:pt x="536" y="460"/>
                </a:lnTo>
                <a:lnTo>
                  <a:pt x="537" y="460"/>
                </a:lnTo>
                <a:lnTo>
                  <a:pt x="537" y="459"/>
                </a:lnTo>
                <a:lnTo>
                  <a:pt x="537" y="458"/>
                </a:lnTo>
                <a:lnTo>
                  <a:pt x="538" y="455"/>
                </a:lnTo>
                <a:lnTo>
                  <a:pt x="537" y="455"/>
                </a:lnTo>
                <a:lnTo>
                  <a:pt x="537" y="455"/>
                </a:lnTo>
                <a:lnTo>
                  <a:pt x="537" y="454"/>
                </a:lnTo>
                <a:lnTo>
                  <a:pt x="536" y="454"/>
                </a:lnTo>
                <a:lnTo>
                  <a:pt x="535" y="454"/>
                </a:lnTo>
                <a:lnTo>
                  <a:pt x="534" y="454"/>
                </a:lnTo>
                <a:lnTo>
                  <a:pt x="533" y="454"/>
                </a:lnTo>
                <a:lnTo>
                  <a:pt x="532" y="454"/>
                </a:lnTo>
                <a:lnTo>
                  <a:pt x="531" y="454"/>
                </a:lnTo>
                <a:lnTo>
                  <a:pt x="530" y="454"/>
                </a:lnTo>
                <a:lnTo>
                  <a:pt x="530" y="453"/>
                </a:lnTo>
                <a:lnTo>
                  <a:pt x="529" y="453"/>
                </a:lnTo>
                <a:lnTo>
                  <a:pt x="529" y="454"/>
                </a:lnTo>
                <a:lnTo>
                  <a:pt x="528" y="454"/>
                </a:lnTo>
                <a:lnTo>
                  <a:pt x="528" y="455"/>
                </a:lnTo>
                <a:close/>
                <a:moveTo>
                  <a:pt x="603" y="988"/>
                </a:moveTo>
                <a:lnTo>
                  <a:pt x="603" y="991"/>
                </a:lnTo>
                <a:lnTo>
                  <a:pt x="605" y="991"/>
                </a:lnTo>
                <a:lnTo>
                  <a:pt x="607" y="991"/>
                </a:lnTo>
                <a:lnTo>
                  <a:pt x="607" y="992"/>
                </a:lnTo>
                <a:lnTo>
                  <a:pt x="607" y="993"/>
                </a:lnTo>
                <a:lnTo>
                  <a:pt x="607" y="994"/>
                </a:lnTo>
                <a:lnTo>
                  <a:pt x="606" y="994"/>
                </a:lnTo>
                <a:lnTo>
                  <a:pt x="605" y="994"/>
                </a:lnTo>
                <a:lnTo>
                  <a:pt x="605" y="995"/>
                </a:lnTo>
                <a:lnTo>
                  <a:pt x="605" y="996"/>
                </a:lnTo>
                <a:lnTo>
                  <a:pt x="605" y="997"/>
                </a:lnTo>
                <a:lnTo>
                  <a:pt x="605" y="998"/>
                </a:lnTo>
                <a:lnTo>
                  <a:pt x="604" y="998"/>
                </a:lnTo>
                <a:lnTo>
                  <a:pt x="603" y="997"/>
                </a:lnTo>
                <a:lnTo>
                  <a:pt x="603" y="998"/>
                </a:lnTo>
                <a:lnTo>
                  <a:pt x="603" y="999"/>
                </a:lnTo>
                <a:lnTo>
                  <a:pt x="603" y="1000"/>
                </a:lnTo>
                <a:lnTo>
                  <a:pt x="603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3"/>
                </a:lnTo>
                <a:lnTo>
                  <a:pt x="604" y="1004"/>
                </a:lnTo>
                <a:lnTo>
                  <a:pt x="604" y="1005"/>
                </a:lnTo>
                <a:lnTo>
                  <a:pt x="604" y="1008"/>
                </a:lnTo>
                <a:lnTo>
                  <a:pt x="606" y="1008"/>
                </a:lnTo>
                <a:lnTo>
                  <a:pt x="609" y="1007"/>
                </a:lnTo>
                <a:lnTo>
                  <a:pt x="614" y="1007"/>
                </a:lnTo>
                <a:lnTo>
                  <a:pt x="615" y="1007"/>
                </a:lnTo>
                <a:lnTo>
                  <a:pt x="617" y="1007"/>
                </a:lnTo>
                <a:lnTo>
                  <a:pt x="620" y="1006"/>
                </a:lnTo>
                <a:lnTo>
                  <a:pt x="624" y="1006"/>
                </a:lnTo>
                <a:lnTo>
                  <a:pt x="632" y="1005"/>
                </a:lnTo>
                <a:lnTo>
                  <a:pt x="633" y="1005"/>
                </a:lnTo>
                <a:lnTo>
                  <a:pt x="638" y="1005"/>
                </a:lnTo>
                <a:lnTo>
                  <a:pt x="638" y="1004"/>
                </a:lnTo>
                <a:lnTo>
                  <a:pt x="638" y="1003"/>
                </a:lnTo>
                <a:lnTo>
                  <a:pt x="638" y="1001"/>
                </a:lnTo>
                <a:lnTo>
                  <a:pt x="638" y="1000"/>
                </a:lnTo>
                <a:lnTo>
                  <a:pt x="638" y="999"/>
                </a:lnTo>
                <a:lnTo>
                  <a:pt x="638" y="998"/>
                </a:lnTo>
                <a:lnTo>
                  <a:pt x="638" y="997"/>
                </a:lnTo>
                <a:lnTo>
                  <a:pt x="638" y="996"/>
                </a:lnTo>
                <a:lnTo>
                  <a:pt x="638" y="995"/>
                </a:lnTo>
                <a:lnTo>
                  <a:pt x="638" y="991"/>
                </a:lnTo>
                <a:lnTo>
                  <a:pt x="638" y="988"/>
                </a:lnTo>
                <a:lnTo>
                  <a:pt x="637" y="983"/>
                </a:lnTo>
                <a:lnTo>
                  <a:pt x="639" y="983"/>
                </a:lnTo>
                <a:lnTo>
                  <a:pt x="641" y="983"/>
                </a:lnTo>
                <a:lnTo>
                  <a:pt x="645" y="983"/>
                </a:lnTo>
                <a:lnTo>
                  <a:pt x="646" y="983"/>
                </a:lnTo>
                <a:lnTo>
                  <a:pt x="648" y="983"/>
                </a:lnTo>
                <a:lnTo>
                  <a:pt x="649" y="983"/>
                </a:lnTo>
                <a:lnTo>
                  <a:pt x="650" y="983"/>
                </a:lnTo>
                <a:lnTo>
                  <a:pt x="653" y="983"/>
                </a:lnTo>
                <a:lnTo>
                  <a:pt x="653" y="980"/>
                </a:lnTo>
                <a:lnTo>
                  <a:pt x="653" y="978"/>
                </a:lnTo>
                <a:lnTo>
                  <a:pt x="653" y="969"/>
                </a:lnTo>
                <a:lnTo>
                  <a:pt x="653" y="968"/>
                </a:lnTo>
                <a:lnTo>
                  <a:pt x="653" y="965"/>
                </a:lnTo>
                <a:lnTo>
                  <a:pt x="652" y="963"/>
                </a:lnTo>
                <a:lnTo>
                  <a:pt x="653" y="958"/>
                </a:lnTo>
                <a:lnTo>
                  <a:pt x="652" y="954"/>
                </a:lnTo>
                <a:lnTo>
                  <a:pt x="652" y="952"/>
                </a:lnTo>
                <a:lnTo>
                  <a:pt x="651" y="952"/>
                </a:lnTo>
                <a:lnTo>
                  <a:pt x="651" y="953"/>
                </a:lnTo>
                <a:lnTo>
                  <a:pt x="651" y="953"/>
                </a:lnTo>
                <a:lnTo>
                  <a:pt x="649" y="953"/>
                </a:lnTo>
                <a:lnTo>
                  <a:pt x="649" y="955"/>
                </a:lnTo>
                <a:lnTo>
                  <a:pt x="649" y="957"/>
                </a:lnTo>
                <a:lnTo>
                  <a:pt x="649" y="965"/>
                </a:lnTo>
                <a:lnTo>
                  <a:pt x="649" y="965"/>
                </a:lnTo>
                <a:lnTo>
                  <a:pt x="649" y="966"/>
                </a:lnTo>
                <a:lnTo>
                  <a:pt x="649" y="967"/>
                </a:lnTo>
                <a:lnTo>
                  <a:pt x="648" y="968"/>
                </a:lnTo>
                <a:lnTo>
                  <a:pt x="648" y="967"/>
                </a:lnTo>
                <a:lnTo>
                  <a:pt x="646" y="967"/>
                </a:lnTo>
                <a:lnTo>
                  <a:pt x="645" y="966"/>
                </a:lnTo>
                <a:lnTo>
                  <a:pt x="645" y="966"/>
                </a:lnTo>
                <a:lnTo>
                  <a:pt x="644" y="966"/>
                </a:lnTo>
                <a:lnTo>
                  <a:pt x="643" y="966"/>
                </a:lnTo>
                <a:lnTo>
                  <a:pt x="641" y="966"/>
                </a:lnTo>
                <a:lnTo>
                  <a:pt x="639" y="966"/>
                </a:lnTo>
                <a:lnTo>
                  <a:pt x="639" y="965"/>
                </a:lnTo>
                <a:lnTo>
                  <a:pt x="639" y="964"/>
                </a:lnTo>
                <a:lnTo>
                  <a:pt x="639" y="963"/>
                </a:lnTo>
                <a:lnTo>
                  <a:pt x="639" y="962"/>
                </a:lnTo>
                <a:lnTo>
                  <a:pt x="639" y="961"/>
                </a:lnTo>
                <a:lnTo>
                  <a:pt x="639" y="960"/>
                </a:lnTo>
                <a:lnTo>
                  <a:pt x="639" y="959"/>
                </a:lnTo>
                <a:lnTo>
                  <a:pt x="639" y="958"/>
                </a:lnTo>
                <a:lnTo>
                  <a:pt x="639" y="957"/>
                </a:lnTo>
                <a:lnTo>
                  <a:pt x="639" y="956"/>
                </a:lnTo>
                <a:lnTo>
                  <a:pt x="639" y="955"/>
                </a:lnTo>
                <a:lnTo>
                  <a:pt x="639" y="954"/>
                </a:lnTo>
                <a:lnTo>
                  <a:pt x="638" y="954"/>
                </a:lnTo>
                <a:lnTo>
                  <a:pt x="637" y="954"/>
                </a:lnTo>
                <a:lnTo>
                  <a:pt x="636" y="954"/>
                </a:lnTo>
                <a:lnTo>
                  <a:pt x="635" y="954"/>
                </a:lnTo>
                <a:lnTo>
                  <a:pt x="634" y="954"/>
                </a:lnTo>
                <a:lnTo>
                  <a:pt x="633" y="954"/>
                </a:lnTo>
                <a:lnTo>
                  <a:pt x="633" y="954"/>
                </a:lnTo>
                <a:lnTo>
                  <a:pt x="632" y="954"/>
                </a:lnTo>
                <a:lnTo>
                  <a:pt x="632" y="956"/>
                </a:lnTo>
                <a:lnTo>
                  <a:pt x="632" y="958"/>
                </a:lnTo>
                <a:lnTo>
                  <a:pt x="632" y="959"/>
                </a:lnTo>
                <a:lnTo>
                  <a:pt x="632" y="960"/>
                </a:lnTo>
                <a:lnTo>
                  <a:pt x="632" y="961"/>
                </a:lnTo>
                <a:lnTo>
                  <a:pt x="632" y="962"/>
                </a:lnTo>
                <a:lnTo>
                  <a:pt x="632" y="963"/>
                </a:lnTo>
                <a:lnTo>
                  <a:pt x="632" y="965"/>
                </a:lnTo>
                <a:lnTo>
                  <a:pt x="633" y="965"/>
                </a:lnTo>
                <a:lnTo>
                  <a:pt x="633" y="966"/>
                </a:lnTo>
                <a:lnTo>
                  <a:pt x="633" y="966"/>
                </a:lnTo>
                <a:lnTo>
                  <a:pt x="632" y="966"/>
                </a:lnTo>
                <a:lnTo>
                  <a:pt x="632" y="967"/>
                </a:lnTo>
                <a:lnTo>
                  <a:pt x="632" y="969"/>
                </a:lnTo>
                <a:lnTo>
                  <a:pt x="633" y="976"/>
                </a:lnTo>
                <a:lnTo>
                  <a:pt x="633" y="978"/>
                </a:lnTo>
                <a:lnTo>
                  <a:pt x="633" y="978"/>
                </a:lnTo>
                <a:lnTo>
                  <a:pt x="633" y="980"/>
                </a:lnTo>
                <a:lnTo>
                  <a:pt x="633" y="982"/>
                </a:lnTo>
                <a:lnTo>
                  <a:pt x="633" y="983"/>
                </a:lnTo>
                <a:lnTo>
                  <a:pt x="632" y="983"/>
                </a:lnTo>
                <a:lnTo>
                  <a:pt x="632" y="988"/>
                </a:lnTo>
                <a:lnTo>
                  <a:pt x="625" y="988"/>
                </a:lnTo>
                <a:lnTo>
                  <a:pt x="625" y="983"/>
                </a:lnTo>
                <a:lnTo>
                  <a:pt x="623" y="983"/>
                </a:lnTo>
                <a:lnTo>
                  <a:pt x="623" y="988"/>
                </a:lnTo>
                <a:lnTo>
                  <a:pt x="603" y="988"/>
                </a:lnTo>
                <a:close/>
                <a:moveTo>
                  <a:pt x="633" y="550"/>
                </a:moveTo>
                <a:lnTo>
                  <a:pt x="633" y="551"/>
                </a:lnTo>
                <a:lnTo>
                  <a:pt x="633" y="552"/>
                </a:lnTo>
                <a:lnTo>
                  <a:pt x="633" y="553"/>
                </a:lnTo>
                <a:lnTo>
                  <a:pt x="633" y="554"/>
                </a:lnTo>
                <a:lnTo>
                  <a:pt x="633" y="554"/>
                </a:lnTo>
                <a:lnTo>
                  <a:pt x="633" y="555"/>
                </a:lnTo>
                <a:lnTo>
                  <a:pt x="633" y="556"/>
                </a:lnTo>
                <a:lnTo>
                  <a:pt x="634" y="556"/>
                </a:lnTo>
                <a:lnTo>
                  <a:pt x="634" y="556"/>
                </a:lnTo>
                <a:lnTo>
                  <a:pt x="638" y="556"/>
                </a:lnTo>
                <a:lnTo>
                  <a:pt x="639" y="556"/>
                </a:lnTo>
                <a:lnTo>
                  <a:pt x="640" y="556"/>
                </a:lnTo>
                <a:lnTo>
                  <a:pt x="642" y="555"/>
                </a:lnTo>
                <a:lnTo>
                  <a:pt x="642" y="554"/>
                </a:lnTo>
                <a:lnTo>
                  <a:pt x="640" y="552"/>
                </a:lnTo>
                <a:lnTo>
                  <a:pt x="642" y="551"/>
                </a:lnTo>
                <a:lnTo>
                  <a:pt x="643" y="551"/>
                </a:lnTo>
                <a:lnTo>
                  <a:pt x="642" y="550"/>
                </a:lnTo>
                <a:lnTo>
                  <a:pt x="644" y="549"/>
                </a:lnTo>
                <a:lnTo>
                  <a:pt x="645" y="548"/>
                </a:lnTo>
                <a:lnTo>
                  <a:pt x="645" y="547"/>
                </a:lnTo>
                <a:lnTo>
                  <a:pt x="645" y="546"/>
                </a:lnTo>
                <a:lnTo>
                  <a:pt x="639" y="546"/>
                </a:lnTo>
                <a:lnTo>
                  <a:pt x="637" y="546"/>
                </a:lnTo>
                <a:lnTo>
                  <a:pt x="635" y="546"/>
                </a:lnTo>
                <a:lnTo>
                  <a:pt x="634" y="546"/>
                </a:lnTo>
                <a:lnTo>
                  <a:pt x="633" y="546"/>
                </a:lnTo>
                <a:lnTo>
                  <a:pt x="633" y="546"/>
                </a:lnTo>
                <a:lnTo>
                  <a:pt x="633" y="548"/>
                </a:lnTo>
                <a:lnTo>
                  <a:pt x="633" y="550"/>
                </a:lnTo>
                <a:close/>
                <a:moveTo>
                  <a:pt x="657" y="623"/>
                </a:moveTo>
                <a:lnTo>
                  <a:pt x="657" y="626"/>
                </a:lnTo>
                <a:lnTo>
                  <a:pt x="662" y="626"/>
                </a:lnTo>
                <a:lnTo>
                  <a:pt x="662" y="619"/>
                </a:lnTo>
                <a:lnTo>
                  <a:pt x="657" y="619"/>
                </a:lnTo>
                <a:lnTo>
                  <a:pt x="657" y="623"/>
                </a:lnTo>
                <a:close/>
                <a:moveTo>
                  <a:pt x="730" y="231"/>
                </a:moveTo>
                <a:lnTo>
                  <a:pt x="730" y="231"/>
                </a:lnTo>
                <a:lnTo>
                  <a:pt x="731" y="232"/>
                </a:lnTo>
                <a:lnTo>
                  <a:pt x="734" y="232"/>
                </a:lnTo>
                <a:lnTo>
                  <a:pt x="733" y="230"/>
                </a:lnTo>
                <a:lnTo>
                  <a:pt x="732" y="230"/>
                </a:lnTo>
                <a:lnTo>
                  <a:pt x="731" y="230"/>
                </a:lnTo>
                <a:lnTo>
                  <a:pt x="730" y="230"/>
                </a:lnTo>
                <a:lnTo>
                  <a:pt x="729" y="230"/>
                </a:lnTo>
                <a:lnTo>
                  <a:pt x="730" y="231"/>
                </a:lnTo>
                <a:close/>
                <a:moveTo>
                  <a:pt x="738" y="504"/>
                </a:moveTo>
                <a:lnTo>
                  <a:pt x="739" y="503"/>
                </a:lnTo>
                <a:lnTo>
                  <a:pt x="740" y="503"/>
                </a:lnTo>
                <a:lnTo>
                  <a:pt x="739" y="502"/>
                </a:lnTo>
                <a:lnTo>
                  <a:pt x="739" y="503"/>
                </a:lnTo>
                <a:lnTo>
                  <a:pt x="738" y="503"/>
                </a:lnTo>
                <a:lnTo>
                  <a:pt x="738" y="504"/>
                </a:lnTo>
                <a:close/>
                <a:moveTo>
                  <a:pt x="744" y="345"/>
                </a:moveTo>
                <a:lnTo>
                  <a:pt x="745" y="347"/>
                </a:lnTo>
                <a:lnTo>
                  <a:pt x="745" y="348"/>
                </a:lnTo>
                <a:lnTo>
                  <a:pt x="746" y="348"/>
                </a:lnTo>
                <a:lnTo>
                  <a:pt x="747" y="348"/>
                </a:lnTo>
                <a:lnTo>
                  <a:pt x="746" y="345"/>
                </a:lnTo>
                <a:lnTo>
                  <a:pt x="745" y="345"/>
                </a:lnTo>
                <a:lnTo>
                  <a:pt x="744" y="345"/>
                </a:lnTo>
                <a:close/>
                <a:moveTo>
                  <a:pt x="752" y="497"/>
                </a:moveTo>
                <a:lnTo>
                  <a:pt x="752" y="499"/>
                </a:lnTo>
                <a:lnTo>
                  <a:pt x="752" y="501"/>
                </a:lnTo>
                <a:lnTo>
                  <a:pt x="752" y="502"/>
                </a:lnTo>
                <a:lnTo>
                  <a:pt x="752" y="503"/>
                </a:lnTo>
                <a:lnTo>
                  <a:pt x="753" y="503"/>
                </a:lnTo>
                <a:lnTo>
                  <a:pt x="753" y="503"/>
                </a:lnTo>
                <a:lnTo>
                  <a:pt x="759" y="503"/>
                </a:lnTo>
                <a:lnTo>
                  <a:pt x="760" y="503"/>
                </a:lnTo>
                <a:lnTo>
                  <a:pt x="761" y="503"/>
                </a:lnTo>
                <a:lnTo>
                  <a:pt x="762" y="503"/>
                </a:lnTo>
                <a:lnTo>
                  <a:pt x="763" y="503"/>
                </a:lnTo>
                <a:lnTo>
                  <a:pt x="764" y="503"/>
                </a:lnTo>
                <a:lnTo>
                  <a:pt x="765" y="503"/>
                </a:lnTo>
                <a:lnTo>
                  <a:pt x="765" y="503"/>
                </a:lnTo>
                <a:lnTo>
                  <a:pt x="766" y="503"/>
                </a:lnTo>
                <a:lnTo>
                  <a:pt x="774" y="503"/>
                </a:lnTo>
                <a:lnTo>
                  <a:pt x="776" y="503"/>
                </a:lnTo>
                <a:lnTo>
                  <a:pt x="783" y="503"/>
                </a:lnTo>
                <a:lnTo>
                  <a:pt x="783" y="499"/>
                </a:lnTo>
                <a:lnTo>
                  <a:pt x="783" y="496"/>
                </a:lnTo>
                <a:lnTo>
                  <a:pt x="784" y="496"/>
                </a:lnTo>
                <a:lnTo>
                  <a:pt x="785" y="496"/>
                </a:lnTo>
                <a:lnTo>
                  <a:pt x="785" y="497"/>
                </a:lnTo>
                <a:lnTo>
                  <a:pt x="785" y="498"/>
                </a:lnTo>
                <a:lnTo>
                  <a:pt x="785" y="499"/>
                </a:lnTo>
                <a:lnTo>
                  <a:pt x="785" y="501"/>
                </a:lnTo>
                <a:lnTo>
                  <a:pt x="785" y="503"/>
                </a:lnTo>
                <a:lnTo>
                  <a:pt x="784" y="503"/>
                </a:lnTo>
                <a:lnTo>
                  <a:pt x="784" y="508"/>
                </a:lnTo>
                <a:lnTo>
                  <a:pt x="784" y="508"/>
                </a:lnTo>
                <a:lnTo>
                  <a:pt x="784" y="510"/>
                </a:lnTo>
                <a:lnTo>
                  <a:pt x="785" y="511"/>
                </a:lnTo>
                <a:lnTo>
                  <a:pt x="784" y="511"/>
                </a:lnTo>
                <a:lnTo>
                  <a:pt x="784" y="512"/>
                </a:lnTo>
                <a:lnTo>
                  <a:pt x="784" y="513"/>
                </a:lnTo>
                <a:lnTo>
                  <a:pt x="783" y="513"/>
                </a:lnTo>
                <a:lnTo>
                  <a:pt x="783" y="512"/>
                </a:lnTo>
                <a:lnTo>
                  <a:pt x="783" y="514"/>
                </a:lnTo>
                <a:lnTo>
                  <a:pt x="781" y="516"/>
                </a:lnTo>
                <a:lnTo>
                  <a:pt x="781" y="517"/>
                </a:lnTo>
                <a:lnTo>
                  <a:pt x="783" y="517"/>
                </a:lnTo>
                <a:lnTo>
                  <a:pt x="782" y="519"/>
                </a:lnTo>
                <a:lnTo>
                  <a:pt x="783" y="519"/>
                </a:lnTo>
                <a:lnTo>
                  <a:pt x="784" y="519"/>
                </a:lnTo>
                <a:lnTo>
                  <a:pt x="785" y="520"/>
                </a:lnTo>
                <a:lnTo>
                  <a:pt x="786" y="520"/>
                </a:lnTo>
                <a:lnTo>
                  <a:pt x="787" y="520"/>
                </a:lnTo>
                <a:lnTo>
                  <a:pt x="789" y="520"/>
                </a:lnTo>
                <a:lnTo>
                  <a:pt x="789" y="520"/>
                </a:lnTo>
                <a:lnTo>
                  <a:pt x="790" y="520"/>
                </a:lnTo>
                <a:lnTo>
                  <a:pt x="791" y="520"/>
                </a:lnTo>
                <a:lnTo>
                  <a:pt x="792" y="520"/>
                </a:lnTo>
                <a:lnTo>
                  <a:pt x="793" y="520"/>
                </a:lnTo>
                <a:lnTo>
                  <a:pt x="794" y="520"/>
                </a:lnTo>
                <a:lnTo>
                  <a:pt x="795" y="520"/>
                </a:lnTo>
                <a:lnTo>
                  <a:pt x="796" y="521"/>
                </a:lnTo>
                <a:lnTo>
                  <a:pt x="799" y="523"/>
                </a:lnTo>
                <a:lnTo>
                  <a:pt x="799" y="522"/>
                </a:lnTo>
                <a:lnTo>
                  <a:pt x="804" y="520"/>
                </a:lnTo>
                <a:lnTo>
                  <a:pt x="804" y="521"/>
                </a:lnTo>
                <a:lnTo>
                  <a:pt x="806" y="521"/>
                </a:lnTo>
                <a:lnTo>
                  <a:pt x="807" y="521"/>
                </a:lnTo>
                <a:lnTo>
                  <a:pt x="806" y="521"/>
                </a:lnTo>
                <a:lnTo>
                  <a:pt x="805" y="520"/>
                </a:lnTo>
                <a:lnTo>
                  <a:pt x="804" y="520"/>
                </a:lnTo>
                <a:lnTo>
                  <a:pt x="804" y="520"/>
                </a:lnTo>
                <a:lnTo>
                  <a:pt x="804" y="519"/>
                </a:lnTo>
                <a:lnTo>
                  <a:pt x="804" y="518"/>
                </a:lnTo>
                <a:lnTo>
                  <a:pt x="804" y="517"/>
                </a:lnTo>
                <a:lnTo>
                  <a:pt x="804" y="516"/>
                </a:lnTo>
                <a:lnTo>
                  <a:pt x="804" y="515"/>
                </a:lnTo>
                <a:lnTo>
                  <a:pt x="804" y="514"/>
                </a:lnTo>
                <a:lnTo>
                  <a:pt x="812" y="514"/>
                </a:lnTo>
                <a:lnTo>
                  <a:pt x="813" y="514"/>
                </a:lnTo>
                <a:lnTo>
                  <a:pt x="813" y="517"/>
                </a:lnTo>
                <a:lnTo>
                  <a:pt x="813" y="518"/>
                </a:lnTo>
                <a:lnTo>
                  <a:pt x="813" y="519"/>
                </a:lnTo>
                <a:lnTo>
                  <a:pt x="813" y="519"/>
                </a:lnTo>
                <a:lnTo>
                  <a:pt x="814" y="519"/>
                </a:lnTo>
                <a:lnTo>
                  <a:pt x="819" y="519"/>
                </a:lnTo>
                <a:lnTo>
                  <a:pt x="821" y="519"/>
                </a:lnTo>
                <a:lnTo>
                  <a:pt x="821" y="517"/>
                </a:lnTo>
                <a:lnTo>
                  <a:pt x="821" y="516"/>
                </a:lnTo>
                <a:lnTo>
                  <a:pt x="821" y="515"/>
                </a:lnTo>
                <a:lnTo>
                  <a:pt x="821" y="514"/>
                </a:lnTo>
                <a:lnTo>
                  <a:pt x="821" y="513"/>
                </a:lnTo>
                <a:lnTo>
                  <a:pt x="821" y="512"/>
                </a:lnTo>
                <a:lnTo>
                  <a:pt x="821" y="511"/>
                </a:lnTo>
                <a:lnTo>
                  <a:pt x="821" y="510"/>
                </a:lnTo>
                <a:lnTo>
                  <a:pt x="821" y="509"/>
                </a:lnTo>
                <a:lnTo>
                  <a:pt x="821" y="507"/>
                </a:lnTo>
                <a:lnTo>
                  <a:pt x="821" y="505"/>
                </a:lnTo>
                <a:lnTo>
                  <a:pt x="821" y="504"/>
                </a:lnTo>
                <a:lnTo>
                  <a:pt x="822" y="503"/>
                </a:lnTo>
                <a:lnTo>
                  <a:pt x="823" y="503"/>
                </a:lnTo>
                <a:lnTo>
                  <a:pt x="824" y="503"/>
                </a:lnTo>
                <a:lnTo>
                  <a:pt x="825" y="503"/>
                </a:lnTo>
                <a:lnTo>
                  <a:pt x="825" y="503"/>
                </a:lnTo>
                <a:lnTo>
                  <a:pt x="825" y="504"/>
                </a:lnTo>
                <a:lnTo>
                  <a:pt x="825" y="505"/>
                </a:lnTo>
                <a:lnTo>
                  <a:pt x="826" y="506"/>
                </a:lnTo>
                <a:lnTo>
                  <a:pt x="826" y="508"/>
                </a:lnTo>
                <a:lnTo>
                  <a:pt x="827" y="508"/>
                </a:lnTo>
                <a:lnTo>
                  <a:pt x="828" y="509"/>
                </a:lnTo>
                <a:lnTo>
                  <a:pt x="829" y="511"/>
                </a:lnTo>
                <a:lnTo>
                  <a:pt x="830" y="510"/>
                </a:lnTo>
                <a:lnTo>
                  <a:pt x="831" y="510"/>
                </a:lnTo>
                <a:lnTo>
                  <a:pt x="833" y="509"/>
                </a:lnTo>
                <a:lnTo>
                  <a:pt x="836" y="508"/>
                </a:lnTo>
                <a:lnTo>
                  <a:pt x="842" y="506"/>
                </a:lnTo>
                <a:lnTo>
                  <a:pt x="850" y="502"/>
                </a:lnTo>
                <a:lnTo>
                  <a:pt x="849" y="501"/>
                </a:lnTo>
                <a:lnTo>
                  <a:pt x="849" y="500"/>
                </a:lnTo>
                <a:lnTo>
                  <a:pt x="849" y="497"/>
                </a:lnTo>
                <a:lnTo>
                  <a:pt x="849" y="495"/>
                </a:lnTo>
                <a:lnTo>
                  <a:pt x="848" y="495"/>
                </a:lnTo>
                <a:lnTo>
                  <a:pt x="824" y="495"/>
                </a:lnTo>
                <a:lnTo>
                  <a:pt x="824" y="494"/>
                </a:lnTo>
                <a:lnTo>
                  <a:pt x="824" y="482"/>
                </a:lnTo>
                <a:lnTo>
                  <a:pt x="824" y="471"/>
                </a:lnTo>
                <a:lnTo>
                  <a:pt x="824" y="470"/>
                </a:lnTo>
                <a:lnTo>
                  <a:pt x="824" y="469"/>
                </a:lnTo>
                <a:lnTo>
                  <a:pt x="821" y="469"/>
                </a:lnTo>
                <a:lnTo>
                  <a:pt x="820" y="469"/>
                </a:lnTo>
                <a:lnTo>
                  <a:pt x="818" y="469"/>
                </a:lnTo>
                <a:lnTo>
                  <a:pt x="817" y="469"/>
                </a:lnTo>
                <a:lnTo>
                  <a:pt x="816" y="469"/>
                </a:lnTo>
                <a:lnTo>
                  <a:pt x="816" y="467"/>
                </a:lnTo>
                <a:lnTo>
                  <a:pt x="813" y="467"/>
                </a:lnTo>
                <a:lnTo>
                  <a:pt x="813" y="462"/>
                </a:lnTo>
                <a:lnTo>
                  <a:pt x="813" y="461"/>
                </a:lnTo>
                <a:lnTo>
                  <a:pt x="813" y="460"/>
                </a:lnTo>
                <a:lnTo>
                  <a:pt x="813" y="457"/>
                </a:lnTo>
                <a:lnTo>
                  <a:pt x="813" y="456"/>
                </a:lnTo>
                <a:lnTo>
                  <a:pt x="811" y="455"/>
                </a:lnTo>
                <a:lnTo>
                  <a:pt x="810" y="454"/>
                </a:lnTo>
                <a:lnTo>
                  <a:pt x="810" y="460"/>
                </a:lnTo>
                <a:lnTo>
                  <a:pt x="801" y="460"/>
                </a:lnTo>
                <a:lnTo>
                  <a:pt x="801" y="460"/>
                </a:lnTo>
                <a:lnTo>
                  <a:pt x="800" y="461"/>
                </a:lnTo>
                <a:lnTo>
                  <a:pt x="796" y="464"/>
                </a:lnTo>
                <a:lnTo>
                  <a:pt x="794" y="467"/>
                </a:lnTo>
                <a:lnTo>
                  <a:pt x="789" y="471"/>
                </a:lnTo>
                <a:lnTo>
                  <a:pt x="788" y="472"/>
                </a:lnTo>
                <a:lnTo>
                  <a:pt x="788" y="472"/>
                </a:lnTo>
                <a:lnTo>
                  <a:pt x="787" y="473"/>
                </a:lnTo>
                <a:lnTo>
                  <a:pt x="785" y="475"/>
                </a:lnTo>
                <a:lnTo>
                  <a:pt x="784" y="475"/>
                </a:lnTo>
                <a:lnTo>
                  <a:pt x="782" y="477"/>
                </a:lnTo>
                <a:lnTo>
                  <a:pt x="781" y="478"/>
                </a:lnTo>
                <a:lnTo>
                  <a:pt x="779" y="480"/>
                </a:lnTo>
                <a:lnTo>
                  <a:pt x="778" y="480"/>
                </a:lnTo>
                <a:lnTo>
                  <a:pt x="778" y="481"/>
                </a:lnTo>
                <a:lnTo>
                  <a:pt x="777" y="482"/>
                </a:lnTo>
                <a:lnTo>
                  <a:pt x="776" y="482"/>
                </a:lnTo>
                <a:lnTo>
                  <a:pt x="774" y="484"/>
                </a:lnTo>
                <a:lnTo>
                  <a:pt x="773" y="484"/>
                </a:lnTo>
                <a:lnTo>
                  <a:pt x="765" y="489"/>
                </a:lnTo>
                <a:lnTo>
                  <a:pt x="765" y="490"/>
                </a:lnTo>
                <a:lnTo>
                  <a:pt x="765" y="491"/>
                </a:lnTo>
                <a:lnTo>
                  <a:pt x="765" y="492"/>
                </a:lnTo>
                <a:lnTo>
                  <a:pt x="766" y="493"/>
                </a:lnTo>
                <a:lnTo>
                  <a:pt x="764" y="493"/>
                </a:lnTo>
                <a:lnTo>
                  <a:pt x="762" y="490"/>
                </a:lnTo>
                <a:lnTo>
                  <a:pt x="760" y="491"/>
                </a:lnTo>
                <a:lnTo>
                  <a:pt x="753" y="496"/>
                </a:lnTo>
                <a:lnTo>
                  <a:pt x="752" y="496"/>
                </a:lnTo>
                <a:lnTo>
                  <a:pt x="752" y="497"/>
                </a:lnTo>
                <a:close/>
                <a:moveTo>
                  <a:pt x="752" y="427"/>
                </a:moveTo>
                <a:lnTo>
                  <a:pt x="752" y="428"/>
                </a:lnTo>
                <a:lnTo>
                  <a:pt x="752" y="429"/>
                </a:lnTo>
                <a:lnTo>
                  <a:pt x="753" y="429"/>
                </a:lnTo>
                <a:lnTo>
                  <a:pt x="753" y="428"/>
                </a:lnTo>
                <a:lnTo>
                  <a:pt x="753" y="427"/>
                </a:lnTo>
                <a:lnTo>
                  <a:pt x="752" y="427"/>
                </a:lnTo>
                <a:close/>
                <a:moveTo>
                  <a:pt x="755" y="380"/>
                </a:moveTo>
                <a:lnTo>
                  <a:pt x="758" y="380"/>
                </a:lnTo>
                <a:lnTo>
                  <a:pt x="759" y="380"/>
                </a:lnTo>
                <a:lnTo>
                  <a:pt x="761" y="380"/>
                </a:lnTo>
                <a:lnTo>
                  <a:pt x="758" y="380"/>
                </a:lnTo>
                <a:lnTo>
                  <a:pt x="757" y="380"/>
                </a:lnTo>
                <a:lnTo>
                  <a:pt x="757" y="379"/>
                </a:lnTo>
                <a:lnTo>
                  <a:pt x="757" y="378"/>
                </a:lnTo>
                <a:lnTo>
                  <a:pt x="756" y="379"/>
                </a:lnTo>
                <a:lnTo>
                  <a:pt x="755" y="380"/>
                </a:lnTo>
                <a:close/>
                <a:moveTo>
                  <a:pt x="756" y="365"/>
                </a:moveTo>
                <a:lnTo>
                  <a:pt x="756" y="366"/>
                </a:lnTo>
                <a:lnTo>
                  <a:pt x="757" y="367"/>
                </a:lnTo>
                <a:lnTo>
                  <a:pt x="757" y="368"/>
                </a:lnTo>
                <a:lnTo>
                  <a:pt x="757" y="369"/>
                </a:lnTo>
                <a:lnTo>
                  <a:pt x="757" y="370"/>
                </a:lnTo>
                <a:lnTo>
                  <a:pt x="757" y="371"/>
                </a:lnTo>
                <a:lnTo>
                  <a:pt x="757" y="372"/>
                </a:lnTo>
                <a:lnTo>
                  <a:pt x="758" y="372"/>
                </a:lnTo>
                <a:lnTo>
                  <a:pt x="759" y="372"/>
                </a:lnTo>
                <a:lnTo>
                  <a:pt x="759" y="373"/>
                </a:lnTo>
                <a:lnTo>
                  <a:pt x="760" y="373"/>
                </a:lnTo>
                <a:lnTo>
                  <a:pt x="760" y="374"/>
                </a:lnTo>
                <a:lnTo>
                  <a:pt x="761" y="374"/>
                </a:lnTo>
                <a:lnTo>
                  <a:pt x="761" y="375"/>
                </a:lnTo>
                <a:lnTo>
                  <a:pt x="761" y="374"/>
                </a:lnTo>
                <a:lnTo>
                  <a:pt x="762" y="374"/>
                </a:lnTo>
                <a:lnTo>
                  <a:pt x="763" y="373"/>
                </a:lnTo>
                <a:lnTo>
                  <a:pt x="762" y="372"/>
                </a:lnTo>
                <a:lnTo>
                  <a:pt x="762" y="371"/>
                </a:lnTo>
                <a:lnTo>
                  <a:pt x="761" y="371"/>
                </a:lnTo>
                <a:lnTo>
                  <a:pt x="761" y="370"/>
                </a:lnTo>
                <a:lnTo>
                  <a:pt x="760" y="370"/>
                </a:lnTo>
                <a:lnTo>
                  <a:pt x="760" y="369"/>
                </a:lnTo>
                <a:lnTo>
                  <a:pt x="759" y="369"/>
                </a:lnTo>
                <a:lnTo>
                  <a:pt x="759" y="368"/>
                </a:lnTo>
                <a:lnTo>
                  <a:pt x="758" y="368"/>
                </a:lnTo>
                <a:lnTo>
                  <a:pt x="758" y="367"/>
                </a:lnTo>
                <a:lnTo>
                  <a:pt x="757" y="366"/>
                </a:lnTo>
                <a:lnTo>
                  <a:pt x="757" y="365"/>
                </a:lnTo>
                <a:lnTo>
                  <a:pt x="756" y="365"/>
                </a:lnTo>
                <a:close/>
                <a:moveTo>
                  <a:pt x="758" y="368"/>
                </a:moveTo>
                <a:lnTo>
                  <a:pt x="759" y="368"/>
                </a:lnTo>
                <a:lnTo>
                  <a:pt x="759" y="369"/>
                </a:lnTo>
                <a:lnTo>
                  <a:pt x="760" y="369"/>
                </a:lnTo>
                <a:lnTo>
                  <a:pt x="760" y="370"/>
                </a:lnTo>
                <a:lnTo>
                  <a:pt x="761" y="370"/>
                </a:lnTo>
                <a:lnTo>
                  <a:pt x="761" y="371"/>
                </a:lnTo>
                <a:lnTo>
                  <a:pt x="762" y="371"/>
                </a:lnTo>
                <a:lnTo>
                  <a:pt x="762" y="372"/>
                </a:lnTo>
                <a:lnTo>
                  <a:pt x="763" y="373"/>
                </a:lnTo>
                <a:lnTo>
                  <a:pt x="763" y="374"/>
                </a:lnTo>
                <a:lnTo>
                  <a:pt x="764" y="374"/>
                </a:lnTo>
                <a:lnTo>
                  <a:pt x="764" y="373"/>
                </a:lnTo>
                <a:lnTo>
                  <a:pt x="764" y="372"/>
                </a:lnTo>
                <a:lnTo>
                  <a:pt x="765" y="372"/>
                </a:lnTo>
                <a:lnTo>
                  <a:pt x="765" y="370"/>
                </a:lnTo>
                <a:lnTo>
                  <a:pt x="766" y="370"/>
                </a:lnTo>
                <a:lnTo>
                  <a:pt x="766" y="369"/>
                </a:lnTo>
                <a:lnTo>
                  <a:pt x="763" y="367"/>
                </a:lnTo>
                <a:lnTo>
                  <a:pt x="762" y="367"/>
                </a:lnTo>
                <a:lnTo>
                  <a:pt x="761" y="367"/>
                </a:lnTo>
                <a:lnTo>
                  <a:pt x="760" y="367"/>
                </a:lnTo>
                <a:lnTo>
                  <a:pt x="759" y="367"/>
                </a:lnTo>
                <a:lnTo>
                  <a:pt x="759" y="368"/>
                </a:lnTo>
                <a:lnTo>
                  <a:pt x="759" y="367"/>
                </a:lnTo>
                <a:lnTo>
                  <a:pt x="758" y="368"/>
                </a:lnTo>
                <a:close/>
                <a:moveTo>
                  <a:pt x="785" y="428"/>
                </a:moveTo>
                <a:lnTo>
                  <a:pt x="786" y="428"/>
                </a:lnTo>
                <a:lnTo>
                  <a:pt x="792" y="428"/>
                </a:lnTo>
                <a:lnTo>
                  <a:pt x="793" y="428"/>
                </a:lnTo>
                <a:lnTo>
                  <a:pt x="794" y="428"/>
                </a:lnTo>
                <a:lnTo>
                  <a:pt x="794" y="427"/>
                </a:lnTo>
                <a:lnTo>
                  <a:pt x="794" y="426"/>
                </a:lnTo>
                <a:lnTo>
                  <a:pt x="793" y="426"/>
                </a:lnTo>
                <a:lnTo>
                  <a:pt x="793" y="427"/>
                </a:lnTo>
                <a:lnTo>
                  <a:pt x="793" y="428"/>
                </a:lnTo>
                <a:lnTo>
                  <a:pt x="792" y="428"/>
                </a:lnTo>
                <a:lnTo>
                  <a:pt x="791" y="428"/>
                </a:lnTo>
                <a:lnTo>
                  <a:pt x="791" y="425"/>
                </a:lnTo>
                <a:lnTo>
                  <a:pt x="791" y="424"/>
                </a:lnTo>
                <a:lnTo>
                  <a:pt x="791" y="423"/>
                </a:lnTo>
                <a:lnTo>
                  <a:pt x="790" y="423"/>
                </a:lnTo>
                <a:lnTo>
                  <a:pt x="789" y="423"/>
                </a:lnTo>
                <a:lnTo>
                  <a:pt x="789" y="423"/>
                </a:lnTo>
                <a:lnTo>
                  <a:pt x="789" y="422"/>
                </a:lnTo>
                <a:lnTo>
                  <a:pt x="788" y="422"/>
                </a:lnTo>
                <a:lnTo>
                  <a:pt x="785" y="422"/>
                </a:lnTo>
                <a:lnTo>
                  <a:pt x="785" y="423"/>
                </a:lnTo>
                <a:lnTo>
                  <a:pt x="785" y="425"/>
                </a:lnTo>
                <a:lnTo>
                  <a:pt x="785" y="426"/>
                </a:lnTo>
                <a:lnTo>
                  <a:pt x="785" y="427"/>
                </a:lnTo>
                <a:lnTo>
                  <a:pt x="785" y="428"/>
                </a:lnTo>
                <a:close/>
                <a:moveTo>
                  <a:pt x="786" y="167"/>
                </a:moveTo>
                <a:lnTo>
                  <a:pt x="788" y="168"/>
                </a:lnTo>
                <a:lnTo>
                  <a:pt x="787" y="170"/>
                </a:lnTo>
                <a:lnTo>
                  <a:pt x="789" y="171"/>
                </a:lnTo>
                <a:lnTo>
                  <a:pt x="789" y="170"/>
                </a:lnTo>
                <a:lnTo>
                  <a:pt x="790" y="170"/>
                </a:lnTo>
                <a:lnTo>
                  <a:pt x="791" y="171"/>
                </a:lnTo>
                <a:lnTo>
                  <a:pt x="793" y="172"/>
                </a:lnTo>
                <a:lnTo>
                  <a:pt x="793" y="173"/>
                </a:lnTo>
                <a:lnTo>
                  <a:pt x="794" y="173"/>
                </a:lnTo>
                <a:lnTo>
                  <a:pt x="794" y="174"/>
                </a:lnTo>
                <a:lnTo>
                  <a:pt x="795" y="173"/>
                </a:lnTo>
                <a:lnTo>
                  <a:pt x="796" y="173"/>
                </a:lnTo>
                <a:lnTo>
                  <a:pt x="796" y="172"/>
                </a:lnTo>
                <a:lnTo>
                  <a:pt x="796" y="171"/>
                </a:lnTo>
                <a:lnTo>
                  <a:pt x="797" y="171"/>
                </a:lnTo>
                <a:lnTo>
                  <a:pt x="799" y="172"/>
                </a:lnTo>
                <a:lnTo>
                  <a:pt x="803" y="176"/>
                </a:lnTo>
                <a:lnTo>
                  <a:pt x="804" y="177"/>
                </a:lnTo>
                <a:lnTo>
                  <a:pt x="805" y="178"/>
                </a:lnTo>
                <a:lnTo>
                  <a:pt x="806" y="179"/>
                </a:lnTo>
                <a:lnTo>
                  <a:pt x="805" y="181"/>
                </a:lnTo>
                <a:lnTo>
                  <a:pt x="804" y="181"/>
                </a:lnTo>
                <a:lnTo>
                  <a:pt x="803" y="182"/>
                </a:lnTo>
                <a:lnTo>
                  <a:pt x="802" y="183"/>
                </a:lnTo>
                <a:lnTo>
                  <a:pt x="803" y="183"/>
                </a:lnTo>
                <a:lnTo>
                  <a:pt x="803" y="183"/>
                </a:lnTo>
                <a:lnTo>
                  <a:pt x="804" y="183"/>
                </a:lnTo>
                <a:lnTo>
                  <a:pt x="805" y="184"/>
                </a:lnTo>
                <a:lnTo>
                  <a:pt x="806" y="184"/>
                </a:lnTo>
                <a:lnTo>
                  <a:pt x="807" y="185"/>
                </a:lnTo>
                <a:lnTo>
                  <a:pt x="808" y="185"/>
                </a:lnTo>
                <a:lnTo>
                  <a:pt x="809" y="185"/>
                </a:lnTo>
                <a:lnTo>
                  <a:pt x="810" y="186"/>
                </a:lnTo>
                <a:lnTo>
                  <a:pt x="811" y="186"/>
                </a:lnTo>
                <a:lnTo>
                  <a:pt x="812" y="186"/>
                </a:lnTo>
                <a:lnTo>
                  <a:pt x="813" y="186"/>
                </a:lnTo>
                <a:lnTo>
                  <a:pt x="813" y="186"/>
                </a:lnTo>
                <a:lnTo>
                  <a:pt x="814" y="186"/>
                </a:lnTo>
                <a:lnTo>
                  <a:pt x="814" y="187"/>
                </a:lnTo>
                <a:lnTo>
                  <a:pt x="815" y="187"/>
                </a:lnTo>
                <a:lnTo>
                  <a:pt x="816" y="187"/>
                </a:lnTo>
                <a:lnTo>
                  <a:pt x="817" y="187"/>
                </a:lnTo>
                <a:lnTo>
                  <a:pt x="818" y="187"/>
                </a:lnTo>
                <a:lnTo>
                  <a:pt x="819" y="187"/>
                </a:lnTo>
                <a:lnTo>
                  <a:pt x="820" y="187"/>
                </a:lnTo>
                <a:lnTo>
                  <a:pt x="826" y="187"/>
                </a:lnTo>
                <a:lnTo>
                  <a:pt x="827" y="187"/>
                </a:lnTo>
                <a:lnTo>
                  <a:pt x="828" y="187"/>
                </a:lnTo>
                <a:lnTo>
                  <a:pt x="830" y="187"/>
                </a:lnTo>
                <a:lnTo>
                  <a:pt x="833" y="186"/>
                </a:lnTo>
                <a:lnTo>
                  <a:pt x="837" y="186"/>
                </a:lnTo>
                <a:lnTo>
                  <a:pt x="840" y="186"/>
                </a:lnTo>
                <a:lnTo>
                  <a:pt x="842" y="186"/>
                </a:lnTo>
                <a:lnTo>
                  <a:pt x="847" y="186"/>
                </a:lnTo>
                <a:lnTo>
                  <a:pt x="850" y="186"/>
                </a:lnTo>
                <a:lnTo>
                  <a:pt x="851" y="186"/>
                </a:lnTo>
                <a:lnTo>
                  <a:pt x="851" y="185"/>
                </a:lnTo>
                <a:lnTo>
                  <a:pt x="851" y="184"/>
                </a:lnTo>
                <a:lnTo>
                  <a:pt x="853" y="184"/>
                </a:lnTo>
                <a:lnTo>
                  <a:pt x="853" y="186"/>
                </a:lnTo>
                <a:lnTo>
                  <a:pt x="854" y="186"/>
                </a:lnTo>
                <a:lnTo>
                  <a:pt x="854" y="184"/>
                </a:lnTo>
                <a:lnTo>
                  <a:pt x="856" y="184"/>
                </a:lnTo>
                <a:lnTo>
                  <a:pt x="856" y="186"/>
                </a:lnTo>
                <a:lnTo>
                  <a:pt x="858" y="186"/>
                </a:lnTo>
                <a:lnTo>
                  <a:pt x="859" y="186"/>
                </a:lnTo>
                <a:lnTo>
                  <a:pt x="864" y="185"/>
                </a:lnTo>
                <a:lnTo>
                  <a:pt x="865" y="185"/>
                </a:lnTo>
                <a:lnTo>
                  <a:pt x="866" y="185"/>
                </a:lnTo>
                <a:lnTo>
                  <a:pt x="865" y="183"/>
                </a:lnTo>
                <a:lnTo>
                  <a:pt x="865" y="182"/>
                </a:lnTo>
                <a:lnTo>
                  <a:pt x="865" y="180"/>
                </a:lnTo>
                <a:lnTo>
                  <a:pt x="865" y="176"/>
                </a:lnTo>
                <a:lnTo>
                  <a:pt x="866" y="176"/>
                </a:lnTo>
                <a:lnTo>
                  <a:pt x="871" y="176"/>
                </a:lnTo>
                <a:lnTo>
                  <a:pt x="871" y="182"/>
                </a:lnTo>
                <a:lnTo>
                  <a:pt x="871" y="183"/>
                </a:lnTo>
                <a:lnTo>
                  <a:pt x="872" y="183"/>
                </a:lnTo>
                <a:lnTo>
                  <a:pt x="873" y="183"/>
                </a:lnTo>
                <a:lnTo>
                  <a:pt x="874" y="183"/>
                </a:lnTo>
                <a:lnTo>
                  <a:pt x="875" y="183"/>
                </a:lnTo>
                <a:lnTo>
                  <a:pt x="876" y="183"/>
                </a:lnTo>
                <a:lnTo>
                  <a:pt x="877" y="183"/>
                </a:lnTo>
                <a:lnTo>
                  <a:pt x="878" y="183"/>
                </a:lnTo>
                <a:lnTo>
                  <a:pt x="879" y="183"/>
                </a:lnTo>
                <a:lnTo>
                  <a:pt x="880" y="183"/>
                </a:lnTo>
                <a:lnTo>
                  <a:pt x="881" y="183"/>
                </a:lnTo>
                <a:lnTo>
                  <a:pt x="882" y="183"/>
                </a:lnTo>
                <a:lnTo>
                  <a:pt x="883" y="183"/>
                </a:lnTo>
                <a:lnTo>
                  <a:pt x="883" y="182"/>
                </a:lnTo>
                <a:lnTo>
                  <a:pt x="883" y="181"/>
                </a:lnTo>
                <a:lnTo>
                  <a:pt x="883" y="180"/>
                </a:lnTo>
                <a:lnTo>
                  <a:pt x="883" y="179"/>
                </a:lnTo>
                <a:lnTo>
                  <a:pt x="883" y="178"/>
                </a:lnTo>
                <a:lnTo>
                  <a:pt x="883" y="177"/>
                </a:lnTo>
                <a:lnTo>
                  <a:pt x="883" y="176"/>
                </a:lnTo>
                <a:lnTo>
                  <a:pt x="888" y="176"/>
                </a:lnTo>
                <a:lnTo>
                  <a:pt x="889" y="176"/>
                </a:lnTo>
                <a:lnTo>
                  <a:pt x="890" y="176"/>
                </a:lnTo>
                <a:lnTo>
                  <a:pt x="884" y="170"/>
                </a:lnTo>
                <a:lnTo>
                  <a:pt x="884" y="170"/>
                </a:lnTo>
                <a:lnTo>
                  <a:pt x="883" y="170"/>
                </a:lnTo>
                <a:lnTo>
                  <a:pt x="883" y="169"/>
                </a:lnTo>
                <a:lnTo>
                  <a:pt x="874" y="161"/>
                </a:lnTo>
                <a:lnTo>
                  <a:pt x="873" y="160"/>
                </a:lnTo>
                <a:lnTo>
                  <a:pt x="872" y="158"/>
                </a:lnTo>
                <a:lnTo>
                  <a:pt x="871" y="158"/>
                </a:lnTo>
                <a:lnTo>
                  <a:pt x="868" y="158"/>
                </a:lnTo>
                <a:lnTo>
                  <a:pt x="867" y="158"/>
                </a:lnTo>
                <a:lnTo>
                  <a:pt x="866" y="158"/>
                </a:lnTo>
                <a:lnTo>
                  <a:pt x="865" y="158"/>
                </a:lnTo>
                <a:lnTo>
                  <a:pt x="865" y="158"/>
                </a:lnTo>
                <a:lnTo>
                  <a:pt x="865" y="157"/>
                </a:lnTo>
                <a:lnTo>
                  <a:pt x="865" y="156"/>
                </a:lnTo>
                <a:lnTo>
                  <a:pt x="865" y="155"/>
                </a:lnTo>
                <a:lnTo>
                  <a:pt x="865" y="153"/>
                </a:lnTo>
                <a:lnTo>
                  <a:pt x="864" y="152"/>
                </a:lnTo>
                <a:lnTo>
                  <a:pt x="862" y="150"/>
                </a:lnTo>
                <a:lnTo>
                  <a:pt x="859" y="146"/>
                </a:lnTo>
                <a:lnTo>
                  <a:pt x="855" y="144"/>
                </a:lnTo>
                <a:lnTo>
                  <a:pt x="851" y="140"/>
                </a:lnTo>
                <a:lnTo>
                  <a:pt x="849" y="136"/>
                </a:lnTo>
                <a:lnTo>
                  <a:pt x="848" y="136"/>
                </a:lnTo>
                <a:lnTo>
                  <a:pt x="845" y="134"/>
                </a:lnTo>
                <a:lnTo>
                  <a:pt x="844" y="133"/>
                </a:lnTo>
                <a:lnTo>
                  <a:pt x="841" y="131"/>
                </a:lnTo>
                <a:lnTo>
                  <a:pt x="840" y="131"/>
                </a:lnTo>
                <a:lnTo>
                  <a:pt x="838" y="133"/>
                </a:lnTo>
                <a:lnTo>
                  <a:pt x="837" y="133"/>
                </a:lnTo>
                <a:lnTo>
                  <a:pt x="837" y="132"/>
                </a:lnTo>
                <a:lnTo>
                  <a:pt x="834" y="134"/>
                </a:lnTo>
                <a:lnTo>
                  <a:pt x="833" y="135"/>
                </a:lnTo>
                <a:lnTo>
                  <a:pt x="832" y="136"/>
                </a:lnTo>
                <a:lnTo>
                  <a:pt x="831" y="136"/>
                </a:lnTo>
                <a:lnTo>
                  <a:pt x="829" y="138"/>
                </a:lnTo>
                <a:lnTo>
                  <a:pt x="828" y="139"/>
                </a:lnTo>
                <a:lnTo>
                  <a:pt x="827" y="140"/>
                </a:lnTo>
                <a:lnTo>
                  <a:pt x="826" y="141"/>
                </a:lnTo>
                <a:lnTo>
                  <a:pt x="825" y="141"/>
                </a:lnTo>
                <a:lnTo>
                  <a:pt x="824" y="141"/>
                </a:lnTo>
                <a:lnTo>
                  <a:pt x="823" y="142"/>
                </a:lnTo>
                <a:lnTo>
                  <a:pt x="822" y="143"/>
                </a:lnTo>
                <a:lnTo>
                  <a:pt x="821" y="144"/>
                </a:lnTo>
                <a:lnTo>
                  <a:pt x="819" y="145"/>
                </a:lnTo>
                <a:lnTo>
                  <a:pt x="818" y="146"/>
                </a:lnTo>
                <a:lnTo>
                  <a:pt x="817" y="146"/>
                </a:lnTo>
                <a:lnTo>
                  <a:pt x="817" y="146"/>
                </a:lnTo>
                <a:lnTo>
                  <a:pt x="816" y="146"/>
                </a:lnTo>
                <a:lnTo>
                  <a:pt x="816" y="147"/>
                </a:lnTo>
                <a:lnTo>
                  <a:pt x="815" y="147"/>
                </a:lnTo>
                <a:lnTo>
                  <a:pt x="814" y="148"/>
                </a:lnTo>
                <a:lnTo>
                  <a:pt x="813" y="148"/>
                </a:lnTo>
                <a:lnTo>
                  <a:pt x="813" y="149"/>
                </a:lnTo>
                <a:lnTo>
                  <a:pt x="813" y="150"/>
                </a:lnTo>
                <a:lnTo>
                  <a:pt x="812" y="150"/>
                </a:lnTo>
                <a:lnTo>
                  <a:pt x="812" y="151"/>
                </a:lnTo>
                <a:lnTo>
                  <a:pt x="811" y="151"/>
                </a:lnTo>
                <a:lnTo>
                  <a:pt x="810" y="152"/>
                </a:lnTo>
                <a:lnTo>
                  <a:pt x="808" y="154"/>
                </a:lnTo>
                <a:lnTo>
                  <a:pt x="808" y="155"/>
                </a:lnTo>
                <a:lnTo>
                  <a:pt x="807" y="155"/>
                </a:lnTo>
                <a:lnTo>
                  <a:pt x="807" y="156"/>
                </a:lnTo>
                <a:lnTo>
                  <a:pt x="806" y="156"/>
                </a:lnTo>
                <a:lnTo>
                  <a:pt x="805" y="156"/>
                </a:lnTo>
                <a:lnTo>
                  <a:pt x="805" y="157"/>
                </a:lnTo>
                <a:lnTo>
                  <a:pt x="804" y="157"/>
                </a:lnTo>
                <a:lnTo>
                  <a:pt x="803" y="158"/>
                </a:lnTo>
                <a:lnTo>
                  <a:pt x="801" y="158"/>
                </a:lnTo>
                <a:lnTo>
                  <a:pt x="800" y="159"/>
                </a:lnTo>
                <a:lnTo>
                  <a:pt x="798" y="160"/>
                </a:lnTo>
                <a:lnTo>
                  <a:pt x="797" y="161"/>
                </a:lnTo>
                <a:lnTo>
                  <a:pt x="792" y="163"/>
                </a:lnTo>
                <a:lnTo>
                  <a:pt x="791" y="164"/>
                </a:lnTo>
                <a:lnTo>
                  <a:pt x="790" y="164"/>
                </a:lnTo>
                <a:lnTo>
                  <a:pt x="789" y="165"/>
                </a:lnTo>
                <a:lnTo>
                  <a:pt x="788" y="166"/>
                </a:lnTo>
                <a:lnTo>
                  <a:pt x="787" y="166"/>
                </a:lnTo>
                <a:lnTo>
                  <a:pt x="786" y="167"/>
                </a:lnTo>
                <a:close/>
                <a:moveTo>
                  <a:pt x="786" y="700"/>
                </a:moveTo>
                <a:lnTo>
                  <a:pt x="786" y="702"/>
                </a:lnTo>
                <a:lnTo>
                  <a:pt x="786" y="704"/>
                </a:lnTo>
                <a:lnTo>
                  <a:pt x="787" y="704"/>
                </a:lnTo>
                <a:lnTo>
                  <a:pt x="790" y="704"/>
                </a:lnTo>
                <a:lnTo>
                  <a:pt x="795" y="704"/>
                </a:lnTo>
                <a:lnTo>
                  <a:pt x="800" y="704"/>
                </a:lnTo>
                <a:lnTo>
                  <a:pt x="803" y="704"/>
                </a:lnTo>
                <a:lnTo>
                  <a:pt x="809" y="704"/>
                </a:lnTo>
                <a:lnTo>
                  <a:pt x="813" y="704"/>
                </a:lnTo>
                <a:lnTo>
                  <a:pt x="814" y="704"/>
                </a:lnTo>
                <a:lnTo>
                  <a:pt x="815" y="704"/>
                </a:lnTo>
                <a:lnTo>
                  <a:pt x="816" y="704"/>
                </a:lnTo>
                <a:lnTo>
                  <a:pt x="819" y="704"/>
                </a:lnTo>
                <a:lnTo>
                  <a:pt x="819" y="703"/>
                </a:lnTo>
                <a:lnTo>
                  <a:pt x="819" y="702"/>
                </a:lnTo>
                <a:lnTo>
                  <a:pt x="819" y="701"/>
                </a:lnTo>
                <a:lnTo>
                  <a:pt x="819" y="700"/>
                </a:lnTo>
                <a:lnTo>
                  <a:pt x="819" y="697"/>
                </a:lnTo>
                <a:lnTo>
                  <a:pt x="819" y="696"/>
                </a:lnTo>
                <a:lnTo>
                  <a:pt x="819" y="695"/>
                </a:lnTo>
                <a:lnTo>
                  <a:pt x="819" y="694"/>
                </a:lnTo>
                <a:lnTo>
                  <a:pt x="819" y="692"/>
                </a:lnTo>
                <a:lnTo>
                  <a:pt x="818" y="692"/>
                </a:lnTo>
                <a:lnTo>
                  <a:pt x="813" y="692"/>
                </a:lnTo>
                <a:lnTo>
                  <a:pt x="812" y="692"/>
                </a:lnTo>
                <a:lnTo>
                  <a:pt x="809" y="692"/>
                </a:lnTo>
                <a:lnTo>
                  <a:pt x="808" y="692"/>
                </a:lnTo>
                <a:lnTo>
                  <a:pt x="806" y="692"/>
                </a:lnTo>
                <a:lnTo>
                  <a:pt x="804" y="692"/>
                </a:lnTo>
                <a:lnTo>
                  <a:pt x="800" y="692"/>
                </a:lnTo>
                <a:lnTo>
                  <a:pt x="799" y="692"/>
                </a:lnTo>
                <a:lnTo>
                  <a:pt x="797" y="692"/>
                </a:lnTo>
                <a:lnTo>
                  <a:pt x="795" y="692"/>
                </a:lnTo>
                <a:lnTo>
                  <a:pt x="794" y="692"/>
                </a:lnTo>
                <a:lnTo>
                  <a:pt x="794" y="688"/>
                </a:lnTo>
                <a:lnTo>
                  <a:pt x="789" y="688"/>
                </a:lnTo>
                <a:lnTo>
                  <a:pt x="789" y="692"/>
                </a:lnTo>
                <a:lnTo>
                  <a:pt x="789" y="692"/>
                </a:lnTo>
                <a:lnTo>
                  <a:pt x="788" y="692"/>
                </a:lnTo>
                <a:lnTo>
                  <a:pt x="786" y="692"/>
                </a:lnTo>
                <a:lnTo>
                  <a:pt x="786" y="693"/>
                </a:lnTo>
                <a:lnTo>
                  <a:pt x="786" y="695"/>
                </a:lnTo>
                <a:lnTo>
                  <a:pt x="786" y="696"/>
                </a:lnTo>
                <a:lnTo>
                  <a:pt x="786" y="698"/>
                </a:lnTo>
                <a:lnTo>
                  <a:pt x="786" y="699"/>
                </a:lnTo>
                <a:lnTo>
                  <a:pt x="786" y="700"/>
                </a:lnTo>
                <a:close/>
                <a:moveTo>
                  <a:pt x="786" y="411"/>
                </a:moveTo>
                <a:lnTo>
                  <a:pt x="787" y="411"/>
                </a:lnTo>
                <a:lnTo>
                  <a:pt x="787" y="412"/>
                </a:lnTo>
                <a:lnTo>
                  <a:pt x="788" y="412"/>
                </a:lnTo>
                <a:lnTo>
                  <a:pt x="788" y="413"/>
                </a:lnTo>
                <a:lnTo>
                  <a:pt x="789" y="414"/>
                </a:lnTo>
                <a:lnTo>
                  <a:pt x="789" y="415"/>
                </a:lnTo>
                <a:lnTo>
                  <a:pt x="790" y="415"/>
                </a:lnTo>
                <a:lnTo>
                  <a:pt x="792" y="414"/>
                </a:lnTo>
                <a:lnTo>
                  <a:pt x="792" y="415"/>
                </a:lnTo>
                <a:lnTo>
                  <a:pt x="792" y="416"/>
                </a:lnTo>
                <a:lnTo>
                  <a:pt x="792" y="417"/>
                </a:lnTo>
                <a:lnTo>
                  <a:pt x="792" y="418"/>
                </a:lnTo>
                <a:lnTo>
                  <a:pt x="793" y="418"/>
                </a:lnTo>
                <a:lnTo>
                  <a:pt x="794" y="418"/>
                </a:lnTo>
                <a:lnTo>
                  <a:pt x="795" y="418"/>
                </a:lnTo>
                <a:lnTo>
                  <a:pt x="797" y="418"/>
                </a:lnTo>
                <a:lnTo>
                  <a:pt x="798" y="418"/>
                </a:lnTo>
                <a:lnTo>
                  <a:pt x="798" y="419"/>
                </a:lnTo>
                <a:lnTo>
                  <a:pt x="799" y="419"/>
                </a:lnTo>
                <a:lnTo>
                  <a:pt x="800" y="419"/>
                </a:lnTo>
                <a:lnTo>
                  <a:pt x="801" y="419"/>
                </a:lnTo>
                <a:lnTo>
                  <a:pt x="801" y="419"/>
                </a:lnTo>
                <a:lnTo>
                  <a:pt x="801" y="420"/>
                </a:lnTo>
                <a:lnTo>
                  <a:pt x="801" y="421"/>
                </a:lnTo>
                <a:lnTo>
                  <a:pt x="801" y="422"/>
                </a:lnTo>
                <a:lnTo>
                  <a:pt x="802" y="422"/>
                </a:lnTo>
                <a:lnTo>
                  <a:pt x="804" y="422"/>
                </a:lnTo>
                <a:lnTo>
                  <a:pt x="805" y="422"/>
                </a:lnTo>
                <a:lnTo>
                  <a:pt x="806" y="422"/>
                </a:lnTo>
                <a:lnTo>
                  <a:pt x="809" y="422"/>
                </a:lnTo>
                <a:lnTo>
                  <a:pt x="810" y="422"/>
                </a:lnTo>
                <a:lnTo>
                  <a:pt x="811" y="422"/>
                </a:lnTo>
                <a:lnTo>
                  <a:pt x="812" y="422"/>
                </a:lnTo>
                <a:lnTo>
                  <a:pt x="813" y="422"/>
                </a:lnTo>
                <a:lnTo>
                  <a:pt x="813" y="421"/>
                </a:lnTo>
                <a:lnTo>
                  <a:pt x="813" y="420"/>
                </a:lnTo>
                <a:lnTo>
                  <a:pt x="813" y="418"/>
                </a:lnTo>
                <a:lnTo>
                  <a:pt x="812" y="418"/>
                </a:lnTo>
                <a:lnTo>
                  <a:pt x="811" y="418"/>
                </a:lnTo>
                <a:lnTo>
                  <a:pt x="811" y="417"/>
                </a:lnTo>
                <a:lnTo>
                  <a:pt x="811" y="416"/>
                </a:lnTo>
                <a:lnTo>
                  <a:pt x="811" y="415"/>
                </a:lnTo>
                <a:lnTo>
                  <a:pt x="812" y="415"/>
                </a:lnTo>
                <a:lnTo>
                  <a:pt x="813" y="416"/>
                </a:lnTo>
                <a:lnTo>
                  <a:pt x="813" y="417"/>
                </a:lnTo>
                <a:lnTo>
                  <a:pt x="813" y="418"/>
                </a:lnTo>
                <a:lnTo>
                  <a:pt x="813" y="419"/>
                </a:lnTo>
                <a:lnTo>
                  <a:pt x="813" y="421"/>
                </a:lnTo>
                <a:lnTo>
                  <a:pt x="813" y="421"/>
                </a:lnTo>
                <a:lnTo>
                  <a:pt x="815" y="421"/>
                </a:lnTo>
                <a:lnTo>
                  <a:pt x="817" y="421"/>
                </a:lnTo>
                <a:lnTo>
                  <a:pt x="818" y="421"/>
                </a:lnTo>
                <a:lnTo>
                  <a:pt x="820" y="421"/>
                </a:lnTo>
                <a:lnTo>
                  <a:pt x="822" y="421"/>
                </a:lnTo>
                <a:lnTo>
                  <a:pt x="823" y="421"/>
                </a:lnTo>
                <a:lnTo>
                  <a:pt x="823" y="420"/>
                </a:lnTo>
                <a:lnTo>
                  <a:pt x="823" y="419"/>
                </a:lnTo>
                <a:lnTo>
                  <a:pt x="823" y="418"/>
                </a:lnTo>
                <a:lnTo>
                  <a:pt x="825" y="418"/>
                </a:lnTo>
                <a:lnTo>
                  <a:pt x="825" y="418"/>
                </a:lnTo>
                <a:lnTo>
                  <a:pt x="826" y="418"/>
                </a:lnTo>
                <a:lnTo>
                  <a:pt x="826" y="417"/>
                </a:lnTo>
                <a:lnTo>
                  <a:pt x="826" y="415"/>
                </a:lnTo>
                <a:lnTo>
                  <a:pt x="826" y="413"/>
                </a:lnTo>
                <a:lnTo>
                  <a:pt x="827" y="413"/>
                </a:lnTo>
                <a:lnTo>
                  <a:pt x="829" y="413"/>
                </a:lnTo>
                <a:lnTo>
                  <a:pt x="830" y="413"/>
                </a:lnTo>
                <a:lnTo>
                  <a:pt x="832" y="413"/>
                </a:lnTo>
                <a:lnTo>
                  <a:pt x="833" y="413"/>
                </a:lnTo>
                <a:lnTo>
                  <a:pt x="836" y="418"/>
                </a:lnTo>
                <a:lnTo>
                  <a:pt x="837" y="421"/>
                </a:lnTo>
                <a:lnTo>
                  <a:pt x="837" y="422"/>
                </a:lnTo>
                <a:lnTo>
                  <a:pt x="837" y="423"/>
                </a:lnTo>
                <a:lnTo>
                  <a:pt x="838" y="423"/>
                </a:lnTo>
                <a:lnTo>
                  <a:pt x="839" y="424"/>
                </a:lnTo>
                <a:lnTo>
                  <a:pt x="840" y="424"/>
                </a:lnTo>
                <a:lnTo>
                  <a:pt x="843" y="423"/>
                </a:lnTo>
                <a:lnTo>
                  <a:pt x="844" y="423"/>
                </a:lnTo>
                <a:lnTo>
                  <a:pt x="845" y="424"/>
                </a:lnTo>
                <a:lnTo>
                  <a:pt x="846" y="423"/>
                </a:lnTo>
                <a:lnTo>
                  <a:pt x="847" y="423"/>
                </a:lnTo>
                <a:lnTo>
                  <a:pt x="848" y="423"/>
                </a:lnTo>
                <a:lnTo>
                  <a:pt x="848" y="423"/>
                </a:lnTo>
                <a:lnTo>
                  <a:pt x="849" y="423"/>
                </a:lnTo>
                <a:lnTo>
                  <a:pt x="847" y="421"/>
                </a:lnTo>
                <a:lnTo>
                  <a:pt x="849" y="421"/>
                </a:lnTo>
                <a:lnTo>
                  <a:pt x="849" y="420"/>
                </a:lnTo>
                <a:lnTo>
                  <a:pt x="848" y="417"/>
                </a:lnTo>
                <a:lnTo>
                  <a:pt x="847" y="416"/>
                </a:lnTo>
                <a:lnTo>
                  <a:pt x="847" y="415"/>
                </a:lnTo>
                <a:lnTo>
                  <a:pt x="845" y="416"/>
                </a:lnTo>
                <a:lnTo>
                  <a:pt x="844" y="415"/>
                </a:lnTo>
                <a:lnTo>
                  <a:pt x="843" y="414"/>
                </a:lnTo>
                <a:lnTo>
                  <a:pt x="843" y="413"/>
                </a:lnTo>
                <a:lnTo>
                  <a:pt x="844" y="413"/>
                </a:lnTo>
                <a:lnTo>
                  <a:pt x="845" y="413"/>
                </a:lnTo>
                <a:lnTo>
                  <a:pt x="843" y="411"/>
                </a:lnTo>
                <a:lnTo>
                  <a:pt x="842" y="411"/>
                </a:lnTo>
                <a:lnTo>
                  <a:pt x="842" y="410"/>
                </a:lnTo>
                <a:lnTo>
                  <a:pt x="841" y="410"/>
                </a:lnTo>
                <a:lnTo>
                  <a:pt x="840" y="411"/>
                </a:lnTo>
                <a:lnTo>
                  <a:pt x="840" y="410"/>
                </a:lnTo>
                <a:lnTo>
                  <a:pt x="839" y="409"/>
                </a:lnTo>
                <a:lnTo>
                  <a:pt x="838" y="409"/>
                </a:lnTo>
                <a:lnTo>
                  <a:pt x="838" y="408"/>
                </a:lnTo>
                <a:lnTo>
                  <a:pt x="837" y="407"/>
                </a:lnTo>
                <a:lnTo>
                  <a:pt x="837" y="406"/>
                </a:lnTo>
                <a:lnTo>
                  <a:pt x="837" y="406"/>
                </a:lnTo>
                <a:lnTo>
                  <a:pt x="837" y="405"/>
                </a:lnTo>
                <a:lnTo>
                  <a:pt x="836" y="404"/>
                </a:lnTo>
                <a:lnTo>
                  <a:pt x="835" y="403"/>
                </a:lnTo>
                <a:lnTo>
                  <a:pt x="836" y="403"/>
                </a:lnTo>
                <a:lnTo>
                  <a:pt x="837" y="403"/>
                </a:lnTo>
                <a:lnTo>
                  <a:pt x="838" y="403"/>
                </a:lnTo>
                <a:lnTo>
                  <a:pt x="841" y="402"/>
                </a:lnTo>
                <a:lnTo>
                  <a:pt x="841" y="403"/>
                </a:lnTo>
                <a:lnTo>
                  <a:pt x="842" y="403"/>
                </a:lnTo>
                <a:lnTo>
                  <a:pt x="841" y="404"/>
                </a:lnTo>
                <a:lnTo>
                  <a:pt x="839" y="405"/>
                </a:lnTo>
                <a:lnTo>
                  <a:pt x="842" y="409"/>
                </a:lnTo>
                <a:lnTo>
                  <a:pt x="843" y="409"/>
                </a:lnTo>
                <a:lnTo>
                  <a:pt x="843" y="410"/>
                </a:lnTo>
                <a:lnTo>
                  <a:pt x="844" y="411"/>
                </a:lnTo>
                <a:lnTo>
                  <a:pt x="844" y="411"/>
                </a:lnTo>
                <a:lnTo>
                  <a:pt x="845" y="411"/>
                </a:lnTo>
                <a:lnTo>
                  <a:pt x="845" y="412"/>
                </a:lnTo>
                <a:lnTo>
                  <a:pt x="846" y="413"/>
                </a:lnTo>
                <a:lnTo>
                  <a:pt x="847" y="414"/>
                </a:lnTo>
                <a:lnTo>
                  <a:pt x="847" y="415"/>
                </a:lnTo>
                <a:lnTo>
                  <a:pt x="848" y="415"/>
                </a:lnTo>
                <a:lnTo>
                  <a:pt x="848" y="416"/>
                </a:lnTo>
                <a:lnTo>
                  <a:pt x="849" y="417"/>
                </a:lnTo>
                <a:lnTo>
                  <a:pt x="849" y="418"/>
                </a:lnTo>
                <a:lnTo>
                  <a:pt x="849" y="418"/>
                </a:lnTo>
                <a:lnTo>
                  <a:pt x="849" y="419"/>
                </a:lnTo>
                <a:lnTo>
                  <a:pt x="850" y="420"/>
                </a:lnTo>
                <a:lnTo>
                  <a:pt x="851" y="421"/>
                </a:lnTo>
                <a:lnTo>
                  <a:pt x="852" y="421"/>
                </a:lnTo>
                <a:lnTo>
                  <a:pt x="852" y="420"/>
                </a:lnTo>
                <a:lnTo>
                  <a:pt x="853" y="420"/>
                </a:lnTo>
                <a:lnTo>
                  <a:pt x="854" y="420"/>
                </a:lnTo>
                <a:lnTo>
                  <a:pt x="856" y="420"/>
                </a:lnTo>
                <a:lnTo>
                  <a:pt x="856" y="421"/>
                </a:lnTo>
                <a:lnTo>
                  <a:pt x="856" y="420"/>
                </a:lnTo>
                <a:lnTo>
                  <a:pt x="857" y="420"/>
                </a:lnTo>
                <a:lnTo>
                  <a:pt x="858" y="420"/>
                </a:lnTo>
                <a:lnTo>
                  <a:pt x="858" y="419"/>
                </a:lnTo>
                <a:lnTo>
                  <a:pt x="857" y="418"/>
                </a:lnTo>
                <a:lnTo>
                  <a:pt x="857" y="417"/>
                </a:lnTo>
                <a:lnTo>
                  <a:pt x="856" y="417"/>
                </a:lnTo>
                <a:lnTo>
                  <a:pt x="856" y="416"/>
                </a:lnTo>
                <a:lnTo>
                  <a:pt x="855" y="416"/>
                </a:lnTo>
                <a:lnTo>
                  <a:pt x="855" y="415"/>
                </a:lnTo>
                <a:lnTo>
                  <a:pt x="854" y="415"/>
                </a:lnTo>
                <a:lnTo>
                  <a:pt x="854" y="414"/>
                </a:lnTo>
                <a:lnTo>
                  <a:pt x="853" y="414"/>
                </a:lnTo>
                <a:lnTo>
                  <a:pt x="853" y="413"/>
                </a:lnTo>
                <a:lnTo>
                  <a:pt x="852" y="413"/>
                </a:lnTo>
                <a:lnTo>
                  <a:pt x="852" y="412"/>
                </a:lnTo>
                <a:lnTo>
                  <a:pt x="851" y="412"/>
                </a:lnTo>
                <a:lnTo>
                  <a:pt x="851" y="411"/>
                </a:lnTo>
                <a:lnTo>
                  <a:pt x="850" y="411"/>
                </a:lnTo>
                <a:lnTo>
                  <a:pt x="850" y="410"/>
                </a:lnTo>
                <a:lnTo>
                  <a:pt x="849" y="410"/>
                </a:lnTo>
                <a:lnTo>
                  <a:pt x="849" y="409"/>
                </a:lnTo>
                <a:lnTo>
                  <a:pt x="849" y="408"/>
                </a:lnTo>
                <a:lnTo>
                  <a:pt x="849" y="407"/>
                </a:lnTo>
                <a:lnTo>
                  <a:pt x="848" y="407"/>
                </a:lnTo>
                <a:lnTo>
                  <a:pt x="848" y="406"/>
                </a:lnTo>
                <a:lnTo>
                  <a:pt x="848" y="405"/>
                </a:lnTo>
                <a:lnTo>
                  <a:pt x="848" y="404"/>
                </a:lnTo>
                <a:lnTo>
                  <a:pt x="847" y="404"/>
                </a:lnTo>
                <a:lnTo>
                  <a:pt x="847" y="403"/>
                </a:lnTo>
                <a:lnTo>
                  <a:pt x="846" y="402"/>
                </a:lnTo>
                <a:lnTo>
                  <a:pt x="846" y="401"/>
                </a:lnTo>
                <a:lnTo>
                  <a:pt x="845" y="401"/>
                </a:lnTo>
                <a:lnTo>
                  <a:pt x="845" y="400"/>
                </a:lnTo>
                <a:lnTo>
                  <a:pt x="844" y="400"/>
                </a:lnTo>
                <a:lnTo>
                  <a:pt x="844" y="399"/>
                </a:lnTo>
                <a:lnTo>
                  <a:pt x="845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398"/>
                </a:lnTo>
                <a:lnTo>
                  <a:pt x="844" y="398"/>
                </a:lnTo>
                <a:lnTo>
                  <a:pt x="844" y="397"/>
                </a:lnTo>
                <a:lnTo>
                  <a:pt x="843" y="397"/>
                </a:lnTo>
                <a:lnTo>
                  <a:pt x="843" y="396"/>
                </a:lnTo>
                <a:lnTo>
                  <a:pt x="842" y="395"/>
                </a:lnTo>
                <a:lnTo>
                  <a:pt x="842" y="394"/>
                </a:lnTo>
                <a:lnTo>
                  <a:pt x="841" y="394"/>
                </a:lnTo>
                <a:lnTo>
                  <a:pt x="841" y="393"/>
                </a:lnTo>
                <a:lnTo>
                  <a:pt x="840" y="392"/>
                </a:lnTo>
                <a:lnTo>
                  <a:pt x="839" y="392"/>
                </a:lnTo>
                <a:lnTo>
                  <a:pt x="839" y="391"/>
                </a:lnTo>
                <a:lnTo>
                  <a:pt x="838" y="391"/>
                </a:lnTo>
                <a:lnTo>
                  <a:pt x="838" y="390"/>
                </a:lnTo>
                <a:lnTo>
                  <a:pt x="837" y="390"/>
                </a:lnTo>
                <a:lnTo>
                  <a:pt x="837" y="389"/>
                </a:lnTo>
                <a:lnTo>
                  <a:pt x="837" y="388"/>
                </a:lnTo>
                <a:lnTo>
                  <a:pt x="837" y="388"/>
                </a:lnTo>
                <a:lnTo>
                  <a:pt x="838" y="388"/>
                </a:lnTo>
                <a:lnTo>
                  <a:pt x="838" y="387"/>
                </a:lnTo>
                <a:lnTo>
                  <a:pt x="839" y="387"/>
                </a:lnTo>
                <a:lnTo>
                  <a:pt x="840" y="387"/>
                </a:lnTo>
                <a:lnTo>
                  <a:pt x="840" y="387"/>
                </a:lnTo>
                <a:lnTo>
                  <a:pt x="841" y="387"/>
                </a:lnTo>
                <a:lnTo>
                  <a:pt x="841" y="386"/>
                </a:lnTo>
                <a:lnTo>
                  <a:pt x="840" y="385"/>
                </a:lnTo>
                <a:lnTo>
                  <a:pt x="840" y="384"/>
                </a:lnTo>
                <a:lnTo>
                  <a:pt x="839" y="384"/>
                </a:lnTo>
                <a:lnTo>
                  <a:pt x="838" y="382"/>
                </a:lnTo>
                <a:lnTo>
                  <a:pt x="837" y="381"/>
                </a:lnTo>
                <a:lnTo>
                  <a:pt x="837" y="380"/>
                </a:lnTo>
                <a:lnTo>
                  <a:pt x="837" y="380"/>
                </a:lnTo>
                <a:lnTo>
                  <a:pt x="837" y="379"/>
                </a:lnTo>
                <a:lnTo>
                  <a:pt x="836" y="379"/>
                </a:lnTo>
                <a:lnTo>
                  <a:pt x="836" y="378"/>
                </a:lnTo>
                <a:lnTo>
                  <a:pt x="836" y="379"/>
                </a:lnTo>
                <a:lnTo>
                  <a:pt x="835" y="379"/>
                </a:lnTo>
                <a:lnTo>
                  <a:pt x="835" y="380"/>
                </a:lnTo>
                <a:lnTo>
                  <a:pt x="834" y="380"/>
                </a:lnTo>
                <a:lnTo>
                  <a:pt x="833" y="380"/>
                </a:lnTo>
                <a:lnTo>
                  <a:pt x="832" y="380"/>
                </a:lnTo>
                <a:lnTo>
                  <a:pt x="832" y="381"/>
                </a:lnTo>
                <a:lnTo>
                  <a:pt x="831" y="381"/>
                </a:lnTo>
                <a:lnTo>
                  <a:pt x="830" y="381"/>
                </a:lnTo>
                <a:lnTo>
                  <a:pt x="830" y="382"/>
                </a:lnTo>
                <a:lnTo>
                  <a:pt x="829" y="382"/>
                </a:lnTo>
                <a:lnTo>
                  <a:pt x="828" y="382"/>
                </a:lnTo>
                <a:lnTo>
                  <a:pt x="827" y="382"/>
                </a:lnTo>
                <a:lnTo>
                  <a:pt x="827" y="383"/>
                </a:lnTo>
                <a:lnTo>
                  <a:pt x="826" y="383"/>
                </a:lnTo>
                <a:lnTo>
                  <a:pt x="825" y="383"/>
                </a:lnTo>
                <a:lnTo>
                  <a:pt x="825" y="382"/>
                </a:lnTo>
                <a:lnTo>
                  <a:pt x="824" y="381"/>
                </a:lnTo>
                <a:lnTo>
                  <a:pt x="823" y="381"/>
                </a:lnTo>
                <a:lnTo>
                  <a:pt x="822" y="381"/>
                </a:lnTo>
                <a:lnTo>
                  <a:pt x="820" y="379"/>
                </a:lnTo>
                <a:lnTo>
                  <a:pt x="820" y="378"/>
                </a:lnTo>
                <a:lnTo>
                  <a:pt x="819" y="377"/>
                </a:lnTo>
                <a:lnTo>
                  <a:pt x="818" y="376"/>
                </a:lnTo>
                <a:lnTo>
                  <a:pt x="818" y="375"/>
                </a:lnTo>
                <a:lnTo>
                  <a:pt x="819" y="375"/>
                </a:lnTo>
                <a:lnTo>
                  <a:pt x="820" y="375"/>
                </a:lnTo>
                <a:lnTo>
                  <a:pt x="820" y="374"/>
                </a:lnTo>
                <a:lnTo>
                  <a:pt x="819" y="374"/>
                </a:lnTo>
                <a:lnTo>
                  <a:pt x="818" y="374"/>
                </a:lnTo>
                <a:lnTo>
                  <a:pt x="817" y="375"/>
                </a:lnTo>
                <a:lnTo>
                  <a:pt x="817" y="374"/>
                </a:lnTo>
                <a:lnTo>
                  <a:pt x="816" y="374"/>
                </a:lnTo>
                <a:lnTo>
                  <a:pt x="816" y="373"/>
                </a:lnTo>
                <a:lnTo>
                  <a:pt x="816" y="372"/>
                </a:lnTo>
                <a:lnTo>
                  <a:pt x="816" y="371"/>
                </a:lnTo>
                <a:lnTo>
                  <a:pt x="816" y="372"/>
                </a:lnTo>
                <a:lnTo>
                  <a:pt x="815" y="372"/>
                </a:lnTo>
                <a:lnTo>
                  <a:pt x="814" y="373"/>
                </a:lnTo>
                <a:lnTo>
                  <a:pt x="815" y="374"/>
                </a:lnTo>
                <a:lnTo>
                  <a:pt x="816" y="375"/>
                </a:lnTo>
                <a:lnTo>
                  <a:pt x="815" y="375"/>
                </a:lnTo>
                <a:lnTo>
                  <a:pt x="814" y="375"/>
                </a:lnTo>
                <a:lnTo>
                  <a:pt x="813" y="375"/>
                </a:lnTo>
                <a:lnTo>
                  <a:pt x="813" y="375"/>
                </a:lnTo>
                <a:lnTo>
                  <a:pt x="813" y="374"/>
                </a:lnTo>
                <a:lnTo>
                  <a:pt x="812" y="375"/>
                </a:lnTo>
                <a:lnTo>
                  <a:pt x="812" y="375"/>
                </a:lnTo>
                <a:lnTo>
                  <a:pt x="811" y="375"/>
                </a:lnTo>
                <a:lnTo>
                  <a:pt x="809" y="377"/>
                </a:lnTo>
                <a:lnTo>
                  <a:pt x="808" y="377"/>
                </a:lnTo>
                <a:lnTo>
                  <a:pt x="808" y="378"/>
                </a:lnTo>
                <a:lnTo>
                  <a:pt x="807" y="378"/>
                </a:lnTo>
                <a:lnTo>
                  <a:pt x="805" y="379"/>
                </a:lnTo>
                <a:lnTo>
                  <a:pt x="805" y="380"/>
                </a:lnTo>
                <a:lnTo>
                  <a:pt x="804" y="380"/>
                </a:lnTo>
                <a:lnTo>
                  <a:pt x="803" y="380"/>
                </a:lnTo>
                <a:lnTo>
                  <a:pt x="802" y="381"/>
                </a:lnTo>
                <a:lnTo>
                  <a:pt x="801" y="381"/>
                </a:lnTo>
                <a:lnTo>
                  <a:pt x="801" y="381"/>
                </a:lnTo>
                <a:lnTo>
                  <a:pt x="801" y="382"/>
                </a:lnTo>
                <a:lnTo>
                  <a:pt x="800" y="382"/>
                </a:lnTo>
                <a:lnTo>
                  <a:pt x="799" y="382"/>
                </a:lnTo>
                <a:lnTo>
                  <a:pt x="799" y="383"/>
                </a:lnTo>
                <a:lnTo>
                  <a:pt x="798" y="384"/>
                </a:lnTo>
                <a:lnTo>
                  <a:pt x="796" y="385"/>
                </a:lnTo>
                <a:lnTo>
                  <a:pt x="794" y="387"/>
                </a:lnTo>
                <a:lnTo>
                  <a:pt x="793" y="387"/>
                </a:lnTo>
                <a:lnTo>
                  <a:pt x="792" y="388"/>
                </a:lnTo>
                <a:lnTo>
                  <a:pt x="791" y="388"/>
                </a:lnTo>
                <a:lnTo>
                  <a:pt x="790" y="389"/>
                </a:lnTo>
                <a:lnTo>
                  <a:pt x="789" y="390"/>
                </a:lnTo>
                <a:lnTo>
                  <a:pt x="789" y="399"/>
                </a:lnTo>
                <a:lnTo>
                  <a:pt x="789" y="399"/>
                </a:lnTo>
                <a:lnTo>
                  <a:pt x="789" y="409"/>
                </a:lnTo>
                <a:lnTo>
                  <a:pt x="789" y="410"/>
                </a:lnTo>
                <a:lnTo>
                  <a:pt x="787" y="410"/>
                </a:lnTo>
                <a:lnTo>
                  <a:pt x="786" y="411"/>
                </a:lnTo>
                <a:close/>
                <a:moveTo>
                  <a:pt x="821" y="339"/>
                </a:moveTo>
                <a:lnTo>
                  <a:pt x="821" y="339"/>
                </a:lnTo>
                <a:lnTo>
                  <a:pt x="822" y="340"/>
                </a:lnTo>
                <a:lnTo>
                  <a:pt x="823" y="340"/>
                </a:lnTo>
                <a:lnTo>
                  <a:pt x="823" y="341"/>
                </a:lnTo>
                <a:lnTo>
                  <a:pt x="824" y="342"/>
                </a:lnTo>
                <a:lnTo>
                  <a:pt x="824" y="343"/>
                </a:lnTo>
                <a:lnTo>
                  <a:pt x="825" y="344"/>
                </a:lnTo>
                <a:lnTo>
                  <a:pt x="825" y="345"/>
                </a:lnTo>
                <a:lnTo>
                  <a:pt x="826" y="346"/>
                </a:lnTo>
                <a:lnTo>
                  <a:pt x="826" y="347"/>
                </a:lnTo>
                <a:lnTo>
                  <a:pt x="827" y="347"/>
                </a:lnTo>
                <a:lnTo>
                  <a:pt x="827" y="348"/>
                </a:lnTo>
                <a:lnTo>
                  <a:pt x="827" y="349"/>
                </a:lnTo>
                <a:lnTo>
                  <a:pt x="827" y="350"/>
                </a:lnTo>
                <a:lnTo>
                  <a:pt x="828" y="350"/>
                </a:lnTo>
                <a:lnTo>
                  <a:pt x="828" y="351"/>
                </a:lnTo>
                <a:lnTo>
                  <a:pt x="828" y="351"/>
                </a:lnTo>
                <a:lnTo>
                  <a:pt x="828" y="352"/>
                </a:lnTo>
                <a:lnTo>
                  <a:pt x="829" y="352"/>
                </a:lnTo>
                <a:lnTo>
                  <a:pt x="829" y="353"/>
                </a:lnTo>
                <a:lnTo>
                  <a:pt x="829" y="354"/>
                </a:lnTo>
                <a:lnTo>
                  <a:pt x="829" y="355"/>
                </a:lnTo>
                <a:lnTo>
                  <a:pt x="830" y="355"/>
                </a:lnTo>
                <a:lnTo>
                  <a:pt x="830" y="356"/>
                </a:lnTo>
                <a:lnTo>
                  <a:pt x="831" y="356"/>
                </a:lnTo>
                <a:lnTo>
                  <a:pt x="831" y="357"/>
                </a:lnTo>
                <a:lnTo>
                  <a:pt x="832" y="357"/>
                </a:lnTo>
                <a:lnTo>
                  <a:pt x="832" y="358"/>
                </a:lnTo>
                <a:lnTo>
                  <a:pt x="833" y="358"/>
                </a:lnTo>
                <a:lnTo>
                  <a:pt x="833" y="359"/>
                </a:lnTo>
                <a:lnTo>
                  <a:pt x="834" y="359"/>
                </a:lnTo>
                <a:lnTo>
                  <a:pt x="834" y="360"/>
                </a:lnTo>
                <a:lnTo>
                  <a:pt x="835" y="360"/>
                </a:lnTo>
                <a:lnTo>
                  <a:pt x="835" y="361"/>
                </a:lnTo>
                <a:lnTo>
                  <a:pt x="836" y="362"/>
                </a:lnTo>
                <a:lnTo>
                  <a:pt x="837" y="363"/>
                </a:lnTo>
                <a:lnTo>
                  <a:pt x="837" y="363"/>
                </a:lnTo>
                <a:lnTo>
                  <a:pt x="838" y="363"/>
                </a:lnTo>
                <a:lnTo>
                  <a:pt x="838" y="362"/>
                </a:lnTo>
                <a:lnTo>
                  <a:pt x="839" y="362"/>
                </a:lnTo>
                <a:lnTo>
                  <a:pt x="840" y="362"/>
                </a:lnTo>
                <a:lnTo>
                  <a:pt x="841" y="361"/>
                </a:lnTo>
                <a:lnTo>
                  <a:pt x="842" y="361"/>
                </a:lnTo>
                <a:lnTo>
                  <a:pt x="842" y="360"/>
                </a:lnTo>
                <a:lnTo>
                  <a:pt x="843" y="360"/>
                </a:lnTo>
                <a:lnTo>
                  <a:pt x="844" y="359"/>
                </a:lnTo>
                <a:lnTo>
                  <a:pt x="845" y="359"/>
                </a:lnTo>
                <a:lnTo>
                  <a:pt x="845" y="358"/>
                </a:lnTo>
                <a:lnTo>
                  <a:pt x="846" y="358"/>
                </a:lnTo>
                <a:lnTo>
                  <a:pt x="847" y="357"/>
                </a:lnTo>
                <a:lnTo>
                  <a:pt x="848" y="357"/>
                </a:lnTo>
                <a:lnTo>
                  <a:pt x="848" y="356"/>
                </a:lnTo>
                <a:lnTo>
                  <a:pt x="849" y="356"/>
                </a:lnTo>
                <a:lnTo>
                  <a:pt x="849" y="355"/>
                </a:lnTo>
                <a:lnTo>
                  <a:pt x="849" y="355"/>
                </a:lnTo>
                <a:lnTo>
                  <a:pt x="849" y="354"/>
                </a:lnTo>
                <a:lnTo>
                  <a:pt x="850" y="354"/>
                </a:lnTo>
                <a:lnTo>
                  <a:pt x="851" y="353"/>
                </a:lnTo>
                <a:lnTo>
                  <a:pt x="851" y="352"/>
                </a:lnTo>
                <a:lnTo>
                  <a:pt x="852" y="352"/>
                </a:lnTo>
                <a:lnTo>
                  <a:pt x="853" y="351"/>
                </a:lnTo>
                <a:lnTo>
                  <a:pt x="852" y="351"/>
                </a:lnTo>
                <a:lnTo>
                  <a:pt x="852" y="350"/>
                </a:lnTo>
                <a:lnTo>
                  <a:pt x="853" y="350"/>
                </a:lnTo>
                <a:lnTo>
                  <a:pt x="853" y="349"/>
                </a:lnTo>
                <a:lnTo>
                  <a:pt x="854" y="349"/>
                </a:lnTo>
                <a:lnTo>
                  <a:pt x="854" y="348"/>
                </a:lnTo>
                <a:lnTo>
                  <a:pt x="853" y="348"/>
                </a:lnTo>
                <a:lnTo>
                  <a:pt x="853" y="347"/>
                </a:lnTo>
                <a:lnTo>
                  <a:pt x="853" y="346"/>
                </a:lnTo>
                <a:lnTo>
                  <a:pt x="853" y="345"/>
                </a:lnTo>
                <a:lnTo>
                  <a:pt x="852" y="345"/>
                </a:lnTo>
                <a:lnTo>
                  <a:pt x="851" y="345"/>
                </a:lnTo>
                <a:lnTo>
                  <a:pt x="850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3"/>
                </a:lnTo>
                <a:lnTo>
                  <a:pt x="850" y="343"/>
                </a:lnTo>
                <a:lnTo>
                  <a:pt x="851" y="343"/>
                </a:lnTo>
                <a:lnTo>
                  <a:pt x="853" y="344"/>
                </a:lnTo>
                <a:lnTo>
                  <a:pt x="853" y="343"/>
                </a:lnTo>
                <a:lnTo>
                  <a:pt x="853" y="342"/>
                </a:lnTo>
                <a:lnTo>
                  <a:pt x="853" y="341"/>
                </a:lnTo>
                <a:lnTo>
                  <a:pt x="853" y="340"/>
                </a:lnTo>
                <a:lnTo>
                  <a:pt x="852" y="339"/>
                </a:lnTo>
                <a:lnTo>
                  <a:pt x="852" y="339"/>
                </a:lnTo>
                <a:lnTo>
                  <a:pt x="851" y="338"/>
                </a:lnTo>
                <a:lnTo>
                  <a:pt x="851" y="337"/>
                </a:lnTo>
                <a:lnTo>
                  <a:pt x="850" y="336"/>
                </a:lnTo>
                <a:lnTo>
                  <a:pt x="849" y="335"/>
                </a:lnTo>
                <a:lnTo>
                  <a:pt x="848" y="332"/>
                </a:lnTo>
                <a:lnTo>
                  <a:pt x="848" y="331"/>
                </a:lnTo>
                <a:lnTo>
                  <a:pt x="847" y="330"/>
                </a:lnTo>
                <a:lnTo>
                  <a:pt x="846" y="329"/>
                </a:lnTo>
                <a:lnTo>
                  <a:pt x="845" y="328"/>
                </a:lnTo>
                <a:lnTo>
                  <a:pt x="845" y="327"/>
                </a:lnTo>
                <a:lnTo>
                  <a:pt x="844" y="327"/>
                </a:lnTo>
                <a:lnTo>
                  <a:pt x="843" y="326"/>
                </a:lnTo>
                <a:lnTo>
                  <a:pt x="842" y="326"/>
                </a:lnTo>
                <a:lnTo>
                  <a:pt x="842" y="327"/>
                </a:lnTo>
                <a:lnTo>
                  <a:pt x="841" y="327"/>
                </a:lnTo>
                <a:lnTo>
                  <a:pt x="840" y="327"/>
                </a:lnTo>
                <a:lnTo>
                  <a:pt x="840" y="327"/>
                </a:lnTo>
                <a:lnTo>
                  <a:pt x="839" y="327"/>
                </a:lnTo>
                <a:lnTo>
                  <a:pt x="838" y="328"/>
                </a:lnTo>
                <a:lnTo>
                  <a:pt x="837" y="328"/>
                </a:lnTo>
                <a:lnTo>
                  <a:pt x="837" y="327"/>
                </a:lnTo>
                <a:lnTo>
                  <a:pt x="837" y="327"/>
                </a:lnTo>
                <a:lnTo>
                  <a:pt x="837" y="327"/>
                </a:lnTo>
                <a:lnTo>
                  <a:pt x="836" y="327"/>
                </a:lnTo>
                <a:lnTo>
                  <a:pt x="835" y="327"/>
                </a:lnTo>
                <a:lnTo>
                  <a:pt x="836" y="328"/>
                </a:lnTo>
                <a:lnTo>
                  <a:pt x="836" y="329"/>
                </a:lnTo>
                <a:lnTo>
                  <a:pt x="835" y="329"/>
                </a:lnTo>
                <a:lnTo>
                  <a:pt x="835" y="330"/>
                </a:lnTo>
                <a:lnTo>
                  <a:pt x="834" y="330"/>
                </a:lnTo>
                <a:lnTo>
                  <a:pt x="833" y="330"/>
                </a:lnTo>
                <a:lnTo>
                  <a:pt x="833" y="331"/>
                </a:lnTo>
                <a:lnTo>
                  <a:pt x="832" y="331"/>
                </a:lnTo>
                <a:lnTo>
                  <a:pt x="831" y="332"/>
                </a:lnTo>
                <a:lnTo>
                  <a:pt x="830" y="332"/>
                </a:lnTo>
                <a:lnTo>
                  <a:pt x="830" y="333"/>
                </a:lnTo>
                <a:lnTo>
                  <a:pt x="829" y="333"/>
                </a:lnTo>
                <a:lnTo>
                  <a:pt x="828" y="333"/>
                </a:lnTo>
                <a:lnTo>
                  <a:pt x="827" y="332"/>
                </a:lnTo>
                <a:lnTo>
                  <a:pt x="826" y="332"/>
                </a:lnTo>
                <a:lnTo>
                  <a:pt x="828" y="334"/>
                </a:lnTo>
                <a:lnTo>
                  <a:pt x="827" y="334"/>
                </a:lnTo>
                <a:lnTo>
                  <a:pt x="827" y="335"/>
                </a:lnTo>
                <a:lnTo>
                  <a:pt x="826" y="335"/>
                </a:lnTo>
                <a:lnTo>
                  <a:pt x="825" y="336"/>
                </a:lnTo>
                <a:lnTo>
                  <a:pt x="825" y="336"/>
                </a:lnTo>
                <a:lnTo>
                  <a:pt x="825" y="337"/>
                </a:lnTo>
                <a:lnTo>
                  <a:pt x="824" y="337"/>
                </a:lnTo>
                <a:lnTo>
                  <a:pt x="823" y="338"/>
                </a:lnTo>
                <a:lnTo>
                  <a:pt x="822" y="338"/>
                </a:lnTo>
                <a:lnTo>
                  <a:pt x="821" y="339"/>
                </a:lnTo>
                <a:close/>
                <a:moveTo>
                  <a:pt x="825" y="892"/>
                </a:moveTo>
                <a:lnTo>
                  <a:pt x="825" y="893"/>
                </a:lnTo>
                <a:lnTo>
                  <a:pt x="825" y="893"/>
                </a:lnTo>
                <a:lnTo>
                  <a:pt x="825" y="894"/>
                </a:lnTo>
                <a:lnTo>
                  <a:pt x="825" y="895"/>
                </a:lnTo>
                <a:lnTo>
                  <a:pt x="825" y="897"/>
                </a:lnTo>
                <a:lnTo>
                  <a:pt x="825" y="898"/>
                </a:lnTo>
                <a:lnTo>
                  <a:pt x="825" y="899"/>
                </a:lnTo>
                <a:lnTo>
                  <a:pt x="825" y="899"/>
                </a:lnTo>
                <a:lnTo>
                  <a:pt x="826" y="899"/>
                </a:lnTo>
                <a:lnTo>
                  <a:pt x="827" y="899"/>
                </a:lnTo>
                <a:lnTo>
                  <a:pt x="828" y="899"/>
                </a:lnTo>
                <a:lnTo>
                  <a:pt x="829" y="899"/>
                </a:lnTo>
                <a:lnTo>
                  <a:pt x="830" y="899"/>
                </a:lnTo>
                <a:lnTo>
                  <a:pt x="832" y="899"/>
                </a:lnTo>
                <a:lnTo>
                  <a:pt x="833" y="899"/>
                </a:lnTo>
                <a:lnTo>
                  <a:pt x="834" y="899"/>
                </a:lnTo>
                <a:lnTo>
                  <a:pt x="834" y="900"/>
                </a:lnTo>
                <a:lnTo>
                  <a:pt x="836" y="900"/>
                </a:lnTo>
                <a:lnTo>
                  <a:pt x="837" y="900"/>
                </a:lnTo>
                <a:lnTo>
                  <a:pt x="837" y="899"/>
                </a:lnTo>
                <a:lnTo>
                  <a:pt x="839" y="899"/>
                </a:lnTo>
                <a:lnTo>
                  <a:pt x="842" y="899"/>
                </a:lnTo>
                <a:lnTo>
                  <a:pt x="843" y="899"/>
                </a:lnTo>
                <a:lnTo>
                  <a:pt x="844" y="899"/>
                </a:lnTo>
                <a:lnTo>
                  <a:pt x="845" y="899"/>
                </a:lnTo>
                <a:lnTo>
                  <a:pt x="846" y="899"/>
                </a:lnTo>
                <a:lnTo>
                  <a:pt x="849" y="899"/>
                </a:lnTo>
                <a:lnTo>
                  <a:pt x="852" y="899"/>
                </a:lnTo>
                <a:lnTo>
                  <a:pt x="855" y="899"/>
                </a:lnTo>
                <a:lnTo>
                  <a:pt x="858" y="899"/>
                </a:lnTo>
                <a:lnTo>
                  <a:pt x="861" y="899"/>
                </a:lnTo>
                <a:lnTo>
                  <a:pt x="862" y="899"/>
                </a:lnTo>
                <a:lnTo>
                  <a:pt x="862" y="901"/>
                </a:lnTo>
                <a:lnTo>
                  <a:pt x="862" y="902"/>
                </a:lnTo>
                <a:lnTo>
                  <a:pt x="862" y="903"/>
                </a:lnTo>
                <a:lnTo>
                  <a:pt x="862" y="904"/>
                </a:lnTo>
                <a:lnTo>
                  <a:pt x="862" y="905"/>
                </a:lnTo>
                <a:lnTo>
                  <a:pt x="862" y="906"/>
                </a:lnTo>
                <a:lnTo>
                  <a:pt x="862" y="908"/>
                </a:lnTo>
                <a:lnTo>
                  <a:pt x="862" y="911"/>
                </a:lnTo>
                <a:lnTo>
                  <a:pt x="865" y="911"/>
                </a:lnTo>
                <a:lnTo>
                  <a:pt x="866" y="911"/>
                </a:lnTo>
                <a:lnTo>
                  <a:pt x="869" y="911"/>
                </a:lnTo>
                <a:lnTo>
                  <a:pt x="870" y="911"/>
                </a:lnTo>
                <a:lnTo>
                  <a:pt x="871" y="911"/>
                </a:lnTo>
                <a:lnTo>
                  <a:pt x="871" y="912"/>
                </a:lnTo>
                <a:lnTo>
                  <a:pt x="871" y="916"/>
                </a:lnTo>
                <a:lnTo>
                  <a:pt x="871" y="917"/>
                </a:lnTo>
                <a:lnTo>
                  <a:pt x="871" y="922"/>
                </a:lnTo>
                <a:lnTo>
                  <a:pt x="871" y="923"/>
                </a:lnTo>
                <a:lnTo>
                  <a:pt x="871" y="926"/>
                </a:lnTo>
                <a:lnTo>
                  <a:pt x="871" y="927"/>
                </a:lnTo>
                <a:lnTo>
                  <a:pt x="870" y="927"/>
                </a:lnTo>
                <a:lnTo>
                  <a:pt x="869" y="928"/>
                </a:lnTo>
                <a:lnTo>
                  <a:pt x="868" y="928"/>
                </a:lnTo>
                <a:lnTo>
                  <a:pt x="867" y="928"/>
                </a:lnTo>
                <a:lnTo>
                  <a:pt x="866" y="928"/>
                </a:lnTo>
                <a:lnTo>
                  <a:pt x="865" y="929"/>
                </a:lnTo>
                <a:lnTo>
                  <a:pt x="864" y="929"/>
                </a:lnTo>
                <a:lnTo>
                  <a:pt x="865" y="929"/>
                </a:lnTo>
                <a:lnTo>
                  <a:pt x="866" y="930"/>
                </a:lnTo>
                <a:lnTo>
                  <a:pt x="865" y="930"/>
                </a:lnTo>
                <a:lnTo>
                  <a:pt x="865" y="931"/>
                </a:lnTo>
                <a:lnTo>
                  <a:pt x="865" y="932"/>
                </a:lnTo>
                <a:lnTo>
                  <a:pt x="866" y="932"/>
                </a:lnTo>
                <a:lnTo>
                  <a:pt x="866" y="933"/>
                </a:lnTo>
                <a:lnTo>
                  <a:pt x="867" y="933"/>
                </a:lnTo>
                <a:lnTo>
                  <a:pt x="868" y="933"/>
                </a:lnTo>
                <a:lnTo>
                  <a:pt x="868" y="934"/>
                </a:lnTo>
                <a:lnTo>
                  <a:pt x="869" y="935"/>
                </a:lnTo>
                <a:lnTo>
                  <a:pt x="869" y="936"/>
                </a:lnTo>
                <a:lnTo>
                  <a:pt x="871" y="936"/>
                </a:lnTo>
                <a:lnTo>
                  <a:pt x="872" y="936"/>
                </a:lnTo>
                <a:lnTo>
                  <a:pt x="874" y="936"/>
                </a:lnTo>
                <a:lnTo>
                  <a:pt x="877" y="936"/>
                </a:lnTo>
                <a:lnTo>
                  <a:pt x="877" y="937"/>
                </a:lnTo>
                <a:lnTo>
                  <a:pt x="877" y="938"/>
                </a:lnTo>
                <a:lnTo>
                  <a:pt x="879" y="938"/>
                </a:lnTo>
                <a:lnTo>
                  <a:pt x="880" y="938"/>
                </a:lnTo>
                <a:lnTo>
                  <a:pt x="883" y="938"/>
                </a:lnTo>
                <a:lnTo>
                  <a:pt x="883" y="937"/>
                </a:lnTo>
                <a:lnTo>
                  <a:pt x="884" y="935"/>
                </a:lnTo>
                <a:lnTo>
                  <a:pt x="886" y="935"/>
                </a:lnTo>
                <a:lnTo>
                  <a:pt x="887" y="936"/>
                </a:lnTo>
                <a:lnTo>
                  <a:pt x="888" y="937"/>
                </a:lnTo>
                <a:lnTo>
                  <a:pt x="888" y="936"/>
                </a:lnTo>
                <a:lnTo>
                  <a:pt x="889" y="935"/>
                </a:lnTo>
                <a:lnTo>
                  <a:pt x="889" y="934"/>
                </a:lnTo>
                <a:lnTo>
                  <a:pt x="890" y="934"/>
                </a:lnTo>
                <a:lnTo>
                  <a:pt x="891" y="934"/>
                </a:lnTo>
                <a:lnTo>
                  <a:pt x="892" y="935"/>
                </a:lnTo>
                <a:lnTo>
                  <a:pt x="894" y="933"/>
                </a:lnTo>
                <a:lnTo>
                  <a:pt x="895" y="932"/>
                </a:lnTo>
                <a:lnTo>
                  <a:pt x="896" y="932"/>
                </a:lnTo>
                <a:lnTo>
                  <a:pt x="896" y="931"/>
                </a:lnTo>
                <a:lnTo>
                  <a:pt x="897" y="931"/>
                </a:lnTo>
                <a:lnTo>
                  <a:pt x="898" y="932"/>
                </a:lnTo>
                <a:lnTo>
                  <a:pt x="899" y="933"/>
                </a:lnTo>
                <a:lnTo>
                  <a:pt x="900" y="934"/>
                </a:lnTo>
                <a:lnTo>
                  <a:pt x="901" y="934"/>
                </a:lnTo>
                <a:lnTo>
                  <a:pt x="901" y="933"/>
                </a:lnTo>
                <a:lnTo>
                  <a:pt x="902" y="933"/>
                </a:lnTo>
                <a:lnTo>
                  <a:pt x="902" y="932"/>
                </a:lnTo>
                <a:lnTo>
                  <a:pt x="901" y="932"/>
                </a:lnTo>
                <a:lnTo>
                  <a:pt x="901" y="931"/>
                </a:lnTo>
                <a:lnTo>
                  <a:pt x="902" y="930"/>
                </a:lnTo>
                <a:lnTo>
                  <a:pt x="903" y="930"/>
                </a:lnTo>
                <a:lnTo>
                  <a:pt x="903" y="929"/>
                </a:lnTo>
                <a:lnTo>
                  <a:pt x="904" y="929"/>
                </a:lnTo>
                <a:lnTo>
                  <a:pt x="905" y="929"/>
                </a:lnTo>
                <a:lnTo>
                  <a:pt x="906" y="929"/>
                </a:lnTo>
                <a:lnTo>
                  <a:pt x="907" y="929"/>
                </a:lnTo>
                <a:lnTo>
                  <a:pt x="908" y="929"/>
                </a:lnTo>
                <a:lnTo>
                  <a:pt x="908" y="929"/>
                </a:lnTo>
                <a:lnTo>
                  <a:pt x="909" y="929"/>
                </a:lnTo>
                <a:lnTo>
                  <a:pt x="910" y="929"/>
                </a:lnTo>
                <a:lnTo>
                  <a:pt x="911" y="929"/>
                </a:lnTo>
                <a:lnTo>
                  <a:pt x="912" y="929"/>
                </a:lnTo>
                <a:lnTo>
                  <a:pt x="912" y="928"/>
                </a:lnTo>
                <a:lnTo>
                  <a:pt x="913" y="928"/>
                </a:lnTo>
                <a:lnTo>
                  <a:pt x="913" y="927"/>
                </a:lnTo>
                <a:lnTo>
                  <a:pt x="914" y="927"/>
                </a:lnTo>
                <a:lnTo>
                  <a:pt x="914" y="926"/>
                </a:lnTo>
                <a:lnTo>
                  <a:pt x="914" y="925"/>
                </a:lnTo>
                <a:lnTo>
                  <a:pt x="913" y="925"/>
                </a:lnTo>
                <a:lnTo>
                  <a:pt x="912" y="925"/>
                </a:lnTo>
                <a:lnTo>
                  <a:pt x="911" y="925"/>
                </a:lnTo>
                <a:lnTo>
                  <a:pt x="911" y="924"/>
                </a:lnTo>
                <a:lnTo>
                  <a:pt x="910" y="924"/>
                </a:lnTo>
                <a:lnTo>
                  <a:pt x="910" y="923"/>
                </a:lnTo>
                <a:lnTo>
                  <a:pt x="911" y="923"/>
                </a:lnTo>
                <a:lnTo>
                  <a:pt x="912" y="923"/>
                </a:lnTo>
                <a:lnTo>
                  <a:pt x="912" y="922"/>
                </a:lnTo>
                <a:lnTo>
                  <a:pt x="912" y="923"/>
                </a:lnTo>
                <a:lnTo>
                  <a:pt x="914" y="923"/>
                </a:lnTo>
                <a:lnTo>
                  <a:pt x="915" y="924"/>
                </a:lnTo>
                <a:lnTo>
                  <a:pt x="915" y="923"/>
                </a:lnTo>
                <a:lnTo>
                  <a:pt x="916" y="923"/>
                </a:lnTo>
                <a:lnTo>
                  <a:pt x="916" y="922"/>
                </a:lnTo>
                <a:lnTo>
                  <a:pt x="916" y="921"/>
                </a:lnTo>
                <a:lnTo>
                  <a:pt x="917" y="921"/>
                </a:lnTo>
                <a:lnTo>
                  <a:pt x="917" y="920"/>
                </a:lnTo>
                <a:lnTo>
                  <a:pt x="917" y="919"/>
                </a:lnTo>
                <a:lnTo>
                  <a:pt x="918" y="919"/>
                </a:lnTo>
                <a:lnTo>
                  <a:pt x="917" y="918"/>
                </a:lnTo>
                <a:lnTo>
                  <a:pt x="916" y="918"/>
                </a:lnTo>
                <a:lnTo>
                  <a:pt x="915" y="918"/>
                </a:lnTo>
                <a:lnTo>
                  <a:pt x="914" y="918"/>
                </a:lnTo>
                <a:lnTo>
                  <a:pt x="914" y="917"/>
                </a:lnTo>
                <a:lnTo>
                  <a:pt x="913" y="917"/>
                </a:lnTo>
                <a:lnTo>
                  <a:pt x="913" y="917"/>
                </a:lnTo>
                <a:lnTo>
                  <a:pt x="913" y="916"/>
                </a:lnTo>
                <a:lnTo>
                  <a:pt x="914" y="916"/>
                </a:lnTo>
                <a:lnTo>
                  <a:pt x="915" y="915"/>
                </a:lnTo>
                <a:lnTo>
                  <a:pt x="916" y="916"/>
                </a:lnTo>
                <a:lnTo>
                  <a:pt x="917" y="916"/>
                </a:lnTo>
                <a:lnTo>
                  <a:pt x="918" y="916"/>
                </a:lnTo>
                <a:lnTo>
                  <a:pt x="919" y="916"/>
                </a:lnTo>
                <a:lnTo>
                  <a:pt x="919" y="915"/>
                </a:lnTo>
                <a:lnTo>
                  <a:pt x="919" y="914"/>
                </a:lnTo>
                <a:lnTo>
                  <a:pt x="919" y="913"/>
                </a:lnTo>
                <a:lnTo>
                  <a:pt x="920" y="913"/>
                </a:lnTo>
                <a:lnTo>
                  <a:pt x="921" y="913"/>
                </a:lnTo>
                <a:lnTo>
                  <a:pt x="922" y="913"/>
                </a:lnTo>
                <a:lnTo>
                  <a:pt x="923" y="913"/>
                </a:lnTo>
                <a:lnTo>
                  <a:pt x="924" y="913"/>
                </a:lnTo>
                <a:lnTo>
                  <a:pt x="925" y="913"/>
                </a:lnTo>
                <a:lnTo>
                  <a:pt x="926" y="913"/>
                </a:lnTo>
                <a:lnTo>
                  <a:pt x="927" y="913"/>
                </a:lnTo>
                <a:lnTo>
                  <a:pt x="927" y="910"/>
                </a:lnTo>
                <a:lnTo>
                  <a:pt x="927" y="906"/>
                </a:lnTo>
                <a:lnTo>
                  <a:pt x="927" y="905"/>
                </a:lnTo>
                <a:lnTo>
                  <a:pt x="928" y="903"/>
                </a:lnTo>
                <a:lnTo>
                  <a:pt x="928" y="902"/>
                </a:lnTo>
                <a:lnTo>
                  <a:pt x="928" y="901"/>
                </a:lnTo>
                <a:lnTo>
                  <a:pt x="928" y="900"/>
                </a:lnTo>
                <a:lnTo>
                  <a:pt x="928" y="899"/>
                </a:lnTo>
                <a:lnTo>
                  <a:pt x="928" y="896"/>
                </a:lnTo>
                <a:lnTo>
                  <a:pt x="929" y="896"/>
                </a:lnTo>
                <a:lnTo>
                  <a:pt x="929" y="897"/>
                </a:lnTo>
                <a:lnTo>
                  <a:pt x="930" y="897"/>
                </a:lnTo>
                <a:lnTo>
                  <a:pt x="930" y="896"/>
                </a:lnTo>
                <a:lnTo>
                  <a:pt x="931" y="896"/>
                </a:lnTo>
                <a:lnTo>
                  <a:pt x="932" y="896"/>
                </a:lnTo>
                <a:lnTo>
                  <a:pt x="932" y="895"/>
                </a:lnTo>
                <a:lnTo>
                  <a:pt x="932" y="894"/>
                </a:lnTo>
                <a:lnTo>
                  <a:pt x="932" y="893"/>
                </a:lnTo>
                <a:lnTo>
                  <a:pt x="932" y="893"/>
                </a:lnTo>
                <a:lnTo>
                  <a:pt x="933" y="893"/>
                </a:lnTo>
                <a:lnTo>
                  <a:pt x="934" y="893"/>
                </a:lnTo>
                <a:lnTo>
                  <a:pt x="935" y="893"/>
                </a:lnTo>
                <a:lnTo>
                  <a:pt x="936" y="893"/>
                </a:lnTo>
                <a:lnTo>
                  <a:pt x="937" y="893"/>
                </a:lnTo>
                <a:lnTo>
                  <a:pt x="937" y="893"/>
                </a:lnTo>
                <a:lnTo>
                  <a:pt x="938" y="893"/>
                </a:lnTo>
                <a:lnTo>
                  <a:pt x="938" y="892"/>
                </a:lnTo>
                <a:lnTo>
                  <a:pt x="939" y="892"/>
                </a:lnTo>
                <a:lnTo>
                  <a:pt x="938" y="891"/>
                </a:lnTo>
                <a:lnTo>
                  <a:pt x="939" y="890"/>
                </a:lnTo>
                <a:lnTo>
                  <a:pt x="940" y="889"/>
                </a:lnTo>
                <a:lnTo>
                  <a:pt x="941" y="888"/>
                </a:lnTo>
                <a:lnTo>
                  <a:pt x="941" y="887"/>
                </a:lnTo>
                <a:lnTo>
                  <a:pt x="941" y="886"/>
                </a:lnTo>
                <a:lnTo>
                  <a:pt x="942" y="886"/>
                </a:lnTo>
                <a:lnTo>
                  <a:pt x="942" y="885"/>
                </a:lnTo>
                <a:lnTo>
                  <a:pt x="943" y="885"/>
                </a:lnTo>
                <a:lnTo>
                  <a:pt x="944" y="885"/>
                </a:lnTo>
                <a:lnTo>
                  <a:pt x="944" y="886"/>
                </a:lnTo>
                <a:lnTo>
                  <a:pt x="944" y="886"/>
                </a:lnTo>
                <a:lnTo>
                  <a:pt x="945" y="886"/>
                </a:lnTo>
                <a:lnTo>
                  <a:pt x="946" y="887"/>
                </a:lnTo>
                <a:lnTo>
                  <a:pt x="947" y="888"/>
                </a:lnTo>
                <a:lnTo>
                  <a:pt x="946" y="890"/>
                </a:lnTo>
                <a:lnTo>
                  <a:pt x="947" y="890"/>
                </a:lnTo>
                <a:lnTo>
                  <a:pt x="948" y="890"/>
                </a:lnTo>
                <a:lnTo>
                  <a:pt x="948" y="891"/>
                </a:lnTo>
                <a:lnTo>
                  <a:pt x="948" y="890"/>
                </a:lnTo>
                <a:lnTo>
                  <a:pt x="949" y="890"/>
                </a:lnTo>
                <a:lnTo>
                  <a:pt x="950" y="889"/>
                </a:lnTo>
                <a:lnTo>
                  <a:pt x="950" y="888"/>
                </a:lnTo>
                <a:lnTo>
                  <a:pt x="950" y="887"/>
                </a:lnTo>
                <a:lnTo>
                  <a:pt x="949" y="887"/>
                </a:lnTo>
                <a:lnTo>
                  <a:pt x="948" y="886"/>
                </a:lnTo>
                <a:lnTo>
                  <a:pt x="947" y="886"/>
                </a:lnTo>
                <a:lnTo>
                  <a:pt x="946" y="885"/>
                </a:lnTo>
                <a:lnTo>
                  <a:pt x="947" y="885"/>
                </a:lnTo>
                <a:lnTo>
                  <a:pt x="947" y="884"/>
                </a:lnTo>
                <a:lnTo>
                  <a:pt x="948" y="884"/>
                </a:lnTo>
                <a:lnTo>
                  <a:pt x="949" y="884"/>
                </a:lnTo>
                <a:lnTo>
                  <a:pt x="951" y="885"/>
                </a:lnTo>
                <a:lnTo>
                  <a:pt x="952" y="886"/>
                </a:lnTo>
                <a:lnTo>
                  <a:pt x="953" y="886"/>
                </a:lnTo>
                <a:lnTo>
                  <a:pt x="953" y="885"/>
                </a:lnTo>
                <a:lnTo>
                  <a:pt x="953" y="884"/>
                </a:lnTo>
                <a:lnTo>
                  <a:pt x="952" y="883"/>
                </a:lnTo>
                <a:lnTo>
                  <a:pt x="950" y="882"/>
                </a:lnTo>
                <a:lnTo>
                  <a:pt x="950" y="881"/>
                </a:lnTo>
                <a:lnTo>
                  <a:pt x="951" y="881"/>
                </a:lnTo>
                <a:lnTo>
                  <a:pt x="953" y="882"/>
                </a:lnTo>
                <a:lnTo>
                  <a:pt x="954" y="882"/>
                </a:lnTo>
                <a:lnTo>
                  <a:pt x="955" y="882"/>
                </a:lnTo>
                <a:lnTo>
                  <a:pt x="956" y="881"/>
                </a:lnTo>
                <a:lnTo>
                  <a:pt x="956" y="881"/>
                </a:lnTo>
                <a:lnTo>
                  <a:pt x="957" y="881"/>
                </a:lnTo>
                <a:lnTo>
                  <a:pt x="957" y="880"/>
                </a:lnTo>
                <a:lnTo>
                  <a:pt x="958" y="879"/>
                </a:lnTo>
                <a:lnTo>
                  <a:pt x="958" y="878"/>
                </a:lnTo>
                <a:lnTo>
                  <a:pt x="956" y="876"/>
                </a:lnTo>
                <a:lnTo>
                  <a:pt x="956" y="875"/>
                </a:lnTo>
                <a:lnTo>
                  <a:pt x="957" y="875"/>
                </a:lnTo>
                <a:lnTo>
                  <a:pt x="958" y="875"/>
                </a:lnTo>
                <a:lnTo>
                  <a:pt x="959" y="875"/>
                </a:lnTo>
                <a:lnTo>
                  <a:pt x="959" y="873"/>
                </a:lnTo>
                <a:lnTo>
                  <a:pt x="959" y="872"/>
                </a:lnTo>
                <a:lnTo>
                  <a:pt x="959" y="871"/>
                </a:lnTo>
                <a:lnTo>
                  <a:pt x="959" y="870"/>
                </a:lnTo>
                <a:lnTo>
                  <a:pt x="959" y="869"/>
                </a:lnTo>
                <a:lnTo>
                  <a:pt x="959" y="866"/>
                </a:lnTo>
                <a:lnTo>
                  <a:pt x="959" y="865"/>
                </a:lnTo>
                <a:lnTo>
                  <a:pt x="959" y="864"/>
                </a:lnTo>
                <a:lnTo>
                  <a:pt x="958" y="862"/>
                </a:lnTo>
                <a:lnTo>
                  <a:pt x="958" y="861"/>
                </a:lnTo>
                <a:lnTo>
                  <a:pt x="958" y="860"/>
                </a:lnTo>
                <a:lnTo>
                  <a:pt x="958" y="858"/>
                </a:lnTo>
                <a:lnTo>
                  <a:pt x="958" y="857"/>
                </a:lnTo>
                <a:lnTo>
                  <a:pt x="959" y="857"/>
                </a:lnTo>
                <a:lnTo>
                  <a:pt x="958" y="857"/>
                </a:lnTo>
                <a:lnTo>
                  <a:pt x="957" y="857"/>
                </a:lnTo>
                <a:lnTo>
                  <a:pt x="956" y="858"/>
                </a:lnTo>
                <a:lnTo>
                  <a:pt x="956" y="857"/>
                </a:lnTo>
                <a:lnTo>
                  <a:pt x="956" y="857"/>
                </a:lnTo>
                <a:lnTo>
                  <a:pt x="956" y="856"/>
                </a:lnTo>
                <a:lnTo>
                  <a:pt x="956" y="855"/>
                </a:lnTo>
                <a:lnTo>
                  <a:pt x="956" y="854"/>
                </a:lnTo>
                <a:lnTo>
                  <a:pt x="956" y="852"/>
                </a:lnTo>
                <a:lnTo>
                  <a:pt x="956" y="851"/>
                </a:lnTo>
                <a:lnTo>
                  <a:pt x="956" y="851"/>
                </a:lnTo>
                <a:lnTo>
                  <a:pt x="956" y="850"/>
                </a:lnTo>
                <a:lnTo>
                  <a:pt x="956" y="849"/>
                </a:lnTo>
                <a:lnTo>
                  <a:pt x="956" y="848"/>
                </a:lnTo>
                <a:lnTo>
                  <a:pt x="956" y="846"/>
                </a:lnTo>
                <a:lnTo>
                  <a:pt x="956" y="844"/>
                </a:lnTo>
                <a:lnTo>
                  <a:pt x="957" y="844"/>
                </a:lnTo>
                <a:lnTo>
                  <a:pt x="960" y="844"/>
                </a:lnTo>
                <a:lnTo>
                  <a:pt x="960" y="843"/>
                </a:lnTo>
                <a:lnTo>
                  <a:pt x="960" y="842"/>
                </a:lnTo>
                <a:lnTo>
                  <a:pt x="960" y="841"/>
                </a:lnTo>
                <a:lnTo>
                  <a:pt x="964" y="841"/>
                </a:lnTo>
                <a:lnTo>
                  <a:pt x="964" y="840"/>
                </a:lnTo>
                <a:lnTo>
                  <a:pt x="964" y="838"/>
                </a:lnTo>
                <a:lnTo>
                  <a:pt x="964" y="837"/>
                </a:lnTo>
                <a:lnTo>
                  <a:pt x="964" y="835"/>
                </a:lnTo>
                <a:lnTo>
                  <a:pt x="964" y="833"/>
                </a:lnTo>
                <a:lnTo>
                  <a:pt x="964" y="833"/>
                </a:lnTo>
                <a:lnTo>
                  <a:pt x="964" y="831"/>
                </a:lnTo>
                <a:lnTo>
                  <a:pt x="964" y="827"/>
                </a:lnTo>
                <a:lnTo>
                  <a:pt x="964" y="825"/>
                </a:lnTo>
                <a:lnTo>
                  <a:pt x="964" y="824"/>
                </a:lnTo>
                <a:lnTo>
                  <a:pt x="964" y="822"/>
                </a:lnTo>
                <a:lnTo>
                  <a:pt x="964" y="820"/>
                </a:lnTo>
                <a:lnTo>
                  <a:pt x="964" y="819"/>
                </a:lnTo>
                <a:lnTo>
                  <a:pt x="964" y="818"/>
                </a:lnTo>
                <a:lnTo>
                  <a:pt x="958" y="818"/>
                </a:lnTo>
                <a:lnTo>
                  <a:pt x="957" y="818"/>
                </a:lnTo>
                <a:lnTo>
                  <a:pt x="956" y="818"/>
                </a:lnTo>
                <a:lnTo>
                  <a:pt x="956" y="818"/>
                </a:lnTo>
                <a:lnTo>
                  <a:pt x="955" y="818"/>
                </a:lnTo>
                <a:lnTo>
                  <a:pt x="954" y="818"/>
                </a:lnTo>
                <a:lnTo>
                  <a:pt x="953" y="818"/>
                </a:lnTo>
                <a:lnTo>
                  <a:pt x="952" y="818"/>
                </a:lnTo>
                <a:lnTo>
                  <a:pt x="950" y="818"/>
                </a:lnTo>
                <a:lnTo>
                  <a:pt x="948" y="818"/>
                </a:lnTo>
                <a:lnTo>
                  <a:pt x="947" y="818"/>
                </a:lnTo>
                <a:lnTo>
                  <a:pt x="946" y="818"/>
                </a:lnTo>
                <a:lnTo>
                  <a:pt x="944" y="818"/>
                </a:lnTo>
                <a:lnTo>
                  <a:pt x="940" y="818"/>
                </a:lnTo>
                <a:lnTo>
                  <a:pt x="940" y="820"/>
                </a:lnTo>
                <a:lnTo>
                  <a:pt x="939" y="820"/>
                </a:lnTo>
                <a:lnTo>
                  <a:pt x="938" y="819"/>
                </a:lnTo>
                <a:lnTo>
                  <a:pt x="937" y="819"/>
                </a:lnTo>
                <a:lnTo>
                  <a:pt x="936" y="818"/>
                </a:lnTo>
                <a:lnTo>
                  <a:pt x="935" y="817"/>
                </a:lnTo>
                <a:lnTo>
                  <a:pt x="934" y="816"/>
                </a:lnTo>
                <a:lnTo>
                  <a:pt x="933" y="816"/>
                </a:lnTo>
                <a:lnTo>
                  <a:pt x="932" y="816"/>
                </a:lnTo>
                <a:lnTo>
                  <a:pt x="932" y="816"/>
                </a:lnTo>
                <a:lnTo>
                  <a:pt x="930" y="816"/>
                </a:lnTo>
                <a:lnTo>
                  <a:pt x="930" y="815"/>
                </a:lnTo>
                <a:lnTo>
                  <a:pt x="929" y="815"/>
                </a:lnTo>
                <a:lnTo>
                  <a:pt x="928" y="815"/>
                </a:lnTo>
                <a:lnTo>
                  <a:pt x="927" y="814"/>
                </a:lnTo>
                <a:lnTo>
                  <a:pt x="925" y="814"/>
                </a:lnTo>
                <a:lnTo>
                  <a:pt x="924" y="814"/>
                </a:lnTo>
                <a:lnTo>
                  <a:pt x="923" y="814"/>
                </a:lnTo>
                <a:lnTo>
                  <a:pt x="922" y="814"/>
                </a:lnTo>
                <a:lnTo>
                  <a:pt x="921" y="814"/>
                </a:lnTo>
                <a:lnTo>
                  <a:pt x="921" y="815"/>
                </a:lnTo>
                <a:lnTo>
                  <a:pt x="920" y="815"/>
                </a:lnTo>
                <a:lnTo>
                  <a:pt x="920" y="815"/>
                </a:lnTo>
                <a:lnTo>
                  <a:pt x="919" y="815"/>
                </a:lnTo>
                <a:lnTo>
                  <a:pt x="918" y="815"/>
                </a:lnTo>
                <a:lnTo>
                  <a:pt x="917" y="816"/>
                </a:lnTo>
                <a:lnTo>
                  <a:pt x="917" y="815"/>
                </a:lnTo>
                <a:lnTo>
                  <a:pt x="916" y="815"/>
                </a:lnTo>
                <a:lnTo>
                  <a:pt x="916" y="813"/>
                </a:lnTo>
                <a:lnTo>
                  <a:pt x="915" y="813"/>
                </a:lnTo>
                <a:lnTo>
                  <a:pt x="914" y="812"/>
                </a:lnTo>
                <a:lnTo>
                  <a:pt x="913" y="812"/>
                </a:lnTo>
                <a:lnTo>
                  <a:pt x="911" y="811"/>
                </a:lnTo>
                <a:lnTo>
                  <a:pt x="910" y="811"/>
                </a:lnTo>
                <a:lnTo>
                  <a:pt x="909" y="811"/>
                </a:lnTo>
                <a:lnTo>
                  <a:pt x="908" y="810"/>
                </a:lnTo>
                <a:lnTo>
                  <a:pt x="908" y="809"/>
                </a:lnTo>
                <a:lnTo>
                  <a:pt x="907" y="809"/>
                </a:lnTo>
                <a:lnTo>
                  <a:pt x="907" y="809"/>
                </a:lnTo>
                <a:lnTo>
                  <a:pt x="907" y="810"/>
                </a:lnTo>
                <a:lnTo>
                  <a:pt x="907" y="812"/>
                </a:lnTo>
                <a:lnTo>
                  <a:pt x="904" y="812"/>
                </a:lnTo>
                <a:lnTo>
                  <a:pt x="903" y="812"/>
                </a:lnTo>
                <a:lnTo>
                  <a:pt x="902" y="812"/>
                </a:lnTo>
                <a:lnTo>
                  <a:pt x="900" y="812"/>
                </a:lnTo>
                <a:lnTo>
                  <a:pt x="900" y="813"/>
                </a:lnTo>
                <a:lnTo>
                  <a:pt x="900" y="814"/>
                </a:lnTo>
                <a:lnTo>
                  <a:pt x="900" y="815"/>
                </a:lnTo>
                <a:lnTo>
                  <a:pt x="900" y="818"/>
                </a:lnTo>
                <a:lnTo>
                  <a:pt x="900" y="819"/>
                </a:lnTo>
                <a:lnTo>
                  <a:pt x="900" y="820"/>
                </a:lnTo>
                <a:lnTo>
                  <a:pt x="899" y="820"/>
                </a:lnTo>
                <a:lnTo>
                  <a:pt x="898" y="820"/>
                </a:lnTo>
                <a:lnTo>
                  <a:pt x="898" y="821"/>
                </a:lnTo>
                <a:lnTo>
                  <a:pt x="898" y="822"/>
                </a:lnTo>
                <a:lnTo>
                  <a:pt x="898" y="823"/>
                </a:lnTo>
                <a:lnTo>
                  <a:pt x="897" y="824"/>
                </a:lnTo>
                <a:lnTo>
                  <a:pt x="898" y="825"/>
                </a:lnTo>
                <a:lnTo>
                  <a:pt x="897" y="826"/>
                </a:lnTo>
                <a:lnTo>
                  <a:pt x="897" y="827"/>
                </a:lnTo>
                <a:lnTo>
                  <a:pt x="897" y="830"/>
                </a:lnTo>
                <a:lnTo>
                  <a:pt x="896" y="830"/>
                </a:lnTo>
                <a:lnTo>
                  <a:pt x="896" y="830"/>
                </a:lnTo>
                <a:lnTo>
                  <a:pt x="895" y="830"/>
                </a:lnTo>
                <a:lnTo>
                  <a:pt x="894" y="830"/>
                </a:lnTo>
                <a:lnTo>
                  <a:pt x="894" y="831"/>
                </a:lnTo>
                <a:lnTo>
                  <a:pt x="893" y="831"/>
                </a:lnTo>
                <a:lnTo>
                  <a:pt x="892" y="832"/>
                </a:lnTo>
                <a:lnTo>
                  <a:pt x="890" y="832"/>
                </a:lnTo>
                <a:lnTo>
                  <a:pt x="889" y="832"/>
                </a:lnTo>
                <a:lnTo>
                  <a:pt x="888" y="832"/>
                </a:lnTo>
                <a:lnTo>
                  <a:pt x="887" y="832"/>
                </a:lnTo>
                <a:lnTo>
                  <a:pt x="886" y="832"/>
                </a:lnTo>
                <a:lnTo>
                  <a:pt x="885" y="832"/>
                </a:lnTo>
                <a:lnTo>
                  <a:pt x="884" y="832"/>
                </a:lnTo>
                <a:lnTo>
                  <a:pt x="884" y="832"/>
                </a:lnTo>
                <a:lnTo>
                  <a:pt x="884" y="833"/>
                </a:lnTo>
                <a:lnTo>
                  <a:pt x="884" y="833"/>
                </a:lnTo>
                <a:lnTo>
                  <a:pt x="884" y="839"/>
                </a:lnTo>
                <a:lnTo>
                  <a:pt x="884" y="840"/>
                </a:lnTo>
                <a:lnTo>
                  <a:pt x="884" y="841"/>
                </a:lnTo>
                <a:lnTo>
                  <a:pt x="884" y="842"/>
                </a:lnTo>
                <a:lnTo>
                  <a:pt x="884" y="843"/>
                </a:lnTo>
                <a:lnTo>
                  <a:pt x="884" y="844"/>
                </a:lnTo>
                <a:lnTo>
                  <a:pt x="883" y="844"/>
                </a:lnTo>
                <a:lnTo>
                  <a:pt x="881" y="844"/>
                </a:lnTo>
                <a:lnTo>
                  <a:pt x="880" y="844"/>
                </a:lnTo>
                <a:lnTo>
                  <a:pt x="879" y="844"/>
                </a:lnTo>
                <a:lnTo>
                  <a:pt x="877" y="844"/>
                </a:lnTo>
                <a:lnTo>
                  <a:pt x="876" y="843"/>
                </a:lnTo>
                <a:lnTo>
                  <a:pt x="875" y="843"/>
                </a:lnTo>
                <a:lnTo>
                  <a:pt x="873" y="843"/>
                </a:lnTo>
                <a:lnTo>
                  <a:pt x="871" y="843"/>
                </a:lnTo>
                <a:lnTo>
                  <a:pt x="867" y="843"/>
                </a:lnTo>
                <a:lnTo>
                  <a:pt x="862" y="843"/>
                </a:lnTo>
                <a:lnTo>
                  <a:pt x="861" y="843"/>
                </a:lnTo>
                <a:lnTo>
                  <a:pt x="859" y="843"/>
                </a:lnTo>
                <a:lnTo>
                  <a:pt x="858" y="843"/>
                </a:lnTo>
                <a:lnTo>
                  <a:pt x="858" y="848"/>
                </a:lnTo>
                <a:lnTo>
                  <a:pt x="858" y="851"/>
                </a:lnTo>
                <a:lnTo>
                  <a:pt x="858" y="852"/>
                </a:lnTo>
                <a:lnTo>
                  <a:pt x="858" y="853"/>
                </a:lnTo>
                <a:lnTo>
                  <a:pt x="858" y="854"/>
                </a:lnTo>
                <a:lnTo>
                  <a:pt x="858" y="855"/>
                </a:lnTo>
                <a:lnTo>
                  <a:pt x="858" y="857"/>
                </a:lnTo>
                <a:lnTo>
                  <a:pt x="858" y="858"/>
                </a:lnTo>
                <a:lnTo>
                  <a:pt x="858" y="861"/>
                </a:lnTo>
                <a:lnTo>
                  <a:pt x="858" y="867"/>
                </a:lnTo>
                <a:lnTo>
                  <a:pt x="857" y="867"/>
                </a:lnTo>
                <a:lnTo>
                  <a:pt x="855" y="867"/>
                </a:lnTo>
                <a:lnTo>
                  <a:pt x="852" y="867"/>
                </a:lnTo>
                <a:lnTo>
                  <a:pt x="850" y="868"/>
                </a:lnTo>
                <a:lnTo>
                  <a:pt x="849" y="868"/>
                </a:lnTo>
                <a:lnTo>
                  <a:pt x="848" y="868"/>
                </a:lnTo>
                <a:lnTo>
                  <a:pt x="847" y="868"/>
                </a:lnTo>
                <a:lnTo>
                  <a:pt x="845" y="868"/>
                </a:lnTo>
                <a:lnTo>
                  <a:pt x="844" y="868"/>
                </a:lnTo>
                <a:lnTo>
                  <a:pt x="844" y="867"/>
                </a:lnTo>
                <a:lnTo>
                  <a:pt x="844" y="866"/>
                </a:lnTo>
                <a:lnTo>
                  <a:pt x="844" y="865"/>
                </a:lnTo>
                <a:lnTo>
                  <a:pt x="844" y="864"/>
                </a:lnTo>
                <a:lnTo>
                  <a:pt x="844" y="863"/>
                </a:lnTo>
                <a:lnTo>
                  <a:pt x="844" y="862"/>
                </a:lnTo>
                <a:lnTo>
                  <a:pt x="844" y="861"/>
                </a:lnTo>
                <a:lnTo>
                  <a:pt x="843" y="861"/>
                </a:lnTo>
                <a:lnTo>
                  <a:pt x="842" y="861"/>
                </a:lnTo>
                <a:lnTo>
                  <a:pt x="840" y="861"/>
                </a:lnTo>
                <a:lnTo>
                  <a:pt x="839" y="861"/>
                </a:lnTo>
                <a:lnTo>
                  <a:pt x="838" y="861"/>
                </a:lnTo>
                <a:lnTo>
                  <a:pt x="838" y="863"/>
                </a:lnTo>
                <a:lnTo>
                  <a:pt x="838" y="866"/>
                </a:lnTo>
                <a:lnTo>
                  <a:pt x="838" y="868"/>
                </a:lnTo>
                <a:lnTo>
                  <a:pt x="839" y="868"/>
                </a:lnTo>
                <a:lnTo>
                  <a:pt x="839" y="869"/>
                </a:lnTo>
                <a:lnTo>
                  <a:pt x="839" y="870"/>
                </a:lnTo>
                <a:lnTo>
                  <a:pt x="839" y="871"/>
                </a:lnTo>
                <a:lnTo>
                  <a:pt x="839" y="872"/>
                </a:lnTo>
                <a:lnTo>
                  <a:pt x="839" y="873"/>
                </a:lnTo>
                <a:lnTo>
                  <a:pt x="839" y="874"/>
                </a:lnTo>
                <a:lnTo>
                  <a:pt x="839" y="875"/>
                </a:lnTo>
                <a:lnTo>
                  <a:pt x="839" y="877"/>
                </a:lnTo>
                <a:lnTo>
                  <a:pt x="839" y="879"/>
                </a:lnTo>
                <a:lnTo>
                  <a:pt x="839" y="880"/>
                </a:lnTo>
                <a:lnTo>
                  <a:pt x="839" y="881"/>
                </a:lnTo>
                <a:lnTo>
                  <a:pt x="839" y="883"/>
                </a:lnTo>
                <a:lnTo>
                  <a:pt x="839" y="884"/>
                </a:lnTo>
                <a:lnTo>
                  <a:pt x="839" y="885"/>
                </a:lnTo>
                <a:lnTo>
                  <a:pt x="838" y="885"/>
                </a:lnTo>
                <a:lnTo>
                  <a:pt x="837" y="885"/>
                </a:lnTo>
                <a:lnTo>
                  <a:pt x="834" y="885"/>
                </a:lnTo>
                <a:lnTo>
                  <a:pt x="829" y="885"/>
                </a:lnTo>
                <a:lnTo>
                  <a:pt x="828" y="885"/>
                </a:lnTo>
                <a:lnTo>
                  <a:pt x="826" y="885"/>
                </a:lnTo>
                <a:lnTo>
                  <a:pt x="825" y="885"/>
                </a:lnTo>
                <a:lnTo>
                  <a:pt x="825" y="885"/>
                </a:lnTo>
                <a:lnTo>
                  <a:pt x="825" y="887"/>
                </a:lnTo>
                <a:lnTo>
                  <a:pt x="825" y="888"/>
                </a:lnTo>
                <a:lnTo>
                  <a:pt x="825" y="889"/>
                </a:lnTo>
                <a:lnTo>
                  <a:pt x="825" y="890"/>
                </a:lnTo>
                <a:lnTo>
                  <a:pt x="825" y="891"/>
                </a:lnTo>
                <a:lnTo>
                  <a:pt x="825" y="892"/>
                </a:lnTo>
                <a:close/>
                <a:moveTo>
                  <a:pt x="849" y="439"/>
                </a:moveTo>
                <a:lnTo>
                  <a:pt x="849" y="440"/>
                </a:lnTo>
                <a:lnTo>
                  <a:pt x="849" y="441"/>
                </a:lnTo>
                <a:lnTo>
                  <a:pt x="850" y="440"/>
                </a:lnTo>
                <a:lnTo>
                  <a:pt x="850" y="439"/>
                </a:lnTo>
                <a:lnTo>
                  <a:pt x="850" y="438"/>
                </a:lnTo>
                <a:lnTo>
                  <a:pt x="850" y="437"/>
                </a:lnTo>
                <a:lnTo>
                  <a:pt x="850" y="438"/>
                </a:lnTo>
                <a:lnTo>
                  <a:pt x="849" y="438"/>
                </a:lnTo>
                <a:lnTo>
                  <a:pt x="849" y="439"/>
                </a:lnTo>
                <a:close/>
                <a:moveTo>
                  <a:pt x="879" y="484"/>
                </a:moveTo>
                <a:lnTo>
                  <a:pt x="881" y="485"/>
                </a:lnTo>
                <a:lnTo>
                  <a:pt x="882" y="485"/>
                </a:lnTo>
                <a:lnTo>
                  <a:pt x="885" y="483"/>
                </a:lnTo>
                <a:lnTo>
                  <a:pt x="884" y="482"/>
                </a:lnTo>
                <a:lnTo>
                  <a:pt x="879" y="484"/>
                </a:lnTo>
                <a:close/>
                <a:moveTo>
                  <a:pt x="897" y="186"/>
                </a:moveTo>
                <a:lnTo>
                  <a:pt x="899" y="187"/>
                </a:lnTo>
                <a:lnTo>
                  <a:pt x="900" y="186"/>
                </a:lnTo>
                <a:lnTo>
                  <a:pt x="899" y="184"/>
                </a:lnTo>
                <a:lnTo>
                  <a:pt x="898" y="185"/>
                </a:lnTo>
                <a:lnTo>
                  <a:pt x="897" y="186"/>
                </a:lnTo>
                <a:close/>
                <a:moveTo>
                  <a:pt x="905" y="500"/>
                </a:moveTo>
                <a:lnTo>
                  <a:pt x="906" y="500"/>
                </a:lnTo>
                <a:lnTo>
                  <a:pt x="908" y="500"/>
                </a:lnTo>
                <a:lnTo>
                  <a:pt x="908" y="498"/>
                </a:lnTo>
                <a:lnTo>
                  <a:pt x="906" y="498"/>
                </a:lnTo>
                <a:lnTo>
                  <a:pt x="906" y="499"/>
                </a:lnTo>
                <a:lnTo>
                  <a:pt x="906" y="500"/>
                </a:lnTo>
                <a:lnTo>
                  <a:pt x="905" y="500"/>
                </a:lnTo>
                <a:close/>
                <a:moveTo>
                  <a:pt x="916" y="521"/>
                </a:moveTo>
                <a:lnTo>
                  <a:pt x="917" y="521"/>
                </a:lnTo>
                <a:lnTo>
                  <a:pt x="919" y="521"/>
                </a:lnTo>
                <a:lnTo>
                  <a:pt x="920" y="521"/>
                </a:lnTo>
                <a:lnTo>
                  <a:pt x="920" y="522"/>
                </a:lnTo>
                <a:lnTo>
                  <a:pt x="920" y="523"/>
                </a:lnTo>
                <a:lnTo>
                  <a:pt x="920" y="524"/>
                </a:lnTo>
                <a:lnTo>
                  <a:pt x="920" y="524"/>
                </a:lnTo>
                <a:lnTo>
                  <a:pt x="922" y="524"/>
                </a:lnTo>
                <a:lnTo>
                  <a:pt x="923" y="524"/>
                </a:lnTo>
                <a:lnTo>
                  <a:pt x="923" y="523"/>
                </a:lnTo>
                <a:lnTo>
                  <a:pt x="924" y="523"/>
                </a:lnTo>
                <a:lnTo>
                  <a:pt x="924" y="522"/>
                </a:lnTo>
                <a:lnTo>
                  <a:pt x="924" y="521"/>
                </a:lnTo>
                <a:lnTo>
                  <a:pt x="921" y="521"/>
                </a:lnTo>
                <a:lnTo>
                  <a:pt x="920" y="521"/>
                </a:lnTo>
                <a:lnTo>
                  <a:pt x="920" y="520"/>
                </a:lnTo>
                <a:lnTo>
                  <a:pt x="920" y="520"/>
                </a:lnTo>
                <a:lnTo>
                  <a:pt x="920" y="520"/>
                </a:lnTo>
                <a:lnTo>
                  <a:pt x="920" y="519"/>
                </a:lnTo>
                <a:lnTo>
                  <a:pt x="920" y="518"/>
                </a:lnTo>
                <a:lnTo>
                  <a:pt x="918" y="518"/>
                </a:lnTo>
                <a:lnTo>
                  <a:pt x="919" y="520"/>
                </a:lnTo>
                <a:lnTo>
                  <a:pt x="917" y="520"/>
                </a:lnTo>
                <a:lnTo>
                  <a:pt x="916" y="520"/>
                </a:lnTo>
                <a:lnTo>
                  <a:pt x="916" y="521"/>
                </a:lnTo>
                <a:close/>
                <a:moveTo>
                  <a:pt x="940" y="379"/>
                </a:moveTo>
                <a:lnTo>
                  <a:pt x="941" y="380"/>
                </a:lnTo>
                <a:lnTo>
                  <a:pt x="942" y="382"/>
                </a:lnTo>
                <a:lnTo>
                  <a:pt x="941" y="382"/>
                </a:lnTo>
                <a:lnTo>
                  <a:pt x="940" y="383"/>
                </a:lnTo>
                <a:lnTo>
                  <a:pt x="940" y="384"/>
                </a:lnTo>
                <a:lnTo>
                  <a:pt x="940" y="385"/>
                </a:lnTo>
                <a:lnTo>
                  <a:pt x="941" y="385"/>
                </a:lnTo>
                <a:lnTo>
                  <a:pt x="941" y="386"/>
                </a:lnTo>
                <a:lnTo>
                  <a:pt x="942" y="387"/>
                </a:lnTo>
                <a:lnTo>
                  <a:pt x="943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8"/>
                </a:lnTo>
                <a:lnTo>
                  <a:pt x="944" y="388"/>
                </a:lnTo>
                <a:lnTo>
                  <a:pt x="944" y="389"/>
                </a:lnTo>
                <a:lnTo>
                  <a:pt x="943" y="389"/>
                </a:lnTo>
                <a:lnTo>
                  <a:pt x="943" y="390"/>
                </a:lnTo>
                <a:lnTo>
                  <a:pt x="942" y="390"/>
                </a:lnTo>
                <a:lnTo>
                  <a:pt x="944" y="394"/>
                </a:lnTo>
                <a:lnTo>
                  <a:pt x="944" y="395"/>
                </a:lnTo>
                <a:lnTo>
                  <a:pt x="944" y="396"/>
                </a:lnTo>
                <a:lnTo>
                  <a:pt x="945" y="396"/>
                </a:lnTo>
                <a:lnTo>
                  <a:pt x="945" y="397"/>
                </a:lnTo>
                <a:lnTo>
                  <a:pt x="946" y="398"/>
                </a:lnTo>
                <a:lnTo>
                  <a:pt x="947" y="399"/>
                </a:lnTo>
                <a:lnTo>
                  <a:pt x="947" y="399"/>
                </a:lnTo>
                <a:lnTo>
                  <a:pt x="948" y="400"/>
                </a:lnTo>
                <a:lnTo>
                  <a:pt x="950" y="402"/>
                </a:lnTo>
                <a:lnTo>
                  <a:pt x="951" y="403"/>
                </a:lnTo>
                <a:lnTo>
                  <a:pt x="953" y="406"/>
                </a:lnTo>
                <a:lnTo>
                  <a:pt x="954" y="408"/>
                </a:lnTo>
                <a:lnTo>
                  <a:pt x="955" y="408"/>
                </a:lnTo>
                <a:lnTo>
                  <a:pt x="955" y="409"/>
                </a:lnTo>
                <a:lnTo>
                  <a:pt x="956" y="410"/>
                </a:lnTo>
                <a:lnTo>
                  <a:pt x="956" y="411"/>
                </a:lnTo>
                <a:lnTo>
                  <a:pt x="957" y="411"/>
                </a:lnTo>
                <a:lnTo>
                  <a:pt x="957" y="412"/>
                </a:lnTo>
                <a:lnTo>
                  <a:pt x="958" y="412"/>
                </a:lnTo>
                <a:lnTo>
                  <a:pt x="958" y="413"/>
                </a:lnTo>
                <a:lnTo>
                  <a:pt x="959" y="414"/>
                </a:lnTo>
                <a:lnTo>
                  <a:pt x="960" y="416"/>
                </a:lnTo>
                <a:lnTo>
                  <a:pt x="961" y="417"/>
                </a:lnTo>
                <a:lnTo>
                  <a:pt x="961" y="418"/>
                </a:lnTo>
                <a:lnTo>
                  <a:pt x="963" y="419"/>
                </a:lnTo>
                <a:lnTo>
                  <a:pt x="964" y="421"/>
                </a:lnTo>
                <a:lnTo>
                  <a:pt x="965" y="422"/>
                </a:lnTo>
                <a:lnTo>
                  <a:pt x="965" y="423"/>
                </a:lnTo>
                <a:lnTo>
                  <a:pt x="966" y="423"/>
                </a:lnTo>
                <a:lnTo>
                  <a:pt x="966" y="424"/>
                </a:lnTo>
                <a:lnTo>
                  <a:pt x="967" y="424"/>
                </a:lnTo>
                <a:lnTo>
                  <a:pt x="968" y="425"/>
                </a:lnTo>
                <a:lnTo>
                  <a:pt x="968" y="427"/>
                </a:lnTo>
                <a:lnTo>
                  <a:pt x="969" y="428"/>
                </a:lnTo>
                <a:lnTo>
                  <a:pt x="972" y="432"/>
                </a:lnTo>
                <a:lnTo>
                  <a:pt x="973" y="433"/>
                </a:lnTo>
                <a:lnTo>
                  <a:pt x="973" y="434"/>
                </a:lnTo>
                <a:lnTo>
                  <a:pt x="974" y="433"/>
                </a:lnTo>
                <a:lnTo>
                  <a:pt x="974" y="434"/>
                </a:lnTo>
                <a:lnTo>
                  <a:pt x="976" y="434"/>
                </a:lnTo>
                <a:lnTo>
                  <a:pt x="979" y="434"/>
                </a:lnTo>
                <a:lnTo>
                  <a:pt x="979" y="435"/>
                </a:lnTo>
                <a:lnTo>
                  <a:pt x="980" y="435"/>
                </a:lnTo>
                <a:lnTo>
                  <a:pt x="980" y="436"/>
                </a:lnTo>
                <a:lnTo>
                  <a:pt x="982" y="439"/>
                </a:lnTo>
                <a:lnTo>
                  <a:pt x="983" y="438"/>
                </a:lnTo>
                <a:lnTo>
                  <a:pt x="984" y="438"/>
                </a:lnTo>
                <a:lnTo>
                  <a:pt x="986" y="437"/>
                </a:lnTo>
                <a:lnTo>
                  <a:pt x="987" y="436"/>
                </a:lnTo>
                <a:lnTo>
                  <a:pt x="988" y="435"/>
                </a:lnTo>
                <a:lnTo>
                  <a:pt x="989" y="435"/>
                </a:lnTo>
                <a:lnTo>
                  <a:pt x="990" y="435"/>
                </a:lnTo>
                <a:lnTo>
                  <a:pt x="991" y="435"/>
                </a:lnTo>
                <a:lnTo>
                  <a:pt x="992" y="435"/>
                </a:lnTo>
                <a:lnTo>
                  <a:pt x="992" y="434"/>
                </a:lnTo>
                <a:lnTo>
                  <a:pt x="992" y="434"/>
                </a:lnTo>
                <a:lnTo>
                  <a:pt x="993" y="434"/>
                </a:lnTo>
                <a:lnTo>
                  <a:pt x="994" y="434"/>
                </a:lnTo>
                <a:lnTo>
                  <a:pt x="994" y="433"/>
                </a:lnTo>
                <a:lnTo>
                  <a:pt x="995" y="433"/>
                </a:lnTo>
                <a:lnTo>
                  <a:pt x="996" y="433"/>
                </a:lnTo>
                <a:lnTo>
                  <a:pt x="997" y="433"/>
                </a:lnTo>
                <a:lnTo>
                  <a:pt x="998" y="433"/>
                </a:lnTo>
                <a:lnTo>
                  <a:pt x="1008" y="433"/>
                </a:lnTo>
                <a:lnTo>
                  <a:pt x="1009" y="433"/>
                </a:lnTo>
                <a:lnTo>
                  <a:pt x="1011" y="433"/>
                </a:lnTo>
                <a:lnTo>
                  <a:pt x="1012" y="433"/>
                </a:lnTo>
                <a:lnTo>
                  <a:pt x="1012" y="435"/>
                </a:lnTo>
                <a:lnTo>
                  <a:pt x="1012" y="439"/>
                </a:lnTo>
                <a:lnTo>
                  <a:pt x="1012" y="440"/>
                </a:lnTo>
                <a:lnTo>
                  <a:pt x="1011" y="440"/>
                </a:lnTo>
                <a:lnTo>
                  <a:pt x="1010" y="440"/>
                </a:lnTo>
                <a:lnTo>
                  <a:pt x="1009" y="440"/>
                </a:lnTo>
                <a:lnTo>
                  <a:pt x="1009" y="439"/>
                </a:lnTo>
                <a:lnTo>
                  <a:pt x="1009" y="435"/>
                </a:lnTo>
                <a:lnTo>
                  <a:pt x="1009" y="435"/>
                </a:lnTo>
                <a:lnTo>
                  <a:pt x="1009" y="434"/>
                </a:lnTo>
                <a:lnTo>
                  <a:pt x="1008" y="434"/>
                </a:lnTo>
                <a:lnTo>
                  <a:pt x="1007" y="434"/>
                </a:lnTo>
                <a:lnTo>
                  <a:pt x="1006" y="434"/>
                </a:lnTo>
                <a:lnTo>
                  <a:pt x="1005" y="434"/>
                </a:lnTo>
                <a:lnTo>
                  <a:pt x="1004" y="434"/>
                </a:lnTo>
                <a:lnTo>
                  <a:pt x="1004" y="434"/>
                </a:lnTo>
                <a:lnTo>
                  <a:pt x="1003" y="434"/>
                </a:lnTo>
                <a:lnTo>
                  <a:pt x="1002" y="434"/>
                </a:lnTo>
                <a:lnTo>
                  <a:pt x="1001" y="434"/>
                </a:lnTo>
                <a:lnTo>
                  <a:pt x="1000" y="434"/>
                </a:lnTo>
                <a:lnTo>
                  <a:pt x="999" y="434"/>
                </a:lnTo>
                <a:lnTo>
                  <a:pt x="998" y="434"/>
                </a:lnTo>
                <a:lnTo>
                  <a:pt x="997" y="434"/>
                </a:lnTo>
                <a:lnTo>
                  <a:pt x="996" y="434"/>
                </a:lnTo>
                <a:lnTo>
                  <a:pt x="995" y="434"/>
                </a:lnTo>
                <a:lnTo>
                  <a:pt x="994" y="434"/>
                </a:lnTo>
                <a:lnTo>
                  <a:pt x="993" y="434"/>
                </a:lnTo>
                <a:lnTo>
                  <a:pt x="993" y="435"/>
                </a:lnTo>
                <a:lnTo>
                  <a:pt x="992" y="435"/>
                </a:lnTo>
                <a:lnTo>
                  <a:pt x="992" y="435"/>
                </a:lnTo>
                <a:lnTo>
                  <a:pt x="991" y="435"/>
                </a:lnTo>
                <a:lnTo>
                  <a:pt x="991" y="435"/>
                </a:lnTo>
                <a:lnTo>
                  <a:pt x="990" y="435"/>
                </a:lnTo>
                <a:lnTo>
                  <a:pt x="989" y="436"/>
                </a:lnTo>
                <a:lnTo>
                  <a:pt x="988" y="436"/>
                </a:lnTo>
                <a:lnTo>
                  <a:pt x="988" y="437"/>
                </a:lnTo>
                <a:lnTo>
                  <a:pt x="987" y="437"/>
                </a:lnTo>
                <a:lnTo>
                  <a:pt x="986" y="437"/>
                </a:lnTo>
                <a:lnTo>
                  <a:pt x="986" y="438"/>
                </a:lnTo>
                <a:lnTo>
                  <a:pt x="985" y="438"/>
                </a:lnTo>
                <a:lnTo>
                  <a:pt x="984" y="438"/>
                </a:lnTo>
                <a:lnTo>
                  <a:pt x="984" y="439"/>
                </a:lnTo>
                <a:lnTo>
                  <a:pt x="983" y="439"/>
                </a:lnTo>
                <a:lnTo>
                  <a:pt x="982" y="440"/>
                </a:lnTo>
                <a:lnTo>
                  <a:pt x="981" y="440"/>
                </a:lnTo>
                <a:lnTo>
                  <a:pt x="986" y="447"/>
                </a:lnTo>
                <a:lnTo>
                  <a:pt x="987" y="448"/>
                </a:lnTo>
                <a:lnTo>
                  <a:pt x="991" y="452"/>
                </a:lnTo>
                <a:lnTo>
                  <a:pt x="991" y="453"/>
                </a:lnTo>
                <a:lnTo>
                  <a:pt x="990" y="453"/>
                </a:lnTo>
                <a:lnTo>
                  <a:pt x="989" y="454"/>
                </a:lnTo>
                <a:lnTo>
                  <a:pt x="991" y="455"/>
                </a:lnTo>
                <a:lnTo>
                  <a:pt x="991" y="456"/>
                </a:lnTo>
                <a:lnTo>
                  <a:pt x="992" y="457"/>
                </a:lnTo>
                <a:lnTo>
                  <a:pt x="993" y="457"/>
                </a:lnTo>
                <a:lnTo>
                  <a:pt x="994" y="457"/>
                </a:lnTo>
                <a:lnTo>
                  <a:pt x="996" y="460"/>
                </a:lnTo>
                <a:lnTo>
                  <a:pt x="999" y="462"/>
                </a:lnTo>
                <a:lnTo>
                  <a:pt x="1001" y="465"/>
                </a:lnTo>
                <a:lnTo>
                  <a:pt x="1001" y="466"/>
                </a:lnTo>
                <a:lnTo>
                  <a:pt x="999" y="466"/>
                </a:lnTo>
                <a:lnTo>
                  <a:pt x="999" y="467"/>
                </a:lnTo>
                <a:lnTo>
                  <a:pt x="1001" y="470"/>
                </a:lnTo>
                <a:lnTo>
                  <a:pt x="1002" y="471"/>
                </a:lnTo>
                <a:lnTo>
                  <a:pt x="1004" y="471"/>
                </a:lnTo>
                <a:lnTo>
                  <a:pt x="1005" y="471"/>
                </a:lnTo>
                <a:lnTo>
                  <a:pt x="1007" y="471"/>
                </a:lnTo>
                <a:lnTo>
                  <a:pt x="1009" y="471"/>
                </a:lnTo>
                <a:lnTo>
                  <a:pt x="1010" y="471"/>
                </a:lnTo>
                <a:lnTo>
                  <a:pt x="1010" y="472"/>
                </a:lnTo>
                <a:lnTo>
                  <a:pt x="1010" y="474"/>
                </a:lnTo>
                <a:lnTo>
                  <a:pt x="1011" y="474"/>
                </a:lnTo>
                <a:lnTo>
                  <a:pt x="1012" y="474"/>
                </a:lnTo>
                <a:lnTo>
                  <a:pt x="1012" y="475"/>
                </a:lnTo>
                <a:lnTo>
                  <a:pt x="1011" y="475"/>
                </a:lnTo>
                <a:lnTo>
                  <a:pt x="1010" y="475"/>
                </a:lnTo>
                <a:lnTo>
                  <a:pt x="1010" y="476"/>
                </a:lnTo>
                <a:lnTo>
                  <a:pt x="1010" y="477"/>
                </a:lnTo>
                <a:lnTo>
                  <a:pt x="1010" y="478"/>
                </a:lnTo>
                <a:lnTo>
                  <a:pt x="1010" y="479"/>
                </a:lnTo>
                <a:lnTo>
                  <a:pt x="1010" y="480"/>
                </a:lnTo>
                <a:lnTo>
                  <a:pt x="1011" y="480"/>
                </a:lnTo>
                <a:lnTo>
                  <a:pt x="1011" y="481"/>
                </a:lnTo>
                <a:lnTo>
                  <a:pt x="1012" y="481"/>
                </a:lnTo>
                <a:lnTo>
                  <a:pt x="1013" y="481"/>
                </a:lnTo>
                <a:lnTo>
                  <a:pt x="1014" y="481"/>
                </a:lnTo>
                <a:lnTo>
                  <a:pt x="1015" y="481"/>
                </a:lnTo>
                <a:lnTo>
                  <a:pt x="1015" y="482"/>
                </a:lnTo>
                <a:lnTo>
                  <a:pt x="1015" y="483"/>
                </a:lnTo>
                <a:lnTo>
                  <a:pt x="1016" y="484"/>
                </a:lnTo>
                <a:lnTo>
                  <a:pt x="1016" y="485"/>
                </a:lnTo>
                <a:lnTo>
                  <a:pt x="1014" y="485"/>
                </a:lnTo>
                <a:lnTo>
                  <a:pt x="1014" y="486"/>
                </a:lnTo>
                <a:lnTo>
                  <a:pt x="1015" y="487"/>
                </a:lnTo>
                <a:lnTo>
                  <a:pt x="1016" y="487"/>
                </a:lnTo>
                <a:lnTo>
                  <a:pt x="1016" y="487"/>
                </a:lnTo>
                <a:lnTo>
                  <a:pt x="1017" y="487"/>
                </a:lnTo>
                <a:lnTo>
                  <a:pt x="1018" y="487"/>
                </a:lnTo>
                <a:lnTo>
                  <a:pt x="1020" y="491"/>
                </a:lnTo>
                <a:lnTo>
                  <a:pt x="1021" y="492"/>
                </a:lnTo>
                <a:lnTo>
                  <a:pt x="1022" y="492"/>
                </a:lnTo>
                <a:lnTo>
                  <a:pt x="1022" y="493"/>
                </a:lnTo>
                <a:lnTo>
                  <a:pt x="1022" y="494"/>
                </a:lnTo>
                <a:lnTo>
                  <a:pt x="1024" y="494"/>
                </a:lnTo>
                <a:lnTo>
                  <a:pt x="1030" y="494"/>
                </a:lnTo>
                <a:lnTo>
                  <a:pt x="1031" y="493"/>
                </a:lnTo>
                <a:lnTo>
                  <a:pt x="1033" y="493"/>
                </a:lnTo>
                <a:lnTo>
                  <a:pt x="1040" y="493"/>
                </a:lnTo>
                <a:lnTo>
                  <a:pt x="1041" y="493"/>
                </a:lnTo>
                <a:lnTo>
                  <a:pt x="1042" y="493"/>
                </a:lnTo>
                <a:lnTo>
                  <a:pt x="1047" y="493"/>
                </a:lnTo>
                <a:lnTo>
                  <a:pt x="1048" y="493"/>
                </a:lnTo>
                <a:lnTo>
                  <a:pt x="1052" y="493"/>
                </a:lnTo>
                <a:lnTo>
                  <a:pt x="1054" y="493"/>
                </a:lnTo>
                <a:lnTo>
                  <a:pt x="1062" y="493"/>
                </a:lnTo>
                <a:lnTo>
                  <a:pt x="1069" y="493"/>
                </a:lnTo>
                <a:lnTo>
                  <a:pt x="1074" y="493"/>
                </a:lnTo>
                <a:lnTo>
                  <a:pt x="1076" y="494"/>
                </a:lnTo>
                <a:lnTo>
                  <a:pt x="1077" y="494"/>
                </a:lnTo>
                <a:lnTo>
                  <a:pt x="1078" y="494"/>
                </a:lnTo>
                <a:lnTo>
                  <a:pt x="1078" y="492"/>
                </a:lnTo>
                <a:lnTo>
                  <a:pt x="1078" y="491"/>
                </a:lnTo>
                <a:lnTo>
                  <a:pt x="1078" y="490"/>
                </a:lnTo>
                <a:lnTo>
                  <a:pt x="1078" y="488"/>
                </a:lnTo>
                <a:lnTo>
                  <a:pt x="1076" y="489"/>
                </a:lnTo>
                <a:lnTo>
                  <a:pt x="1075" y="489"/>
                </a:lnTo>
                <a:lnTo>
                  <a:pt x="1074" y="489"/>
                </a:lnTo>
                <a:lnTo>
                  <a:pt x="1073" y="489"/>
                </a:lnTo>
                <a:lnTo>
                  <a:pt x="1070" y="489"/>
                </a:lnTo>
                <a:lnTo>
                  <a:pt x="1069" y="489"/>
                </a:lnTo>
                <a:lnTo>
                  <a:pt x="1068" y="489"/>
                </a:lnTo>
                <a:lnTo>
                  <a:pt x="1067" y="489"/>
                </a:lnTo>
                <a:lnTo>
                  <a:pt x="1063" y="489"/>
                </a:lnTo>
                <a:lnTo>
                  <a:pt x="1062" y="489"/>
                </a:lnTo>
                <a:lnTo>
                  <a:pt x="1059" y="489"/>
                </a:lnTo>
                <a:lnTo>
                  <a:pt x="1056" y="489"/>
                </a:lnTo>
                <a:lnTo>
                  <a:pt x="1055" y="489"/>
                </a:lnTo>
                <a:lnTo>
                  <a:pt x="1054" y="488"/>
                </a:lnTo>
                <a:lnTo>
                  <a:pt x="1053" y="488"/>
                </a:lnTo>
                <a:lnTo>
                  <a:pt x="1052" y="489"/>
                </a:lnTo>
                <a:lnTo>
                  <a:pt x="1051" y="489"/>
                </a:lnTo>
                <a:lnTo>
                  <a:pt x="1048" y="489"/>
                </a:lnTo>
                <a:lnTo>
                  <a:pt x="1047" y="489"/>
                </a:lnTo>
                <a:lnTo>
                  <a:pt x="1045" y="489"/>
                </a:lnTo>
                <a:lnTo>
                  <a:pt x="1045" y="488"/>
                </a:lnTo>
                <a:lnTo>
                  <a:pt x="1045" y="487"/>
                </a:lnTo>
                <a:lnTo>
                  <a:pt x="1045" y="486"/>
                </a:lnTo>
                <a:lnTo>
                  <a:pt x="1045" y="485"/>
                </a:lnTo>
                <a:lnTo>
                  <a:pt x="1045" y="484"/>
                </a:lnTo>
                <a:lnTo>
                  <a:pt x="1045" y="484"/>
                </a:lnTo>
                <a:lnTo>
                  <a:pt x="1045" y="483"/>
                </a:lnTo>
                <a:lnTo>
                  <a:pt x="1045" y="482"/>
                </a:lnTo>
                <a:lnTo>
                  <a:pt x="1042" y="482"/>
                </a:lnTo>
                <a:lnTo>
                  <a:pt x="1042" y="481"/>
                </a:lnTo>
                <a:lnTo>
                  <a:pt x="1042" y="480"/>
                </a:lnTo>
                <a:lnTo>
                  <a:pt x="1045" y="480"/>
                </a:lnTo>
                <a:lnTo>
                  <a:pt x="1045" y="476"/>
                </a:lnTo>
                <a:lnTo>
                  <a:pt x="1045" y="475"/>
                </a:lnTo>
                <a:lnTo>
                  <a:pt x="1047" y="475"/>
                </a:lnTo>
                <a:lnTo>
                  <a:pt x="1048" y="475"/>
                </a:lnTo>
                <a:lnTo>
                  <a:pt x="1050" y="475"/>
                </a:lnTo>
                <a:lnTo>
                  <a:pt x="1052" y="475"/>
                </a:lnTo>
                <a:lnTo>
                  <a:pt x="1053" y="475"/>
                </a:lnTo>
                <a:lnTo>
                  <a:pt x="1054" y="475"/>
                </a:lnTo>
                <a:lnTo>
                  <a:pt x="1055" y="475"/>
                </a:lnTo>
                <a:lnTo>
                  <a:pt x="1063" y="475"/>
                </a:lnTo>
                <a:lnTo>
                  <a:pt x="1065" y="475"/>
                </a:lnTo>
                <a:lnTo>
                  <a:pt x="1066" y="475"/>
                </a:lnTo>
                <a:lnTo>
                  <a:pt x="1068" y="475"/>
                </a:lnTo>
                <a:lnTo>
                  <a:pt x="1070" y="475"/>
                </a:lnTo>
                <a:lnTo>
                  <a:pt x="1071" y="475"/>
                </a:lnTo>
                <a:lnTo>
                  <a:pt x="1073" y="475"/>
                </a:lnTo>
                <a:lnTo>
                  <a:pt x="1076" y="475"/>
                </a:lnTo>
                <a:lnTo>
                  <a:pt x="1078" y="475"/>
                </a:lnTo>
                <a:lnTo>
                  <a:pt x="1079" y="475"/>
                </a:lnTo>
                <a:lnTo>
                  <a:pt x="1080" y="475"/>
                </a:lnTo>
                <a:lnTo>
                  <a:pt x="1080" y="474"/>
                </a:lnTo>
                <a:lnTo>
                  <a:pt x="1081" y="474"/>
                </a:lnTo>
                <a:lnTo>
                  <a:pt x="1082" y="473"/>
                </a:lnTo>
                <a:lnTo>
                  <a:pt x="1082" y="472"/>
                </a:lnTo>
                <a:lnTo>
                  <a:pt x="1083" y="471"/>
                </a:lnTo>
                <a:lnTo>
                  <a:pt x="1084" y="471"/>
                </a:lnTo>
                <a:lnTo>
                  <a:pt x="1085" y="470"/>
                </a:lnTo>
                <a:lnTo>
                  <a:pt x="1085" y="469"/>
                </a:lnTo>
                <a:lnTo>
                  <a:pt x="1086" y="468"/>
                </a:lnTo>
                <a:lnTo>
                  <a:pt x="1087" y="467"/>
                </a:lnTo>
                <a:lnTo>
                  <a:pt x="1087" y="469"/>
                </a:lnTo>
                <a:lnTo>
                  <a:pt x="1088" y="469"/>
                </a:lnTo>
                <a:lnTo>
                  <a:pt x="1089" y="469"/>
                </a:lnTo>
                <a:lnTo>
                  <a:pt x="1091" y="469"/>
                </a:lnTo>
                <a:lnTo>
                  <a:pt x="1092" y="469"/>
                </a:lnTo>
                <a:lnTo>
                  <a:pt x="1093" y="469"/>
                </a:lnTo>
                <a:lnTo>
                  <a:pt x="1094" y="469"/>
                </a:lnTo>
                <a:lnTo>
                  <a:pt x="1094" y="468"/>
                </a:lnTo>
                <a:lnTo>
                  <a:pt x="1094" y="467"/>
                </a:lnTo>
                <a:lnTo>
                  <a:pt x="1094" y="466"/>
                </a:lnTo>
                <a:lnTo>
                  <a:pt x="1094" y="465"/>
                </a:lnTo>
                <a:lnTo>
                  <a:pt x="1093" y="464"/>
                </a:lnTo>
                <a:lnTo>
                  <a:pt x="1092" y="464"/>
                </a:lnTo>
                <a:lnTo>
                  <a:pt x="1091" y="464"/>
                </a:lnTo>
                <a:lnTo>
                  <a:pt x="1090" y="464"/>
                </a:lnTo>
                <a:lnTo>
                  <a:pt x="1089" y="462"/>
                </a:lnTo>
                <a:lnTo>
                  <a:pt x="1089" y="461"/>
                </a:lnTo>
                <a:lnTo>
                  <a:pt x="1089" y="460"/>
                </a:lnTo>
                <a:lnTo>
                  <a:pt x="1092" y="459"/>
                </a:lnTo>
                <a:lnTo>
                  <a:pt x="1093" y="458"/>
                </a:lnTo>
                <a:lnTo>
                  <a:pt x="1094" y="458"/>
                </a:lnTo>
                <a:lnTo>
                  <a:pt x="1095" y="458"/>
                </a:lnTo>
                <a:lnTo>
                  <a:pt x="1096" y="458"/>
                </a:lnTo>
                <a:lnTo>
                  <a:pt x="1097" y="457"/>
                </a:lnTo>
                <a:lnTo>
                  <a:pt x="1097" y="466"/>
                </a:lnTo>
                <a:lnTo>
                  <a:pt x="1097" y="468"/>
                </a:lnTo>
                <a:lnTo>
                  <a:pt x="1097" y="469"/>
                </a:lnTo>
                <a:lnTo>
                  <a:pt x="1098" y="469"/>
                </a:lnTo>
                <a:lnTo>
                  <a:pt x="1099" y="469"/>
                </a:lnTo>
                <a:lnTo>
                  <a:pt x="1100" y="469"/>
                </a:lnTo>
                <a:lnTo>
                  <a:pt x="1100" y="468"/>
                </a:lnTo>
                <a:lnTo>
                  <a:pt x="1100" y="468"/>
                </a:lnTo>
                <a:lnTo>
                  <a:pt x="1100" y="464"/>
                </a:lnTo>
                <a:lnTo>
                  <a:pt x="1100" y="460"/>
                </a:lnTo>
                <a:lnTo>
                  <a:pt x="1100" y="459"/>
                </a:lnTo>
                <a:lnTo>
                  <a:pt x="1100" y="457"/>
                </a:lnTo>
                <a:lnTo>
                  <a:pt x="1100" y="456"/>
                </a:lnTo>
                <a:lnTo>
                  <a:pt x="1100" y="455"/>
                </a:lnTo>
                <a:lnTo>
                  <a:pt x="1100" y="454"/>
                </a:lnTo>
                <a:lnTo>
                  <a:pt x="1100" y="453"/>
                </a:lnTo>
                <a:lnTo>
                  <a:pt x="1100" y="450"/>
                </a:lnTo>
                <a:lnTo>
                  <a:pt x="1100" y="449"/>
                </a:lnTo>
                <a:lnTo>
                  <a:pt x="1100" y="448"/>
                </a:lnTo>
                <a:lnTo>
                  <a:pt x="1100" y="447"/>
                </a:lnTo>
                <a:lnTo>
                  <a:pt x="1100" y="447"/>
                </a:lnTo>
                <a:lnTo>
                  <a:pt x="1090" y="448"/>
                </a:lnTo>
                <a:lnTo>
                  <a:pt x="1090" y="448"/>
                </a:lnTo>
                <a:lnTo>
                  <a:pt x="1090" y="449"/>
                </a:lnTo>
                <a:lnTo>
                  <a:pt x="1089" y="450"/>
                </a:lnTo>
                <a:lnTo>
                  <a:pt x="1089" y="451"/>
                </a:lnTo>
                <a:lnTo>
                  <a:pt x="1089" y="452"/>
                </a:lnTo>
                <a:lnTo>
                  <a:pt x="1088" y="453"/>
                </a:lnTo>
                <a:lnTo>
                  <a:pt x="1087" y="456"/>
                </a:lnTo>
                <a:lnTo>
                  <a:pt x="1086" y="456"/>
                </a:lnTo>
                <a:lnTo>
                  <a:pt x="1086" y="450"/>
                </a:lnTo>
                <a:lnTo>
                  <a:pt x="1080" y="450"/>
                </a:lnTo>
                <a:lnTo>
                  <a:pt x="1077" y="450"/>
                </a:lnTo>
                <a:lnTo>
                  <a:pt x="1077" y="449"/>
                </a:lnTo>
                <a:lnTo>
                  <a:pt x="1077" y="448"/>
                </a:lnTo>
                <a:lnTo>
                  <a:pt x="1074" y="448"/>
                </a:lnTo>
                <a:lnTo>
                  <a:pt x="1074" y="448"/>
                </a:lnTo>
                <a:lnTo>
                  <a:pt x="1074" y="447"/>
                </a:lnTo>
                <a:lnTo>
                  <a:pt x="1074" y="444"/>
                </a:lnTo>
                <a:lnTo>
                  <a:pt x="1074" y="441"/>
                </a:lnTo>
                <a:lnTo>
                  <a:pt x="1074" y="440"/>
                </a:lnTo>
                <a:lnTo>
                  <a:pt x="1074" y="439"/>
                </a:lnTo>
                <a:lnTo>
                  <a:pt x="1074" y="438"/>
                </a:lnTo>
                <a:lnTo>
                  <a:pt x="1074" y="437"/>
                </a:lnTo>
                <a:lnTo>
                  <a:pt x="1074" y="436"/>
                </a:lnTo>
                <a:lnTo>
                  <a:pt x="1074" y="435"/>
                </a:lnTo>
                <a:lnTo>
                  <a:pt x="1074" y="432"/>
                </a:lnTo>
                <a:lnTo>
                  <a:pt x="1073" y="431"/>
                </a:lnTo>
                <a:lnTo>
                  <a:pt x="1073" y="430"/>
                </a:lnTo>
                <a:lnTo>
                  <a:pt x="1073" y="428"/>
                </a:lnTo>
                <a:lnTo>
                  <a:pt x="1073" y="425"/>
                </a:lnTo>
                <a:lnTo>
                  <a:pt x="1074" y="425"/>
                </a:lnTo>
                <a:lnTo>
                  <a:pt x="1075" y="425"/>
                </a:lnTo>
                <a:lnTo>
                  <a:pt x="1076" y="425"/>
                </a:lnTo>
                <a:lnTo>
                  <a:pt x="1076" y="425"/>
                </a:lnTo>
                <a:lnTo>
                  <a:pt x="1077" y="425"/>
                </a:lnTo>
                <a:lnTo>
                  <a:pt x="1085" y="425"/>
                </a:lnTo>
                <a:lnTo>
                  <a:pt x="1087" y="425"/>
                </a:lnTo>
                <a:lnTo>
                  <a:pt x="1088" y="425"/>
                </a:lnTo>
                <a:lnTo>
                  <a:pt x="1088" y="423"/>
                </a:lnTo>
                <a:lnTo>
                  <a:pt x="1088" y="421"/>
                </a:lnTo>
                <a:lnTo>
                  <a:pt x="1089" y="421"/>
                </a:lnTo>
                <a:lnTo>
                  <a:pt x="1090" y="421"/>
                </a:lnTo>
                <a:lnTo>
                  <a:pt x="1092" y="422"/>
                </a:lnTo>
                <a:lnTo>
                  <a:pt x="1092" y="423"/>
                </a:lnTo>
                <a:lnTo>
                  <a:pt x="1092" y="424"/>
                </a:lnTo>
                <a:lnTo>
                  <a:pt x="1092" y="425"/>
                </a:lnTo>
                <a:lnTo>
                  <a:pt x="1097" y="425"/>
                </a:lnTo>
                <a:lnTo>
                  <a:pt x="1098" y="425"/>
                </a:lnTo>
                <a:lnTo>
                  <a:pt x="1103" y="425"/>
                </a:lnTo>
                <a:lnTo>
                  <a:pt x="1102" y="424"/>
                </a:lnTo>
                <a:lnTo>
                  <a:pt x="1102" y="423"/>
                </a:lnTo>
                <a:lnTo>
                  <a:pt x="1102" y="423"/>
                </a:lnTo>
                <a:lnTo>
                  <a:pt x="1101" y="423"/>
                </a:lnTo>
                <a:lnTo>
                  <a:pt x="1101" y="422"/>
                </a:lnTo>
                <a:lnTo>
                  <a:pt x="1100" y="422"/>
                </a:lnTo>
                <a:lnTo>
                  <a:pt x="1100" y="421"/>
                </a:lnTo>
                <a:lnTo>
                  <a:pt x="1100" y="421"/>
                </a:lnTo>
                <a:lnTo>
                  <a:pt x="1100" y="420"/>
                </a:lnTo>
                <a:lnTo>
                  <a:pt x="1099" y="420"/>
                </a:lnTo>
                <a:lnTo>
                  <a:pt x="1099" y="419"/>
                </a:lnTo>
                <a:lnTo>
                  <a:pt x="1097" y="418"/>
                </a:lnTo>
                <a:lnTo>
                  <a:pt x="1096" y="418"/>
                </a:lnTo>
                <a:lnTo>
                  <a:pt x="1096" y="417"/>
                </a:lnTo>
                <a:lnTo>
                  <a:pt x="1095" y="417"/>
                </a:lnTo>
                <a:lnTo>
                  <a:pt x="1095" y="416"/>
                </a:lnTo>
                <a:lnTo>
                  <a:pt x="1094" y="416"/>
                </a:lnTo>
                <a:lnTo>
                  <a:pt x="1093" y="415"/>
                </a:lnTo>
                <a:lnTo>
                  <a:pt x="1092" y="414"/>
                </a:lnTo>
                <a:lnTo>
                  <a:pt x="1091" y="414"/>
                </a:lnTo>
                <a:lnTo>
                  <a:pt x="1091" y="413"/>
                </a:lnTo>
                <a:lnTo>
                  <a:pt x="1089" y="412"/>
                </a:lnTo>
                <a:lnTo>
                  <a:pt x="1089" y="411"/>
                </a:lnTo>
                <a:lnTo>
                  <a:pt x="1088" y="411"/>
                </a:lnTo>
                <a:lnTo>
                  <a:pt x="1088" y="411"/>
                </a:lnTo>
                <a:lnTo>
                  <a:pt x="1088" y="410"/>
                </a:lnTo>
                <a:lnTo>
                  <a:pt x="1087" y="410"/>
                </a:lnTo>
                <a:lnTo>
                  <a:pt x="1086" y="409"/>
                </a:lnTo>
                <a:lnTo>
                  <a:pt x="1085" y="408"/>
                </a:lnTo>
                <a:lnTo>
                  <a:pt x="1084" y="407"/>
                </a:lnTo>
                <a:lnTo>
                  <a:pt x="1080" y="403"/>
                </a:lnTo>
                <a:lnTo>
                  <a:pt x="1078" y="402"/>
                </a:lnTo>
                <a:lnTo>
                  <a:pt x="1076" y="403"/>
                </a:lnTo>
                <a:lnTo>
                  <a:pt x="1076" y="402"/>
                </a:lnTo>
                <a:lnTo>
                  <a:pt x="1075" y="402"/>
                </a:lnTo>
                <a:lnTo>
                  <a:pt x="1075" y="401"/>
                </a:lnTo>
                <a:lnTo>
                  <a:pt x="1076" y="400"/>
                </a:lnTo>
                <a:lnTo>
                  <a:pt x="1076" y="400"/>
                </a:lnTo>
                <a:lnTo>
                  <a:pt x="1073" y="398"/>
                </a:lnTo>
                <a:lnTo>
                  <a:pt x="1072" y="398"/>
                </a:lnTo>
                <a:lnTo>
                  <a:pt x="1072" y="399"/>
                </a:lnTo>
                <a:lnTo>
                  <a:pt x="1071" y="398"/>
                </a:lnTo>
                <a:lnTo>
                  <a:pt x="1071" y="397"/>
                </a:lnTo>
                <a:lnTo>
                  <a:pt x="1072" y="396"/>
                </a:lnTo>
                <a:lnTo>
                  <a:pt x="1076" y="391"/>
                </a:lnTo>
                <a:lnTo>
                  <a:pt x="1076" y="390"/>
                </a:lnTo>
                <a:lnTo>
                  <a:pt x="1078" y="387"/>
                </a:lnTo>
                <a:lnTo>
                  <a:pt x="1080" y="386"/>
                </a:lnTo>
                <a:lnTo>
                  <a:pt x="1079" y="386"/>
                </a:lnTo>
                <a:lnTo>
                  <a:pt x="1078" y="385"/>
                </a:lnTo>
                <a:lnTo>
                  <a:pt x="1077" y="384"/>
                </a:lnTo>
                <a:lnTo>
                  <a:pt x="1076" y="384"/>
                </a:lnTo>
                <a:lnTo>
                  <a:pt x="1076" y="383"/>
                </a:lnTo>
                <a:lnTo>
                  <a:pt x="1076" y="382"/>
                </a:lnTo>
                <a:lnTo>
                  <a:pt x="1077" y="382"/>
                </a:lnTo>
                <a:lnTo>
                  <a:pt x="1078" y="382"/>
                </a:lnTo>
                <a:lnTo>
                  <a:pt x="1079" y="382"/>
                </a:lnTo>
                <a:lnTo>
                  <a:pt x="1080" y="381"/>
                </a:lnTo>
                <a:lnTo>
                  <a:pt x="1081" y="380"/>
                </a:lnTo>
                <a:lnTo>
                  <a:pt x="1082" y="380"/>
                </a:lnTo>
                <a:lnTo>
                  <a:pt x="1083" y="380"/>
                </a:lnTo>
                <a:lnTo>
                  <a:pt x="1083" y="379"/>
                </a:lnTo>
                <a:lnTo>
                  <a:pt x="1083" y="377"/>
                </a:lnTo>
                <a:lnTo>
                  <a:pt x="1084" y="376"/>
                </a:lnTo>
                <a:lnTo>
                  <a:pt x="1083" y="376"/>
                </a:lnTo>
                <a:lnTo>
                  <a:pt x="1083" y="375"/>
                </a:lnTo>
                <a:lnTo>
                  <a:pt x="1082" y="375"/>
                </a:lnTo>
                <a:lnTo>
                  <a:pt x="1082" y="376"/>
                </a:lnTo>
                <a:lnTo>
                  <a:pt x="1081" y="376"/>
                </a:lnTo>
                <a:lnTo>
                  <a:pt x="1081" y="375"/>
                </a:lnTo>
                <a:lnTo>
                  <a:pt x="1080" y="375"/>
                </a:lnTo>
                <a:lnTo>
                  <a:pt x="1080" y="374"/>
                </a:lnTo>
                <a:lnTo>
                  <a:pt x="1081" y="374"/>
                </a:lnTo>
                <a:lnTo>
                  <a:pt x="1082" y="373"/>
                </a:lnTo>
                <a:lnTo>
                  <a:pt x="1085" y="373"/>
                </a:lnTo>
                <a:lnTo>
                  <a:pt x="1086" y="374"/>
                </a:lnTo>
                <a:lnTo>
                  <a:pt x="1086" y="375"/>
                </a:lnTo>
                <a:lnTo>
                  <a:pt x="1086" y="375"/>
                </a:lnTo>
                <a:lnTo>
                  <a:pt x="1087" y="375"/>
                </a:lnTo>
                <a:lnTo>
                  <a:pt x="1088" y="375"/>
                </a:lnTo>
                <a:lnTo>
                  <a:pt x="1088" y="375"/>
                </a:lnTo>
                <a:lnTo>
                  <a:pt x="1089" y="375"/>
                </a:lnTo>
                <a:lnTo>
                  <a:pt x="1090" y="375"/>
                </a:lnTo>
                <a:lnTo>
                  <a:pt x="1091" y="375"/>
                </a:lnTo>
                <a:lnTo>
                  <a:pt x="1091" y="373"/>
                </a:lnTo>
                <a:lnTo>
                  <a:pt x="1091" y="372"/>
                </a:lnTo>
                <a:lnTo>
                  <a:pt x="1089" y="372"/>
                </a:lnTo>
                <a:lnTo>
                  <a:pt x="1089" y="371"/>
                </a:lnTo>
                <a:lnTo>
                  <a:pt x="1089" y="370"/>
                </a:lnTo>
                <a:lnTo>
                  <a:pt x="1088" y="370"/>
                </a:lnTo>
                <a:lnTo>
                  <a:pt x="1088" y="370"/>
                </a:lnTo>
                <a:lnTo>
                  <a:pt x="1088" y="369"/>
                </a:lnTo>
                <a:lnTo>
                  <a:pt x="1088" y="368"/>
                </a:lnTo>
                <a:lnTo>
                  <a:pt x="1088" y="367"/>
                </a:lnTo>
                <a:lnTo>
                  <a:pt x="1088" y="367"/>
                </a:lnTo>
                <a:lnTo>
                  <a:pt x="1093" y="367"/>
                </a:lnTo>
                <a:lnTo>
                  <a:pt x="1093" y="366"/>
                </a:lnTo>
                <a:lnTo>
                  <a:pt x="1093" y="365"/>
                </a:lnTo>
                <a:lnTo>
                  <a:pt x="1093" y="364"/>
                </a:lnTo>
                <a:lnTo>
                  <a:pt x="1092" y="364"/>
                </a:lnTo>
                <a:lnTo>
                  <a:pt x="1090" y="364"/>
                </a:lnTo>
                <a:lnTo>
                  <a:pt x="1088" y="364"/>
                </a:lnTo>
                <a:lnTo>
                  <a:pt x="1088" y="363"/>
                </a:lnTo>
                <a:lnTo>
                  <a:pt x="1088" y="363"/>
                </a:lnTo>
                <a:lnTo>
                  <a:pt x="1088" y="362"/>
                </a:lnTo>
                <a:lnTo>
                  <a:pt x="1088" y="361"/>
                </a:lnTo>
                <a:lnTo>
                  <a:pt x="1088" y="360"/>
                </a:lnTo>
                <a:lnTo>
                  <a:pt x="1088" y="359"/>
                </a:lnTo>
                <a:lnTo>
                  <a:pt x="1088" y="359"/>
                </a:lnTo>
                <a:lnTo>
                  <a:pt x="1088" y="356"/>
                </a:lnTo>
                <a:lnTo>
                  <a:pt x="1088" y="354"/>
                </a:lnTo>
                <a:lnTo>
                  <a:pt x="1086" y="354"/>
                </a:lnTo>
                <a:lnTo>
                  <a:pt x="1086" y="353"/>
                </a:lnTo>
                <a:lnTo>
                  <a:pt x="1085" y="352"/>
                </a:lnTo>
                <a:lnTo>
                  <a:pt x="1093" y="351"/>
                </a:lnTo>
                <a:lnTo>
                  <a:pt x="1094" y="351"/>
                </a:lnTo>
                <a:lnTo>
                  <a:pt x="1096" y="351"/>
                </a:lnTo>
                <a:lnTo>
                  <a:pt x="1097" y="351"/>
                </a:lnTo>
                <a:lnTo>
                  <a:pt x="1098" y="351"/>
                </a:lnTo>
                <a:lnTo>
                  <a:pt x="1098" y="350"/>
                </a:lnTo>
                <a:lnTo>
                  <a:pt x="1099" y="350"/>
                </a:lnTo>
                <a:lnTo>
                  <a:pt x="1098" y="349"/>
                </a:lnTo>
                <a:lnTo>
                  <a:pt x="1098" y="348"/>
                </a:lnTo>
                <a:lnTo>
                  <a:pt x="1097" y="345"/>
                </a:lnTo>
                <a:lnTo>
                  <a:pt x="1097" y="344"/>
                </a:lnTo>
                <a:lnTo>
                  <a:pt x="1097" y="342"/>
                </a:lnTo>
                <a:lnTo>
                  <a:pt x="1096" y="340"/>
                </a:lnTo>
                <a:lnTo>
                  <a:pt x="1096" y="339"/>
                </a:lnTo>
                <a:lnTo>
                  <a:pt x="1095" y="339"/>
                </a:lnTo>
                <a:lnTo>
                  <a:pt x="1094" y="339"/>
                </a:lnTo>
                <a:lnTo>
                  <a:pt x="1094" y="340"/>
                </a:lnTo>
                <a:lnTo>
                  <a:pt x="1094" y="342"/>
                </a:lnTo>
                <a:lnTo>
                  <a:pt x="1091" y="344"/>
                </a:lnTo>
                <a:lnTo>
                  <a:pt x="1089" y="345"/>
                </a:lnTo>
                <a:lnTo>
                  <a:pt x="1088" y="344"/>
                </a:lnTo>
                <a:lnTo>
                  <a:pt x="1089" y="344"/>
                </a:lnTo>
                <a:lnTo>
                  <a:pt x="1089" y="343"/>
                </a:lnTo>
                <a:lnTo>
                  <a:pt x="1089" y="342"/>
                </a:lnTo>
                <a:lnTo>
                  <a:pt x="1088" y="341"/>
                </a:lnTo>
                <a:lnTo>
                  <a:pt x="1088" y="340"/>
                </a:lnTo>
                <a:lnTo>
                  <a:pt x="1088" y="340"/>
                </a:lnTo>
                <a:lnTo>
                  <a:pt x="1087" y="340"/>
                </a:lnTo>
                <a:lnTo>
                  <a:pt x="1086" y="340"/>
                </a:lnTo>
                <a:lnTo>
                  <a:pt x="1086" y="341"/>
                </a:lnTo>
                <a:lnTo>
                  <a:pt x="1085" y="341"/>
                </a:lnTo>
                <a:lnTo>
                  <a:pt x="1084" y="341"/>
                </a:lnTo>
                <a:lnTo>
                  <a:pt x="1084" y="342"/>
                </a:lnTo>
                <a:lnTo>
                  <a:pt x="1083" y="342"/>
                </a:lnTo>
                <a:lnTo>
                  <a:pt x="1082" y="342"/>
                </a:lnTo>
                <a:lnTo>
                  <a:pt x="1082" y="343"/>
                </a:lnTo>
                <a:lnTo>
                  <a:pt x="1081" y="343"/>
                </a:lnTo>
                <a:lnTo>
                  <a:pt x="1080" y="343"/>
                </a:lnTo>
                <a:lnTo>
                  <a:pt x="1079" y="343"/>
                </a:lnTo>
                <a:lnTo>
                  <a:pt x="1079" y="344"/>
                </a:lnTo>
                <a:lnTo>
                  <a:pt x="1078" y="344"/>
                </a:lnTo>
                <a:lnTo>
                  <a:pt x="1078" y="343"/>
                </a:lnTo>
                <a:lnTo>
                  <a:pt x="1077" y="343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5"/>
                </a:lnTo>
                <a:lnTo>
                  <a:pt x="1075" y="345"/>
                </a:lnTo>
                <a:lnTo>
                  <a:pt x="1074" y="346"/>
                </a:lnTo>
                <a:lnTo>
                  <a:pt x="1073" y="346"/>
                </a:lnTo>
                <a:lnTo>
                  <a:pt x="1072" y="347"/>
                </a:lnTo>
                <a:lnTo>
                  <a:pt x="1071" y="347"/>
                </a:lnTo>
                <a:lnTo>
                  <a:pt x="1070" y="348"/>
                </a:lnTo>
                <a:lnTo>
                  <a:pt x="1069" y="348"/>
                </a:lnTo>
                <a:lnTo>
                  <a:pt x="1068" y="349"/>
                </a:lnTo>
                <a:lnTo>
                  <a:pt x="1067" y="349"/>
                </a:lnTo>
                <a:lnTo>
                  <a:pt x="1066" y="350"/>
                </a:lnTo>
                <a:lnTo>
                  <a:pt x="1065" y="350"/>
                </a:lnTo>
                <a:lnTo>
                  <a:pt x="1066" y="351"/>
                </a:lnTo>
                <a:lnTo>
                  <a:pt x="1066" y="351"/>
                </a:lnTo>
                <a:lnTo>
                  <a:pt x="1067" y="351"/>
                </a:lnTo>
                <a:lnTo>
                  <a:pt x="1067" y="352"/>
                </a:lnTo>
                <a:lnTo>
                  <a:pt x="1068" y="353"/>
                </a:lnTo>
                <a:lnTo>
                  <a:pt x="1069" y="354"/>
                </a:lnTo>
                <a:lnTo>
                  <a:pt x="1067" y="355"/>
                </a:lnTo>
                <a:lnTo>
                  <a:pt x="1066" y="354"/>
                </a:lnTo>
                <a:lnTo>
                  <a:pt x="1065" y="353"/>
                </a:lnTo>
                <a:lnTo>
                  <a:pt x="1065" y="352"/>
                </a:lnTo>
                <a:lnTo>
                  <a:pt x="1064" y="351"/>
                </a:lnTo>
                <a:lnTo>
                  <a:pt x="1064" y="350"/>
                </a:lnTo>
                <a:lnTo>
                  <a:pt x="1063" y="349"/>
                </a:lnTo>
                <a:lnTo>
                  <a:pt x="1062" y="349"/>
                </a:lnTo>
                <a:lnTo>
                  <a:pt x="1063" y="348"/>
                </a:lnTo>
                <a:lnTo>
                  <a:pt x="1064" y="348"/>
                </a:lnTo>
                <a:lnTo>
                  <a:pt x="1064" y="348"/>
                </a:lnTo>
                <a:lnTo>
                  <a:pt x="1064" y="349"/>
                </a:lnTo>
                <a:lnTo>
                  <a:pt x="1065" y="349"/>
                </a:lnTo>
                <a:lnTo>
                  <a:pt x="1065" y="350"/>
                </a:lnTo>
                <a:lnTo>
                  <a:pt x="1066" y="350"/>
                </a:lnTo>
                <a:lnTo>
                  <a:pt x="1066" y="349"/>
                </a:lnTo>
                <a:lnTo>
                  <a:pt x="1067" y="349"/>
                </a:lnTo>
                <a:lnTo>
                  <a:pt x="1068" y="349"/>
                </a:lnTo>
                <a:lnTo>
                  <a:pt x="1068" y="348"/>
                </a:lnTo>
                <a:lnTo>
                  <a:pt x="1069" y="348"/>
                </a:lnTo>
                <a:lnTo>
                  <a:pt x="1070" y="348"/>
                </a:lnTo>
                <a:lnTo>
                  <a:pt x="1070" y="347"/>
                </a:lnTo>
                <a:lnTo>
                  <a:pt x="1071" y="347"/>
                </a:lnTo>
                <a:lnTo>
                  <a:pt x="1072" y="346"/>
                </a:lnTo>
                <a:lnTo>
                  <a:pt x="1073" y="346"/>
                </a:lnTo>
                <a:lnTo>
                  <a:pt x="1073" y="345"/>
                </a:lnTo>
                <a:lnTo>
                  <a:pt x="1074" y="345"/>
                </a:lnTo>
                <a:lnTo>
                  <a:pt x="1075" y="345"/>
                </a:lnTo>
                <a:lnTo>
                  <a:pt x="1075" y="344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3"/>
                </a:lnTo>
                <a:lnTo>
                  <a:pt x="1077" y="343"/>
                </a:lnTo>
                <a:lnTo>
                  <a:pt x="1078" y="343"/>
                </a:lnTo>
                <a:lnTo>
                  <a:pt x="1078" y="342"/>
                </a:lnTo>
                <a:lnTo>
                  <a:pt x="1078" y="343"/>
                </a:lnTo>
                <a:lnTo>
                  <a:pt x="1079" y="343"/>
                </a:lnTo>
                <a:lnTo>
                  <a:pt x="1080" y="343"/>
                </a:lnTo>
                <a:lnTo>
                  <a:pt x="1081" y="343"/>
                </a:lnTo>
                <a:lnTo>
                  <a:pt x="1081" y="342"/>
                </a:lnTo>
                <a:lnTo>
                  <a:pt x="1082" y="342"/>
                </a:lnTo>
                <a:lnTo>
                  <a:pt x="1083" y="342"/>
                </a:lnTo>
                <a:lnTo>
                  <a:pt x="1083" y="341"/>
                </a:lnTo>
                <a:lnTo>
                  <a:pt x="1084" y="341"/>
                </a:lnTo>
                <a:lnTo>
                  <a:pt x="1085" y="341"/>
                </a:lnTo>
                <a:lnTo>
                  <a:pt x="1085" y="340"/>
                </a:lnTo>
                <a:lnTo>
                  <a:pt x="1086" y="340"/>
                </a:lnTo>
                <a:lnTo>
                  <a:pt x="1087" y="340"/>
                </a:lnTo>
                <a:lnTo>
                  <a:pt x="1088" y="340"/>
                </a:lnTo>
                <a:lnTo>
                  <a:pt x="1088" y="339"/>
                </a:lnTo>
                <a:lnTo>
                  <a:pt x="1088" y="339"/>
                </a:lnTo>
                <a:lnTo>
                  <a:pt x="1088" y="338"/>
                </a:lnTo>
                <a:lnTo>
                  <a:pt x="1088" y="338"/>
                </a:lnTo>
                <a:lnTo>
                  <a:pt x="1089" y="338"/>
                </a:lnTo>
                <a:lnTo>
                  <a:pt x="1090" y="337"/>
                </a:lnTo>
                <a:lnTo>
                  <a:pt x="1093" y="337"/>
                </a:lnTo>
                <a:lnTo>
                  <a:pt x="1094" y="339"/>
                </a:lnTo>
                <a:lnTo>
                  <a:pt x="1094" y="339"/>
                </a:lnTo>
                <a:lnTo>
                  <a:pt x="1095" y="339"/>
                </a:lnTo>
                <a:lnTo>
                  <a:pt x="1095" y="339"/>
                </a:lnTo>
                <a:lnTo>
                  <a:pt x="1096" y="339"/>
                </a:lnTo>
                <a:lnTo>
                  <a:pt x="1095" y="333"/>
                </a:lnTo>
                <a:lnTo>
                  <a:pt x="1095" y="332"/>
                </a:lnTo>
                <a:lnTo>
                  <a:pt x="1094" y="331"/>
                </a:lnTo>
                <a:lnTo>
                  <a:pt x="1094" y="332"/>
                </a:lnTo>
                <a:lnTo>
                  <a:pt x="1093" y="332"/>
                </a:lnTo>
                <a:lnTo>
                  <a:pt x="1092" y="332"/>
                </a:lnTo>
                <a:lnTo>
                  <a:pt x="1088" y="332"/>
                </a:lnTo>
                <a:lnTo>
                  <a:pt x="1088" y="330"/>
                </a:lnTo>
                <a:lnTo>
                  <a:pt x="1088" y="329"/>
                </a:lnTo>
                <a:lnTo>
                  <a:pt x="1088" y="328"/>
                </a:lnTo>
                <a:lnTo>
                  <a:pt x="1087" y="328"/>
                </a:lnTo>
                <a:lnTo>
                  <a:pt x="1081" y="331"/>
                </a:lnTo>
                <a:lnTo>
                  <a:pt x="1080" y="329"/>
                </a:lnTo>
                <a:lnTo>
                  <a:pt x="1078" y="327"/>
                </a:lnTo>
                <a:lnTo>
                  <a:pt x="1076" y="325"/>
                </a:lnTo>
                <a:lnTo>
                  <a:pt x="1083" y="321"/>
                </a:lnTo>
                <a:lnTo>
                  <a:pt x="1081" y="319"/>
                </a:lnTo>
                <a:lnTo>
                  <a:pt x="1081" y="318"/>
                </a:lnTo>
                <a:lnTo>
                  <a:pt x="1080" y="318"/>
                </a:lnTo>
                <a:lnTo>
                  <a:pt x="1080" y="317"/>
                </a:lnTo>
                <a:lnTo>
                  <a:pt x="1079" y="317"/>
                </a:lnTo>
                <a:lnTo>
                  <a:pt x="1079" y="316"/>
                </a:lnTo>
                <a:lnTo>
                  <a:pt x="1078" y="316"/>
                </a:lnTo>
                <a:lnTo>
                  <a:pt x="1077" y="315"/>
                </a:lnTo>
                <a:lnTo>
                  <a:pt x="1076" y="315"/>
                </a:lnTo>
                <a:lnTo>
                  <a:pt x="1076" y="315"/>
                </a:lnTo>
                <a:lnTo>
                  <a:pt x="1075" y="315"/>
                </a:lnTo>
                <a:lnTo>
                  <a:pt x="1074" y="316"/>
                </a:lnTo>
                <a:lnTo>
                  <a:pt x="1072" y="317"/>
                </a:lnTo>
                <a:lnTo>
                  <a:pt x="1071" y="317"/>
                </a:lnTo>
                <a:lnTo>
                  <a:pt x="1071" y="316"/>
                </a:lnTo>
                <a:lnTo>
                  <a:pt x="1069" y="315"/>
                </a:lnTo>
                <a:lnTo>
                  <a:pt x="1066" y="315"/>
                </a:lnTo>
                <a:lnTo>
                  <a:pt x="1066" y="315"/>
                </a:lnTo>
                <a:lnTo>
                  <a:pt x="1066" y="314"/>
                </a:lnTo>
                <a:lnTo>
                  <a:pt x="1065" y="315"/>
                </a:lnTo>
                <a:lnTo>
                  <a:pt x="1065" y="314"/>
                </a:lnTo>
                <a:lnTo>
                  <a:pt x="1064" y="315"/>
                </a:lnTo>
                <a:lnTo>
                  <a:pt x="1064" y="315"/>
                </a:lnTo>
                <a:lnTo>
                  <a:pt x="1063" y="315"/>
                </a:lnTo>
                <a:lnTo>
                  <a:pt x="1062" y="315"/>
                </a:lnTo>
                <a:lnTo>
                  <a:pt x="1063" y="316"/>
                </a:lnTo>
                <a:lnTo>
                  <a:pt x="1064" y="317"/>
                </a:lnTo>
                <a:lnTo>
                  <a:pt x="1063" y="317"/>
                </a:lnTo>
                <a:lnTo>
                  <a:pt x="1062" y="316"/>
                </a:lnTo>
                <a:lnTo>
                  <a:pt x="1060" y="318"/>
                </a:lnTo>
                <a:lnTo>
                  <a:pt x="1061" y="318"/>
                </a:lnTo>
                <a:lnTo>
                  <a:pt x="1061" y="319"/>
                </a:lnTo>
                <a:lnTo>
                  <a:pt x="1060" y="319"/>
                </a:lnTo>
                <a:lnTo>
                  <a:pt x="1057" y="321"/>
                </a:lnTo>
                <a:lnTo>
                  <a:pt x="1057" y="319"/>
                </a:lnTo>
                <a:lnTo>
                  <a:pt x="1055" y="318"/>
                </a:lnTo>
                <a:lnTo>
                  <a:pt x="1055" y="317"/>
                </a:lnTo>
                <a:lnTo>
                  <a:pt x="1054" y="316"/>
                </a:lnTo>
                <a:lnTo>
                  <a:pt x="1054" y="315"/>
                </a:lnTo>
                <a:lnTo>
                  <a:pt x="1053" y="316"/>
                </a:lnTo>
                <a:lnTo>
                  <a:pt x="1050" y="317"/>
                </a:lnTo>
                <a:lnTo>
                  <a:pt x="1050" y="318"/>
                </a:lnTo>
                <a:lnTo>
                  <a:pt x="1049" y="319"/>
                </a:lnTo>
                <a:lnTo>
                  <a:pt x="1048" y="319"/>
                </a:lnTo>
                <a:lnTo>
                  <a:pt x="1048" y="318"/>
                </a:lnTo>
                <a:lnTo>
                  <a:pt x="1045" y="319"/>
                </a:lnTo>
                <a:lnTo>
                  <a:pt x="1046" y="321"/>
                </a:lnTo>
                <a:lnTo>
                  <a:pt x="1048" y="323"/>
                </a:lnTo>
                <a:lnTo>
                  <a:pt x="1046" y="324"/>
                </a:lnTo>
                <a:lnTo>
                  <a:pt x="1045" y="325"/>
                </a:lnTo>
                <a:lnTo>
                  <a:pt x="1044" y="325"/>
                </a:lnTo>
                <a:lnTo>
                  <a:pt x="1043" y="325"/>
                </a:lnTo>
                <a:lnTo>
                  <a:pt x="1042" y="326"/>
                </a:lnTo>
                <a:lnTo>
                  <a:pt x="1041" y="326"/>
                </a:lnTo>
                <a:lnTo>
                  <a:pt x="1040" y="327"/>
                </a:lnTo>
                <a:lnTo>
                  <a:pt x="1039" y="327"/>
                </a:lnTo>
                <a:lnTo>
                  <a:pt x="1037" y="328"/>
                </a:lnTo>
                <a:lnTo>
                  <a:pt x="1037" y="327"/>
                </a:lnTo>
                <a:lnTo>
                  <a:pt x="1036" y="327"/>
                </a:lnTo>
                <a:lnTo>
                  <a:pt x="1035" y="325"/>
                </a:lnTo>
                <a:lnTo>
                  <a:pt x="1034" y="325"/>
                </a:lnTo>
                <a:lnTo>
                  <a:pt x="1033" y="326"/>
                </a:lnTo>
                <a:lnTo>
                  <a:pt x="1032" y="326"/>
                </a:lnTo>
                <a:lnTo>
                  <a:pt x="1032" y="327"/>
                </a:lnTo>
                <a:lnTo>
                  <a:pt x="1031" y="327"/>
                </a:lnTo>
                <a:lnTo>
                  <a:pt x="1030" y="327"/>
                </a:lnTo>
                <a:lnTo>
                  <a:pt x="1029" y="327"/>
                </a:lnTo>
                <a:lnTo>
                  <a:pt x="1027" y="329"/>
                </a:lnTo>
                <a:lnTo>
                  <a:pt x="1026" y="329"/>
                </a:lnTo>
                <a:lnTo>
                  <a:pt x="1025" y="330"/>
                </a:lnTo>
                <a:lnTo>
                  <a:pt x="1026" y="331"/>
                </a:lnTo>
                <a:lnTo>
                  <a:pt x="1026" y="332"/>
                </a:lnTo>
                <a:lnTo>
                  <a:pt x="1027" y="332"/>
                </a:lnTo>
                <a:lnTo>
                  <a:pt x="1027" y="333"/>
                </a:lnTo>
                <a:lnTo>
                  <a:pt x="1028" y="334"/>
                </a:lnTo>
                <a:lnTo>
                  <a:pt x="1028" y="335"/>
                </a:lnTo>
                <a:lnTo>
                  <a:pt x="1028" y="336"/>
                </a:lnTo>
                <a:lnTo>
                  <a:pt x="1029" y="336"/>
                </a:lnTo>
                <a:lnTo>
                  <a:pt x="1028" y="337"/>
                </a:lnTo>
                <a:lnTo>
                  <a:pt x="1028" y="337"/>
                </a:lnTo>
                <a:lnTo>
                  <a:pt x="1027" y="338"/>
                </a:lnTo>
                <a:lnTo>
                  <a:pt x="1026" y="338"/>
                </a:lnTo>
                <a:lnTo>
                  <a:pt x="1027" y="339"/>
                </a:lnTo>
                <a:lnTo>
                  <a:pt x="1028" y="339"/>
                </a:lnTo>
                <a:lnTo>
                  <a:pt x="1028" y="340"/>
                </a:lnTo>
                <a:lnTo>
                  <a:pt x="1028" y="341"/>
                </a:lnTo>
                <a:lnTo>
                  <a:pt x="1028" y="341"/>
                </a:lnTo>
                <a:lnTo>
                  <a:pt x="1029" y="341"/>
                </a:lnTo>
                <a:lnTo>
                  <a:pt x="1030" y="342"/>
                </a:lnTo>
                <a:lnTo>
                  <a:pt x="1030" y="343"/>
                </a:lnTo>
                <a:lnTo>
                  <a:pt x="1027" y="345"/>
                </a:lnTo>
                <a:lnTo>
                  <a:pt x="1027" y="344"/>
                </a:lnTo>
                <a:lnTo>
                  <a:pt x="1025" y="345"/>
                </a:lnTo>
                <a:lnTo>
                  <a:pt x="1026" y="346"/>
                </a:lnTo>
                <a:lnTo>
                  <a:pt x="1025" y="347"/>
                </a:lnTo>
                <a:lnTo>
                  <a:pt x="1026" y="347"/>
                </a:lnTo>
                <a:lnTo>
                  <a:pt x="1027" y="348"/>
                </a:lnTo>
                <a:lnTo>
                  <a:pt x="1028" y="347"/>
                </a:lnTo>
                <a:lnTo>
                  <a:pt x="1029" y="348"/>
                </a:lnTo>
                <a:lnTo>
                  <a:pt x="1029" y="349"/>
                </a:lnTo>
                <a:lnTo>
                  <a:pt x="1028" y="350"/>
                </a:lnTo>
                <a:lnTo>
                  <a:pt x="1027" y="351"/>
                </a:lnTo>
                <a:lnTo>
                  <a:pt x="1027" y="350"/>
                </a:lnTo>
                <a:lnTo>
                  <a:pt x="1025" y="351"/>
                </a:lnTo>
                <a:lnTo>
                  <a:pt x="1021" y="348"/>
                </a:lnTo>
                <a:lnTo>
                  <a:pt x="1020" y="347"/>
                </a:lnTo>
                <a:lnTo>
                  <a:pt x="1019" y="347"/>
                </a:lnTo>
                <a:lnTo>
                  <a:pt x="1018" y="348"/>
                </a:lnTo>
                <a:lnTo>
                  <a:pt x="1017" y="347"/>
                </a:lnTo>
                <a:lnTo>
                  <a:pt x="1018" y="346"/>
                </a:lnTo>
                <a:lnTo>
                  <a:pt x="1015" y="342"/>
                </a:lnTo>
                <a:lnTo>
                  <a:pt x="1013" y="343"/>
                </a:lnTo>
                <a:lnTo>
                  <a:pt x="1011" y="344"/>
                </a:lnTo>
                <a:lnTo>
                  <a:pt x="1011" y="345"/>
                </a:lnTo>
                <a:lnTo>
                  <a:pt x="1010" y="345"/>
                </a:lnTo>
                <a:lnTo>
                  <a:pt x="1009" y="344"/>
                </a:lnTo>
                <a:lnTo>
                  <a:pt x="1008" y="344"/>
                </a:lnTo>
                <a:lnTo>
                  <a:pt x="1008" y="343"/>
                </a:lnTo>
                <a:lnTo>
                  <a:pt x="1007" y="341"/>
                </a:lnTo>
                <a:lnTo>
                  <a:pt x="1006" y="341"/>
                </a:lnTo>
                <a:lnTo>
                  <a:pt x="1005" y="340"/>
                </a:lnTo>
                <a:lnTo>
                  <a:pt x="1004" y="341"/>
                </a:lnTo>
                <a:lnTo>
                  <a:pt x="1004" y="341"/>
                </a:lnTo>
                <a:lnTo>
                  <a:pt x="1003" y="342"/>
                </a:lnTo>
                <a:lnTo>
                  <a:pt x="1002" y="342"/>
                </a:lnTo>
                <a:lnTo>
                  <a:pt x="1001" y="343"/>
                </a:lnTo>
                <a:lnTo>
                  <a:pt x="1002" y="344"/>
                </a:lnTo>
                <a:lnTo>
                  <a:pt x="1003" y="344"/>
                </a:lnTo>
                <a:lnTo>
                  <a:pt x="1005" y="348"/>
                </a:lnTo>
                <a:lnTo>
                  <a:pt x="1004" y="348"/>
                </a:lnTo>
                <a:lnTo>
                  <a:pt x="1004" y="349"/>
                </a:lnTo>
                <a:lnTo>
                  <a:pt x="1002" y="346"/>
                </a:lnTo>
                <a:lnTo>
                  <a:pt x="1000" y="343"/>
                </a:lnTo>
                <a:lnTo>
                  <a:pt x="999" y="344"/>
                </a:lnTo>
                <a:lnTo>
                  <a:pt x="998" y="344"/>
                </a:lnTo>
                <a:lnTo>
                  <a:pt x="998" y="345"/>
                </a:lnTo>
                <a:lnTo>
                  <a:pt x="999" y="346"/>
                </a:lnTo>
                <a:lnTo>
                  <a:pt x="1000" y="347"/>
                </a:lnTo>
                <a:lnTo>
                  <a:pt x="1001" y="349"/>
                </a:lnTo>
                <a:lnTo>
                  <a:pt x="1002" y="350"/>
                </a:lnTo>
                <a:lnTo>
                  <a:pt x="1002" y="351"/>
                </a:lnTo>
                <a:lnTo>
                  <a:pt x="1003" y="351"/>
                </a:lnTo>
                <a:lnTo>
                  <a:pt x="1003" y="351"/>
                </a:lnTo>
                <a:lnTo>
                  <a:pt x="1004" y="352"/>
                </a:lnTo>
                <a:lnTo>
                  <a:pt x="1004" y="353"/>
                </a:lnTo>
                <a:lnTo>
                  <a:pt x="1005" y="354"/>
                </a:lnTo>
                <a:lnTo>
                  <a:pt x="1005" y="355"/>
                </a:lnTo>
                <a:lnTo>
                  <a:pt x="1006" y="355"/>
                </a:lnTo>
                <a:lnTo>
                  <a:pt x="1006" y="356"/>
                </a:lnTo>
                <a:lnTo>
                  <a:pt x="1007" y="357"/>
                </a:lnTo>
                <a:lnTo>
                  <a:pt x="1007" y="358"/>
                </a:lnTo>
                <a:lnTo>
                  <a:pt x="1008" y="358"/>
                </a:lnTo>
                <a:lnTo>
                  <a:pt x="1000" y="363"/>
                </a:lnTo>
                <a:lnTo>
                  <a:pt x="999" y="362"/>
                </a:lnTo>
                <a:lnTo>
                  <a:pt x="998" y="361"/>
                </a:lnTo>
                <a:lnTo>
                  <a:pt x="998" y="360"/>
                </a:lnTo>
                <a:lnTo>
                  <a:pt x="997" y="359"/>
                </a:lnTo>
                <a:lnTo>
                  <a:pt x="997" y="358"/>
                </a:lnTo>
                <a:lnTo>
                  <a:pt x="996" y="358"/>
                </a:lnTo>
                <a:lnTo>
                  <a:pt x="996" y="357"/>
                </a:lnTo>
                <a:lnTo>
                  <a:pt x="995" y="356"/>
                </a:lnTo>
                <a:lnTo>
                  <a:pt x="994" y="355"/>
                </a:lnTo>
                <a:lnTo>
                  <a:pt x="993" y="354"/>
                </a:lnTo>
                <a:lnTo>
                  <a:pt x="993" y="353"/>
                </a:lnTo>
                <a:lnTo>
                  <a:pt x="992" y="352"/>
                </a:lnTo>
                <a:lnTo>
                  <a:pt x="992" y="351"/>
                </a:lnTo>
                <a:lnTo>
                  <a:pt x="991" y="351"/>
                </a:lnTo>
                <a:lnTo>
                  <a:pt x="990" y="349"/>
                </a:lnTo>
                <a:lnTo>
                  <a:pt x="989" y="350"/>
                </a:lnTo>
                <a:lnTo>
                  <a:pt x="988" y="350"/>
                </a:lnTo>
                <a:lnTo>
                  <a:pt x="986" y="351"/>
                </a:lnTo>
                <a:lnTo>
                  <a:pt x="984" y="352"/>
                </a:lnTo>
                <a:lnTo>
                  <a:pt x="981" y="353"/>
                </a:lnTo>
                <a:lnTo>
                  <a:pt x="981" y="354"/>
                </a:lnTo>
                <a:lnTo>
                  <a:pt x="982" y="355"/>
                </a:lnTo>
                <a:lnTo>
                  <a:pt x="982" y="356"/>
                </a:lnTo>
                <a:lnTo>
                  <a:pt x="981" y="357"/>
                </a:lnTo>
                <a:lnTo>
                  <a:pt x="981" y="358"/>
                </a:lnTo>
                <a:lnTo>
                  <a:pt x="982" y="359"/>
                </a:lnTo>
                <a:lnTo>
                  <a:pt x="980" y="360"/>
                </a:lnTo>
                <a:lnTo>
                  <a:pt x="980" y="361"/>
                </a:lnTo>
                <a:lnTo>
                  <a:pt x="981" y="361"/>
                </a:lnTo>
                <a:lnTo>
                  <a:pt x="981" y="362"/>
                </a:lnTo>
                <a:lnTo>
                  <a:pt x="982" y="362"/>
                </a:lnTo>
                <a:lnTo>
                  <a:pt x="982" y="363"/>
                </a:lnTo>
                <a:lnTo>
                  <a:pt x="981" y="363"/>
                </a:lnTo>
                <a:lnTo>
                  <a:pt x="981" y="363"/>
                </a:lnTo>
                <a:lnTo>
                  <a:pt x="980" y="364"/>
                </a:lnTo>
                <a:lnTo>
                  <a:pt x="980" y="365"/>
                </a:lnTo>
                <a:lnTo>
                  <a:pt x="980" y="366"/>
                </a:lnTo>
                <a:lnTo>
                  <a:pt x="979" y="366"/>
                </a:lnTo>
                <a:lnTo>
                  <a:pt x="977" y="367"/>
                </a:lnTo>
                <a:lnTo>
                  <a:pt x="975" y="364"/>
                </a:lnTo>
                <a:lnTo>
                  <a:pt x="974" y="364"/>
                </a:lnTo>
                <a:lnTo>
                  <a:pt x="974" y="365"/>
                </a:lnTo>
                <a:lnTo>
                  <a:pt x="973" y="365"/>
                </a:lnTo>
                <a:lnTo>
                  <a:pt x="971" y="365"/>
                </a:lnTo>
                <a:lnTo>
                  <a:pt x="970" y="365"/>
                </a:lnTo>
                <a:lnTo>
                  <a:pt x="969" y="365"/>
                </a:lnTo>
                <a:lnTo>
                  <a:pt x="969" y="366"/>
                </a:lnTo>
                <a:lnTo>
                  <a:pt x="968" y="366"/>
                </a:lnTo>
                <a:lnTo>
                  <a:pt x="968" y="366"/>
                </a:lnTo>
                <a:lnTo>
                  <a:pt x="968" y="367"/>
                </a:lnTo>
                <a:lnTo>
                  <a:pt x="967" y="367"/>
                </a:lnTo>
                <a:lnTo>
                  <a:pt x="967" y="368"/>
                </a:lnTo>
                <a:lnTo>
                  <a:pt x="968" y="368"/>
                </a:lnTo>
                <a:lnTo>
                  <a:pt x="968" y="369"/>
                </a:lnTo>
                <a:lnTo>
                  <a:pt x="968" y="370"/>
                </a:lnTo>
                <a:lnTo>
                  <a:pt x="969" y="372"/>
                </a:lnTo>
                <a:lnTo>
                  <a:pt x="970" y="372"/>
                </a:lnTo>
                <a:lnTo>
                  <a:pt x="970" y="373"/>
                </a:lnTo>
                <a:lnTo>
                  <a:pt x="976" y="370"/>
                </a:lnTo>
                <a:lnTo>
                  <a:pt x="976" y="371"/>
                </a:lnTo>
                <a:lnTo>
                  <a:pt x="981" y="368"/>
                </a:lnTo>
                <a:lnTo>
                  <a:pt x="982" y="369"/>
                </a:lnTo>
                <a:lnTo>
                  <a:pt x="983" y="371"/>
                </a:lnTo>
                <a:lnTo>
                  <a:pt x="984" y="372"/>
                </a:lnTo>
                <a:lnTo>
                  <a:pt x="983" y="372"/>
                </a:lnTo>
                <a:lnTo>
                  <a:pt x="980" y="374"/>
                </a:lnTo>
                <a:lnTo>
                  <a:pt x="978" y="372"/>
                </a:lnTo>
                <a:lnTo>
                  <a:pt x="978" y="371"/>
                </a:lnTo>
                <a:lnTo>
                  <a:pt x="977" y="372"/>
                </a:lnTo>
                <a:lnTo>
                  <a:pt x="976" y="371"/>
                </a:lnTo>
                <a:lnTo>
                  <a:pt x="973" y="373"/>
                </a:lnTo>
                <a:lnTo>
                  <a:pt x="971" y="374"/>
                </a:lnTo>
                <a:lnTo>
                  <a:pt x="970" y="374"/>
                </a:lnTo>
                <a:lnTo>
                  <a:pt x="969" y="373"/>
                </a:lnTo>
                <a:lnTo>
                  <a:pt x="968" y="372"/>
                </a:lnTo>
                <a:lnTo>
                  <a:pt x="968" y="370"/>
                </a:lnTo>
                <a:lnTo>
                  <a:pt x="966" y="368"/>
                </a:lnTo>
                <a:lnTo>
                  <a:pt x="964" y="369"/>
                </a:lnTo>
                <a:lnTo>
                  <a:pt x="963" y="370"/>
                </a:lnTo>
                <a:lnTo>
                  <a:pt x="962" y="370"/>
                </a:lnTo>
                <a:lnTo>
                  <a:pt x="961" y="371"/>
                </a:lnTo>
                <a:lnTo>
                  <a:pt x="960" y="371"/>
                </a:lnTo>
                <a:lnTo>
                  <a:pt x="960" y="372"/>
                </a:lnTo>
                <a:lnTo>
                  <a:pt x="959" y="373"/>
                </a:lnTo>
                <a:lnTo>
                  <a:pt x="959" y="374"/>
                </a:lnTo>
                <a:lnTo>
                  <a:pt x="959" y="375"/>
                </a:lnTo>
                <a:lnTo>
                  <a:pt x="958" y="375"/>
                </a:lnTo>
                <a:lnTo>
                  <a:pt x="958" y="375"/>
                </a:lnTo>
                <a:lnTo>
                  <a:pt x="957" y="375"/>
                </a:lnTo>
                <a:lnTo>
                  <a:pt x="954" y="375"/>
                </a:lnTo>
                <a:lnTo>
                  <a:pt x="952" y="375"/>
                </a:lnTo>
                <a:lnTo>
                  <a:pt x="952" y="377"/>
                </a:lnTo>
                <a:lnTo>
                  <a:pt x="952" y="378"/>
                </a:lnTo>
                <a:lnTo>
                  <a:pt x="952" y="381"/>
                </a:lnTo>
                <a:lnTo>
                  <a:pt x="953" y="381"/>
                </a:lnTo>
                <a:lnTo>
                  <a:pt x="954" y="382"/>
                </a:lnTo>
                <a:lnTo>
                  <a:pt x="955" y="382"/>
                </a:lnTo>
                <a:lnTo>
                  <a:pt x="956" y="382"/>
                </a:lnTo>
                <a:lnTo>
                  <a:pt x="955" y="382"/>
                </a:lnTo>
                <a:lnTo>
                  <a:pt x="954" y="382"/>
                </a:lnTo>
                <a:lnTo>
                  <a:pt x="953" y="384"/>
                </a:lnTo>
                <a:lnTo>
                  <a:pt x="952" y="384"/>
                </a:lnTo>
                <a:lnTo>
                  <a:pt x="952" y="383"/>
                </a:lnTo>
                <a:lnTo>
                  <a:pt x="953" y="382"/>
                </a:lnTo>
                <a:lnTo>
                  <a:pt x="952" y="382"/>
                </a:lnTo>
                <a:lnTo>
                  <a:pt x="951" y="382"/>
                </a:lnTo>
                <a:lnTo>
                  <a:pt x="950" y="382"/>
                </a:lnTo>
                <a:lnTo>
                  <a:pt x="948" y="382"/>
                </a:lnTo>
                <a:lnTo>
                  <a:pt x="947" y="382"/>
                </a:lnTo>
                <a:lnTo>
                  <a:pt x="946" y="382"/>
                </a:lnTo>
                <a:lnTo>
                  <a:pt x="946" y="383"/>
                </a:lnTo>
                <a:lnTo>
                  <a:pt x="946" y="384"/>
                </a:lnTo>
                <a:lnTo>
                  <a:pt x="947" y="384"/>
                </a:lnTo>
                <a:lnTo>
                  <a:pt x="947" y="385"/>
                </a:lnTo>
                <a:lnTo>
                  <a:pt x="948" y="386"/>
                </a:lnTo>
                <a:lnTo>
                  <a:pt x="948" y="387"/>
                </a:lnTo>
                <a:lnTo>
                  <a:pt x="949" y="387"/>
                </a:lnTo>
                <a:lnTo>
                  <a:pt x="949" y="387"/>
                </a:lnTo>
                <a:lnTo>
                  <a:pt x="950" y="387"/>
                </a:lnTo>
                <a:lnTo>
                  <a:pt x="951" y="387"/>
                </a:lnTo>
                <a:lnTo>
                  <a:pt x="951" y="388"/>
                </a:lnTo>
                <a:lnTo>
                  <a:pt x="952" y="388"/>
                </a:lnTo>
                <a:lnTo>
                  <a:pt x="953" y="388"/>
                </a:lnTo>
                <a:lnTo>
                  <a:pt x="953" y="389"/>
                </a:lnTo>
                <a:lnTo>
                  <a:pt x="950" y="388"/>
                </a:lnTo>
                <a:lnTo>
                  <a:pt x="949" y="389"/>
                </a:lnTo>
                <a:lnTo>
                  <a:pt x="949" y="390"/>
                </a:lnTo>
                <a:lnTo>
                  <a:pt x="948" y="390"/>
                </a:lnTo>
                <a:lnTo>
                  <a:pt x="948" y="391"/>
                </a:lnTo>
                <a:lnTo>
                  <a:pt x="947" y="391"/>
                </a:lnTo>
                <a:lnTo>
                  <a:pt x="949" y="393"/>
                </a:lnTo>
                <a:lnTo>
                  <a:pt x="946" y="394"/>
                </a:lnTo>
                <a:lnTo>
                  <a:pt x="945" y="393"/>
                </a:lnTo>
                <a:lnTo>
                  <a:pt x="945" y="392"/>
                </a:lnTo>
                <a:lnTo>
                  <a:pt x="945" y="391"/>
                </a:lnTo>
                <a:lnTo>
                  <a:pt x="946" y="391"/>
                </a:lnTo>
                <a:lnTo>
                  <a:pt x="947" y="391"/>
                </a:lnTo>
                <a:lnTo>
                  <a:pt x="947" y="390"/>
                </a:lnTo>
                <a:lnTo>
                  <a:pt x="948" y="390"/>
                </a:lnTo>
                <a:lnTo>
                  <a:pt x="947" y="389"/>
                </a:lnTo>
                <a:lnTo>
                  <a:pt x="946" y="387"/>
                </a:lnTo>
                <a:lnTo>
                  <a:pt x="944" y="387"/>
                </a:lnTo>
                <a:lnTo>
                  <a:pt x="944" y="386"/>
                </a:lnTo>
                <a:lnTo>
                  <a:pt x="944" y="385"/>
                </a:lnTo>
                <a:lnTo>
                  <a:pt x="945" y="385"/>
                </a:lnTo>
                <a:lnTo>
                  <a:pt x="946" y="385"/>
                </a:lnTo>
                <a:lnTo>
                  <a:pt x="946" y="384"/>
                </a:lnTo>
                <a:lnTo>
                  <a:pt x="946" y="383"/>
                </a:lnTo>
                <a:lnTo>
                  <a:pt x="946" y="382"/>
                </a:lnTo>
                <a:lnTo>
                  <a:pt x="946" y="381"/>
                </a:lnTo>
                <a:lnTo>
                  <a:pt x="946" y="379"/>
                </a:lnTo>
                <a:lnTo>
                  <a:pt x="946" y="378"/>
                </a:lnTo>
                <a:lnTo>
                  <a:pt x="946" y="377"/>
                </a:lnTo>
                <a:lnTo>
                  <a:pt x="947" y="377"/>
                </a:lnTo>
                <a:lnTo>
                  <a:pt x="946" y="377"/>
                </a:lnTo>
                <a:lnTo>
                  <a:pt x="946" y="376"/>
                </a:lnTo>
                <a:lnTo>
                  <a:pt x="946" y="377"/>
                </a:lnTo>
                <a:lnTo>
                  <a:pt x="945" y="377"/>
                </a:lnTo>
                <a:lnTo>
                  <a:pt x="944" y="377"/>
                </a:lnTo>
                <a:lnTo>
                  <a:pt x="943" y="378"/>
                </a:lnTo>
                <a:lnTo>
                  <a:pt x="941" y="379"/>
                </a:lnTo>
                <a:lnTo>
                  <a:pt x="940" y="379"/>
                </a:lnTo>
                <a:close/>
                <a:moveTo>
                  <a:pt x="965" y="1037"/>
                </a:moveTo>
                <a:lnTo>
                  <a:pt x="965" y="1038"/>
                </a:lnTo>
                <a:lnTo>
                  <a:pt x="965" y="1039"/>
                </a:lnTo>
                <a:lnTo>
                  <a:pt x="965" y="1042"/>
                </a:lnTo>
                <a:lnTo>
                  <a:pt x="965" y="1045"/>
                </a:lnTo>
                <a:lnTo>
                  <a:pt x="965" y="1048"/>
                </a:lnTo>
                <a:lnTo>
                  <a:pt x="965" y="1050"/>
                </a:lnTo>
                <a:lnTo>
                  <a:pt x="965" y="1053"/>
                </a:lnTo>
                <a:lnTo>
                  <a:pt x="970" y="1053"/>
                </a:lnTo>
                <a:lnTo>
                  <a:pt x="971" y="1053"/>
                </a:lnTo>
                <a:lnTo>
                  <a:pt x="974" y="1053"/>
                </a:lnTo>
                <a:lnTo>
                  <a:pt x="976" y="1053"/>
                </a:lnTo>
                <a:lnTo>
                  <a:pt x="983" y="1053"/>
                </a:lnTo>
                <a:lnTo>
                  <a:pt x="984" y="1053"/>
                </a:lnTo>
                <a:lnTo>
                  <a:pt x="984" y="1054"/>
                </a:lnTo>
                <a:lnTo>
                  <a:pt x="984" y="1055"/>
                </a:lnTo>
                <a:lnTo>
                  <a:pt x="984" y="1056"/>
                </a:lnTo>
                <a:lnTo>
                  <a:pt x="985" y="1056"/>
                </a:lnTo>
                <a:lnTo>
                  <a:pt x="986" y="1056"/>
                </a:lnTo>
                <a:lnTo>
                  <a:pt x="987" y="1056"/>
                </a:lnTo>
                <a:lnTo>
                  <a:pt x="988" y="1056"/>
                </a:lnTo>
                <a:lnTo>
                  <a:pt x="989" y="1056"/>
                </a:lnTo>
                <a:lnTo>
                  <a:pt x="990" y="1056"/>
                </a:lnTo>
                <a:lnTo>
                  <a:pt x="991" y="1056"/>
                </a:lnTo>
                <a:lnTo>
                  <a:pt x="992" y="1056"/>
                </a:lnTo>
                <a:lnTo>
                  <a:pt x="992" y="1056"/>
                </a:lnTo>
                <a:lnTo>
                  <a:pt x="993" y="1056"/>
                </a:lnTo>
                <a:lnTo>
                  <a:pt x="994" y="1056"/>
                </a:lnTo>
                <a:lnTo>
                  <a:pt x="995" y="1056"/>
                </a:lnTo>
                <a:lnTo>
                  <a:pt x="996" y="1056"/>
                </a:lnTo>
                <a:lnTo>
                  <a:pt x="997" y="1056"/>
                </a:lnTo>
                <a:lnTo>
                  <a:pt x="998" y="1056"/>
                </a:lnTo>
                <a:lnTo>
                  <a:pt x="999" y="1056"/>
                </a:lnTo>
                <a:lnTo>
                  <a:pt x="1000" y="1056"/>
                </a:lnTo>
                <a:lnTo>
                  <a:pt x="1001" y="1056"/>
                </a:lnTo>
                <a:lnTo>
                  <a:pt x="1002" y="1056"/>
                </a:lnTo>
                <a:lnTo>
                  <a:pt x="1003" y="1056"/>
                </a:lnTo>
                <a:lnTo>
                  <a:pt x="1004" y="1056"/>
                </a:lnTo>
                <a:lnTo>
                  <a:pt x="1004" y="1056"/>
                </a:lnTo>
                <a:lnTo>
                  <a:pt x="1005" y="1056"/>
                </a:lnTo>
                <a:lnTo>
                  <a:pt x="1006" y="1056"/>
                </a:lnTo>
                <a:lnTo>
                  <a:pt x="1007" y="1056"/>
                </a:lnTo>
                <a:lnTo>
                  <a:pt x="1008" y="1056"/>
                </a:lnTo>
                <a:lnTo>
                  <a:pt x="1009" y="1056"/>
                </a:lnTo>
                <a:lnTo>
                  <a:pt x="1010" y="1056"/>
                </a:lnTo>
                <a:lnTo>
                  <a:pt x="1011" y="1056"/>
                </a:lnTo>
                <a:lnTo>
                  <a:pt x="1012" y="1056"/>
                </a:lnTo>
                <a:lnTo>
                  <a:pt x="1013" y="1056"/>
                </a:lnTo>
                <a:lnTo>
                  <a:pt x="1014" y="1056"/>
                </a:lnTo>
                <a:lnTo>
                  <a:pt x="1015" y="1056"/>
                </a:lnTo>
                <a:lnTo>
                  <a:pt x="1016" y="1056"/>
                </a:lnTo>
                <a:lnTo>
                  <a:pt x="1016" y="1056"/>
                </a:lnTo>
                <a:lnTo>
                  <a:pt x="1017" y="1056"/>
                </a:lnTo>
                <a:lnTo>
                  <a:pt x="1018" y="1056"/>
                </a:lnTo>
                <a:lnTo>
                  <a:pt x="1019" y="1056"/>
                </a:lnTo>
                <a:lnTo>
                  <a:pt x="1020" y="1056"/>
                </a:lnTo>
                <a:lnTo>
                  <a:pt x="1021" y="1056"/>
                </a:lnTo>
                <a:lnTo>
                  <a:pt x="1022" y="1056"/>
                </a:lnTo>
                <a:lnTo>
                  <a:pt x="1023" y="1056"/>
                </a:lnTo>
                <a:lnTo>
                  <a:pt x="1040" y="1055"/>
                </a:lnTo>
                <a:lnTo>
                  <a:pt x="1040" y="1055"/>
                </a:lnTo>
                <a:lnTo>
                  <a:pt x="1040" y="1056"/>
                </a:lnTo>
                <a:lnTo>
                  <a:pt x="1040" y="1057"/>
                </a:lnTo>
                <a:lnTo>
                  <a:pt x="1045" y="1056"/>
                </a:lnTo>
                <a:lnTo>
                  <a:pt x="1047" y="1056"/>
                </a:lnTo>
                <a:lnTo>
                  <a:pt x="1049" y="1056"/>
                </a:lnTo>
                <a:lnTo>
                  <a:pt x="1049" y="1055"/>
                </a:lnTo>
                <a:lnTo>
                  <a:pt x="1049" y="1054"/>
                </a:lnTo>
                <a:lnTo>
                  <a:pt x="1049" y="1053"/>
                </a:lnTo>
                <a:lnTo>
                  <a:pt x="1049" y="1052"/>
                </a:lnTo>
                <a:lnTo>
                  <a:pt x="1049" y="1050"/>
                </a:lnTo>
                <a:lnTo>
                  <a:pt x="1049" y="1050"/>
                </a:lnTo>
                <a:lnTo>
                  <a:pt x="1049" y="1048"/>
                </a:lnTo>
                <a:lnTo>
                  <a:pt x="1049" y="1046"/>
                </a:lnTo>
                <a:lnTo>
                  <a:pt x="1049" y="1043"/>
                </a:lnTo>
                <a:lnTo>
                  <a:pt x="1049" y="1039"/>
                </a:lnTo>
                <a:lnTo>
                  <a:pt x="1049" y="1036"/>
                </a:lnTo>
                <a:lnTo>
                  <a:pt x="1049" y="1035"/>
                </a:lnTo>
                <a:lnTo>
                  <a:pt x="1049" y="1031"/>
                </a:lnTo>
                <a:lnTo>
                  <a:pt x="1049" y="1027"/>
                </a:lnTo>
                <a:lnTo>
                  <a:pt x="1049" y="1026"/>
                </a:lnTo>
                <a:lnTo>
                  <a:pt x="1049" y="1023"/>
                </a:lnTo>
                <a:lnTo>
                  <a:pt x="1048" y="1020"/>
                </a:lnTo>
                <a:lnTo>
                  <a:pt x="1048" y="1019"/>
                </a:lnTo>
                <a:lnTo>
                  <a:pt x="1048" y="1014"/>
                </a:lnTo>
                <a:lnTo>
                  <a:pt x="1048" y="1014"/>
                </a:lnTo>
                <a:lnTo>
                  <a:pt x="1048" y="1013"/>
                </a:lnTo>
                <a:lnTo>
                  <a:pt x="1048" y="1012"/>
                </a:lnTo>
                <a:lnTo>
                  <a:pt x="1048" y="1011"/>
                </a:lnTo>
                <a:lnTo>
                  <a:pt x="1048" y="1010"/>
                </a:lnTo>
                <a:lnTo>
                  <a:pt x="1048" y="1009"/>
                </a:lnTo>
                <a:lnTo>
                  <a:pt x="1048" y="1004"/>
                </a:lnTo>
                <a:lnTo>
                  <a:pt x="1048" y="1002"/>
                </a:lnTo>
                <a:lnTo>
                  <a:pt x="1048" y="1000"/>
                </a:lnTo>
                <a:lnTo>
                  <a:pt x="1048" y="997"/>
                </a:lnTo>
                <a:lnTo>
                  <a:pt x="1048" y="993"/>
                </a:lnTo>
                <a:lnTo>
                  <a:pt x="1048" y="992"/>
                </a:lnTo>
                <a:lnTo>
                  <a:pt x="1048" y="986"/>
                </a:lnTo>
                <a:lnTo>
                  <a:pt x="1048" y="985"/>
                </a:lnTo>
                <a:lnTo>
                  <a:pt x="1048" y="981"/>
                </a:lnTo>
                <a:lnTo>
                  <a:pt x="1047" y="981"/>
                </a:lnTo>
                <a:lnTo>
                  <a:pt x="1043" y="982"/>
                </a:lnTo>
                <a:lnTo>
                  <a:pt x="1042" y="982"/>
                </a:lnTo>
                <a:lnTo>
                  <a:pt x="1041" y="982"/>
                </a:lnTo>
                <a:lnTo>
                  <a:pt x="1040" y="982"/>
                </a:lnTo>
                <a:lnTo>
                  <a:pt x="1040" y="982"/>
                </a:lnTo>
                <a:lnTo>
                  <a:pt x="1040" y="983"/>
                </a:lnTo>
                <a:lnTo>
                  <a:pt x="1040" y="984"/>
                </a:lnTo>
                <a:lnTo>
                  <a:pt x="1040" y="987"/>
                </a:lnTo>
                <a:lnTo>
                  <a:pt x="1039" y="987"/>
                </a:lnTo>
                <a:lnTo>
                  <a:pt x="1034" y="987"/>
                </a:lnTo>
                <a:lnTo>
                  <a:pt x="1032" y="987"/>
                </a:lnTo>
                <a:lnTo>
                  <a:pt x="1030" y="987"/>
                </a:lnTo>
                <a:lnTo>
                  <a:pt x="1020" y="987"/>
                </a:lnTo>
                <a:lnTo>
                  <a:pt x="1020" y="984"/>
                </a:lnTo>
                <a:lnTo>
                  <a:pt x="1020" y="982"/>
                </a:lnTo>
                <a:lnTo>
                  <a:pt x="1020" y="981"/>
                </a:lnTo>
                <a:lnTo>
                  <a:pt x="1020" y="980"/>
                </a:lnTo>
                <a:lnTo>
                  <a:pt x="1020" y="979"/>
                </a:lnTo>
                <a:lnTo>
                  <a:pt x="1020" y="978"/>
                </a:lnTo>
                <a:lnTo>
                  <a:pt x="1021" y="977"/>
                </a:lnTo>
                <a:lnTo>
                  <a:pt x="1021" y="976"/>
                </a:lnTo>
                <a:lnTo>
                  <a:pt x="1021" y="975"/>
                </a:lnTo>
                <a:lnTo>
                  <a:pt x="1020" y="975"/>
                </a:lnTo>
                <a:lnTo>
                  <a:pt x="1019" y="975"/>
                </a:lnTo>
                <a:lnTo>
                  <a:pt x="1018" y="975"/>
                </a:lnTo>
                <a:lnTo>
                  <a:pt x="1017" y="975"/>
                </a:lnTo>
                <a:lnTo>
                  <a:pt x="1016" y="975"/>
                </a:lnTo>
                <a:lnTo>
                  <a:pt x="1016" y="975"/>
                </a:lnTo>
                <a:lnTo>
                  <a:pt x="1015" y="975"/>
                </a:lnTo>
                <a:lnTo>
                  <a:pt x="1014" y="975"/>
                </a:lnTo>
                <a:lnTo>
                  <a:pt x="1013" y="975"/>
                </a:lnTo>
                <a:lnTo>
                  <a:pt x="1011" y="976"/>
                </a:lnTo>
                <a:lnTo>
                  <a:pt x="1011" y="977"/>
                </a:lnTo>
                <a:lnTo>
                  <a:pt x="1011" y="978"/>
                </a:lnTo>
                <a:lnTo>
                  <a:pt x="1011" y="983"/>
                </a:lnTo>
                <a:lnTo>
                  <a:pt x="1011" y="985"/>
                </a:lnTo>
                <a:lnTo>
                  <a:pt x="1011" y="986"/>
                </a:lnTo>
                <a:lnTo>
                  <a:pt x="1011" y="987"/>
                </a:lnTo>
                <a:lnTo>
                  <a:pt x="1009" y="987"/>
                </a:lnTo>
                <a:lnTo>
                  <a:pt x="1008" y="987"/>
                </a:lnTo>
                <a:lnTo>
                  <a:pt x="1007" y="988"/>
                </a:lnTo>
                <a:lnTo>
                  <a:pt x="1006" y="988"/>
                </a:lnTo>
                <a:lnTo>
                  <a:pt x="1005" y="988"/>
                </a:lnTo>
                <a:lnTo>
                  <a:pt x="1003" y="988"/>
                </a:lnTo>
                <a:lnTo>
                  <a:pt x="1002" y="988"/>
                </a:lnTo>
                <a:lnTo>
                  <a:pt x="1002" y="989"/>
                </a:lnTo>
                <a:lnTo>
                  <a:pt x="1002" y="990"/>
                </a:lnTo>
                <a:lnTo>
                  <a:pt x="1002" y="990"/>
                </a:lnTo>
                <a:lnTo>
                  <a:pt x="1002" y="991"/>
                </a:lnTo>
                <a:lnTo>
                  <a:pt x="1002" y="993"/>
                </a:lnTo>
                <a:lnTo>
                  <a:pt x="1002" y="995"/>
                </a:lnTo>
                <a:lnTo>
                  <a:pt x="1002" y="997"/>
                </a:lnTo>
                <a:lnTo>
                  <a:pt x="1002" y="1000"/>
                </a:lnTo>
                <a:lnTo>
                  <a:pt x="1002" y="1003"/>
                </a:lnTo>
                <a:lnTo>
                  <a:pt x="1001" y="1003"/>
                </a:lnTo>
                <a:lnTo>
                  <a:pt x="999" y="1003"/>
                </a:lnTo>
                <a:lnTo>
                  <a:pt x="998" y="1003"/>
                </a:lnTo>
                <a:lnTo>
                  <a:pt x="996" y="1003"/>
                </a:lnTo>
                <a:lnTo>
                  <a:pt x="992" y="1003"/>
                </a:lnTo>
                <a:lnTo>
                  <a:pt x="992" y="1004"/>
                </a:lnTo>
                <a:lnTo>
                  <a:pt x="992" y="1005"/>
                </a:lnTo>
                <a:lnTo>
                  <a:pt x="992" y="1006"/>
                </a:lnTo>
                <a:lnTo>
                  <a:pt x="992" y="1007"/>
                </a:lnTo>
                <a:lnTo>
                  <a:pt x="992" y="1008"/>
                </a:lnTo>
                <a:lnTo>
                  <a:pt x="992" y="1009"/>
                </a:lnTo>
                <a:lnTo>
                  <a:pt x="992" y="1011"/>
                </a:lnTo>
                <a:lnTo>
                  <a:pt x="992" y="1012"/>
                </a:lnTo>
                <a:lnTo>
                  <a:pt x="992" y="1014"/>
                </a:lnTo>
                <a:lnTo>
                  <a:pt x="992" y="1015"/>
                </a:lnTo>
                <a:lnTo>
                  <a:pt x="992" y="1016"/>
                </a:lnTo>
                <a:lnTo>
                  <a:pt x="988" y="1016"/>
                </a:lnTo>
                <a:lnTo>
                  <a:pt x="987" y="1016"/>
                </a:lnTo>
                <a:lnTo>
                  <a:pt x="986" y="1016"/>
                </a:lnTo>
                <a:lnTo>
                  <a:pt x="985" y="1016"/>
                </a:lnTo>
                <a:lnTo>
                  <a:pt x="983" y="1016"/>
                </a:lnTo>
                <a:lnTo>
                  <a:pt x="983" y="1018"/>
                </a:lnTo>
                <a:lnTo>
                  <a:pt x="983" y="1020"/>
                </a:lnTo>
                <a:lnTo>
                  <a:pt x="983" y="1023"/>
                </a:lnTo>
                <a:lnTo>
                  <a:pt x="983" y="1025"/>
                </a:lnTo>
                <a:lnTo>
                  <a:pt x="983" y="1026"/>
                </a:lnTo>
                <a:lnTo>
                  <a:pt x="985" y="1025"/>
                </a:lnTo>
                <a:lnTo>
                  <a:pt x="986" y="1024"/>
                </a:lnTo>
                <a:lnTo>
                  <a:pt x="988" y="1023"/>
                </a:lnTo>
                <a:lnTo>
                  <a:pt x="988" y="1028"/>
                </a:lnTo>
                <a:lnTo>
                  <a:pt x="988" y="1030"/>
                </a:lnTo>
                <a:lnTo>
                  <a:pt x="988" y="1033"/>
                </a:lnTo>
                <a:lnTo>
                  <a:pt x="988" y="1035"/>
                </a:lnTo>
                <a:lnTo>
                  <a:pt x="988" y="1037"/>
                </a:lnTo>
                <a:lnTo>
                  <a:pt x="986" y="1037"/>
                </a:lnTo>
                <a:lnTo>
                  <a:pt x="983" y="1037"/>
                </a:lnTo>
                <a:lnTo>
                  <a:pt x="982" y="1037"/>
                </a:lnTo>
                <a:lnTo>
                  <a:pt x="980" y="1037"/>
                </a:lnTo>
                <a:lnTo>
                  <a:pt x="978" y="1037"/>
                </a:lnTo>
                <a:lnTo>
                  <a:pt x="975" y="1037"/>
                </a:lnTo>
                <a:lnTo>
                  <a:pt x="974" y="1037"/>
                </a:lnTo>
                <a:lnTo>
                  <a:pt x="974" y="1035"/>
                </a:lnTo>
                <a:lnTo>
                  <a:pt x="974" y="1033"/>
                </a:lnTo>
                <a:lnTo>
                  <a:pt x="974" y="1030"/>
                </a:lnTo>
                <a:lnTo>
                  <a:pt x="969" y="1033"/>
                </a:lnTo>
                <a:lnTo>
                  <a:pt x="965" y="1035"/>
                </a:lnTo>
                <a:lnTo>
                  <a:pt x="965" y="1037"/>
                </a:lnTo>
                <a:close/>
                <a:moveTo>
                  <a:pt x="966" y="348"/>
                </a:moveTo>
                <a:lnTo>
                  <a:pt x="967" y="349"/>
                </a:lnTo>
                <a:lnTo>
                  <a:pt x="968" y="351"/>
                </a:lnTo>
                <a:lnTo>
                  <a:pt x="968" y="352"/>
                </a:lnTo>
                <a:lnTo>
                  <a:pt x="969" y="352"/>
                </a:lnTo>
                <a:lnTo>
                  <a:pt x="969" y="353"/>
                </a:lnTo>
                <a:lnTo>
                  <a:pt x="972" y="358"/>
                </a:lnTo>
                <a:lnTo>
                  <a:pt x="973" y="358"/>
                </a:lnTo>
                <a:lnTo>
                  <a:pt x="975" y="357"/>
                </a:lnTo>
                <a:lnTo>
                  <a:pt x="976" y="357"/>
                </a:lnTo>
                <a:lnTo>
                  <a:pt x="977" y="356"/>
                </a:lnTo>
                <a:lnTo>
                  <a:pt x="977" y="355"/>
                </a:lnTo>
                <a:lnTo>
                  <a:pt x="976" y="355"/>
                </a:lnTo>
                <a:lnTo>
                  <a:pt x="975" y="353"/>
                </a:lnTo>
                <a:lnTo>
                  <a:pt x="977" y="351"/>
                </a:lnTo>
                <a:lnTo>
                  <a:pt x="975" y="350"/>
                </a:lnTo>
                <a:lnTo>
                  <a:pt x="973" y="347"/>
                </a:lnTo>
                <a:lnTo>
                  <a:pt x="972" y="346"/>
                </a:lnTo>
                <a:lnTo>
                  <a:pt x="972" y="345"/>
                </a:lnTo>
                <a:lnTo>
                  <a:pt x="971" y="345"/>
                </a:lnTo>
                <a:lnTo>
                  <a:pt x="971" y="344"/>
                </a:lnTo>
                <a:lnTo>
                  <a:pt x="970" y="344"/>
                </a:lnTo>
                <a:lnTo>
                  <a:pt x="969" y="344"/>
                </a:lnTo>
                <a:lnTo>
                  <a:pt x="969" y="345"/>
                </a:lnTo>
                <a:lnTo>
                  <a:pt x="968" y="346"/>
                </a:lnTo>
                <a:lnTo>
                  <a:pt x="968" y="347"/>
                </a:lnTo>
                <a:lnTo>
                  <a:pt x="968" y="347"/>
                </a:lnTo>
                <a:lnTo>
                  <a:pt x="967" y="347"/>
                </a:lnTo>
                <a:lnTo>
                  <a:pt x="967" y="348"/>
                </a:lnTo>
                <a:lnTo>
                  <a:pt x="966" y="348"/>
                </a:lnTo>
                <a:close/>
                <a:moveTo>
                  <a:pt x="1011" y="336"/>
                </a:moveTo>
                <a:lnTo>
                  <a:pt x="1012" y="337"/>
                </a:lnTo>
                <a:lnTo>
                  <a:pt x="1013" y="336"/>
                </a:lnTo>
                <a:lnTo>
                  <a:pt x="1012" y="335"/>
                </a:lnTo>
                <a:lnTo>
                  <a:pt x="1012" y="336"/>
                </a:lnTo>
                <a:lnTo>
                  <a:pt x="1011" y="336"/>
                </a:lnTo>
                <a:close/>
                <a:moveTo>
                  <a:pt x="1048" y="978"/>
                </a:moveTo>
                <a:lnTo>
                  <a:pt x="1048" y="978"/>
                </a:lnTo>
                <a:lnTo>
                  <a:pt x="1048" y="979"/>
                </a:lnTo>
                <a:lnTo>
                  <a:pt x="1048" y="980"/>
                </a:lnTo>
                <a:lnTo>
                  <a:pt x="1048" y="981"/>
                </a:lnTo>
                <a:lnTo>
                  <a:pt x="1048" y="982"/>
                </a:lnTo>
                <a:lnTo>
                  <a:pt x="1048" y="983"/>
                </a:lnTo>
                <a:lnTo>
                  <a:pt x="1048" y="984"/>
                </a:lnTo>
                <a:lnTo>
                  <a:pt x="1048" y="985"/>
                </a:lnTo>
                <a:lnTo>
                  <a:pt x="1048" y="986"/>
                </a:lnTo>
                <a:lnTo>
                  <a:pt x="1049" y="986"/>
                </a:lnTo>
                <a:lnTo>
                  <a:pt x="1049" y="987"/>
                </a:lnTo>
                <a:lnTo>
                  <a:pt x="1049" y="988"/>
                </a:lnTo>
                <a:lnTo>
                  <a:pt x="1049" y="989"/>
                </a:lnTo>
                <a:lnTo>
                  <a:pt x="1049" y="990"/>
                </a:lnTo>
                <a:lnTo>
                  <a:pt x="1049" y="990"/>
                </a:lnTo>
                <a:lnTo>
                  <a:pt x="1049" y="991"/>
                </a:lnTo>
                <a:lnTo>
                  <a:pt x="1049" y="992"/>
                </a:lnTo>
                <a:lnTo>
                  <a:pt x="1049" y="999"/>
                </a:lnTo>
                <a:lnTo>
                  <a:pt x="1049" y="1005"/>
                </a:lnTo>
                <a:lnTo>
                  <a:pt x="1049" y="1011"/>
                </a:lnTo>
                <a:lnTo>
                  <a:pt x="1049" y="1017"/>
                </a:lnTo>
                <a:lnTo>
                  <a:pt x="1049" y="1019"/>
                </a:lnTo>
                <a:lnTo>
                  <a:pt x="1049" y="1020"/>
                </a:lnTo>
                <a:lnTo>
                  <a:pt x="1050" y="1020"/>
                </a:lnTo>
                <a:lnTo>
                  <a:pt x="1051" y="1020"/>
                </a:lnTo>
                <a:lnTo>
                  <a:pt x="1052" y="1020"/>
                </a:lnTo>
                <a:lnTo>
                  <a:pt x="1052" y="1023"/>
                </a:lnTo>
                <a:lnTo>
                  <a:pt x="1052" y="1023"/>
                </a:lnTo>
                <a:lnTo>
                  <a:pt x="1053" y="1023"/>
                </a:lnTo>
                <a:lnTo>
                  <a:pt x="1054" y="1023"/>
                </a:lnTo>
                <a:lnTo>
                  <a:pt x="1055" y="1023"/>
                </a:lnTo>
                <a:lnTo>
                  <a:pt x="1056" y="1023"/>
                </a:lnTo>
                <a:lnTo>
                  <a:pt x="1057" y="1023"/>
                </a:lnTo>
                <a:lnTo>
                  <a:pt x="1058" y="1023"/>
                </a:lnTo>
                <a:lnTo>
                  <a:pt x="1059" y="1023"/>
                </a:lnTo>
                <a:lnTo>
                  <a:pt x="1065" y="1023"/>
                </a:lnTo>
                <a:lnTo>
                  <a:pt x="1072" y="1023"/>
                </a:lnTo>
                <a:lnTo>
                  <a:pt x="1076" y="1023"/>
                </a:lnTo>
                <a:lnTo>
                  <a:pt x="1076" y="1023"/>
                </a:lnTo>
                <a:lnTo>
                  <a:pt x="1077" y="1023"/>
                </a:lnTo>
                <a:lnTo>
                  <a:pt x="1078" y="1023"/>
                </a:lnTo>
                <a:lnTo>
                  <a:pt x="1079" y="1023"/>
                </a:lnTo>
                <a:lnTo>
                  <a:pt x="1081" y="1023"/>
                </a:lnTo>
                <a:lnTo>
                  <a:pt x="1081" y="1022"/>
                </a:lnTo>
                <a:lnTo>
                  <a:pt x="1081" y="1021"/>
                </a:lnTo>
                <a:lnTo>
                  <a:pt x="1081" y="1019"/>
                </a:lnTo>
                <a:lnTo>
                  <a:pt x="1082" y="1019"/>
                </a:lnTo>
                <a:lnTo>
                  <a:pt x="1084" y="1019"/>
                </a:lnTo>
                <a:lnTo>
                  <a:pt x="1086" y="1019"/>
                </a:lnTo>
                <a:lnTo>
                  <a:pt x="1088" y="1019"/>
                </a:lnTo>
                <a:lnTo>
                  <a:pt x="1088" y="1019"/>
                </a:lnTo>
                <a:lnTo>
                  <a:pt x="1089" y="1019"/>
                </a:lnTo>
                <a:lnTo>
                  <a:pt x="1091" y="1019"/>
                </a:lnTo>
                <a:lnTo>
                  <a:pt x="1093" y="1019"/>
                </a:lnTo>
                <a:lnTo>
                  <a:pt x="1094" y="1019"/>
                </a:lnTo>
                <a:lnTo>
                  <a:pt x="1096" y="1019"/>
                </a:lnTo>
                <a:lnTo>
                  <a:pt x="1098" y="1019"/>
                </a:lnTo>
                <a:lnTo>
                  <a:pt x="1100" y="1019"/>
                </a:lnTo>
                <a:lnTo>
                  <a:pt x="1104" y="1019"/>
                </a:lnTo>
                <a:lnTo>
                  <a:pt x="1105" y="1019"/>
                </a:lnTo>
                <a:lnTo>
                  <a:pt x="1109" y="1019"/>
                </a:lnTo>
                <a:lnTo>
                  <a:pt x="1111" y="1019"/>
                </a:lnTo>
                <a:lnTo>
                  <a:pt x="1114" y="1019"/>
                </a:lnTo>
                <a:lnTo>
                  <a:pt x="1114" y="1017"/>
                </a:lnTo>
                <a:lnTo>
                  <a:pt x="1114" y="1015"/>
                </a:lnTo>
                <a:lnTo>
                  <a:pt x="1114" y="1014"/>
                </a:lnTo>
                <a:lnTo>
                  <a:pt x="1114" y="1012"/>
                </a:lnTo>
                <a:lnTo>
                  <a:pt x="1114" y="1010"/>
                </a:lnTo>
                <a:lnTo>
                  <a:pt x="1114" y="1008"/>
                </a:lnTo>
                <a:lnTo>
                  <a:pt x="1114" y="1007"/>
                </a:lnTo>
                <a:lnTo>
                  <a:pt x="1114" y="1006"/>
                </a:lnTo>
                <a:lnTo>
                  <a:pt x="1114" y="1004"/>
                </a:lnTo>
                <a:lnTo>
                  <a:pt x="1114" y="1002"/>
                </a:lnTo>
                <a:lnTo>
                  <a:pt x="1114" y="1001"/>
                </a:lnTo>
                <a:lnTo>
                  <a:pt x="1114" y="1000"/>
                </a:lnTo>
                <a:lnTo>
                  <a:pt x="1114" y="999"/>
                </a:lnTo>
                <a:lnTo>
                  <a:pt x="1114" y="997"/>
                </a:lnTo>
                <a:lnTo>
                  <a:pt x="1114" y="995"/>
                </a:lnTo>
                <a:lnTo>
                  <a:pt x="1114" y="993"/>
                </a:lnTo>
                <a:lnTo>
                  <a:pt x="1114" y="991"/>
                </a:lnTo>
                <a:lnTo>
                  <a:pt x="1114" y="990"/>
                </a:lnTo>
                <a:lnTo>
                  <a:pt x="1114" y="989"/>
                </a:lnTo>
                <a:lnTo>
                  <a:pt x="1114" y="987"/>
                </a:lnTo>
                <a:lnTo>
                  <a:pt x="1114" y="985"/>
                </a:lnTo>
                <a:lnTo>
                  <a:pt x="1114" y="982"/>
                </a:lnTo>
                <a:lnTo>
                  <a:pt x="1114" y="980"/>
                </a:lnTo>
                <a:lnTo>
                  <a:pt x="1114" y="979"/>
                </a:lnTo>
                <a:lnTo>
                  <a:pt x="1114" y="978"/>
                </a:lnTo>
                <a:lnTo>
                  <a:pt x="1114" y="976"/>
                </a:lnTo>
                <a:lnTo>
                  <a:pt x="1110" y="976"/>
                </a:lnTo>
                <a:lnTo>
                  <a:pt x="1106" y="976"/>
                </a:lnTo>
                <a:lnTo>
                  <a:pt x="1100" y="976"/>
                </a:lnTo>
                <a:lnTo>
                  <a:pt x="1097" y="976"/>
                </a:lnTo>
                <a:lnTo>
                  <a:pt x="1096" y="976"/>
                </a:lnTo>
                <a:lnTo>
                  <a:pt x="1095" y="976"/>
                </a:lnTo>
                <a:lnTo>
                  <a:pt x="1093" y="976"/>
                </a:lnTo>
                <a:lnTo>
                  <a:pt x="1090" y="976"/>
                </a:lnTo>
                <a:lnTo>
                  <a:pt x="1088" y="976"/>
                </a:lnTo>
                <a:lnTo>
                  <a:pt x="1086" y="976"/>
                </a:lnTo>
                <a:lnTo>
                  <a:pt x="1083" y="976"/>
                </a:lnTo>
                <a:lnTo>
                  <a:pt x="1080" y="976"/>
                </a:lnTo>
                <a:lnTo>
                  <a:pt x="1074" y="979"/>
                </a:lnTo>
                <a:lnTo>
                  <a:pt x="1071" y="980"/>
                </a:lnTo>
                <a:lnTo>
                  <a:pt x="1069" y="981"/>
                </a:lnTo>
                <a:lnTo>
                  <a:pt x="1068" y="982"/>
                </a:lnTo>
                <a:lnTo>
                  <a:pt x="1067" y="983"/>
                </a:lnTo>
                <a:lnTo>
                  <a:pt x="1065" y="984"/>
                </a:lnTo>
                <a:lnTo>
                  <a:pt x="1064" y="984"/>
                </a:lnTo>
                <a:lnTo>
                  <a:pt x="1063" y="985"/>
                </a:lnTo>
                <a:lnTo>
                  <a:pt x="1061" y="986"/>
                </a:lnTo>
                <a:lnTo>
                  <a:pt x="1059" y="987"/>
                </a:lnTo>
                <a:lnTo>
                  <a:pt x="1059" y="986"/>
                </a:lnTo>
                <a:lnTo>
                  <a:pt x="1059" y="984"/>
                </a:lnTo>
                <a:lnTo>
                  <a:pt x="1058" y="982"/>
                </a:lnTo>
                <a:lnTo>
                  <a:pt x="1058" y="980"/>
                </a:lnTo>
                <a:lnTo>
                  <a:pt x="1058" y="979"/>
                </a:lnTo>
                <a:lnTo>
                  <a:pt x="1058" y="978"/>
                </a:lnTo>
                <a:lnTo>
                  <a:pt x="1058" y="978"/>
                </a:lnTo>
                <a:lnTo>
                  <a:pt x="1055" y="978"/>
                </a:lnTo>
                <a:lnTo>
                  <a:pt x="1049" y="978"/>
                </a:lnTo>
                <a:lnTo>
                  <a:pt x="1048" y="978"/>
                </a:lnTo>
                <a:close/>
                <a:moveTo>
                  <a:pt x="1075" y="236"/>
                </a:moveTo>
                <a:lnTo>
                  <a:pt x="1076" y="235"/>
                </a:lnTo>
                <a:lnTo>
                  <a:pt x="1076" y="235"/>
                </a:lnTo>
                <a:lnTo>
                  <a:pt x="1077" y="234"/>
                </a:lnTo>
                <a:lnTo>
                  <a:pt x="1078" y="233"/>
                </a:lnTo>
                <a:lnTo>
                  <a:pt x="1079" y="233"/>
                </a:lnTo>
                <a:lnTo>
                  <a:pt x="1080" y="233"/>
                </a:lnTo>
                <a:lnTo>
                  <a:pt x="1081" y="233"/>
                </a:lnTo>
                <a:lnTo>
                  <a:pt x="1080" y="233"/>
                </a:lnTo>
                <a:lnTo>
                  <a:pt x="1079" y="233"/>
                </a:lnTo>
                <a:lnTo>
                  <a:pt x="1078" y="233"/>
                </a:lnTo>
                <a:lnTo>
                  <a:pt x="1077" y="233"/>
                </a:lnTo>
                <a:lnTo>
                  <a:pt x="1076" y="234"/>
                </a:lnTo>
                <a:lnTo>
                  <a:pt x="1076" y="234"/>
                </a:lnTo>
                <a:lnTo>
                  <a:pt x="1076" y="235"/>
                </a:lnTo>
                <a:lnTo>
                  <a:pt x="1075" y="236"/>
                </a:lnTo>
                <a:lnTo>
                  <a:pt x="1074" y="236"/>
                </a:lnTo>
                <a:lnTo>
                  <a:pt x="1075" y="236"/>
                </a:lnTo>
                <a:close/>
                <a:moveTo>
                  <a:pt x="1076" y="399"/>
                </a:moveTo>
                <a:lnTo>
                  <a:pt x="1076" y="400"/>
                </a:lnTo>
                <a:lnTo>
                  <a:pt x="1077" y="400"/>
                </a:lnTo>
                <a:lnTo>
                  <a:pt x="1077" y="401"/>
                </a:lnTo>
                <a:lnTo>
                  <a:pt x="1080" y="403"/>
                </a:lnTo>
                <a:lnTo>
                  <a:pt x="1082" y="405"/>
                </a:lnTo>
                <a:lnTo>
                  <a:pt x="1084" y="406"/>
                </a:lnTo>
                <a:lnTo>
                  <a:pt x="1085" y="406"/>
                </a:lnTo>
                <a:lnTo>
                  <a:pt x="1085" y="405"/>
                </a:lnTo>
                <a:lnTo>
                  <a:pt x="1087" y="403"/>
                </a:lnTo>
                <a:lnTo>
                  <a:pt x="1088" y="401"/>
                </a:lnTo>
                <a:lnTo>
                  <a:pt x="1088" y="400"/>
                </a:lnTo>
                <a:lnTo>
                  <a:pt x="1088" y="399"/>
                </a:lnTo>
                <a:lnTo>
                  <a:pt x="1090" y="395"/>
                </a:lnTo>
                <a:lnTo>
                  <a:pt x="1088" y="394"/>
                </a:lnTo>
                <a:lnTo>
                  <a:pt x="1088" y="394"/>
                </a:lnTo>
                <a:lnTo>
                  <a:pt x="1087" y="393"/>
                </a:lnTo>
                <a:lnTo>
                  <a:pt x="1086" y="393"/>
                </a:lnTo>
                <a:lnTo>
                  <a:pt x="1085" y="392"/>
                </a:lnTo>
                <a:lnTo>
                  <a:pt x="1084" y="392"/>
                </a:lnTo>
                <a:lnTo>
                  <a:pt x="1081" y="395"/>
                </a:lnTo>
                <a:lnTo>
                  <a:pt x="1081" y="396"/>
                </a:lnTo>
                <a:lnTo>
                  <a:pt x="1080" y="396"/>
                </a:lnTo>
                <a:lnTo>
                  <a:pt x="1080" y="397"/>
                </a:lnTo>
                <a:lnTo>
                  <a:pt x="1079" y="396"/>
                </a:lnTo>
                <a:lnTo>
                  <a:pt x="1079" y="397"/>
                </a:lnTo>
                <a:lnTo>
                  <a:pt x="1078" y="396"/>
                </a:lnTo>
                <a:lnTo>
                  <a:pt x="1078" y="397"/>
                </a:lnTo>
                <a:lnTo>
                  <a:pt x="1077" y="397"/>
                </a:lnTo>
                <a:lnTo>
                  <a:pt x="1076" y="399"/>
                </a:lnTo>
                <a:lnTo>
                  <a:pt x="1076" y="399"/>
                </a:lnTo>
                <a:lnTo>
                  <a:pt x="1076" y="399"/>
                </a:lnTo>
                <a:close/>
                <a:moveTo>
                  <a:pt x="1079" y="314"/>
                </a:moveTo>
                <a:lnTo>
                  <a:pt x="1080" y="315"/>
                </a:lnTo>
                <a:lnTo>
                  <a:pt x="1082" y="315"/>
                </a:lnTo>
                <a:lnTo>
                  <a:pt x="1083" y="317"/>
                </a:lnTo>
                <a:lnTo>
                  <a:pt x="1084" y="316"/>
                </a:lnTo>
                <a:lnTo>
                  <a:pt x="1084" y="315"/>
                </a:lnTo>
                <a:lnTo>
                  <a:pt x="1085" y="315"/>
                </a:lnTo>
                <a:lnTo>
                  <a:pt x="1085" y="314"/>
                </a:lnTo>
                <a:lnTo>
                  <a:pt x="1085" y="313"/>
                </a:lnTo>
                <a:lnTo>
                  <a:pt x="1084" y="313"/>
                </a:lnTo>
                <a:lnTo>
                  <a:pt x="1082" y="313"/>
                </a:lnTo>
                <a:lnTo>
                  <a:pt x="1080" y="313"/>
                </a:lnTo>
                <a:lnTo>
                  <a:pt x="1079" y="313"/>
                </a:lnTo>
                <a:lnTo>
                  <a:pt x="1079" y="314"/>
                </a:lnTo>
                <a:close/>
                <a:moveTo>
                  <a:pt x="1082" y="390"/>
                </a:moveTo>
                <a:lnTo>
                  <a:pt x="1084" y="391"/>
                </a:lnTo>
                <a:lnTo>
                  <a:pt x="1085" y="392"/>
                </a:lnTo>
                <a:lnTo>
                  <a:pt x="1086" y="392"/>
                </a:lnTo>
                <a:lnTo>
                  <a:pt x="1086" y="393"/>
                </a:lnTo>
                <a:lnTo>
                  <a:pt x="1088" y="390"/>
                </a:lnTo>
                <a:lnTo>
                  <a:pt x="1088" y="389"/>
                </a:lnTo>
                <a:lnTo>
                  <a:pt x="1088" y="388"/>
                </a:lnTo>
                <a:lnTo>
                  <a:pt x="1088" y="387"/>
                </a:lnTo>
                <a:lnTo>
                  <a:pt x="1088" y="387"/>
                </a:lnTo>
                <a:lnTo>
                  <a:pt x="1088" y="386"/>
                </a:lnTo>
                <a:lnTo>
                  <a:pt x="1089" y="386"/>
                </a:lnTo>
                <a:lnTo>
                  <a:pt x="1090" y="386"/>
                </a:lnTo>
                <a:lnTo>
                  <a:pt x="1091" y="386"/>
                </a:lnTo>
                <a:lnTo>
                  <a:pt x="1091" y="387"/>
                </a:lnTo>
                <a:lnTo>
                  <a:pt x="1092" y="387"/>
                </a:lnTo>
                <a:lnTo>
                  <a:pt x="1092" y="387"/>
                </a:lnTo>
                <a:lnTo>
                  <a:pt x="1092" y="386"/>
                </a:lnTo>
                <a:lnTo>
                  <a:pt x="1091" y="384"/>
                </a:lnTo>
                <a:lnTo>
                  <a:pt x="1095" y="384"/>
                </a:lnTo>
                <a:lnTo>
                  <a:pt x="1096" y="384"/>
                </a:lnTo>
                <a:lnTo>
                  <a:pt x="1096" y="382"/>
                </a:lnTo>
                <a:lnTo>
                  <a:pt x="1095" y="380"/>
                </a:lnTo>
                <a:lnTo>
                  <a:pt x="1095" y="379"/>
                </a:lnTo>
                <a:lnTo>
                  <a:pt x="1094" y="378"/>
                </a:lnTo>
                <a:lnTo>
                  <a:pt x="1094" y="377"/>
                </a:lnTo>
                <a:lnTo>
                  <a:pt x="1094" y="376"/>
                </a:lnTo>
                <a:lnTo>
                  <a:pt x="1094" y="375"/>
                </a:lnTo>
                <a:lnTo>
                  <a:pt x="1093" y="375"/>
                </a:lnTo>
                <a:lnTo>
                  <a:pt x="1092" y="375"/>
                </a:lnTo>
                <a:lnTo>
                  <a:pt x="1091" y="375"/>
                </a:lnTo>
                <a:lnTo>
                  <a:pt x="1090" y="375"/>
                </a:lnTo>
                <a:lnTo>
                  <a:pt x="1090" y="377"/>
                </a:lnTo>
                <a:lnTo>
                  <a:pt x="1088" y="377"/>
                </a:lnTo>
                <a:lnTo>
                  <a:pt x="1086" y="377"/>
                </a:lnTo>
                <a:lnTo>
                  <a:pt x="1086" y="378"/>
                </a:lnTo>
                <a:lnTo>
                  <a:pt x="1085" y="378"/>
                </a:lnTo>
                <a:lnTo>
                  <a:pt x="1085" y="379"/>
                </a:lnTo>
                <a:lnTo>
                  <a:pt x="1085" y="380"/>
                </a:lnTo>
                <a:lnTo>
                  <a:pt x="1084" y="381"/>
                </a:lnTo>
                <a:lnTo>
                  <a:pt x="1084" y="382"/>
                </a:lnTo>
                <a:lnTo>
                  <a:pt x="1083" y="382"/>
                </a:lnTo>
                <a:lnTo>
                  <a:pt x="1083" y="383"/>
                </a:lnTo>
                <a:lnTo>
                  <a:pt x="1082" y="384"/>
                </a:lnTo>
                <a:lnTo>
                  <a:pt x="1084" y="386"/>
                </a:lnTo>
                <a:lnTo>
                  <a:pt x="1083" y="387"/>
                </a:lnTo>
                <a:lnTo>
                  <a:pt x="1082" y="387"/>
                </a:lnTo>
                <a:lnTo>
                  <a:pt x="1080" y="388"/>
                </a:lnTo>
                <a:lnTo>
                  <a:pt x="1082" y="390"/>
                </a:lnTo>
                <a:close/>
                <a:moveTo>
                  <a:pt x="1085" y="312"/>
                </a:moveTo>
                <a:lnTo>
                  <a:pt x="1085" y="313"/>
                </a:lnTo>
                <a:lnTo>
                  <a:pt x="1088" y="313"/>
                </a:lnTo>
                <a:lnTo>
                  <a:pt x="1088" y="312"/>
                </a:lnTo>
                <a:lnTo>
                  <a:pt x="1088" y="311"/>
                </a:lnTo>
                <a:lnTo>
                  <a:pt x="1089" y="310"/>
                </a:lnTo>
                <a:lnTo>
                  <a:pt x="1090" y="310"/>
                </a:lnTo>
                <a:lnTo>
                  <a:pt x="1091" y="310"/>
                </a:lnTo>
                <a:lnTo>
                  <a:pt x="1092" y="310"/>
                </a:lnTo>
                <a:lnTo>
                  <a:pt x="1092" y="309"/>
                </a:lnTo>
                <a:lnTo>
                  <a:pt x="1092" y="308"/>
                </a:lnTo>
                <a:lnTo>
                  <a:pt x="1092" y="306"/>
                </a:lnTo>
                <a:lnTo>
                  <a:pt x="1092" y="305"/>
                </a:lnTo>
                <a:lnTo>
                  <a:pt x="1091" y="305"/>
                </a:lnTo>
                <a:lnTo>
                  <a:pt x="1090" y="305"/>
                </a:lnTo>
                <a:lnTo>
                  <a:pt x="1089" y="305"/>
                </a:lnTo>
                <a:lnTo>
                  <a:pt x="1088" y="306"/>
                </a:lnTo>
                <a:lnTo>
                  <a:pt x="1088" y="306"/>
                </a:lnTo>
                <a:lnTo>
                  <a:pt x="1087" y="306"/>
                </a:lnTo>
                <a:lnTo>
                  <a:pt x="1086" y="306"/>
                </a:lnTo>
                <a:lnTo>
                  <a:pt x="1088" y="308"/>
                </a:lnTo>
                <a:lnTo>
                  <a:pt x="1088" y="308"/>
                </a:lnTo>
                <a:lnTo>
                  <a:pt x="1089" y="309"/>
                </a:lnTo>
                <a:lnTo>
                  <a:pt x="1090" y="309"/>
                </a:lnTo>
                <a:lnTo>
                  <a:pt x="1090" y="310"/>
                </a:lnTo>
                <a:lnTo>
                  <a:pt x="1089" y="310"/>
                </a:lnTo>
                <a:lnTo>
                  <a:pt x="1088" y="310"/>
                </a:lnTo>
                <a:lnTo>
                  <a:pt x="1087" y="311"/>
                </a:lnTo>
                <a:lnTo>
                  <a:pt x="1086" y="311"/>
                </a:lnTo>
                <a:lnTo>
                  <a:pt x="1085" y="311"/>
                </a:lnTo>
                <a:lnTo>
                  <a:pt x="1084" y="311"/>
                </a:lnTo>
                <a:lnTo>
                  <a:pt x="1085" y="312"/>
                </a:lnTo>
                <a:close/>
                <a:moveTo>
                  <a:pt x="1085" y="406"/>
                </a:moveTo>
                <a:lnTo>
                  <a:pt x="1086" y="406"/>
                </a:lnTo>
                <a:lnTo>
                  <a:pt x="1086" y="407"/>
                </a:lnTo>
                <a:lnTo>
                  <a:pt x="1086" y="408"/>
                </a:lnTo>
                <a:lnTo>
                  <a:pt x="1087" y="408"/>
                </a:lnTo>
                <a:lnTo>
                  <a:pt x="1088" y="409"/>
                </a:lnTo>
                <a:lnTo>
                  <a:pt x="1088" y="410"/>
                </a:lnTo>
                <a:lnTo>
                  <a:pt x="1088" y="409"/>
                </a:lnTo>
                <a:lnTo>
                  <a:pt x="1088" y="407"/>
                </a:lnTo>
                <a:lnTo>
                  <a:pt x="1088" y="407"/>
                </a:lnTo>
                <a:lnTo>
                  <a:pt x="1088" y="406"/>
                </a:lnTo>
                <a:lnTo>
                  <a:pt x="1089" y="405"/>
                </a:lnTo>
                <a:lnTo>
                  <a:pt x="1088" y="404"/>
                </a:lnTo>
                <a:lnTo>
                  <a:pt x="1088" y="404"/>
                </a:lnTo>
                <a:lnTo>
                  <a:pt x="1088" y="402"/>
                </a:lnTo>
                <a:lnTo>
                  <a:pt x="1092" y="402"/>
                </a:lnTo>
                <a:lnTo>
                  <a:pt x="1093" y="402"/>
                </a:lnTo>
                <a:lnTo>
                  <a:pt x="1092" y="403"/>
                </a:lnTo>
                <a:lnTo>
                  <a:pt x="1092" y="404"/>
                </a:lnTo>
                <a:lnTo>
                  <a:pt x="1092" y="406"/>
                </a:lnTo>
                <a:lnTo>
                  <a:pt x="1091" y="406"/>
                </a:lnTo>
                <a:lnTo>
                  <a:pt x="1090" y="406"/>
                </a:lnTo>
                <a:lnTo>
                  <a:pt x="1091" y="407"/>
                </a:lnTo>
                <a:lnTo>
                  <a:pt x="1092" y="407"/>
                </a:lnTo>
                <a:lnTo>
                  <a:pt x="1092" y="409"/>
                </a:lnTo>
                <a:lnTo>
                  <a:pt x="1093" y="409"/>
                </a:lnTo>
                <a:lnTo>
                  <a:pt x="1092" y="409"/>
                </a:lnTo>
                <a:lnTo>
                  <a:pt x="1091" y="410"/>
                </a:lnTo>
                <a:lnTo>
                  <a:pt x="1090" y="411"/>
                </a:lnTo>
                <a:lnTo>
                  <a:pt x="1089" y="411"/>
                </a:lnTo>
                <a:lnTo>
                  <a:pt x="1089" y="411"/>
                </a:lnTo>
                <a:lnTo>
                  <a:pt x="1091" y="412"/>
                </a:lnTo>
                <a:lnTo>
                  <a:pt x="1093" y="411"/>
                </a:lnTo>
                <a:lnTo>
                  <a:pt x="1095" y="411"/>
                </a:lnTo>
                <a:lnTo>
                  <a:pt x="1099" y="411"/>
                </a:lnTo>
                <a:lnTo>
                  <a:pt x="1101" y="411"/>
                </a:lnTo>
                <a:lnTo>
                  <a:pt x="1103" y="411"/>
                </a:lnTo>
                <a:lnTo>
                  <a:pt x="1104" y="411"/>
                </a:lnTo>
                <a:lnTo>
                  <a:pt x="1104" y="411"/>
                </a:lnTo>
                <a:lnTo>
                  <a:pt x="1104" y="410"/>
                </a:lnTo>
                <a:lnTo>
                  <a:pt x="1104" y="409"/>
                </a:lnTo>
                <a:lnTo>
                  <a:pt x="1103" y="409"/>
                </a:lnTo>
                <a:lnTo>
                  <a:pt x="1104" y="407"/>
                </a:lnTo>
                <a:lnTo>
                  <a:pt x="1105" y="407"/>
                </a:lnTo>
                <a:lnTo>
                  <a:pt x="1106" y="406"/>
                </a:lnTo>
                <a:lnTo>
                  <a:pt x="1106" y="405"/>
                </a:lnTo>
                <a:lnTo>
                  <a:pt x="1105" y="401"/>
                </a:lnTo>
                <a:lnTo>
                  <a:pt x="1104" y="399"/>
                </a:lnTo>
                <a:lnTo>
                  <a:pt x="1102" y="399"/>
                </a:lnTo>
                <a:lnTo>
                  <a:pt x="1102" y="400"/>
                </a:lnTo>
                <a:lnTo>
                  <a:pt x="1101" y="400"/>
                </a:lnTo>
                <a:lnTo>
                  <a:pt x="1101" y="399"/>
                </a:lnTo>
                <a:lnTo>
                  <a:pt x="1101" y="397"/>
                </a:lnTo>
                <a:lnTo>
                  <a:pt x="1100" y="397"/>
                </a:lnTo>
                <a:lnTo>
                  <a:pt x="1100" y="397"/>
                </a:lnTo>
                <a:lnTo>
                  <a:pt x="1099" y="397"/>
                </a:lnTo>
                <a:lnTo>
                  <a:pt x="1098" y="397"/>
                </a:lnTo>
                <a:lnTo>
                  <a:pt x="1098" y="398"/>
                </a:lnTo>
                <a:lnTo>
                  <a:pt x="1099" y="398"/>
                </a:lnTo>
                <a:lnTo>
                  <a:pt x="1094" y="398"/>
                </a:lnTo>
                <a:lnTo>
                  <a:pt x="1094" y="395"/>
                </a:lnTo>
                <a:lnTo>
                  <a:pt x="1093" y="395"/>
                </a:lnTo>
                <a:lnTo>
                  <a:pt x="1092" y="395"/>
                </a:lnTo>
                <a:lnTo>
                  <a:pt x="1091" y="395"/>
                </a:lnTo>
                <a:lnTo>
                  <a:pt x="1091" y="396"/>
                </a:lnTo>
                <a:lnTo>
                  <a:pt x="1090" y="396"/>
                </a:lnTo>
                <a:lnTo>
                  <a:pt x="1090" y="397"/>
                </a:lnTo>
                <a:lnTo>
                  <a:pt x="1090" y="398"/>
                </a:lnTo>
                <a:lnTo>
                  <a:pt x="1089" y="399"/>
                </a:lnTo>
                <a:lnTo>
                  <a:pt x="1088" y="401"/>
                </a:lnTo>
                <a:lnTo>
                  <a:pt x="1088" y="402"/>
                </a:lnTo>
                <a:lnTo>
                  <a:pt x="1088" y="403"/>
                </a:lnTo>
                <a:lnTo>
                  <a:pt x="1087" y="403"/>
                </a:lnTo>
                <a:lnTo>
                  <a:pt x="1087" y="404"/>
                </a:lnTo>
                <a:lnTo>
                  <a:pt x="1087" y="405"/>
                </a:lnTo>
                <a:lnTo>
                  <a:pt x="1086" y="405"/>
                </a:lnTo>
                <a:lnTo>
                  <a:pt x="1086" y="406"/>
                </a:lnTo>
                <a:lnTo>
                  <a:pt x="1085" y="406"/>
                </a:lnTo>
                <a:close/>
                <a:moveTo>
                  <a:pt x="1090" y="359"/>
                </a:moveTo>
                <a:lnTo>
                  <a:pt x="1091" y="359"/>
                </a:lnTo>
                <a:lnTo>
                  <a:pt x="1092" y="359"/>
                </a:lnTo>
                <a:lnTo>
                  <a:pt x="1092" y="358"/>
                </a:lnTo>
                <a:lnTo>
                  <a:pt x="1092" y="356"/>
                </a:lnTo>
                <a:lnTo>
                  <a:pt x="1091" y="356"/>
                </a:lnTo>
                <a:lnTo>
                  <a:pt x="1089" y="356"/>
                </a:lnTo>
                <a:lnTo>
                  <a:pt x="1090" y="359"/>
                </a:lnTo>
                <a:close/>
                <a:moveTo>
                  <a:pt x="1106" y="393"/>
                </a:moveTo>
                <a:lnTo>
                  <a:pt x="1106" y="394"/>
                </a:lnTo>
                <a:lnTo>
                  <a:pt x="1106" y="395"/>
                </a:lnTo>
                <a:lnTo>
                  <a:pt x="1106" y="396"/>
                </a:lnTo>
                <a:lnTo>
                  <a:pt x="1107" y="396"/>
                </a:lnTo>
                <a:lnTo>
                  <a:pt x="1109" y="396"/>
                </a:lnTo>
                <a:lnTo>
                  <a:pt x="1109" y="394"/>
                </a:lnTo>
                <a:lnTo>
                  <a:pt x="1109" y="393"/>
                </a:lnTo>
                <a:lnTo>
                  <a:pt x="1111" y="393"/>
                </a:lnTo>
                <a:lnTo>
                  <a:pt x="1110" y="392"/>
                </a:lnTo>
                <a:lnTo>
                  <a:pt x="1108" y="392"/>
                </a:lnTo>
                <a:lnTo>
                  <a:pt x="1107" y="392"/>
                </a:lnTo>
                <a:lnTo>
                  <a:pt x="1107" y="393"/>
                </a:lnTo>
                <a:lnTo>
                  <a:pt x="1106" y="393"/>
                </a:lnTo>
                <a:close/>
                <a:moveTo>
                  <a:pt x="1108" y="402"/>
                </a:moveTo>
                <a:lnTo>
                  <a:pt x="1108" y="403"/>
                </a:lnTo>
                <a:lnTo>
                  <a:pt x="1108" y="404"/>
                </a:lnTo>
                <a:lnTo>
                  <a:pt x="1108" y="405"/>
                </a:lnTo>
                <a:lnTo>
                  <a:pt x="1109" y="405"/>
                </a:lnTo>
                <a:lnTo>
                  <a:pt x="1109" y="406"/>
                </a:lnTo>
                <a:lnTo>
                  <a:pt x="1109" y="407"/>
                </a:lnTo>
                <a:lnTo>
                  <a:pt x="1109" y="408"/>
                </a:lnTo>
                <a:lnTo>
                  <a:pt x="1109" y="409"/>
                </a:lnTo>
                <a:lnTo>
                  <a:pt x="1110" y="409"/>
                </a:lnTo>
                <a:lnTo>
                  <a:pt x="1112" y="409"/>
                </a:lnTo>
                <a:lnTo>
                  <a:pt x="1114" y="409"/>
                </a:lnTo>
                <a:lnTo>
                  <a:pt x="1114" y="410"/>
                </a:lnTo>
                <a:lnTo>
                  <a:pt x="1110" y="410"/>
                </a:lnTo>
                <a:lnTo>
                  <a:pt x="1110" y="411"/>
                </a:lnTo>
                <a:lnTo>
                  <a:pt x="1110" y="412"/>
                </a:lnTo>
                <a:lnTo>
                  <a:pt x="1111" y="412"/>
                </a:lnTo>
                <a:lnTo>
                  <a:pt x="1111" y="411"/>
                </a:lnTo>
                <a:lnTo>
                  <a:pt x="1112" y="411"/>
                </a:lnTo>
                <a:lnTo>
                  <a:pt x="1114" y="411"/>
                </a:lnTo>
                <a:lnTo>
                  <a:pt x="1114" y="412"/>
                </a:lnTo>
                <a:lnTo>
                  <a:pt x="1114" y="413"/>
                </a:lnTo>
                <a:lnTo>
                  <a:pt x="1114" y="414"/>
                </a:lnTo>
                <a:lnTo>
                  <a:pt x="1114" y="415"/>
                </a:lnTo>
                <a:lnTo>
                  <a:pt x="1111" y="415"/>
                </a:lnTo>
                <a:lnTo>
                  <a:pt x="1112" y="422"/>
                </a:lnTo>
                <a:lnTo>
                  <a:pt x="1112" y="423"/>
                </a:lnTo>
                <a:lnTo>
                  <a:pt x="1114" y="423"/>
                </a:lnTo>
                <a:lnTo>
                  <a:pt x="1114" y="423"/>
                </a:lnTo>
                <a:lnTo>
                  <a:pt x="1114" y="425"/>
                </a:lnTo>
                <a:lnTo>
                  <a:pt x="1113" y="425"/>
                </a:lnTo>
                <a:lnTo>
                  <a:pt x="1112" y="425"/>
                </a:lnTo>
                <a:lnTo>
                  <a:pt x="1112" y="426"/>
                </a:lnTo>
                <a:lnTo>
                  <a:pt x="1113" y="427"/>
                </a:lnTo>
                <a:lnTo>
                  <a:pt x="1113" y="428"/>
                </a:lnTo>
                <a:lnTo>
                  <a:pt x="1113" y="430"/>
                </a:lnTo>
                <a:lnTo>
                  <a:pt x="1114" y="430"/>
                </a:lnTo>
                <a:lnTo>
                  <a:pt x="1114" y="431"/>
                </a:lnTo>
                <a:lnTo>
                  <a:pt x="1114" y="432"/>
                </a:lnTo>
                <a:lnTo>
                  <a:pt x="1113" y="432"/>
                </a:lnTo>
                <a:lnTo>
                  <a:pt x="1112" y="432"/>
                </a:lnTo>
                <a:lnTo>
                  <a:pt x="1113" y="435"/>
                </a:lnTo>
                <a:lnTo>
                  <a:pt x="1113" y="437"/>
                </a:lnTo>
                <a:lnTo>
                  <a:pt x="1113" y="438"/>
                </a:lnTo>
                <a:lnTo>
                  <a:pt x="1113" y="444"/>
                </a:lnTo>
                <a:lnTo>
                  <a:pt x="1113" y="448"/>
                </a:lnTo>
                <a:lnTo>
                  <a:pt x="1113" y="449"/>
                </a:lnTo>
                <a:lnTo>
                  <a:pt x="1113" y="450"/>
                </a:lnTo>
                <a:lnTo>
                  <a:pt x="1113" y="452"/>
                </a:lnTo>
                <a:lnTo>
                  <a:pt x="1113" y="455"/>
                </a:lnTo>
                <a:lnTo>
                  <a:pt x="1114" y="458"/>
                </a:lnTo>
                <a:lnTo>
                  <a:pt x="1114" y="459"/>
                </a:lnTo>
                <a:lnTo>
                  <a:pt x="1114" y="460"/>
                </a:lnTo>
                <a:lnTo>
                  <a:pt x="1114" y="460"/>
                </a:lnTo>
                <a:lnTo>
                  <a:pt x="1114" y="462"/>
                </a:lnTo>
                <a:lnTo>
                  <a:pt x="1115" y="463"/>
                </a:lnTo>
                <a:lnTo>
                  <a:pt x="1116" y="463"/>
                </a:lnTo>
                <a:lnTo>
                  <a:pt x="1117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0" y="463"/>
                </a:lnTo>
                <a:lnTo>
                  <a:pt x="1121" y="463"/>
                </a:lnTo>
                <a:lnTo>
                  <a:pt x="1122" y="463"/>
                </a:lnTo>
                <a:lnTo>
                  <a:pt x="1124" y="463"/>
                </a:lnTo>
                <a:lnTo>
                  <a:pt x="1126" y="463"/>
                </a:lnTo>
                <a:lnTo>
                  <a:pt x="1130" y="463"/>
                </a:lnTo>
                <a:lnTo>
                  <a:pt x="1141" y="463"/>
                </a:lnTo>
                <a:lnTo>
                  <a:pt x="1142" y="463"/>
                </a:lnTo>
                <a:lnTo>
                  <a:pt x="1143" y="463"/>
                </a:lnTo>
                <a:lnTo>
                  <a:pt x="1146" y="463"/>
                </a:lnTo>
                <a:lnTo>
                  <a:pt x="1147" y="463"/>
                </a:lnTo>
                <a:lnTo>
                  <a:pt x="1148" y="463"/>
                </a:lnTo>
                <a:lnTo>
                  <a:pt x="1153" y="463"/>
                </a:lnTo>
                <a:lnTo>
                  <a:pt x="1153" y="458"/>
                </a:lnTo>
                <a:lnTo>
                  <a:pt x="1153" y="457"/>
                </a:lnTo>
                <a:lnTo>
                  <a:pt x="1153" y="453"/>
                </a:lnTo>
                <a:lnTo>
                  <a:pt x="1155" y="453"/>
                </a:lnTo>
                <a:lnTo>
                  <a:pt x="1156" y="453"/>
                </a:lnTo>
                <a:lnTo>
                  <a:pt x="1161" y="453"/>
                </a:lnTo>
                <a:lnTo>
                  <a:pt x="1163" y="453"/>
                </a:lnTo>
                <a:lnTo>
                  <a:pt x="1165" y="453"/>
                </a:lnTo>
                <a:lnTo>
                  <a:pt x="1167" y="453"/>
                </a:lnTo>
                <a:lnTo>
                  <a:pt x="1167" y="454"/>
                </a:lnTo>
                <a:lnTo>
                  <a:pt x="1167" y="455"/>
                </a:lnTo>
                <a:lnTo>
                  <a:pt x="1167" y="456"/>
                </a:lnTo>
                <a:lnTo>
                  <a:pt x="1167" y="457"/>
                </a:lnTo>
                <a:lnTo>
                  <a:pt x="1167" y="458"/>
                </a:lnTo>
                <a:lnTo>
                  <a:pt x="1168" y="458"/>
                </a:lnTo>
                <a:lnTo>
                  <a:pt x="1169" y="458"/>
                </a:lnTo>
                <a:lnTo>
                  <a:pt x="1171" y="457"/>
                </a:lnTo>
                <a:lnTo>
                  <a:pt x="1172" y="457"/>
                </a:lnTo>
                <a:lnTo>
                  <a:pt x="1172" y="457"/>
                </a:lnTo>
                <a:lnTo>
                  <a:pt x="1179" y="457"/>
                </a:lnTo>
                <a:lnTo>
                  <a:pt x="1179" y="455"/>
                </a:lnTo>
                <a:lnTo>
                  <a:pt x="1177" y="452"/>
                </a:lnTo>
                <a:lnTo>
                  <a:pt x="1176" y="452"/>
                </a:lnTo>
                <a:lnTo>
                  <a:pt x="1176" y="450"/>
                </a:lnTo>
                <a:lnTo>
                  <a:pt x="1177" y="450"/>
                </a:lnTo>
                <a:lnTo>
                  <a:pt x="1178" y="450"/>
                </a:lnTo>
                <a:lnTo>
                  <a:pt x="1179" y="450"/>
                </a:lnTo>
                <a:lnTo>
                  <a:pt x="1178" y="449"/>
                </a:lnTo>
                <a:lnTo>
                  <a:pt x="1178" y="448"/>
                </a:lnTo>
                <a:lnTo>
                  <a:pt x="1178" y="448"/>
                </a:lnTo>
                <a:lnTo>
                  <a:pt x="1178" y="447"/>
                </a:lnTo>
                <a:lnTo>
                  <a:pt x="1178" y="446"/>
                </a:lnTo>
                <a:lnTo>
                  <a:pt x="1178" y="444"/>
                </a:lnTo>
                <a:lnTo>
                  <a:pt x="1178" y="442"/>
                </a:lnTo>
                <a:lnTo>
                  <a:pt x="1177" y="442"/>
                </a:lnTo>
                <a:lnTo>
                  <a:pt x="1176" y="442"/>
                </a:lnTo>
                <a:lnTo>
                  <a:pt x="1175" y="442"/>
                </a:lnTo>
                <a:lnTo>
                  <a:pt x="1175" y="444"/>
                </a:lnTo>
                <a:lnTo>
                  <a:pt x="1174" y="444"/>
                </a:lnTo>
                <a:lnTo>
                  <a:pt x="1174" y="442"/>
                </a:lnTo>
                <a:lnTo>
                  <a:pt x="1173" y="442"/>
                </a:lnTo>
                <a:lnTo>
                  <a:pt x="1172" y="442"/>
                </a:lnTo>
                <a:lnTo>
                  <a:pt x="1171" y="442"/>
                </a:lnTo>
                <a:lnTo>
                  <a:pt x="1169" y="442"/>
                </a:lnTo>
                <a:lnTo>
                  <a:pt x="1168" y="442"/>
                </a:lnTo>
                <a:lnTo>
                  <a:pt x="1167" y="442"/>
                </a:lnTo>
                <a:lnTo>
                  <a:pt x="1164" y="442"/>
                </a:lnTo>
                <a:lnTo>
                  <a:pt x="1163" y="442"/>
                </a:lnTo>
                <a:lnTo>
                  <a:pt x="1162" y="442"/>
                </a:lnTo>
                <a:lnTo>
                  <a:pt x="1161" y="442"/>
                </a:lnTo>
                <a:lnTo>
                  <a:pt x="1160" y="442"/>
                </a:lnTo>
                <a:lnTo>
                  <a:pt x="1160" y="442"/>
                </a:lnTo>
                <a:lnTo>
                  <a:pt x="1159" y="442"/>
                </a:lnTo>
                <a:lnTo>
                  <a:pt x="1158" y="442"/>
                </a:lnTo>
                <a:lnTo>
                  <a:pt x="1158" y="441"/>
                </a:lnTo>
                <a:lnTo>
                  <a:pt x="1158" y="439"/>
                </a:lnTo>
                <a:lnTo>
                  <a:pt x="1158" y="438"/>
                </a:lnTo>
                <a:lnTo>
                  <a:pt x="1158" y="437"/>
                </a:lnTo>
                <a:lnTo>
                  <a:pt x="1158" y="436"/>
                </a:lnTo>
                <a:lnTo>
                  <a:pt x="1158" y="435"/>
                </a:lnTo>
                <a:lnTo>
                  <a:pt x="1154" y="435"/>
                </a:lnTo>
                <a:lnTo>
                  <a:pt x="1154" y="433"/>
                </a:lnTo>
                <a:lnTo>
                  <a:pt x="1155" y="433"/>
                </a:lnTo>
                <a:lnTo>
                  <a:pt x="1156" y="433"/>
                </a:lnTo>
                <a:lnTo>
                  <a:pt x="1156" y="432"/>
                </a:lnTo>
                <a:lnTo>
                  <a:pt x="1158" y="432"/>
                </a:lnTo>
                <a:lnTo>
                  <a:pt x="1158" y="430"/>
                </a:lnTo>
                <a:lnTo>
                  <a:pt x="1156" y="430"/>
                </a:lnTo>
                <a:lnTo>
                  <a:pt x="1155" y="430"/>
                </a:lnTo>
                <a:lnTo>
                  <a:pt x="1154" y="430"/>
                </a:lnTo>
                <a:lnTo>
                  <a:pt x="1154" y="433"/>
                </a:lnTo>
                <a:lnTo>
                  <a:pt x="1152" y="433"/>
                </a:lnTo>
                <a:lnTo>
                  <a:pt x="1151" y="433"/>
                </a:lnTo>
                <a:lnTo>
                  <a:pt x="1151" y="432"/>
                </a:lnTo>
                <a:lnTo>
                  <a:pt x="1151" y="430"/>
                </a:lnTo>
                <a:lnTo>
                  <a:pt x="1150" y="430"/>
                </a:lnTo>
                <a:lnTo>
                  <a:pt x="1148" y="430"/>
                </a:lnTo>
                <a:lnTo>
                  <a:pt x="1145" y="430"/>
                </a:lnTo>
                <a:lnTo>
                  <a:pt x="1145" y="429"/>
                </a:lnTo>
                <a:lnTo>
                  <a:pt x="1145" y="428"/>
                </a:lnTo>
                <a:lnTo>
                  <a:pt x="1146" y="428"/>
                </a:lnTo>
                <a:lnTo>
                  <a:pt x="1146" y="427"/>
                </a:lnTo>
                <a:lnTo>
                  <a:pt x="1150" y="427"/>
                </a:lnTo>
                <a:lnTo>
                  <a:pt x="1151" y="427"/>
                </a:lnTo>
                <a:lnTo>
                  <a:pt x="1151" y="426"/>
                </a:lnTo>
                <a:lnTo>
                  <a:pt x="1152" y="426"/>
                </a:lnTo>
                <a:lnTo>
                  <a:pt x="1152" y="425"/>
                </a:lnTo>
                <a:lnTo>
                  <a:pt x="1152" y="424"/>
                </a:lnTo>
                <a:lnTo>
                  <a:pt x="1154" y="424"/>
                </a:lnTo>
                <a:lnTo>
                  <a:pt x="1159" y="424"/>
                </a:lnTo>
                <a:lnTo>
                  <a:pt x="1159" y="430"/>
                </a:lnTo>
                <a:lnTo>
                  <a:pt x="1158" y="431"/>
                </a:lnTo>
                <a:lnTo>
                  <a:pt x="1158" y="432"/>
                </a:lnTo>
                <a:lnTo>
                  <a:pt x="1158" y="433"/>
                </a:lnTo>
                <a:lnTo>
                  <a:pt x="1158" y="434"/>
                </a:lnTo>
                <a:lnTo>
                  <a:pt x="1158" y="435"/>
                </a:lnTo>
                <a:lnTo>
                  <a:pt x="1158" y="435"/>
                </a:lnTo>
                <a:lnTo>
                  <a:pt x="1158" y="436"/>
                </a:lnTo>
                <a:lnTo>
                  <a:pt x="1161" y="436"/>
                </a:lnTo>
                <a:lnTo>
                  <a:pt x="1161" y="435"/>
                </a:lnTo>
                <a:lnTo>
                  <a:pt x="1161" y="434"/>
                </a:lnTo>
                <a:lnTo>
                  <a:pt x="1161" y="432"/>
                </a:lnTo>
                <a:lnTo>
                  <a:pt x="1161" y="431"/>
                </a:lnTo>
                <a:lnTo>
                  <a:pt x="1161" y="430"/>
                </a:lnTo>
                <a:lnTo>
                  <a:pt x="1162" y="430"/>
                </a:lnTo>
                <a:lnTo>
                  <a:pt x="1163" y="430"/>
                </a:lnTo>
                <a:lnTo>
                  <a:pt x="1165" y="430"/>
                </a:lnTo>
                <a:lnTo>
                  <a:pt x="1165" y="432"/>
                </a:lnTo>
                <a:lnTo>
                  <a:pt x="1166" y="432"/>
                </a:lnTo>
                <a:lnTo>
                  <a:pt x="1168" y="431"/>
                </a:lnTo>
                <a:lnTo>
                  <a:pt x="1168" y="430"/>
                </a:lnTo>
                <a:lnTo>
                  <a:pt x="1168" y="431"/>
                </a:lnTo>
                <a:lnTo>
                  <a:pt x="1168" y="432"/>
                </a:lnTo>
                <a:lnTo>
                  <a:pt x="1168" y="435"/>
                </a:lnTo>
                <a:lnTo>
                  <a:pt x="1169" y="435"/>
                </a:lnTo>
                <a:lnTo>
                  <a:pt x="1171" y="435"/>
                </a:lnTo>
                <a:lnTo>
                  <a:pt x="1171" y="435"/>
                </a:lnTo>
                <a:lnTo>
                  <a:pt x="1169" y="435"/>
                </a:lnTo>
                <a:lnTo>
                  <a:pt x="1170" y="436"/>
                </a:lnTo>
                <a:lnTo>
                  <a:pt x="1170" y="437"/>
                </a:lnTo>
                <a:lnTo>
                  <a:pt x="1171" y="437"/>
                </a:lnTo>
                <a:lnTo>
                  <a:pt x="1170" y="437"/>
                </a:lnTo>
                <a:lnTo>
                  <a:pt x="1169" y="437"/>
                </a:lnTo>
                <a:lnTo>
                  <a:pt x="1168" y="437"/>
                </a:lnTo>
                <a:lnTo>
                  <a:pt x="1165" y="437"/>
                </a:lnTo>
                <a:lnTo>
                  <a:pt x="1161" y="437"/>
                </a:lnTo>
                <a:lnTo>
                  <a:pt x="1158" y="437"/>
                </a:lnTo>
                <a:lnTo>
                  <a:pt x="1158" y="438"/>
                </a:lnTo>
                <a:lnTo>
                  <a:pt x="1158" y="441"/>
                </a:lnTo>
                <a:lnTo>
                  <a:pt x="1161" y="441"/>
                </a:lnTo>
                <a:lnTo>
                  <a:pt x="1165" y="441"/>
                </a:lnTo>
                <a:lnTo>
                  <a:pt x="1168" y="441"/>
                </a:lnTo>
                <a:lnTo>
                  <a:pt x="1169" y="441"/>
                </a:lnTo>
                <a:lnTo>
                  <a:pt x="1170" y="441"/>
                </a:lnTo>
                <a:lnTo>
                  <a:pt x="1171" y="441"/>
                </a:lnTo>
                <a:lnTo>
                  <a:pt x="1172" y="441"/>
                </a:lnTo>
                <a:lnTo>
                  <a:pt x="1172" y="441"/>
                </a:lnTo>
                <a:lnTo>
                  <a:pt x="1173" y="441"/>
                </a:lnTo>
                <a:lnTo>
                  <a:pt x="1174" y="441"/>
                </a:lnTo>
                <a:lnTo>
                  <a:pt x="1175" y="441"/>
                </a:lnTo>
                <a:lnTo>
                  <a:pt x="1176" y="441"/>
                </a:lnTo>
                <a:lnTo>
                  <a:pt x="1177" y="441"/>
                </a:lnTo>
                <a:lnTo>
                  <a:pt x="1178" y="441"/>
                </a:lnTo>
                <a:lnTo>
                  <a:pt x="1179" y="441"/>
                </a:lnTo>
                <a:lnTo>
                  <a:pt x="1179" y="442"/>
                </a:lnTo>
                <a:lnTo>
                  <a:pt x="1179" y="443"/>
                </a:lnTo>
                <a:lnTo>
                  <a:pt x="1179" y="444"/>
                </a:lnTo>
                <a:lnTo>
                  <a:pt x="1179" y="445"/>
                </a:lnTo>
                <a:lnTo>
                  <a:pt x="1179" y="446"/>
                </a:lnTo>
                <a:lnTo>
                  <a:pt x="1179" y="447"/>
                </a:lnTo>
                <a:lnTo>
                  <a:pt x="1179" y="448"/>
                </a:lnTo>
                <a:lnTo>
                  <a:pt x="1179" y="448"/>
                </a:lnTo>
                <a:lnTo>
                  <a:pt x="1179" y="449"/>
                </a:lnTo>
                <a:lnTo>
                  <a:pt x="1179" y="450"/>
                </a:lnTo>
                <a:lnTo>
                  <a:pt x="1180" y="450"/>
                </a:lnTo>
                <a:lnTo>
                  <a:pt x="1180" y="451"/>
                </a:lnTo>
                <a:lnTo>
                  <a:pt x="1180" y="452"/>
                </a:lnTo>
                <a:lnTo>
                  <a:pt x="1181" y="453"/>
                </a:lnTo>
                <a:lnTo>
                  <a:pt x="1182" y="454"/>
                </a:lnTo>
                <a:lnTo>
                  <a:pt x="1182" y="455"/>
                </a:lnTo>
                <a:lnTo>
                  <a:pt x="1183" y="455"/>
                </a:lnTo>
                <a:lnTo>
                  <a:pt x="1183" y="456"/>
                </a:lnTo>
                <a:lnTo>
                  <a:pt x="1184" y="455"/>
                </a:lnTo>
                <a:lnTo>
                  <a:pt x="1185" y="457"/>
                </a:lnTo>
                <a:lnTo>
                  <a:pt x="1186" y="457"/>
                </a:lnTo>
                <a:lnTo>
                  <a:pt x="1187" y="457"/>
                </a:lnTo>
                <a:lnTo>
                  <a:pt x="1188" y="457"/>
                </a:lnTo>
                <a:lnTo>
                  <a:pt x="1189" y="457"/>
                </a:lnTo>
                <a:lnTo>
                  <a:pt x="1189" y="456"/>
                </a:lnTo>
                <a:lnTo>
                  <a:pt x="1188" y="454"/>
                </a:lnTo>
                <a:lnTo>
                  <a:pt x="1188" y="453"/>
                </a:lnTo>
                <a:lnTo>
                  <a:pt x="1189" y="453"/>
                </a:lnTo>
                <a:lnTo>
                  <a:pt x="1190" y="453"/>
                </a:lnTo>
                <a:lnTo>
                  <a:pt x="1189" y="452"/>
                </a:lnTo>
                <a:lnTo>
                  <a:pt x="1188" y="452"/>
                </a:lnTo>
                <a:lnTo>
                  <a:pt x="1188" y="451"/>
                </a:lnTo>
                <a:lnTo>
                  <a:pt x="1189" y="452"/>
                </a:lnTo>
                <a:lnTo>
                  <a:pt x="1190" y="452"/>
                </a:lnTo>
                <a:lnTo>
                  <a:pt x="1191" y="452"/>
                </a:lnTo>
                <a:lnTo>
                  <a:pt x="1195" y="452"/>
                </a:lnTo>
                <a:lnTo>
                  <a:pt x="1196" y="452"/>
                </a:lnTo>
                <a:lnTo>
                  <a:pt x="1196" y="453"/>
                </a:lnTo>
                <a:lnTo>
                  <a:pt x="1198" y="450"/>
                </a:lnTo>
                <a:lnTo>
                  <a:pt x="1199" y="449"/>
                </a:lnTo>
                <a:lnTo>
                  <a:pt x="1200" y="448"/>
                </a:lnTo>
                <a:lnTo>
                  <a:pt x="1200" y="448"/>
                </a:lnTo>
                <a:lnTo>
                  <a:pt x="1200" y="445"/>
                </a:lnTo>
                <a:lnTo>
                  <a:pt x="1200" y="440"/>
                </a:lnTo>
                <a:lnTo>
                  <a:pt x="1200" y="439"/>
                </a:lnTo>
                <a:lnTo>
                  <a:pt x="1200" y="438"/>
                </a:lnTo>
                <a:lnTo>
                  <a:pt x="1200" y="437"/>
                </a:lnTo>
                <a:lnTo>
                  <a:pt x="1201" y="437"/>
                </a:lnTo>
                <a:lnTo>
                  <a:pt x="1201" y="435"/>
                </a:lnTo>
                <a:lnTo>
                  <a:pt x="1201" y="434"/>
                </a:lnTo>
                <a:lnTo>
                  <a:pt x="1201" y="432"/>
                </a:lnTo>
                <a:lnTo>
                  <a:pt x="1201" y="431"/>
                </a:lnTo>
                <a:lnTo>
                  <a:pt x="1197" y="431"/>
                </a:lnTo>
                <a:lnTo>
                  <a:pt x="1196" y="432"/>
                </a:lnTo>
                <a:lnTo>
                  <a:pt x="1192" y="432"/>
                </a:lnTo>
                <a:lnTo>
                  <a:pt x="1191" y="432"/>
                </a:lnTo>
                <a:lnTo>
                  <a:pt x="1190" y="432"/>
                </a:lnTo>
                <a:lnTo>
                  <a:pt x="1190" y="431"/>
                </a:lnTo>
                <a:lnTo>
                  <a:pt x="1190" y="430"/>
                </a:lnTo>
                <a:lnTo>
                  <a:pt x="1190" y="429"/>
                </a:lnTo>
                <a:lnTo>
                  <a:pt x="1190" y="425"/>
                </a:lnTo>
                <a:lnTo>
                  <a:pt x="1190" y="423"/>
                </a:lnTo>
                <a:lnTo>
                  <a:pt x="1190" y="420"/>
                </a:lnTo>
                <a:lnTo>
                  <a:pt x="1190" y="419"/>
                </a:lnTo>
                <a:lnTo>
                  <a:pt x="1190" y="418"/>
                </a:lnTo>
                <a:lnTo>
                  <a:pt x="1190" y="417"/>
                </a:lnTo>
                <a:lnTo>
                  <a:pt x="1191" y="417"/>
                </a:lnTo>
                <a:lnTo>
                  <a:pt x="1193" y="418"/>
                </a:lnTo>
                <a:lnTo>
                  <a:pt x="1194" y="419"/>
                </a:lnTo>
                <a:lnTo>
                  <a:pt x="1196" y="419"/>
                </a:lnTo>
                <a:lnTo>
                  <a:pt x="1196" y="420"/>
                </a:lnTo>
                <a:lnTo>
                  <a:pt x="1197" y="421"/>
                </a:lnTo>
                <a:lnTo>
                  <a:pt x="1198" y="422"/>
                </a:lnTo>
                <a:lnTo>
                  <a:pt x="1199" y="423"/>
                </a:lnTo>
                <a:lnTo>
                  <a:pt x="1200" y="424"/>
                </a:lnTo>
                <a:lnTo>
                  <a:pt x="1201" y="425"/>
                </a:lnTo>
                <a:lnTo>
                  <a:pt x="1201" y="427"/>
                </a:lnTo>
                <a:lnTo>
                  <a:pt x="1202" y="428"/>
                </a:lnTo>
                <a:lnTo>
                  <a:pt x="1202" y="431"/>
                </a:lnTo>
                <a:lnTo>
                  <a:pt x="1205" y="431"/>
                </a:lnTo>
                <a:lnTo>
                  <a:pt x="1206" y="431"/>
                </a:lnTo>
                <a:lnTo>
                  <a:pt x="1206" y="432"/>
                </a:lnTo>
                <a:lnTo>
                  <a:pt x="1210" y="432"/>
                </a:lnTo>
                <a:lnTo>
                  <a:pt x="1217" y="432"/>
                </a:lnTo>
                <a:lnTo>
                  <a:pt x="1220" y="432"/>
                </a:lnTo>
                <a:lnTo>
                  <a:pt x="1221" y="432"/>
                </a:lnTo>
                <a:lnTo>
                  <a:pt x="1222" y="432"/>
                </a:lnTo>
                <a:lnTo>
                  <a:pt x="1222" y="433"/>
                </a:lnTo>
                <a:lnTo>
                  <a:pt x="1222" y="435"/>
                </a:lnTo>
                <a:lnTo>
                  <a:pt x="1222" y="436"/>
                </a:lnTo>
                <a:lnTo>
                  <a:pt x="1222" y="437"/>
                </a:lnTo>
                <a:lnTo>
                  <a:pt x="1228" y="437"/>
                </a:lnTo>
                <a:lnTo>
                  <a:pt x="1228" y="441"/>
                </a:lnTo>
                <a:lnTo>
                  <a:pt x="1228" y="442"/>
                </a:lnTo>
                <a:lnTo>
                  <a:pt x="1228" y="447"/>
                </a:lnTo>
                <a:lnTo>
                  <a:pt x="1228" y="448"/>
                </a:lnTo>
                <a:lnTo>
                  <a:pt x="1229" y="448"/>
                </a:lnTo>
                <a:lnTo>
                  <a:pt x="1232" y="448"/>
                </a:lnTo>
                <a:lnTo>
                  <a:pt x="1233" y="449"/>
                </a:lnTo>
                <a:lnTo>
                  <a:pt x="1234" y="449"/>
                </a:lnTo>
                <a:lnTo>
                  <a:pt x="1236" y="449"/>
                </a:lnTo>
                <a:lnTo>
                  <a:pt x="1238" y="449"/>
                </a:lnTo>
                <a:lnTo>
                  <a:pt x="1239" y="449"/>
                </a:lnTo>
                <a:lnTo>
                  <a:pt x="1242" y="450"/>
                </a:lnTo>
                <a:lnTo>
                  <a:pt x="1244" y="450"/>
                </a:lnTo>
                <a:lnTo>
                  <a:pt x="1247" y="450"/>
                </a:lnTo>
                <a:lnTo>
                  <a:pt x="1246" y="446"/>
                </a:lnTo>
                <a:lnTo>
                  <a:pt x="1245" y="444"/>
                </a:lnTo>
                <a:lnTo>
                  <a:pt x="1245" y="443"/>
                </a:lnTo>
                <a:lnTo>
                  <a:pt x="1244" y="442"/>
                </a:lnTo>
                <a:lnTo>
                  <a:pt x="1244" y="441"/>
                </a:lnTo>
                <a:lnTo>
                  <a:pt x="1244" y="440"/>
                </a:lnTo>
                <a:lnTo>
                  <a:pt x="1244" y="440"/>
                </a:lnTo>
                <a:lnTo>
                  <a:pt x="1243" y="438"/>
                </a:lnTo>
                <a:lnTo>
                  <a:pt x="1239" y="433"/>
                </a:lnTo>
                <a:lnTo>
                  <a:pt x="1239" y="432"/>
                </a:lnTo>
                <a:lnTo>
                  <a:pt x="1238" y="432"/>
                </a:lnTo>
                <a:lnTo>
                  <a:pt x="1238" y="431"/>
                </a:lnTo>
                <a:lnTo>
                  <a:pt x="1238" y="430"/>
                </a:lnTo>
                <a:lnTo>
                  <a:pt x="1238" y="429"/>
                </a:lnTo>
                <a:lnTo>
                  <a:pt x="1237" y="428"/>
                </a:lnTo>
                <a:lnTo>
                  <a:pt x="1237" y="426"/>
                </a:lnTo>
                <a:lnTo>
                  <a:pt x="1237" y="424"/>
                </a:lnTo>
                <a:lnTo>
                  <a:pt x="1237" y="421"/>
                </a:lnTo>
                <a:lnTo>
                  <a:pt x="1237" y="419"/>
                </a:lnTo>
                <a:lnTo>
                  <a:pt x="1237" y="415"/>
                </a:lnTo>
                <a:lnTo>
                  <a:pt x="1237" y="414"/>
                </a:lnTo>
                <a:lnTo>
                  <a:pt x="1237" y="413"/>
                </a:lnTo>
                <a:lnTo>
                  <a:pt x="1237" y="411"/>
                </a:lnTo>
                <a:lnTo>
                  <a:pt x="1237" y="410"/>
                </a:lnTo>
                <a:lnTo>
                  <a:pt x="1237" y="409"/>
                </a:lnTo>
                <a:lnTo>
                  <a:pt x="1237" y="408"/>
                </a:lnTo>
                <a:lnTo>
                  <a:pt x="1236" y="407"/>
                </a:lnTo>
                <a:lnTo>
                  <a:pt x="1236" y="405"/>
                </a:lnTo>
                <a:lnTo>
                  <a:pt x="1236" y="403"/>
                </a:lnTo>
                <a:lnTo>
                  <a:pt x="1236" y="400"/>
                </a:lnTo>
                <a:lnTo>
                  <a:pt x="1236" y="399"/>
                </a:lnTo>
                <a:lnTo>
                  <a:pt x="1236" y="399"/>
                </a:lnTo>
                <a:lnTo>
                  <a:pt x="1236" y="398"/>
                </a:lnTo>
                <a:lnTo>
                  <a:pt x="1236" y="397"/>
                </a:lnTo>
                <a:lnTo>
                  <a:pt x="1236" y="396"/>
                </a:lnTo>
                <a:lnTo>
                  <a:pt x="1235" y="394"/>
                </a:lnTo>
                <a:lnTo>
                  <a:pt x="1235" y="393"/>
                </a:lnTo>
                <a:lnTo>
                  <a:pt x="1234" y="389"/>
                </a:lnTo>
                <a:lnTo>
                  <a:pt x="1233" y="388"/>
                </a:lnTo>
                <a:lnTo>
                  <a:pt x="1232" y="385"/>
                </a:lnTo>
                <a:lnTo>
                  <a:pt x="1232" y="384"/>
                </a:lnTo>
                <a:lnTo>
                  <a:pt x="1230" y="377"/>
                </a:lnTo>
                <a:lnTo>
                  <a:pt x="1230" y="375"/>
                </a:lnTo>
                <a:lnTo>
                  <a:pt x="1229" y="373"/>
                </a:lnTo>
                <a:lnTo>
                  <a:pt x="1228" y="370"/>
                </a:lnTo>
                <a:lnTo>
                  <a:pt x="1226" y="364"/>
                </a:lnTo>
                <a:lnTo>
                  <a:pt x="1225" y="363"/>
                </a:lnTo>
                <a:lnTo>
                  <a:pt x="1224" y="361"/>
                </a:lnTo>
                <a:lnTo>
                  <a:pt x="1224" y="359"/>
                </a:lnTo>
                <a:lnTo>
                  <a:pt x="1223" y="357"/>
                </a:lnTo>
                <a:lnTo>
                  <a:pt x="1223" y="356"/>
                </a:lnTo>
                <a:lnTo>
                  <a:pt x="1222" y="356"/>
                </a:lnTo>
                <a:lnTo>
                  <a:pt x="1222" y="357"/>
                </a:lnTo>
                <a:lnTo>
                  <a:pt x="1221" y="358"/>
                </a:lnTo>
                <a:lnTo>
                  <a:pt x="1219" y="361"/>
                </a:lnTo>
                <a:lnTo>
                  <a:pt x="1218" y="362"/>
                </a:lnTo>
                <a:lnTo>
                  <a:pt x="1217" y="363"/>
                </a:lnTo>
                <a:lnTo>
                  <a:pt x="1216" y="363"/>
                </a:lnTo>
                <a:lnTo>
                  <a:pt x="1216" y="362"/>
                </a:lnTo>
                <a:lnTo>
                  <a:pt x="1215" y="362"/>
                </a:lnTo>
                <a:lnTo>
                  <a:pt x="1211" y="356"/>
                </a:lnTo>
                <a:lnTo>
                  <a:pt x="1211" y="355"/>
                </a:lnTo>
                <a:lnTo>
                  <a:pt x="1212" y="355"/>
                </a:lnTo>
                <a:lnTo>
                  <a:pt x="1214" y="354"/>
                </a:lnTo>
                <a:lnTo>
                  <a:pt x="1215" y="353"/>
                </a:lnTo>
                <a:lnTo>
                  <a:pt x="1217" y="352"/>
                </a:lnTo>
                <a:lnTo>
                  <a:pt x="1215" y="351"/>
                </a:lnTo>
                <a:lnTo>
                  <a:pt x="1220" y="349"/>
                </a:lnTo>
                <a:lnTo>
                  <a:pt x="1220" y="348"/>
                </a:lnTo>
                <a:lnTo>
                  <a:pt x="1220" y="347"/>
                </a:lnTo>
                <a:lnTo>
                  <a:pt x="1220" y="346"/>
                </a:lnTo>
                <a:lnTo>
                  <a:pt x="1220" y="345"/>
                </a:lnTo>
                <a:lnTo>
                  <a:pt x="1215" y="348"/>
                </a:lnTo>
                <a:lnTo>
                  <a:pt x="1214" y="346"/>
                </a:lnTo>
                <a:lnTo>
                  <a:pt x="1215" y="346"/>
                </a:lnTo>
                <a:lnTo>
                  <a:pt x="1217" y="345"/>
                </a:lnTo>
                <a:lnTo>
                  <a:pt x="1219" y="344"/>
                </a:lnTo>
                <a:lnTo>
                  <a:pt x="1220" y="344"/>
                </a:lnTo>
                <a:lnTo>
                  <a:pt x="1219" y="343"/>
                </a:lnTo>
                <a:lnTo>
                  <a:pt x="1219" y="342"/>
                </a:lnTo>
                <a:lnTo>
                  <a:pt x="1219" y="341"/>
                </a:lnTo>
                <a:lnTo>
                  <a:pt x="1218" y="340"/>
                </a:lnTo>
                <a:lnTo>
                  <a:pt x="1218" y="339"/>
                </a:lnTo>
                <a:lnTo>
                  <a:pt x="1218" y="339"/>
                </a:lnTo>
                <a:lnTo>
                  <a:pt x="1217" y="338"/>
                </a:lnTo>
                <a:lnTo>
                  <a:pt x="1217" y="337"/>
                </a:lnTo>
                <a:lnTo>
                  <a:pt x="1217" y="335"/>
                </a:lnTo>
                <a:lnTo>
                  <a:pt x="1216" y="334"/>
                </a:lnTo>
                <a:lnTo>
                  <a:pt x="1216" y="333"/>
                </a:lnTo>
                <a:lnTo>
                  <a:pt x="1216" y="332"/>
                </a:lnTo>
                <a:lnTo>
                  <a:pt x="1215" y="332"/>
                </a:lnTo>
                <a:lnTo>
                  <a:pt x="1215" y="330"/>
                </a:lnTo>
                <a:lnTo>
                  <a:pt x="1214" y="330"/>
                </a:lnTo>
                <a:lnTo>
                  <a:pt x="1213" y="327"/>
                </a:lnTo>
                <a:lnTo>
                  <a:pt x="1212" y="327"/>
                </a:lnTo>
                <a:lnTo>
                  <a:pt x="1212" y="327"/>
                </a:lnTo>
                <a:lnTo>
                  <a:pt x="1211" y="326"/>
                </a:lnTo>
                <a:lnTo>
                  <a:pt x="1210" y="324"/>
                </a:lnTo>
                <a:lnTo>
                  <a:pt x="1210" y="323"/>
                </a:lnTo>
                <a:lnTo>
                  <a:pt x="1209" y="323"/>
                </a:lnTo>
                <a:lnTo>
                  <a:pt x="1208" y="324"/>
                </a:lnTo>
                <a:lnTo>
                  <a:pt x="1208" y="322"/>
                </a:lnTo>
                <a:lnTo>
                  <a:pt x="1208" y="321"/>
                </a:lnTo>
                <a:lnTo>
                  <a:pt x="1207" y="321"/>
                </a:lnTo>
                <a:lnTo>
                  <a:pt x="1207" y="320"/>
                </a:lnTo>
                <a:lnTo>
                  <a:pt x="1207" y="319"/>
                </a:lnTo>
                <a:lnTo>
                  <a:pt x="1208" y="319"/>
                </a:lnTo>
                <a:lnTo>
                  <a:pt x="1206" y="316"/>
                </a:lnTo>
                <a:lnTo>
                  <a:pt x="1205" y="316"/>
                </a:lnTo>
                <a:lnTo>
                  <a:pt x="1206" y="315"/>
                </a:lnTo>
                <a:lnTo>
                  <a:pt x="1202" y="311"/>
                </a:lnTo>
                <a:lnTo>
                  <a:pt x="1202" y="310"/>
                </a:lnTo>
                <a:lnTo>
                  <a:pt x="1201" y="310"/>
                </a:lnTo>
                <a:lnTo>
                  <a:pt x="1198" y="310"/>
                </a:lnTo>
                <a:lnTo>
                  <a:pt x="1196" y="310"/>
                </a:lnTo>
                <a:lnTo>
                  <a:pt x="1196" y="306"/>
                </a:lnTo>
                <a:lnTo>
                  <a:pt x="1192" y="305"/>
                </a:lnTo>
                <a:lnTo>
                  <a:pt x="1193" y="306"/>
                </a:lnTo>
                <a:lnTo>
                  <a:pt x="1195" y="309"/>
                </a:lnTo>
                <a:lnTo>
                  <a:pt x="1196" y="310"/>
                </a:lnTo>
                <a:lnTo>
                  <a:pt x="1197" y="313"/>
                </a:lnTo>
                <a:lnTo>
                  <a:pt x="1200" y="316"/>
                </a:lnTo>
                <a:lnTo>
                  <a:pt x="1200" y="317"/>
                </a:lnTo>
                <a:lnTo>
                  <a:pt x="1201" y="318"/>
                </a:lnTo>
                <a:lnTo>
                  <a:pt x="1200" y="318"/>
                </a:lnTo>
                <a:lnTo>
                  <a:pt x="1200" y="319"/>
                </a:lnTo>
                <a:lnTo>
                  <a:pt x="1199" y="319"/>
                </a:lnTo>
                <a:lnTo>
                  <a:pt x="1198" y="320"/>
                </a:lnTo>
                <a:lnTo>
                  <a:pt x="1197" y="320"/>
                </a:lnTo>
                <a:lnTo>
                  <a:pt x="1197" y="319"/>
                </a:lnTo>
                <a:lnTo>
                  <a:pt x="1196" y="319"/>
                </a:lnTo>
                <a:lnTo>
                  <a:pt x="1196" y="318"/>
                </a:lnTo>
                <a:lnTo>
                  <a:pt x="1196" y="317"/>
                </a:lnTo>
                <a:lnTo>
                  <a:pt x="1196" y="316"/>
                </a:lnTo>
                <a:lnTo>
                  <a:pt x="1195" y="316"/>
                </a:lnTo>
                <a:lnTo>
                  <a:pt x="1194" y="315"/>
                </a:lnTo>
                <a:lnTo>
                  <a:pt x="1194" y="314"/>
                </a:lnTo>
                <a:lnTo>
                  <a:pt x="1193" y="314"/>
                </a:lnTo>
                <a:lnTo>
                  <a:pt x="1193" y="313"/>
                </a:lnTo>
                <a:lnTo>
                  <a:pt x="1192" y="313"/>
                </a:lnTo>
                <a:lnTo>
                  <a:pt x="1192" y="312"/>
                </a:lnTo>
                <a:lnTo>
                  <a:pt x="1191" y="311"/>
                </a:lnTo>
                <a:lnTo>
                  <a:pt x="1191" y="310"/>
                </a:lnTo>
                <a:lnTo>
                  <a:pt x="1190" y="310"/>
                </a:lnTo>
                <a:lnTo>
                  <a:pt x="1190" y="309"/>
                </a:lnTo>
                <a:lnTo>
                  <a:pt x="1189" y="309"/>
                </a:lnTo>
                <a:lnTo>
                  <a:pt x="1189" y="308"/>
                </a:lnTo>
                <a:lnTo>
                  <a:pt x="1188" y="307"/>
                </a:lnTo>
                <a:lnTo>
                  <a:pt x="1187" y="307"/>
                </a:lnTo>
                <a:lnTo>
                  <a:pt x="1185" y="308"/>
                </a:lnTo>
                <a:lnTo>
                  <a:pt x="1184" y="310"/>
                </a:lnTo>
                <a:lnTo>
                  <a:pt x="1181" y="312"/>
                </a:lnTo>
                <a:lnTo>
                  <a:pt x="1178" y="313"/>
                </a:lnTo>
                <a:lnTo>
                  <a:pt x="1177" y="314"/>
                </a:lnTo>
                <a:lnTo>
                  <a:pt x="1178" y="314"/>
                </a:lnTo>
                <a:lnTo>
                  <a:pt x="1180" y="316"/>
                </a:lnTo>
                <a:lnTo>
                  <a:pt x="1174" y="317"/>
                </a:lnTo>
                <a:lnTo>
                  <a:pt x="1173" y="315"/>
                </a:lnTo>
                <a:lnTo>
                  <a:pt x="1172" y="316"/>
                </a:lnTo>
                <a:lnTo>
                  <a:pt x="1172" y="315"/>
                </a:lnTo>
                <a:lnTo>
                  <a:pt x="1171" y="315"/>
                </a:lnTo>
                <a:lnTo>
                  <a:pt x="1170" y="315"/>
                </a:lnTo>
                <a:lnTo>
                  <a:pt x="1169" y="315"/>
                </a:lnTo>
                <a:lnTo>
                  <a:pt x="1170" y="316"/>
                </a:lnTo>
                <a:lnTo>
                  <a:pt x="1169" y="317"/>
                </a:lnTo>
                <a:lnTo>
                  <a:pt x="1165" y="319"/>
                </a:lnTo>
                <a:lnTo>
                  <a:pt x="1166" y="320"/>
                </a:lnTo>
                <a:lnTo>
                  <a:pt x="1166" y="321"/>
                </a:lnTo>
                <a:lnTo>
                  <a:pt x="1167" y="321"/>
                </a:lnTo>
                <a:lnTo>
                  <a:pt x="1169" y="324"/>
                </a:lnTo>
                <a:lnTo>
                  <a:pt x="1170" y="325"/>
                </a:lnTo>
                <a:lnTo>
                  <a:pt x="1173" y="323"/>
                </a:lnTo>
                <a:lnTo>
                  <a:pt x="1175" y="325"/>
                </a:lnTo>
                <a:lnTo>
                  <a:pt x="1178" y="323"/>
                </a:lnTo>
                <a:lnTo>
                  <a:pt x="1179" y="324"/>
                </a:lnTo>
                <a:lnTo>
                  <a:pt x="1182" y="322"/>
                </a:lnTo>
                <a:lnTo>
                  <a:pt x="1183" y="321"/>
                </a:lnTo>
                <a:lnTo>
                  <a:pt x="1184" y="322"/>
                </a:lnTo>
                <a:lnTo>
                  <a:pt x="1184" y="323"/>
                </a:lnTo>
                <a:lnTo>
                  <a:pt x="1184" y="323"/>
                </a:lnTo>
                <a:lnTo>
                  <a:pt x="1184" y="324"/>
                </a:lnTo>
                <a:lnTo>
                  <a:pt x="1185" y="325"/>
                </a:lnTo>
                <a:lnTo>
                  <a:pt x="1186" y="324"/>
                </a:lnTo>
                <a:lnTo>
                  <a:pt x="1187" y="324"/>
                </a:lnTo>
                <a:lnTo>
                  <a:pt x="1187" y="325"/>
                </a:lnTo>
                <a:lnTo>
                  <a:pt x="1188" y="326"/>
                </a:lnTo>
                <a:lnTo>
                  <a:pt x="1187" y="326"/>
                </a:lnTo>
                <a:lnTo>
                  <a:pt x="1186" y="326"/>
                </a:lnTo>
                <a:lnTo>
                  <a:pt x="1186" y="327"/>
                </a:lnTo>
                <a:lnTo>
                  <a:pt x="1185" y="327"/>
                </a:lnTo>
                <a:lnTo>
                  <a:pt x="1184" y="327"/>
                </a:lnTo>
                <a:lnTo>
                  <a:pt x="1184" y="327"/>
                </a:lnTo>
                <a:lnTo>
                  <a:pt x="1183" y="327"/>
                </a:lnTo>
                <a:lnTo>
                  <a:pt x="1183" y="327"/>
                </a:lnTo>
                <a:lnTo>
                  <a:pt x="1182" y="327"/>
                </a:lnTo>
                <a:lnTo>
                  <a:pt x="1181" y="328"/>
                </a:lnTo>
                <a:lnTo>
                  <a:pt x="1180" y="328"/>
                </a:lnTo>
                <a:lnTo>
                  <a:pt x="1179" y="329"/>
                </a:lnTo>
                <a:lnTo>
                  <a:pt x="1178" y="327"/>
                </a:lnTo>
                <a:lnTo>
                  <a:pt x="1177" y="327"/>
                </a:lnTo>
                <a:lnTo>
                  <a:pt x="1173" y="330"/>
                </a:lnTo>
                <a:lnTo>
                  <a:pt x="1175" y="333"/>
                </a:lnTo>
                <a:lnTo>
                  <a:pt x="1176" y="334"/>
                </a:lnTo>
                <a:lnTo>
                  <a:pt x="1176" y="335"/>
                </a:lnTo>
                <a:lnTo>
                  <a:pt x="1174" y="336"/>
                </a:lnTo>
                <a:lnTo>
                  <a:pt x="1168" y="339"/>
                </a:lnTo>
                <a:lnTo>
                  <a:pt x="1160" y="343"/>
                </a:lnTo>
                <a:lnTo>
                  <a:pt x="1163" y="351"/>
                </a:lnTo>
                <a:lnTo>
                  <a:pt x="1165" y="351"/>
                </a:lnTo>
                <a:lnTo>
                  <a:pt x="1166" y="351"/>
                </a:lnTo>
                <a:lnTo>
                  <a:pt x="1167" y="351"/>
                </a:lnTo>
                <a:lnTo>
                  <a:pt x="1167" y="350"/>
                </a:lnTo>
                <a:lnTo>
                  <a:pt x="1170" y="349"/>
                </a:lnTo>
                <a:lnTo>
                  <a:pt x="1172" y="347"/>
                </a:lnTo>
                <a:lnTo>
                  <a:pt x="1175" y="346"/>
                </a:lnTo>
                <a:lnTo>
                  <a:pt x="1177" y="345"/>
                </a:lnTo>
                <a:lnTo>
                  <a:pt x="1179" y="344"/>
                </a:lnTo>
                <a:lnTo>
                  <a:pt x="1181" y="343"/>
                </a:lnTo>
                <a:lnTo>
                  <a:pt x="1182" y="342"/>
                </a:lnTo>
                <a:lnTo>
                  <a:pt x="1183" y="342"/>
                </a:lnTo>
                <a:lnTo>
                  <a:pt x="1184" y="344"/>
                </a:lnTo>
                <a:lnTo>
                  <a:pt x="1190" y="352"/>
                </a:lnTo>
                <a:lnTo>
                  <a:pt x="1200" y="347"/>
                </a:lnTo>
                <a:lnTo>
                  <a:pt x="1201" y="348"/>
                </a:lnTo>
                <a:lnTo>
                  <a:pt x="1204" y="351"/>
                </a:lnTo>
                <a:lnTo>
                  <a:pt x="1203" y="352"/>
                </a:lnTo>
                <a:lnTo>
                  <a:pt x="1201" y="353"/>
                </a:lnTo>
                <a:lnTo>
                  <a:pt x="1200" y="354"/>
                </a:lnTo>
                <a:lnTo>
                  <a:pt x="1198" y="354"/>
                </a:lnTo>
                <a:lnTo>
                  <a:pt x="1195" y="357"/>
                </a:lnTo>
                <a:lnTo>
                  <a:pt x="1194" y="357"/>
                </a:lnTo>
                <a:lnTo>
                  <a:pt x="1194" y="358"/>
                </a:lnTo>
                <a:lnTo>
                  <a:pt x="1192" y="359"/>
                </a:lnTo>
                <a:lnTo>
                  <a:pt x="1190" y="360"/>
                </a:lnTo>
                <a:lnTo>
                  <a:pt x="1189" y="360"/>
                </a:lnTo>
                <a:lnTo>
                  <a:pt x="1188" y="360"/>
                </a:lnTo>
                <a:lnTo>
                  <a:pt x="1188" y="361"/>
                </a:lnTo>
                <a:lnTo>
                  <a:pt x="1187" y="361"/>
                </a:lnTo>
                <a:lnTo>
                  <a:pt x="1186" y="361"/>
                </a:lnTo>
                <a:lnTo>
                  <a:pt x="1185" y="361"/>
                </a:lnTo>
                <a:lnTo>
                  <a:pt x="1184" y="361"/>
                </a:lnTo>
                <a:lnTo>
                  <a:pt x="1184" y="361"/>
                </a:lnTo>
                <a:lnTo>
                  <a:pt x="1182" y="361"/>
                </a:lnTo>
                <a:lnTo>
                  <a:pt x="1176" y="361"/>
                </a:lnTo>
                <a:lnTo>
                  <a:pt x="1170" y="361"/>
                </a:lnTo>
                <a:lnTo>
                  <a:pt x="1169" y="361"/>
                </a:lnTo>
                <a:lnTo>
                  <a:pt x="1168" y="361"/>
                </a:lnTo>
                <a:lnTo>
                  <a:pt x="1167" y="362"/>
                </a:lnTo>
                <a:lnTo>
                  <a:pt x="1166" y="362"/>
                </a:lnTo>
                <a:lnTo>
                  <a:pt x="1165" y="362"/>
                </a:lnTo>
                <a:lnTo>
                  <a:pt x="1166" y="363"/>
                </a:lnTo>
                <a:lnTo>
                  <a:pt x="1167" y="366"/>
                </a:lnTo>
                <a:lnTo>
                  <a:pt x="1167" y="368"/>
                </a:lnTo>
                <a:lnTo>
                  <a:pt x="1167" y="369"/>
                </a:lnTo>
                <a:lnTo>
                  <a:pt x="1166" y="369"/>
                </a:lnTo>
                <a:lnTo>
                  <a:pt x="1165" y="369"/>
                </a:lnTo>
                <a:lnTo>
                  <a:pt x="1164" y="369"/>
                </a:lnTo>
                <a:lnTo>
                  <a:pt x="1160" y="369"/>
                </a:lnTo>
                <a:lnTo>
                  <a:pt x="1160" y="369"/>
                </a:lnTo>
                <a:lnTo>
                  <a:pt x="1158" y="369"/>
                </a:lnTo>
                <a:lnTo>
                  <a:pt x="1158" y="372"/>
                </a:lnTo>
                <a:lnTo>
                  <a:pt x="1155" y="372"/>
                </a:lnTo>
                <a:lnTo>
                  <a:pt x="1155" y="371"/>
                </a:lnTo>
                <a:lnTo>
                  <a:pt x="1152" y="371"/>
                </a:lnTo>
                <a:lnTo>
                  <a:pt x="1151" y="371"/>
                </a:lnTo>
                <a:lnTo>
                  <a:pt x="1151" y="370"/>
                </a:lnTo>
                <a:lnTo>
                  <a:pt x="1151" y="365"/>
                </a:lnTo>
                <a:lnTo>
                  <a:pt x="1151" y="364"/>
                </a:lnTo>
                <a:lnTo>
                  <a:pt x="1151" y="363"/>
                </a:lnTo>
                <a:lnTo>
                  <a:pt x="1151" y="363"/>
                </a:lnTo>
                <a:lnTo>
                  <a:pt x="1150" y="363"/>
                </a:lnTo>
                <a:lnTo>
                  <a:pt x="1150" y="364"/>
                </a:lnTo>
                <a:lnTo>
                  <a:pt x="1150" y="365"/>
                </a:lnTo>
                <a:lnTo>
                  <a:pt x="1150" y="366"/>
                </a:lnTo>
                <a:lnTo>
                  <a:pt x="1150" y="371"/>
                </a:lnTo>
                <a:lnTo>
                  <a:pt x="1149" y="371"/>
                </a:lnTo>
                <a:lnTo>
                  <a:pt x="1149" y="372"/>
                </a:lnTo>
                <a:lnTo>
                  <a:pt x="1145" y="372"/>
                </a:lnTo>
                <a:lnTo>
                  <a:pt x="1137" y="372"/>
                </a:lnTo>
                <a:lnTo>
                  <a:pt x="1136" y="375"/>
                </a:lnTo>
                <a:lnTo>
                  <a:pt x="1135" y="375"/>
                </a:lnTo>
                <a:lnTo>
                  <a:pt x="1134" y="375"/>
                </a:lnTo>
                <a:lnTo>
                  <a:pt x="1132" y="375"/>
                </a:lnTo>
                <a:lnTo>
                  <a:pt x="1132" y="376"/>
                </a:lnTo>
                <a:lnTo>
                  <a:pt x="1132" y="378"/>
                </a:lnTo>
                <a:lnTo>
                  <a:pt x="1132" y="383"/>
                </a:lnTo>
                <a:lnTo>
                  <a:pt x="1135" y="383"/>
                </a:lnTo>
                <a:lnTo>
                  <a:pt x="1136" y="383"/>
                </a:lnTo>
                <a:lnTo>
                  <a:pt x="1136" y="384"/>
                </a:lnTo>
                <a:lnTo>
                  <a:pt x="1136" y="388"/>
                </a:lnTo>
                <a:lnTo>
                  <a:pt x="1135" y="388"/>
                </a:lnTo>
                <a:lnTo>
                  <a:pt x="1133" y="388"/>
                </a:lnTo>
                <a:lnTo>
                  <a:pt x="1132" y="388"/>
                </a:lnTo>
                <a:lnTo>
                  <a:pt x="1132" y="390"/>
                </a:lnTo>
                <a:lnTo>
                  <a:pt x="1132" y="391"/>
                </a:lnTo>
                <a:lnTo>
                  <a:pt x="1131" y="391"/>
                </a:lnTo>
                <a:lnTo>
                  <a:pt x="1129" y="391"/>
                </a:lnTo>
                <a:lnTo>
                  <a:pt x="1127" y="391"/>
                </a:lnTo>
                <a:lnTo>
                  <a:pt x="1126" y="391"/>
                </a:lnTo>
                <a:lnTo>
                  <a:pt x="1125" y="391"/>
                </a:lnTo>
                <a:lnTo>
                  <a:pt x="1124" y="391"/>
                </a:lnTo>
                <a:lnTo>
                  <a:pt x="1123" y="391"/>
                </a:lnTo>
                <a:lnTo>
                  <a:pt x="1122" y="391"/>
                </a:lnTo>
                <a:lnTo>
                  <a:pt x="1120" y="392"/>
                </a:lnTo>
                <a:lnTo>
                  <a:pt x="1122" y="402"/>
                </a:lnTo>
                <a:lnTo>
                  <a:pt x="1121" y="402"/>
                </a:lnTo>
                <a:lnTo>
                  <a:pt x="1120" y="402"/>
                </a:lnTo>
                <a:lnTo>
                  <a:pt x="1119" y="402"/>
                </a:lnTo>
                <a:lnTo>
                  <a:pt x="1118" y="402"/>
                </a:lnTo>
                <a:lnTo>
                  <a:pt x="1117" y="402"/>
                </a:lnTo>
                <a:lnTo>
                  <a:pt x="1116" y="402"/>
                </a:lnTo>
                <a:lnTo>
                  <a:pt x="1115" y="402"/>
                </a:lnTo>
                <a:lnTo>
                  <a:pt x="1114" y="402"/>
                </a:lnTo>
                <a:lnTo>
                  <a:pt x="1112" y="402"/>
                </a:lnTo>
                <a:lnTo>
                  <a:pt x="1112" y="401"/>
                </a:lnTo>
                <a:lnTo>
                  <a:pt x="1108" y="401"/>
                </a:lnTo>
                <a:lnTo>
                  <a:pt x="1108" y="402"/>
                </a:lnTo>
                <a:close/>
                <a:moveTo>
                  <a:pt x="1136" y="550"/>
                </a:moveTo>
                <a:lnTo>
                  <a:pt x="1136" y="551"/>
                </a:lnTo>
                <a:lnTo>
                  <a:pt x="1136" y="552"/>
                </a:lnTo>
                <a:lnTo>
                  <a:pt x="1136" y="553"/>
                </a:lnTo>
                <a:lnTo>
                  <a:pt x="1136" y="556"/>
                </a:lnTo>
                <a:lnTo>
                  <a:pt x="1136" y="557"/>
                </a:lnTo>
                <a:lnTo>
                  <a:pt x="1136" y="559"/>
                </a:lnTo>
                <a:lnTo>
                  <a:pt x="1136" y="560"/>
                </a:lnTo>
                <a:lnTo>
                  <a:pt x="1136" y="562"/>
                </a:lnTo>
                <a:lnTo>
                  <a:pt x="1136" y="563"/>
                </a:lnTo>
                <a:lnTo>
                  <a:pt x="1136" y="564"/>
                </a:lnTo>
                <a:lnTo>
                  <a:pt x="1136" y="566"/>
                </a:lnTo>
                <a:lnTo>
                  <a:pt x="1136" y="567"/>
                </a:lnTo>
                <a:lnTo>
                  <a:pt x="1136" y="568"/>
                </a:lnTo>
                <a:lnTo>
                  <a:pt x="1136" y="569"/>
                </a:lnTo>
                <a:lnTo>
                  <a:pt x="1136" y="571"/>
                </a:lnTo>
                <a:lnTo>
                  <a:pt x="1136" y="572"/>
                </a:lnTo>
                <a:lnTo>
                  <a:pt x="1136" y="574"/>
                </a:lnTo>
                <a:lnTo>
                  <a:pt x="1137" y="575"/>
                </a:lnTo>
                <a:lnTo>
                  <a:pt x="1137" y="576"/>
                </a:lnTo>
                <a:lnTo>
                  <a:pt x="1137" y="577"/>
                </a:lnTo>
                <a:lnTo>
                  <a:pt x="1137" y="578"/>
                </a:lnTo>
                <a:lnTo>
                  <a:pt x="1137" y="579"/>
                </a:lnTo>
                <a:lnTo>
                  <a:pt x="1137" y="580"/>
                </a:lnTo>
                <a:lnTo>
                  <a:pt x="1137" y="580"/>
                </a:lnTo>
                <a:lnTo>
                  <a:pt x="1136" y="581"/>
                </a:lnTo>
                <a:lnTo>
                  <a:pt x="1136" y="582"/>
                </a:lnTo>
                <a:lnTo>
                  <a:pt x="1136" y="583"/>
                </a:lnTo>
                <a:lnTo>
                  <a:pt x="1136" y="585"/>
                </a:lnTo>
                <a:lnTo>
                  <a:pt x="1136" y="586"/>
                </a:lnTo>
                <a:lnTo>
                  <a:pt x="1136" y="588"/>
                </a:lnTo>
                <a:lnTo>
                  <a:pt x="1136" y="589"/>
                </a:lnTo>
                <a:lnTo>
                  <a:pt x="1136" y="590"/>
                </a:lnTo>
                <a:lnTo>
                  <a:pt x="1136" y="591"/>
                </a:lnTo>
                <a:lnTo>
                  <a:pt x="1136" y="592"/>
                </a:lnTo>
                <a:lnTo>
                  <a:pt x="1136" y="593"/>
                </a:lnTo>
                <a:lnTo>
                  <a:pt x="1136" y="594"/>
                </a:lnTo>
                <a:lnTo>
                  <a:pt x="1136" y="596"/>
                </a:lnTo>
                <a:lnTo>
                  <a:pt x="1136" y="597"/>
                </a:lnTo>
                <a:lnTo>
                  <a:pt x="1136" y="598"/>
                </a:lnTo>
                <a:lnTo>
                  <a:pt x="1136" y="599"/>
                </a:lnTo>
                <a:lnTo>
                  <a:pt x="1136" y="600"/>
                </a:lnTo>
                <a:lnTo>
                  <a:pt x="1136" y="604"/>
                </a:lnTo>
                <a:lnTo>
                  <a:pt x="1136" y="604"/>
                </a:lnTo>
                <a:lnTo>
                  <a:pt x="1136" y="605"/>
                </a:lnTo>
                <a:lnTo>
                  <a:pt x="1136" y="607"/>
                </a:lnTo>
                <a:lnTo>
                  <a:pt x="1136" y="608"/>
                </a:lnTo>
                <a:lnTo>
                  <a:pt x="1136" y="609"/>
                </a:lnTo>
                <a:lnTo>
                  <a:pt x="1136" y="610"/>
                </a:lnTo>
                <a:lnTo>
                  <a:pt x="1136" y="611"/>
                </a:lnTo>
                <a:lnTo>
                  <a:pt x="1136" y="612"/>
                </a:lnTo>
                <a:lnTo>
                  <a:pt x="1136" y="613"/>
                </a:lnTo>
                <a:lnTo>
                  <a:pt x="1136" y="616"/>
                </a:lnTo>
                <a:lnTo>
                  <a:pt x="1136" y="616"/>
                </a:lnTo>
                <a:lnTo>
                  <a:pt x="1136" y="617"/>
                </a:lnTo>
                <a:lnTo>
                  <a:pt x="1136" y="618"/>
                </a:lnTo>
                <a:lnTo>
                  <a:pt x="1136" y="622"/>
                </a:lnTo>
                <a:lnTo>
                  <a:pt x="1136" y="624"/>
                </a:lnTo>
                <a:lnTo>
                  <a:pt x="1136" y="627"/>
                </a:lnTo>
                <a:lnTo>
                  <a:pt x="1136" y="630"/>
                </a:lnTo>
                <a:lnTo>
                  <a:pt x="1136" y="632"/>
                </a:lnTo>
                <a:lnTo>
                  <a:pt x="1137" y="633"/>
                </a:lnTo>
                <a:lnTo>
                  <a:pt x="1137" y="634"/>
                </a:lnTo>
                <a:lnTo>
                  <a:pt x="1137" y="635"/>
                </a:lnTo>
                <a:lnTo>
                  <a:pt x="1137" y="636"/>
                </a:lnTo>
                <a:lnTo>
                  <a:pt x="1139" y="635"/>
                </a:lnTo>
                <a:lnTo>
                  <a:pt x="1139" y="636"/>
                </a:lnTo>
                <a:lnTo>
                  <a:pt x="1140" y="636"/>
                </a:lnTo>
                <a:lnTo>
                  <a:pt x="1145" y="635"/>
                </a:lnTo>
                <a:lnTo>
                  <a:pt x="1147" y="635"/>
                </a:lnTo>
                <a:lnTo>
                  <a:pt x="1148" y="635"/>
                </a:lnTo>
                <a:lnTo>
                  <a:pt x="1148" y="635"/>
                </a:lnTo>
                <a:lnTo>
                  <a:pt x="1149" y="635"/>
                </a:lnTo>
                <a:lnTo>
                  <a:pt x="1150" y="635"/>
                </a:lnTo>
                <a:lnTo>
                  <a:pt x="1153" y="635"/>
                </a:lnTo>
                <a:lnTo>
                  <a:pt x="1154" y="635"/>
                </a:lnTo>
                <a:lnTo>
                  <a:pt x="1155" y="635"/>
                </a:lnTo>
                <a:lnTo>
                  <a:pt x="1159" y="635"/>
                </a:lnTo>
                <a:lnTo>
                  <a:pt x="1160" y="635"/>
                </a:lnTo>
                <a:lnTo>
                  <a:pt x="1160" y="635"/>
                </a:lnTo>
                <a:lnTo>
                  <a:pt x="1161" y="635"/>
                </a:lnTo>
                <a:lnTo>
                  <a:pt x="1162" y="635"/>
                </a:lnTo>
                <a:lnTo>
                  <a:pt x="1163" y="635"/>
                </a:lnTo>
                <a:lnTo>
                  <a:pt x="1164" y="635"/>
                </a:lnTo>
                <a:lnTo>
                  <a:pt x="1165" y="635"/>
                </a:lnTo>
                <a:lnTo>
                  <a:pt x="1167" y="635"/>
                </a:lnTo>
                <a:lnTo>
                  <a:pt x="1168" y="635"/>
                </a:lnTo>
                <a:lnTo>
                  <a:pt x="1170" y="635"/>
                </a:lnTo>
                <a:lnTo>
                  <a:pt x="1171" y="635"/>
                </a:lnTo>
                <a:lnTo>
                  <a:pt x="1172" y="635"/>
                </a:lnTo>
                <a:lnTo>
                  <a:pt x="1173" y="635"/>
                </a:lnTo>
                <a:lnTo>
                  <a:pt x="1176" y="635"/>
                </a:lnTo>
                <a:lnTo>
                  <a:pt x="1177" y="635"/>
                </a:lnTo>
                <a:lnTo>
                  <a:pt x="1178" y="635"/>
                </a:lnTo>
                <a:lnTo>
                  <a:pt x="1182" y="635"/>
                </a:lnTo>
                <a:lnTo>
                  <a:pt x="1184" y="635"/>
                </a:lnTo>
                <a:lnTo>
                  <a:pt x="1184" y="635"/>
                </a:lnTo>
                <a:lnTo>
                  <a:pt x="1185" y="635"/>
                </a:lnTo>
                <a:lnTo>
                  <a:pt x="1186" y="635"/>
                </a:lnTo>
                <a:lnTo>
                  <a:pt x="1187" y="635"/>
                </a:lnTo>
                <a:lnTo>
                  <a:pt x="1186" y="634"/>
                </a:lnTo>
                <a:lnTo>
                  <a:pt x="1185" y="632"/>
                </a:lnTo>
                <a:lnTo>
                  <a:pt x="1184" y="631"/>
                </a:lnTo>
                <a:lnTo>
                  <a:pt x="1184" y="630"/>
                </a:lnTo>
                <a:lnTo>
                  <a:pt x="1184" y="629"/>
                </a:lnTo>
                <a:lnTo>
                  <a:pt x="1186" y="629"/>
                </a:lnTo>
                <a:lnTo>
                  <a:pt x="1187" y="629"/>
                </a:lnTo>
                <a:lnTo>
                  <a:pt x="1189" y="629"/>
                </a:lnTo>
                <a:lnTo>
                  <a:pt x="1192" y="629"/>
                </a:lnTo>
                <a:lnTo>
                  <a:pt x="1193" y="629"/>
                </a:lnTo>
                <a:lnTo>
                  <a:pt x="1194" y="629"/>
                </a:lnTo>
                <a:lnTo>
                  <a:pt x="1196" y="629"/>
                </a:lnTo>
                <a:lnTo>
                  <a:pt x="1198" y="629"/>
                </a:lnTo>
                <a:lnTo>
                  <a:pt x="1199" y="629"/>
                </a:lnTo>
                <a:lnTo>
                  <a:pt x="1201" y="629"/>
                </a:lnTo>
                <a:lnTo>
                  <a:pt x="1202" y="629"/>
                </a:lnTo>
                <a:lnTo>
                  <a:pt x="1203" y="629"/>
                </a:lnTo>
                <a:lnTo>
                  <a:pt x="1205" y="629"/>
                </a:lnTo>
                <a:lnTo>
                  <a:pt x="1209" y="629"/>
                </a:lnTo>
                <a:lnTo>
                  <a:pt x="1211" y="629"/>
                </a:lnTo>
                <a:lnTo>
                  <a:pt x="1212" y="629"/>
                </a:lnTo>
                <a:lnTo>
                  <a:pt x="1213" y="629"/>
                </a:lnTo>
                <a:lnTo>
                  <a:pt x="1214" y="629"/>
                </a:lnTo>
                <a:lnTo>
                  <a:pt x="1214" y="628"/>
                </a:lnTo>
                <a:lnTo>
                  <a:pt x="1214" y="628"/>
                </a:lnTo>
                <a:lnTo>
                  <a:pt x="1214" y="627"/>
                </a:lnTo>
                <a:lnTo>
                  <a:pt x="1213" y="627"/>
                </a:lnTo>
                <a:lnTo>
                  <a:pt x="1212" y="627"/>
                </a:lnTo>
                <a:lnTo>
                  <a:pt x="1212" y="626"/>
                </a:lnTo>
                <a:lnTo>
                  <a:pt x="1212" y="625"/>
                </a:lnTo>
                <a:lnTo>
                  <a:pt x="1212" y="624"/>
                </a:lnTo>
                <a:lnTo>
                  <a:pt x="1212" y="623"/>
                </a:lnTo>
                <a:lnTo>
                  <a:pt x="1211" y="623"/>
                </a:lnTo>
                <a:lnTo>
                  <a:pt x="1210" y="623"/>
                </a:lnTo>
                <a:lnTo>
                  <a:pt x="1210" y="622"/>
                </a:lnTo>
                <a:lnTo>
                  <a:pt x="1210" y="621"/>
                </a:lnTo>
                <a:lnTo>
                  <a:pt x="1210" y="620"/>
                </a:lnTo>
                <a:lnTo>
                  <a:pt x="1210" y="619"/>
                </a:lnTo>
                <a:lnTo>
                  <a:pt x="1210" y="617"/>
                </a:lnTo>
                <a:lnTo>
                  <a:pt x="1210" y="616"/>
                </a:lnTo>
                <a:lnTo>
                  <a:pt x="1210" y="616"/>
                </a:lnTo>
                <a:lnTo>
                  <a:pt x="1210" y="615"/>
                </a:lnTo>
                <a:lnTo>
                  <a:pt x="1210" y="614"/>
                </a:lnTo>
                <a:lnTo>
                  <a:pt x="1210" y="613"/>
                </a:lnTo>
                <a:lnTo>
                  <a:pt x="1210" y="612"/>
                </a:lnTo>
                <a:lnTo>
                  <a:pt x="1211" y="612"/>
                </a:lnTo>
                <a:lnTo>
                  <a:pt x="1215" y="612"/>
                </a:lnTo>
                <a:lnTo>
                  <a:pt x="1216" y="612"/>
                </a:lnTo>
                <a:lnTo>
                  <a:pt x="1217" y="612"/>
                </a:lnTo>
                <a:lnTo>
                  <a:pt x="1217" y="611"/>
                </a:lnTo>
                <a:lnTo>
                  <a:pt x="1217" y="610"/>
                </a:lnTo>
                <a:lnTo>
                  <a:pt x="1217" y="607"/>
                </a:lnTo>
                <a:lnTo>
                  <a:pt x="1217" y="604"/>
                </a:lnTo>
                <a:lnTo>
                  <a:pt x="1221" y="597"/>
                </a:lnTo>
                <a:lnTo>
                  <a:pt x="1222" y="597"/>
                </a:lnTo>
                <a:lnTo>
                  <a:pt x="1222" y="596"/>
                </a:lnTo>
                <a:lnTo>
                  <a:pt x="1223" y="596"/>
                </a:lnTo>
                <a:lnTo>
                  <a:pt x="1224" y="596"/>
                </a:lnTo>
                <a:lnTo>
                  <a:pt x="1225" y="601"/>
                </a:lnTo>
                <a:lnTo>
                  <a:pt x="1225" y="602"/>
                </a:lnTo>
                <a:lnTo>
                  <a:pt x="1226" y="602"/>
                </a:lnTo>
                <a:lnTo>
                  <a:pt x="1226" y="604"/>
                </a:lnTo>
                <a:lnTo>
                  <a:pt x="1226" y="605"/>
                </a:lnTo>
                <a:lnTo>
                  <a:pt x="1227" y="607"/>
                </a:lnTo>
                <a:lnTo>
                  <a:pt x="1228" y="610"/>
                </a:lnTo>
                <a:lnTo>
                  <a:pt x="1228" y="611"/>
                </a:lnTo>
                <a:lnTo>
                  <a:pt x="1228" y="612"/>
                </a:lnTo>
                <a:lnTo>
                  <a:pt x="1229" y="614"/>
                </a:lnTo>
                <a:lnTo>
                  <a:pt x="1230" y="617"/>
                </a:lnTo>
                <a:lnTo>
                  <a:pt x="1230" y="618"/>
                </a:lnTo>
                <a:lnTo>
                  <a:pt x="1230" y="620"/>
                </a:lnTo>
                <a:lnTo>
                  <a:pt x="1231" y="624"/>
                </a:lnTo>
                <a:lnTo>
                  <a:pt x="1232" y="626"/>
                </a:lnTo>
                <a:lnTo>
                  <a:pt x="1232" y="628"/>
                </a:lnTo>
                <a:lnTo>
                  <a:pt x="1232" y="631"/>
                </a:lnTo>
                <a:lnTo>
                  <a:pt x="1233" y="630"/>
                </a:lnTo>
                <a:lnTo>
                  <a:pt x="1237" y="630"/>
                </a:lnTo>
                <a:lnTo>
                  <a:pt x="1238" y="630"/>
                </a:lnTo>
                <a:lnTo>
                  <a:pt x="1239" y="630"/>
                </a:lnTo>
                <a:lnTo>
                  <a:pt x="1240" y="630"/>
                </a:lnTo>
                <a:lnTo>
                  <a:pt x="1241" y="630"/>
                </a:lnTo>
                <a:lnTo>
                  <a:pt x="1242" y="630"/>
                </a:lnTo>
                <a:lnTo>
                  <a:pt x="1243" y="630"/>
                </a:lnTo>
                <a:lnTo>
                  <a:pt x="1244" y="630"/>
                </a:lnTo>
                <a:lnTo>
                  <a:pt x="1244" y="631"/>
                </a:lnTo>
                <a:lnTo>
                  <a:pt x="1244" y="633"/>
                </a:lnTo>
                <a:lnTo>
                  <a:pt x="1244" y="634"/>
                </a:lnTo>
                <a:lnTo>
                  <a:pt x="1244" y="634"/>
                </a:lnTo>
                <a:lnTo>
                  <a:pt x="1243" y="634"/>
                </a:lnTo>
                <a:lnTo>
                  <a:pt x="1241" y="634"/>
                </a:lnTo>
                <a:lnTo>
                  <a:pt x="1240" y="635"/>
                </a:lnTo>
                <a:lnTo>
                  <a:pt x="1239" y="635"/>
                </a:lnTo>
                <a:lnTo>
                  <a:pt x="1238" y="635"/>
                </a:lnTo>
                <a:lnTo>
                  <a:pt x="1237" y="635"/>
                </a:lnTo>
                <a:lnTo>
                  <a:pt x="1236" y="635"/>
                </a:lnTo>
                <a:lnTo>
                  <a:pt x="1235" y="635"/>
                </a:lnTo>
                <a:lnTo>
                  <a:pt x="1234" y="635"/>
                </a:lnTo>
                <a:lnTo>
                  <a:pt x="1233" y="635"/>
                </a:lnTo>
                <a:lnTo>
                  <a:pt x="1232" y="635"/>
                </a:lnTo>
                <a:lnTo>
                  <a:pt x="1234" y="642"/>
                </a:lnTo>
                <a:lnTo>
                  <a:pt x="1235" y="642"/>
                </a:lnTo>
                <a:lnTo>
                  <a:pt x="1236" y="642"/>
                </a:lnTo>
                <a:lnTo>
                  <a:pt x="1237" y="641"/>
                </a:lnTo>
                <a:lnTo>
                  <a:pt x="1238" y="641"/>
                </a:lnTo>
                <a:lnTo>
                  <a:pt x="1239" y="641"/>
                </a:lnTo>
                <a:lnTo>
                  <a:pt x="1240" y="641"/>
                </a:lnTo>
                <a:lnTo>
                  <a:pt x="1241" y="641"/>
                </a:lnTo>
                <a:lnTo>
                  <a:pt x="1242" y="641"/>
                </a:lnTo>
                <a:lnTo>
                  <a:pt x="1243" y="641"/>
                </a:lnTo>
                <a:lnTo>
                  <a:pt x="1244" y="641"/>
                </a:lnTo>
                <a:lnTo>
                  <a:pt x="1244" y="641"/>
                </a:lnTo>
                <a:lnTo>
                  <a:pt x="1245" y="641"/>
                </a:lnTo>
                <a:lnTo>
                  <a:pt x="1246" y="641"/>
                </a:lnTo>
                <a:lnTo>
                  <a:pt x="1247" y="641"/>
                </a:lnTo>
                <a:lnTo>
                  <a:pt x="1248" y="641"/>
                </a:lnTo>
                <a:lnTo>
                  <a:pt x="1249" y="641"/>
                </a:lnTo>
                <a:lnTo>
                  <a:pt x="1250" y="641"/>
                </a:lnTo>
                <a:lnTo>
                  <a:pt x="1251" y="641"/>
                </a:lnTo>
                <a:lnTo>
                  <a:pt x="1252" y="641"/>
                </a:lnTo>
                <a:lnTo>
                  <a:pt x="1253" y="641"/>
                </a:lnTo>
                <a:lnTo>
                  <a:pt x="1254" y="641"/>
                </a:lnTo>
                <a:lnTo>
                  <a:pt x="1255" y="641"/>
                </a:lnTo>
                <a:lnTo>
                  <a:pt x="1256" y="641"/>
                </a:lnTo>
                <a:lnTo>
                  <a:pt x="1256" y="641"/>
                </a:lnTo>
                <a:lnTo>
                  <a:pt x="1257" y="641"/>
                </a:lnTo>
                <a:lnTo>
                  <a:pt x="1258" y="641"/>
                </a:lnTo>
                <a:lnTo>
                  <a:pt x="1259" y="641"/>
                </a:lnTo>
                <a:lnTo>
                  <a:pt x="1260" y="641"/>
                </a:lnTo>
                <a:lnTo>
                  <a:pt x="1263" y="641"/>
                </a:lnTo>
                <a:lnTo>
                  <a:pt x="1262" y="640"/>
                </a:lnTo>
                <a:lnTo>
                  <a:pt x="1260" y="637"/>
                </a:lnTo>
                <a:lnTo>
                  <a:pt x="1260" y="636"/>
                </a:lnTo>
                <a:lnTo>
                  <a:pt x="1259" y="635"/>
                </a:lnTo>
                <a:lnTo>
                  <a:pt x="1259" y="634"/>
                </a:lnTo>
                <a:lnTo>
                  <a:pt x="1258" y="634"/>
                </a:lnTo>
                <a:lnTo>
                  <a:pt x="1258" y="633"/>
                </a:lnTo>
                <a:lnTo>
                  <a:pt x="1258" y="632"/>
                </a:lnTo>
                <a:lnTo>
                  <a:pt x="1257" y="632"/>
                </a:lnTo>
                <a:lnTo>
                  <a:pt x="1257" y="631"/>
                </a:lnTo>
                <a:lnTo>
                  <a:pt x="1257" y="630"/>
                </a:lnTo>
                <a:lnTo>
                  <a:pt x="1257" y="629"/>
                </a:lnTo>
                <a:lnTo>
                  <a:pt x="1257" y="628"/>
                </a:lnTo>
                <a:lnTo>
                  <a:pt x="1257" y="628"/>
                </a:lnTo>
                <a:lnTo>
                  <a:pt x="1257" y="627"/>
                </a:lnTo>
                <a:lnTo>
                  <a:pt x="1257" y="626"/>
                </a:lnTo>
                <a:lnTo>
                  <a:pt x="1257" y="625"/>
                </a:lnTo>
                <a:lnTo>
                  <a:pt x="1257" y="624"/>
                </a:lnTo>
                <a:lnTo>
                  <a:pt x="1257" y="623"/>
                </a:lnTo>
                <a:lnTo>
                  <a:pt x="1257" y="622"/>
                </a:lnTo>
                <a:lnTo>
                  <a:pt x="1257" y="621"/>
                </a:lnTo>
                <a:lnTo>
                  <a:pt x="1257" y="620"/>
                </a:lnTo>
                <a:lnTo>
                  <a:pt x="1257" y="619"/>
                </a:lnTo>
                <a:lnTo>
                  <a:pt x="1257" y="616"/>
                </a:lnTo>
                <a:lnTo>
                  <a:pt x="1257" y="616"/>
                </a:lnTo>
                <a:lnTo>
                  <a:pt x="1258" y="616"/>
                </a:lnTo>
                <a:lnTo>
                  <a:pt x="1258" y="615"/>
                </a:lnTo>
                <a:lnTo>
                  <a:pt x="1258" y="614"/>
                </a:lnTo>
                <a:lnTo>
                  <a:pt x="1258" y="612"/>
                </a:lnTo>
                <a:lnTo>
                  <a:pt x="1258" y="611"/>
                </a:lnTo>
                <a:lnTo>
                  <a:pt x="1258" y="610"/>
                </a:lnTo>
                <a:lnTo>
                  <a:pt x="1258" y="608"/>
                </a:lnTo>
                <a:lnTo>
                  <a:pt x="1258" y="606"/>
                </a:lnTo>
                <a:lnTo>
                  <a:pt x="1258" y="605"/>
                </a:lnTo>
                <a:lnTo>
                  <a:pt x="1258" y="604"/>
                </a:lnTo>
                <a:lnTo>
                  <a:pt x="1258" y="603"/>
                </a:lnTo>
                <a:lnTo>
                  <a:pt x="1258" y="602"/>
                </a:lnTo>
                <a:lnTo>
                  <a:pt x="1258" y="601"/>
                </a:lnTo>
                <a:lnTo>
                  <a:pt x="1258" y="600"/>
                </a:lnTo>
                <a:lnTo>
                  <a:pt x="1258" y="599"/>
                </a:lnTo>
                <a:lnTo>
                  <a:pt x="1258" y="597"/>
                </a:lnTo>
                <a:lnTo>
                  <a:pt x="1258" y="596"/>
                </a:lnTo>
                <a:lnTo>
                  <a:pt x="1258" y="595"/>
                </a:lnTo>
                <a:lnTo>
                  <a:pt x="1258" y="594"/>
                </a:lnTo>
                <a:lnTo>
                  <a:pt x="1258" y="592"/>
                </a:lnTo>
                <a:lnTo>
                  <a:pt x="1258" y="592"/>
                </a:lnTo>
                <a:lnTo>
                  <a:pt x="1258" y="591"/>
                </a:lnTo>
                <a:lnTo>
                  <a:pt x="1258" y="589"/>
                </a:lnTo>
                <a:lnTo>
                  <a:pt x="1258" y="585"/>
                </a:lnTo>
                <a:lnTo>
                  <a:pt x="1258" y="584"/>
                </a:lnTo>
                <a:lnTo>
                  <a:pt x="1258" y="582"/>
                </a:lnTo>
                <a:lnTo>
                  <a:pt x="1258" y="580"/>
                </a:lnTo>
                <a:lnTo>
                  <a:pt x="1257" y="574"/>
                </a:lnTo>
                <a:lnTo>
                  <a:pt x="1257" y="569"/>
                </a:lnTo>
                <a:lnTo>
                  <a:pt x="1257" y="566"/>
                </a:lnTo>
                <a:lnTo>
                  <a:pt x="1257" y="561"/>
                </a:lnTo>
                <a:lnTo>
                  <a:pt x="1257" y="558"/>
                </a:lnTo>
                <a:lnTo>
                  <a:pt x="1257" y="550"/>
                </a:lnTo>
                <a:lnTo>
                  <a:pt x="1256" y="549"/>
                </a:lnTo>
                <a:lnTo>
                  <a:pt x="1256" y="546"/>
                </a:lnTo>
                <a:lnTo>
                  <a:pt x="1256" y="545"/>
                </a:lnTo>
                <a:lnTo>
                  <a:pt x="1256" y="544"/>
                </a:lnTo>
                <a:lnTo>
                  <a:pt x="1256" y="543"/>
                </a:lnTo>
                <a:lnTo>
                  <a:pt x="1256" y="542"/>
                </a:lnTo>
                <a:lnTo>
                  <a:pt x="1256" y="541"/>
                </a:lnTo>
                <a:lnTo>
                  <a:pt x="1256" y="539"/>
                </a:lnTo>
                <a:lnTo>
                  <a:pt x="1256" y="537"/>
                </a:lnTo>
                <a:lnTo>
                  <a:pt x="1256" y="533"/>
                </a:lnTo>
                <a:lnTo>
                  <a:pt x="1256" y="525"/>
                </a:lnTo>
                <a:lnTo>
                  <a:pt x="1256" y="517"/>
                </a:lnTo>
                <a:lnTo>
                  <a:pt x="1256" y="508"/>
                </a:lnTo>
                <a:lnTo>
                  <a:pt x="1256" y="501"/>
                </a:lnTo>
                <a:lnTo>
                  <a:pt x="1256" y="500"/>
                </a:lnTo>
                <a:lnTo>
                  <a:pt x="1256" y="499"/>
                </a:lnTo>
                <a:lnTo>
                  <a:pt x="1256" y="498"/>
                </a:lnTo>
                <a:lnTo>
                  <a:pt x="1256" y="497"/>
                </a:lnTo>
                <a:lnTo>
                  <a:pt x="1255" y="496"/>
                </a:lnTo>
                <a:lnTo>
                  <a:pt x="1255" y="496"/>
                </a:lnTo>
                <a:lnTo>
                  <a:pt x="1252" y="496"/>
                </a:lnTo>
                <a:lnTo>
                  <a:pt x="1249" y="496"/>
                </a:lnTo>
                <a:lnTo>
                  <a:pt x="1248" y="496"/>
                </a:lnTo>
                <a:lnTo>
                  <a:pt x="1247" y="496"/>
                </a:lnTo>
                <a:lnTo>
                  <a:pt x="1247" y="499"/>
                </a:lnTo>
                <a:lnTo>
                  <a:pt x="1247" y="500"/>
                </a:lnTo>
                <a:lnTo>
                  <a:pt x="1244" y="500"/>
                </a:lnTo>
                <a:lnTo>
                  <a:pt x="1242" y="500"/>
                </a:lnTo>
                <a:lnTo>
                  <a:pt x="1241" y="500"/>
                </a:lnTo>
                <a:lnTo>
                  <a:pt x="1240" y="500"/>
                </a:lnTo>
                <a:lnTo>
                  <a:pt x="1239" y="500"/>
                </a:lnTo>
                <a:lnTo>
                  <a:pt x="1238" y="500"/>
                </a:lnTo>
                <a:lnTo>
                  <a:pt x="1235" y="500"/>
                </a:lnTo>
                <a:lnTo>
                  <a:pt x="1232" y="500"/>
                </a:lnTo>
                <a:lnTo>
                  <a:pt x="1231" y="500"/>
                </a:lnTo>
                <a:lnTo>
                  <a:pt x="1229" y="500"/>
                </a:lnTo>
                <a:lnTo>
                  <a:pt x="1229" y="499"/>
                </a:lnTo>
                <a:lnTo>
                  <a:pt x="1229" y="498"/>
                </a:lnTo>
                <a:lnTo>
                  <a:pt x="1229" y="497"/>
                </a:lnTo>
                <a:lnTo>
                  <a:pt x="1229" y="496"/>
                </a:lnTo>
                <a:lnTo>
                  <a:pt x="1228" y="496"/>
                </a:lnTo>
                <a:lnTo>
                  <a:pt x="1228" y="493"/>
                </a:lnTo>
                <a:lnTo>
                  <a:pt x="1226" y="493"/>
                </a:lnTo>
                <a:lnTo>
                  <a:pt x="1224" y="493"/>
                </a:lnTo>
                <a:lnTo>
                  <a:pt x="1224" y="492"/>
                </a:lnTo>
                <a:lnTo>
                  <a:pt x="1221" y="492"/>
                </a:lnTo>
                <a:lnTo>
                  <a:pt x="1220" y="492"/>
                </a:lnTo>
                <a:lnTo>
                  <a:pt x="1214" y="493"/>
                </a:lnTo>
                <a:lnTo>
                  <a:pt x="1212" y="493"/>
                </a:lnTo>
                <a:lnTo>
                  <a:pt x="1208" y="493"/>
                </a:lnTo>
                <a:lnTo>
                  <a:pt x="1204" y="493"/>
                </a:lnTo>
                <a:lnTo>
                  <a:pt x="1202" y="494"/>
                </a:lnTo>
                <a:lnTo>
                  <a:pt x="1200" y="495"/>
                </a:lnTo>
                <a:lnTo>
                  <a:pt x="1200" y="496"/>
                </a:lnTo>
                <a:lnTo>
                  <a:pt x="1200" y="496"/>
                </a:lnTo>
                <a:lnTo>
                  <a:pt x="1201" y="498"/>
                </a:lnTo>
                <a:lnTo>
                  <a:pt x="1201" y="499"/>
                </a:lnTo>
                <a:lnTo>
                  <a:pt x="1202" y="499"/>
                </a:lnTo>
                <a:lnTo>
                  <a:pt x="1203" y="499"/>
                </a:lnTo>
                <a:lnTo>
                  <a:pt x="1203" y="500"/>
                </a:lnTo>
                <a:lnTo>
                  <a:pt x="1203" y="502"/>
                </a:lnTo>
                <a:lnTo>
                  <a:pt x="1203" y="504"/>
                </a:lnTo>
                <a:lnTo>
                  <a:pt x="1204" y="505"/>
                </a:lnTo>
                <a:lnTo>
                  <a:pt x="1204" y="506"/>
                </a:lnTo>
                <a:lnTo>
                  <a:pt x="1202" y="506"/>
                </a:lnTo>
                <a:lnTo>
                  <a:pt x="1201" y="506"/>
                </a:lnTo>
                <a:lnTo>
                  <a:pt x="1200" y="506"/>
                </a:lnTo>
                <a:lnTo>
                  <a:pt x="1199" y="506"/>
                </a:lnTo>
                <a:lnTo>
                  <a:pt x="1198" y="507"/>
                </a:lnTo>
                <a:lnTo>
                  <a:pt x="1197" y="507"/>
                </a:lnTo>
                <a:lnTo>
                  <a:pt x="1196" y="507"/>
                </a:lnTo>
                <a:lnTo>
                  <a:pt x="1196" y="507"/>
                </a:lnTo>
                <a:lnTo>
                  <a:pt x="1195" y="507"/>
                </a:lnTo>
                <a:lnTo>
                  <a:pt x="1194" y="507"/>
                </a:lnTo>
                <a:lnTo>
                  <a:pt x="1194" y="508"/>
                </a:lnTo>
                <a:lnTo>
                  <a:pt x="1193" y="508"/>
                </a:lnTo>
                <a:lnTo>
                  <a:pt x="1192" y="508"/>
                </a:lnTo>
                <a:lnTo>
                  <a:pt x="1191" y="508"/>
                </a:lnTo>
                <a:lnTo>
                  <a:pt x="1190" y="508"/>
                </a:lnTo>
                <a:lnTo>
                  <a:pt x="1189" y="508"/>
                </a:lnTo>
                <a:lnTo>
                  <a:pt x="1188" y="508"/>
                </a:lnTo>
                <a:lnTo>
                  <a:pt x="1187" y="508"/>
                </a:lnTo>
                <a:lnTo>
                  <a:pt x="1186" y="508"/>
                </a:lnTo>
                <a:lnTo>
                  <a:pt x="1186" y="508"/>
                </a:lnTo>
                <a:lnTo>
                  <a:pt x="1186" y="510"/>
                </a:lnTo>
                <a:lnTo>
                  <a:pt x="1186" y="512"/>
                </a:lnTo>
                <a:lnTo>
                  <a:pt x="1186" y="513"/>
                </a:lnTo>
                <a:lnTo>
                  <a:pt x="1182" y="513"/>
                </a:lnTo>
                <a:lnTo>
                  <a:pt x="1182" y="512"/>
                </a:lnTo>
                <a:lnTo>
                  <a:pt x="1182" y="511"/>
                </a:lnTo>
                <a:lnTo>
                  <a:pt x="1182" y="510"/>
                </a:lnTo>
                <a:lnTo>
                  <a:pt x="1182" y="509"/>
                </a:lnTo>
                <a:lnTo>
                  <a:pt x="1182" y="508"/>
                </a:lnTo>
                <a:lnTo>
                  <a:pt x="1182" y="508"/>
                </a:lnTo>
                <a:lnTo>
                  <a:pt x="1180" y="508"/>
                </a:lnTo>
                <a:lnTo>
                  <a:pt x="1179" y="508"/>
                </a:lnTo>
                <a:lnTo>
                  <a:pt x="1177" y="508"/>
                </a:lnTo>
                <a:lnTo>
                  <a:pt x="1176" y="508"/>
                </a:lnTo>
                <a:lnTo>
                  <a:pt x="1176" y="508"/>
                </a:lnTo>
                <a:lnTo>
                  <a:pt x="1173" y="508"/>
                </a:lnTo>
                <a:lnTo>
                  <a:pt x="1172" y="508"/>
                </a:lnTo>
                <a:lnTo>
                  <a:pt x="1172" y="508"/>
                </a:lnTo>
                <a:lnTo>
                  <a:pt x="1172" y="509"/>
                </a:lnTo>
                <a:lnTo>
                  <a:pt x="1172" y="510"/>
                </a:lnTo>
                <a:lnTo>
                  <a:pt x="1172" y="511"/>
                </a:lnTo>
                <a:lnTo>
                  <a:pt x="1172" y="512"/>
                </a:lnTo>
                <a:lnTo>
                  <a:pt x="1172" y="513"/>
                </a:lnTo>
                <a:lnTo>
                  <a:pt x="1172" y="514"/>
                </a:lnTo>
                <a:lnTo>
                  <a:pt x="1172" y="515"/>
                </a:lnTo>
                <a:lnTo>
                  <a:pt x="1172" y="516"/>
                </a:lnTo>
                <a:lnTo>
                  <a:pt x="1172" y="518"/>
                </a:lnTo>
                <a:lnTo>
                  <a:pt x="1172" y="518"/>
                </a:lnTo>
                <a:lnTo>
                  <a:pt x="1172" y="519"/>
                </a:lnTo>
                <a:lnTo>
                  <a:pt x="1172" y="520"/>
                </a:lnTo>
                <a:lnTo>
                  <a:pt x="1172" y="520"/>
                </a:lnTo>
                <a:lnTo>
                  <a:pt x="1172" y="521"/>
                </a:lnTo>
                <a:lnTo>
                  <a:pt x="1172" y="522"/>
                </a:lnTo>
                <a:lnTo>
                  <a:pt x="1172" y="524"/>
                </a:lnTo>
                <a:lnTo>
                  <a:pt x="1172" y="526"/>
                </a:lnTo>
                <a:lnTo>
                  <a:pt x="1172" y="528"/>
                </a:lnTo>
                <a:lnTo>
                  <a:pt x="1172" y="529"/>
                </a:lnTo>
                <a:lnTo>
                  <a:pt x="1172" y="530"/>
                </a:lnTo>
                <a:lnTo>
                  <a:pt x="1172" y="531"/>
                </a:lnTo>
                <a:lnTo>
                  <a:pt x="1172" y="532"/>
                </a:lnTo>
                <a:lnTo>
                  <a:pt x="1172" y="532"/>
                </a:lnTo>
                <a:lnTo>
                  <a:pt x="1172" y="533"/>
                </a:lnTo>
                <a:lnTo>
                  <a:pt x="1172" y="534"/>
                </a:lnTo>
                <a:lnTo>
                  <a:pt x="1172" y="535"/>
                </a:lnTo>
                <a:lnTo>
                  <a:pt x="1172" y="536"/>
                </a:lnTo>
                <a:lnTo>
                  <a:pt x="1172" y="537"/>
                </a:lnTo>
                <a:lnTo>
                  <a:pt x="1172" y="538"/>
                </a:lnTo>
                <a:lnTo>
                  <a:pt x="1172" y="539"/>
                </a:lnTo>
                <a:lnTo>
                  <a:pt x="1172" y="544"/>
                </a:lnTo>
                <a:lnTo>
                  <a:pt x="1172" y="544"/>
                </a:lnTo>
                <a:lnTo>
                  <a:pt x="1171" y="544"/>
                </a:lnTo>
                <a:lnTo>
                  <a:pt x="1170" y="544"/>
                </a:lnTo>
                <a:lnTo>
                  <a:pt x="1169" y="544"/>
                </a:lnTo>
                <a:lnTo>
                  <a:pt x="1168" y="544"/>
                </a:lnTo>
                <a:lnTo>
                  <a:pt x="1167" y="544"/>
                </a:lnTo>
                <a:lnTo>
                  <a:pt x="1166" y="544"/>
                </a:lnTo>
                <a:lnTo>
                  <a:pt x="1165" y="544"/>
                </a:lnTo>
                <a:lnTo>
                  <a:pt x="1164" y="544"/>
                </a:lnTo>
                <a:lnTo>
                  <a:pt x="1163" y="544"/>
                </a:lnTo>
                <a:lnTo>
                  <a:pt x="1162" y="544"/>
                </a:lnTo>
                <a:lnTo>
                  <a:pt x="1161" y="544"/>
                </a:lnTo>
                <a:lnTo>
                  <a:pt x="1160" y="544"/>
                </a:lnTo>
                <a:lnTo>
                  <a:pt x="1160" y="544"/>
                </a:lnTo>
                <a:lnTo>
                  <a:pt x="1159" y="544"/>
                </a:lnTo>
                <a:lnTo>
                  <a:pt x="1158" y="544"/>
                </a:lnTo>
                <a:lnTo>
                  <a:pt x="1157" y="544"/>
                </a:lnTo>
                <a:lnTo>
                  <a:pt x="1156" y="544"/>
                </a:lnTo>
                <a:lnTo>
                  <a:pt x="1155" y="544"/>
                </a:lnTo>
                <a:lnTo>
                  <a:pt x="1154" y="544"/>
                </a:lnTo>
                <a:lnTo>
                  <a:pt x="1153" y="544"/>
                </a:lnTo>
                <a:lnTo>
                  <a:pt x="1152" y="544"/>
                </a:lnTo>
                <a:lnTo>
                  <a:pt x="1151" y="544"/>
                </a:lnTo>
                <a:lnTo>
                  <a:pt x="1150" y="544"/>
                </a:lnTo>
                <a:lnTo>
                  <a:pt x="1149" y="544"/>
                </a:lnTo>
                <a:lnTo>
                  <a:pt x="1148" y="544"/>
                </a:lnTo>
                <a:lnTo>
                  <a:pt x="1148" y="544"/>
                </a:lnTo>
                <a:lnTo>
                  <a:pt x="1147" y="544"/>
                </a:lnTo>
                <a:lnTo>
                  <a:pt x="1146" y="544"/>
                </a:lnTo>
                <a:lnTo>
                  <a:pt x="1145" y="544"/>
                </a:lnTo>
                <a:lnTo>
                  <a:pt x="1142" y="545"/>
                </a:lnTo>
                <a:lnTo>
                  <a:pt x="1141" y="545"/>
                </a:lnTo>
                <a:lnTo>
                  <a:pt x="1138" y="545"/>
                </a:lnTo>
                <a:lnTo>
                  <a:pt x="1136" y="545"/>
                </a:lnTo>
                <a:lnTo>
                  <a:pt x="1136" y="546"/>
                </a:lnTo>
                <a:lnTo>
                  <a:pt x="1136" y="548"/>
                </a:lnTo>
                <a:lnTo>
                  <a:pt x="1136" y="550"/>
                </a:lnTo>
                <a:close/>
                <a:moveTo>
                  <a:pt x="1152" y="430"/>
                </a:moveTo>
                <a:lnTo>
                  <a:pt x="1153" y="430"/>
                </a:lnTo>
                <a:lnTo>
                  <a:pt x="1152" y="430"/>
                </a:lnTo>
                <a:close/>
                <a:moveTo>
                  <a:pt x="1193" y="464"/>
                </a:moveTo>
                <a:lnTo>
                  <a:pt x="1193" y="465"/>
                </a:lnTo>
                <a:lnTo>
                  <a:pt x="1193" y="468"/>
                </a:lnTo>
                <a:lnTo>
                  <a:pt x="1195" y="472"/>
                </a:lnTo>
                <a:lnTo>
                  <a:pt x="1196" y="476"/>
                </a:lnTo>
                <a:lnTo>
                  <a:pt x="1196" y="480"/>
                </a:lnTo>
                <a:lnTo>
                  <a:pt x="1196" y="482"/>
                </a:lnTo>
                <a:lnTo>
                  <a:pt x="1197" y="484"/>
                </a:lnTo>
                <a:lnTo>
                  <a:pt x="1197" y="485"/>
                </a:lnTo>
                <a:lnTo>
                  <a:pt x="1198" y="487"/>
                </a:lnTo>
                <a:lnTo>
                  <a:pt x="1198" y="488"/>
                </a:lnTo>
                <a:lnTo>
                  <a:pt x="1198" y="490"/>
                </a:lnTo>
                <a:lnTo>
                  <a:pt x="1199" y="490"/>
                </a:lnTo>
                <a:lnTo>
                  <a:pt x="1201" y="490"/>
                </a:lnTo>
                <a:lnTo>
                  <a:pt x="1204" y="490"/>
                </a:lnTo>
                <a:lnTo>
                  <a:pt x="1208" y="490"/>
                </a:lnTo>
                <a:lnTo>
                  <a:pt x="1213" y="490"/>
                </a:lnTo>
                <a:lnTo>
                  <a:pt x="1214" y="490"/>
                </a:lnTo>
                <a:lnTo>
                  <a:pt x="1215" y="490"/>
                </a:lnTo>
                <a:lnTo>
                  <a:pt x="1216" y="490"/>
                </a:lnTo>
                <a:lnTo>
                  <a:pt x="1217" y="490"/>
                </a:lnTo>
                <a:lnTo>
                  <a:pt x="1218" y="490"/>
                </a:lnTo>
                <a:lnTo>
                  <a:pt x="1219" y="490"/>
                </a:lnTo>
                <a:lnTo>
                  <a:pt x="1220" y="490"/>
                </a:lnTo>
                <a:lnTo>
                  <a:pt x="1221" y="490"/>
                </a:lnTo>
                <a:lnTo>
                  <a:pt x="1225" y="489"/>
                </a:lnTo>
                <a:lnTo>
                  <a:pt x="1226" y="489"/>
                </a:lnTo>
                <a:lnTo>
                  <a:pt x="1226" y="490"/>
                </a:lnTo>
                <a:lnTo>
                  <a:pt x="1227" y="489"/>
                </a:lnTo>
                <a:lnTo>
                  <a:pt x="1228" y="489"/>
                </a:lnTo>
                <a:lnTo>
                  <a:pt x="1228" y="485"/>
                </a:lnTo>
                <a:lnTo>
                  <a:pt x="1228" y="484"/>
                </a:lnTo>
                <a:lnTo>
                  <a:pt x="1228" y="482"/>
                </a:lnTo>
                <a:lnTo>
                  <a:pt x="1228" y="480"/>
                </a:lnTo>
                <a:lnTo>
                  <a:pt x="1228" y="479"/>
                </a:lnTo>
                <a:lnTo>
                  <a:pt x="1228" y="477"/>
                </a:lnTo>
                <a:lnTo>
                  <a:pt x="1228" y="476"/>
                </a:lnTo>
                <a:lnTo>
                  <a:pt x="1228" y="475"/>
                </a:lnTo>
                <a:lnTo>
                  <a:pt x="1228" y="473"/>
                </a:lnTo>
                <a:lnTo>
                  <a:pt x="1227" y="464"/>
                </a:lnTo>
                <a:lnTo>
                  <a:pt x="1227" y="463"/>
                </a:lnTo>
                <a:lnTo>
                  <a:pt x="1227" y="462"/>
                </a:lnTo>
                <a:lnTo>
                  <a:pt x="1226" y="462"/>
                </a:lnTo>
                <a:lnTo>
                  <a:pt x="1226" y="463"/>
                </a:lnTo>
                <a:lnTo>
                  <a:pt x="1224" y="463"/>
                </a:lnTo>
                <a:lnTo>
                  <a:pt x="1221" y="463"/>
                </a:lnTo>
                <a:lnTo>
                  <a:pt x="1220" y="463"/>
                </a:lnTo>
                <a:lnTo>
                  <a:pt x="1220" y="462"/>
                </a:lnTo>
                <a:lnTo>
                  <a:pt x="1219" y="462"/>
                </a:lnTo>
                <a:lnTo>
                  <a:pt x="1218" y="462"/>
                </a:lnTo>
                <a:lnTo>
                  <a:pt x="1213" y="462"/>
                </a:lnTo>
                <a:lnTo>
                  <a:pt x="1211" y="462"/>
                </a:lnTo>
                <a:lnTo>
                  <a:pt x="1209" y="462"/>
                </a:lnTo>
                <a:lnTo>
                  <a:pt x="1208" y="462"/>
                </a:lnTo>
                <a:lnTo>
                  <a:pt x="1207" y="462"/>
                </a:lnTo>
                <a:lnTo>
                  <a:pt x="1206" y="462"/>
                </a:lnTo>
                <a:lnTo>
                  <a:pt x="1205" y="462"/>
                </a:lnTo>
                <a:lnTo>
                  <a:pt x="1204" y="462"/>
                </a:lnTo>
                <a:lnTo>
                  <a:pt x="1202" y="462"/>
                </a:lnTo>
                <a:lnTo>
                  <a:pt x="1201" y="462"/>
                </a:lnTo>
                <a:lnTo>
                  <a:pt x="1199" y="462"/>
                </a:lnTo>
                <a:lnTo>
                  <a:pt x="1198" y="462"/>
                </a:lnTo>
                <a:lnTo>
                  <a:pt x="1197" y="462"/>
                </a:lnTo>
                <a:lnTo>
                  <a:pt x="1196" y="462"/>
                </a:lnTo>
                <a:lnTo>
                  <a:pt x="1196" y="462"/>
                </a:lnTo>
                <a:lnTo>
                  <a:pt x="1195" y="462"/>
                </a:lnTo>
                <a:lnTo>
                  <a:pt x="1194" y="462"/>
                </a:lnTo>
                <a:lnTo>
                  <a:pt x="1193" y="462"/>
                </a:lnTo>
                <a:lnTo>
                  <a:pt x="1193" y="463"/>
                </a:lnTo>
                <a:lnTo>
                  <a:pt x="1193" y="464"/>
                </a:lnTo>
                <a:close/>
                <a:moveTo>
                  <a:pt x="1228" y="463"/>
                </a:moveTo>
                <a:lnTo>
                  <a:pt x="1228" y="465"/>
                </a:lnTo>
                <a:lnTo>
                  <a:pt x="1228" y="471"/>
                </a:lnTo>
                <a:lnTo>
                  <a:pt x="1228" y="475"/>
                </a:lnTo>
                <a:lnTo>
                  <a:pt x="1229" y="475"/>
                </a:lnTo>
                <a:lnTo>
                  <a:pt x="1229" y="476"/>
                </a:lnTo>
                <a:lnTo>
                  <a:pt x="1230" y="476"/>
                </a:lnTo>
                <a:lnTo>
                  <a:pt x="1231" y="476"/>
                </a:lnTo>
                <a:lnTo>
                  <a:pt x="1232" y="476"/>
                </a:lnTo>
                <a:lnTo>
                  <a:pt x="1232" y="476"/>
                </a:lnTo>
                <a:lnTo>
                  <a:pt x="1233" y="476"/>
                </a:lnTo>
                <a:lnTo>
                  <a:pt x="1233" y="477"/>
                </a:lnTo>
                <a:lnTo>
                  <a:pt x="1234" y="477"/>
                </a:lnTo>
                <a:lnTo>
                  <a:pt x="1236" y="477"/>
                </a:lnTo>
                <a:lnTo>
                  <a:pt x="1238" y="478"/>
                </a:lnTo>
                <a:lnTo>
                  <a:pt x="1238" y="477"/>
                </a:lnTo>
                <a:lnTo>
                  <a:pt x="1238" y="476"/>
                </a:lnTo>
                <a:lnTo>
                  <a:pt x="1239" y="476"/>
                </a:lnTo>
                <a:lnTo>
                  <a:pt x="1239" y="475"/>
                </a:lnTo>
                <a:lnTo>
                  <a:pt x="1239" y="474"/>
                </a:lnTo>
                <a:lnTo>
                  <a:pt x="1239" y="473"/>
                </a:lnTo>
                <a:lnTo>
                  <a:pt x="1239" y="472"/>
                </a:lnTo>
                <a:lnTo>
                  <a:pt x="1238" y="472"/>
                </a:lnTo>
                <a:lnTo>
                  <a:pt x="1237" y="472"/>
                </a:lnTo>
                <a:lnTo>
                  <a:pt x="1237" y="468"/>
                </a:lnTo>
                <a:lnTo>
                  <a:pt x="1239" y="468"/>
                </a:lnTo>
                <a:lnTo>
                  <a:pt x="1239" y="469"/>
                </a:lnTo>
                <a:lnTo>
                  <a:pt x="1239" y="470"/>
                </a:lnTo>
                <a:lnTo>
                  <a:pt x="1239" y="471"/>
                </a:lnTo>
                <a:lnTo>
                  <a:pt x="1239" y="472"/>
                </a:lnTo>
                <a:lnTo>
                  <a:pt x="1239" y="473"/>
                </a:lnTo>
                <a:lnTo>
                  <a:pt x="1239" y="474"/>
                </a:lnTo>
                <a:lnTo>
                  <a:pt x="1239" y="475"/>
                </a:lnTo>
                <a:lnTo>
                  <a:pt x="1239" y="476"/>
                </a:lnTo>
                <a:lnTo>
                  <a:pt x="1239" y="477"/>
                </a:lnTo>
                <a:lnTo>
                  <a:pt x="1238" y="478"/>
                </a:lnTo>
                <a:lnTo>
                  <a:pt x="1239" y="478"/>
                </a:lnTo>
                <a:lnTo>
                  <a:pt x="1240" y="478"/>
                </a:lnTo>
                <a:lnTo>
                  <a:pt x="1241" y="478"/>
                </a:lnTo>
                <a:lnTo>
                  <a:pt x="1241" y="479"/>
                </a:lnTo>
                <a:lnTo>
                  <a:pt x="1242" y="479"/>
                </a:lnTo>
                <a:lnTo>
                  <a:pt x="1242" y="480"/>
                </a:lnTo>
                <a:lnTo>
                  <a:pt x="1243" y="480"/>
                </a:lnTo>
                <a:lnTo>
                  <a:pt x="1243" y="481"/>
                </a:lnTo>
                <a:lnTo>
                  <a:pt x="1244" y="483"/>
                </a:lnTo>
                <a:lnTo>
                  <a:pt x="1244" y="484"/>
                </a:lnTo>
                <a:lnTo>
                  <a:pt x="1245" y="484"/>
                </a:lnTo>
                <a:lnTo>
                  <a:pt x="1246" y="485"/>
                </a:lnTo>
                <a:lnTo>
                  <a:pt x="1248" y="486"/>
                </a:lnTo>
                <a:lnTo>
                  <a:pt x="1248" y="487"/>
                </a:lnTo>
                <a:lnTo>
                  <a:pt x="1249" y="487"/>
                </a:lnTo>
                <a:lnTo>
                  <a:pt x="1250" y="487"/>
                </a:lnTo>
                <a:lnTo>
                  <a:pt x="1251" y="487"/>
                </a:lnTo>
                <a:lnTo>
                  <a:pt x="1255" y="487"/>
                </a:lnTo>
                <a:lnTo>
                  <a:pt x="1256" y="487"/>
                </a:lnTo>
                <a:lnTo>
                  <a:pt x="1256" y="486"/>
                </a:lnTo>
                <a:lnTo>
                  <a:pt x="1255" y="484"/>
                </a:lnTo>
                <a:lnTo>
                  <a:pt x="1254" y="479"/>
                </a:lnTo>
                <a:lnTo>
                  <a:pt x="1254" y="478"/>
                </a:lnTo>
                <a:lnTo>
                  <a:pt x="1253" y="474"/>
                </a:lnTo>
                <a:lnTo>
                  <a:pt x="1252" y="473"/>
                </a:lnTo>
                <a:lnTo>
                  <a:pt x="1251" y="469"/>
                </a:lnTo>
                <a:lnTo>
                  <a:pt x="1250" y="464"/>
                </a:lnTo>
                <a:lnTo>
                  <a:pt x="1249" y="460"/>
                </a:lnTo>
                <a:lnTo>
                  <a:pt x="1248" y="453"/>
                </a:lnTo>
                <a:lnTo>
                  <a:pt x="1247" y="452"/>
                </a:lnTo>
                <a:lnTo>
                  <a:pt x="1247" y="451"/>
                </a:lnTo>
                <a:lnTo>
                  <a:pt x="1245" y="451"/>
                </a:lnTo>
                <a:lnTo>
                  <a:pt x="1242" y="451"/>
                </a:lnTo>
                <a:lnTo>
                  <a:pt x="1239" y="451"/>
                </a:lnTo>
                <a:lnTo>
                  <a:pt x="1238" y="451"/>
                </a:lnTo>
                <a:lnTo>
                  <a:pt x="1237" y="450"/>
                </a:lnTo>
                <a:lnTo>
                  <a:pt x="1234" y="450"/>
                </a:lnTo>
                <a:lnTo>
                  <a:pt x="1234" y="451"/>
                </a:lnTo>
                <a:lnTo>
                  <a:pt x="1234" y="452"/>
                </a:lnTo>
                <a:lnTo>
                  <a:pt x="1234" y="453"/>
                </a:lnTo>
                <a:lnTo>
                  <a:pt x="1234" y="454"/>
                </a:lnTo>
                <a:lnTo>
                  <a:pt x="1234" y="458"/>
                </a:lnTo>
                <a:lnTo>
                  <a:pt x="1234" y="459"/>
                </a:lnTo>
                <a:lnTo>
                  <a:pt x="1234" y="460"/>
                </a:lnTo>
                <a:lnTo>
                  <a:pt x="1234" y="461"/>
                </a:lnTo>
                <a:lnTo>
                  <a:pt x="1234" y="462"/>
                </a:lnTo>
                <a:lnTo>
                  <a:pt x="1231" y="462"/>
                </a:lnTo>
                <a:lnTo>
                  <a:pt x="1230" y="462"/>
                </a:lnTo>
                <a:lnTo>
                  <a:pt x="1229" y="462"/>
                </a:lnTo>
                <a:lnTo>
                  <a:pt x="1228" y="462"/>
                </a:lnTo>
                <a:lnTo>
                  <a:pt x="1228" y="463"/>
                </a:lnTo>
                <a:close/>
                <a:moveTo>
                  <a:pt x="1422" y="486"/>
                </a:moveTo>
                <a:lnTo>
                  <a:pt x="1423" y="486"/>
                </a:lnTo>
                <a:lnTo>
                  <a:pt x="1425" y="486"/>
                </a:lnTo>
                <a:lnTo>
                  <a:pt x="1425" y="485"/>
                </a:lnTo>
                <a:lnTo>
                  <a:pt x="1424" y="485"/>
                </a:lnTo>
                <a:lnTo>
                  <a:pt x="1424" y="484"/>
                </a:lnTo>
                <a:lnTo>
                  <a:pt x="1423" y="485"/>
                </a:lnTo>
                <a:lnTo>
                  <a:pt x="1423" y="486"/>
                </a:lnTo>
                <a:lnTo>
                  <a:pt x="1422" y="486"/>
                </a:lnTo>
                <a:close/>
                <a:moveTo>
                  <a:pt x="1476" y="878"/>
                </a:moveTo>
                <a:lnTo>
                  <a:pt x="1478" y="878"/>
                </a:lnTo>
                <a:lnTo>
                  <a:pt x="1483" y="879"/>
                </a:lnTo>
                <a:lnTo>
                  <a:pt x="1483" y="880"/>
                </a:lnTo>
                <a:lnTo>
                  <a:pt x="1483" y="884"/>
                </a:lnTo>
                <a:lnTo>
                  <a:pt x="1483" y="888"/>
                </a:lnTo>
                <a:lnTo>
                  <a:pt x="1483" y="889"/>
                </a:lnTo>
                <a:lnTo>
                  <a:pt x="1483" y="895"/>
                </a:lnTo>
                <a:lnTo>
                  <a:pt x="1483" y="896"/>
                </a:lnTo>
                <a:lnTo>
                  <a:pt x="1483" y="897"/>
                </a:lnTo>
                <a:lnTo>
                  <a:pt x="1489" y="897"/>
                </a:lnTo>
                <a:lnTo>
                  <a:pt x="1492" y="897"/>
                </a:lnTo>
                <a:lnTo>
                  <a:pt x="1492" y="898"/>
                </a:lnTo>
                <a:lnTo>
                  <a:pt x="1493" y="903"/>
                </a:lnTo>
                <a:lnTo>
                  <a:pt x="1489" y="903"/>
                </a:lnTo>
                <a:lnTo>
                  <a:pt x="1487" y="903"/>
                </a:lnTo>
                <a:lnTo>
                  <a:pt x="1486" y="903"/>
                </a:lnTo>
                <a:lnTo>
                  <a:pt x="1487" y="920"/>
                </a:lnTo>
                <a:lnTo>
                  <a:pt x="1487" y="928"/>
                </a:lnTo>
                <a:lnTo>
                  <a:pt x="1487" y="929"/>
                </a:lnTo>
                <a:lnTo>
                  <a:pt x="1487" y="932"/>
                </a:lnTo>
                <a:lnTo>
                  <a:pt x="1487" y="937"/>
                </a:lnTo>
                <a:lnTo>
                  <a:pt x="1487" y="939"/>
                </a:lnTo>
                <a:lnTo>
                  <a:pt x="1487" y="941"/>
                </a:lnTo>
                <a:lnTo>
                  <a:pt x="1487" y="941"/>
                </a:lnTo>
                <a:lnTo>
                  <a:pt x="1487" y="943"/>
                </a:lnTo>
                <a:lnTo>
                  <a:pt x="1488" y="945"/>
                </a:lnTo>
                <a:lnTo>
                  <a:pt x="1487" y="946"/>
                </a:lnTo>
                <a:lnTo>
                  <a:pt x="1488" y="948"/>
                </a:lnTo>
                <a:lnTo>
                  <a:pt x="1488" y="950"/>
                </a:lnTo>
                <a:lnTo>
                  <a:pt x="1488" y="951"/>
                </a:lnTo>
                <a:lnTo>
                  <a:pt x="1488" y="953"/>
                </a:lnTo>
                <a:lnTo>
                  <a:pt x="1488" y="954"/>
                </a:lnTo>
                <a:lnTo>
                  <a:pt x="1488" y="955"/>
                </a:lnTo>
                <a:lnTo>
                  <a:pt x="1488" y="957"/>
                </a:lnTo>
                <a:lnTo>
                  <a:pt x="1488" y="958"/>
                </a:lnTo>
                <a:lnTo>
                  <a:pt x="1488" y="959"/>
                </a:lnTo>
                <a:lnTo>
                  <a:pt x="1488" y="961"/>
                </a:lnTo>
                <a:lnTo>
                  <a:pt x="1490" y="960"/>
                </a:lnTo>
                <a:lnTo>
                  <a:pt x="1493" y="960"/>
                </a:lnTo>
                <a:lnTo>
                  <a:pt x="1494" y="960"/>
                </a:lnTo>
                <a:lnTo>
                  <a:pt x="1495" y="960"/>
                </a:lnTo>
                <a:lnTo>
                  <a:pt x="1498" y="962"/>
                </a:lnTo>
                <a:lnTo>
                  <a:pt x="1499" y="963"/>
                </a:lnTo>
                <a:lnTo>
                  <a:pt x="1499" y="964"/>
                </a:lnTo>
                <a:lnTo>
                  <a:pt x="1500" y="964"/>
                </a:lnTo>
                <a:lnTo>
                  <a:pt x="1501" y="965"/>
                </a:lnTo>
                <a:lnTo>
                  <a:pt x="1502" y="965"/>
                </a:lnTo>
                <a:lnTo>
                  <a:pt x="1502" y="965"/>
                </a:lnTo>
                <a:lnTo>
                  <a:pt x="1503" y="965"/>
                </a:lnTo>
                <a:lnTo>
                  <a:pt x="1503" y="966"/>
                </a:lnTo>
                <a:lnTo>
                  <a:pt x="1504" y="966"/>
                </a:lnTo>
                <a:lnTo>
                  <a:pt x="1505" y="967"/>
                </a:lnTo>
                <a:lnTo>
                  <a:pt x="1506" y="968"/>
                </a:lnTo>
                <a:lnTo>
                  <a:pt x="1507" y="969"/>
                </a:lnTo>
                <a:lnTo>
                  <a:pt x="1507" y="970"/>
                </a:lnTo>
                <a:lnTo>
                  <a:pt x="1507" y="971"/>
                </a:lnTo>
                <a:lnTo>
                  <a:pt x="1508" y="971"/>
                </a:lnTo>
                <a:lnTo>
                  <a:pt x="1509" y="972"/>
                </a:lnTo>
                <a:lnTo>
                  <a:pt x="1509" y="973"/>
                </a:lnTo>
                <a:lnTo>
                  <a:pt x="1510" y="973"/>
                </a:lnTo>
                <a:lnTo>
                  <a:pt x="1511" y="973"/>
                </a:lnTo>
                <a:lnTo>
                  <a:pt x="1516" y="972"/>
                </a:lnTo>
                <a:lnTo>
                  <a:pt x="1516" y="971"/>
                </a:lnTo>
                <a:lnTo>
                  <a:pt x="1517" y="971"/>
                </a:lnTo>
                <a:lnTo>
                  <a:pt x="1518" y="970"/>
                </a:lnTo>
                <a:lnTo>
                  <a:pt x="1519" y="970"/>
                </a:lnTo>
                <a:lnTo>
                  <a:pt x="1519" y="969"/>
                </a:lnTo>
                <a:lnTo>
                  <a:pt x="1519" y="969"/>
                </a:lnTo>
                <a:lnTo>
                  <a:pt x="1520" y="969"/>
                </a:lnTo>
                <a:lnTo>
                  <a:pt x="1520" y="968"/>
                </a:lnTo>
                <a:lnTo>
                  <a:pt x="1521" y="968"/>
                </a:lnTo>
                <a:lnTo>
                  <a:pt x="1522" y="967"/>
                </a:lnTo>
                <a:lnTo>
                  <a:pt x="1524" y="966"/>
                </a:lnTo>
                <a:lnTo>
                  <a:pt x="1525" y="966"/>
                </a:lnTo>
                <a:lnTo>
                  <a:pt x="1526" y="965"/>
                </a:lnTo>
                <a:lnTo>
                  <a:pt x="1527" y="965"/>
                </a:lnTo>
                <a:lnTo>
                  <a:pt x="1528" y="965"/>
                </a:lnTo>
                <a:lnTo>
                  <a:pt x="1528" y="965"/>
                </a:lnTo>
                <a:lnTo>
                  <a:pt x="1529" y="965"/>
                </a:lnTo>
                <a:lnTo>
                  <a:pt x="1530" y="965"/>
                </a:lnTo>
                <a:lnTo>
                  <a:pt x="1531" y="964"/>
                </a:lnTo>
                <a:lnTo>
                  <a:pt x="1531" y="964"/>
                </a:lnTo>
                <a:lnTo>
                  <a:pt x="1532" y="963"/>
                </a:lnTo>
                <a:lnTo>
                  <a:pt x="1533" y="963"/>
                </a:lnTo>
                <a:lnTo>
                  <a:pt x="1534" y="963"/>
                </a:lnTo>
                <a:lnTo>
                  <a:pt x="1535" y="962"/>
                </a:lnTo>
                <a:lnTo>
                  <a:pt x="1536" y="962"/>
                </a:lnTo>
                <a:lnTo>
                  <a:pt x="1537" y="962"/>
                </a:lnTo>
                <a:lnTo>
                  <a:pt x="1540" y="961"/>
                </a:lnTo>
                <a:lnTo>
                  <a:pt x="1542" y="961"/>
                </a:lnTo>
                <a:lnTo>
                  <a:pt x="1543" y="961"/>
                </a:lnTo>
                <a:lnTo>
                  <a:pt x="1543" y="961"/>
                </a:lnTo>
                <a:lnTo>
                  <a:pt x="1544" y="960"/>
                </a:lnTo>
                <a:lnTo>
                  <a:pt x="1546" y="960"/>
                </a:lnTo>
                <a:lnTo>
                  <a:pt x="1548" y="959"/>
                </a:lnTo>
                <a:lnTo>
                  <a:pt x="1550" y="959"/>
                </a:lnTo>
                <a:lnTo>
                  <a:pt x="1551" y="959"/>
                </a:lnTo>
                <a:lnTo>
                  <a:pt x="1553" y="959"/>
                </a:lnTo>
                <a:lnTo>
                  <a:pt x="1555" y="959"/>
                </a:lnTo>
                <a:lnTo>
                  <a:pt x="1555" y="960"/>
                </a:lnTo>
                <a:lnTo>
                  <a:pt x="1556" y="960"/>
                </a:lnTo>
                <a:lnTo>
                  <a:pt x="1557" y="960"/>
                </a:lnTo>
                <a:lnTo>
                  <a:pt x="1558" y="960"/>
                </a:lnTo>
                <a:lnTo>
                  <a:pt x="1559" y="960"/>
                </a:lnTo>
                <a:lnTo>
                  <a:pt x="1560" y="960"/>
                </a:lnTo>
                <a:lnTo>
                  <a:pt x="1561" y="961"/>
                </a:lnTo>
                <a:lnTo>
                  <a:pt x="1562" y="961"/>
                </a:lnTo>
                <a:lnTo>
                  <a:pt x="1564" y="962"/>
                </a:lnTo>
                <a:lnTo>
                  <a:pt x="1565" y="962"/>
                </a:lnTo>
                <a:lnTo>
                  <a:pt x="1567" y="962"/>
                </a:lnTo>
                <a:lnTo>
                  <a:pt x="1570" y="962"/>
                </a:lnTo>
                <a:lnTo>
                  <a:pt x="1571" y="962"/>
                </a:lnTo>
                <a:lnTo>
                  <a:pt x="1572" y="962"/>
                </a:lnTo>
                <a:lnTo>
                  <a:pt x="1573" y="961"/>
                </a:lnTo>
                <a:lnTo>
                  <a:pt x="1573" y="960"/>
                </a:lnTo>
                <a:lnTo>
                  <a:pt x="1574" y="959"/>
                </a:lnTo>
                <a:lnTo>
                  <a:pt x="1574" y="958"/>
                </a:lnTo>
                <a:lnTo>
                  <a:pt x="1575" y="958"/>
                </a:lnTo>
                <a:lnTo>
                  <a:pt x="1575" y="957"/>
                </a:lnTo>
                <a:lnTo>
                  <a:pt x="1576" y="956"/>
                </a:lnTo>
                <a:lnTo>
                  <a:pt x="1576" y="955"/>
                </a:lnTo>
                <a:lnTo>
                  <a:pt x="1577" y="954"/>
                </a:lnTo>
                <a:lnTo>
                  <a:pt x="1577" y="953"/>
                </a:lnTo>
                <a:lnTo>
                  <a:pt x="1578" y="952"/>
                </a:lnTo>
                <a:lnTo>
                  <a:pt x="1578" y="951"/>
                </a:lnTo>
                <a:lnTo>
                  <a:pt x="1579" y="951"/>
                </a:lnTo>
                <a:lnTo>
                  <a:pt x="1579" y="950"/>
                </a:lnTo>
                <a:lnTo>
                  <a:pt x="1579" y="949"/>
                </a:lnTo>
                <a:lnTo>
                  <a:pt x="1579" y="948"/>
                </a:lnTo>
                <a:lnTo>
                  <a:pt x="1580" y="948"/>
                </a:lnTo>
                <a:lnTo>
                  <a:pt x="1580" y="947"/>
                </a:lnTo>
                <a:lnTo>
                  <a:pt x="1581" y="946"/>
                </a:lnTo>
                <a:lnTo>
                  <a:pt x="1580" y="946"/>
                </a:lnTo>
                <a:lnTo>
                  <a:pt x="1581" y="945"/>
                </a:lnTo>
                <a:lnTo>
                  <a:pt x="1583" y="944"/>
                </a:lnTo>
                <a:lnTo>
                  <a:pt x="1584" y="943"/>
                </a:lnTo>
                <a:lnTo>
                  <a:pt x="1584" y="942"/>
                </a:lnTo>
                <a:lnTo>
                  <a:pt x="1585" y="941"/>
                </a:lnTo>
                <a:lnTo>
                  <a:pt x="1585" y="940"/>
                </a:lnTo>
                <a:lnTo>
                  <a:pt x="1583" y="920"/>
                </a:lnTo>
                <a:lnTo>
                  <a:pt x="1583" y="919"/>
                </a:lnTo>
                <a:lnTo>
                  <a:pt x="1583" y="915"/>
                </a:lnTo>
                <a:lnTo>
                  <a:pt x="1583" y="912"/>
                </a:lnTo>
                <a:lnTo>
                  <a:pt x="1583" y="908"/>
                </a:lnTo>
                <a:lnTo>
                  <a:pt x="1583" y="907"/>
                </a:lnTo>
                <a:lnTo>
                  <a:pt x="1583" y="906"/>
                </a:lnTo>
                <a:lnTo>
                  <a:pt x="1583" y="905"/>
                </a:lnTo>
                <a:lnTo>
                  <a:pt x="1583" y="903"/>
                </a:lnTo>
                <a:lnTo>
                  <a:pt x="1583" y="902"/>
                </a:lnTo>
                <a:lnTo>
                  <a:pt x="1582" y="898"/>
                </a:lnTo>
                <a:lnTo>
                  <a:pt x="1583" y="898"/>
                </a:lnTo>
                <a:lnTo>
                  <a:pt x="1583" y="903"/>
                </a:lnTo>
                <a:lnTo>
                  <a:pt x="1584" y="903"/>
                </a:lnTo>
                <a:lnTo>
                  <a:pt x="1585" y="903"/>
                </a:lnTo>
                <a:lnTo>
                  <a:pt x="1585" y="902"/>
                </a:lnTo>
                <a:lnTo>
                  <a:pt x="1585" y="901"/>
                </a:lnTo>
                <a:lnTo>
                  <a:pt x="1585" y="900"/>
                </a:lnTo>
                <a:lnTo>
                  <a:pt x="1586" y="900"/>
                </a:lnTo>
                <a:lnTo>
                  <a:pt x="1593" y="893"/>
                </a:lnTo>
                <a:lnTo>
                  <a:pt x="1595" y="893"/>
                </a:lnTo>
                <a:lnTo>
                  <a:pt x="1590" y="893"/>
                </a:lnTo>
                <a:lnTo>
                  <a:pt x="1580" y="893"/>
                </a:lnTo>
                <a:lnTo>
                  <a:pt x="1580" y="893"/>
                </a:lnTo>
                <a:lnTo>
                  <a:pt x="1582" y="893"/>
                </a:lnTo>
                <a:lnTo>
                  <a:pt x="1582" y="895"/>
                </a:lnTo>
                <a:lnTo>
                  <a:pt x="1582" y="896"/>
                </a:lnTo>
                <a:lnTo>
                  <a:pt x="1582" y="897"/>
                </a:lnTo>
                <a:lnTo>
                  <a:pt x="1581" y="897"/>
                </a:lnTo>
                <a:lnTo>
                  <a:pt x="1580" y="897"/>
                </a:lnTo>
                <a:lnTo>
                  <a:pt x="1579" y="897"/>
                </a:lnTo>
                <a:lnTo>
                  <a:pt x="1579" y="897"/>
                </a:lnTo>
                <a:lnTo>
                  <a:pt x="1575" y="898"/>
                </a:lnTo>
                <a:lnTo>
                  <a:pt x="1574" y="898"/>
                </a:lnTo>
                <a:lnTo>
                  <a:pt x="1569" y="898"/>
                </a:lnTo>
                <a:lnTo>
                  <a:pt x="1568" y="898"/>
                </a:lnTo>
                <a:lnTo>
                  <a:pt x="1566" y="898"/>
                </a:lnTo>
                <a:lnTo>
                  <a:pt x="1558" y="898"/>
                </a:lnTo>
                <a:lnTo>
                  <a:pt x="1556" y="898"/>
                </a:lnTo>
                <a:lnTo>
                  <a:pt x="1555" y="898"/>
                </a:lnTo>
                <a:lnTo>
                  <a:pt x="1555" y="896"/>
                </a:lnTo>
                <a:lnTo>
                  <a:pt x="1555" y="884"/>
                </a:lnTo>
                <a:lnTo>
                  <a:pt x="1558" y="886"/>
                </a:lnTo>
                <a:lnTo>
                  <a:pt x="1561" y="887"/>
                </a:lnTo>
                <a:lnTo>
                  <a:pt x="1562" y="884"/>
                </a:lnTo>
                <a:lnTo>
                  <a:pt x="1562" y="883"/>
                </a:lnTo>
                <a:lnTo>
                  <a:pt x="1563" y="883"/>
                </a:lnTo>
                <a:lnTo>
                  <a:pt x="1562" y="883"/>
                </a:lnTo>
                <a:lnTo>
                  <a:pt x="1561" y="883"/>
                </a:lnTo>
                <a:lnTo>
                  <a:pt x="1560" y="883"/>
                </a:lnTo>
                <a:lnTo>
                  <a:pt x="1559" y="883"/>
                </a:lnTo>
                <a:lnTo>
                  <a:pt x="1559" y="882"/>
                </a:lnTo>
                <a:lnTo>
                  <a:pt x="1558" y="882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0"/>
                </a:lnTo>
                <a:lnTo>
                  <a:pt x="1555" y="879"/>
                </a:lnTo>
                <a:lnTo>
                  <a:pt x="1556" y="879"/>
                </a:lnTo>
                <a:lnTo>
                  <a:pt x="1556" y="878"/>
                </a:lnTo>
                <a:lnTo>
                  <a:pt x="1555" y="878"/>
                </a:lnTo>
                <a:lnTo>
                  <a:pt x="1555" y="878"/>
                </a:lnTo>
                <a:lnTo>
                  <a:pt x="1553" y="878"/>
                </a:lnTo>
                <a:lnTo>
                  <a:pt x="1553" y="877"/>
                </a:lnTo>
                <a:lnTo>
                  <a:pt x="1553" y="876"/>
                </a:lnTo>
                <a:lnTo>
                  <a:pt x="1552" y="876"/>
                </a:lnTo>
                <a:lnTo>
                  <a:pt x="1552" y="875"/>
                </a:lnTo>
                <a:lnTo>
                  <a:pt x="1550" y="876"/>
                </a:lnTo>
                <a:lnTo>
                  <a:pt x="1550" y="877"/>
                </a:lnTo>
                <a:lnTo>
                  <a:pt x="1549" y="877"/>
                </a:lnTo>
                <a:lnTo>
                  <a:pt x="1548" y="876"/>
                </a:lnTo>
                <a:lnTo>
                  <a:pt x="1547" y="876"/>
                </a:lnTo>
                <a:lnTo>
                  <a:pt x="1548" y="875"/>
                </a:lnTo>
                <a:lnTo>
                  <a:pt x="1548" y="873"/>
                </a:lnTo>
                <a:lnTo>
                  <a:pt x="1547" y="872"/>
                </a:lnTo>
                <a:lnTo>
                  <a:pt x="1547" y="871"/>
                </a:lnTo>
                <a:lnTo>
                  <a:pt x="1547" y="870"/>
                </a:lnTo>
                <a:lnTo>
                  <a:pt x="1546" y="870"/>
                </a:lnTo>
                <a:lnTo>
                  <a:pt x="1545" y="870"/>
                </a:lnTo>
                <a:lnTo>
                  <a:pt x="1544" y="870"/>
                </a:lnTo>
                <a:lnTo>
                  <a:pt x="1543" y="870"/>
                </a:lnTo>
                <a:lnTo>
                  <a:pt x="1541" y="869"/>
                </a:lnTo>
                <a:lnTo>
                  <a:pt x="1535" y="869"/>
                </a:lnTo>
                <a:lnTo>
                  <a:pt x="1534" y="869"/>
                </a:lnTo>
                <a:lnTo>
                  <a:pt x="1533" y="868"/>
                </a:lnTo>
                <a:lnTo>
                  <a:pt x="1531" y="868"/>
                </a:lnTo>
                <a:lnTo>
                  <a:pt x="1529" y="867"/>
                </a:lnTo>
                <a:lnTo>
                  <a:pt x="1528" y="867"/>
                </a:lnTo>
                <a:lnTo>
                  <a:pt x="1527" y="867"/>
                </a:lnTo>
                <a:lnTo>
                  <a:pt x="1525" y="867"/>
                </a:lnTo>
                <a:lnTo>
                  <a:pt x="1524" y="867"/>
                </a:lnTo>
                <a:lnTo>
                  <a:pt x="1519" y="867"/>
                </a:lnTo>
                <a:lnTo>
                  <a:pt x="1518" y="867"/>
                </a:lnTo>
                <a:lnTo>
                  <a:pt x="1515" y="867"/>
                </a:lnTo>
                <a:lnTo>
                  <a:pt x="1513" y="867"/>
                </a:lnTo>
                <a:lnTo>
                  <a:pt x="1510" y="867"/>
                </a:lnTo>
                <a:lnTo>
                  <a:pt x="1508" y="867"/>
                </a:lnTo>
                <a:lnTo>
                  <a:pt x="1507" y="867"/>
                </a:lnTo>
                <a:lnTo>
                  <a:pt x="1507" y="867"/>
                </a:lnTo>
                <a:lnTo>
                  <a:pt x="1506" y="867"/>
                </a:lnTo>
                <a:lnTo>
                  <a:pt x="1503" y="867"/>
                </a:lnTo>
                <a:lnTo>
                  <a:pt x="1502" y="867"/>
                </a:lnTo>
                <a:lnTo>
                  <a:pt x="1501" y="867"/>
                </a:lnTo>
                <a:lnTo>
                  <a:pt x="1497" y="867"/>
                </a:lnTo>
                <a:lnTo>
                  <a:pt x="1494" y="867"/>
                </a:lnTo>
                <a:lnTo>
                  <a:pt x="1492" y="867"/>
                </a:lnTo>
                <a:lnTo>
                  <a:pt x="1490" y="867"/>
                </a:lnTo>
                <a:lnTo>
                  <a:pt x="1487" y="866"/>
                </a:lnTo>
                <a:lnTo>
                  <a:pt x="1486" y="866"/>
                </a:lnTo>
                <a:lnTo>
                  <a:pt x="1485" y="866"/>
                </a:lnTo>
                <a:lnTo>
                  <a:pt x="1484" y="866"/>
                </a:lnTo>
                <a:lnTo>
                  <a:pt x="1483" y="866"/>
                </a:lnTo>
                <a:lnTo>
                  <a:pt x="1483" y="866"/>
                </a:lnTo>
                <a:lnTo>
                  <a:pt x="1481" y="866"/>
                </a:lnTo>
                <a:lnTo>
                  <a:pt x="1478" y="867"/>
                </a:lnTo>
                <a:lnTo>
                  <a:pt x="1475" y="867"/>
                </a:lnTo>
                <a:lnTo>
                  <a:pt x="1476" y="878"/>
                </a:lnTo>
                <a:close/>
                <a:moveTo>
                  <a:pt x="1496" y="226"/>
                </a:moveTo>
                <a:lnTo>
                  <a:pt x="1496" y="227"/>
                </a:lnTo>
                <a:lnTo>
                  <a:pt x="1505" y="227"/>
                </a:lnTo>
                <a:lnTo>
                  <a:pt x="1504" y="229"/>
                </a:lnTo>
                <a:lnTo>
                  <a:pt x="1503" y="231"/>
                </a:lnTo>
                <a:lnTo>
                  <a:pt x="1501" y="231"/>
                </a:lnTo>
                <a:lnTo>
                  <a:pt x="1501" y="232"/>
                </a:lnTo>
                <a:lnTo>
                  <a:pt x="1502" y="232"/>
                </a:lnTo>
                <a:lnTo>
                  <a:pt x="1502" y="235"/>
                </a:lnTo>
                <a:lnTo>
                  <a:pt x="1503" y="235"/>
                </a:lnTo>
                <a:lnTo>
                  <a:pt x="1504" y="235"/>
                </a:lnTo>
                <a:lnTo>
                  <a:pt x="1504" y="234"/>
                </a:lnTo>
                <a:lnTo>
                  <a:pt x="1504" y="233"/>
                </a:lnTo>
                <a:lnTo>
                  <a:pt x="1506" y="229"/>
                </a:lnTo>
                <a:lnTo>
                  <a:pt x="1510" y="229"/>
                </a:lnTo>
                <a:lnTo>
                  <a:pt x="1511" y="229"/>
                </a:lnTo>
                <a:lnTo>
                  <a:pt x="1520" y="229"/>
                </a:lnTo>
                <a:lnTo>
                  <a:pt x="1520" y="234"/>
                </a:lnTo>
                <a:lnTo>
                  <a:pt x="1520" y="235"/>
                </a:lnTo>
                <a:lnTo>
                  <a:pt x="1521" y="235"/>
                </a:lnTo>
                <a:lnTo>
                  <a:pt x="1522" y="235"/>
                </a:lnTo>
                <a:lnTo>
                  <a:pt x="1523" y="235"/>
                </a:lnTo>
                <a:lnTo>
                  <a:pt x="1527" y="234"/>
                </a:lnTo>
                <a:lnTo>
                  <a:pt x="1528" y="234"/>
                </a:lnTo>
                <a:lnTo>
                  <a:pt x="1534" y="234"/>
                </a:lnTo>
                <a:lnTo>
                  <a:pt x="1537" y="234"/>
                </a:lnTo>
                <a:lnTo>
                  <a:pt x="1539" y="234"/>
                </a:lnTo>
                <a:lnTo>
                  <a:pt x="1547" y="234"/>
                </a:lnTo>
                <a:lnTo>
                  <a:pt x="1547" y="232"/>
                </a:lnTo>
                <a:lnTo>
                  <a:pt x="1547" y="229"/>
                </a:lnTo>
                <a:lnTo>
                  <a:pt x="1547" y="228"/>
                </a:lnTo>
                <a:lnTo>
                  <a:pt x="1547" y="226"/>
                </a:lnTo>
                <a:lnTo>
                  <a:pt x="1547" y="223"/>
                </a:lnTo>
                <a:lnTo>
                  <a:pt x="1547" y="222"/>
                </a:lnTo>
                <a:lnTo>
                  <a:pt x="1547" y="221"/>
                </a:lnTo>
                <a:lnTo>
                  <a:pt x="1547" y="219"/>
                </a:lnTo>
                <a:lnTo>
                  <a:pt x="1547" y="219"/>
                </a:lnTo>
                <a:lnTo>
                  <a:pt x="1547" y="218"/>
                </a:lnTo>
                <a:lnTo>
                  <a:pt x="1547" y="216"/>
                </a:lnTo>
                <a:lnTo>
                  <a:pt x="1547" y="214"/>
                </a:lnTo>
                <a:lnTo>
                  <a:pt x="1547" y="213"/>
                </a:lnTo>
                <a:lnTo>
                  <a:pt x="1548" y="213"/>
                </a:lnTo>
                <a:lnTo>
                  <a:pt x="1548" y="212"/>
                </a:lnTo>
                <a:lnTo>
                  <a:pt x="1558" y="205"/>
                </a:lnTo>
                <a:lnTo>
                  <a:pt x="1558" y="204"/>
                </a:lnTo>
                <a:lnTo>
                  <a:pt x="1558" y="202"/>
                </a:lnTo>
                <a:lnTo>
                  <a:pt x="1558" y="198"/>
                </a:lnTo>
                <a:lnTo>
                  <a:pt x="1548" y="198"/>
                </a:lnTo>
                <a:lnTo>
                  <a:pt x="1547" y="198"/>
                </a:lnTo>
                <a:lnTo>
                  <a:pt x="1546" y="198"/>
                </a:lnTo>
                <a:lnTo>
                  <a:pt x="1543" y="198"/>
                </a:lnTo>
                <a:lnTo>
                  <a:pt x="1534" y="198"/>
                </a:lnTo>
                <a:lnTo>
                  <a:pt x="1534" y="199"/>
                </a:lnTo>
                <a:lnTo>
                  <a:pt x="1535" y="201"/>
                </a:lnTo>
                <a:lnTo>
                  <a:pt x="1534" y="201"/>
                </a:lnTo>
                <a:lnTo>
                  <a:pt x="1533" y="201"/>
                </a:lnTo>
                <a:lnTo>
                  <a:pt x="1532" y="201"/>
                </a:lnTo>
                <a:lnTo>
                  <a:pt x="1531" y="201"/>
                </a:lnTo>
                <a:lnTo>
                  <a:pt x="1531" y="200"/>
                </a:lnTo>
                <a:lnTo>
                  <a:pt x="1531" y="200"/>
                </a:lnTo>
                <a:lnTo>
                  <a:pt x="1530" y="200"/>
                </a:lnTo>
                <a:lnTo>
                  <a:pt x="1529" y="200"/>
                </a:lnTo>
                <a:lnTo>
                  <a:pt x="1528" y="200"/>
                </a:lnTo>
                <a:lnTo>
                  <a:pt x="1519" y="201"/>
                </a:lnTo>
                <a:lnTo>
                  <a:pt x="1519" y="202"/>
                </a:lnTo>
                <a:lnTo>
                  <a:pt x="1516" y="202"/>
                </a:lnTo>
                <a:lnTo>
                  <a:pt x="1515" y="202"/>
                </a:lnTo>
                <a:lnTo>
                  <a:pt x="1514" y="201"/>
                </a:lnTo>
                <a:lnTo>
                  <a:pt x="1513" y="204"/>
                </a:lnTo>
                <a:lnTo>
                  <a:pt x="1513" y="206"/>
                </a:lnTo>
                <a:lnTo>
                  <a:pt x="1512" y="207"/>
                </a:lnTo>
                <a:lnTo>
                  <a:pt x="1510" y="212"/>
                </a:lnTo>
                <a:lnTo>
                  <a:pt x="1509" y="214"/>
                </a:lnTo>
                <a:lnTo>
                  <a:pt x="1508" y="214"/>
                </a:lnTo>
                <a:lnTo>
                  <a:pt x="1508" y="217"/>
                </a:lnTo>
                <a:lnTo>
                  <a:pt x="1507" y="218"/>
                </a:lnTo>
                <a:lnTo>
                  <a:pt x="1507" y="220"/>
                </a:lnTo>
                <a:lnTo>
                  <a:pt x="1506" y="220"/>
                </a:lnTo>
                <a:lnTo>
                  <a:pt x="1505" y="222"/>
                </a:lnTo>
                <a:lnTo>
                  <a:pt x="1496" y="222"/>
                </a:lnTo>
                <a:lnTo>
                  <a:pt x="1496" y="226"/>
                </a:lnTo>
                <a:close/>
                <a:moveTo>
                  <a:pt x="1537" y="341"/>
                </a:moveTo>
                <a:lnTo>
                  <a:pt x="1537" y="343"/>
                </a:lnTo>
                <a:lnTo>
                  <a:pt x="1537" y="345"/>
                </a:lnTo>
                <a:lnTo>
                  <a:pt x="1537" y="348"/>
                </a:lnTo>
                <a:lnTo>
                  <a:pt x="1537" y="354"/>
                </a:lnTo>
                <a:lnTo>
                  <a:pt x="1539" y="354"/>
                </a:lnTo>
                <a:lnTo>
                  <a:pt x="1540" y="354"/>
                </a:lnTo>
                <a:lnTo>
                  <a:pt x="1545" y="354"/>
                </a:lnTo>
                <a:lnTo>
                  <a:pt x="1546" y="354"/>
                </a:lnTo>
                <a:lnTo>
                  <a:pt x="1549" y="354"/>
                </a:lnTo>
                <a:lnTo>
                  <a:pt x="1558" y="354"/>
                </a:lnTo>
                <a:lnTo>
                  <a:pt x="1566" y="354"/>
                </a:lnTo>
                <a:lnTo>
                  <a:pt x="1567" y="353"/>
                </a:lnTo>
                <a:lnTo>
                  <a:pt x="1570" y="354"/>
                </a:lnTo>
                <a:lnTo>
                  <a:pt x="1580" y="354"/>
                </a:lnTo>
                <a:lnTo>
                  <a:pt x="1581" y="354"/>
                </a:lnTo>
                <a:lnTo>
                  <a:pt x="1592" y="354"/>
                </a:lnTo>
                <a:lnTo>
                  <a:pt x="1594" y="354"/>
                </a:lnTo>
                <a:lnTo>
                  <a:pt x="1594" y="353"/>
                </a:lnTo>
                <a:lnTo>
                  <a:pt x="1596" y="353"/>
                </a:lnTo>
                <a:lnTo>
                  <a:pt x="1597" y="353"/>
                </a:lnTo>
                <a:lnTo>
                  <a:pt x="1598" y="353"/>
                </a:lnTo>
                <a:lnTo>
                  <a:pt x="1599" y="353"/>
                </a:lnTo>
                <a:lnTo>
                  <a:pt x="1600" y="353"/>
                </a:lnTo>
                <a:lnTo>
                  <a:pt x="1601" y="353"/>
                </a:lnTo>
                <a:lnTo>
                  <a:pt x="1602" y="353"/>
                </a:lnTo>
                <a:lnTo>
                  <a:pt x="1602" y="354"/>
                </a:lnTo>
                <a:lnTo>
                  <a:pt x="1603" y="354"/>
                </a:lnTo>
                <a:lnTo>
                  <a:pt x="1604" y="354"/>
                </a:lnTo>
                <a:lnTo>
                  <a:pt x="1605" y="354"/>
                </a:lnTo>
                <a:lnTo>
                  <a:pt x="1606" y="354"/>
                </a:lnTo>
                <a:lnTo>
                  <a:pt x="1607" y="355"/>
                </a:lnTo>
                <a:lnTo>
                  <a:pt x="1609" y="355"/>
                </a:lnTo>
                <a:lnTo>
                  <a:pt x="1610" y="355"/>
                </a:lnTo>
                <a:lnTo>
                  <a:pt x="1616" y="355"/>
                </a:lnTo>
                <a:lnTo>
                  <a:pt x="1616" y="354"/>
                </a:lnTo>
                <a:lnTo>
                  <a:pt x="1616" y="353"/>
                </a:lnTo>
                <a:lnTo>
                  <a:pt x="1617" y="353"/>
                </a:lnTo>
                <a:lnTo>
                  <a:pt x="1619" y="353"/>
                </a:lnTo>
                <a:lnTo>
                  <a:pt x="1620" y="353"/>
                </a:lnTo>
                <a:lnTo>
                  <a:pt x="1621" y="353"/>
                </a:lnTo>
                <a:lnTo>
                  <a:pt x="1622" y="353"/>
                </a:lnTo>
                <a:lnTo>
                  <a:pt x="1623" y="353"/>
                </a:lnTo>
                <a:lnTo>
                  <a:pt x="1623" y="352"/>
                </a:lnTo>
                <a:lnTo>
                  <a:pt x="1623" y="351"/>
                </a:lnTo>
                <a:lnTo>
                  <a:pt x="1624" y="351"/>
                </a:lnTo>
                <a:lnTo>
                  <a:pt x="1624" y="351"/>
                </a:lnTo>
                <a:lnTo>
                  <a:pt x="1624" y="348"/>
                </a:lnTo>
                <a:lnTo>
                  <a:pt x="1624" y="346"/>
                </a:lnTo>
                <a:lnTo>
                  <a:pt x="1624" y="345"/>
                </a:lnTo>
                <a:lnTo>
                  <a:pt x="1624" y="343"/>
                </a:lnTo>
                <a:lnTo>
                  <a:pt x="1624" y="340"/>
                </a:lnTo>
                <a:lnTo>
                  <a:pt x="1623" y="338"/>
                </a:lnTo>
                <a:lnTo>
                  <a:pt x="1623" y="337"/>
                </a:lnTo>
                <a:lnTo>
                  <a:pt x="1623" y="333"/>
                </a:lnTo>
                <a:lnTo>
                  <a:pt x="1623" y="331"/>
                </a:lnTo>
                <a:lnTo>
                  <a:pt x="1623" y="330"/>
                </a:lnTo>
                <a:lnTo>
                  <a:pt x="1623" y="329"/>
                </a:lnTo>
                <a:lnTo>
                  <a:pt x="1623" y="328"/>
                </a:lnTo>
                <a:lnTo>
                  <a:pt x="1623" y="327"/>
                </a:lnTo>
                <a:lnTo>
                  <a:pt x="1623" y="327"/>
                </a:lnTo>
                <a:lnTo>
                  <a:pt x="1623" y="326"/>
                </a:lnTo>
                <a:lnTo>
                  <a:pt x="1622" y="326"/>
                </a:lnTo>
                <a:lnTo>
                  <a:pt x="1623" y="325"/>
                </a:lnTo>
                <a:lnTo>
                  <a:pt x="1623" y="324"/>
                </a:lnTo>
                <a:lnTo>
                  <a:pt x="1624" y="325"/>
                </a:lnTo>
                <a:lnTo>
                  <a:pt x="1624" y="326"/>
                </a:lnTo>
                <a:lnTo>
                  <a:pt x="1624" y="327"/>
                </a:lnTo>
                <a:lnTo>
                  <a:pt x="1623" y="327"/>
                </a:lnTo>
                <a:lnTo>
                  <a:pt x="1623" y="328"/>
                </a:lnTo>
                <a:lnTo>
                  <a:pt x="1623" y="329"/>
                </a:lnTo>
                <a:lnTo>
                  <a:pt x="1624" y="330"/>
                </a:lnTo>
                <a:lnTo>
                  <a:pt x="1624" y="331"/>
                </a:lnTo>
                <a:lnTo>
                  <a:pt x="1624" y="332"/>
                </a:lnTo>
                <a:lnTo>
                  <a:pt x="1624" y="333"/>
                </a:lnTo>
                <a:lnTo>
                  <a:pt x="1624" y="334"/>
                </a:lnTo>
                <a:lnTo>
                  <a:pt x="1624" y="336"/>
                </a:lnTo>
                <a:lnTo>
                  <a:pt x="1624" y="337"/>
                </a:lnTo>
                <a:lnTo>
                  <a:pt x="1625" y="337"/>
                </a:lnTo>
                <a:lnTo>
                  <a:pt x="1627" y="337"/>
                </a:lnTo>
                <a:lnTo>
                  <a:pt x="1627" y="337"/>
                </a:lnTo>
                <a:lnTo>
                  <a:pt x="1629" y="337"/>
                </a:lnTo>
                <a:lnTo>
                  <a:pt x="1631" y="337"/>
                </a:lnTo>
                <a:lnTo>
                  <a:pt x="1632" y="337"/>
                </a:lnTo>
                <a:lnTo>
                  <a:pt x="1633" y="337"/>
                </a:lnTo>
                <a:lnTo>
                  <a:pt x="1634" y="337"/>
                </a:lnTo>
                <a:lnTo>
                  <a:pt x="1635" y="337"/>
                </a:lnTo>
                <a:lnTo>
                  <a:pt x="1636" y="336"/>
                </a:lnTo>
                <a:lnTo>
                  <a:pt x="1637" y="336"/>
                </a:lnTo>
                <a:lnTo>
                  <a:pt x="1638" y="336"/>
                </a:lnTo>
                <a:lnTo>
                  <a:pt x="1639" y="336"/>
                </a:lnTo>
                <a:lnTo>
                  <a:pt x="1641" y="336"/>
                </a:lnTo>
                <a:lnTo>
                  <a:pt x="1643" y="336"/>
                </a:lnTo>
                <a:lnTo>
                  <a:pt x="1644" y="336"/>
                </a:lnTo>
                <a:lnTo>
                  <a:pt x="1646" y="336"/>
                </a:lnTo>
                <a:lnTo>
                  <a:pt x="1648" y="335"/>
                </a:lnTo>
                <a:lnTo>
                  <a:pt x="1651" y="334"/>
                </a:lnTo>
                <a:lnTo>
                  <a:pt x="1651" y="333"/>
                </a:lnTo>
                <a:lnTo>
                  <a:pt x="1652" y="333"/>
                </a:lnTo>
                <a:lnTo>
                  <a:pt x="1653" y="332"/>
                </a:lnTo>
                <a:lnTo>
                  <a:pt x="1654" y="331"/>
                </a:lnTo>
                <a:lnTo>
                  <a:pt x="1654" y="330"/>
                </a:lnTo>
                <a:lnTo>
                  <a:pt x="1653" y="330"/>
                </a:lnTo>
                <a:lnTo>
                  <a:pt x="1652" y="329"/>
                </a:lnTo>
                <a:lnTo>
                  <a:pt x="1651" y="328"/>
                </a:lnTo>
                <a:lnTo>
                  <a:pt x="1651" y="327"/>
                </a:lnTo>
                <a:lnTo>
                  <a:pt x="1652" y="327"/>
                </a:lnTo>
                <a:lnTo>
                  <a:pt x="1652" y="327"/>
                </a:lnTo>
                <a:lnTo>
                  <a:pt x="1654" y="326"/>
                </a:lnTo>
                <a:lnTo>
                  <a:pt x="1655" y="326"/>
                </a:lnTo>
                <a:lnTo>
                  <a:pt x="1655" y="325"/>
                </a:lnTo>
                <a:lnTo>
                  <a:pt x="1656" y="325"/>
                </a:lnTo>
                <a:lnTo>
                  <a:pt x="1656" y="326"/>
                </a:lnTo>
                <a:lnTo>
                  <a:pt x="1657" y="327"/>
                </a:lnTo>
                <a:lnTo>
                  <a:pt x="1659" y="327"/>
                </a:lnTo>
                <a:lnTo>
                  <a:pt x="1659" y="328"/>
                </a:lnTo>
                <a:lnTo>
                  <a:pt x="1658" y="329"/>
                </a:lnTo>
                <a:lnTo>
                  <a:pt x="1657" y="330"/>
                </a:lnTo>
                <a:lnTo>
                  <a:pt x="1656" y="331"/>
                </a:lnTo>
                <a:lnTo>
                  <a:pt x="1655" y="332"/>
                </a:lnTo>
                <a:lnTo>
                  <a:pt x="1654" y="332"/>
                </a:lnTo>
                <a:lnTo>
                  <a:pt x="1653" y="333"/>
                </a:lnTo>
                <a:lnTo>
                  <a:pt x="1653" y="334"/>
                </a:lnTo>
                <a:lnTo>
                  <a:pt x="1652" y="334"/>
                </a:lnTo>
                <a:lnTo>
                  <a:pt x="1651" y="334"/>
                </a:lnTo>
                <a:lnTo>
                  <a:pt x="1651" y="335"/>
                </a:lnTo>
                <a:lnTo>
                  <a:pt x="1651" y="335"/>
                </a:lnTo>
                <a:lnTo>
                  <a:pt x="1650" y="336"/>
                </a:lnTo>
                <a:lnTo>
                  <a:pt x="1649" y="336"/>
                </a:lnTo>
                <a:lnTo>
                  <a:pt x="1648" y="336"/>
                </a:lnTo>
                <a:lnTo>
                  <a:pt x="1647" y="336"/>
                </a:lnTo>
                <a:lnTo>
                  <a:pt x="1646" y="337"/>
                </a:lnTo>
                <a:lnTo>
                  <a:pt x="1645" y="337"/>
                </a:lnTo>
                <a:lnTo>
                  <a:pt x="1644" y="337"/>
                </a:lnTo>
                <a:lnTo>
                  <a:pt x="1642" y="337"/>
                </a:lnTo>
                <a:lnTo>
                  <a:pt x="1641" y="337"/>
                </a:lnTo>
                <a:lnTo>
                  <a:pt x="1639" y="337"/>
                </a:lnTo>
                <a:lnTo>
                  <a:pt x="1638" y="337"/>
                </a:lnTo>
                <a:lnTo>
                  <a:pt x="1636" y="337"/>
                </a:lnTo>
                <a:lnTo>
                  <a:pt x="1635" y="337"/>
                </a:lnTo>
                <a:lnTo>
                  <a:pt x="1634" y="337"/>
                </a:lnTo>
                <a:lnTo>
                  <a:pt x="1631" y="337"/>
                </a:lnTo>
                <a:lnTo>
                  <a:pt x="1630" y="337"/>
                </a:lnTo>
                <a:lnTo>
                  <a:pt x="1629" y="337"/>
                </a:lnTo>
                <a:lnTo>
                  <a:pt x="1629" y="338"/>
                </a:lnTo>
                <a:lnTo>
                  <a:pt x="1627" y="338"/>
                </a:lnTo>
                <a:lnTo>
                  <a:pt x="1627" y="338"/>
                </a:lnTo>
                <a:lnTo>
                  <a:pt x="1625" y="338"/>
                </a:lnTo>
                <a:lnTo>
                  <a:pt x="1624" y="338"/>
                </a:lnTo>
                <a:lnTo>
                  <a:pt x="1624" y="340"/>
                </a:lnTo>
                <a:lnTo>
                  <a:pt x="1625" y="343"/>
                </a:lnTo>
                <a:lnTo>
                  <a:pt x="1625" y="345"/>
                </a:lnTo>
                <a:lnTo>
                  <a:pt x="1625" y="346"/>
                </a:lnTo>
                <a:lnTo>
                  <a:pt x="1625" y="348"/>
                </a:lnTo>
                <a:lnTo>
                  <a:pt x="1625" y="351"/>
                </a:lnTo>
                <a:lnTo>
                  <a:pt x="1625" y="351"/>
                </a:lnTo>
                <a:lnTo>
                  <a:pt x="1625" y="352"/>
                </a:lnTo>
                <a:lnTo>
                  <a:pt x="1625" y="353"/>
                </a:lnTo>
                <a:lnTo>
                  <a:pt x="1629" y="353"/>
                </a:lnTo>
                <a:lnTo>
                  <a:pt x="1631" y="353"/>
                </a:lnTo>
                <a:lnTo>
                  <a:pt x="1633" y="353"/>
                </a:lnTo>
                <a:lnTo>
                  <a:pt x="1637" y="353"/>
                </a:lnTo>
                <a:lnTo>
                  <a:pt x="1639" y="353"/>
                </a:lnTo>
                <a:lnTo>
                  <a:pt x="1641" y="353"/>
                </a:lnTo>
                <a:lnTo>
                  <a:pt x="1641" y="351"/>
                </a:lnTo>
                <a:lnTo>
                  <a:pt x="1643" y="351"/>
                </a:lnTo>
                <a:lnTo>
                  <a:pt x="1644" y="351"/>
                </a:lnTo>
                <a:lnTo>
                  <a:pt x="1645" y="351"/>
                </a:lnTo>
                <a:lnTo>
                  <a:pt x="1645" y="352"/>
                </a:lnTo>
                <a:lnTo>
                  <a:pt x="1646" y="354"/>
                </a:lnTo>
                <a:lnTo>
                  <a:pt x="1646" y="356"/>
                </a:lnTo>
                <a:lnTo>
                  <a:pt x="1647" y="356"/>
                </a:lnTo>
                <a:lnTo>
                  <a:pt x="1648" y="356"/>
                </a:lnTo>
                <a:lnTo>
                  <a:pt x="1655" y="356"/>
                </a:lnTo>
                <a:lnTo>
                  <a:pt x="1656" y="356"/>
                </a:lnTo>
                <a:lnTo>
                  <a:pt x="1658" y="356"/>
                </a:lnTo>
                <a:lnTo>
                  <a:pt x="1659" y="356"/>
                </a:lnTo>
                <a:lnTo>
                  <a:pt x="1660" y="356"/>
                </a:lnTo>
                <a:lnTo>
                  <a:pt x="1662" y="356"/>
                </a:lnTo>
                <a:lnTo>
                  <a:pt x="1665" y="356"/>
                </a:lnTo>
                <a:lnTo>
                  <a:pt x="1665" y="353"/>
                </a:lnTo>
                <a:lnTo>
                  <a:pt x="1665" y="351"/>
                </a:lnTo>
                <a:lnTo>
                  <a:pt x="1667" y="352"/>
                </a:lnTo>
                <a:lnTo>
                  <a:pt x="1668" y="352"/>
                </a:lnTo>
                <a:lnTo>
                  <a:pt x="1669" y="353"/>
                </a:lnTo>
                <a:lnTo>
                  <a:pt x="1669" y="352"/>
                </a:lnTo>
                <a:lnTo>
                  <a:pt x="1669" y="350"/>
                </a:lnTo>
                <a:lnTo>
                  <a:pt x="1670" y="349"/>
                </a:lnTo>
                <a:lnTo>
                  <a:pt x="1671" y="349"/>
                </a:lnTo>
                <a:lnTo>
                  <a:pt x="1673" y="349"/>
                </a:lnTo>
                <a:lnTo>
                  <a:pt x="1681" y="349"/>
                </a:lnTo>
                <a:lnTo>
                  <a:pt x="1687" y="349"/>
                </a:lnTo>
                <a:lnTo>
                  <a:pt x="1691" y="349"/>
                </a:lnTo>
                <a:lnTo>
                  <a:pt x="1692" y="349"/>
                </a:lnTo>
                <a:lnTo>
                  <a:pt x="1694" y="349"/>
                </a:lnTo>
                <a:lnTo>
                  <a:pt x="1696" y="349"/>
                </a:lnTo>
                <a:lnTo>
                  <a:pt x="1697" y="349"/>
                </a:lnTo>
                <a:lnTo>
                  <a:pt x="1698" y="349"/>
                </a:lnTo>
                <a:lnTo>
                  <a:pt x="1699" y="349"/>
                </a:lnTo>
                <a:lnTo>
                  <a:pt x="1699" y="349"/>
                </a:lnTo>
                <a:lnTo>
                  <a:pt x="1701" y="349"/>
                </a:lnTo>
                <a:lnTo>
                  <a:pt x="1702" y="349"/>
                </a:lnTo>
                <a:lnTo>
                  <a:pt x="1704" y="349"/>
                </a:lnTo>
                <a:lnTo>
                  <a:pt x="1705" y="349"/>
                </a:lnTo>
                <a:lnTo>
                  <a:pt x="1706" y="349"/>
                </a:lnTo>
                <a:lnTo>
                  <a:pt x="1707" y="351"/>
                </a:lnTo>
                <a:lnTo>
                  <a:pt x="1708" y="351"/>
                </a:lnTo>
                <a:lnTo>
                  <a:pt x="1708" y="350"/>
                </a:lnTo>
                <a:lnTo>
                  <a:pt x="1710" y="349"/>
                </a:lnTo>
                <a:lnTo>
                  <a:pt x="1710" y="350"/>
                </a:lnTo>
                <a:lnTo>
                  <a:pt x="1711" y="353"/>
                </a:lnTo>
                <a:lnTo>
                  <a:pt x="1713" y="353"/>
                </a:lnTo>
                <a:lnTo>
                  <a:pt x="1713" y="351"/>
                </a:lnTo>
                <a:lnTo>
                  <a:pt x="1713" y="349"/>
                </a:lnTo>
                <a:lnTo>
                  <a:pt x="1713" y="348"/>
                </a:lnTo>
                <a:lnTo>
                  <a:pt x="1712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3" y="346"/>
                </a:lnTo>
                <a:lnTo>
                  <a:pt x="1714" y="346"/>
                </a:lnTo>
                <a:lnTo>
                  <a:pt x="1714" y="345"/>
                </a:lnTo>
                <a:lnTo>
                  <a:pt x="1713" y="345"/>
                </a:lnTo>
                <a:lnTo>
                  <a:pt x="1713" y="344"/>
                </a:lnTo>
                <a:lnTo>
                  <a:pt x="1712" y="344"/>
                </a:lnTo>
                <a:lnTo>
                  <a:pt x="1713" y="344"/>
                </a:lnTo>
                <a:lnTo>
                  <a:pt x="1715" y="342"/>
                </a:lnTo>
                <a:lnTo>
                  <a:pt x="1716" y="344"/>
                </a:lnTo>
                <a:lnTo>
                  <a:pt x="1716" y="343"/>
                </a:lnTo>
                <a:lnTo>
                  <a:pt x="1717" y="344"/>
                </a:lnTo>
                <a:lnTo>
                  <a:pt x="1718" y="343"/>
                </a:lnTo>
                <a:lnTo>
                  <a:pt x="1720" y="342"/>
                </a:lnTo>
                <a:lnTo>
                  <a:pt x="1721" y="341"/>
                </a:lnTo>
                <a:lnTo>
                  <a:pt x="1723" y="340"/>
                </a:lnTo>
                <a:lnTo>
                  <a:pt x="1723" y="339"/>
                </a:lnTo>
                <a:lnTo>
                  <a:pt x="1724" y="339"/>
                </a:lnTo>
                <a:lnTo>
                  <a:pt x="1726" y="339"/>
                </a:lnTo>
                <a:lnTo>
                  <a:pt x="1736" y="333"/>
                </a:lnTo>
                <a:lnTo>
                  <a:pt x="1740" y="331"/>
                </a:lnTo>
                <a:lnTo>
                  <a:pt x="1739" y="331"/>
                </a:lnTo>
                <a:lnTo>
                  <a:pt x="1737" y="327"/>
                </a:lnTo>
                <a:lnTo>
                  <a:pt x="1736" y="326"/>
                </a:lnTo>
                <a:lnTo>
                  <a:pt x="1736" y="325"/>
                </a:lnTo>
                <a:lnTo>
                  <a:pt x="1735" y="323"/>
                </a:lnTo>
                <a:lnTo>
                  <a:pt x="1735" y="322"/>
                </a:lnTo>
                <a:lnTo>
                  <a:pt x="1734" y="322"/>
                </a:lnTo>
                <a:lnTo>
                  <a:pt x="1734" y="321"/>
                </a:lnTo>
                <a:lnTo>
                  <a:pt x="1733" y="320"/>
                </a:lnTo>
                <a:lnTo>
                  <a:pt x="1731" y="319"/>
                </a:lnTo>
                <a:lnTo>
                  <a:pt x="1730" y="318"/>
                </a:lnTo>
                <a:lnTo>
                  <a:pt x="1730" y="317"/>
                </a:lnTo>
                <a:lnTo>
                  <a:pt x="1729" y="317"/>
                </a:lnTo>
                <a:lnTo>
                  <a:pt x="1729" y="316"/>
                </a:lnTo>
                <a:lnTo>
                  <a:pt x="1728" y="316"/>
                </a:lnTo>
                <a:lnTo>
                  <a:pt x="1728" y="315"/>
                </a:lnTo>
                <a:lnTo>
                  <a:pt x="1727" y="315"/>
                </a:lnTo>
                <a:lnTo>
                  <a:pt x="1726" y="315"/>
                </a:lnTo>
                <a:lnTo>
                  <a:pt x="1725" y="314"/>
                </a:lnTo>
                <a:lnTo>
                  <a:pt x="1726" y="314"/>
                </a:lnTo>
                <a:lnTo>
                  <a:pt x="1725" y="312"/>
                </a:lnTo>
                <a:lnTo>
                  <a:pt x="1724" y="312"/>
                </a:lnTo>
                <a:lnTo>
                  <a:pt x="1724" y="311"/>
                </a:lnTo>
                <a:lnTo>
                  <a:pt x="1723" y="311"/>
                </a:lnTo>
                <a:lnTo>
                  <a:pt x="1723" y="310"/>
                </a:lnTo>
                <a:lnTo>
                  <a:pt x="1722" y="310"/>
                </a:lnTo>
                <a:lnTo>
                  <a:pt x="1721" y="309"/>
                </a:lnTo>
                <a:lnTo>
                  <a:pt x="1720" y="311"/>
                </a:lnTo>
                <a:lnTo>
                  <a:pt x="1718" y="311"/>
                </a:lnTo>
                <a:lnTo>
                  <a:pt x="1717" y="311"/>
                </a:lnTo>
                <a:lnTo>
                  <a:pt x="1716" y="311"/>
                </a:lnTo>
                <a:lnTo>
                  <a:pt x="1716" y="310"/>
                </a:lnTo>
                <a:lnTo>
                  <a:pt x="1714" y="310"/>
                </a:lnTo>
                <a:lnTo>
                  <a:pt x="1713" y="310"/>
                </a:lnTo>
                <a:lnTo>
                  <a:pt x="1711" y="309"/>
                </a:lnTo>
                <a:lnTo>
                  <a:pt x="1708" y="308"/>
                </a:lnTo>
                <a:lnTo>
                  <a:pt x="1707" y="308"/>
                </a:lnTo>
                <a:lnTo>
                  <a:pt x="1707" y="307"/>
                </a:lnTo>
                <a:lnTo>
                  <a:pt x="1706" y="307"/>
                </a:lnTo>
                <a:lnTo>
                  <a:pt x="1703" y="308"/>
                </a:lnTo>
                <a:lnTo>
                  <a:pt x="1702" y="307"/>
                </a:lnTo>
                <a:lnTo>
                  <a:pt x="1702" y="306"/>
                </a:lnTo>
                <a:lnTo>
                  <a:pt x="1704" y="305"/>
                </a:lnTo>
                <a:lnTo>
                  <a:pt x="1705" y="305"/>
                </a:lnTo>
                <a:lnTo>
                  <a:pt x="1705" y="304"/>
                </a:lnTo>
                <a:lnTo>
                  <a:pt x="1709" y="303"/>
                </a:lnTo>
                <a:lnTo>
                  <a:pt x="1710" y="301"/>
                </a:lnTo>
                <a:lnTo>
                  <a:pt x="1708" y="298"/>
                </a:lnTo>
                <a:lnTo>
                  <a:pt x="1709" y="296"/>
                </a:lnTo>
                <a:lnTo>
                  <a:pt x="1709" y="295"/>
                </a:lnTo>
                <a:lnTo>
                  <a:pt x="1710" y="294"/>
                </a:lnTo>
                <a:lnTo>
                  <a:pt x="1711" y="293"/>
                </a:lnTo>
                <a:lnTo>
                  <a:pt x="1711" y="293"/>
                </a:lnTo>
                <a:lnTo>
                  <a:pt x="1712" y="292"/>
                </a:lnTo>
                <a:lnTo>
                  <a:pt x="1713" y="291"/>
                </a:lnTo>
                <a:lnTo>
                  <a:pt x="1714" y="291"/>
                </a:lnTo>
                <a:lnTo>
                  <a:pt x="1714" y="291"/>
                </a:lnTo>
                <a:lnTo>
                  <a:pt x="1715" y="290"/>
                </a:lnTo>
                <a:lnTo>
                  <a:pt x="1715" y="289"/>
                </a:lnTo>
                <a:lnTo>
                  <a:pt x="1715" y="288"/>
                </a:lnTo>
                <a:lnTo>
                  <a:pt x="1716" y="287"/>
                </a:lnTo>
                <a:lnTo>
                  <a:pt x="1716" y="286"/>
                </a:lnTo>
                <a:lnTo>
                  <a:pt x="1715" y="286"/>
                </a:lnTo>
                <a:lnTo>
                  <a:pt x="1714" y="285"/>
                </a:lnTo>
                <a:lnTo>
                  <a:pt x="1712" y="286"/>
                </a:lnTo>
                <a:lnTo>
                  <a:pt x="1710" y="287"/>
                </a:lnTo>
                <a:lnTo>
                  <a:pt x="1708" y="287"/>
                </a:lnTo>
                <a:lnTo>
                  <a:pt x="1707" y="288"/>
                </a:lnTo>
                <a:lnTo>
                  <a:pt x="1706" y="289"/>
                </a:lnTo>
                <a:lnTo>
                  <a:pt x="1703" y="291"/>
                </a:lnTo>
                <a:lnTo>
                  <a:pt x="1702" y="292"/>
                </a:lnTo>
                <a:lnTo>
                  <a:pt x="1699" y="293"/>
                </a:lnTo>
                <a:lnTo>
                  <a:pt x="1699" y="294"/>
                </a:lnTo>
                <a:lnTo>
                  <a:pt x="1699" y="295"/>
                </a:lnTo>
                <a:lnTo>
                  <a:pt x="1699" y="296"/>
                </a:lnTo>
                <a:lnTo>
                  <a:pt x="1699" y="298"/>
                </a:lnTo>
                <a:lnTo>
                  <a:pt x="1695" y="300"/>
                </a:lnTo>
                <a:lnTo>
                  <a:pt x="1692" y="302"/>
                </a:lnTo>
                <a:lnTo>
                  <a:pt x="1686" y="304"/>
                </a:lnTo>
                <a:lnTo>
                  <a:pt x="1685" y="304"/>
                </a:lnTo>
                <a:lnTo>
                  <a:pt x="1684" y="304"/>
                </a:lnTo>
                <a:lnTo>
                  <a:pt x="1683" y="304"/>
                </a:lnTo>
                <a:lnTo>
                  <a:pt x="1682" y="304"/>
                </a:lnTo>
                <a:lnTo>
                  <a:pt x="1681" y="304"/>
                </a:lnTo>
                <a:lnTo>
                  <a:pt x="1680" y="304"/>
                </a:lnTo>
                <a:lnTo>
                  <a:pt x="1679" y="305"/>
                </a:lnTo>
                <a:lnTo>
                  <a:pt x="1678" y="306"/>
                </a:lnTo>
                <a:lnTo>
                  <a:pt x="1677" y="306"/>
                </a:lnTo>
                <a:lnTo>
                  <a:pt x="1677" y="307"/>
                </a:lnTo>
                <a:lnTo>
                  <a:pt x="1676" y="307"/>
                </a:lnTo>
                <a:lnTo>
                  <a:pt x="1675" y="308"/>
                </a:lnTo>
                <a:lnTo>
                  <a:pt x="1675" y="309"/>
                </a:lnTo>
                <a:lnTo>
                  <a:pt x="1674" y="309"/>
                </a:lnTo>
                <a:lnTo>
                  <a:pt x="1673" y="309"/>
                </a:lnTo>
                <a:lnTo>
                  <a:pt x="1672" y="309"/>
                </a:lnTo>
                <a:lnTo>
                  <a:pt x="1667" y="310"/>
                </a:lnTo>
                <a:lnTo>
                  <a:pt x="1663" y="311"/>
                </a:lnTo>
                <a:lnTo>
                  <a:pt x="1656" y="308"/>
                </a:lnTo>
                <a:lnTo>
                  <a:pt x="1656" y="307"/>
                </a:lnTo>
                <a:lnTo>
                  <a:pt x="1655" y="307"/>
                </a:lnTo>
                <a:lnTo>
                  <a:pt x="1654" y="306"/>
                </a:lnTo>
                <a:lnTo>
                  <a:pt x="1653" y="306"/>
                </a:lnTo>
                <a:lnTo>
                  <a:pt x="1650" y="306"/>
                </a:lnTo>
                <a:lnTo>
                  <a:pt x="1648" y="307"/>
                </a:lnTo>
                <a:lnTo>
                  <a:pt x="1647" y="308"/>
                </a:lnTo>
                <a:lnTo>
                  <a:pt x="1643" y="310"/>
                </a:lnTo>
                <a:lnTo>
                  <a:pt x="1640" y="311"/>
                </a:lnTo>
                <a:lnTo>
                  <a:pt x="1636" y="312"/>
                </a:lnTo>
                <a:lnTo>
                  <a:pt x="1634" y="312"/>
                </a:lnTo>
                <a:lnTo>
                  <a:pt x="1633" y="312"/>
                </a:lnTo>
                <a:lnTo>
                  <a:pt x="1629" y="312"/>
                </a:lnTo>
                <a:lnTo>
                  <a:pt x="1627" y="312"/>
                </a:lnTo>
                <a:lnTo>
                  <a:pt x="1626" y="312"/>
                </a:lnTo>
                <a:lnTo>
                  <a:pt x="1623" y="314"/>
                </a:lnTo>
                <a:lnTo>
                  <a:pt x="1620" y="317"/>
                </a:lnTo>
                <a:lnTo>
                  <a:pt x="1615" y="321"/>
                </a:lnTo>
                <a:lnTo>
                  <a:pt x="1615" y="323"/>
                </a:lnTo>
                <a:lnTo>
                  <a:pt x="1614" y="322"/>
                </a:lnTo>
                <a:lnTo>
                  <a:pt x="1611" y="322"/>
                </a:lnTo>
                <a:lnTo>
                  <a:pt x="1609" y="322"/>
                </a:lnTo>
                <a:lnTo>
                  <a:pt x="1608" y="322"/>
                </a:lnTo>
                <a:lnTo>
                  <a:pt x="1607" y="321"/>
                </a:lnTo>
                <a:lnTo>
                  <a:pt x="1605" y="320"/>
                </a:lnTo>
                <a:lnTo>
                  <a:pt x="1604" y="318"/>
                </a:lnTo>
                <a:lnTo>
                  <a:pt x="1603" y="318"/>
                </a:lnTo>
                <a:lnTo>
                  <a:pt x="1603" y="315"/>
                </a:lnTo>
                <a:lnTo>
                  <a:pt x="1603" y="314"/>
                </a:lnTo>
                <a:lnTo>
                  <a:pt x="1601" y="310"/>
                </a:lnTo>
                <a:lnTo>
                  <a:pt x="1601" y="315"/>
                </a:lnTo>
                <a:lnTo>
                  <a:pt x="1602" y="327"/>
                </a:lnTo>
                <a:lnTo>
                  <a:pt x="1602" y="327"/>
                </a:lnTo>
                <a:lnTo>
                  <a:pt x="1602" y="332"/>
                </a:lnTo>
                <a:lnTo>
                  <a:pt x="1602" y="334"/>
                </a:lnTo>
                <a:lnTo>
                  <a:pt x="1602" y="335"/>
                </a:lnTo>
                <a:lnTo>
                  <a:pt x="1597" y="335"/>
                </a:lnTo>
                <a:lnTo>
                  <a:pt x="1595" y="335"/>
                </a:lnTo>
                <a:lnTo>
                  <a:pt x="1593" y="336"/>
                </a:lnTo>
                <a:lnTo>
                  <a:pt x="1577" y="337"/>
                </a:lnTo>
                <a:lnTo>
                  <a:pt x="1566" y="339"/>
                </a:lnTo>
                <a:lnTo>
                  <a:pt x="1563" y="339"/>
                </a:lnTo>
                <a:lnTo>
                  <a:pt x="1556" y="339"/>
                </a:lnTo>
                <a:lnTo>
                  <a:pt x="1540" y="340"/>
                </a:lnTo>
                <a:lnTo>
                  <a:pt x="1538" y="340"/>
                </a:lnTo>
                <a:lnTo>
                  <a:pt x="1537" y="341"/>
                </a:lnTo>
                <a:close/>
                <a:moveTo>
                  <a:pt x="1544" y="1263"/>
                </a:moveTo>
                <a:lnTo>
                  <a:pt x="1545" y="1265"/>
                </a:lnTo>
                <a:lnTo>
                  <a:pt x="1546" y="1267"/>
                </a:lnTo>
                <a:lnTo>
                  <a:pt x="1546" y="1267"/>
                </a:lnTo>
                <a:lnTo>
                  <a:pt x="1547" y="1267"/>
                </a:lnTo>
                <a:lnTo>
                  <a:pt x="1548" y="1267"/>
                </a:lnTo>
                <a:lnTo>
                  <a:pt x="1548" y="1268"/>
                </a:lnTo>
                <a:lnTo>
                  <a:pt x="1549" y="1268"/>
                </a:lnTo>
                <a:lnTo>
                  <a:pt x="1549" y="1269"/>
                </a:lnTo>
                <a:lnTo>
                  <a:pt x="1550" y="1269"/>
                </a:lnTo>
                <a:lnTo>
                  <a:pt x="1550" y="1268"/>
                </a:lnTo>
                <a:lnTo>
                  <a:pt x="1551" y="1268"/>
                </a:lnTo>
                <a:lnTo>
                  <a:pt x="1551" y="1267"/>
                </a:lnTo>
                <a:lnTo>
                  <a:pt x="1552" y="1267"/>
                </a:lnTo>
                <a:lnTo>
                  <a:pt x="1552" y="1267"/>
                </a:lnTo>
                <a:lnTo>
                  <a:pt x="1553" y="1267"/>
                </a:lnTo>
                <a:lnTo>
                  <a:pt x="1553" y="1266"/>
                </a:lnTo>
                <a:lnTo>
                  <a:pt x="1554" y="1266"/>
                </a:lnTo>
                <a:lnTo>
                  <a:pt x="1554" y="1265"/>
                </a:lnTo>
                <a:lnTo>
                  <a:pt x="1555" y="1265"/>
                </a:lnTo>
                <a:lnTo>
                  <a:pt x="1555" y="1264"/>
                </a:lnTo>
                <a:lnTo>
                  <a:pt x="1555" y="1264"/>
                </a:lnTo>
                <a:lnTo>
                  <a:pt x="1556" y="1263"/>
                </a:lnTo>
                <a:lnTo>
                  <a:pt x="1555" y="1262"/>
                </a:lnTo>
                <a:lnTo>
                  <a:pt x="1555" y="1262"/>
                </a:lnTo>
                <a:lnTo>
                  <a:pt x="1555" y="1261"/>
                </a:lnTo>
                <a:lnTo>
                  <a:pt x="1554" y="1261"/>
                </a:lnTo>
                <a:lnTo>
                  <a:pt x="1554" y="1260"/>
                </a:lnTo>
                <a:lnTo>
                  <a:pt x="1553" y="1260"/>
                </a:lnTo>
                <a:lnTo>
                  <a:pt x="1552" y="1260"/>
                </a:lnTo>
                <a:lnTo>
                  <a:pt x="1551" y="1260"/>
                </a:lnTo>
                <a:lnTo>
                  <a:pt x="1550" y="1260"/>
                </a:lnTo>
                <a:lnTo>
                  <a:pt x="1549" y="1260"/>
                </a:lnTo>
                <a:lnTo>
                  <a:pt x="1548" y="1260"/>
                </a:lnTo>
                <a:lnTo>
                  <a:pt x="1547" y="1260"/>
                </a:lnTo>
                <a:lnTo>
                  <a:pt x="1546" y="1261"/>
                </a:lnTo>
                <a:lnTo>
                  <a:pt x="1546" y="1262"/>
                </a:lnTo>
                <a:lnTo>
                  <a:pt x="1545" y="1262"/>
                </a:lnTo>
                <a:lnTo>
                  <a:pt x="1545" y="1263"/>
                </a:lnTo>
                <a:lnTo>
                  <a:pt x="1544" y="1263"/>
                </a:lnTo>
                <a:close/>
                <a:moveTo>
                  <a:pt x="1593" y="1293"/>
                </a:moveTo>
                <a:lnTo>
                  <a:pt x="1593" y="1292"/>
                </a:lnTo>
                <a:lnTo>
                  <a:pt x="1594" y="1292"/>
                </a:lnTo>
                <a:lnTo>
                  <a:pt x="1595" y="1292"/>
                </a:lnTo>
                <a:lnTo>
                  <a:pt x="1595" y="1291"/>
                </a:lnTo>
                <a:lnTo>
                  <a:pt x="1596" y="1291"/>
                </a:lnTo>
                <a:lnTo>
                  <a:pt x="1597" y="1291"/>
                </a:lnTo>
                <a:lnTo>
                  <a:pt x="1598" y="1291"/>
                </a:lnTo>
                <a:lnTo>
                  <a:pt x="1598" y="1292"/>
                </a:lnTo>
                <a:lnTo>
                  <a:pt x="1600" y="1292"/>
                </a:lnTo>
                <a:lnTo>
                  <a:pt x="1601" y="1292"/>
                </a:lnTo>
                <a:lnTo>
                  <a:pt x="1602" y="1292"/>
                </a:lnTo>
                <a:lnTo>
                  <a:pt x="1602" y="1291"/>
                </a:lnTo>
                <a:lnTo>
                  <a:pt x="1602" y="1291"/>
                </a:lnTo>
                <a:lnTo>
                  <a:pt x="1602" y="1290"/>
                </a:lnTo>
                <a:lnTo>
                  <a:pt x="1602" y="1289"/>
                </a:lnTo>
                <a:lnTo>
                  <a:pt x="1602" y="1288"/>
                </a:lnTo>
                <a:lnTo>
                  <a:pt x="1602" y="1287"/>
                </a:lnTo>
                <a:lnTo>
                  <a:pt x="1602" y="1286"/>
                </a:lnTo>
                <a:lnTo>
                  <a:pt x="1602" y="1285"/>
                </a:lnTo>
                <a:lnTo>
                  <a:pt x="1602" y="1283"/>
                </a:lnTo>
                <a:lnTo>
                  <a:pt x="1602" y="1282"/>
                </a:lnTo>
                <a:lnTo>
                  <a:pt x="1602" y="1281"/>
                </a:lnTo>
                <a:lnTo>
                  <a:pt x="1602" y="1280"/>
                </a:lnTo>
                <a:lnTo>
                  <a:pt x="1602" y="1279"/>
                </a:lnTo>
                <a:lnTo>
                  <a:pt x="1602" y="1279"/>
                </a:lnTo>
                <a:lnTo>
                  <a:pt x="1602" y="1278"/>
                </a:lnTo>
                <a:lnTo>
                  <a:pt x="1602" y="1277"/>
                </a:lnTo>
                <a:lnTo>
                  <a:pt x="1602" y="1276"/>
                </a:lnTo>
                <a:lnTo>
                  <a:pt x="1602" y="1275"/>
                </a:lnTo>
                <a:lnTo>
                  <a:pt x="1602" y="1274"/>
                </a:lnTo>
                <a:lnTo>
                  <a:pt x="1601" y="1275"/>
                </a:lnTo>
                <a:lnTo>
                  <a:pt x="1601" y="1276"/>
                </a:lnTo>
                <a:lnTo>
                  <a:pt x="1600" y="1276"/>
                </a:lnTo>
                <a:lnTo>
                  <a:pt x="1600" y="1277"/>
                </a:lnTo>
                <a:lnTo>
                  <a:pt x="1599" y="1278"/>
                </a:lnTo>
                <a:lnTo>
                  <a:pt x="1598" y="1279"/>
                </a:lnTo>
                <a:lnTo>
                  <a:pt x="1598" y="1280"/>
                </a:lnTo>
                <a:lnTo>
                  <a:pt x="1597" y="1280"/>
                </a:lnTo>
                <a:lnTo>
                  <a:pt x="1597" y="1279"/>
                </a:lnTo>
                <a:lnTo>
                  <a:pt x="1596" y="1279"/>
                </a:lnTo>
                <a:lnTo>
                  <a:pt x="1596" y="1280"/>
                </a:lnTo>
                <a:lnTo>
                  <a:pt x="1594" y="1281"/>
                </a:lnTo>
                <a:lnTo>
                  <a:pt x="1592" y="1283"/>
                </a:lnTo>
                <a:lnTo>
                  <a:pt x="1592" y="1284"/>
                </a:lnTo>
                <a:lnTo>
                  <a:pt x="1591" y="1284"/>
                </a:lnTo>
                <a:lnTo>
                  <a:pt x="1592" y="1285"/>
                </a:lnTo>
                <a:lnTo>
                  <a:pt x="1593" y="1285"/>
                </a:lnTo>
                <a:lnTo>
                  <a:pt x="1593" y="1286"/>
                </a:lnTo>
                <a:lnTo>
                  <a:pt x="1594" y="1286"/>
                </a:lnTo>
                <a:lnTo>
                  <a:pt x="1595" y="1286"/>
                </a:lnTo>
                <a:lnTo>
                  <a:pt x="1595" y="1287"/>
                </a:lnTo>
                <a:lnTo>
                  <a:pt x="1596" y="1287"/>
                </a:lnTo>
                <a:lnTo>
                  <a:pt x="1597" y="1287"/>
                </a:lnTo>
                <a:lnTo>
                  <a:pt x="1595" y="1289"/>
                </a:lnTo>
                <a:lnTo>
                  <a:pt x="1593" y="1291"/>
                </a:lnTo>
                <a:lnTo>
                  <a:pt x="1591" y="1292"/>
                </a:lnTo>
                <a:lnTo>
                  <a:pt x="1593" y="1293"/>
                </a:lnTo>
                <a:close/>
                <a:moveTo>
                  <a:pt x="1624" y="833"/>
                </a:moveTo>
                <a:lnTo>
                  <a:pt x="1626" y="833"/>
                </a:lnTo>
                <a:lnTo>
                  <a:pt x="1628" y="833"/>
                </a:lnTo>
                <a:lnTo>
                  <a:pt x="1629" y="833"/>
                </a:lnTo>
                <a:lnTo>
                  <a:pt x="1638" y="833"/>
                </a:lnTo>
                <a:lnTo>
                  <a:pt x="1639" y="833"/>
                </a:lnTo>
                <a:lnTo>
                  <a:pt x="1640" y="833"/>
                </a:lnTo>
                <a:lnTo>
                  <a:pt x="1643" y="833"/>
                </a:lnTo>
                <a:lnTo>
                  <a:pt x="1648" y="833"/>
                </a:lnTo>
                <a:lnTo>
                  <a:pt x="1649" y="833"/>
                </a:lnTo>
                <a:lnTo>
                  <a:pt x="1649" y="833"/>
                </a:lnTo>
                <a:lnTo>
                  <a:pt x="1649" y="835"/>
                </a:lnTo>
                <a:lnTo>
                  <a:pt x="1649" y="836"/>
                </a:lnTo>
                <a:lnTo>
                  <a:pt x="1650" y="837"/>
                </a:lnTo>
                <a:lnTo>
                  <a:pt x="1650" y="839"/>
                </a:lnTo>
                <a:lnTo>
                  <a:pt x="1650" y="840"/>
                </a:lnTo>
                <a:lnTo>
                  <a:pt x="1650" y="843"/>
                </a:lnTo>
                <a:lnTo>
                  <a:pt x="1650" y="844"/>
                </a:lnTo>
                <a:lnTo>
                  <a:pt x="1650" y="845"/>
                </a:lnTo>
                <a:lnTo>
                  <a:pt x="1650" y="847"/>
                </a:lnTo>
                <a:lnTo>
                  <a:pt x="1650" y="849"/>
                </a:lnTo>
                <a:lnTo>
                  <a:pt x="1650" y="850"/>
                </a:lnTo>
                <a:lnTo>
                  <a:pt x="1650" y="852"/>
                </a:lnTo>
                <a:lnTo>
                  <a:pt x="1650" y="854"/>
                </a:lnTo>
                <a:lnTo>
                  <a:pt x="1650" y="856"/>
                </a:lnTo>
                <a:lnTo>
                  <a:pt x="1650" y="857"/>
                </a:lnTo>
                <a:lnTo>
                  <a:pt x="1650" y="859"/>
                </a:lnTo>
                <a:lnTo>
                  <a:pt x="1650" y="860"/>
                </a:lnTo>
                <a:lnTo>
                  <a:pt x="1650" y="862"/>
                </a:lnTo>
                <a:lnTo>
                  <a:pt x="1650" y="864"/>
                </a:lnTo>
                <a:lnTo>
                  <a:pt x="1650" y="866"/>
                </a:lnTo>
                <a:lnTo>
                  <a:pt x="1650" y="868"/>
                </a:lnTo>
                <a:lnTo>
                  <a:pt x="1650" y="869"/>
                </a:lnTo>
                <a:lnTo>
                  <a:pt x="1650" y="870"/>
                </a:lnTo>
                <a:lnTo>
                  <a:pt x="1655" y="870"/>
                </a:lnTo>
                <a:lnTo>
                  <a:pt x="1656" y="870"/>
                </a:lnTo>
                <a:lnTo>
                  <a:pt x="1657" y="870"/>
                </a:lnTo>
                <a:lnTo>
                  <a:pt x="1659" y="870"/>
                </a:lnTo>
                <a:lnTo>
                  <a:pt x="1659" y="869"/>
                </a:lnTo>
                <a:lnTo>
                  <a:pt x="1659" y="869"/>
                </a:lnTo>
                <a:lnTo>
                  <a:pt x="1659" y="868"/>
                </a:lnTo>
                <a:lnTo>
                  <a:pt x="1659" y="867"/>
                </a:lnTo>
                <a:lnTo>
                  <a:pt x="1659" y="866"/>
                </a:lnTo>
                <a:lnTo>
                  <a:pt x="1658" y="866"/>
                </a:lnTo>
                <a:lnTo>
                  <a:pt x="1657" y="866"/>
                </a:lnTo>
                <a:lnTo>
                  <a:pt x="1657" y="864"/>
                </a:lnTo>
                <a:lnTo>
                  <a:pt x="1658" y="864"/>
                </a:lnTo>
                <a:lnTo>
                  <a:pt x="1659" y="864"/>
                </a:lnTo>
                <a:lnTo>
                  <a:pt x="1659" y="863"/>
                </a:lnTo>
                <a:lnTo>
                  <a:pt x="1658" y="863"/>
                </a:lnTo>
                <a:lnTo>
                  <a:pt x="1658" y="862"/>
                </a:lnTo>
                <a:lnTo>
                  <a:pt x="1659" y="862"/>
                </a:lnTo>
                <a:lnTo>
                  <a:pt x="1659" y="861"/>
                </a:lnTo>
                <a:lnTo>
                  <a:pt x="1659" y="860"/>
                </a:lnTo>
                <a:lnTo>
                  <a:pt x="1659" y="859"/>
                </a:lnTo>
                <a:lnTo>
                  <a:pt x="1659" y="858"/>
                </a:lnTo>
                <a:lnTo>
                  <a:pt x="1659" y="857"/>
                </a:lnTo>
                <a:lnTo>
                  <a:pt x="1658" y="857"/>
                </a:lnTo>
                <a:lnTo>
                  <a:pt x="1658" y="857"/>
                </a:lnTo>
                <a:lnTo>
                  <a:pt x="1658" y="856"/>
                </a:lnTo>
                <a:lnTo>
                  <a:pt x="1658" y="855"/>
                </a:lnTo>
                <a:lnTo>
                  <a:pt x="1658" y="854"/>
                </a:lnTo>
                <a:lnTo>
                  <a:pt x="1658" y="853"/>
                </a:lnTo>
                <a:lnTo>
                  <a:pt x="1658" y="852"/>
                </a:lnTo>
                <a:lnTo>
                  <a:pt x="1658" y="851"/>
                </a:lnTo>
                <a:lnTo>
                  <a:pt x="1658" y="850"/>
                </a:lnTo>
                <a:lnTo>
                  <a:pt x="1659" y="850"/>
                </a:lnTo>
                <a:lnTo>
                  <a:pt x="1658" y="850"/>
                </a:lnTo>
                <a:lnTo>
                  <a:pt x="1658" y="849"/>
                </a:lnTo>
                <a:lnTo>
                  <a:pt x="1658" y="848"/>
                </a:lnTo>
                <a:lnTo>
                  <a:pt x="1658" y="847"/>
                </a:lnTo>
                <a:lnTo>
                  <a:pt x="1657" y="847"/>
                </a:lnTo>
                <a:lnTo>
                  <a:pt x="1657" y="846"/>
                </a:lnTo>
                <a:lnTo>
                  <a:pt x="1657" y="845"/>
                </a:lnTo>
                <a:lnTo>
                  <a:pt x="1657" y="845"/>
                </a:lnTo>
                <a:lnTo>
                  <a:pt x="1658" y="845"/>
                </a:lnTo>
                <a:lnTo>
                  <a:pt x="1658" y="844"/>
                </a:lnTo>
                <a:lnTo>
                  <a:pt x="1658" y="843"/>
                </a:lnTo>
                <a:lnTo>
                  <a:pt x="1658" y="842"/>
                </a:lnTo>
                <a:lnTo>
                  <a:pt x="1658" y="841"/>
                </a:lnTo>
                <a:lnTo>
                  <a:pt x="1658" y="840"/>
                </a:lnTo>
                <a:lnTo>
                  <a:pt x="1657" y="840"/>
                </a:lnTo>
                <a:lnTo>
                  <a:pt x="1657" y="839"/>
                </a:lnTo>
                <a:lnTo>
                  <a:pt x="1658" y="839"/>
                </a:lnTo>
                <a:lnTo>
                  <a:pt x="1657" y="839"/>
                </a:lnTo>
                <a:lnTo>
                  <a:pt x="1657" y="838"/>
                </a:lnTo>
                <a:lnTo>
                  <a:pt x="1657" y="837"/>
                </a:lnTo>
                <a:lnTo>
                  <a:pt x="1657" y="836"/>
                </a:lnTo>
                <a:lnTo>
                  <a:pt x="1657" y="835"/>
                </a:lnTo>
                <a:lnTo>
                  <a:pt x="1658" y="835"/>
                </a:lnTo>
                <a:lnTo>
                  <a:pt x="1658" y="834"/>
                </a:lnTo>
                <a:lnTo>
                  <a:pt x="1657" y="834"/>
                </a:lnTo>
                <a:lnTo>
                  <a:pt x="1657" y="833"/>
                </a:lnTo>
                <a:lnTo>
                  <a:pt x="1658" y="833"/>
                </a:lnTo>
                <a:lnTo>
                  <a:pt x="1658" y="832"/>
                </a:lnTo>
                <a:lnTo>
                  <a:pt x="1659" y="832"/>
                </a:lnTo>
                <a:lnTo>
                  <a:pt x="1660" y="832"/>
                </a:lnTo>
                <a:lnTo>
                  <a:pt x="1660" y="833"/>
                </a:lnTo>
                <a:lnTo>
                  <a:pt x="1660" y="833"/>
                </a:lnTo>
                <a:lnTo>
                  <a:pt x="1661" y="833"/>
                </a:lnTo>
                <a:lnTo>
                  <a:pt x="1662" y="833"/>
                </a:lnTo>
                <a:lnTo>
                  <a:pt x="1663" y="833"/>
                </a:lnTo>
                <a:lnTo>
                  <a:pt x="1664" y="833"/>
                </a:lnTo>
                <a:lnTo>
                  <a:pt x="1665" y="833"/>
                </a:lnTo>
                <a:lnTo>
                  <a:pt x="1666" y="833"/>
                </a:lnTo>
                <a:lnTo>
                  <a:pt x="1667" y="833"/>
                </a:lnTo>
                <a:lnTo>
                  <a:pt x="1668" y="833"/>
                </a:lnTo>
                <a:lnTo>
                  <a:pt x="1669" y="833"/>
                </a:lnTo>
                <a:lnTo>
                  <a:pt x="1670" y="833"/>
                </a:lnTo>
                <a:lnTo>
                  <a:pt x="1671" y="833"/>
                </a:lnTo>
                <a:lnTo>
                  <a:pt x="1672" y="833"/>
                </a:lnTo>
                <a:lnTo>
                  <a:pt x="1673" y="833"/>
                </a:lnTo>
                <a:lnTo>
                  <a:pt x="1674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6" y="833"/>
                </a:lnTo>
                <a:lnTo>
                  <a:pt x="1676" y="832"/>
                </a:lnTo>
                <a:lnTo>
                  <a:pt x="1677" y="832"/>
                </a:lnTo>
                <a:lnTo>
                  <a:pt x="1677" y="833"/>
                </a:lnTo>
                <a:lnTo>
                  <a:pt x="1678" y="833"/>
                </a:lnTo>
                <a:lnTo>
                  <a:pt x="1679" y="833"/>
                </a:lnTo>
                <a:lnTo>
                  <a:pt x="1681" y="833"/>
                </a:lnTo>
                <a:lnTo>
                  <a:pt x="1682" y="833"/>
                </a:lnTo>
                <a:lnTo>
                  <a:pt x="1683" y="833"/>
                </a:lnTo>
                <a:lnTo>
                  <a:pt x="1684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8" y="833"/>
                </a:lnTo>
                <a:lnTo>
                  <a:pt x="1689" y="833"/>
                </a:lnTo>
                <a:lnTo>
                  <a:pt x="1690" y="833"/>
                </a:lnTo>
                <a:lnTo>
                  <a:pt x="1691" y="833"/>
                </a:lnTo>
                <a:lnTo>
                  <a:pt x="1692" y="833"/>
                </a:lnTo>
                <a:lnTo>
                  <a:pt x="1693" y="833"/>
                </a:lnTo>
                <a:lnTo>
                  <a:pt x="1694" y="833"/>
                </a:lnTo>
                <a:lnTo>
                  <a:pt x="1695" y="833"/>
                </a:lnTo>
                <a:lnTo>
                  <a:pt x="1696" y="833"/>
                </a:lnTo>
                <a:lnTo>
                  <a:pt x="1696" y="832"/>
                </a:lnTo>
                <a:lnTo>
                  <a:pt x="1696" y="831"/>
                </a:lnTo>
                <a:lnTo>
                  <a:pt x="1693" y="831"/>
                </a:lnTo>
                <a:lnTo>
                  <a:pt x="1693" y="829"/>
                </a:lnTo>
                <a:lnTo>
                  <a:pt x="1693" y="828"/>
                </a:lnTo>
                <a:lnTo>
                  <a:pt x="1692" y="828"/>
                </a:lnTo>
                <a:lnTo>
                  <a:pt x="1690" y="828"/>
                </a:lnTo>
                <a:lnTo>
                  <a:pt x="1687" y="828"/>
                </a:lnTo>
                <a:lnTo>
                  <a:pt x="1687" y="828"/>
                </a:lnTo>
                <a:lnTo>
                  <a:pt x="1686" y="828"/>
                </a:lnTo>
                <a:lnTo>
                  <a:pt x="1684" y="829"/>
                </a:lnTo>
                <a:lnTo>
                  <a:pt x="1677" y="829"/>
                </a:lnTo>
                <a:lnTo>
                  <a:pt x="1676" y="829"/>
                </a:lnTo>
                <a:lnTo>
                  <a:pt x="1675" y="829"/>
                </a:lnTo>
                <a:lnTo>
                  <a:pt x="1675" y="829"/>
                </a:lnTo>
                <a:lnTo>
                  <a:pt x="1674" y="828"/>
                </a:lnTo>
                <a:lnTo>
                  <a:pt x="1673" y="828"/>
                </a:lnTo>
                <a:lnTo>
                  <a:pt x="1671" y="828"/>
                </a:lnTo>
                <a:lnTo>
                  <a:pt x="1669" y="827"/>
                </a:lnTo>
                <a:lnTo>
                  <a:pt x="1666" y="826"/>
                </a:lnTo>
                <a:lnTo>
                  <a:pt x="1662" y="825"/>
                </a:lnTo>
                <a:lnTo>
                  <a:pt x="1661" y="825"/>
                </a:lnTo>
                <a:lnTo>
                  <a:pt x="1660" y="825"/>
                </a:lnTo>
                <a:lnTo>
                  <a:pt x="1659" y="825"/>
                </a:lnTo>
                <a:lnTo>
                  <a:pt x="1658" y="825"/>
                </a:lnTo>
                <a:lnTo>
                  <a:pt x="1651" y="825"/>
                </a:lnTo>
                <a:lnTo>
                  <a:pt x="1650" y="825"/>
                </a:lnTo>
                <a:lnTo>
                  <a:pt x="1649" y="825"/>
                </a:lnTo>
                <a:lnTo>
                  <a:pt x="1647" y="825"/>
                </a:lnTo>
                <a:lnTo>
                  <a:pt x="1645" y="825"/>
                </a:lnTo>
                <a:lnTo>
                  <a:pt x="1644" y="825"/>
                </a:lnTo>
                <a:lnTo>
                  <a:pt x="1642" y="825"/>
                </a:lnTo>
                <a:lnTo>
                  <a:pt x="1639" y="825"/>
                </a:lnTo>
                <a:lnTo>
                  <a:pt x="1639" y="825"/>
                </a:lnTo>
                <a:lnTo>
                  <a:pt x="1639" y="824"/>
                </a:lnTo>
                <a:lnTo>
                  <a:pt x="1639" y="823"/>
                </a:lnTo>
                <a:lnTo>
                  <a:pt x="1639" y="823"/>
                </a:lnTo>
                <a:lnTo>
                  <a:pt x="1639" y="822"/>
                </a:lnTo>
                <a:lnTo>
                  <a:pt x="1639" y="821"/>
                </a:lnTo>
                <a:lnTo>
                  <a:pt x="1638" y="821"/>
                </a:lnTo>
                <a:lnTo>
                  <a:pt x="1637" y="821"/>
                </a:lnTo>
                <a:lnTo>
                  <a:pt x="1635" y="820"/>
                </a:lnTo>
                <a:lnTo>
                  <a:pt x="1632" y="822"/>
                </a:lnTo>
                <a:lnTo>
                  <a:pt x="1632" y="823"/>
                </a:lnTo>
                <a:lnTo>
                  <a:pt x="1628" y="827"/>
                </a:lnTo>
                <a:lnTo>
                  <a:pt x="1628" y="828"/>
                </a:lnTo>
                <a:lnTo>
                  <a:pt x="1627" y="828"/>
                </a:lnTo>
                <a:lnTo>
                  <a:pt x="1627" y="829"/>
                </a:lnTo>
                <a:lnTo>
                  <a:pt x="1627" y="830"/>
                </a:lnTo>
                <a:lnTo>
                  <a:pt x="1626" y="830"/>
                </a:lnTo>
                <a:lnTo>
                  <a:pt x="1626" y="831"/>
                </a:lnTo>
                <a:lnTo>
                  <a:pt x="1625" y="832"/>
                </a:lnTo>
                <a:lnTo>
                  <a:pt x="1625" y="833"/>
                </a:lnTo>
                <a:lnTo>
                  <a:pt x="1624" y="833"/>
                </a:lnTo>
                <a:close/>
                <a:moveTo>
                  <a:pt x="1628" y="384"/>
                </a:moveTo>
                <a:lnTo>
                  <a:pt x="1629" y="385"/>
                </a:lnTo>
                <a:lnTo>
                  <a:pt x="1629" y="386"/>
                </a:lnTo>
                <a:lnTo>
                  <a:pt x="1629" y="387"/>
                </a:lnTo>
                <a:lnTo>
                  <a:pt x="1630" y="387"/>
                </a:lnTo>
                <a:lnTo>
                  <a:pt x="1630" y="388"/>
                </a:lnTo>
                <a:lnTo>
                  <a:pt x="1630" y="390"/>
                </a:lnTo>
                <a:lnTo>
                  <a:pt x="1631" y="392"/>
                </a:lnTo>
                <a:lnTo>
                  <a:pt x="1631" y="393"/>
                </a:lnTo>
                <a:lnTo>
                  <a:pt x="1632" y="393"/>
                </a:lnTo>
                <a:lnTo>
                  <a:pt x="1633" y="393"/>
                </a:lnTo>
                <a:lnTo>
                  <a:pt x="1632" y="394"/>
                </a:lnTo>
                <a:lnTo>
                  <a:pt x="1632" y="395"/>
                </a:lnTo>
                <a:lnTo>
                  <a:pt x="1631" y="396"/>
                </a:lnTo>
                <a:lnTo>
                  <a:pt x="1631" y="397"/>
                </a:lnTo>
                <a:lnTo>
                  <a:pt x="1631" y="398"/>
                </a:lnTo>
                <a:lnTo>
                  <a:pt x="1632" y="398"/>
                </a:lnTo>
                <a:lnTo>
                  <a:pt x="1633" y="398"/>
                </a:lnTo>
                <a:lnTo>
                  <a:pt x="1634" y="398"/>
                </a:lnTo>
                <a:lnTo>
                  <a:pt x="1635" y="398"/>
                </a:lnTo>
                <a:lnTo>
                  <a:pt x="1636" y="398"/>
                </a:lnTo>
                <a:lnTo>
                  <a:pt x="1637" y="398"/>
                </a:lnTo>
                <a:lnTo>
                  <a:pt x="1638" y="397"/>
                </a:lnTo>
                <a:lnTo>
                  <a:pt x="1639" y="397"/>
                </a:lnTo>
                <a:lnTo>
                  <a:pt x="1639" y="397"/>
                </a:lnTo>
                <a:lnTo>
                  <a:pt x="1639" y="398"/>
                </a:lnTo>
                <a:lnTo>
                  <a:pt x="1639" y="399"/>
                </a:lnTo>
                <a:lnTo>
                  <a:pt x="1639" y="399"/>
                </a:lnTo>
                <a:lnTo>
                  <a:pt x="1639" y="400"/>
                </a:lnTo>
                <a:lnTo>
                  <a:pt x="1640" y="400"/>
                </a:lnTo>
                <a:lnTo>
                  <a:pt x="1641" y="400"/>
                </a:lnTo>
                <a:lnTo>
                  <a:pt x="1642" y="400"/>
                </a:lnTo>
                <a:lnTo>
                  <a:pt x="1643" y="400"/>
                </a:lnTo>
                <a:lnTo>
                  <a:pt x="1644" y="400"/>
                </a:lnTo>
                <a:lnTo>
                  <a:pt x="1645" y="400"/>
                </a:lnTo>
                <a:lnTo>
                  <a:pt x="1646" y="400"/>
                </a:lnTo>
                <a:lnTo>
                  <a:pt x="1647" y="400"/>
                </a:lnTo>
                <a:lnTo>
                  <a:pt x="1647" y="399"/>
                </a:lnTo>
                <a:lnTo>
                  <a:pt x="1648" y="399"/>
                </a:lnTo>
                <a:lnTo>
                  <a:pt x="1649" y="399"/>
                </a:lnTo>
                <a:lnTo>
                  <a:pt x="1650" y="399"/>
                </a:lnTo>
                <a:lnTo>
                  <a:pt x="1651" y="399"/>
                </a:lnTo>
                <a:lnTo>
                  <a:pt x="1651" y="398"/>
                </a:lnTo>
                <a:lnTo>
                  <a:pt x="1652" y="398"/>
                </a:lnTo>
                <a:lnTo>
                  <a:pt x="1652" y="397"/>
                </a:lnTo>
                <a:lnTo>
                  <a:pt x="1653" y="397"/>
                </a:lnTo>
                <a:lnTo>
                  <a:pt x="1654" y="397"/>
                </a:lnTo>
                <a:lnTo>
                  <a:pt x="1655" y="397"/>
                </a:lnTo>
                <a:lnTo>
                  <a:pt x="1655" y="396"/>
                </a:lnTo>
                <a:lnTo>
                  <a:pt x="1655" y="395"/>
                </a:lnTo>
                <a:lnTo>
                  <a:pt x="1658" y="395"/>
                </a:lnTo>
                <a:lnTo>
                  <a:pt x="1659" y="395"/>
                </a:lnTo>
                <a:lnTo>
                  <a:pt x="1660" y="394"/>
                </a:lnTo>
                <a:lnTo>
                  <a:pt x="1661" y="394"/>
                </a:lnTo>
                <a:lnTo>
                  <a:pt x="1661" y="395"/>
                </a:lnTo>
                <a:lnTo>
                  <a:pt x="1661" y="396"/>
                </a:lnTo>
                <a:lnTo>
                  <a:pt x="1663" y="396"/>
                </a:lnTo>
                <a:lnTo>
                  <a:pt x="1663" y="396"/>
                </a:lnTo>
                <a:lnTo>
                  <a:pt x="1664" y="396"/>
                </a:lnTo>
                <a:lnTo>
                  <a:pt x="1665" y="396"/>
                </a:lnTo>
                <a:lnTo>
                  <a:pt x="1667" y="395"/>
                </a:lnTo>
                <a:lnTo>
                  <a:pt x="1670" y="395"/>
                </a:lnTo>
                <a:lnTo>
                  <a:pt x="1675" y="394"/>
                </a:lnTo>
                <a:lnTo>
                  <a:pt x="1677" y="393"/>
                </a:lnTo>
                <a:lnTo>
                  <a:pt x="1678" y="393"/>
                </a:lnTo>
                <a:lnTo>
                  <a:pt x="1679" y="393"/>
                </a:lnTo>
                <a:lnTo>
                  <a:pt x="1679" y="392"/>
                </a:lnTo>
                <a:lnTo>
                  <a:pt x="1679" y="391"/>
                </a:lnTo>
                <a:lnTo>
                  <a:pt x="1680" y="391"/>
                </a:lnTo>
                <a:lnTo>
                  <a:pt x="1681" y="391"/>
                </a:lnTo>
                <a:lnTo>
                  <a:pt x="1682" y="391"/>
                </a:lnTo>
                <a:lnTo>
                  <a:pt x="1683" y="392"/>
                </a:lnTo>
                <a:lnTo>
                  <a:pt x="1684" y="392"/>
                </a:lnTo>
                <a:lnTo>
                  <a:pt x="1685" y="392"/>
                </a:lnTo>
                <a:lnTo>
                  <a:pt x="1686" y="392"/>
                </a:lnTo>
                <a:lnTo>
                  <a:pt x="1686" y="393"/>
                </a:lnTo>
                <a:lnTo>
                  <a:pt x="1687" y="393"/>
                </a:lnTo>
                <a:lnTo>
                  <a:pt x="1687" y="392"/>
                </a:lnTo>
                <a:lnTo>
                  <a:pt x="1687" y="391"/>
                </a:lnTo>
                <a:lnTo>
                  <a:pt x="1688" y="391"/>
                </a:lnTo>
                <a:lnTo>
                  <a:pt x="1689" y="391"/>
                </a:lnTo>
                <a:lnTo>
                  <a:pt x="1690" y="391"/>
                </a:lnTo>
                <a:lnTo>
                  <a:pt x="1691" y="392"/>
                </a:lnTo>
                <a:lnTo>
                  <a:pt x="1692" y="393"/>
                </a:lnTo>
                <a:lnTo>
                  <a:pt x="1692" y="392"/>
                </a:lnTo>
                <a:lnTo>
                  <a:pt x="1692" y="391"/>
                </a:lnTo>
                <a:lnTo>
                  <a:pt x="1693" y="391"/>
                </a:lnTo>
                <a:lnTo>
                  <a:pt x="1693" y="390"/>
                </a:lnTo>
                <a:lnTo>
                  <a:pt x="1693" y="389"/>
                </a:lnTo>
                <a:lnTo>
                  <a:pt x="1693" y="388"/>
                </a:lnTo>
                <a:lnTo>
                  <a:pt x="1693" y="387"/>
                </a:lnTo>
                <a:lnTo>
                  <a:pt x="1693" y="387"/>
                </a:lnTo>
                <a:lnTo>
                  <a:pt x="1693" y="386"/>
                </a:lnTo>
                <a:lnTo>
                  <a:pt x="1693" y="385"/>
                </a:lnTo>
                <a:lnTo>
                  <a:pt x="1694" y="385"/>
                </a:lnTo>
                <a:lnTo>
                  <a:pt x="1694" y="384"/>
                </a:lnTo>
                <a:lnTo>
                  <a:pt x="1694" y="383"/>
                </a:lnTo>
                <a:lnTo>
                  <a:pt x="1694" y="382"/>
                </a:lnTo>
                <a:lnTo>
                  <a:pt x="1694" y="381"/>
                </a:lnTo>
                <a:lnTo>
                  <a:pt x="1695" y="380"/>
                </a:lnTo>
                <a:lnTo>
                  <a:pt x="1696" y="379"/>
                </a:lnTo>
                <a:lnTo>
                  <a:pt x="1697" y="379"/>
                </a:lnTo>
                <a:lnTo>
                  <a:pt x="1697" y="378"/>
                </a:lnTo>
                <a:lnTo>
                  <a:pt x="1697" y="376"/>
                </a:lnTo>
                <a:lnTo>
                  <a:pt x="1696" y="370"/>
                </a:lnTo>
                <a:lnTo>
                  <a:pt x="1696" y="365"/>
                </a:lnTo>
                <a:lnTo>
                  <a:pt x="1696" y="362"/>
                </a:lnTo>
                <a:lnTo>
                  <a:pt x="1696" y="361"/>
                </a:lnTo>
                <a:lnTo>
                  <a:pt x="1694" y="361"/>
                </a:lnTo>
                <a:lnTo>
                  <a:pt x="1693" y="362"/>
                </a:lnTo>
                <a:lnTo>
                  <a:pt x="1690" y="363"/>
                </a:lnTo>
                <a:lnTo>
                  <a:pt x="1689" y="363"/>
                </a:lnTo>
                <a:lnTo>
                  <a:pt x="1689" y="362"/>
                </a:lnTo>
                <a:lnTo>
                  <a:pt x="1689" y="361"/>
                </a:lnTo>
                <a:lnTo>
                  <a:pt x="1688" y="361"/>
                </a:lnTo>
                <a:lnTo>
                  <a:pt x="1688" y="360"/>
                </a:lnTo>
                <a:lnTo>
                  <a:pt x="1688" y="359"/>
                </a:lnTo>
                <a:lnTo>
                  <a:pt x="1687" y="359"/>
                </a:lnTo>
                <a:lnTo>
                  <a:pt x="1687" y="359"/>
                </a:lnTo>
                <a:lnTo>
                  <a:pt x="1687" y="360"/>
                </a:lnTo>
                <a:lnTo>
                  <a:pt x="1686" y="360"/>
                </a:lnTo>
                <a:lnTo>
                  <a:pt x="1685" y="360"/>
                </a:lnTo>
                <a:lnTo>
                  <a:pt x="1684" y="360"/>
                </a:lnTo>
                <a:lnTo>
                  <a:pt x="1684" y="361"/>
                </a:lnTo>
                <a:lnTo>
                  <a:pt x="1683" y="361"/>
                </a:lnTo>
                <a:lnTo>
                  <a:pt x="1682" y="361"/>
                </a:lnTo>
                <a:lnTo>
                  <a:pt x="1681" y="361"/>
                </a:lnTo>
                <a:lnTo>
                  <a:pt x="1681" y="362"/>
                </a:lnTo>
                <a:lnTo>
                  <a:pt x="1680" y="362"/>
                </a:lnTo>
                <a:lnTo>
                  <a:pt x="1679" y="362"/>
                </a:lnTo>
                <a:lnTo>
                  <a:pt x="1678" y="362"/>
                </a:lnTo>
                <a:lnTo>
                  <a:pt x="1678" y="363"/>
                </a:lnTo>
                <a:lnTo>
                  <a:pt x="1677" y="363"/>
                </a:lnTo>
                <a:lnTo>
                  <a:pt x="1676" y="363"/>
                </a:lnTo>
                <a:lnTo>
                  <a:pt x="1675" y="363"/>
                </a:lnTo>
                <a:lnTo>
                  <a:pt x="1675" y="363"/>
                </a:lnTo>
                <a:lnTo>
                  <a:pt x="1674" y="363"/>
                </a:lnTo>
                <a:lnTo>
                  <a:pt x="1673" y="363"/>
                </a:lnTo>
                <a:lnTo>
                  <a:pt x="1673" y="364"/>
                </a:lnTo>
                <a:lnTo>
                  <a:pt x="1672" y="364"/>
                </a:lnTo>
                <a:lnTo>
                  <a:pt x="1671" y="364"/>
                </a:lnTo>
                <a:lnTo>
                  <a:pt x="1670" y="364"/>
                </a:lnTo>
                <a:lnTo>
                  <a:pt x="1670" y="365"/>
                </a:lnTo>
                <a:lnTo>
                  <a:pt x="1669" y="365"/>
                </a:lnTo>
                <a:lnTo>
                  <a:pt x="1668" y="365"/>
                </a:lnTo>
                <a:lnTo>
                  <a:pt x="1667" y="365"/>
                </a:lnTo>
                <a:lnTo>
                  <a:pt x="1667" y="366"/>
                </a:lnTo>
                <a:lnTo>
                  <a:pt x="1665" y="366"/>
                </a:lnTo>
                <a:lnTo>
                  <a:pt x="1664" y="366"/>
                </a:lnTo>
                <a:lnTo>
                  <a:pt x="1664" y="367"/>
                </a:lnTo>
                <a:lnTo>
                  <a:pt x="1664" y="368"/>
                </a:lnTo>
                <a:lnTo>
                  <a:pt x="1663" y="368"/>
                </a:lnTo>
                <a:lnTo>
                  <a:pt x="1663" y="368"/>
                </a:lnTo>
                <a:lnTo>
                  <a:pt x="1662" y="368"/>
                </a:lnTo>
                <a:lnTo>
                  <a:pt x="1661" y="369"/>
                </a:lnTo>
                <a:lnTo>
                  <a:pt x="1661" y="370"/>
                </a:lnTo>
                <a:lnTo>
                  <a:pt x="1660" y="370"/>
                </a:lnTo>
                <a:lnTo>
                  <a:pt x="1659" y="370"/>
                </a:lnTo>
                <a:lnTo>
                  <a:pt x="1659" y="371"/>
                </a:lnTo>
                <a:lnTo>
                  <a:pt x="1659" y="372"/>
                </a:lnTo>
                <a:lnTo>
                  <a:pt x="1658" y="372"/>
                </a:lnTo>
                <a:lnTo>
                  <a:pt x="1657" y="372"/>
                </a:lnTo>
                <a:lnTo>
                  <a:pt x="1656" y="372"/>
                </a:lnTo>
                <a:lnTo>
                  <a:pt x="1655" y="372"/>
                </a:lnTo>
                <a:lnTo>
                  <a:pt x="1654" y="372"/>
                </a:lnTo>
                <a:lnTo>
                  <a:pt x="1653" y="372"/>
                </a:lnTo>
                <a:lnTo>
                  <a:pt x="1653" y="373"/>
                </a:lnTo>
                <a:lnTo>
                  <a:pt x="1652" y="372"/>
                </a:lnTo>
                <a:lnTo>
                  <a:pt x="1652" y="371"/>
                </a:lnTo>
                <a:lnTo>
                  <a:pt x="1651" y="371"/>
                </a:lnTo>
                <a:lnTo>
                  <a:pt x="1651" y="371"/>
                </a:lnTo>
                <a:lnTo>
                  <a:pt x="1650" y="371"/>
                </a:lnTo>
                <a:lnTo>
                  <a:pt x="1650" y="372"/>
                </a:lnTo>
                <a:lnTo>
                  <a:pt x="1649" y="372"/>
                </a:lnTo>
                <a:lnTo>
                  <a:pt x="1648" y="372"/>
                </a:lnTo>
                <a:lnTo>
                  <a:pt x="1646" y="373"/>
                </a:lnTo>
                <a:lnTo>
                  <a:pt x="1645" y="373"/>
                </a:lnTo>
                <a:lnTo>
                  <a:pt x="1644" y="374"/>
                </a:lnTo>
                <a:lnTo>
                  <a:pt x="1643" y="374"/>
                </a:lnTo>
                <a:lnTo>
                  <a:pt x="1642" y="374"/>
                </a:lnTo>
                <a:lnTo>
                  <a:pt x="1637" y="375"/>
                </a:lnTo>
                <a:lnTo>
                  <a:pt x="1637" y="376"/>
                </a:lnTo>
                <a:lnTo>
                  <a:pt x="1638" y="378"/>
                </a:lnTo>
                <a:lnTo>
                  <a:pt x="1637" y="378"/>
                </a:lnTo>
                <a:lnTo>
                  <a:pt x="1635" y="379"/>
                </a:lnTo>
                <a:lnTo>
                  <a:pt x="1635" y="380"/>
                </a:lnTo>
                <a:lnTo>
                  <a:pt x="1636" y="380"/>
                </a:lnTo>
                <a:lnTo>
                  <a:pt x="1637" y="380"/>
                </a:lnTo>
                <a:lnTo>
                  <a:pt x="1638" y="380"/>
                </a:lnTo>
                <a:lnTo>
                  <a:pt x="1638" y="381"/>
                </a:lnTo>
                <a:lnTo>
                  <a:pt x="1639" y="381"/>
                </a:lnTo>
                <a:lnTo>
                  <a:pt x="1638" y="382"/>
                </a:lnTo>
                <a:lnTo>
                  <a:pt x="1637" y="381"/>
                </a:lnTo>
                <a:lnTo>
                  <a:pt x="1636" y="381"/>
                </a:lnTo>
                <a:lnTo>
                  <a:pt x="1635" y="381"/>
                </a:lnTo>
                <a:lnTo>
                  <a:pt x="1634" y="381"/>
                </a:lnTo>
                <a:lnTo>
                  <a:pt x="1633" y="381"/>
                </a:lnTo>
                <a:lnTo>
                  <a:pt x="1632" y="381"/>
                </a:lnTo>
                <a:lnTo>
                  <a:pt x="1632" y="382"/>
                </a:lnTo>
                <a:lnTo>
                  <a:pt x="1632" y="383"/>
                </a:lnTo>
                <a:lnTo>
                  <a:pt x="1631" y="383"/>
                </a:lnTo>
                <a:lnTo>
                  <a:pt x="1630" y="384"/>
                </a:lnTo>
                <a:lnTo>
                  <a:pt x="1629" y="384"/>
                </a:lnTo>
                <a:lnTo>
                  <a:pt x="1628" y="384"/>
                </a:lnTo>
                <a:close/>
                <a:moveTo>
                  <a:pt x="1643" y="817"/>
                </a:moveTo>
                <a:lnTo>
                  <a:pt x="1645" y="818"/>
                </a:lnTo>
                <a:lnTo>
                  <a:pt x="1646" y="818"/>
                </a:lnTo>
                <a:lnTo>
                  <a:pt x="1645" y="819"/>
                </a:lnTo>
                <a:lnTo>
                  <a:pt x="1647" y="819"/>
                </a:lnTo>
                <a:lnTo>
                  <a:pt x="1647" y="820"/>
                </a:lnTo>
                <a:lnTo>
                  <a:pt x="1648" y="820"/>
                </a:lnTo>
                <a:lnTo>
                  <a:pt x="1649" y="821"/>
                </a:lnTo>
                <a:lnTo>
                  <a:pt x="1649" y="821"/>
                </a:lnTo>
                <a:lnTo>
                  <a:pt x="1650" y="821"/>
                </a:lnTo>
                <a:lnTo>
                  <a:pt x="1650" y="822"/>
                </a:lnTo>
                <a:lnTo>
                  <a:pt x="1651" y="822"/>
                </a:lnTo>
                <a:lnTo>
                  <a:pt x="1651" y="823"/>
                </a:lnTo>
                <a:lnTo>
                  <a:pt x="1651" y="824"/>
                </a:lnTo>
                <a:lnTo>
                  <a:pt x="1651" y="824"/>
                </a:lnTo>
                <a:lnTo>
                  <a:pt x="1652" y="824"/>
                </a:lnTo>
                <a:lnTo>
                  <a:pt x="1654" y="824"/>
                </a:lnTo>
                <a:lnTo>
                  <a:pt x="1655" y="824"/>
                </a:lnTo>
                <a:lnTo>
                  <a:pt x="1656" y="824"/>
                </a:lnTo>
                <a:lnTo>
                  <a:pt x="1657" y="824"/>
                </a:lnTo>
                <a:lnTo>
                  <a:pt x="1658" y="824"/>
                </a:lnTo>
                <a:lnTo>
                  <a:pt x="1659" y="824"/>
                </a:lnTo>
                <a:lnTo>
                  <a:pt x="1660" y="824"/>
                </a:lnTo>
                <a:lnTo>
                  <a:pt x="1661" y="824"/>
                </a:lnTo>
                <a:lnTo>
                  <a:pt x="1662" y="824"/>
                </a:lnTo>
                <a:lnTo>
                  <a:pt x="1663" y="825"/>
                </a:lnTo>
                <a:lnTo>
                  <a:pt x="1666" y="825"/>
                </a:lnTo>
                <a:lnTo>
                  <a:pt x="1669" y="826"/>
                </a:lnTo>
                <a:lnTo>
                  <a:pt x="1671" y="827"/>
                </a:lnTo>
                <a:lnTo>
                  <a:pt x="1672" y="827"/>
                </a:lnTo>
                <a:lnTo>
                  <a:pt x="1673" y="827"/>
                </a:lnTo>
                <a:lnTo>
                  <a:pt x="1673" y="828"/>
                </a:lnTo>
                <a:lnTo>
                  <a:pt x="1674" y="828"/>
                </a:lnTo>
                <a:lnTo>
                  <a:pt x="1675" y="828"/>
                </a:lnTo>
                <a:lnTo>
                  <a:pt x="1675" y="828"/>
                </a:lnTo>
                <a:lnTo>
                  <a:pt x="1676" y="828"/>
                </a:lnTo>
                <a:lnTo>
                  <a:pt x="1677" y="828"/>
                </a:lnTo>
                <a:lnTo>
                  <a:pt x="1684" y="828"/>
                </a:lnTo>
                <a:lnTo>
                  <a:pt x="1686" y="828"/>
                </a:lnTo>
                <a:lnTo>
                  <a:pt x="1687" y="828"/>
                </a:lnTo>
                <a:lnTo>
                  <a:pt x="1690" y="828"/>
                </a:lnTo>
                <a:lnTo>
                  <a:pt x="1693" y="828"/>
                </a:lnTo>
                <a:lnTo>
                  <a:pt x="1693" y="823"/>
                </a:lnTo>
                <a:lnTo>
                  <a:pt x="1693" y="818"/>
                </a:lnTo>
                <a:lnTo>
                  <a:pt x="1693" y="817"/>
                </a:lnTo>
                <a:lnTo>
                  <a:pt x="1692" y="815"/>
                </a:lnTo>
                <a:lnTo>
                  <a:pt x="1692" y="814"/>
                </a:lnTo>
                <a:lnTo>
                  <a:pt x="1692" y="810"/>
                </a:lnTo>
                <a:lnTo>
                  <a:pt x="1692" y="809"/>
                </a:lnTo>
                <a:lnTo>
                  <a:pt x="1692" y="802"/>
                </a:lnTo>
                <a:lnTo>
                  <a:pt x="1691" y="795"/>
                </a:lnTo>
                <a:lnTo>
                  <a:pt x="1690" y="795"/>
                </a:lnTo>
                <a:lnTo>
                  <a:pt x="1689" y="795"/>
                </a:lnTo>
                <a:lnTo>
                  <a:pt x="1688" y="795"/>
                </a:lnTo>
                <a:lnTo>
                  <a:pt x="1687" y="795"/>
                </a:lnTo>
                <a:lnTo>
                  <a:pt x="1687" y="795"/>
                </a:lnTo>
                <a:lnTo>
                  <a:pt x="1687" y="794"/>
                </a:lnTo>
                <a:lnTo>
                  <a:pt x="1687" y="793"/>
                </a:lnTo>
                <a:lnTo>
                  <a:pt x="1685" y="793"/>
                </a:lnTo>
                <a:lnTo>
                  <a:pt x="1685" y="792"/>
                </a:lnTo>
                <a:lnTo>
                  <a:pt x="1684" y="792"/>
                </a:lnTo>
                <a:lnTo>
                  <a:pt x="1683" y="792"/>
                </a:lnTo>
                <a:lnTo>
                  <a:pt x="1682" y="792"/>
                </a:lnTo>
                <a:lnTo>
                  <a:pt x="1681" y="792"/>
                </a:lnTo>
                <a:lnTo>
                  <a:pt x="1680" y="792"/>
                </a:lnTo>
                <a:lnTo>
                  <a:pt x="1679" y="792"/>
                </a:lnTo>
                <a:lnTo>
                  <a:pt x="1678" y="790"/>
                </a:lnTo>
                <a:lnTo>
                  <a:pt x="1679" y="790"/>
                </a:lnTo>
                <a:lnTo>
                  <a:pt x="1679" y="789"/>
                </a:lnTo>
                <a:lnTo>
                  <a:pt x="1679" y="788"/>
                </a:lnTo>
                <a:lnTo>
                  <a:pt x="1680" y="788"/>
                </a:lnTo>
                <a:lnTo>
                  <a:pt x="1680" y="787"/>
                </a:lnTo>
                <a:lnTo>
                  <a:pt x="1681" y="787"/>
                </a:lnTo>
                <a:lnTo>
                  <a:pt x="1682" y="787"/>
                </a:lnTo>
                <a:lnTo>
                  <a:pt x="1683" y="787"/>
                </a:lnTo>
                <a:lnTo>
                  <a:pt x="1684" y="787"/>
                </a:lnTo>
                <a:lnTo>
                  <a:pt x="1684" y="785"/>
                </a:lnTo>
                <a:lnTo>
                  <a:pt x="1684" y="784"/>
                </a:lnTo>
                <a:lnTo>
                  <a:pt x="1684" y="782"/>
                </a:lnTo>
                <a:lnTo>
                  <a:pt x="1683" y="781"/>
                </a:lnTo>
                <a:lnTo>
                  <a:pt x="1683" y="779"/>
                </a:lnTo>
                <a:lnTo>
                  <a:pt x="1683" y="776"/>
                </a:lnTo>
                <a:lnTo>
                  <a:pt x="1684" y="776"/>
                </a:lnTo>
                <a:lnTo>
                  <a:pt x="1685" y="776"/>
                </a:lnTo>
                <a:lnTo>
                  <a:pt x="1685" y="775"/>
                </a:lnTo>
                <a:lnTo>
                  <a:pt x="1684" y="776"/>
                </a:lnTo>
                <a:lnTo>
                  <a:pt x="1683" y="776"/>
                </a:lnTo>
                <a:lnTo>
                  <a:pt x="1683" y="773"/>
                </a:lnTo>
                <a:lnTo>
                  <a:pt x="1683" y="770"/>
                </a:lnTo>
                <a:lnTo>
                  <a:pt x="1683" y="769"/>
                </a:lnTo>
                <a:lnTo>
                  <a:pt x="1683" y="767"/>
                </a:lnTo>
                <a:lnTo>
                  <a:pt x="1687" y="767"/>
                </a:lnTo>
                <a:lnTo>
                  <a:pt x="1687" y="765"/>
                </a:lnTo>
                <a:lnTo>
                  <a:pt x="1687" y="764"/>
                </a:lnTo>
                <a:lnTo>
                  <a:pt x="1687" y="763"/>
                </a:lnTo>
                <a:lnTo>
                  <a:pt x="1685" y="760"/>
                </a:lnTo>
                <a:lnTo>
                  <a:pt x="1683" y="756"/>
                </a:lnTo>
                <a:lnTo>
                  <a:pt x="1682" y="755"/>
                </a:lnTo>
                <a:lnTo>
                  <a:pt x="1681" y="754"/>
                </a:lnTo>
                <a:lnTo>
                  <a:pt x="1680" y="754"/>
                </a:lnTo>
                <a:lnTo>
                  <a:pt x="1679" y="754"/>
                </a:lnTo>
                <a:lnTo>
                  <a:pt x="1678" y="754"/>
                </a:lnTo>
                <a:lnTo>
                  <a:pt x="1677" y="754"/>
                </a:lnTo>
                <a:lnTo>
                  <a:pt x="1675" y="752"/>
                </a:lnTo>
                <a:lnTo>
                  <a:pt x="1675" y="751"/>
                </a:lnTo>
                <a:lnTo>
                  <a:pt x="1675" y="750"/>
                </a:lnTo>
                <a:lnTo>
                  <a:pt x="1674" y="750"/>
                </a:lnTo>
                <a:lnTo>
                  <a:pt x="1672" y="754"/>
                </a:lnTo>
                <a:lnTo>
                  <a:pt x="1671" y="754"/>
                </a:lnTo>
                <a:lnTo>
                  <a:pt x="1671" y="755"/>
                </a:lnTo>
                <a:lnTo>
                  <a:pt x="1671" y="756"/>
                </a:lnTo>
                <a:lnTo>
                  <a:pt x="1670" y="758"/>
                </a:lnTo>
                <a:lnTo>
                  <a:pt x="1669" y="761"/>
                </a:lnTo>
                <a:lnTo>
                  <a:pt x="1668" y="761"/>
                </a:lnTo>
                <a:lnTo>
                  <a:pt x="1668" y="762"/>
                </a:lnTo>
                <a:lnTo>
                  <a:pt x="1668" y="763"/>
                </a:lnTo>
                <a:lnTo>
                  <a:pt x="1667" y="765"/>
                </a:lnTo>
                <a:lnTo>
                  <a:pt x="1667" y="766"/>
                </a:lnTo>
                <a:lnTo>
                  <a:pt x="1666" y="766"/>
                </a:lnTo>
                <a:lnTo>
                  <a:pt x="1666" y="767"/>
                </a:lnTo>
                <a:lnTo>
                  <a:pt x="1657" y="792"/>
                </a:lnTo>
                <a:lnTo>
                  <a:pt x="1657" y="793"/>
                </a:lnTo>
                <a:lnTo>
                  <a:pt x="1656" y="793"/>
                </a:lnTo>
                <a:lnTo>
                  <a:pt x="1655" y="795"/>
                </a:lnTo>
                <a:lnTo>
                  <a:pt x="1655" y="796"/>
                </a:lnTo>
                <a:lnTo>
                  <a:pt x="1654" y="796"/>
                </a:lnTo>
                <a:lnTo>
                  <a:pt x="1654" y="797"/>
                </a:lnTo>
                <a:lnTo>
                  <a:pt x="1653" y="797"/>
                </a:lnTo>
                <a:lnTo>
                  <a:pt x="1653" y="797"/>
                </a:lnTo>
                <a:lnTo>
                  <a:pt x="1652" y="797"/>
                </a:lnTo>
                <a:lnTo>
                  <a:pt x="1652" y="798"/>
                </a:lnTo>
                <a:lnTo>
                  <a:pt x="1651" y="798"/>
                </a:lnTo>
                <a:lnTo>
                  <a:pt x="1651" y="799"/>
                </a:lnTo>
                <a:lnTo>
                  <a:pt x="1651" y="800"/>
                </a:lnTo>
                <a:lnTo>
                  <a:pt x="1650" y="801"/>
                </a:lnTo>
                <a:lnTo>
                  <a:pt x="1650" y="802"/>
                </a:lnTo>
                <a:lnTo>
                  <a:pt x="1648" y="804"/>
                </a:lnTo>
                <a:lnTo>
                  <a:pt x="1645" y="807"/>
                </a:lnTo>
                <a:lnTo>
                  <a:pt x="1643" y="809"/>
                </a:lnTo>
                <a:lnTo>
                  <a:pt x="1644" y="809"/>
                </a:lnTo>
                <a:lnTo>
                  <a:pt x="1645" y="810"/>
                </a:lnTo>
                <a:lnTo>
                  <a:pt x="1646" y="810"/>
                </a:lnTo>
                <a:lnTo>
                  <a:pt x="1649" y="807"/>
                </a:lnTo>
                <a:lnTo>
                  <a:pt x="1650" y="807"/>
                </a:lnTo>
                <a:lnTo>
                  <a:pt x="1650" y="808"/>
                </a:lnTo>
                <a:lnTo>
                  <a:pt x="1650" y="809"/>
                </a:lnTo>
                <a:lnTo>
                  <a:pt x="1649" y="809"/>
                </a:lnTo>
                <a:lnTo>
                  <a:pt x="1649" y="810"/>
                </a:lnTo>
                <a:lnTo>
                  <a:pt x="1647" y="811"/>
                </a:lnTo>
                <a:lnTo>
                  <a:pt x="1646" y="812"/>
                </a:lnTo>
                <a:lnTo>
                  <a:pt x="1644" y="815"/>
                </a:lnTo>
                <a:lnTo>
                  <a:pt x="1643" y="817"/>
                </a:lnTo>
                <a:close/>
                <a:moveTo>
                  <a:pt x="1660" y="835"/>
                </a:moveTo>
                <a:lnTo>
                  <a:pt x="1661" y="835"/>
                </a:lnTo>
                <a:lnTo>
                  <a:pt x="1661" y="836"/>
                </a:lnTo>
                <a:lnTo>
                  <a:pt x="1660" y="836"/>
                </a:lnTo>
                <a:lnTo>
                  <a:pt x="1660" y="837"/>
                </a:lnTo>
                <a:lnTo>
                  <a:pt x="1661" y="837"/>
                </a:lnTo>
                <a:lnTo>
                  <a:pt x="1661" y="838"/>
                </a:lnTo>
                <a:lnTo>
                  <a:pt x="1661" y="839"/>
                </a:lnTo>
                <a:lnTo>
                  <a:pt x="1660" y="839"/>
                </a:lnTo>
                <a:lnTo>
                  <a:pt x="1660" y="840"/>
                </a:lnTo>
                <a:lnTo>
                  <a:pt x="1660" y="841"/>
                </a:lnTo>
                <a:lnTo>
                  <a:pt x="1660" y="842"/>
                </a:lnTo>
                <a:lnTo>
                  <a:pt x="1660" y="843"/>
                </a:lnTo>
                <a:lnTo>
                  <a:pt x="1660" y="844"/>
                </a:lnTo>
                <a:lnTo>
                  <a:pt x="1660" y="845"/>
                </a:lnTo>
                <a:lnTo>
                  <a:pt x="1660" y="845"/>
                </a:lnTo>
                <a:lnTo>
                  <a:pt x="1660" y="846"/>
                </a:lnTo>
                <a:lnTo>
                  <a:pt x="1660" y="847"/>
                </a:lnTo>
                <a:lnTo>
                  <a:pt x="1660" y="848"/>
                </a:lnTo>
                <a:lnTo>
                  <a:pt x="1660" y="849"/>
                </a:lnTo>
                <a:lnTo>
                  <a:pt x="1660" y="850"/>
                </a:lnTo>
                <a:lnTo>
                  <a:pt x="1660" y="851"/>
                </a:lnTo>
                <a:lnTo>
                  <a:pt x="1660" y="852"/>
                </a:lnTo>
                <a:lnTo>
                  <a:pt x="1660" y="854"/>
                </a:lnTo>
                <a:lnTo>
                  <a:pt x="1660" y="855"/>
                </a:lnTo>
                <a:lnTo>
                  <a:pt x="1660" y="856"/>
                </a:lnTo>
                <a:lnTo>
                  <a:pt x="1660" y="857"/>
                </a:lnTo>
                <a:lnTo>
                  <a:pt x="1660" y="857"/>
                </a:lnTo>
                <a:lnTo>
                  <a:pt x="1661" y="857"/>
                </a:lnTo>
                <a:lnTo>
                  <a:pt x="1662" y="857"/>
                </a:lnTo>
                <a:lnTo>
                  <a:pt x="1661" y="857"/>
                </a:lnTo>
                <a:lnTo>
                  <a:pt x="1661" y="858"/>
                </a:lnTo>
                <a:lnTo>
                  <a:pt x="1661" y="859"/>
                </a:lnTo>
                <a:lnTo>
                  <a:pt x="1661" y="860"/>
                </a:lnTo>
                <a:lnTo>
                  <a:pt x="1661" y="861"/>
                </a:lnTo>
                <a:lnTo>
                  <a:pt x="1661" y="862"/>
                </a:lnTo>
                <a:lnTo>
                  <a:pt x="1661" y="863"/>
                </a:lnTo>
                <a:lnTo>
                  <a:pt x="1661" y="864"/>
                </a:lnTo>
                <a:lnTo>
                  <a:pt x="1661" y="865"/>
                </a:lnTo>
                <a:lnTo>
                  <a:pt x="1661" y="866"/>
                </a:lnTo>
                <a:lnTo>
                  <a:pt x="1661" y="867"/>
                </a:lnTo>
                <a:lnTo>
                  <a:pt x="1661" y="868"/>
                </a:lnTo>
                <a:lnTo>
                  <a:pt x="1662" y="868"/>
                </a:lnTo>
                <a:lnTo>
                  <a:pt x="1662" y="869"/>
                </a:lnTo>
                <a:lnTo>
                  <a:pt x="1661" y="869"/>
                </a:lnTo>
                <a:lnTo>
                  <a:pt x="1661" y="869"/>
                </a:lnTo>
                <a:lnTo>
                  <a:pt x="1661" y="870"/>
                </a:lnTo>
                <a:lnTo>
                  <a:pt x="1662" y="870"/>
                </a:lnTo>
                <a:lnTo>
                  <a:pt x="1663" y="870"/>
                </a:lnTo>
                <a:lnTo>
                  <a:pt x="1663" y="870"/>
                </a:lnTo>
                <a:lnTo>
                  <a:pt x="1664" y="870"/>
                </a:lnTo>
                <a:lnTo>
                  <a:pt x="1665" y="870"/>
                </a:lnTo>
                <a:lnTo>
                  <a:pt x="1669" y="870"/>
                </a:lnTo>
                <a:lnTo>
                  <a:pt x="1672" y="870"/>
                </a:lnTo>
                <a:lnTo>
                  <a:pt x="1674" y="870"/>
                </a:lnTo>
                <a:lnTo>
                  <a:pt x="1676" y="870"/>
                </a:lnTo>
                <a:lnTo>
                  <a:pt x="1677" y="870"/>
                </a:lnTo>
                <a:lnTo>
                  <a:pt x="1678" y="870"/>
                </a:lnTo>
                <a:lnTo>
                  <a:pt x="1680" y="870"/>
                </a:lnTo>
                <a:lnTo>
                  <a:pt x="1681" y="870"/>
                </a:lnTo>
                <a:lnTo>
                  <a:pt x="1682" y="870"/>
                </a:lnTo>
                <a:lnTo>
                  <a:pt x="1683" y="870"/>
                </a:lnTo>
                <a:lnTo>
                  <a:pt x="1684" y="870"/>
                </a:lnTo>
                <a:lnTo>
                  <a:pt x="1685" y="870"/>
                </a:lnTo>
                <a:lnTo>
                  <a:pt x="1686" y="870"/>
                </a:lnTo>
                <a:lnTo>
                  <a:pt x="1687" y="870"/>
                </a:lnTo>
                <a:lnTo>
                  <a:pt x="1687" y="870"/>
                </a:lnTo>
                <a:lnTo>
                  <a:pt x="1688" y="870"/>
                </a:lnTo>
                <a:lnTo>
                  <a:pt x="1689" y="870"/>
                </a:lnTo>
                <a:lnTo>
                  <a:pt x="1690" y="869"/>
                </a:lnTo>
                <a:lnTo>
                  <a:pt x="1691" y="869"/>
                </a:lnTo>
                <a:lnTo>
                  <a:pt x="1692" y="869"/>
                </a:lnTo>
                <a:lnTo>
                  <a:pt x="1693" y="869"/>
                </a:lnTo>
                <a:lnTo>
                  <a:pt x="1694" y="869"/>
                </a:lnTo>
                <a:lnTo>
                  <a:pt x="1696" y="869"/>
                </a:lnTo>
                <a:lnTo>
                  <a:pt x="1697" y="869"/>
                </a:lnTo>
                <a:lnTo>
                  <a:pt x="1698" y="869"/>
                </a:lnTo>
                <a:lnTo>
                  <a:pt x="1698" y="870"/>
                </a:lnTo>
                <a:lnTo>
                  <a:pt x="1699" y="871"/>
                </a:lnTo>
                <a:lnTo>
                  <a:pt x="1699" y="871"/>
                </a:lnTo>
                <a:lnTo>
                  <a:pt x="1700" y="871"/>
                </a:lnTo>
                <a:lnTo>
                  <a:pt x="1701" y="871"/>
                </a:lnTo>
                <a:lnTo>
                  <a:pt x="1702" y="871"/>
                </a:lnTo>
                <a:lnTo>
                  <a:pt x="1703" y="871"/>
                </a:lnTo>
                <a:lnTo>
                  <a:pt x="1703" y="870"/>
                </a:lnTo>
                <a:lnTo>
                  <a:pt x="1705" y="869"/>
                </a:lnTo>
                <a:lnTo>
                  <a:pt x="1705" y="870"/>
                </a:lnTo>
                <a:lnTo>
                  <a:pt x="1706" y="870"/>
                </a:lnTo>
                <a:lnTo>
                  <a:pt x="1706" y="869"/>
                </a:lnTo>
                <a:lnTo>
                  <a:pt x="1706" y="869"/>
                </a:lnTo>
                <a:lnTo>
                  <a:pt x="1707" y="869"/>
                </a:lnTo>
                <a:lnTo>
                  <a:pt x="1707" y="868"/>
                </a:lnTo>
                <a:lnTo>
                  <a:pt x="1707" y="866"/>
                </a:lnTo>
                <a:lnTo>
                  <a:pt x="1706" y="865"/>
                </a:lnTo>
                <a:lnTo>
                  <a:pt x="1706" y="864"/>
                </a:lnTo>
                <a:lnTo>
                  <a:pt x="1706" y="863"/>
                </a:lnTo>
                <a:lnTo>
                  <a:pt x="1705" y="862"/>
                </a:lnTo>
                <a:lnTo>
                  <a:pt x="1704" y="859"/>
                </a:lnTo>
                <a:lnTo>
                  <a:pt x="1703" y="858"/>
                </a:lnTo>
                <a:lnTo>
                  <a:pt x="1703" y="857"/>
                </a:lnTo>
                <a:lnTo>
                  <a:pt x="1703" y="857"/>
                </a:lnTo>
                <a:lnTo>
                  <a:pt x="1703" y="856"/>
                </a:lnTo>
                <a:lnTo>
                  <a:pt x="1703" y="854"/>
                </a:lnTo>
                <a:lnTo>
                  <a:pt x="1703" y="852"/>
                </a:lnTo>
                <a:lnTo>
                  <a:pt x="1703" y="851"/>
                </a:lnTo>
                <a:lnTo>
                  <a:pt x="1702" y="844"/>
                </a:lnTo>
                <a:lnTo>
                  <a:pt x="1702" y="843"/>
                </a:lnTo>
                <a:lnTo>
                  <a:pt x="1702" y="842"/>
                </a:lnTo>
                <a:lnTo>
                  <a:pt x="1702" y="841"/>
                </a:lnTo>
                <a:lnTo>
                  <a:pt x="1701" y="840"/>
                </a:lnTo>
                <a:lnTo>
                  <a:pt x="1699" y="834"/>
                </a:lnTo>
                <a:lnTo>
                  <a:pt x="1699" y="833"/>
                </a:lnTo>
                <a:lnTo>
                  <a:pt x="1698" y="831"/>
                </a:lnTo>
                <a:lnTo>
                  <a:pt x="1697" y="831"/>
                </a:lnTo>
                <a:lnTo>
                  <a:pt x="1697" y="833"/>
                </a:lnTo>
                <a:lnTo>
                  <a:pt x="1697" y="833"/>
                </a:lnTo>
                <a:lnTo>
                  <a:pt x="1697" y="834"/>
                </a:lnTo>
                <a:lnTo>
                  <a:pt x="1697" y="833"/>
                </a:lnTo>
                <a:lnTo>
                  <a:pt x="1697" y="833"/>
                </a:lnTo>
                <a:lnTo>
                  <a:pt x="1696" y="833"/>
                </a:lnTo>
                <a:lnTo>
                  <a:pt x="1695" y="833"/>
                </a:lnTo>
                <a:lnTo>
                  <a:pt x="1694" y="833"/>
                </a:lnTo>
                <a:lnTo>
                  <a:pt x="1693" y="833"/>
                </a:lnTo>
                <a:lnTo>
                  <a:pt x="1692" y="833"/>
                </a:lnTo>
                <a:lnTo>
                  <a:pt x="1692" y="833"/>
                </a:lnTo>
                <a:lnTo>
                  <a:pt x="1691" y="833"/>
                </a:lnTo>
                <a:lnTo>
                  <a:pt x="1690" y="833"/>
                </a:lnTo>
                <a:lnTo>
                  <a:pt x="1689" y="833"/>
                </a:lnTo>
                <a:lnTo>
                  <a:pt x="1688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6" y="833"/>
                </a:lnTo>
                <a:lnTo>
                  <a:pt x="1684" y="833"/>
                </a:lnTo>
                <a:lnTo>
                  <a:pt x="1683" y="833"/>
                </a:lnTo>
                <a:lnTo>
                  <a:pt x="1682" y="833"/>
                </a:lnTo>
                <a:lnTo>
                  <a:pt x="1681" y="833"/>
                </a:lnTo>
                <a:lnTo>
                  <a:pt x="1679" y="833"/>
                </a:lnTo>
                <a:lnTo>
                  <a:pt x="1678" y="833"/>
                </a:lnTo>
                <a:lnTo>
                  <a:pt x="1677" y="833"/>
                </a:lnTo>
                <a:lnTo>
                  <a:pt x="1676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4" y="833"/>
                </a:lnTo>
                <a:lnTo>
                  <a:pt x="1673" y="833"/>
                </a:lnTo>
                <a:lnTo>
                  <a:pt x="1672" y="833"/>
                </a:lnTo>
                <a:lnTo>
                  <a:pt x="1671" y="833"/>
                </a:lnTo>
                <a:lnTo>
                  <a:pt x="1670" y="833"/>
                </a:lnTo>
                <a:lnTo>
                  <a:pt x="1669" y="833"/>
                </a:lnTo>
                <a:lnTo>
                  <a:pt x="1668" y="833"/>
                </a:lnTo>
                <a:lnTo>
                  <a:pt x="1667" y="833"/>
                </a:lnTo>
                <a:lnTo>
                  <a:pt x="1666" y="833"/>
                </a:lnTo>
                <a:lnTo>
                  <a:pt x="1665" y="833"/>
                </a:lnTo>
                <a:lnTo>
                  <a:pt x="1664" y="833"/>
                </a:lnTo>
                <a:lnTo>
                  <a:pt x="1663" y="833"/>
                </a:lnTo>
                <a:lnTo>
                  <a:pt x="1662" y="833"/>
                </a:lnTo>
                <a:lnTo>
                  <a:pt x="1661" y="833"/>
                </a:lnTo>
                <a:lnTo>
                  <a:pt x="1660" y="833"/>
                </a:lnTo>
                <a:lnTo>
                  <a:pt x="1660" y="834"/>
                </a:lnTo>
                <a:lnTo>
                  <a:pt x="1660" y="835"/>
                </a:lnTo>
                <a:close/>
                <a:moveTo>
                  <a:pt x="1860" y="905"/>
                </a:moveTo>
                <a:lnTo>
                  <a:pt x="1860" y="905"/>
                </a:lnTo>
                <a:lnTo>
                  <a:pt x="1861" y="905"/>
                </a:lnTo>
                <a:lnTo>
                  <a:pt x="1862" y="906"/>
                </a:lnTo>
                <a:lnTo>
                  <a:pt x="1865" y="908"/>
                </a:lnTo>
                <a:lnTo>
                  <a:pt x="1865" y="909"/>
                </a:lnTo>
                <a:lnTo>
                  <a:pt x="1866" y="908"/>
                </a:lnTo>
                <a:lnTo>
                  <a:pt x="1867" y="907"/>
                </a:lnTo>
                <a:lnTo>
                  <a:pt x="1862" y="904"/>
                </a:lnTo>
                <a:lnTo>
                  <a:pt x="1860" y="903"/>
                </a:lnTo>
                <a:lnTo>
                  <a:pt x="1860" y="905"/>
                </a:lnTo>
                <a:close/>
                <a:moveTo>
                  <a:pt x="1880" y="895"/>
                </a:moveTo>
                <a:lnTo>
                  <a:pt x="1883" y="897"/>
                </a:lnTo>
                <a:lnTo>
                  <a:pt x="1884" y="897"/>
                </a:lnTo>
                <a:lnTo>
                  <a:pt x="1885" y="895"/>
                </a:lnTo>
                <a:lnTo>
                  <a:pt x="1886" y="894"/>
                </a:lnTo>
                <a:lnTo>
                  <a:pt x="1886" y="893"/>
                </a:lnTo>
                <a:lnTo>
                  <a:pt x="1885" y="893"/>
                </a:lnTo>
                <a:lnTo>
                  <a:pt x="1884" y="893"/>
                </a:lnTo>
                <a:lnTo>
                  <a:pt x="1883" y="893"/>
                </a:lnTo>
                <a:lnTo>
                  <a:pt x="1881" y="894"/>
                </a:lnTo>
                <a:lnTo>
                  <a:pt x="1880" y="895"/>
                </a:lnTo>
                <a:close/>
                <a:moveTo>
                  <a:pt x="1887" y="890"/>
                </a:moveTo>
                <a:lnTo>
                  <a:pt x="1887" y="891"/>
                </a:lnTo>
                <a:lnTo>
                  <a:pt x="1889" y="890"/>
                </a:lnTo>
                <a:lnTo>
                  <a:pt x="1891" y="890"/>
                </a:lnTo>
                <a:lnTo>
                  <a:pt x="1891" y="888"/>
                </a:lnTo>
                <a:lnTo>
                  <a:pt x="1891" y="888"/>
                </a:lnTo>
                <a:lnTo>
                  <a:pt x="1892" y="888"/>
                </a:lnTo>
                <a:lnTo>
                  <a:pt x="1892" y="887"/>
                </a:lnTo>
                <a:lnTo>
                  <a:pt x="1891" y="885"/>
                </a:lnTo>
                <a:lnTo>
                  <a:pt x="1891" y="884"/>
                </a:lnTo>
                <a:lnTo>
                  <a:pt x="1891" y="885"/>
                </a:lnTo>
                <a:lnTo>
                  <a:pt x="1888" y="885"/>
                </a:lnTo>
                <a:lnTo>
                  <a:pt x="1888" y="886"/>
                </a:lnTo>
                <a:lnTo>
                  <a:pt x="1888" y="887"/>
                </a:lnTo>
                <a:lnTo>
                  <a:pt x="1887" y="887"/>
                </a:lnTo>
                <a:lnTo>
                  <a:pt x="1887" y="888"/>
                </a:lnTo>
                <a:lnTo>
                  <a:pt x="1885" y="888"/>
                </a:lnTo>
                <a:lnTo>
                  <a:pt x="1887" y="890"/>
                </a:lnTo>
                <a:close/>
                <a:moveTo>
                  <a:pt x="1468" y="216"/>
                </a:moveTo>
                <a:lnTo>
                  <a:pt x="1468" y="217"/>
                </a:lnTo>
                <a:lnTo>
                  <a:pt x="1468" y="221"/>
                </a:lnTo>
                <a:lnTo>
                  <a:pt x="1468" y="222"/>
                </a:lnTo>
                <a:lnTo>
                  <a:pt x="1469" y="222"/>
                </a:lnTo>
                <a:lnTo>
                  <a:pt x="1470" y="222"/>
                </a:lnTo>
                <a:lnTo>
                  <a:pt x="1471" y="222"/>
                </a:lnTo>
                <a:lnTo>
                  <a:pt x="1471" y="221"/>
                </a:lnTo>
                <a:lnTo>
                  <a:pt x="1471" y="216"/>
                </a:lnTo>
                <a:lnTo>
                  <a:pt x="1469" y="216"/>
                </a:lnTo>
                <a:lnTo>
                  <a:pt x="1468" y="216"/>
                </a:lnTo>
                <a:close/>
                <a:moveTo>
                  <a:pt x="931" y="524"/>
                </a:moveTo>
                <a:lnTo>
                  <a:pt x="932" y="524"/>
                </a:lnTo>
                <a:lnTo>
                  <a:pt x="932" y="524"/>
                </a:lnTo>
                <a:lnTo>
                  <a:pt x="934" y="524"/>
                </a:lnTo>
                <a:lnTo>
                  <a:pt x="934" y="523"/>
                </a:lnTo>
                <a:lnTo>
                  <a:pt x="933" y="523"/>
                </a:lnTo>
                <a:lnTo>
                  <a:pt x="933" y="522"/>
                </a:lnTo>
                <a:lnTo>
                  <a:pt x="934" y="522"/>
                </a:lnTo>
                <a:lnTo>
                  <a:pt x="934" y="523"/>
                </a:lnTo>
                <a:lnTo>
                  <a:pt x="934" y="524"/>
                </a:lnTo>
                <a:lnTo>
                  <a:pt x="934" y="526"/>
                </a:lnTo>
                <a:lnTo>
                  <a:pt x="934" y="527"/>
                </a:lnTo>
                <a:lnTo>
                  <a:pt x="935" y="528"/>
                </a:lnTo>
                <a:lnTo>
                  <a:pt x="936" y="528"/>
                </a:lnTo>
                <a:lnTo>
                  <a:pt x="936" y="529"/>
                </a:lnTo>
                <a:lnTo>
                  <a:pt x="937" y="528"/>
                </a:lnTo>
                <a:lnTo>
                  <a:pt x="937" y="527"/>
                </a:lnTo>
                <a:lnTo>
                  <a:pt x="938" y="527"/>
                </a:lnTo>
                <a:lnTo>
                  <a:pt x="939" y="528"/>
                </a:lnTo>
                <a:lnTo>
                  <a:pt x="940" y="529"/>
                </a:lnTo>
                <a:lnTo>
                  <a:pt x="941" y="529"/>
                </a:lnTo>
                <a:lnTo>
                  <a:pt x="942" y="530"/>
                </a:lnTo>
                <a:lnTo>
                  <a:pt x="943" y="531"/>
                </a:lnTo>
                <a:lnTo>
                  <a:pt x="944" y="532"/>
                </a:lnTo>
                <a:lnTo>
                  <a:pt x="944" y="531"/>
                </a:lnTo>
                <a:lnTo>
                  <a:pt x="944" y="532"/>
                </a:lnTo>
                <a:lnTo>
                  <a:pt x="944" y="531"/>
                </a:lnTo>
                <a:lnTo>
                  <a:pt x="945" y="530"/>
                </a:lnTo>
                <a:lnTo>
                  <a:pt x="946" y="529"/>
                </a:lnTo>
                <a:lnTo>
                  <a:pt x="946" y="528"/>
                </a:lnTo>
                <a:lnTo>
                  <a:pt x="947" y="528"/>
                </a:lnTo>
                <a:lnTo>
                  <a:pt x="947" y="527"/>
                </a:lnTo>
                <a:lnTo>
                  <a:pt x="947" y="526"/>
                </a:lnTo>
                <a:lnTo>
                  <a:pt x="948" y="526"/>
                </a:lnTo>
                <a:lnTo>
                  <a:pt x="948" y="525"/>
                </a:lnTo>
                <a:lnTo>
                  <a:pt x="948" y="524"/>
                </a:lnTo>
                <a:lnTo>
                  <a:pt x="948" y="523"/>
                </a:lnTo>
                <a:lnTo>
                  <a:pt x="948" y="522"/>
                </a:lnTo>
                <a:lnTo>
                  <a:pt x="948" y="521"/>
                </a:lnTo>
                <a:lnTo>
                  <a:pt x="948" y="520"/>
                </a:lnTo>
                <a:lnTo>
                  <a:pt x="947" y="520"/>
                </a:lnTo>
                <a:lnTo>
                  <a:pt x="947" y="519"/>
                </a:lnTo>
                <a:lnTo>
                  <a:pt x="947" y="518"/>
                </a:lnTo>
                <a:lnTo>
                  <a:pt x="946" y="518"/>
                </a:lnTo>
                <a:lnTo>
                  <a:pt x="946" y="517"/>
                </a:lnTo>
                <a:lnTo>
                  <a:pt x="945" y="516"/>
                </a:lnTo>
                <a:lnTo>
                  <a:pt x="946" y="516"/>
                </a:lnTo>
                <a:lnTo>
                  <a:pt x="945" y="516"/>
                </a:lnTo>
                <a:lnTo>
                  <a:pt x="945" y="515"/>
                </a:lnTo>
                <a:lnTo>
                  <a:pt x="944" y="514"/>
                </a:lnTo>
                <a:lnTo>
                  <a:pt x="944" y="513"/>
                </a:lnTo>
                <a:lnTo>
                  <a:pt x="943" y="512"/>
                </a:lnTo>
                <a:lnTo>
                  <a:pt x="941" y="511"/>
                </a:lnTo>
                <a:lnTo>
                  <a:pt x="940" y="510"/>
                </a:lnTo>
                <a:lnTo>
                  <a:pt x="939" y="510"/>
                </a:lnTo>
                <a:lnTo>
                  <a:pt x="938" y="509"/>
                </a:lnTo>
                <a:lnTo>
                  <a:pt x="938" y="510"/>
                </a:lnTo>
                <a:lnTo>
                  <a:pt x="937" y="510"/>
                </a:lnTo>
                <a:lnTo>
                  <a:pt x="936" y="510"/>
                </a:lnTo>
                <a:lnTo>
                  <a:pt x="935" y="510"/>
                </a:lnTo>
                <a:lnTo>
                  <a:pt x="934" y="510"/>
                </a:lnTo>
                <a:lnTo>
                  <a:pt x="934" y="511"/>
                </a:lnTo>
                <a:lnTo>
                  <a:pt x="934" y="512"/>
                </a:lnTo>
                <a:lnTo>
                  <a:pt x="932" y="513"/>
                </a:lnTo>
                <a:lnTo>
                  <a:pt x="931" y="513"/>
                </a:lnTo>
                <a:lnTo>
                  <a:pt x="931" y="510"/>
                </a:lnTo>
                <a:lnTo>
                  <a:pt x="931" y="509"/>
                </a:lnTo>
                <a:lnTo>
                  <a:pt x="929" y="509"/>
                </a:lnTo>
                <a:lnTo>
                  <a:pt x="928" y="509"/>
                </a:lnTo>
                <a:lnTo>
                  <a:pt x="923" y="509"/>
                </a:lnTo>
                <a:lnTo>
                  <a:pt x="923" y="512"/>
                </a:lnTo>
                <a:lnTo>
                  <a:pt x="923" y="513"/>
                </a:lnTo>
                <a:lnTo>
                  <a:pt x="923" y="514"/>
                </a:lnTo>
                <a:lnTo>
                  <a:pt x="923" y="515"/>
                </a:lnTo>
                <a:lnTo>
                  <a:pt x="922" y="515"/>
                </a:lnTo>
                <a:lnTo>
                  <a:pt x="922" y="516"/>
                </a:lnTo>
                <a:lnTo>
                  <a:pt x="921" y="516"/>
                </a:lnTo>
                <a:lnTo>
                  <a:pt x="922" y="516"/>
                </a:lnTo>
                <a:lnTo>
                  <a:pt x="924" y="517"/>
                </a:lnTo>
                <a:lnTo>
                  <a:pt x="925" y="518"/>
                </a:lnTo>
                <a:lnTo>
                  <a:pt x="926" y="519"/>
                </a:lnTo>
                <a:lnTo>
                  <a:pt x="924" y="519"/>
                </a:lnTo>
                <a:lnTo>
                  <a:pt x="924" y="520"/>
                </a:lnTo>
                <a:lnTo>
                  <a:pt x="926" y="521"/>
                </a:lnTo>
                <a:lnTo>
                  <a:pt x="927" y="521"/>
                </a:lnTo>
                <a:lnTo>
                  <a:pt x="929" y="522"/>
                </a:lnTo>
                <a:lnTo>
                  <a:pt x="929" y="523"/>
                </a:lnTo>
                <a:lnTo>
                  <a:pt x="931" y="524"/>
                </a:lnTo>
                <a:close/>
                <a:moveTo>
                  <a:pt x="777" y="359"/>
                </a:moveTo>
                <a:lnTo>
                  <a:pt x="777" y="360"/>
                </a:lnTo>
                <a:lnTo>
                  <a:pt x="777" y="362"/>
                </a:lnTo>
                <a:lnTo>
                  <a:pt x="776" y="363"/>
                </a:lnTo>
                <a:lnTo>
                  <a:pt x="775" y="365"/>
                </a:lnTo>
                <a:lnTo>
                  <a:pt x="775" y="366"/>
                </a:lnTo>
                <a:lnTo>
                  <a:pt x="775" y="367"/>
                </a:lnTo>
                <a:lnTo>
                  <a:pt x="775" y="369"/>
                </a:lnTo>
                <a:lnTo>
                  <a:pt x="776" y="370"/>
                </a:lnTo>
                <a:lnTo>
                  <a:pt x="774" y="371"/>
                </a:lnTo>
                <a:lnTo>
                  <a:pt x="773" y="372"/>
                </a:lnTo>
                <a:lnTo>
                  <a:pt x="772" y="372"/>
                </a:lnTo>
                <a:lnTo>
                  <a:pt x="771" y="372"/>
                </a:lnTo>
                <a:lnTo>
                  <a:pt x="770" y="372"/>
                </a:lnTo>
                <a:lnTo>
                  <a:pt x="770" y="373"/>
                </a:lnTo>
                <a:lnTo>
                  <a:pt x="770" y="374"/>
                </a:lnTo>
                <a:lnTo>
                  <a:pt x="770" y="375"/>
                </a:lnTo>
                <a:lnTo>
                  <a:pt x="771" y="375"/>
                </a:lnTo>
                <a:lnTo>
                  <a:pt x="772" y="375"/>
                </a:lnTo>
                <a:lnTo>
                  <a:pt x="773" y="375"/>
                </a:lnTo>
                <a:lnTo>
                  <a:pt x="774" y="375"/>
                </a:lnTo>
                <a:lnTo>
                  <a:pt x="775" y="375"/>
                </a:lnTo>
                <a:lnTo>
                  <a:pt x="776" y="374"/>
                </a:lnTo>
                <a:lnTo>
                  <a:pt x="777" y="374"/>
                </a:lnTo>
                <a:lnTo>
                  <a:pt x="777" y="375"/>
                </a:lnTo>
                <a:lnTo>
                  <a:pt x="777" y="375"/>
                </a:lnTo>
                <a:lnTo>
                  <a:pt x="777" y="375"/>
                </a:lnTo>
                <a:lnTo>
                  <a:pt x="778" y="375"/>
                </a:lnTo>
                <a:lnTo>
                  <a:pt x="779" y="375"/>
                </a:lnTo>
                <a:lnTo>
                  <a:pt x="779" y="376"/>
                </a:lnTo>
                <a:lnTo>
                  <a:pt x="779" y="377"/>
                </a:lnTo>
                <a:lnTo>
                  <a:pt x="780" y="377"/>
                </a:lnTo>
                <a:lnTo>
                  <a:pt x="780" y="378"/>
                </a:lnTo>
                <a:lnTo>
                  <a:pt x="780" y="379"/>
                </a:lnTo>
                <a:lnTo>
                  <a:pt x="779" y="379"/>
                </a:lnTo>
                <a:lnTo>
                  <a:pt x="779" y="380"/>
                </a:lnTo>
                <a:lnTo>
                  <a:pt x="778" y="380"/>
                </a:lnTo>
                <a:lnTo>
                  <a:pt x="776" y="379"/>
                </a:lnTo>
                <a:lnTo>
                  <a:pt x="776" y="380"/>
                </a:lnTo>
                <a:lnTo>
                  <a:pt x="775" y="380"/>
                </a:lnTo>
                <a:lnTo>
                  <a:pt x="775" y="381"/>
                </a:lnTo>
                <a:lnTo>
                  <a:pt x="772" y="381"/>
                </a:lnTo>
                <a:lnTo>
                  <a:pt x="771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1"/>
                </a:lnTo>
                <a:lnTo>
                  <a:pt x="769" y="380"/>
                </a:lnTo>
                <a:lnTo>
                  <a:pt x="769" y="379"/>
                </a:lnTo>
                <a:lnTo>
                  <a:pt x="768" y="379"/>
                </a:lnTo>
                <a:lnTo>
                  <a:pt x="767" y="379"/>
                </a:lnTo>
                <a:lnTo>
                  <a:pt x="767" y="380"/>
                </a:lnTo>
                <a:lnTo>
                  <a:pt x="768" y="380"/>
                </a:lnTo>
                <a:lnTo>
                  <a:pt x="768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3"/>
                </a:lnTo>
                <a:lnTo>
                  <a:pt x="770" y="384"/>
                </a:lnTo>
                <a:lnTo>
                  <a:pt x="771" y="385"/>
                </a:lnTo>
                <a:lnTo>
                  <a:pt x="771" y="386"/>
                </a:lnTo>
                <a:lnTo>
                  <a:pt x="772" y="387"/>
                </a:lnTo>
                <a:lnTo>
                  <a:pt x="774" y="389"/>
                </a:lnTo>
                <a:lnTo>
                  <a:pt x="774" y="390"/>
                </a:lnTo>
                <a:lnTo>
                  <a:pt x="775" y="390"/>
                </a:lnTo>
                <a:lnTo>
                  <a:pt x="775" y="389"/>
                </a:lnTo>
                <a:lnTo>
                  <a:pt x="777" y="389"/>
                </a:lnTo>
                <a:lnTo>
                  <a:pt x="778" y="389"/>
                </a:lnTo>
                <a:lnTo>
                  <a:pt x="779" y="389"/>
                </a:lnTo>
                <a:lnTo>
                  <a:pt x="780" y="389"/>
                </a:lnTo>
                <a:lnTo>
                  <a:pt x="782" y="389"/>
                </a:lnTo>
                <a:lnTo>
                  <a:pt x="783" y="389"/>
                </a:lnTo>
                <a:lnTo>
                  <a:pt x="783" y="388"/>
                </a:lnTo>
                <a:lnTo>
                  <a:pt x="783" y="387"/>
                </a:lnTo>
                <a:lnTo>
                  <a:pt x="783" y="387"/>
                </a:lnTo>
                <a:lnTo>
                  <a:pt x="785" y="386"/>
                </a:lnTo>
                <a:lnTo>
                  <a:pt x="786" y="386"/>
                </a:lnTo>
                <a:lnTo>
                  <a:pt x="787" y="386"/>
                </a:lnTo>
                <a:lnTo>
                  <a:pt x="789" y="387"/>
                </a:lnTo>
                <a:lnTo>
                  <a:pt x="789" y="389"/>
                </a:lnTo>
                <a:lnTo>
                  <a:pt x="791" y="387"/>
                </a:lnTo>
                <a:lnTo>
                  <a:pt x="792" y="387"/>
                </a:lnTo>
                <a:lnTo>
                  <a:pt x="793" y="387"/>
                </a:lnTo>
                <a:lnTo>
                  <a:pt x="793" y="386"/>
                </a:lnTo>
                <a:lnTo>
                  <a:pt x="796" y="384"/>
                </a:lnTo>
                <a:lnTo>
                  <a:pt x="797" y="384"/>
                </a:lnTo>
                <a:lnTo>
                  <a:pt x="798" y="383"/>
                </a:lnTo>
                <a:lnTo>
                  <a:pt x="798" y="382"/>
                </a:lnTo>
                <a:lnTo>
                  <a:pt x="799" y="382"/>
                </a:lnTo>
                <a:lnTo>
                  <a:pt x="800" y="382"/>
                </a:lnTo>
                <a:lnTo>
                  <a:pt x="800" y="381"/>
                </a:lnTo>
                <a:lnTo>
                  <a:pt x="801" y="381"/>
                </a:lnTo>
                <a:lnTo>
                  <a:pt x="801" y="380"/>
                </a:lnTo>
                <a:lnTo>
                  <a:pt x="801" y="379"/>
                </a:lnTo>
                <a:lnTo>
                  <a:pt x="801" y="376"/>
                </a:lnTo>
                <a:lnTo>
                  <a:pt x="801" y="375"/>
                </a:lnTo>
                <a:lnTo>
                  <a:pt x="806" y="375"/>
                </a:lnTo>
                <a:lnTo>
                  <a:pt x="806" y="377"/>
                </a:lnTo>
                <a:lnTo>
                  <a:pt x="810" y="374"/>
                </a:lnTo>
                <a:lnTo>
                  <a:pt x="811" y="374"/>
                </a:lnTo>
                <a:lnTo>
                  <a:pt x="812" y="373"/>
                </a:lnTo>
                <a:lnTo>
                  <a:pt x="813" y="372"/>
                </a:lnTo>
                <a:lnTo>
                  <a:pt x="813" y="372"/>
                </a:lnTo>
                <a:lnTo>
                  <a:pt x="813" y="371"/>
                </a:lnTo>
                <a:lnTo>
                  <a:pt x="814" y="372"/>
                </a:lnTo>
                <a:lnTo>
                  <a:pt x="815" y="372"/>
                </a:lnTo>
                <a:lnTo>
                  <a:pt x="815" y="371"/>
                </a:lnTo>
                <a:lnTo>
                  <a:pt x="816" y="371"/>
                </a:lnTo>
                <a:lnTo>
                  <a:pt x="816" y="370"/>
                </a:lnTo>
                <a:lnTo>
                  <a:pt x="817" y="370"/>
                </a:lnTo>
                <a:lnTo>
                  <a:pt x="818" y="370"/>
                </a:lnTo>
                <a:lnTo>
                  <a:pt x="818" y="369"/>
                </a:lnTo>
                <a:lnTo>
                  <a:pt x="819" y="369"/>
                </a:lnTo>
                <a:lnTo>
                  <a:pt x="820" y="369"/>
                </a:lnTo>
                <a:lnTo>
                  <a:pt x="820" y="368"/>
                </a:lnTo>
                <a:lnTo>
                  <a:pt x="821" y="368"/>
                </a:lnTo>
                <a:lnTo>
                  <a:pt x="822" y="368"/>
                </a:lnTo>
                <a:lnTo>
                  <a:pt x="823" y="367"/>
                </a:lnTo>
                <a:lnTo>
                  <a:pt x="824" y="367"/>
                </a:lnTo>
                <a:lnTo>
                  <a:pt x="825" y="367"/>
                </a:lnTo>
                <a:lnTo>
                  <a:pt x="825" y="367"/>
                </a:lnTo>
                <a:lnTo>
                  <a:pt x="825" y="366"/>
                </a:lnTo>
                <a:lnTo>
                  <a:pt x="826" y="366"/>
                </a:lnTo>
                <a:lnTo>
                  <a:pt x="827" y="366"/>
                </a:lnTo>
                <a:lnTo>
                  <a:pt x="828" y="365"/>
                </a:lnTo>
                <a:lnTo>
                  <a:pt x="829" y="365"/>
                </a:lnTo>
                <a:lnTo>
                  <a:pt x="830" y="365"/>
                </a:lnTo>
                <a:lnTo>
                  <a:pt x="831" y="364"/>
                </a:lnTo>
                <a:lnTo>
                  <a:pt x="832" y="364"/>
                </a:lnTo>
                <a:lnTo>
                  <a:pt x="833" y="364"/>
                </a:lnTo>
                <a:lnTo>
                  <a:pt x="835" y="363"/>
                </a:lnTo>
                <a:lnTo>
                  <a:pt x="836" y="363"/>
                </a:lnTo>
                <a:lnTo>
                  <a:pt x="835" y="363"/>
                </a:lnTo>
                <a:lnTo>
                  <a:pt x="835" y="362"/>
                </a:lnTo>
                <a:lnTo>
                  <a:pt x="835" y="361"/>
                </a:lnTo>
                <a:lnTo>
                  <a:pt x="834" y="361"/>
                </a:lnTo>
                <a:lnTo>
                  <a:pt x="834" y="360"/>
                </a:lnTo>
                <a:lnTo>
                  <a:pt x="833" y="360"/>
                </a:lnTo>
                <a:lnTo>
                  <a:pt x="832" y="359"/>
                </a:lnTo>
                <a:lnTo>
                  <a:pt x="831" y="358"/>
                </a:lnTo>
                <a:lnTo>
                  <a:pt x="831" y="357"/>
                </a:lnTo>
                <a:lnTo>
                  <a:pt x="830" y="357"/>
                </a:lnTo>
                <a:lnTo>
                  <a:pt x="830" y="356"/>
                </a:lnTo>
                <a:lnTo>
                  <a:pt x="829" y="356"/>
                </a:lnTo>
                <a:lnTo>
                  <a:pt x="829" y="355"/>
                </a:lnTo>
                <a:lnTo>
                  <a:pt x="829" y="354"/>
                </a:lnTo>
                <a:lnTo>
                  <a:pt x="828" y="354"/>
                </a:lnTo>
                <a:lnTo>
                  <a:pt x="828" y="353"/>
                </a:lnTo>
                <a:lnTo>
                  <a:pt x="828" y="352"/>
                </a:lnTo>
                <a:lnTo>
                  <a:pt x="828" y="351"/>
                </a:lnTo>
                <a:lnTo>
                  <a:pt x="827" y="351"/>
                </a:lnTo>
                <a:lnTo>
                  <a:pt x="827" y="351"/>
                </a:lnTo>
                <a:lnTo>
                  <a:pt x="827" y="350"/>
                </a:lnTo>
                <a:lnTo>
                  <a:pt x="827" y="349"/>
                </a:lnTo>
                <a:lnTo>
                  <a:pt x="826" y="349"/>
                </a:lnTo>
                <a:lnTo>
                  <a:pt x="826" y="348"/>
                </a:lnTo>
                <a:lnTo>
                  <a:pt x="826" y="347"/>
                </a:lnTo>
                <a:lnTo>
                  <a:pt x="825" y="347"/>
                </a:lnTo>
                <a:lnTo>
                  <a:pt x="825" y="346"/>
                </a:lnTo>
                <a:lnTo>
                  <a:pt x="825" y="345"/>
                </a:lnTo>
                <a:lnTo>
                  <a:pt x="825" y="345"/>
                </a:lnTo>
                <a:lnTo>
                  <a:pt x="825" y="344"/>
                </a:lnTo>
                <a:lnTo>
                  <a:pt x="824" y="344"/>
                </a:lnTo>
                <a:lnTo>
                  <a:pt x="824" y="343"/>
                </a:lnTo>
                <a:lnTo>
                  <a:pt x="823" y="342"/>
                </a:lnTo>
                <a:lnTo>
                  <a:pt x="822" y="341"/>
                </a:lnTo>
                <a:lnTo>
                  <a:pt x="822" y="340"/>
                </a:lnTo>
                <a:lnTo>
                  <a:pt x="821" y="340"/>
                </a:lnTo>
                <a:lnTo>
                  <a:pt x="821" y="339"/>
                </a:lnTo>
                <a:lnTo>
                  <a:pt x="820" y="339"/>
                </a:lnTo>
                <a:lnTo>
                  <a:pt x="820" y="339"/>
                </a:lnTo>
                <a:lnTo>
                  <a:pt x="819" y="339"/>
                </a:lnTo>
                <a:lnTo>
                  <a:pt x="818" y="339"/>
                </a:lnTo>
                <a:lnTo>
                  <a:pt x="818" y="339"/>
                </a:lnTo>
                <a:lnTo>
                  <a:pt x="817" y="338"/>
                </a:lnTo>
                <a:lnTo>
                  <a:pt x="815" y="339"/>
                </a:lnTo>
                <a:lnTo>
                  <a:pt x="813" y="339"/>
                </a:lnTo>
                <a:lnTo>
                  <a:pt x="813" y="340"/>
                </a:lnTo>
                <a:lnTo>
                  <a:pt x="812" y="341"/>
                </a:lnTo>
                <a:lnTo>
                  <a:pt x="811" y="341"/>
                </a:lnTo>
                <a:lnTo>
                  <a:pt x="810" y="341"/>
                </a:lnTo>
                <a:lnTo>
                  <a:pt x="810" y="342"/>
                </a:lnTo>
                <a:lnTo>
                  <a:pt x="809" y="342"/>
                </a:lnTo>
                <a:lnTo>
                  <a:pt x="808" y="343"/>
                </a:lnTo>
                <a:lnTo>
                  <a:pt x="807" y="343"/>
                </a:lnTo>
                <a:lnTo>
                  <a:pt x="807" y="344"/>
                </a:lnTo>
                <a:lnTo>
                  <a:pt x="806" y="344"/>
                </a:lnTo>
                <a:lnTo>
                  <a:pt x="805" y="344"/>
                </a:lnTo>
                <a:lnTo>
                  <a:pt x="805" y="345"/>
                </a:lnTo>
                <a:lnTo>
                  <a:pt x="804" y="345"/>
                </a:lnTo>
                <a:lnTo>
                  <a:pt x="803" y="345"/>
                </a:lnTo>
                <a:lnTo>
                  <a:pt x="801" y="346"/>
                </a:lnTo>
                <a:lnTo>
                  <a:pt x="801" y="347"/>
                </a:lnTo>
                <a:lnTo>
                  <a:pt x="800" y="347"/>
                </a:lnTo>
                <a:lnTo>
                  <a:pt x="799" y="348"/>
                </a:lnTo>
                <a:lnTo>
                  <a:pt x="798" y="348"/>
                </a:lnTo>
                <a:lnTo>
                  <a:pt x="798" y="349"/>
                </a:lnTo>
                <a:lnTo>
                  <a:pt x="797" y="349"/>
                </a:lnTo>
                <a:lnTo>
                  <a:pt x="796" y="350"/>
                </a:lnTo>
                <a:lnTo>
                  <a:pt x="797" y="351"/>
                </a:lnTo>
                <a:lnTo>
                  <a:pt x="796" y="352"/>
                </a:lnTo>
                <a:lnTo>
                  <a:pt x="797" y="353"/>
                </a:lnTo>
                <a:lnTo>
                  <a:pt x="792" y="356"/>
                </a:lnTo>
                <a:lnTo>
                  <a:pt x="791" y="355"/>
                </a:lnTo>
                <a:lnTo>
                  <a:pt x="790" y="355"/>
                </a:lnTo>
                <a:lnTo>
                  <a:pt x="789" y="355"/>
                </a:lnTo>
                <a:lnTo>
                  <a:pt x="790" y="356"/>
                </a:lnTo>
                <a:lnTo>
                  <a:pt x="788" y="358"/>
                </a:lnTo>
                <a:lnTo>
                  <a:pt x="786" y="357"/>
                </a:lnTo>
                <a:lnTo>
                  <a:pt x="785" y="355"/>
                </a:lnTo>
                <a:lnTo>
                  <a:pt x="782" y="357"/>
                </a:lnTo>
                <a:lnTo>
                  <a:pt x="781" y="357"/>
                </a:lnTo>
                <a:lnTo>
                  <a:pt x="780" y="358"/>
                </a:lnTo>
                <a:lnTo>
                  <a:pt x="779" y="358"/>
                </a:lnTo>
                <a:lnTo>
                  <a:pt x="778" y="358"/>
                </a:lnTo>
                <a:lnTo>
                  <a:pt x="777" y="359"/>
                </a:lnTo>
                <a:lnTo>
                  <a:pt x="777" y="359"/>
                </a:lnTo>
                <a:close/>
                <a:moveTo>
                  <a:pt x="683" y="632"/>
                </a:moveTo>
                <a:lnTo>
                  <a:pt x="686" y="632"/>
                </a:lnTo>
                <a:lnTo>
                  <a:pt x="686" y="631"/>
                </a:lnTo>
                <a:lnTo>
                  <a:pt x="684" y="631"/>
                </a:lnTo>
                <a:lnTo>
                  <a:pt x="683" y="631"/>
                </a:lnTo>
                <a:lnTo>
                  <a:pt x="683" y="632"/>
                </a:lnTo>
                <a:close/>
                <a:moveTo>
                  <a:pt x="673" y="368"/>
                </a:moveTo>
                <a:lnTo>
                  <a:pt x="674" y="368"/>
                </a:lnTo>
                <a:lnTo>
                  <a:pt x="674" y="367"/>
                </a:lnTo>
                <a:lnTo>
                  <a:pt x="677" y="370"/>
                </a:lnTo>
                <a:lnTo>
                  <a:pt x="678" y="371"/>
                </a:lnTo>
                <a:lnTo>
                  <a:pt x="680" y="369"/>
                </a:lnTo>
                <a:lnTo>
                  <a:pt x="681" y="367"/>
                </a:lnTo>
                <a:lnTo>
                  <a:pt x="681" y="367"/>
                </a:lnTo>
                <a:lnTo>
                  <a:pt x="682" y="366"/>
                </a:lnTo>
                <a:lnTo>
                  <a:pt x="683" y="365"/>
                </a:lnTo>
                <a:lnTo>
                  <a:pt x="684" y="364"/>
                </a:lnTo>
                <a:lnTo>
                  <a:pt x="685" y="364"/>
                </a:lnTo>
                <a:lnTo>
                  <a:pt x="685" y="363"/>
                </a:lnTo>
                <a:lnTo>
                  <a:pt x="686" y="363"/>
                </a:lnTo>
                <a:lnTo>
                  <a:pt x="686" y="363"/>
                </a:lnTo>
                <a:lnTo>
                  <a:pt x="687" y="363"/>
                </a:lnTo>
                <a:lnTo>
                  <a:pt x="687" y="362"/>
                </a:lnTo>
                <a:lnTo>
                  <a:pt x="688" y="362"/>
                </a:lnTo>
                <a:lnTo>
                  <a:pt x="689" y="361"/>
                </a:lnTo>
                <a:lnTo>
                  <a:pt x="690" y="361"/>
                </a:lnTo>
                <a:lnTo>
                  <a:pt x="689" y="361"/>
                </a:lnTo>
                <a:lnTo>
                  <a:pt x="688" y="361"/>
                </a:lnTo>
                <a:lnTo>
                  <a:pt x="687" y="361"/>
                </a:lnTo>
                <a:lnTo>
                  <a:pt x="683" y="361"/>
                </a:lnTo>
                <a:lnTo>
                  <a:pt x="679" y="362"/>
                </a:lnTo>
                <a:lnTo>
                  <a:pt x="677" y="361"/>
                </a:lnTo>
                <a:lnTo>
                  <a:pt x="671" y="365"/>
                </a:lnTo>
                <a:lnTo>
                  <a:pt x="672" y="366"/>
                </a:lnTo>
                <a:lnTo>
                  <a:pt x="672" y="367"/>
                </a:lnTo>
                <a:lnTo>
                  <a:pt x="672" y="368"/>
                </a:lnTo>
                <a:lnTo>
                  <a:pt x="673" y="368"/>
                </a:lnTo>
                <a:close/>
                <a:moveTo>
                  <a:pt x="631" y="567"/>
                </a:moveTo>
                <a:lnTo>
                  <a:pt x="632" y="567"/>
                </a:lnTo>
                <a:lnTo>
                  <a:pt x="633" y="567"/>
                </a:lnTo>
                <a:lnTo>
                  <a:pt x="633" y="567"/>
                </a:lnTo>
                <a:lnTo>
                  <a:pt x="634" y="567"/>
                </a:lnTo>
                <a:lnTo>
                  <a:pt x="634" y="568"/>
                </a:lnTo>
                <a:lnTo>
                  <a:pt x="634" y="568"/>
                </a:lnTo>
                <a:lnTo>
                  <a:pt x="633" y="568"/>
                </a:lnTo>
                <a:lnTo>
                  <a:pt x="633" y="569"/>
                </a:lnTo>
                <a:lnTo>
                  <a:pt x="633" y="569"/>
                </a:lnTo>
                <a:lnTo>
                  <a:pt x="633" y="570"/>
                </a:lnTo>
                <a:lnTo>
                  <a:pt x="634" y="570"/>
                </a:lnTo>
                <a:lnTo>
                  <a:pt x="634" y="571"/>
                </a:lnTo>
                <a:lnTo>
                  <a:pt x="635" y="571"/>
                </a:lnTo>
                <a:lnTo>
                  <a:pt x="635" y="572"/>
                </a:lnTo>
                <a:lnTo>
                  <a:pt x="635" y="573"/>
                </a:lnTo>
                <a:lnTo>
                  <a:pt x="635" y="574"/>
                </a:lnTo>
                <a:lnTo>
                  <a:pt x="636" y="574"/>
                </a:lnTo>
                <a:lnTo>
                  <a:pt x="636" y="575"/>
                </a:lnTo>
                <a:lnTo>
                  <a:pt x="636" y="576"/>
                </a:lnTo>
                <a:lnTo>
                  <a:pt x="636" y="577"/>
                </a:lnTo>
                <a:lnTo>
                  <a:pt x="636" y="578"/>
                </a:lnTo>
                <a:lnTo>
                  <a:pt x="637" y="577"/>
                </a:lnTo>
                <a:lnTo>
                  <a:pt x="638" y="577"/>
                </a:lnTo>
                <a:lnTo>
                  <a:pt x="639" y="576"/>
                </a:lnTo>
                <a:lnTo>
                  <a:pt x="639" y="578"/>
                </a:lnTo>
                <a:lnTo>
                  <a:pt x="639" y="579"/>
                </a:lnTo>
                <a:lnTo>
                  <a:pt x="636" y="579"/>
                </a:lnTo>
                <a:lnTo>
                  <a:pt x="635" y="579"/>
                </a:lnTo>
                <a:lnTo>
                  <a:pt x="634" y="579"/>
                </a:lnTo>
                <a:lnTo>
                  <a:pt x="633" y="578"/>
                </a:lnTo>
                <a:lnTo>
                  <a:pt x="633" y="578"/>
                </a:lnTo>
                <a:lnTo>
                  <a:pt x="632" y="578"/>
                </a:lnTo>
                <a:lnTo>
                  <a:pt x="631" y="577"/>
                </a:lnTo>
                <a:lnTo>
                  <a:pt x="630" y="577"/>
                </a:lnTo>
                <a:lnTo>
                  <a:pt x="629" y="576"/>
                </a:lnTo>
                <a:lnTo>
                  <a:pt x="628" y="576"/>
                </a:lnTo>
                <a:lnTo>
                  <a:pt x="627" y="576"/>
                </a:lnTo>
                <a:lnTo>
                  <a:pt x="627" y="577"/>
                </a:lnTo>
                <a:lnTo>
                  <a:pt x="626" y="578"/>
                </a:lnTo>
                <a:lnTo>
                  <a:pt x="624" y="580"/>
                </a:lnTo>
                <a:lnTo>
                  <a:pt x="624" y="581"/>
                </a:lnTo>
                <a:lnTo>
                  <a:pt x="623" y="581"/>
                </a:lnTo>
                <a:lnTo>
                  <a:pt x="622" y="581"/>
                </a:lnTo>
                <a:lnTo>
                  <a:pt x="621" y="581"/>
                </a:lnTo>
                <a:lnTo>
                  <a:pt x="621" y="582"/>
                </a:lnTo>
                <a:lnTo>
                  <a:pt x="622" y="582"/>
                </a:lnTo>
                <a:lnTo>
                  <a:pt x="623" y="582"/>
                </a:lnTo>
                <a:lnTo>
                  <a:pt x="624" y="583"/>
                </a:lnTo>
                <a:lnTo>
                  <a:pt x="623" y="583"/>
                </a:lnTo>
                <a:lnTo>
                  <a:pt x="623" y="584"/>
                </a:lnTo>
                <a:lnTo>
                  <a:pt x="624" y="586"/>
                </a:lnTo>
                <a:lnTo>
                  <a:pt x="623" y="586"/>
                </a:lnTo>
                <a:lnTo>
                  <a:pt x="621" y="587"/>
                </a:lnTo>
                <a:lnTo>
                  <a:pt x="621" y="588"/>
                </a:lnTo>
                <a:lnTo>
                  <a:pt x="620" y="587"/>
                </a:lnTo>
                <a:lnTo>
                  <a:pt x="619" y="588"/>
                </a:lnTo>
                <a:lnTo>
                  <a:pt x="618" y="588"/>
                </a:lnTo>
                <a:lnTo>
                  <a:pt x="617" y="589"/>
                </a:lnTo>
                <a:lnTo>
                  <a:pt x="614" y="592"/>
                </a:lnTo>
                <a:lnTo>
                  <a:pt x="613" y="594"/>
                </a:lnTo>
                <a:lnTo>
                  <a:pt x="612" y="595"/>
                </a:lnTo>
                <a:lnTo>
                  <a:pt x="611" y="596"/>
                </a:lnTo>
                <a:lnTo>
                  <a:pt x="611" y="597"/>
                </a:lnTo>
                <a:lnTo>
                  <a:pt x="610" y="598"/>
                </a:lnTo>
                <a:lnTo>
                  <a:pt x="611" y="598"/>
                </a:lnTo>
                <a:lnTo>
                  <a:pt x="611" y="599"/>
                </a:lnTo>
                <a:lnTo>
                  <a:pt x="611" y="600"/>
                </a:lnTo>
                <a:lnTo>
                  <a:pt x="612" y="602"/>
                </a:lnTo>
                <a:lnTo>
                  <a:pt x="614" y="605"/>
                </a:lnTo>
                <a:lnTo>
                  <a:pt x="614" y="606"/>
                </a:lnTo>
                <a:lnTo>
                  <a:pt x="612" y="606"/>
                </a:lnTo>
                <a:lnTo>
                  <a:pt x="611" y="607"/>
                </a:lnTo>
                <a:lnTo>
                  <a:pt x="612" y="608"/>
                </a:lnTo>
                <a:lnTo>
                  <a:pt x="613" y="611"/>
                </a:lnTo>
                <a:lnTo>
                  <a:pt x="614" y="612"/>
                </a:lnTo>
                <a:lnTo>
                  <a:pt x="614" y="613"/>
                </a:lnTo>
                <a:lnTo>
                  <a:pt x="615" y="613"/>
                </a:lnTo>
                <a:lnTo>
                  <a:pt x="615" y="614"/>
                </a:lnTo>
                <a:lnTo>
                  <a:pt x="615" y="615"/>
                </a:lnTo>
                <a:lnTo>
                  <a:pt x="615" y="616"/>
                </a:lnTo>
                <a:lnTo>
                  <a:pt x="615" y="616"/>
                </a:lnTo>
                <a:lnTo>
                  <a:pt x="615" y="617"/>
                </a:lnTo>
                <a:lnTo>
                  <a:pt x="615" y="618"/>
                </a:lnTo>
                <a:lnTo>
                  <a:pt x="615" y="619"/>
                </a:lnTo>
                <a:lnTo>
                  <a:pt x="618" y="619"/>
                </a:lnTo>
                <a:lnTo>
                  <a:pt x="618" y="624"/>
                </a:lnTo>
                <a:lnTo>
                  <a:pt x="618" y="625"/>
                </a:lnTo>
                <a:lnTo>
                  <a:pt x="618" y="627"/>
                </a:lnTo>
                <a:lnTo>
                  <a:pt x="618" y="628"/>
                </a:lnTo>
                <a:lnTo>
                  <a:pt x="614" y="627"/>
                </a:lnTo>
                <a:lnTo>
                  <a:pt x="610" y="628"/>
                </a:lnTo>
                <a:lnTo>
                  <a:pt x="611" y="634"/>
                </a:lnTo>
                <a:lnTo>
                  <a:pt x="611" y="636"/>
                </a:lnTo>
                <a:lnTo>
                  <a:pt x="609" y="636"/>
                </a:lnTo>
                <a:lnTo>
                  <a:pt x="609" y="636"/>
                </a:lnTo>
                <a:lnTo>
                  <a:pt x="607" y="636"/>
                </a:lnTo>
                <a:lnTo>
                  <a:pt x="607" y="639"/>
                </a:lnTo>
                <a:lnTo>
                  <a:pt x="606" y="639"/>
                </a:lnTo>
                <a:lnTo>
                  <a:pt x="605" y="639"/>
                </a:lnTo>
                <a:lnTo>
                  <a:pt x="605" y="640"/>
                </a:lnTo>
                <a:lnTo>
                  <a:pt x="605" y="643"/>
                </a:lnTo>
                <a:lnTo>
                  <a:pt x="605" y="644"/>
                </a:lnTo>
                <a:lnTo>
                  <a:pt x="605" y="645"/>
                </a:lnTo>
                <a:lnTo>
                  <a:pt x="605" y="646"/>
                </a:lnTo>
                <a:lnTo>
                  <a:pt x="605" y="647"/>
                </a:lnTo>
                <a:lnTo>
                  <a:pt x="605" y="648"/>
                </a:lnTo>
                <a:lnTo>
                  <a:pt x="605" y="649"/>
                </a:lnTo>
                <a:lnTo>
                  <a:pt x="605" y="651"/>
                </a:lnTo>
                <a:lnTo>
                  <a:pt x="605" y="652"/>
                </a:lnTo>
                <a:lnTo>
                  <a:pt x="605" y="652"/>
                </a:lnTo>
                <a:lnTo>
                  <a:pt x="606" y="652"/>
                </a:lnTo>
                <a:lnTo>
                  <a:pt x="607" y="652"/>
                </a:lnTo>
                <a:lnTo>
                  <a:pt x="609" y="652"/>
                </a:lnTo>
                <a:lnTo>
                  <a:pt x="609" y="652"/>
                </a:lnTo>
                <a:lnTo>
                  <a:pt x="609" y="652"/>
                </a:lnTo>
                <a:lnTo>
                  <a:pt x="610" y="652"/>
                </a:lnTo>
                <a:lnTo>
                  <a:pt x="611" y="652"/>
                </a:lnTo>
                <a:lnTo>
                  <a:pt x="611" y="652"/>
                </a:lnTo>
                <a:lnTo>
                  <a:pt x="611" y="653"/>
                </a:lnTo>
                <a:lnTo>
                  <a:pt x="609" y="653"/>
                </a:lnTo>
                <a:lnTo>
                  <a:pt x="607" y="653"/>
                </a:lnTo>
                <a:lnTo>
                  <a:pt x="603" y="653"/>
                </a:lnTo>
                <a:lnTo>
                  <a:pt x="603" y="654"/>
                </a:lnTo>
                <a:lnTo>
                  <a:pt x="603" y="655"/>
                </a:lnTo>
                <a:lnTo>
                  <a:pt x="602" y="656"/>
                </a:lnTo>
                <a:lnTo>
                  <a:pt x="601" y="656"/>
                </a:lnTo>
                <a:lnTo>
                  <a:pt x="601" y="657"/>
                </a:lnTo>
                <a:lnTo>
                  <a:pt x="601" y="658"/>
                </a:lnTo>
                <a:lnTo>
                  <a:pt x="601" y="659"/>
                </a:lnTo>
                <a:lnTo>
                  <a:pt x="601" y="660"/>
                </a:lnTo>
                <a:lnTo>
                  <a:pt x="601" y="661"/>
                </a:lnTo>
                <a:lnTo>
                  <a:pt x="601" y="662"/>
                </a:lnTo>
                <a:lnTo>
                  <a:pt x="601" y="664"/>
                </a:lnTo>
                <a:lnTo>
                  <a:pt x="602" y="664"/>
                </a:lnTo>
                <a:lnTo>
                  <a:pt x="603" y="664"/>
                </a:lnTo>
                <a:lnTo>
                  <a:pt x="604" y="664"/>
                </a:lnTo>
                <a:lnTo>
                  <a:pt x="604" y="664"/>
                </a:lnTo>
                <a:lnTo>
                  <a:pt x="604" y="665"/>
                </a:lnTo>
                <a:lnTo>
                  <a:pt x="603" y="665"/>
                </a:lnTo>
                <a:lnTo>
                  <a:pt x="603" y="666"/>
                </a:lnTo>
                <a:lnTo>
                  <a:pt x="603" y="668"/>
                </a:lnTo>
                <a:lnTo>
                  <a:pt x="603" y="670"/>
                </a:lnTo>
                <a:lnTo>
                  <a:pt x="603" y="671"/>
                </a:lnTo>
                <a:lnTo>
                  <a:pt x="601" y="671"/>
                </a:lnTo>
                <a:lnTo>
                  <a:pt x="601" y="672"/>
                </a:lnTo>
                <a:lnTo>
                  <a:pt x="603" y="672"/>
                </a:lnTo>
                <a:lnTo>
                  <a:pt x="606" y="672"/>
                </a:lnTo>
                <a:lnTo>
                  <a:pt x="606" y="675"/>
                </a:lnTo>
                <a:lnTo>
                  <a:pt x="606" y="676"/>
                </a:lnTo>
                <a:lnTo>
                  <a:pt x="606" y="677"/>
                </a:lnTo>
                <a:lnTo>
                  <a:pt x="607" y="677"/>
                </a:lnTo>
                <a:lnTo>
                  <a:pt x="608" y="678"/>
                </a:lnTo>
                <a:lnTo>
                  <a:pt x="609" y="678"/>
                </a:lnTo>
                <a:lnTo>
                  <a:pt x="609" y="678"/>
                </a:lnTo>
                <a:lnTo>
                  <a:pt x="610" y="677"/>
                </a:lnTo>
                <a:lnTo>
                  <a:pt x="611" y="677"/>
                </a:lnTo>
                <a:lnTo>
                  <a:pt x="612" y="678"/>
                </a:lnTo>
                <a:lnTo>
                  <a:pt x="614" y="678"/>
                </a:lnTo>
                <a:lnTo>
                  <a:pt x="614" y="679"/>
                </a:lnTo>
                <a:lnTo>
                  <a:pt x="614" y="680"/>
                </a:lnTo>
                <a:lnTo>
                  <a:pt x="612" y="680"/>
                </a:lnTo>
                <a:lnTo>
                  <a:pt x="612" y="681"/>
                </a:lnTo>
                <a:lnTo>
                  <a:pt x="612" y="683"/>
                </a:lnTo>
                <a:lnTo>
                  <a:pt x="614" y="682"/>
                </a:lnTo>
                <a:lnTo>
                  <a:pt x="615" y="682"/>
                </a:lnTo>
                <a:lnTo>
                  <a:pt x="615" y="683"/>
                </a:lnTo>
                <a:lnTo>
                  <a:pt x="612" y="684"/>
                </a:lnTo>
                <a:lnTo>
                  <a:pt x="612" y="683"/>
                </a:lnTo>
                <a:lnTo>
                  <a:pt x="612" y="680"/>
                </a:lnTo>
                <a:lnTo>
                  <a:pt x="612" y="679"/>
                </a:lnTo>
                <a:lnTo>
                  <a:pt x="612" y="678"/>
                </a:lnTo>
                <a:lnTo>
                  <a:pt x="611" y="678"/>
                </a:lnTo>
                <a:lnTo>
                  <a:pt x="609" y="678"/>
                </a:lnTo>
                <a:lnTo>
                  <a:pt x="609" y="678"/>
                </a:lnTo>
                <a:lnTo>
                  <a:pt x="608" y="678"/>
                </a:lnTo>
                <a:lnTo>
                  <a:pt x="607" y="678"/>
                </a:lnTo>
                <a:lnTo>
                  <a:pt x="606" y="677"/>
                </a:lnTo>
                <a:lnTo>
                  <a:pt x="606" y="678"/>
                </a:lnTo>
                <a:lnTo>
                  <a:pt x="606" y="680"/>
                </a:lnTo>
                <a:lnTo>
                  <a:pt x="606" y="681"/>
                </a:lnTo>
                <a:lnTo>
                  <a:pt x="605" y="681"/>
                </a:lnTo>
                <a:lnTo>
                  <a:pt x="604" y="681"/>
                </a:lnTo>
                <a:lnTo>
                  <a:pt x="603" y="681"/>
                </a:lnTo>
                <a:lnTo>
                  <a:pt x="603" y="682"/>
                </a:lnTo>
                <a:lnTo>
                  <a:pt x="601" y="682"/>
                </a:lnTo>
                <a:lnTo>
                  <a:pt x="601" y="684"/>
                </a:lnTo>
                <a:lnTo>
                  <a:pt x="600" y="687"/>
                </a:lnTo>
                <a:lnTo>
                  <a:pt x="600" y="688"/>
                </a:lnTo>
                <a:lnTo>
                  <a:pt x="602" y="688"/>
                </a:lnTo>
                <a:lnTo>
                  <a:pt x="603" y="688"/>
                </a:lnTo>
                <a:lnTo>
                  <a:pt x="603" y="689"/>
                </a:lnTo>
                <a:lnTo>
                  <a:pt x="603" y="690"/>
                </a:lnTo>
                <a:lnTo>
                  <a:pt x="603" y="693"/>
                </a:lnTo>
                <a:lnTo>
                  <a:pt x="602" y="695"/>
                </a:lnTo>
                <a:lnTo>
                  <a:pt x="603" y="695"/>
                </a:lnTo>
                <a:lnTo>
                  <a:pt x="605" y="695"/>
                </a:lnTo>
                <a:lnTo>
                  <a:pt x="606" y="695"/>
                </a:lnTo>
                <a:lnTo>
                  <a:pt x="606" y="698"/>
                </a:lnTo>
                <a:lnTo>
                  <a:pt x="606" y="700"/>
                </a:lnTo>
                <a:lnTo>
                  <a:pt x="608" y="700"/>
                </a:lnTo>
                <a:lnTo>
                  <a:pt x="608" y="701"/>
                </a:lnTo>
                <a:lnTo>
                  <a:pt x="606" y="701"/>
                </a:lnTo>
                <a:lnTo>
                  <a:pt x="602" y="701"/>
                </a:lnTo>
                <a:lnTo>
                  <a:pt x="603" y="707"/>
                </a:lnTo>
                <a:lnTo>
                  <a:pt x="603" y="709"/>
                </a:lnTo>
                <a:lnTo>
                  <a:pt x="602" y="711"/>
                </a:lnTo>
                <a:lnTo>
                  <a:pt x="604" y="711"/>
                </a:lnTo>
                <a:lnTo>
                  <a:pt x="604" y="713"/>
                </a:lnTo>
                <a:lnTo>
                  <a:pt x="605" y="713"/>
                </a:lnTo>
                <a:lnTo>
                  <a:pt x="606" y="713"/>
                </a:lnTo>
                <a:lnTo>
                  <a:pt x="606" y="714"/>
                </a:lnTo>
                <a:lnTo>
                  <a:pt x="606" y="715"/>
                </a:lnTo>
                <a:lnTo>
                  <a:pt x="606" y="716"/>
                </a:lnTo>
                <a:lnTo>
                  <a:pt x="605" y="716"/>
                </a:lnTo>
                <a:lnTo>
                  <a:pt x="604" y="716"/>
                </a:lnTo>
                <a:lnTo>
                  <a:pt x="603" y="716"/>
                </a:lnTo>
                <a:lnTo>
                  <a:pt x="603" y="718"/>
                </a:lnTo>
                <a:lnTo>
                  <a:pt x="603" y="719"/>
                </a:lnTo>
                <a:lnTo>
                  <a:pt x="603" y="720"/>
                </a:lnTo>
                <a:lnTo>
                  <a:pt x="603" y="721"/>
                </a:lnTo>
                <a:lnTo>
                  <a:pt x="603" y="722"/>
                </a:lnTo>
                <a:lnTo>
                  <a:pt x="603" y="723"/>
                </a:lnTo>
                <a:lnTo>
                  <a:pt x="603" y="724"/>
                </a:lnTo>
                <a:lnTo>
                  <a:pt x="603" y="725"/>
                </a:lnTo>
                <a:lnTo>
                  <a:pt x="604" y="725"/>
                </a:lnTo>
                <a:lnTo>
                  <a:pt x="609" y="725"/>
                </a:lnTo>
                <a:lnTo>
                  <a:pt x="610" y="725"/>
                </a:lnTo>
                <a:lnTo>
                  <a:pt x="610" y="724"/>
                </a:lnTo>
                <a:lnTo>
                  <a:pt x="611" y="724"/>
                </a:lnTo>
                <a:lnTo>
                  <a:pt x="611" y="723"/>
                </a:lnTo>
                <a:lnTo>
                  <a:pt x="611" y="722"/>
                </a:lnTo>
                <a:lnTo>
                  <a:pt x="612" y="722"/>
                </a:lnTo>
                <a:lnTo>
                  <a:pt x="613" y="722"/>
                </a:lnTo>
                <a:lnTo>
                  <a:pt x="614" y="722"/>
                </a:lnTo>
                <a:lnTo>
                  <a:pt x="615" y="722"/>
                </a:lnTo>
                <a:lnTo>
                  <a:pt x="616" y="722"/>
                </a:lnTo>
                <a:lnTo>
                  <a:pt x="617" y="722"/>
                </a:lnTo>
                <a:lnTo>
                  <a:pt x="617" y="721"/>
                </a:lnTo>
                <a:lnTo>
                  <a:pt x="617" y="720"/>
                </a:lnTo>
                <a:lnTo>
                  <a:pt x="618" y="720"/>
                </a:lnTo>
                <a:lnTo>
                  <a:pt x="619" y="720"/>
                </a:lnTo>
                <a:lnTo>
                  <a:pt x="620" y="720"/>
                </a:lnTo>
                <a:lnTo>
                  <a:pt x="620" y="719"/>
                </a:lnTo>
                <a:lnTo>
                  <a:pt x="621" y="719"/>
                </a:lnTo>
                <a:lnTo>
                  <a:pt x="622" y="719"/>
                </a:lnTo>
                <a:lnTo>
                  <a:pt x="625" y="719"/>
                </a:lnTo>
                <a:lnTo>
                  <a:pt x="625" y="718"/>
                </a:lnTo>
                <a:lnTo>
                  <a:pt x="626" y="718"/>
                </a:lnTo>
                <a:lnTo>
                  <a:pt x="627" y="718"/>
                </a:lnTo>
                <a:lnTo>
                  <a:pt x="628" y="718"/>
                </a:lnTo>
                <a:lnTo>
                  <a:pt x="629" y="718"/>
                </a:lnTo>
                <a:lnTo>
                  <a:pt x="630" y="718"/>
                </a:lnTo>
                <a:lnTo>
                  <a:pt x="631" y="718"/>
                </a:lnTo>
                <a:lnTo>
                  <a:pt x="631" y="717"/>
                </a:lnTo>
                <a:lnTo>
                  <a:pt x="631" y="716"/>
                </a:lnTo>
                <a:lnTo>
                  <a:pt x="631" y="715"/>
                </a:lnTo>
                <a:lnTo>
                  <a:pt x="631" y="714"/>
                </a:lnTo>
                <a:lnTo>
                  <a:pt x="632" y="714"/>
                </a:lnTo>
                <a:lnTo>
                  <a:pt x="632" y="713"/>
                </a:lnTo>
                <a:lnTo>
                  <a:pt x="632" y="706"/>
                </a:lnTo>
                <a:lnTo>
                  <a:pt x="633" y="706"/>
                </a:lnTo>
                <a:lnTo>
                  <a:pt x="634" y="706"/>
                </a:lnTo>
                <a:lnTo>
                  <a:pt x="634" y="705"/>
                </a:lnTo>
                <a:lnTo>
                  <a:pt x="634" y="704"/>
                </a:lnTo>
                <a:lnTo>
                  <a:pt x="634" y="703"/>
                </a:lnTo>
                <a:lnTo>
                  <a:pt x="634" y="702"/>
                </a:lnTo>
                <a:lnTo>
                  <a:pt x="634" y="701"/>
                </a:lnTo>
                <a:lnTo>
                  <a:pt x="634" y="700"/>
                </a:lnTo>
                <a:lnTo>
                  <a:pt x="634" y="700"/>
                </a:lnTo>
                <a:lnTo>
                  <a:pt x="634" y="699"/>
                </a:lnTo>
                <a:lnTo>
                  <a:pt x="634" y="698"/>
                </a:lnTo>
                <a:lnTo>
                  <a:pt x="634" y="697"/>
                </a:lnTo>
                <a:lnTo>
                  <a:pt x="634" y="696"/>
                </a:lnTo>
                <a:lnTo>
                  <a:pt x="634" y="695"/>
                </a:lnTo>
                <a:lnTo>
                  <a:pt x="634" y="694"/>
                </a:lnTo>
                <a:lnTo>
                  <a:pt x="634" y="693"/>
                </a:lnTo>
                <a:lnTo>
                  <a:pt x="634" y="692"/>
                </a:lnTo>
                <a:lnTo>
                  <a:pt x="634" y="691"/>
                </a:lnTo>
                <a:lnTo>
                  <a:pt x="634" y="690"/>
                </a:lnTo>
                <a:lnTo>
                  <a:pt x="634" y="689"/>
                </a:lnTo>
                <a:lnTo>
                  <a:pt x="634" y="688"/>
                </a:lnTo>
                <a:lnTo>
                  <a:pt x="634" y="688"/>
                </a:lnTo>
                <a:lnTo>
                  <a:pt x="634" y="687"/>
                </a:lnTo>
                <a:lnTo>
                  <a:pt x="634" y="686"/>
                </a:lnTo>
                <a:lnTo>
                  <a:pt x="634" y="685"/>
                </a:lnTo>
                <a:lnTo>
                  <a:pt x="634" y="684"/>
                </a:lnTo>
                <a:lnTo>
                  <a:pt x="634" y="683"/>
                </a:lnTo>
                <a:lnTo>
                  <a:pt x="634" y="682"/>
                </a:lnTo>
                <a:lnTo>
                  <a:pt x="634" y="681"/>
                </a:lnTo>
                <a:lnTo>
                  <a:pt x="634" y="680"/>
                </a:lnTo>
                <a:lnTo>
                  <a:pt x="634" y="679"/>
                </a:lnTo>
                <a:lnTo>
                  <a:pt x="634" y="678"/>
                </a:lnTo>
                <a:lnTo>
                  <a:pt x="635" y="678"/>
                </a:lnTo>
                <a:lnTo>
                  <a:pt x="636" y="678"/>
                </a:lnTo>
                <a:lnTo>
                  <a:pt x="638" y="678"/>
                </a:lnTo>
                <a:lnTo>
                  <a:pt x="642" y="678"/>
                </a:lnTo>
                <a:lnTo>
                  <a:pt x="644" y="678"/>
                </a:lnTo>
                <a:lnTo>
                  <a:pt x="655" y="677"/>
                </a:lnTo>
                <a:lnTo>
                  <a:pt x="656" y="677"/>
                </a:lnTo>
                <a:lnTo>
                  <a:pt x="657" y="677"/>
                </a:lnTo>
                <a:lnTo>
                  <a:pt x="659" y="677"/>
                </a:lnTo>
                <a:lnTo>
                  <a:pt x="660" y="677"/>
                </a:lnTo>
                <a:lnTo>
                  <a:pt x="660" y="678"/>
                </a:lnTo>
                <a:lnTo>
                  <a:pt x="660" y="679"/>
                </a:lnTo>
                <a:lnTo>
                  <a:pt x="660" y="680"/>
                </a:lnTo>
                <a:lnTo>
                  <a:pt x="660" y="681"/>
                </a:lnTo>
                <a:lnTo>
                  <a:pt x="661" y="681"/>
                </a:lnTo>
                <a:lnTo>
                  <a:pt x="662" y="681"/>
                </a:lnTo>
                <a:lnTo>
                  <a:pt x="663" y="681"/>
                </a:lnTo>
                <a:lnTo>
                  <a:pt x="664" y="681"/>
                </a:lnTo>
                <a:lnTo>
                  <a:pt x="665" y="681"/>
                </a:lnTo>
                <a:lnTo>
                  <a:pt x="666" y="681"/>
                </a:lnTo>
                <a:lnTo>
                  <a:pt x="667" y="681"/>
                </a:lnTo>
                <a:lnTo>
                  <a:pt x="668" y="681"/>
                </a:lnTo>
                <a:lnTo>
                  <a:pt x="669" y="681"/>
                </a:lnTo>
                <a:lnTo>
                  <a:pt x="669" y="681"/>
                </a:lnTo>
                <a:lnTo>
                  <a:pt x="669" y="680"/>
                </a:lnTo>
                <a:lnTo>
                  <a:pt x="670" y="680"/>
                </a:lnTo>
                <a:lnTo>
                  <a:pt x="672" y="680"/>
                </a:lnTo>
                <a:lnTo>
                  <a:pt x="673" y="680"/>
                </a:lnTo>
                <a:lnTo>
                  <a:pt x="675" y="680"/>
                </a:lnTo>
                <a:lnTo>
                  <a:pt x="679" y="679"/>
                </a:lnTo>
                <a:lnTo>
                  <a:pt x="680" y="679"/>
                </a:lnTo>
                <a:lnTo>
                  <a:pt x="681" y="679"/>
                </a:lnTo>
                <a:lnTo>
                  <a:pt x="681" y="679"/>
                </a:lnTo>
                <a:lnTo>
                  <a:pt x="681" y="678"/>
                </a:lnTo>
                <a:lnTo>
                  <a:pt x="682" y="678"/>
                </a:lnTo>
                <a:lnTo>
                  <a:pt x="683" y="677"/>
                </a:lnTo>
                <a:lnTo>
                  <a:pt x="684" y="676"/>
                </a:lnTo>
                <a:lnTo>
                  <a:pt x="685" y="676"/>
                </a:lnTo>
                <a:lnTo>
                  <a:pt x="685" y="676"/>
                </a:lnTo>
                <a:lnTo>
                  <a:pt x="686" y="676"/>
                </a:lnTo>
                <a:lnTo>
                  <a:pt x="686" y="675"/>
                </a:lnTo>
                <a:lnTo>
                  <a:pt x="686" y="674"/>
                </a:lnTo>
                <a:lnTo>
                  <a:pt x="685" y="674"/>
                </a:lnTo>
                <a:lnTo>
                  <a:pt x="685" y="673"/>
                </a:lnTo>
                <a:lnTo>
                  <a:pt x="685" y="672"/>
                </a:lnTo>
                <a:lnTo>
                  <a:pt x="685" y="670"/>
                </a:lnTo>
                <a:lnTo>
                  <a:pt x="684" y="666"/>
                </a:lnTo>
                <a:lnTo>
                  <a:pt x="684" y="665"/>
                </a:lnTo>
                <a:lnTo>
                  <a:pt x="683" y="665"/>
                </a:lnTo>
                <a:lnTo>
                  <a:pt x="682" y="665"/>
                </a:lnTo>
                <a:lnTo>
                  <a:pt x="682" y="664"/>
                </a:lnTo>
                <a:lnTo>
                  <a:pt x="682" y="664"/>
                </a:lnTo>
                <a:lnTo>
                  <a:pt x="681" y="664"/>
                </a:lnTo>
                <a:lnTo>
                  <a:pt x="681" y="664"/>
                </a:lnTo>
                <a:lnTo>
                  <a:pt x="680" y="664"/>
                </a:lnTo>
                <a:lnTo>
                  <a:pt x="679" y="664"/>
                </a:lnTo>
                <a:lnTo>
                  <a:pt x="679" y="660"/>
                </a:lnTo>
                <a:lnTo>
                  <a:pt x="682" y="660"/>
                </a:lnTo>
                <a:lnTo>
                  <a:pt x="682" y="658"/>
                </a:lnTo>
                <a:lnTo>
                  <a:pt x="683" y="658"/>
                </a:lnTo>
                <a:lnTo>
                  <a:pt x="684" y="663"/>
                </a:lnTo>
                <a:lnTo>
                  <a:pt x="684" y="664"/>
                </a:lnTo>
                <a:lnTo>
                  <a:pt x="685" y="663"/>
                </a:lnTo>
                <a:lnTo>
                  <a:pt x="684" y="658"/>
                </a:lnTo>
                <a:lnTo>
                  <a:pt x="684" y="657"/>
                </a:lnTo>
                <a:lnTo>
                  <a:pt x="684" y="655"/>
                </a:lnTo>
                <a:lnTo>
                  <a:pt x="689" y="655"/>
                </a:lnTo>
                <a:lnTo>
                  <a:pt x="689" y="663"/>
                </a:lnTo>
                <a:lnTo>
                  <a:pt x="693" y="663"/>
                </a:lnTo>
                <a:lnTo>
                  <a:pt x="694" y="663"/>
                </a:lnTo>
                <a:lnTo>
                  <a:pt x="700" y="663"/>
                </a:lnTo>
                <a:lnTo>
                  <a:pt x="700" y="661"/>
                </a:lnTo>
                <a:lnTo>
                  <a:pt x="700" y="659"/>
                </a:lnTo>
                <a:lnTo>
                  <a:pt x="703" y="659"/>
                </a:lnTo>
                <a:lnTo>
                  <a:pt x="703" y="660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3" y="664"/>
                </a:lnTo>
                <a:lnTo>
                  <a:pt x="698" y="664"/>
                </a:lnTo>
                <a:lnTo>
                  <a:pt x="693" y="664"/>
                </a:lnTo>
                <a:lnTo>
                  <a:pt x="689" y="664"/>
                </a:lnTo>
                <a:lnTo>
                  <a:pt x="685" y="664"/>
                </a:lnTo>
                <a:lnTo>
                  <a:pt x="685" y="664"/>
                </a:lnTo>
                <a:lnTo>
                  <a:pt x="685" y="666"/>
                </a:lnTo>
                <a:lnTo>
                  <a:pt x="686" y="670"/>
                </a:lnTo>
                <a:lnTo>
                  <a:pt x="686" y="671"/>
                </a:lnTo>
                <a:lnTo>
                  <a:pt x="686" y="672"/>
                </a:lnTo>
                <a:lnTo>
                  <a:pt x="686" y="673"/>
                </a:lnTo>
                <a:lnTo>
                  <a:pt x="687" y="676"/>
                </a:lnTo>
                <a:lnTo>
                  <a:pt x="692" y="676"/>
                </a:lnTo>
                <a:lnTo>
                  <a:pt x="692" y="676"/>
                </a:lnTo>
                <a:lnTo>
                  <a:pt x="692" y="678"/>
                </a:lnTo>
                <a:lnTo>
                  <a:pt x="691" y="678"/>
                </a:lnTo>
                <a:lnTo>
                  <a:pt x="690" y="678"/>
                </a:lnTo>
                <a:lnTo>
                  <a:pt x="689" y="678"/>
                </a:lnTo>
                <a:lnTo>
                  <a:pt x="687" y="678"/>
                </a:lnTo>
                <a:lnTo>
                  <a:pt x="687" y="680"/>
                </a:lnTo>
                <a:lnTo>
                  <a:pt x="687" y="681"/>
                </a:lnTo>
                <a:lnTo>
                  <a:pt x="688" y="682"/>
                </a:lnTo>
                <a:lnTo>
                  <a:pt x="688" y="686"/>
                </a:lnTo>
                <a:lnTo>
                  <a:pt x="689" y="689"/>
                </a:lnTo>
                <a:lnTo>
                  <a:pt x="689" y="691"/>
                </a:lnTo>
                <a:lnTo>
                  <a:pt x="697" y="691"/>
                </a:lnTo>
                <a:lnTo>
                  <a:pt x="697" y="687"/>
                </a:lnTo>
                <a:lnTo>
                  <a:pt x="697" y="686"/>
                </a:lnTo>
                <a:lnTo>
                  <a:pt x="699" y="686"/>
                </a:lnTo>
                <a:lnTo>
                  <a:pt x="699" y="691"/>
                </a:lnTo>
                <a:lnTo>
                  <a:pt x="697" y="691"/>
                </a:lnTo>
                <a:lnTo>
                  <a:pt x="691" y="691"/>
                </a:lnTo>
                <a:lnTo>
                  <a:pt x="689" y="691"/>
                </a:lnTo>
                <a:lnTo>
                  <a:pt x="688" y="691"/>
                </a:lnTo>
                <a:lnTo>
                  <a:pt x="687" y="691"/>
                </a:lnTo>
                <a:lnTo>
                  <a:pt x="686" y="691"/>
                </a:lnTo>
                <a:lnTo>
                  <a:pt x="686" y="689"/>
                </a:lnTo>
                <a:lnTo>
                  <a:pt x="688" y="689"/>
                </a:lnTo>
                <a:lnTo>
                  <a:pt x="687" y="686"/>
                </a:lnTo>
                <a:lnTo>
                  <a:pt x="687" y="685"/>
                </a:lnTo>
                <a:lnTo>
                  <a:pt x="687" y="684"/>
                </a:lnTo>
                <a:lnTo>
                  <a:pt x="687" y="683"/>
                </a:lnTo>
                <a:lnTo>
                  <a:pt x="687" y="682"/>
                </a:lnTo>
                <a:lnTo>
                  <a:pt x="687" y="681"/>
                </a:lnTo>
                <a:lnTo>
                  <a:pt x="687" y="680"/>
                </a:lnTo>
                <a:lnTo>
                  <a:pt x="686" y="680"/>
                </a:lnTo>
                <a:lnTo>
                  <a:pt x="686" y="679"/>
                </a:lnTo>
                <a:lnTo>
                  <a:pt x="686" y="678"/>
                </a:lnTo>
                <a:lnTo>
                  <a:pt x="686" y="677"/>
                </a:lnTo>
                <a:lnTo>
                  <a:pt x="686" y="676"/>
                </a:lnTo>
                <a:lnTo>
                  <a:pt x="685" y="677"/>
                </a:lnTo>
                <a:lnTo>
                  <a:pt x="684" y="678"/>
                </a:lnTo>
                <a:lnTo>
                  <a:pt x="683" y="678"/>
                </a:lnTo>
                <a:lnTo>
                  <a:pt x="682" y="679"/>
                </a:lnTo>
                <a:lnTo>
                  <a:pt x="681" y="679"/>
                </a:lnTo>
                <a:lnTo>
                  <a:pt x="681" y="680"/>
                </a:lnTo>
                <a:lnTo>
                  <a:pt x="681" y="680"/>
                </a:lnTo>
                <a:lnTo>
                  <a:pt x="680" y="680"/>
                </a:lnTo>
                <a:lnTo>
                  <a:pt x="679" y="680"/>
                </a:lnTo>
                <a:lnTo>
                  <a:pt x="678" y="680"/>
                </a:lnTo>
                <a:lnTo>
                  <a:pt x="675" y="681"/>
                </a:lnTo>
                <a:lnTo>
                  <a:pt x="674" y="681"/>
                </a:lnTo>
                <a:lnTo>
                  <a:pt x="672" y="681"/>
                </a:lnTo>
                <a:lnTo>
                  <a:pt x="671" y="681"/>
                </a:lnTo>
                <a:lnTo>
                  <a:pt x="670" y="681"/>
                </a:lnTo>
                <a:lnTo>
                  <a:pt x="669" y="681"/>
                </a:lnTo>
                <a:lnTo>
                  <a:pt x="669" y="682"/>
                </a:lnTo>
                <a:lnTo>
                  <a:pt x="668" y="682"/>
                </a:lnTo>
                <a:lnTo>
                  <a:pt x="667" y="682"/>
                </a:lnTo>
                <a:lnTo>
                  <a:pt x="667" y="686"/>
                </a:lnTo>
                <a:lnTo>
                  <a:pt x="664" y="686"/>
                </a:lnTo>
                <a:lnTo>
                  <a:pt x="664" y="688"/>
                </a:lnTo>
                <a:lnTo>
                  <a:pt x="664" y="689"/>
                </a:lnTo>
                <a:lnTo>
                  <a:pt x="664" y="691"/>
                </a:lnTo>
                <a:lnTo>
                  <a:pt x="664" y="692"/>
                </a:lnTo>
                <a:lnTo>
                  <a:pt x="664" y="693"/>
                </a:lnTo>
                <a:lnTo>
                  <a:pt x="664" y="694"/>
                </a:lnTo>
                <a:lnTo>
                  <a:pt x="664" y="695"/>
                </a:lnTo>
                <a:lnTo>
                  <a:pt x="664" y="696"/>
                </a:lnTo>
                <a:lnTo>
                  <a:pt x="667" y="697"/>
                </a:lnTo>
                <a:lnTo>
                  <a:pt x="669" y="698"/>
                </a:lnTo>
                <a:lnTo>
                  <a:pt x="671" y="700"/>
                </a:lnTo>
                <a:lnTo>
                  <a:pt x="673" y="700"/>
                </a:lnTo>
                <a:lnTo>
                  <a:pt x="674" y="700"/>
                </a:lnTo>
                <a:lnTo>
                  <a:pt x="676" y="701"/>
                </a:lnTo>
                <a:lnTo>
                  <a:pt x="677" y="702"/>
                </a:lnTo>
                <a:lnTo>
                  <a:pt x="679" y="703"/>
                </a:lnTo>
                <a:lnTo>
                  <a:pt x="681" y="704"/>
                </a:lnTo>
                <a:lnTo>
                  <a:pt x="682" y="705"/>
                </a:lnTo>
                <a:lnTo>
                  <a:pt x="684" y="706"/>
                </a:lnTo>
                <a:lnTo>
                  <a:pt x="686" y="708"/>
                </a:lnTo>
                <a:lnTo>
                  <a:pt x="688" y="708"/>
                </a:lnTo>
                <a:lnTo>
                  <a:pt x="690" y="710"/>
                </a:lnTo>
                <a:lnTo>
                  <a:pt x="691" y="710"/>
                </a:lnTo>
                <a:lnTo>
                  <a:pt x="692" y="710"/>
                </a:lnTo>
                <a:lnTo>
                  <a:pt x="692" y="711"/>
                </a:lnTo>
                <a:lnTo>
                  <a:pt x="692" y="713"/>
                </a:lnTo>
                <a:lnTo>
                  <a:pt x="699" y="713"/>
                </a:lnTo>
                <a:lnTo>
                  <a:pt x="705" y="713"/>
                </a:lnTo>
                <a:lnTo>
                  <a:pt x="708" y="713"/>
                </a:lnTo>
                <a:lnTo>
                  <a:pt x="708" y="711"/>
                </a:lnTo>
                <a:lnTo>
                  <a:pt x="708" y="709"/>
                </a:lnTo>
                <a:lnTo>
                  <a:pt x="712" y="709"/>
                </a:lnTo>
                <a:lnTo>
                  <a:pt x="718" y="709"/>
                </a:lnTo>
                <a:lnTo>
                  <a:pt x="726" y="709"/>
                </a:lnTo>
                <a:lnTo>
                  <a:pt x="726" y="707"/>
                </a:lnTo>
                <a:lnTo>
                  <a:pt x="726" y="705"/>
                </a:lnTo>
                <a:lnTo>
                  <a:pt x="726" y="703"/>
                </a:lnTo>
                <a:lnTo>
                  <a:pt x="726" y="701"/>
                </a:lnTo>
                <a:lnTo>
                  <a:pt x="726" y="700"/>
                </a:lnTo>
                <a:lnTo>
                  <a:pt x="726" y="697"/>
                </a:lnTo>
                <a:lnTo>
                  <a:pt x="726" y="695"/>
                </a:lnTo>
                <a:lnTo>
                  <a:pt x="728" y="693"/>
                </a:lnTo>
                <a:lnTo>
                  <a:pt x="729" y="692"/>
                </a:lnTo>
                <a:lnTo>
                  <a:pt x="737" y="700"/>
                </a:lnTo>
                <a:lnTo>
                  <a:pt x="741" y="703"/>
                </a:lnTo>
                <a:lnTo>
                  <a:pt x="745" y="708"/>
                </a:lnTo>
                <a:lnTo>
                  <a:pt x="754" y="715"/>
                </a:lnTo>
                <a:lnTo>
                  <a:pt x="755" y="718"/>
                </a:lnTo>
                <a:lnTo>
                  <a:pt x="757" y="721"/>
                </a:lnTo>
                <a:lnTo>
                  <a:pt x="758" y="725"/>
                </a:lnTo>
                <a:lnTo>
                  <a:pt x="758" y="726"/>
                </a:lnTo>
                <a:lnTo>
                  <a:pt x="758" y="729"/>
                </a:lnTo>
                <a:lnTo>
                  <a:pt x="760" y="729"/>
                </a:lnTo>
                <a:lnTo>
                  <a:pt x="759" y="725"/>
                </a:lnTo>
                <a:lnTo>
                  <a:pt x="760" y="716"/>
                </a:lnTo>
                <a:lnTo>
                  <a:pt x="760" y="710"/>
                </a:lnTo>
                <a:lnTo>
                  <a:pt x="761" y="710"/>
                </a:lnTo>
                <a:lnTo>
                  <a:pt x="771" y="710"/>
                </a:lnTo>
                <a:lnTo>
                  <a:pt x="771" y="711"/>
                </a:lnTo>
                <a:lnTo>
                  <a:pt x="771" y="712"/>
                </a:lnTo>
                <a:lnTo>
                  <a:pt x="771" y="715"/>
                </a:lnTo>
                <a:lnTo>
                  <a:pt x="771" y="718"/>
                </a:lnTo>
                <a:lnTo>
                  <a:pt x="771" y="720"/>
                </a:lnTo>
                <a:lnTo>
                  <a:pt x="771" y="721"/>
                </a:lnTo>
                <a:lnTo>
                  <a:pt x="771" y="722"/>
                </a:lnTo>
                <a:lnTo>
                  <a:pt x="777" y="722"/>
                </a:lnTo>
                <a:lnTo>
                  <a:pt x="779" y="722"/>
                </a:lnTo>
                <a:lnTo>
                  <a:pt x="779" y="719"/>
                </a:lnTo>
                <a:lnTo>
                  <a:pt x="779" y="717"/>
                </a:lnTo>
                <a:lnTo>
                  <a:pt x="779" y="713"/>
                </a:lnTo>
                <a:lnTo>
                  <a:pt x="779" y="710"/>
                </a:lnTo>
                <a:lnTo>
                  <a:pt x="779" y="704"/>
                </a:lnTo>
                <a:lnTo>
                  <a:pt x="784" y="704"/>
                </a:lnTo>
                <a:lnTo>
                  <a:pt x="784" y="703"/>
                </a:lnTo>
                <a:lnTo>
                  <a:pt x="784" y="702"/>
                </a:lnTo>
                <a:lnTo>
                  <a:pt x="784" y="701"/>
                </a:lnTo>
                <a:lnTo>
                  <a:pt x="784" y="699"/>
                </a:lnTo>
                <a:lnTo>
                  <a:pt x="784" y="698"/>
                </a:lnTo>
                <a:lnTo>
                  <a:pt x="784" y="695"/>
                </a:lnTo>
                <a:lnTo>
                  <a:pt x="784" y="693"/>
                </a:lnTo>
                <a:lnTo>
                  <a:pt x="784" y="692"/>
                </a:lnTo>
                <a:lnTo>
                  <a:pt x="784" y="691"/>
                </a:lnTo>
                <a:lnTo>
                  <a:pt x="784" y="688"/>
                </a:lnTo>
                <a:lnTo>
                  <a:pt x="784" y="685"/>
                </a:lnTo>
                <a:lnTo>
                  <a:pt x="784" y="684"/>
                </a:lnTo>
                <a:lnTo>
                  <a:pt x="784" y="683"/>
                </a:lnTo>
                <a:lnTo>
                  <a:pt x="783" y="683"/>
                </a:lnTo>
                <a:lnTo>
                  <a:pt x="783" y="682"/>
                </a:lnTo>
                <a:lnTo>
                  <a:pt x="783" y="681"/>
                </a:lnTo>
                <a:lnTo>
                  <a:pt x="783" y="680"/>
                </a:lnTo>
                <a:lnTo>
                  <a:pt x="783" y="679"/>
                </a:lnTo>
                <a:lnTo>
                  <a:pt x="783" y="678"/>
                </a:lnTo>
                <a:lnTo>
                  <a:pt x="782" y="675"/>
                </a:lnTo>
                <a:lnTo>
                  <a:pt x="783" y="674"/>
                </a:lnTo>
                <a:lnTo>
                  <a:pt x="783" y="673"/>
                </a:lnTo>
                <a:lnTo>
                  <a:pt x="783" y="672"/>
                </a:lnTo>
                <a:lnTo>
                  <a:pt x="783" y="671"/>
                </a:lnTo>
                <a:lnTo>
                  <a:pt x="784" y="669"/>
                </a:lnTo>
                <a:lnTo>
                  <a:pt x="784" y="668"/>
                </a:lnTo>
                <a:lnTo>
                  <a:pt x="784" y="667"/>
                </a:lnTo>
                <a:lnTo>
                  <a:pt x="784" y="664"/>
                </a:lnTo>
                <a:lnTo>
                  <a:pt x="784" y="662"/>
                </a:lnTo>
                <a:lnTo>
                  <a:pt x="784" y="658"/>
                </a:lnTo>
                <a:lnTo>
                  <a:pt x="784" y="655"/>
                </a:lnTo>
                <a:lnTo>
                  <a:pt x="783" y="655"/>
                </a:lnTo>
                <a:lnTo>
                  <a:pt x="782" y="655"/>
                </a:lnTo>
                <a:lnTo>
                  <a:pt x="782" y="653"/>
                </a:lnTo>
                <a:lnTo>
                  <a:pt x="781" y="653"/>
                </a:lnTo>
                <a:lnTo>
                  <a:pt x="778" y="654"/>
                </a:lnTo>
                <a:lnTo>
                  <a:pt x="773" y="654"/>
                </a:lnTo>
                <a:lnTo>
                  <a:pt x="773" y="652"/>
                </a:lnTo>
                <a:lnTo>
                  <a:pt x="773" y="650"/>
                </a:lnTo>
                <a:lnTo>
                  <a:pt x="773" y="647"/>
                </a:lnTo>
                <a:lnTo>
                  <a:pt x="773" y="645"/>
                </a:lnTo>
                <a:lnTo>
                  <a:pt x="773" y="641"/>
                </a:lnTo>
                <a:lnTo>
                  <a:pt x="773" y="640"/>
                </a:lnTo>
                <a:lnTo>
                  <a:pt x="773" y="639"/>
                </a:lnTo>
                <a:lnTo>
                  <a:pt x="773" y="637"/>
                </a:lnTo>
                <a:lnTo>
                  <a:pt x="773" y="636"/>
                </a:lnTo>
                <a:lnTo>
                  <a:pt x="773" y="635"/>
                </a:lnTo>
                <a:lnTo>
                  <a:pt x="773" y="634"/>
                </a:lnTo>
                <a:lnTo>
                  <a:pt x="774" y="633"/>
                </a:lnTo>
                <a:lnTo>
                  <a:pt x="776" y="630"/>
                </a:lnTo>
                <a:lnTo>
                  <a:pt x="777" y="630"/>
                </a:lnTo>
                <a:lnTo>
                  <a:pt x="777" y="629"/>
                </a:lnTo>
                <a:lnTo>
                  <a:pt x="774" y="628"/>
                </a:lnTo>
                <a:lnTo>
                  <a:pt x="772" y="626"/>
                </a:lnTo>
                <a:lnTo>
                  <a:pt x="771" y="626"/>
                </a:lnTo>
                <a:lnTo>
                  <a:pt x="770" y="625"/>
                </a:lnTo>
                <a:lnTo>
                  <a:pt x="769" y="625"/>
                </a:lnTo>
                <a:lnTo>
                  <a:pt x="769" y="624"/>
                </a:lnTo>
                <a:lnTo>
                  <a:pt x="768" y="624"/>
                </a:lnTo>
                <a:lnTo>
                  <a:pt x="767" y="624"/>
                </a:lnTo>
                <a:lnTo>
                  <a:pt x="763" y="624"/>
                </a:lnTo>
                <a:lnTo>
                  <a:pt x="760" y="624"/>
                </a:lnTo>
                <a:lnTo>
                  <a:pt x="759" y="624"/>
                </a:lnTo>
                <a:lnTo>
                  <a:pt x="758" y="624"/>
                </a:lnTo>
                <a:lnTo>
                  <a:pt x="757" y="624"/>
                </a:lnTo>
                <a:lnTo>
                  <a:pt x="756" y="624"/>
                </a:lnTo>
                <a:lnTo>
                  <a:pt x="755" y="624"/>
                </a:lnTo>
                <a:lnTo>
                  <a:pt x="753" y="624"/>
                </a:lnTo>
                <a:lnTo>
                  <a:pt x="753" y="624"/>
                </a:lnTo>
                <a:lnTo>
                  <a:pt x="752" y="624"/>
                </a:lnTo>
                <a:lnTo>
                  <a:pt x="751" y="624"/>
                </a:lnTo>
                <a:lnTo>
                  <a:pt x="750" y="624"/>
                </a:lnTo>
                <a:lnTo>
                  <a:pt x="749" y="624"/>
                </a:lnTo>
                <a:lnTo>
                  <a:pt x="748" y="624"/>
                </a:lnTo>
                <a:lnTo>
                  <a:pt x="747" y="624"/>
                </a:lnTo>
                <a:lnTo>
                  <a:pt x="746" y="624"/>
                </a:lnTo>
                <a:lnTo>
                  <a:pt x="745" y="624"/>
                </a:lnTo>
                <a:lnTo>
                  <a:pt x="743" y="624"/>
                </a:lnTo>
                <a:lnTo>
                  <a:pt x="742" y="624"/>
                </a:lnTo>
                <a:lnTo>
                  <a:pt x="741" y="624"/>
                </a:lnTo>
                <a:lnTo>
                  <a:pt x="741" y="624"/>
                </a:lnTo>
                <a:lnTo>
                  <a:pt x="738" y="624"/>
                </a:lnTo>
                <a:lnTo>
                  <a:pt x="737" y="624"/>
                </a:lnTo>
                <a:lnTo>
                  <a:pt x="736" y="625"/>
                </a:lnTo>
                <a:lnTo>
                  <a:pt x="732" y="625"/>
                </a:lnTo>
                <a:lnTo>
                  <a:pt x="731" y="625"/>
                </a:lnTo>
                <a:lnTo>
                  <a:pt x="728" y="625"/>
                </a:lnTo>
                <a:lnTo>
                  <a:pt x="727" y="625"/>
                </a:lnTo>
                <a:lnTo>
                  <a:pt x="725" y="625"/>
                </a:lnTo>
                <a:lnTo>
                  <a:pt x="724" y="625"/>
                </a:lnTo>
                <a:lnTo>
                  <a:pt x="723" y="625"/>
                </a:lnTo>
                <a:lnTo>
                  <a:pt x="722" y="625"/>
                </a:lnTo>
                <a:lnTo>
                  <a:pt x="721" y="625"/>
                </a:lnTo>
                <a:lnTo>
                  <a:pt x="720" y="625"/>
                </a:lnTo>
                <a:lnTo>
                  <a:pt x="719" y="625"/>
                </a:lnTo>
                <a:lnTo>
                  <a:pt x="718" y="625"/>
                </a:lnTo>
                <a:lnTo>
                  <a:pt x="717" y="625"/>
                </a:lnTo>
                <a:lnTo>
                  <a:pt x="717" y="625"/>
                </a:lnTo>
                <a:lnTo>
                  <a:pt x="716" y="625"/>
                </a:lnTo>
                <a:lnTo>
                  <a:pt x="714" y="625"/>
                </a:lnTo>
                <a:lnTo>
                  <a:pt x="713" y="625"/>
                </a:lnTo>
                <a:lnTo>
                  <a:pt x="712" y="625"/>
                </a:lnTo>
                <a:lnTo>
                  <a:pt x="711" y="625"/>
                </a:lnTo>
                <a:lnTo>
                  <a:pt x="710" y="625"/>
                </a:lnTo>
                <a:lnTo>
                  <a:pt x="709" y="625"/>
                </a:lnTo>
                <a:lnTo>
                  <a:pt x="707" y="625"/>
                </a:lnTo>
                <a:lnTo>
                  <a:pt x="707" y="626"/>
                </a:lnTo>
                <a:lnTo>
                  <a:pt x="707" y="627"/>
                </a:lnTo>
                <a:lnTo>
                  <a:pt x="707" y="628"/>
                </a:lnTo>
                <a:lnTo>
                  <a:pt x="707" y="628"/>
                </a:lnTo>
                <a:lnTo>
                  <a:pt x="707" y="629"/>
                </a:lnTo>
                <a:lnTo>
                  <a:pt x="707" y="630"/>
                </a:lnTo>
                <a:lnTo>
                  <a:pt x="706" y="630"/>
                </a:lnTo>
                <a:lnTo>
                  <a:pt x="705" y="630"/>
                </a:lnTo>
                <a:lnTo>
                  <a:pt x="705" y="628"/>
                </a:lnTo>
                <a:lnTo>
                  <a:pt x="704" y="628"/>
                </a:lnTo>
                <a:lnTo>
                  <a:pt x="703" y="628"/>
                </a:lnTo>
                <a:lnTo>
                  <a:pt x="703" y="628"/>
                </a:lnTo>
                <a:lnTo>
                  <a:pt x="703" y="626"/>
                </a:lnTo>
                <a:lnTo>
                  <a:pt x="697" y="626"/>
                </a:lnTo>
                <a:lnTo>
                  <a:pt x="689" y="627"/>
                </a:lnTo>
                <a:lnTo>
                  <a:pt x="687" y="627"/>
                </a:lnTo>
                <a:lnTo>
                  <a:pt x="687" y="628"/>
                </a:lnTo>
                <a:lnTo>
                  <a:pt x="686" y="628"/>
                </a:lnTo>
                <a:lnTo>
                  <a:pt x="686" y="629"/>
                </a:lnTo>
                <a:lnTo>
                  <a:pt x="689" y="629"/>
                </a:lnTo>
                <a:lnTo>
                  <a:pt x="689" y="634"/>
                </a:lnTo>
                <a:lnTo>
                  <a:pt x="686" y="634"/>
                </a:lnTo>
                <a:lnTo>
                  <a:pt x="683" y="634"/>
                </a:lnTo>
                <a:lnTo>
                  <a:pt x="683" y="633"/>
                </a:lnTo>
                <a:lnTo>
                  <a:pt x="683" y="632"/>
                </a:lnTo>
                <a:lnTo>
                  <a:pt x="679" y="632"/>
                </a:lnTo>
                <a:lnTo>
                  <a:pt x="679" y="633"/>
                </a:lnTo>
                <a:lnTo>
                  <a:pt x="679" y="634"/>
                </a:lnTo>
                <a:lnTo>
                  <a:pt x="674" y="634"/>
                </a:lnTo>
                <a:lnTo>
                  <a:pt x="674" y="633"/>
                </a:lnTo>
                <a:lnTo>
                  <a:pt x="674" y="631"/>
                </a:lnTo>
                <a:lnTo>
                  <a:pt x="674" y="630"/>
                </a:lnTo>
                <a:lnTo>
                  <a:pt x="674" y="629"/>
                </a:lnTo>
                <a:lnTo>
                  <a:pt x="674" y="628"/>
                </a:lnTo>
                <a:lnTo>
                  <a:pt x="674" y="628"/>
                </a:lnTo>
                <a:lnTo>
                  <a:pt x="674" y="627"/>
                </a:lnTo>
                <a:lnTo>
                  <a:pt x="674" y="626"/>
                </a:lnTo>
                <a:lnTo>
                  <a:pt x="672" y="626"/>
                </a:lnTo>
                <a:lnTo>
                  <a:pt x="669" y="626"/>
                </a:lnTo>
                <a:lnTo>
                  <a:pt x="669" y="626"/>
                </a:lnTo>
                <a:lnTo>
                  <a:pt x="667" y="626"/>
                </a:lnTo>
                <a:lnTo>
                  <a:pt x="662" y="626"/>
                </a:lnTo>
                <a:lnTo>
                  <a:pt x="657" y="626"/>
                </a:lnTo>
                <a:lnTo>
                  <a:pt x="657" y="626"/>
                </a:lnTo>
                <a:lnTo>
                  <a:pt x="657" y="623"/>
                </a:lnTo>
                <a:lnTo>
                  <a:pt x="657" y="619"/>
                </a:lnTo>
                <a:lnTo>
                  <a:pt x="657" y="617"/>
                </a:lnTo>
                <a:lnTo>
                  <a:pt x="657" y="616"/>
                </a:lnTo>
                <a:lnTo>
                  <a:pt x="657" y="616"/>
                </a:lnTo>
                <a:lnTo>
                  <a:pt x="656" y="615"/>
                </a:lnTo>
                <a:lnTo>
                  <a:pt x="656" y="614"/>
                </a:lnTo>
                <a:lnTo>
                  <a:pt x="656" y="613"/>
                </a:lnTo>
                <a:lnTo>
                  <a:pt x="656" y="612"/>
                </a:lnTo>
                <a:lnTo>
                  <a:pt x="657" y="611"/>
                </a:lnTo>
                <a:lnTo>
                  <a:pt x="656" y="610"/>
                </a:lnTo>
                <a:lnTo>
                  <a:pt x="656" y="609"/>
                </a:lnTo>
                <a:lnTo>
                  <a:pt x="656" y="608"/>
                </a:lnTo>
                <a:lnTo>
                  <a:pt x="657" y="608"/>
                </a:lnTo>
                <a:lnTo>
                  <a:pt x="657" y="607"/>
                </a:lnTo>
                <a:lnTo>
                  <a:pt x="656" y="607"/>
                </a:lnTo>
                <a:lnTo>
                  <a:pt x="656" y="606"/>
                </a:lnTo>
                <a:lnTo>
                  <a:pt x="656" y="605"/>
                </a:lnTo>
                <a:lnTo>
                  <a:pt x="656" y="604"/>
                </a:lnTo>
                <a:lnTo>
                  <a:pt x="656" y="604"/>
                </a:lnTo>
                <a:lnTo>
                  <a:pt x="656" y="603"/>
                </a:lnTo>
                <a:lnTo>
                  <a:pt x="656" y="602"/>
                </a:lnTo>
                <a:lnTo>
                  <a:pt x="656" y="601"/>
                </a:lnTo>
                <a:lnTo>
                  <a:pt x="656" y="599"/>
                </a:lnTo>
                <a:lnTo>
                  <a:pt x="656" y="597"/>
                </a:lnTo>
                <a:lnTo>
                  <a:pt x="656" y="596"/>
                </a:lnTo>
                <a:lnTo>
                  <a:pt x="656" y="595"/>
                </a:lnTo>
                <a:lnTo>
                  <a:pt x="656" y="594"/>
                </a:lnTo>
                <a:lnTo>
                  <a:pt x="656" y="592"/>
                </a:lnTo>
                <a:lnTo>
                  <a:pt x="656" y="591"/>
                </a:lnTo>
                <a:lnTo>
                  <a:pt x="656" y="590"/>
                </a:lnTo>
                <a:lnTo>
                  <a:pt x="656" y="589"/>
                </a:lnTo>
                <a:lnTo>
                  <a:pt x="656" y="588"/>
                </a:lnTo>
                <a:lnTo>
                  <a:pt x="656" y="587"/>
                </a:lnTo>
                <a:lnTo>
                  <a:pt x="656" y="586"/>
                </a:lnTo>
                <a:lnTo>
                  <a:pt x="656" y="585"/>
                </a:lnTo>
                <a:lnTo>
                  <a:pt x="657" y="583"/>
                </a:lnTo>
                <a:lnTo>
                  <a:pt x="657" y="581"/>
                </a:lnTo>
                <a:lnTo>
                  <a:pt x="657" y="580"/>
                </a:lnTo>
                <a:lnTo>
                  <a:pt x="657" y="579"/>
                </a:lnTo>
                <a:lnTo>
                  <a:pt x="657" y="577"/>
                </a:lnTo>
                <a:lnTo>
                  <a:pt x="657" y="576"/>
                </a:lnTo>
                <a:lnTo>
                  <a:pt x="657" y="573"/>
                </a:lnTo>
                <a:lnTo>
                  <a:pt x="657" y="572"/>
                </a:lnTo>
                <a:lnTo>
                  <a:pt x="657" y="570"/>
                </a:lnTo>
                <a:lnTo>
                  <a:pt x="657" y="569"/>
                </a:lnTo>
                <a:lnTo>
                  <a:pt x="657" y="567"/>
                </a:lnTo>
                <a:lnTo>
                  <a:pt x="657" y="565"/>
                </a:lnTo>
                <a:lnTo>
                  <a:pt x="657" y="564"/>
                </a:lnTo>
                <a:lnTo>
                  <a:pt x="657" y="563"/>
                </a:lnTo>
                <a:lnTo>
                  <a:pt x="657" y="559"/>
                </a:lnTo>
                <a:lnTo>
                  <a:pt x="657" y="556"/>
                </a:lnTo>
                <a:lnTo>
                  <a:pt x="657" y="556"/>
                </a:lnTo>
                <a:lnTo>
                  <a:pt x="657" y="554"/>
                </a:lnTo>
                <a:lnTo>
                  <a:pt x="657" y="553"/>
                </a:lnTo>
                <a:lnTo>
                  <a:pt x="657" y="552"/>
                </a:lnTo>
                <a:lnTo>
                  <a:pt x="657" y="550"/>
                </a:lnTo>
                <a:lnTo>
                  <a:pt x="657" y="549"/>
                </a:lnTo>
                <a:lnTo>
                  <a:pt x="657" y="547"/>
                </a:lnTo>
                <a:lnTo>
                  <a:pt x="657" y="546"/>
                </a:lnTo>
                <a:lnTo>
                  <a:pt x="657" y="547"/>
                </a:lnTo>
                <a:lnTo>
                  <a:pt x="657" y="547"/>
                </a:lnTo>
                <a:lnTo>
                  <a:pt x="655" y="547"/>
                </a:lnTo>
                <a:lnTo>
                  <a:pt x="653" y="549"/>
                </a:lnTo>
                <a:lnTo>
                  <a:pt x="650" y="550"/>
                </a:lnTo>
                <a:lnTo>
                  <a:pt x="648" y="551"/>
                </a:lnTo>
                <a:lnTo>
                  <a:pt x="646" y="552"/>
                </a:lnTo>
                <a:lnTo>
                  <a:pt x="644" y="553"/>
                </a:lnTo>
                <a:lnTo>
                  <a:pt x="645" y="554"/>
                </a:lnTo>
                <a:lnTo>
                  <a:pt x="645" y="555"/>
                </a:lnTo>
                <a:lnTo>
                  <a:pt x="646" y="556"/>
                </a:lnTo>
                <a:lnTo>
                  <a:pt x="645" y="556"/>
                </a:lnTo>
                <a:lnTo>
                  <a:pt x="645" y="556"/>
                </a:lnTo>
                <a:lnTo>
                  <a:pt x="645" y="556"/>
                </a:lnTo>
                <a:lnTo>
                  <a:pt x="644" y="556"/>
                </a:lnTo>
                <a:lnTo>
                  <a:pt x="644" y="557"/>
                </a:lnTo>
                <a:lnTo>
                  <a:pt x="643" y="557"/>
                </a:lnTo>
                <a:lnTo>
                  <a:pt x="642" y="558"/>
                </a:lnTo>
                <a:lnTo>
                  <a:pt x="641" y="557"/>
                </a:lnTo>
                <a:lnTo>
                  <a:pt x="640" y="557"/>
                </a:lnTo>
                <a:lnTo>
                  <a:pt x="640" y="558"/>
                </a:lnTo>
                <a:lnTo>
                  <a:pt x="639" y="558"/>
                </a:lnTo>
                <a:lnTo>
                  <a:pt x="640" y="559"/>
                </a:lnTo>
                <a:lnTo>
                  <a:pt x="639" y="559"/>
                </a:lnTo>
                <a:lnTo>
                  <a:pt x="638" y="559"/>
                </a:lnTo>
                <a:lnTo>
                  <a:pt x="637" y="560"/>
                </a:lnTo>
                <a:lnTo>
                  <a:pt x="638" y="560"/>
                </a:lnTo>
                <a:lnTo>
                  <a:pt x="638" y="561"/>
                </a:lnTo>
                <a:lnTo>
                  <a:pt x="638" y="562"/>
                </a:lnTo>
                <a:lnTo>
                  <a:pt x="639" y="562"/>
                </a:lnTo>
                <a:lnTo>
                  <a:pt x="639" y="563"/>
                </a:lnTo>
                <a:lnTo>
                  <a:pt x="639" y="564"/>
                </a:lnTo>
                <a:lnTo>
                  <a:pt x="640" y="564"/>
                </a:lnTo>
                <a:lnTo>
                  <a:pt x="642" y="564"/>
                </a:lnTo>
                <a:lnTo>
                  <a:pt x="644" y="564"/>
                </a:lnTo>
                <a:lnTo>
                  <a:pt x="644" y="565"/>
                </a:lnTo>
                <a:lnTo>
                  <a:pt x="644" y="567"/>
                </a:lnTo>
                <a:lnTo>
                  <a:pt x="643" y="567"/>
                </a:lnTo>
                <a:lnTo>
                  <a:pt x="641" y="567"/>
                </a:lnTo>
                <a:lnTo>
                  <a:pt x="640" y="567"/>
                </a:lnTo>
                <a:lnTo>
                  <a:pt x="639" y="567"/>
                </a:lnTo>
                <a:lnTo>
                  <a:pt x="639" y="566"/>
                </a:lnTo>
                <a:lnTo>
                  <a:pt x="639" y="565"/>
                </a:lnTo>
                <a:lnTo>
                  <a:pt x="639" y="564"/>
                </a:lnTo>
                <a:lnTo>
                  <a:pt x="638" y="563"/>
                </a:lnTo>
                <a:lnTo>
                  <a:pt x="638" y="562"/>
                </a:lnTo>
                <a:lnTo>
                  <a:pt x="638" y="561"/>
                </a:lnTo>
                <a:lnTo>
                  <a:pt x="637" y="561"/>
                </a:lnTo>
                <a:lnTo>
                  <a:pt x="637" y="560"/>
                </a:lnTo>
                <a:lnTo>
                  <a:pt x="636" y="560"/>
                </a:lnTo>
                <a:lnTo>
                  <a:pt x="636" y="559"/>
                </a:lnTo>
                <a:lnTo>
                  <a:pt x="634" y="561"/>
                </a:lnTo>
                <a:lnTo>
                  <a:pt x="633" y="563"/>
                </a:lnTo>
                <a:lnTo>
                  <a:pt x="633" y="563"/>
                </a:lnTo>
                <a:lnTo>
                  <a:pt x="633" y="564"/>
                </a:lnTo>
                <a:lnTo>
                  <a:pt x="631" y="567"/>
                </a:lnTo>
                <a:close/>
                <a:moveTo>
                  <a:pt x="434" y="686"/>
                </a:moveTo>
                <a:lnTo>
                  <a:pt x="435" y="686"/>
                </a:lnTo>
                <a:lnTo>
                  <a:pt x="436" y="686"/>
                </a:lnTo>
                <a:lnTo>
                  <a:pt x="437" y="687"/>
                </a:lnTo>
                <a:lnTo>
                  <a:pt x="441" y="688"/>
                </a:lnTo>
                <a:lnTo>
                  <a:pt x="444" y="690"/>
                </a:lnTo>
                <a:lnTo>
                  <a:pt x="446" y="691"/>
                </a:lnTo>
                <a:lnTo>
                  <a:pt x="450" y="693"/>
                </a:lnTo>
                <a:lnTo>
                  <a:pt x="451" y="693"/>
                </a:lnTo>
                <a:lnTo>
                  <a:pt x="455" y="694"/>
                </a:lnTo>
                <a:lnTo>
                  <a:pt x="456" y="694"/>
                </a:lnTo>
                <a:lnTo>
                  <a:pt x="457" y="694"/>
                </a:lnTo>
                <a:lnTo>
                  <a:pt x="458" y="694"/>
                </a:lnTo>
                <a:lnTo>
                  <a:pt x="459" y="694"/>
                </a:lnTo>
                <a:lnTo>
                  <a:pt x="460" y="694"/>
                </a:lnTo>
                <a:lnTo>
                  <a:pt x="461" y="693"/>
                </a:lnTo>
                <a:lnTo>
                  <a:pt x="462" y="693"/>
                </a:lnTo>
                <a:lnTo>
                  <a:pt x="463" y="693"/>
                </a:lnTo>
                <a:lnTo>
                  <a:pt x="464" y="693"/>
                </a:lnTo>
                <a:lnTo>
                  <a:pt x="464" y="694"/>
                </a:lnTo>
                <a:lnTo>
                  <a:pt x="465" y="694"/>
                </a:lnTo>
                <a:lnTo>
                  <a:pt x="465" y="694"/>
                </a:lnTo>
                <a:lnTo>
                  <a:pt x="466" y="694"/>
                </a:lnTo>
                <a:lnTo>
                  <a:pt x="467" y="695"/>
                </a:lnTo>
                <a:lnTo>
                  <a:pt x="468" y="695"/>
                </a:lnTo>
                <a:lnTo>
                  <a:pt x="469" y="695"/>
                </a:lnTo>
                <a:lnTo>
                  <a:pt x="469" y="696"/>
                </a:lnTo>
                <a:lnTo>
                  <a:pt x="470" y="696"/>
                </a:lnTo>
                <a:lnTo>
                  <a:pt x="470" y="695"/>
                </a:lnTo>
                <a:lnTo>
                  <a:pt x="471" y="695"/>
                </a:lnTo>
                <a:lnTo>
                  <a:pt x="472" y="695"/>
                </a:lnTo>
                <a:lnTo>
                  <a:pt x="472" y="696"/>
                </a:lnTo>
                <a:lnTo>
                  <a:pt x="473" y="696"/>
                </a:lnTo>
                <a:lnTo>
                  <a:pt x="474" y="696"/>
                </a:lnTo>
                <a:lnTo>
                  <a:pt x="475" y="696"/>
                </a:lnTo>
                <a:lnTo>
                  <a:pt x="476" y="697"/>
                </a:lnTo>
                <a:lnTo>
                  <a:pt x="478" y="698"/>
                </a:lnTo>
                <a:lnTo>
                  <a:pt x="481" y="700"/>
                </a:lnTo>
                <a:lnTo>
                  <a:pt x="482" y="700"/>
                </a:lnTo>
                <a:lnTo>
                  <a:pt x="483" y="700"/>
                </a:lnTo>
                <a:lnTo>
                  <a:pt x="484" y="700"/>
                </a:lnTo>
                <a:lnTo>
                  <a:pt x="485" y="700"/>
                </a:lnTo>
                <a:lnTo>
                  <a:pt x="487" y="700"/>
                </a:lnTo>
                <a:lnTo>
                  <a:pt x="487" y="701"/>
                </a:lnTo>
                <a:lnTo>
                  <a:pt x="487" y="702"/>
                </a:lnTo>
                <a:lnTo>
                  <a:pt x="487" y="703"/>
                </a:lnTo>
                <a:lnTo>
                  <a:pt x="487" y="704"/>
                </a:lnTo>
                <a:lnTo>
                  <a:pt x="485" y="704"/>
                </a:lnTo>
                <a:lnTo>
                  <a:pt x="481" y="704"/>
                </a:lnTo>
                <a:lnTo>
                  <a:pt x="480" y="704"/>
                </a:lnTo>
                <a:lnTo>
                  <a:pt x="478" y="704"/>
                </a:lnTo>
                <a:lnTo>
                  <a:pt x="475" y="704"/>
                </a:lnTo>
                <a:lnTo>
                  <a:pt x="473" y="704"/>
                </a:lnTo>
                <a:lnTo>
                  <a:pt x="471" y="704"/>
                </a:lnTo>
                <a:lnTo>
                  <a:pt x="471" y="705"/>
                </a:lnTo>
                <a:lnTo>
                  <a:pt x="471" y="706"/>
                </a:lnTo>
                <a:lnTo>
                  <a:pt x="471" y="707"/>
                </a:lnTo>
                <a:lnTo>
                  <a:pt x="471" y="708"/>
                </a:lnTo>
                <a:lnTo>
                  <a:pt x="471" y="711"/>
                </a:lnTo>
                <a:lnTo>
                  <a:pt x="471" y="713"/>
                </a:lnTo>
                <a:lnTo>
                  <a:pt x="471" y="713"/>
                </a:lnTo>
                <a:lnTo>
                  <a:pt x="471" y="714"/>
                </a:lnTo>
                <a:lnTo>
                  <a:pt x="471" y="715"/>
                </a:lnTo>
                <a:lnTo>
                  <a:pt x="471" y="716"/>
                </a:lnTo>
                <a:lnTo>
                  <a:pt x="471" y="717"/>
                </a:lnTo>
                <a:lnTo>
                  <a:pt x="471" y="718"/>
                </a:lnTo>
                <a:lnTo>
                  <a:pt x="471" y="719"/>
                </a:lnTo>
                <a:lnTo>
                  <a:pt x="471" y="720"/>
                </a:lnTo>
                <a:lnTo>
                  <a:pt x="471" y="721"/>
                </a:lnTo>
                <a:lnTo>
                  <a:pt x="471" y="722"/>
                </a:lnTo>
                <a:lnTo>
                  <a:pt x="471" y="725"/>
                </a:lnTo>
                <a:lnTo>
                  <a:pt x="471" y="726"/>
                </a:lnTo>
                <a:lnTo>
                  <a:pt x="471" y="734"/>
                </a:lnTo>
                <a:lnTo>
                  <a:pt x="471" y="736"/>
                </a:lnTo>
                <a:lnTo>
                  <a:pt x="480" y="737"/>
                </a:lnTo>
                <a:lnTo>
                  <a:pt x="481" y="737"/>
                </a:lnTo>
                <a:lnTo>
                  <a:pt x="483" y="737"/>
                </a:lnTo>
                <a:lnTo>
                  <a:pt x="488" y="737"/>
                </a:lnTo>
                <a:lnTo>
                  <a:pt x="489" y="737"/>
                </a:lnTo>
                <a:lnTo>
                  <a:pt x="494" y="737"/>
                </a:lnTo>
                <a:lnTo>
                  <a:pt x="495" y="737"/>
                </a:lnTo>
                <a:lnTo>
                  <a:pt x="498" y="737"/>
                </a:lnTo>
                <a:lnTo>
                  <a:pt x="503" y="737"/>
                </a:lnTo>
                <a:lnTo>
                  <a:pt x="504" y="737"/>
                </a:lnTo>
                <a:lnTo>
                  <a:pt x="506" y="737"/>
                </a:lnTo>
                <a:lnTo>
                  <a:pt x="507" y="737"/>
                </a:lnTo>
                <a:lnTo>
                  <a:pt x="507" y="736"/>
                </a:lnTo>
                <a:lnTo>
                  <a:pt x="508" y="736"/>
                </a:lnTo>
                <a:lnTo>
                  <a:pt x="509" y="737"/>
                </a:lnTo>
                <a:lnTo>
                  <a:pt x="510" y="737"/>
                </a:lnTo>
                <a:lnTo>
                  <a:pt x="511" y="737"/>
                </a:lnTo>
                <a:lnTo>
                  <a:pt x="512" y="737"/>
                </a:lnTo>
                <a:lnTo>
                  <a:pt x="513" y="737"/>
                </a:lnTo>
                <a:lnTo>
                  <a:pt x="514" y="737"/>
                </a:lnTo>
                <a:lnTo>
                  <a:pt x="515" y="737"/>
                </a:lnTo>
                <a:lnTo>
                  <a:pt x="516" y="737"/>
                </a:lnTo>
                <a:lnTo>
                  <a:pt x="517" y="737"/>
                </a:lnTo>
                <a:lnTo>
                  <a:pt x="518" y="737"/>
                </a:lnTo>
                <a:lnTo>
                  <a:pt x="519" y="737"/>
                </a:lnTo>
                <a:lnTo>
                  <a:pt x="520" y="737"/>
                </a:lnTo>
                <a:lnTo>
                  <a:pt x="521" y="737"/>
                </a:lnTo>
                <a:lnTo>
                  <a:pt x="522" y="737"/>
                </a:lnTo>
                <a:lnTo>
                  <a:pt x="523" y="737"/>
                </a:lnTo>
                <a:lnTo>
                  <a:pt x="523" y="736"/>
                </a:lnTo>
                <a:lnTo>
                  <a:pt x="526" y="736"/>
                </a:lnTo>
                <a:lnTo>
                  <a:pt x="528" y="736"/>
                </a:lnTo>
                <a:lnTo>
                  <a:pt x="532" y="736"/>
                </a:lnTo>
                <a:lnTo>
                  <a:pt x="533" y="736"/>
                </a:lnTo>
                <a:lnTo>
                  <a:pt x="535" y="736"/>
                </a:lnTo>
                <a:lnTo>
                  <a:pt x="536" y="736"/>
                </a:lnTo>
                <a:lnTo>
                  <a:pt x="537" y="736"/>
                </a:lnTo>
                <a:lnTo>
                  <a:pt x="537" y="737"/>
                </a:lnTo>
                <a:lnTo>
                  <a:pt x="537" y="737"/>
                </a:lnTo>
                <a:lnTo>
                  <a:pt x="538" y="737"/>
                </a:lnTo>
                <a:lnTo>
                  <a:pt x="539" y="737"/>
                </a:lnTo>
                <a:lnTo>
                  <a:pt x="540" y="737"/>
                </a:lnTo>
                <a:lnTo>
                  <a:pt x="541" y="737"/>
                </a:lnTo>
                <a:lnTo>
                  <a:pt x="542" y="737"/>
                </a:lnTo>
                <a:lnTo>
                  <a:pt x="544" y="737"/>
                </a:lnTo>
                <a:lnTo>
                  <a:pt x="545" y="737"/>
                </a:lnTo>
                <a:lnTo>
                  <a:pt x="545" y="736"/>
                </a:lnTo>
                <a:lnTo>
                  <a:pt x="546" y="736"/>
                </a:lnTo>
                <a:lnTo>
                  <a:pt x="547" y="736"/>
                </a:lnTo>
                <a:lnTo>
                  <a:pt x="548" y="736"/>
                </a:lnTo>
                <a:lnTo>
                  <a:pt x="549" y="736"/>
                </a:lnTo>
                <a:lnTo>
                  <a:pt x="549" y="736"/>
                </a:lnTo>
                <a:lnTo>
                  <a:pt x="551" y="736"/>
                </a:lnTo>
                <a:lnTo>
                  <a:pt x="552" y="736"/>
                </a:lnTo>
                <a:lnTo>
                  <a:pt x="552" y="735"/>
                </a:lnTo>
                <a:lnTo>
                  <a:pt x="552" y="734"/>
                </a:lnTo>
                <a:lnTo>
                  <a:pt x="552" y="733"/>
                </a:lnTo>
                <a:lnTo>
                  <a:pt x="552" y="732"/>
                </a:lnTo>
                <a:lnTo>
                  <a:pt x="552" y="731"/>
                </a:lnTo>
                <a:lnTo>
                  <a:pt x="552" y="730"/>
                </a:lnTo>
                <a:lnTo>
                  <a:pt x="553" y="730"/>
                </a:lnTo>
                <a:lnTo>
                  <a:pt x="554" y="730"/>
                </a:lnTo>
                <a:lnTo>
                  <a:pt x="555" y="730"/>
                </a:lnTo>
                <a:lnTo>
                  <a:pt x="557" y="730"/>
                </a:lnTo>
                <a:lnTo>
                  <a:pt x="561" y="730"/>
                </a:lnTo>
                <a:lnTo>
                  <a:pt x="561" y="733"/>
                </a:lnTo>
                <a:lnTo>
                  <a:pt x="561" y="736"/>
                </a:lnTo>
                <a:lnTo>
                  <a:pt x="563" y="736"/>
                </a:lnTo>
                <a:lnTo>
                  <a:pt x="564" y="736"/>
                </a:lnTo>
                <a:lnTo>
                  <a:pt x="564" y="735"/>
                </a:lnTo>
                <a:lnTo>
                  <a:pt x="565" y="735"/>
                </a:lnTo>
                <a:lnTo>
                  <a:pt x="566" y="735"/>
                </a:lnTo>
                <a:lnTo>
                  <a:pt x="566" y="734"/>
                </a:lnTo>
                <a:lnTo>
                  <a:pt x="567" y="734"/>
                </a:lnTo>
                <a:lnTo>
                  <a:pt x="568" y="734"/>
                </a:lnTo>
                <a:lnTo>
                  <a:pt x="568" y="733"/>
                </a:lnTo>
                <a:lnTo>
                  <a:pt x="569" y="733"/>
                </a:lnTo>
                <a:lnTo>
                  <a:pt x="569" y="732"/>
                </a:lnTo>
                <a:lnTo>
                  <a:pt x="570" y="732"/>
                </a:lnTo>
                <a:lnTo>
                  <a:pt x="571" y="731"/>
                </a:lnTo>
                <a:lnTo>
                  <a:pt x="572" y="730"/>
                </a:lnTo>
                <a:lnTo>
                  <a:pt x="572" y="729"/>
                </a:lnTo>
                <a:lnTo>
                  <a:pt x="572" y="728"/>
                </a:lnTo>
                <a:lnTo>
                  <a:pt x="572" y="726"/>
                </a:lnTo>
                <a:lnTo>
                  <a:pt x="573" y="726"/>
                </a:lnTo>
                <a:lnTo>
                  <a:pt x="573" y="727"/>
                </a:lnTo>
                <a:lnTo>
                  <a:pt x="573" y="727"/>
                </a:lnTo>
                <a:lnTo>
                  <a:pt x="574" y="727"/>
                </a:lnTo>
                <a:lnTo>
                  <a:pt x="575" y="727"/>
                </a:lnTo>
                <a:lnTo>
                  <a:pt x="576" y="727"/>
                </a:lnTo>
                <a:lnTo>
                  <a:pt x="577" y="727"/>
                </a:lnTo>
                <a:lnTo>
                  <a:pt x="577" y="726"/>
                </a:lnTo>
                <a:lnTo>
                  <a:pt x="578" y="726"/>
                </a:lnTo>
                <a:lnTo>
                  <a:pt x="577" y="726"/>
                </a:lnTo>
                <a:lnTo>
                  <a:pt x="578" y="726"/>
                </a:lnTo>
                <a:lnTo>
                  <a:pt x="579" y="726"/>
                </a:lnTo>
                <a:lnTo>
                  <a:pt x="579" y="725"/>
                </a:lnTo>
                <a:lnTo>
                  <a:pt x="579" y="724"/>
                </a:lnTo>
                <a:lnTo>
                  <a:pt x="580" y="724"/>
                </a:lnTo>
                <a:lnTo>
                  <a:pt x="581" y="724"/>
                </a:lnTo>
                <a:lnTo>
                  <a:pt x="582" y="724"/>
                </a:lnTo>
                <a:lnTo>
                  <a:pt x="583" y="724"/>
                </a:lnTo>
                <a:lnTo>
                  <a:pt x="584" y="724"/>
                </a:lnTo>
                <a:lnTo>
                  <a:pt x="585" y="724"/>
                </a:lnTo>
                <a:lnTo>
                  <a:pt x="585" y="724"/>
                </a:lnTo>
                <a:lnTo>
                  <a:pt x="586" y="724"/>
                </a:lnTo>
                <a:lnTo>
                  <a:pt x="587" y="724"/>
                </a:lnTo>
                <a:lnTo>
                  <a:pt x="588" y="724"/>
                </a:lnTo>
                <a:lnTo>
                  <a:pt x="588" y="725"/>
                </a:lnTo>
                <a:lnTo>
                  <a:pt x="588" y="725"/>
                </a:lnTo>
                <a:lnTo>
                  <a:pt x="588" y="726"/>
                </a:lnTo>
                <a:lnTo>
                  <a:pt x="587" y="726"/>
                </a:lnTo>
                <a:lnTo>
                  <a:pt x="586" y="726"/>
                </a:lnTo>
                <a:lnTo>
                  <a:pt x="585" y="726"/>
                </a:lnTo>
                <a:lnTo>
                  <a:pt x="585" y="726"/>
                </a:lnTo>
                <a:lnTo>
                  <a:pt x="585" y="725"/>
                </a:lnTo>
                <a:lnTo>
                  <a:pt x="584" y="725"/>
                </a:lnTo>
                <a:lnTo>
                  <a:pt x="582" y="726"/>
                </a:lnTo>
                <a:lnTo>
                  <a:pt x="581" y="726"/>
                </a:lnTo>
                <a:lnTo>
                  <a:pt x="580" y="727"/>
                </a:lnTo>
                <a:lnTo>
                  <a:pt x="579" y="727"/>
                </a:lnTo>
                <a:lnTo>
                  <a:pt x="578" y="727"/>
                </a:lnTo>
                <a:lnTo>
                  <a:pt x="577" y="727"/>
                </a:lnTo>
                <a:lnTo>
                  <a:pt x="577" y="728"/>
                </a:lnTo>
                <a:lnTo>
                  <a:pt x="576" y="728"/>
                </a:lnTo>
                <a:lnTo>
                  <a:pt x="575" y="728"/>
                </a:lnTo>
                <a:lnTo>
                  <a:pt x="574" y="729"/>
                </a:lnTo>
                <a:lnTo>
                  <a:pt x="573" y="729"/>
                </a:lnTo>
                <a:lnTo>
                  <a:pt x="573" y="730"/>
                </a:lnTo>
                <a:lnTo>
                  <a:pt x="573" y="730"/>
                </a:lnTo>
                <a:lnTo>
                  <a:pt x="572" y="731"/>
                </a:lnTo>
                <a:lnTo>
                  <a:pt x="570" y="733"/>
                </a:lnTo>
                <a:lnTo>
                  <a:pt x="570" y="734"/>
                </a:lnTo>
                <a:lnTo>
                  <a:pt x="570" y="737"/>
                </a:lnTo>
                <a:lnTo>
                  <a:pt x="570" y="737"/>
                </a:lnTo>
                <a:lnTo>
                  <a:pt x="571" y="737"/>
                </a:lnTo>
                <a:lnTo>
                  <a:pt x="573" y="737"/>
                </a:lnTo>
                <a:lnTo>
                  <a:pt x="575" y="737"/>
                </a:lnTo>
                <a:lnTo>
                  <a:pt x="576" y="737"/>
                </a:lnTo>
                <a:lnTo>
                  <a:pt x="577" y="737"/>
                </a:lnTo>
                <a:lnTo>
                  <a:pt x="577" y="737"/>
                </a:lnTo>
                <a:lnTo>
                  <a:pt x="577" y="736"/>
                </a:lnTo>
                <a:lnTo>
                  <a:pt x="577" y="734"/>
                </a:lnTo>
                <a:lnTo>
                  <a:pt x="577" y="733"/>
                </a:lnTo>
                <a:lnTo>
                  <a:pt x="578" y="733"/>
                </a:lnTo>
                <a:lnTo>
                  <a:pt x="579" y="733"/>
                </a:lnTo>
                <a:lnTo>
                  <a:pt x="580" y="733"/>
                </a:lnTo>
                <a:lnTo>
                  <a:pt x="581" y="733"/>
                </a:lnTo>
                <a:lnTo>
                  <a:pt x="582" y="733"/>
                </a:lnTo>
                <a:lnTo>
                  <a:pt x="582" y="734"/>
                </a:lnTo>
                <a:lnTo>
                  <a:pt x="582" y="735"/>
                </a:lnTo>
                <a:lnTo>
                  <a:pt x="582" y="736"/>
                </a:lnTo>
                <a:lnTo>
                  <a:pt x="582" y="737"/>
                </a:lnTo>
                <a:lnTo>
                  <a:pt x="582" y="737"/>
                </a:lnTo>
                <a:lnTo>
                  <a:pt x="583" y="737"/>
                </a:lnTo>
                <a:lnTo>
                  <a:pt x="586" y="737"/>
                </a:lnTo>
                <a:lnTo>
                  <a:pt x="587" y="737"/>
                </a:lnTo>
                <a:lnTo>
                  <a:pt x="589" y="737"/>
                </a:lnTo>
                <a:lnTo>
                  <a:pt x="590" y="737"/>
                </a:lnTo>
                <a:lnTo>
                  <a:pt x="590" y="740"/>
                </a:lnTo>
                <a:lnTo>
                  <a:pt x="591" y="740"/>
                </a:lnTo>
                <a:lnTo>
                  <a:pt x="593" y="740"/>
                </a:lnTo>
                <a:lnTo>
                  <a:pt x="594" y="740"/>
                </a:lnTo>
                <a:lnTo>
                  <a:pt x="594" y="739"/>
                </a:lnTo>
                <a:lnTo>
                  <a:pt x="594" y="737"/>
                </a:lnTo>
                <a:lnTo>
                  <a:pt x="595" y="737"/>
                </a:lnTo>
                <a:lnTo>
                  <a:pt x="597" y="737"/>
                </a:lnTo>
                <a:lnTo>
                  <a:pt x="598" y="737"/>
                </a:lnTo>
                <a:lnTo>
                  <a:pt x="599" y="737"/>
                </a:lnTo>
                <a:lnTo>
                  <a:pt x="599" y="736"/>
                </a:lnTo>
                <a:lnTo>
                  <a:pt x="597" y="736"/>
                </a:lnTo>
                <a:lnTo>
                  <a:pt x="597" y="736"/>
                </a:lnTo>
                <a:lnTo>
                  <a:pt x="597" y="734"/>
                </a:lnTo>
                <a:lnTo>
                  <a:pt x="597" y="732"/>
                </a:lnTo>
                <a:lnTo>
                  <a:pt x="596" y="732"/>
                </a:lnTo>
                <a:lnTo>
                  <a:pt x="595" y="732"/>
                </a:lnTo>
                <a:lnTo>
                  <a:pt x="595" y="730"/>
                </a:lnTo>
                <a:lnTo>
                  <a:pt x="592" y="730"/>
                </a:lnTo>
                <a:lnTo>
                  <a:pt x="592" y="729"/>
                </a:lnTo>
                <a:lnTo>
                  <a:pt x="592" y="727"/>
                </a:lnTo>
                <a:lnTo>
                  <a:pt x="592" y="726"/>
                </a:lnTo>
                <a:lnTo>
                  <a:pt x="592" y="725"/>
                </a:lnTo>
                <a:lnTo>
                  <a:pt x="592" y="725"/>
                </a:lnTo>
                <a:lnTo>
                  <a:pt x="592" y="721"/>
                </a:lnTo>
                <a:lnTo>
                  <a:pt x="593" y="721"/>
                </a:lnTo>
                <a:lnTo>
                  <a:pt x="594" y="721"/>
                </a:lnTo>
                <a:lnTo>
                  <a:pt x="595" y="721"/>
                </a:lnTo>
                <a:lnTo>
                  <a:pt x="596" y="721"/>
                </a:lnTo>
                <a:lnTo>
                  <a:pt x="597" y="721"/>
                </a:lnTo>
                <a:lnTo>
                  <a:pt x="597" y="719"/>
                </a:lnTo>
                <a:lnTo>
                  <a:pt x="597" y="717"/>
                </a:lnTo>
                <a:lnTo>
                  <a:pt x="597" y="716"/>
                </a:lnTo>
                <a:lnTo>
                  <a:pt x="597" y="715"/>
                </a:lnTo>
                <a:lnTo>
                  <a:pt x="597" y="714"/>
                </a:lnTo>
                <a:lnTo>
                  <a:pt x="597" y="713"/>
                </a:lnTo>
                <a:lnTo>
                  <a:pt x="597" y="713"/>
                </a:lnTo>
                <a:lnTo>
                  <a:pt x="597" y="712"/>
                </a:lnTo>
                <a:lnTo>
                  <a:pt x="597" y="711"/>
                </a:lnTo>
                <a:lnTo>
                  <a:pt x="597" y="710"/>
                </a:lnTo>
                <a:lnTo>
                  <a:pt x="597" y="710"/>
                </a:lnTo>
                <a:lnTo>
                  <a:pt x="598" y="710"/>
                </a:lnTo>
                <a:lnTo>
                  <a:pt x="599" y="709"/>
                </a:lnTo>
                <a:lnTo>
                  <a:pt x="599" y="708"/>
                </a:lnTo>
                <a:lnTo>
                  <a:pt x="598" y="708"/>
                </a:lnTo>
                <a:lnTo>
                  <a:pt x="597" y="708"/>
                </a:lnTo>
                <a:lnTo>
                  <a:pt x="597" y="708"/>
                </a:lnTo>
                <a:lnTo>
                  <a:pt x="596" y="708"/>
                </a:lnTo>
                <a:lnTo>
                  <a:pt x="595" y="708"/>
                </a:lnTo>
                <a:lnTo>
                  <a:pt x="594" y="708"/>
                </a:lnTo>
                <a:lnTo>
                  <a:pt x="593" y="708"/>
                </a:lnTo>
                <a:lnTo>
                  <a:pt x="592" y="708"/>
                </a:lnTo>
                <a:lnTo>
                  <a:pt x="591" y="708"/>
                </a:lnTo>
                <a:lnTo>
                  <a:pt x="590" y="708"/>
                </a:lnTo>
                <a:lnTo>
                  <a:pt x="590" y="707"/>
                </a:lnTo>
                <a:lnTo>
                  <a:pt x="590" y="704"/>
                </a:lnTo>
                <a:lnTo>
                  <a:pt x="590" y="702"/>
                </a:lnTo>
                <a:lnTo>
                  <a:pt x="588" y="702"/>
                </a:lnTo>
                <a:lnTo>
                  <a:pt x="587" y="702"/>
                </a:lnTo>
                <a:lnTo>
                  <a:pt x="586" y="702"/>
                </a:lnTo>
                <a:lnTo>
                  <a:pt x="585" y="702"/>
                </a:lnTo>
                <a:lnTo>
                  <a:pt x="585" y="702"/>
                </a:lnTo>
                <a:lnTo>
                  <a:pt x="584" y="702"/>
                </a:lnTo>
                <a:lnTo>
                  <a:pt x="583" y="702"/>
                </a:lnTo>
                <a:lnTo>
                  <a:pt x="582" y="702"/>
                </a:lnTo>
                <a:lnTo>
                  <a:pt x="581" y="702"/>
                </a:lnTo>
                <a:lnTo>
                  <a:pt x="580" y="702"/>
                </a:lnTo>
                <a:lnTo>
                  <a:pt x="579" y="702"/>
                </a:lnTo>
                <a:lnTo>
                  <a:pt x="578" y="702"/>
                </a:lnTo>
                <a:lnTo>
                  <a:pt x="577" y="702"/>
                </a:lnTo>
                <a:lnTo>
                  <a:pt x="577" y="701"/>
                </a:lnTo>
                <a:lnTo>
                  <a:pt x="578" y="701"/>
                </a:lnTo>
                <a:lnTo>
                  <a:pt x="578" y="700"/>
                </a:lnTo>
                <a:lnTo>
                  <a:pt x="578" y="700"/>
                </a:lnTo>
                <a:lnTo>
                  <a:pt x="579" y="700"/>
                </a:lnTo>
                <a:lnTo>
                  <a:pt x="579" y="699"/>
                </a:lnTo>
                <a:lnTo>
                  <a:pt x="579" y="698"/>
                </a:lnTo>
                <a:lnTo>
                  <a:pt x="579" y="697"/>
                </a:lnTo>
                <a:lnTo>
                  <a:pt x="579" y="696"/>
                </a:lnTo>
                <a:lnTo>
                  <a:pt x="579" y="695"/>
                </a:lnTo>
                <a:lnTo>
                  <a:pt x="579" y="694"/>
                </a:lnTo>
                <a:lnTo>
                  <a:pt x="579" y="693"/>
                </a:lnTo>
                <a:lnTo>
                  <a:pt x="579" y="692"/>
                </a:lnTo>
                <a:lnTo>
                  <a:pt x="580" y="692"/>
                </a:lnTo>
                <a:lnTo>
                  <a:pt x="581" y="692"/>
                </a:lnTo>
                <a:lnTo>
                  <a:pt x="582" y="692"/>
                </a:lnTo>
                <a:lnTo>
                  <a:pt x="583" y="692"/>
                </a:lnTo>
                <a:lnTo>
                  <a:pt x="584" y="692"/>
                </a:lnTo>
                <a:lnTo>
                  <a:pt x="584" y="693"/>
                </a:lnTo>
                <a:lnTo>
                  <a:pt x="584" y="694"/>
                </a:lnTo>
                <a:lnTo>
                  <a:pt x="584" y="695"/>
                </a:lnTo>
                <a:lnTo>
                  <a:pt x="584" y="696"/>
                </a:lnTo>
                <a:lnTo>
                  <a:pt x="579" y="696"/>
                </a:lnTo>
                <a:lnTo>
                  <a:pt x="579" y="697"/>
                </a:lnTo>
                <a:lnTo>
                  <a:pt x="579" y="698"/>
                </a:lnTo>
                <a:lnTo>
                  <a:pt x="579" y="699"/>
                </a:lnTo>
                <a:lnTo>
                  <a:pt x="579" y="700"/>
                </a:lnTo>
                <a:lnTo>
                  <a:pt x="578" y="700"/>
                </a:lnTo>
                <a:lnTo>
                  <a:pt x="578" y="701"/>
                </a:lnTo>
                <a:lnTo>
                  <a:pt x="579" y="702"/>
                </a:lnTo>
                <a:lnTo>
                  <a:pt x="580" y="702"/>
                </a:lnTo>
                <a:lnTo>
                  <a:pt x="581" y="702"/>
                </a:lnTo>
                <a:lnTo>
                  <a:pt x="582" y="702"/>
                </a:lnTo>
                <a:lnTo>
                  <a:pt x="583" y="702"/>
                </a:lnTo>
                <a:lnTo>
                  <a:pt x="584" y="702"/>
                </a:lnTo>
                <a:lnTo>
                  <a:pt x="585" y="702"/>
                </a:lnTo>
                <a:lnTo>
                  <a:pt x="585" y="702"/>
                </a:lnTo>
                <a:lnTo>
                  <a:pt x="586" y="702"/>
                </a:lnTo>
                <a:lnTo>
                  <a:pt x="587" y="702"/>
                </a:lnTo>
                <a:lnTo>
                  <a:pt x="588" y="702"/>
                </a:lnTo>
                <a:lnTo>
                  <a:pt x="589" y="702"/>
                </a:lnTo>
                <a:lnTo>
                  <a:pt x="590" y="702"/>
                </a:lnTo>
                <a:lnTo>
                  <a:pt x="590" y="701"/>
                </a:lnTo>
                <a:lnTo>
                  <a:pt x="591" y="701"/>
                </a:lnTo>
                <a:lnTo>
                  <a:pt x="593" y="701"/>
                </a:lnTo>
                <a:lnTo>
                  <a:pt x="594" y="701"/>
                </a:lnTo>
                <a:lnTo>
                  <a:pt x="594" y="699"/>
                </a:lnTo>
                <a:lnTo>
                  <a:pt x="593" y="696"/>
                </a:lnTo>
                <a:lnTo>
                  <a:pt x="594" y="696"/>
                </a:lnTo>
                <a:lnTo>
                  <a:pt x="596" y="696"/>
                </a:lnTo>
                <a:lnTo>
                  <a:pt x="596" y="695"/>
                </a:lnTo>
                <a:lnTo>
                  <a:pt x="597" y="692"/>
                </a:lnTo>
                <a:lnTo>
                  <a:pt x="597" y="688"/>
                </a:lnTo>
                <a:lnTo>
                  <a:pt x="599" y="688"/>
                </a:lnTo>
                <a:lnTo>
                  <a:pt x="599" y="688"/>
                </a:lnTo>
                <a:lnTo>
                  <a:pt x="599" y="687"/>
                </a:lnTo>
                <a:lnTo>
                  <a:pt x="600" y="684"/>
                </a:lnTo>
                <a:lnTo>
                  <a:pt x="600" y="682"/>
                </a:lnTo>
                <a:lnTo>
                  <a:pt x="600" y="681"/>
                </a:lnTo>
                <a:lnTo>
                  <a:pt x="600" y="680"/>
                </a:lnTo>
                <a:lnTo>
                  <a:pt x="600" y="677"/>
                </a:lnTo>
                <a:lnTo>
                  <a:pt x="598" y="677"/>
                </a:lnTo>
                <a:lnTo>
                  <a:pt x="597" y="677"/>
                </a:lnTo>
                <a:lnTo>
                  <a:pt x="597" y="676"/>
                </a:lnTo>
                <a:lnTo>
                  <a:pt x="597" y="676"/>
                </a:lnTo>
                <a:lnTo>
                  <a:pt x="597" y="675"/>
                </a:lnTo>
                <a:lnTo>
                  <a:pt x="597" y="674"/>
                </a:lnTo>
                <a:lnTo>
                  <a:pt x="597" y="673"/>
                </a:lnTo>
                <a:lnTo>
                  <a:pt x="597" y="673"/>
                </a:lnTo>
                <a:lnTo>
                  <a:pt x="597" y="672"/>
                </a:lnTo>
                <a:lnTo>
                  <a:pt x="597" y="671"/>
                </a:lnTo>
                <a:lnTo>
                  <a:pt x="597" y="671"/>
                </a:lnTo>
                <a:lnTo>
                  <a:pt x="597" y="670"/>
                </a:lnTo>
                <a:lnTo>
                  <a:pt x="596" y="670"/>
                </a:lnTo>
                <a:lnTo>
                  <a:pt x="596" y="669"/>
                </a:lnTo>
                <a:lnTo>
                  <a:pt x="595" y="669"/>
                </a:lnTo>
                <a:lnTo>
                  <a:pt x="594" y="669"/>
                </a:lnTo>
                <a:lnTo>
                  <a:pt x="594" y="668"/>
                </a:lnTo>
                <a:lnTo>
                  <a:pt x="593" y="668"/>
                </a:lnTo>
                <a:lnTo>
                  <a:pt x="592" y="668"/>
                </a:lnTo>
                <a:lnTo>
                  <a:pt x="591" y="668"/>
                </a:lnTo>
                <a:lnTo>
                  <a:pt x="591" y="666"/>
                </a:lnTo>
                <a:lnTo>
                  <a:pt x="589" y="666"/>
                </a:lnTo>
                <a:lnTo>
                  <a:pt x="588" y="666"/>
                </a:lnTo>
                <a:lnTo>
                  <a:pt x="588" y="664"/>
                </a:lnTo>
                <a:lnTo>
                  <a:pt x="589" y="664"/>
                </a:lnTo>
                <a:lnTo>
                  <a:pt x="590" y="663"/>
                </a:lnTo>
                <a:lnTo>
                  <a:pt x="592" y="660"/>
                </a:lnTo>
                <a:lnTo>
                  <a:pt x="594" y="658"/>
                </a:lnTo>
                <a:lnTo>
                  <a:pt x="595" y="656"/>
                </a:lnTo>
                <a:lnTo>
                  <a:pt x="596" y="656"/>
                </a:lnTo>
                <a:lnTo>
                  <a:pt x="596" y="655"/>
                </a:lnTo>
                <a:lnTo>
                  <a:pt x="595" y="654"/>
                </a:lnTo>
                <a:lnTo>
                  <a:pt x="595" y="653"/>
                </a:lnTo>
                <a:lnTo>
                  <a:pt x="590" y="653"/>
                </a:lnTo>
                <a:lnTo>
                  <a:pt x="589" y="653"/>
                </a:lnTo>
                <a:lnTo>
                  <a:pt x="588" y="653"/>
                </a:lnTo>
                <a:lnTo>
                  <a:pt x="586" y="653"/>
                </a:lnTo>
                <a:lnTo>
                  <a:pt x="586" y="655"/>
                </a:lnTo>
                <a:lnTo>
                  <a:pt x="585" y="655"/>
                </a:lnTo>
                <a:lnTo>
                  <a:pt x="584" y="655"/>
                </a:lnTo>
                <a:lnTo>
                  <a:pt x="583" y="655"/>
                </a:lnTo>
                <a:lnTo>
                  <a:pt x="582" y="654"/>
                </a:lnTo>
                <a:lnTo>
                  <a:pt x="581" y="654"/>
                </a:lnTo>
                <a:lnTo>
                  <a:pt x="581" y="653"/>
                </a:lnTo>
                <a:lnTo>
                  <a:pt x="580" y="653"/>
                </a:lnTo>
                <a:lnTo>
                  <a:pt x="579" y="653"/>
                </a:lnTo>
                <a:lnTo>
                  <a:pt x="578" y="653"/>
                </a:lnTo>
                <a:lnTo>
                  <a:pt x="577" y="653"/>
                </a:lnTo>
                <a:lnTo>
                  <a:pt x="577" y="654"/>
                </a:lnTo>
                <a:lnTo>
                  <a:pt x="576" y="654"/>
                </a:lnTo>
                <a:lnTo>
                  <a:pt x="575" y="654"/>
                </a:lnTo>
                <a:lnTo>
                  <a:pt x="574" y="654"/>
                </a:lnTo>
                <a:lnTo>
                  <a:pt x="574" y="655"/>
                </a:lnTo>
                <a:lnTo>
                  <a:pt x="573" y="655"/>
                </a:lnTo>
                <a:lnTo>
                  <a:pt x="574" y="657"/>
                </a:lnTo>
                <a:lnTo>
                  <a:pt x="574" y="658"/>
                </a:lnTo>
                <a:lnTo>
                  <a:pt x="573" y="658"/>
                </a:lnTo>
                <a:lnTo>
                  <a:pt x="573" y="658"/>
                </a:lnTo>
                <a:lnTo>
                  <a:pt x="573" y="659"/>
                </a:lnTo>
                <a:lnTo>
                  <a:pt x="572" y="659"/>
                </a:lnTo>
                <a:lnTo>
                  <a:pt x="571" y="659"/>
                </a:lnTo>
                <a:lnTo>
                  <a:pt x="570" y="659"/>
                </a:lnTo>
                <a:lnTo>
                  <a:pt x="569" y="659"/>
                </a:lnTo>
                <a:lnTo>
                  <a:pt x="568" y="659"/>
                </a:lnTo>
                <a:lnTo>
                  <a:pt x="568" y="660"/>
                </a:lnTo>
                <a:lnTo>
                  <a:pt x="569" y="661"/>
                </a:lnTo>
                <a:lnTo>
                  <a:pt x="569" y="662"/>
                </a:lnTo>
                <a:lnTo>
                  <a:pt x="569" y="663"/>
                </a:lnTo>
                <a:lnTo>
                  <a:pt x="568" y="663"/>
                </a:lnTo>
                <a:lnTo>
                  <a:pt x="567" y="663"/>
                </a:lnTo>
                <a:lnTo>
                  <a:pt x="566" y="663"/>
                </a:lnTo>
                <a:lnTo>
                  <a:pt x="565" y="663"/>
                </a:lnTo>
                <a:lnTo>
                  <a:pt x="564" y="663"/>
                </a:lnTo>
                <a:lnTo>
                  <a:pt x="563" y="663"/>
                </a:lnTo>
                <a:lnTo>
                  <a:pt x="562" y="663"/>
                </a:lnTo>
                <a:lnTo>
                  <a:pt x="561" y="663"/>
                </a:lnTo>
                <a:lnTo>
                  <a:pt x="561" y="663"/>
                </a:lnTo>
                <a:lnTo>
                  <a:pt x="560" y="663"/>
                </a:lnTo>
                <a:lnTo>
                  <a:pt x="560" y="662"/>
                </a:lnTo>
                <a:lnTo>
                  <a:pt x="560" y="660"/>
                </a:lnTo>
                <a:lnTo>
                  <a:pt x="560" y="659"/>
                </a:lnTo>
                <a:lnTo>
                  <a:pt x="561" y="659"/>
                </a:lnTo>
                <a:lnTo>
                  <a:pt x="562" y="659"/>
                </a:lnTo>
                <a:lnTo>
                  <a:pt x="563" y="659"/>
                </a:lnTo>
                <a:lnTo>
                  <a:pt x="563" y="658"/>
                </a:lnTo>
                <a:lnTo>
                  <a:pt x="564" y="658"/>
                </a:lnTo>
                <a:lnTo>
                  <a:pt x="565" y="658"/>
                </a:lnTo>
                <a:lnTo>
                  <a:pt x="566" y="658"/>
                </a:lnTo>
                <a:lnTo>
                  <a:pt x="567" y="658"/>
                </a:lnTo>
                <a:lnTo>
                  <a:pt x="568" y="658"/>
                </a:lnTo>
                <a:lnTo>
                  <a:pt x="568" y="657"/>
                </a:lnTo>
                <a:lnTo>
                  <a:pt x="569" y="657"/>
                </a:lnTo>
                <a:lnTo>
                  <a:pt x="570" y="657"/>
                </a:lnTo>
                <a:lnTo>
                  <a:pt x="570" y="656"/>
                </a:lnTo>
                <a:lnTo>
                  <a:pt x="571" y="656"/>
                </a:lnTo>
                <a:lnTo>
                  <a:pt x="572" y="656"/>
                </a:lnTo>
                <a:lnTo>
                  <a:pt x="572" y="655"/>
                </a:lnTo>
                <a:lnTo>
                  <a:pt x="573" y="655"/>
                </a:lnTo>
                <a:lnTo>
                  <a:pt x="573" y="654"/>
                </a:lnTo>
                <a:lnTo>
                  <a:pt x="574" y="654"/>
                </a:lnTo>
                <a:lnTo>
                  <a:pt x="575" y="654"/>
                </a:lnTo>
                <a:lnTo>
                  <a:pt x="575" y="653"/>
                </a:lnTo>
                <a:lnTo>
                  <a:pt x="576" y="653"/>
                </a:lnTo>
                <a:lnTo>
                  <a:pt x="577" y="653"/>
                </a:lnTo>
                <a:lnTo>
                  <a:pt x="578" y="653"/>
                </a:lnTo>
                <a:lnTo>
                  <a:pt x="579" y="653"/>
                </a:lnTo>
                <a:lnTo>
                  <a:pt x="579" y="652"/>
                </a:lnTo>
                <a:lnTo>
                  <a:pt x="580" y="652"/>
                </a:lnTo>
                <a:lnTo>
                  <a:pt x="581" y="652"/>
                </a:lnTo>
                <a:lnTo>
                  <a:pt x="582" y="652"/>
                </a:lnTo>
                <a:lnTo>
                  <a:pt x="583" y="652"/>
                </a:lnTo>
                <a:lnTo>
                  <a:pt x="584" y="652"/>
                </a:lnTo>
                <a:lnTo>
                  <a:pt x="585" y="652"/>
                </a:lnTo>
                <a:lnTo>
                  <a:pt x="585" y="652"/>
                </a:lnTo>
                <a:lnTo>
                  <a:pt x="586" y="652"/>
                </a:lnTo>
                <a:lnTo>
                  <a:pt x="588" y="652"/>
                </a:lnTo>
                <a:lnTo>
                  <a:pt x="590" y="652"/>
                </a:lnTo>
                <a:lnTo>
                  <a:pt x="593" y="652"/>
                </a:lnTo>
                <a:lnTo>
                  <a:pt x="595" y="652"/>
                </a:lnTo>
                <a:lnTo>
                  <a:pt x="596" y="652"/>
                </a:lnTo>
                <a:lnTo>
                  <a:pt x="597" y="652"/>
                </a:lnTo>
                <a:lnTo>
                  <a:pt x="598" y="652"/>
                </a:lnTo>
                <a:lnTo>
                  <a:pt x="598" y="652"/>
                </a:lnTo>
                <a:lnTo>
                  <a:pt x="598" y="651"/>
                </a:lnTo>
                <a:lnTo>
                  <a:pt x="598" y="650"/>
                </a:lnTo>
                <a:lnTo>
                  <a:pt x="595" y="650"/>
                </a:lnTo>
                <a:lnTo>
                  <a:pt x="595" y="645"/>
                </a:lnTo>
                <a:lnTo>
                  <a:pt x="595" y="643"/>
                </a:lnTo>
                <a:lnTo>
                  <a:pt x="595" y="642"/>
                </a:lnTo>
                <a:lnTo>
                  <a:pt x="595" y="637"/>
                </a:lnTo>
                <a:lnTo>
                  <a:pt x="595" y="633"/>
                </a:lnTo>
                <a:lnTo>
                  <a:pt x="595" y="632"/>
                </a:lnTo>
                <a:lnTo>
                  <a:pt x="594" y="632"/>
                </a:lnTo>
                <a:lnTo>
                  <a:pt x="594" y="631"/>
                </a:lnTo>
                <a:lnTo>
                  <a:pt x="593" y="631"/>
                </a:lnTo>
                <a:lnTo>
                  <a:pt x="591" y="631"/>
                </a:lnTo>
                <a:lnTo>
                  <a:pt x="591" y="632"/>
                </a:lnTo>
                <a:lnTo>
                  <a:pt x="590" y="632"/>
                </a:lnTo>
                <a:lnTo>
                  <a:pt x="590" y="633"/>
                </a:lnTo>
                <a:lnTo>
                  <a:pt x="589" y="633"/>
                </a:lnTo>
                <a:lnTo>
                  <a:pt x="585" y="633"/>
                </a:lnTo>
                <a:lnTo>
                  <a:pt x="582" y="633"/>
                </a:lnTo>
                <a:lnTo>
                  <a:pt x="581" y="633"/>
                </a:lnTo>
                <a:lnTo>
                  <a:pt x="580" y="633"/>
                </a:lnTo>
                <a:lnTo>
                  <a:pt x="579" y="633"/>
                </a:lnTo>
                <a:lnTo>
                  <a:pt x="579" y="634"/>
                </a:lnTo>
                <a:lnTo>
                  <a:pt x="579" y="635"/>
                </a:lnTo>
                <a:lnTo>
                  <a:pt x="578" y="635"/>
                </a:lnTo>
                <a:lnTo>
                  <a:pt x="577" y="635"/>
                </a:lnTo>
                <a:lnTo>
                  <a:pt x="576" y="635"/>
                </a:lnTo>
                <a:lnTo>
                  <a:pt x="573" y="635"/>
                </a:lnTo>
                <a:lnTo>
                  <a:pt x="573" y="636"/>
                </a:lnTo>
                <a:lnTo>
                  <a:pt x="572" y="636"/>
                </a:lnTo>
                <a:lnTo>
                  <a:pt x="572" y="634"/>
                </a:lnTo>
                <a:lnTo>
                  <a:pt x="572" y="629"/>
                </a:lnTo>
                <a:lnTo>
                  <a:pt x="572" y="628"/>
                </a:lnTo>
                <a:lnTo>
                  <a:pt x="571" y="628"/>
                </a:lnTo>
                <a:lnTo>
                  <a:pt x="570" y="628"/>
                </a:lnTo>
                <a:lnTo>
                  <a:pt x="568" y="628"/>
                </a:lnTo>
                <a:lnTo>
                  <a:pt x="567" y="628"/>
                </a:lnTo>
                <a:lnTo>
                  <a:pt x="566" y="628"/>
                </a:lnTo>
                <a:lnTo>
                  <a:pt x="565" y="628"/>
                </a:lnTo>
                <a:lnTo>
                  <a:pt x="563" y="628"/>
                </a:lnTo>
                <a:lnTo>
                  <a:pt x="561" y="628"/>
                </a:lnTo>
                <a:lnTo>
                  <a:pt x="561" y="628"/>
                </a:lnTo>
                <a:lnTo>
                  <a:pt x="560" y="628"/>
                </a:lnTo>
                <a:lnTo>
                  <a:pt x="559" y="628"/>
                </a:lnTo>
                <a:lnTo>
                  <a:pt x="558" y="628"/>
                </a:lnTo>
                <a:lnTo>
                  <a:pt x="555" y="628"/>
                </a:lnTo>
                <a:lnTo>
                  <a:pt x="554" y="628"/>
                </a:lnTo>
                <a:lnTo>
                  <a:pt x="554" y="629"/>
                </a:lnTo>
                <a:lnTo>
                  <a:pt x="551" y="629"/>
                </a:lnTo>
                <a:lnTo>
                  <a:pt x="550" y="629"/>
                </a:lnTo>
                <a:lnTo>
                  <a:pt x="549" y="629"/>
                </a:lnTo>
                <a:lnTo>
                  <a:pt x="549" y="629"/>
                </a:lnTo>
                <a:lnTo>
                  <a:pt x="549" y="630"/>
                </a:lnTo>
                <a:lnTo>
                  <a:pt x="549" y="632"/>
                </a:lnTo>
                <a:lnTo>
                  <a:pt x="549" y="633"/>
                </a:lnTo>
                <a:lnTo>
                  <a:pt x="549" y="634"/>
                </a:lnTo>
                <a:lnTo>
                  <a:pt x="549" y="635"/>
                </a:lnTo>
                <a:lnTo>
                  <a:pt x="548" y="635"/>
                </a:lnTo>
                <a:lnTo>
                  <a:pt x="548" y="636"/>
                </a:lnTo>
                <a:lnTo>
                  <a:pt x="548" y="637"/>
                </a:lnTo>
                <a:lnTo>
                  <a:pt x="547" y="638"/>
                </a:lnTo>
                <a:lnTo>
                  <a:pt x="547" y="639"/>
                </a:lnTo>
                <a:lnTo>
                  <a:pt x="547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41"/>
                </a:lnTo>
                <a:lnTo>
                  <a:pt x="546" y="642"/>
                </a:lnTo>
                <a:lnTo>
                  <a:pt x="546" y="643"/>
                </a:lnTo>
                <a:lnTo>
                  <a:pt x="546" y="644"/>
                </a:lnTo>
                <a:lnTo>
                  <a:pt x="546" y="645"/>
                </a:lnTo>
                <a:lnTo>
                  <a:pt x="546" y="647"/>
                </a:lnTo>
                <a:lnTo>
                  <a:pt x="546" y="648"/>
                </a:lnTo>
                <a:lnTo>
                  <a:pt x="546" y="649"/>
                </a:lnTo>
                <a:lnTo>
                  <a:pt x="546" y="650"/>
                </a:lnTo>
                <a:lnTo>
                  <a:pt x="545" y="649"/>
                </a:lnTo>
                <a:lnTo>
                  <a:pt x="544" y="649"/>
                </a:lnTo>
                <a:lnTo>
                  <a:pt x="544" y="648"/>
                </a:lnTo>
                <a:lnTo>
                  <a:pt x="543" y="648"/>
                </a:lnTo>
                <a:lnTo>
                  <a:pt x="543" y="649"/>
                </a:lnTo>
                <a:lnTo>
                  <a:pt x="542" y="649"/>
                </a:lnTo>
                <a:lnTo>
                  <a:pt x="542" y="651"/>
                </a:lnTo>
                <a:lnTo>
                  <a:pt x="542" y="653"/>
                </a:lnTo>
                <a:lnTo>
                  <a:pt x="546" y="652"/>
                </a:lnTo>
                <a:lnTo>
                  <a:pt x="546" y="651"/>
                </a:lnTo>
                <a:lnTo>
                  <a:pt x="548" y="651"/>
                </a:lnTo>
                <a:lnTo>
                  <a:pt x="548" y="650"/>
                </a:lnTo>
                <a:lnTo>
                  <a:pt x="549" y="650"/>
                </a:lnTo>
                <a:lnTo>
                  <a:pt x="549" y="650"/>
                </a:lnTo>
                <a:lnTo>
                  <a:pt x="549" y="651"/>
                </a:lnTo>
                <a:lnTo>
                  <a:pt x="549" y="652"/>
                </a:lnTo>
                <a:lnTo>
                  <a:pt x="549" y="652"/>
                </a:lnTo>
                <a:lnTo>
                  <a:pt x="549" y="653"/>
                </a:lnTo>
                <a:lnTo>
                  <a:pt x="549" y="654"/>
                </a:lnTo>
                <a:lnTo>
                  <a:pt x="549" y="655"/>
                </a:lnTo>
                <a:lnTo>
                  <a:pt x="549" y="656"/>
                </a:lnTo>
                <a:lnTo>
                  <a:pt x="549" y="657"/>
                </a:lnTo>
                <a:lnTo>
                  <a:pt x="549" y="658"/>
                </a:lnTo>
                <a:lnTo>
                  <a:pt x="549" y="659"/>
                </a:lnTo>
                <a:lnTo>
                  <a:pt x="549" y="660"/>
                </a:lnTo>
                <a:lnTo>
                  <a:pt x="549" y="661"/>
                </a:lnTo>
                <a:lnTo>
                  <a:pt x="549" y="661"/>
                </a:lnTo>
                <a:lnTo>
                  <a:pt x="547" y="661"/>
                </a:lnTo>
                <a:lnTo>
                  <a:pt x="546" y="661"/>
                </a:lnTo>
                <a:lnTo>
                  <a:pt x="546" y="662"/>
                </a:lnTo>
                <a:lnTo>
                  <a:pt x="546" y="663"/>
                </a:lnTo>
                <a:lnTo>
                  <a:pt x="545" y="664"/>
                </a:lnTo>
                <a:lnTo>
                  <a:pt x="545" y="665"/>
                </a:lnTo>
                <a:lnTo>
                  <a:pt x="545" y="666"/>
                </a:lnTo>
                <a:lnTo>
                  <a:pt x="545" y="667"/>
                </a:lnTo>
                <a:lnTo>
                  <a:pt x="545" y="668"/>
                </a:lnTo>
                <a:lnTo>
                  <a:pt x="545" y="669"/>
                </a:lnTo>
                <a:lnTo>
                  <a:pt x="545" y="670"/>
                </a:lnTo>
                <a:lnTo>
                  <a:pt x="545" y="671"/>
                </a:lnTo>
                <a:lnTo>
                  <a:pt x="545" y="672"/>
                </a:lnTo>
                <a:lnTo>
                  <a:pt x="547" y="676"/>
                </a:lnTo>
                <a:lnTo>
                  <a:pt x="547" y="678"/>
                </a:lnTo>
                <a:lnTo>
                  <a:pt x="548" y="682"/>
                </a:lnTo>
                <a:lnTo>
                  <a:pt x="548" y="683"/>
                </a:lnTo>
                <a:lnTo>
                  <a:pt x="548" y="684"/>
                </a:lnTo>
                <a:lnTo>
                  <a:pt x="549" y="685"/>
                </a:lnTo>
                <a:lnTo>
                  <a:pt x="549" y="687"/>
                </a:lnTo>
                <a:lnTo>
                  <a:pt x="549" y="688"/>
                </a:lnTo>
                <a:lnTo>
                  <a:pt x="549" y="688"/>
                </a:lnTo>
                <a:lnTo>
                  <a:pt x="549" y="689"/>
                </a:lnTo>
                <a:lnTo>
                  <a:pt x="549" y="689"/>
                </a:lnTo>
                <a:lnTo>
                  <a:pt x="550" y="688"/>
                </a:lnTo>
                <a:lnTo>
                  <a:pt x="551" y="688"/>
                </a:lnTo>
                <a:lnTo>
                  <a:pt x="551" y="694"/>
                </a:lnTo>
                <a:lnTo>
                  <a:pt x="550" y="694"/>
                </a:lnTo>
                <a:lnTo>
                  <a:pt x="549" y="693"/>
                </a:lnTo>
                <a:lnTo>
                  <a:pt x="549" y="693"/>
                </a:lnTo>
                <a:lnTo>
                  <a:pt x="549" y="694"/>
                </a:lnTo>
                <a:lnTo>
                  <a:pt x="549" y="695"/>
                </a:lnTo>
                <a:lnTo>
                  <a:pt x="550" y="695"/>
                </a:lnTo>
                <a:lnTo>
                  <a:pt x="553" y="695"/>
                </a:lnTo>
                <a:lnTo>
                  <a:pt x="554" y="695"/>
                </a:lnTo>
                <a:lnTo>
                  <a:pt x="555" y="695"/>
                </a:lnTo>
                <a:lnTo>
                  <a:pt x="556" y="695"/>
                </a:lnTo>
                <a:lnTo>
                  <a:pt x="557" y="695"/>
                </a:lnTo>
                <a:lnTo>
                  <a:pt x="558" y="695"/>
                </a:lnTo>
                <a:lnTo>
                  <a:pt x="559" y="695"/>
                </a:lnTo>
                <a:lnTo>
                  <a:pt x="560" y="695"/>
                </a:lnTo>
                <a:lnTo>
                  <a:pt x="561" y="695"/>
                </a:lnTo>
                <a:lnTo>
                  <a:pt x="562" y="695"/>
                </a:lnTo>
                <a:lnTo>
                  <a:pt x="563" y="695"/>
                </a:lnTo>
                <a:lnTo>
                  <a:pt x="563" y="694"/>
                </a:lnTo>
                <a:lnTo>
                  <a:pt x="563" y="693"/>
                </a:lnTo>
                <a:lnTo>
                  <a:pt x="564" y="692"/>
                </a:lnTo>
                <a:lnTo>
                  <a:pt x="564" y="693"/>
                </a:lnTo>
                <a:lnTo>
                  <a:pt x="564" y="694"/>
                </a:lnTo>
                <a:lnTo>
                  <a:pt x="564" y="695"/>
                </a:lnTo>
                <a:lnTo>
                  <a:pt x="564" y="696"/>
                </a:lnTo>
                <a:lnTo>
                  <a:pt x="562" y="696"/>
                </a:lnTo>
                <a:lnTo>
                  <a:pt x="561" y="696"/>
                </a:lnTo>
                <a:lnTo>
                  <a:pt x="561" y="696"/>
                </a:lnTo>
                <a:lnTo>
                  <a:pt x="560" y="696"/>
                </a:lnTo>
                <a:lnTo>
                  <a:pt x="559" y="696"/>
                </a:lnTo>
                <a:lnTo>
                  <a:pt x="558" y="696"/>
                </a:lnTo>
                <a:lnTo>
                  <a:pt x="557" y="696"/>
                </a:lnTo>
                <a:lnTo>
                  <a:pt x="556" y="696"/>
                </a:lnTo>
                <a:lnTo>
                  <a:pt x="555" y="696"/>
                </a:lnTo>
                <a:lnTo>
                  <a:pt x="554" y="696"/>
                </a:lnTo>
                <a:lnTo>
                  <a:pt x="553" y="696"/>
                </a:lnTo>
                <a:lnTo>
                  <a:pt x="552" y="696"/>
                </a:lnTo>
                <a:lnTo>
                  <a:pt x="551" y="696"/>
                </a:lnTo>
                <a:lnTo>
                  <a:pt x="550" y="696"/>
                </a:lnTo>
                <a:lnTo>
                  <a:pt x="549" y="696"/>
                </a:lnTo>
                <a:lnTo>
                  <a:pt x="549" y="696"/>
                </a:lnTo>
                <a:lnTo>
                  <a:pt x="548" y="696"/>
                </a:lnTo>
                <a:lnTo>
                  <a:pt x="546" y="696"/>
                </a:lnTo>
                <a:lnTo>
                  <a:pt x="543" y="696"/>
                </a:lnTo>
                <a:lnTo>
                  <a:pt x="541" y="696"/>
                </a:lnTo>
                <a:lnTo>
                  <a:pt x="539" y="696"/>
                </a:lnTo>
                <a:lnTo>
                  <a:pt x="538" y="696"/>
                </a:lnTo>
                <a:lnTo>
                  <a:pt x="537" y="696"/>
                </a:lnTo>
                <a:lnTo>
                  <a:pt x="536" y="696"/>
                </a:lnTo>
                <a:lnTo>
                  <a:pt x="537" y="696"/>
                </a:lnTo>
                <a:lnTo>
                  <a:pt x="537" y="699"/>
                </a:lnTo>
                <a:lnTo>
                  <a:pt x="534" y="699"/>
                </a:lnTo>
                <a:lnTo>
                  <a:pt x="532" y="699"/>
                </a:lnTo>
                <a:lnTo>
                  <a:pt x="532" y="698"/>
                </a:lnTo>
                <a:lnTo>
                  <a:pt x="532" y="696"/>
                </a:lnTo>
                <a:lnTo>
                  <a:pt x="531" y="696"/>
                </a:lnTo>
                <a:lnTo>
                  <a:pt x="530" y="696"/>
                </a:lnTo>
                <a:lnTo>
                  <a:pt x="526" y="696"/>
                </a:lnTo>
                <a:lnTo>
                  <a:pt x="524" y="696"/>
                </a:lnTo>
                <a:lnTo>
                  <a:pt x="522" y="696"/>
                </a:lnTo>
                <a:lnTo>
                  <a:pt x="520" y="696"/>
                </a:lnTo>
                <a:lnTo>
                  <a:pt x="518" y="696"/>
                </a:lnTo>
                <a:lnTo>
                  <a:pt x="514" y="696"/>
                </a:lnTo>
                <a:lnTo>
                  <a:pt x="513" y="696"/>
                </a:lnTo>
                <a:lnTo>
                  <a:pt x="513" y="696"/>
                </a:lnTo>
                <a:lnTo>
                  <a:pt x="513" y="694"/>
                </a:lnTo>
                <a:lnTo>
                  <a:pt x="513" y="692"/>
                </a:lnTo>
                <a:lnTo>
                  <a:pt x="513" y="692"/>
                </a:lnTo>
                <a:lnTo>
                  <a:pt x="514" y="692"/>
                </a:lnTo>
                <a:lnTo>
                  <a:pt x="510" y="692"/>
                </a:lnTo>
                <a:lnTo>
                  <a:pt x="508" y="692"/>
                </a:lnTo>
                <a:lnTo>
                  <a:pt x="508" y="691"/>
                </a:lnTo>
                <a:lnTo>
                  <a:pt x="508" y="690"/>
                </a:lnTo>
                <a:lnTo>
                  <a:pt x="510" y="690"/>
                </a:lnTo>
                <a:lnTo>
                  <a:pt x="512" y="690"/>
                </a:lnTo>
                <a:lnTo>
                  <a:pt x="513" y="690"/>
                </a:lnTo>
                <a:lnTo>
                  <a:pt x="514" y="690"/>
                </a:lnTo>
                <a:lnTo>
                  <a:pt x="514" y="689"/>
                </a:lnTo>
                <a:lnTo>
                  <a:pt x="513" y="689"/>
                </a:lnTo>
                <a:lnTo>
                  <a:pt x="513" y="689"/>
                </a:lnTo>
                <a:lnTo>
                  <a:pt x="512" y="689"/>
                </a:lnTo>
                <a:lnTo>
                  <a:pt x="512" y="688"/>
                </a:lnTo>
                <a:lnTo>
                  <a:pt x="512" y="688"/>
                </a:lnTo>
                <a:lnTo>
                  <a:pt x="512" y="687"/>
                </a:lnTo>
                <a:lnTo>
                  <a:pt x="512" y="686"/>
                </a:lnTo>
                <a:lnTo>
                  <a:pt x="513" y="686"/>
                </a:lnTo>
                <a:lnTo>
                  <a:pt x="513" y="685"/>
                </a:lnTo>
                <a:lnTo>
                  <a:pt x="513" y="679"/>
                </a:lnTo>
                <a:lnTo>
                  <a:pt x="513" y="678"/>
                </a:lnTo>
                <a:lnTo>
                  <a:pt x="513" y="676"/>
                </a:lnTo>
                <a:lnTo>
                  <a:pt x="513" y="676"/>
                </a:lnTo>
                <a:lnTo>
                  <a:pt x="513" y="675"/>
                </a:lnTo>
                <a:lnTo>
                  <a:pt x="513" y="673"/>
                </a:lnTo>
                <a:lnTo>
                  <a:pt x="513" y="672"/>
                </a:lnTo>
                <a:lnTo>
                  <a:pt x="513" y="671"/>
                </a:lnTo>
                <a:lnTo>
                  <a:pt x="513" y="670"/>
                </a:lnTo>
                <a:lnTo>
                  <a:pt x="513" y="669"/>
                </a:lnTo>
                <a:lnTo>
                  <a:pt x="513" y="668"/>
                </a:lnTo>
                <a:lnTo>
                  <a:pt x="513" y="667"/>
                </a:lnTo>
                <a:lnTo>
                  <a:pt x="513" y="666"/>
                </a:lnTo>
                <a:lnTo>
                  <a:pt x="513" y="665"/>
                </a:lnTo>
                <a:lnTo>
                  <a:pt x="513" y="664"/>
                </a:lnTo>
                <a:lnTo>
                  <a:pt x="513" y="664"/>
                </a:lnTo>
                <a:lnTo>
                  <a:pt x="513" y="663"/>
                </a:lnTo>
                <a:lnTo>
                  <a:pt x="513" y="662"/>
                </a:lnTo>
                <a:lnTo>
                  <a:pt x="513" y="661"/>
                </a:lnTo>
                <a:lnTo>
                  <a:pt x="512" y="661"/>
                </a:lnTo>
                <a:lnTo>
                  <a:pt x="512" y="659"/>
                </a:lnTo>
                <a:lnTo>
                  <a:pt x="511" y="659"/>
                </a:lnTo>
                <a:lnTo>
                  <a:pt x="510" y="659"/>
                </a:lnTo>
                <a:lnTo>
                  <a:pt x="509" y="659"/>
                </a:lnTo>
                <a:lnTo>
                  <a:pt x="508" y="659"/>
                </a:lnTo>
                <a:lnTo>
                  <a:pt x="507" y="659"/>
                </a:lnTo>
                <a:lnTo>
                  <a:pt x="506" y="659"/>
                </a:lnTo>
                <a:lnTo>
                  <a:pt x="505" y="659"/>
                </a:lnTo>
                <a:lnTo>
                  <a:pt x="504" y="659"/>
                </a:lnTo>
                <a:lnTo>
                  <a:pt x="502" y="659"/>
                </a:lnTo>
                <a:lnTo>
                  <a:pt x="501" y="659"/>
                </a:lnTo>
                <a:lnTo>
                  <a:pt x="499" y="659"/>
                </a:lnTo>
                <a:lnTo>
                  <a:pt x="498" y="659"/>
                </a:lnTo>
                <a:lnTo>
                  <a:pt x="497" y="659"/>
                </a:lnTo>
                <a:lnTo>
                  <a:pt x="496" y="659"/>
                </a:lnTo>
                <a:lnTo>
                  <a:pt x="495" y="659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4" y="663"/>
                </a:lnTo>
                <a:lnTo>
                  <a:pt x="493" y="663"/>
                </a:lnTo>
                <a:lnTo>
                  <a:pt x="492" y="663"/>
                </a:lnTo>
                <a:lnTo>
                  <a:pt x="491" y="663"/>
                </a:lnTo>
                <a:lnTo>
                  <a:pt x="490" y="663"/>
                </a:lnTo>
                <a:lnTo>
                  <a:pt x="489" y="663"/>
                </a:lnTo>
                <a:lnTo>
                  <a:pt x="489" y="663"/>
                </a:lnTo>
                <a:lnTo>
                  <a:pt x="488" y="663"/>
                </a:lnTo>
                <a:lnTo>
                  <a:pt x="487" y="663"/>
                </a:lnTo>
                <a:lnTo>
                  <a:pt x="486" y="663"/>
                </a:lnTo>
                <a:lnTo>
                  <a:pt x="485" y="663"/>
                </a:lnTo>
                <a:lnTo>
                  <a:pt x="484" y="663"/>
                </a:lnTo>
                <a:lnTo>
                  <a:pt x="483" y="663"/>
                </a:lnTo>
                <a:lnTo>
                  <a:pt x="482" y="663"/>
                </a:lnTo>
                <a:lnTo>
                  <a:pt x="481" y="663"/>
                </a:lnTo>
                <a:lnTo>
                  <a:pt x="480" y="663"/>
                </a:lnTo>
                <a:lnTo>
                  <a:pt x="479" y="663"/>
                </a:lnTo>
                <a:lnTo>
                  <a:pt x="478" y="663"/>
                </a:lnTo>
                <a:lnTo>
                  <a:pt x="477" y="663"/>
                </a:lnTo>
                <a:lnTo>
                  <a:pt x="477" y="663"/>
                </a:lnTo>
                <a:lnTo>
                  <a:pt x="477" y="660"/>
                </a:lnTo>
                <a:lnTo>
                  <a:pt x="476" y="660"/>
                </a:lnTo>
                <a:lnTo>
                  <a:pt x="476" y="662"/>
                </a:lnTo>
                <a:lnTo>
                  <a:pt x="475" y="662"/>
                </a:lnTo>
                <a:lnTo>
                  <a:pt x="475" y="661"/>
                </a:lnTo>
                <a:lnTo>
                  <a:pt x="474" y="661"/>
                </a:lnTo>
                <a:lnTo>
                  <a:pt x="473" y="661"/>
                </a:lnTo>
                <a:lnTo>
                  <a:pt x="472" y="661"/>
                </a:lnTo>
                <a:lnTo>
                  <a:pt x="471" y="661"/>
                </a:lnTo>
                <a:lnTo>
                  <a:pt x="470" y="661"/>
                </a:lnTo>
                <a:lnTo>
                  <a:pt x="471" y="660"/>
                </a:lnTo>
                <a:lnTo>
                  <a:pt x="472" y="660"/>
                </a:lnTo>
                <a:lnTo>
                  <a:pt x="471" y="660"/>
                </a:lnTo>
                <a:lnTo>
                  <a:pt x="470" y="660"/>
                </a:lnTo>
                <a:lnTo>
                  <a:pt x="468" y="662"/>
                </a:lnTo>
                <a:lnTo>
                  <a:pt x="466" y="661"/>
                </a:lnTo>
                <a:lnTo>
                  <a:pt x="465" y="662"/>
                </a:lnTo>
                <a:lnTo>
                  <a:pt x="465" y="661"/>
                </a:lnTo>
                <a:lnTo>
                  <a:pt x="464" y="661"/>
                </a:lnTo>
                <a:lnTo>
                  <a:pt x="463" y="661"/>
                </a:lnTo>
                <a:lnTo>
                  <a:pt x="462" y="661"/>
                </a:lnTo>
                <a:lnTo>
                  <a:pt x="461" y="661"/>
                </a:lnTo>
                <a:lnTo>
                  <a:pt x="460" y="661"/>
                </a:lnTo>
                <a:lnTo>
                  <a:pt x="459" y="661"/>
                </a:lnTo>
                <a:lnTo>
                  <a:pt x="458" y="662"/>
                </a:lnTo>
                <a:lnTo>
                  <a:pt x="457" y="662"/>
                </a:lnTo>
                <a:lnTo>
                  <a:pt x="457" y="663"/>
                </a:lnTo>
                <a:lnTo>
                  <a:pt x="456" y="663"/>
                </a:lnTo>
                <a:lnTo>
                  <a:pt x="455" y="663"/>
                </a:lnTo>
                <a:lnTo>
                  <a:pt x="454" y="663"/>
                </a:lnTo>
                <a:lnTo>
                  <a:pt x="453" y="663"/>
                </a:lnTo>
                <a:lnTo>
                  <a:pt x="453" y="663"/>
                </a:lnTo>
                <a:lnTo>
                  <a:pt x="452" y="663"/>
                </a:lnTo>
                <a:lnTo>
                  <a:pt x="451" y="663"/>
                </a:lnTo>
                <a:lnTo>
                  <a:pt x="450" y="663"/>
                </a:lnTo>
                <a:lnTo>
                  <a:pt x="449" y="663"/>
                </a:lnTo>
                <a:lnTo>
                  <a:pt x="448" y="663"/>
                </a:lnTo>
                <a:lnTo>
                  <a:pt x="447" y="663"/>
                </a:lnTo>
                <a:lnTo>
                  <a:pt x="446" y="664"/>
                </a:lnTo>
                <a:lnTo>
                  <a:pt x="445" y="664"/>
                </a:lnTo>
                <a:lnTo>
                  <a:pt x="444" y="664"/>
                </a:lnTo>
                <a:lnTo>
                  <a:pt x="444" y="664"/>
                </a:lnTo>
                <a:lnTo>
                  <a:pt x="444" y="665"/>
                </a:lnTo>
                <a:lnTo>
                  <a:pt x="444" y="666"/>
                </a:lnTo>
                <a:lnTo>
                  <a:pt x="443" y="666"/>
                </a:lnTo>
                <a:lnTo>
                  <a:pt x="442" y="666"/>
                </a:lnTo>
                <a:lnTo>
                  <a:pt x="441" y="666"/>
                </a:lnTo>
                <a:lnTo>
                  <a:pt x="441" y="667"/>
                </a:lnTo>
                <a:lnTo>
                  <a:pt x="442" y="667"/>
                </a:lnTo>
                <a:lnTo>
                  <a:pt x="442" y="668"/>
                </a:lnTo>
                <a:lnTo>
                  <a:pt x="441" y="668"/>
                </a:lnTo>
                <a:lnTo>
                  <a:pt x="441" y="669"/>
                </a:lnTo>
                <a:lnTo>
                  <a:pt x="441" y="671"/>
                </a:lnTo>
                <a:lnTo>
                  <a:pt x="441" y="672"/>
                </a:lnTo>
                <a:lnTo>
                  <a:pt x="441" y="672"/>
                </a:lnTo>
                <a:lnTo>
                  <a:pt x="440" y="672"/>
                </a:lnTo>
                <a:lnTo>
                  <a:pt x="439" y="672"/>
                </a:lnTo>
                <a:lnTo>
                  <a:pt x="438" y="672"/>
                </a:lnTo>
                <a:lnTo>
                  <a:pt x="437" y="672"/>
                </a:lnTo>
                <a:lnTo>
                  <a:pt x="436" y="672"/>
                </a:lnTo>
                <a:lnTo>
                  <a:pt x="435" y="672"/>
                </a:lnTo>
                <a:lnTo>
                  <a:pt x="434" y="672"/>
                </a:lnTo>
                <a:lnTo>
                  <a:pt x="434" y="673"/>
                </a:lnTo>
                <a:lnTo>
                  <a:pt x="435" y="673"/>
                </a:lnTo>
                <a:lnTo>
                  <a:pt x="435" y="674"/>
                </a:lnTo>
                <a:lnTo>
                  <a:pt x="435" y="675"/>
                </a:lnTo>
                <a:lnTo>
                  <a:pt x="436" y="676"/>
                </a:lnTo>
                <a:lnTo>
                  <a:pt x="436" y="676"/>
                </a:lnTo>
                <a:lnTo>
                  <a:pt x="436" y="677"/>
                </a:lnTo>
                <a:lnTo>
                  <a:pt x="436" y="678"/>
                </a:lnTo>
                <a:lnTo>
                  <a:pt x="436" y="679"/>
                </a:lnTo>
                <a:lnTo>
                  <a:pt x="436" y="680"/>
                </a:lnTo>
                <a:lnTo>
                  <a:pt x="436" y="681"/>
                </a:lnTo>
                <a:lnTo>
                  <a:pt x="436" y="682"/>
                </a:lnTo>
                <a:lnTo>
                  <a:pt x="436" y="683"/>
                </a:lnTo>
                <a:lnTo>
                  <a:pt x="436" y="684"/>
                </a:lnTo>
                <a:lnTo>
                  <a:pt x="436" y="685"/>
                </a:lnTo>
                <a:lnTo>
                  <a:pt x="435" y="685"/>
                </a:lnTo>
                <a:lnTo>
                  <a:pt x="434" y="685"/>
                </a:lnTo>
                <a:lnTo>
                  <a:pt x="434" y="686"/>
                </a:lnTo>
                <a:close/>
                <a:moveTo>
                  <a:pt x="849" y="441"/>
                </a:moveTo>
                <a:lnTo>
                  <a:pt x="849" y="441"/>
                </a:lnTo>
                <a:lnTo>
                  <a:pt x="849" y="442"/>
                </a:lnTo>
                <a:lnTo>
                  <a:pt x="849" y="443"/>
                </a:lnTo>
                <a:lnTo>
                  <a:pt x="851" y="446"/>
                </a:lnTo>
                <a:lnTo>
                  <a:pt x="851" y="447"/>
                </a:lnTo>
                <a:lnTo>
                  <a:pt x="853" y="449"/>
                </a:lnTo>
                <a:lnTo>
                  <a:pt x="856" y="454"/>
                </a:lnTo>
                <a:lnTo>
                  <a:pt x="858" y="458"/>
                </a:lnTo>
                <a:lnTo>
                  <a:pt x="861" y="464"/>
                </a:lnTo>
                <a:lnTo>
                  <a:pt x="861" y="465"/>
                </a:lnTo>
                <a:lnTo>
                  <a:pt x="862" y="466"/>
                </a:lnTo>
                <a:lnTo>
                  <a:pt x="866" y="472"/>
                </a:lnTo>
                <a:lnTo>
                  <a:pt x="866" y="472"/>
                </a:lnTo>
                <a:lnTo>
                  <a:pt x="866" y="473"/>
                </a:lnTo>
                <a:lnTo>
                  <a:pt x="867" y="475"/>
                </a:lnTo>
                <a:lnTo>
                  <a:pt x="869" y="476"/>
                </a:lnTo>
                <a:lnTo>
                  <a:pt x="871" y="478"/>
                </a:lnTo>
                <a:lnTo>
                  <a:pt x="872" y="479"/>
                </a:lnTo>
                <a:lnTo>
                  <a:pt x="872" y="479"/>
                </a:lnTo>
                <a:lnTo>
                  <a:pt x="873" y="479"/>
                </a:lnTo>
                <a:lnTo>
                  <a:pt x="873" y="480"/>
                </a:lnTo>
                <a:lnTo>
                  <a:pt x="873" y="479"/>
                </a:lnTo>
                <a:lnTo>
                  <a:pt x="874" y="479"/>
                </a:lnTo>
                <a:lnTo>
                  <a:pt x="877" y="477"/>
                </a:lnTo>
                <a:lnTo>
                  <a:pt x="876" y="476"/>
                </a:lnTo>
                <a:lnTo>
                  <a:pt x="875" y="474"/>
                </a:lnTo>
                <a:lnTo>
                  <a:pt x="877" y="474"/>
                </a:lnTo>
                <a:lnTo>
                  <a:pt x="886" y="474"/>
                </a:lnTo>
                <a:lnTo>
                  <a:pt x="888" y="473"/>
                </a:lnTo>
                <a:lnTo>
                  <a:pt x="887" y="472"/>
                </a:lnTo>
                <a:lnTo>
                  <a:pt x="887" y="472"/>
                </a:lnTo>
                <a:lnTo>
                  <a:pt x="886" y="471"/>
                </a:lnTo>
                <a:lnTo>
                  <a:pt x="885" y="470"/>
                </a:lnTo>
                <a:lnTo>
                  <a:pt x="884" y="469"/>
                </a:lnTo>
                <a:lnTo>
                  <a:pt x="884" y="469"/>
                </a:lnTo>
                <a:lnTo>
                  <a:pt x="884" y="468"/>
                </a:lnTo>
                <a:lnTo>
                  <a:pt x="883" y="467"/>
                </a:lnTo>
                <a:lnTo>
                  <a:pt x="875" y="467"/>
                </a:lnTo>
                <a:lnTo>
                  <a:pt x="872" y="466"/>
                </a:lnTo>
                <a:lnTo>
                  <a:pt x="872" y="466"/>
                </a:lnTo>
                <a:lnTo>
                  <a:pt x="883" y="466"/>
                </a:lnTo>
                <a:lnTo>
                  <a:pt x="882" y="465"/>
                </a:lnTo>
                <a:lnTo>
                  <a:pt x="881" y="464"/>
                </a:lnTo>
                <a:lnTo>
                  <a:pt x="881" y="463"/>
                </a:lnTo>
                <a:lnTo>
                  <a:pt x="879" y="461"/>
                </a:lnTo>
                <a:lnTo>
                  <a:pt x="879" y="460"/>
                </a:lnTo>
                <a:lnTo>
                  <a:pt x="878" y="460"/>
                </a:lnTo>
                <a:lnTo>
                  <a:pt x="876" y="457"/>
                </a:lnTo>
                <a:lnTo>
                  <a:pt x="876" y="456"/>
                </a:lnTo>
                <a:lnTo>
                  <a:pt x="875" y="455"/>
                </a:lnTo>
                <a:lnTo>
                  <a:pt x="874" y="454"/>
                </a:lnTo>
                <a:lnTo>
                  <a:pt x="873" y="452"/>
                </a:lnTo>
                <a:lnTo>
                  <a:pt x="877" y="450"/>
                </a:lnTo>
                <a:lnTo>
                  <a:pt x="878" y="451"/>
                </a:lnTo>
                <a:lnTo>
                  <a:pt x="879" y="452"/>
                </a:lnTo>
                <a:lnTo>
                  <a:pt x="877" y="453"/>
                </a:lnTo>
                <a:lnTo>
                  <a:pt x="876" y="454"/>
                </a:lnTo>
                <a:lnTo>
                  <a:pt x="877" y="455"/>
                </a:lnTo>
                <a:lnTo>
                  <a:pt x="878" y="456"/>
                </a:lnTo>
                <a:lnTo>
                  <a:pt x="877" y="457"/>
                </a:lnTo>
                <a:lnTo>
                  <a:pt x="878" y="459"/>
                </a:lnTo>
                <a:lnTo>
                  <a:pt x="879" y="459"/>
                </a:lnTo>
                <a:lnTo>
                  <a:pt x="884" y="456"/>
                </a:lnTo>
                <a:lnTo>
                  <a:pt x="891" y="452"/>
                </a:lnTo>
                <a:lnTo>
                  <a:pt x="892" y="453"/>
                </a:lnTo>
                <a:lnTo>
                  <a:pt x="892" y="454"/>
                </a:lnTo>
                <a:lnTo>
                  <a:pt x="893" y="456"/>
                </a:lnTo>
                <a:lnTo>
                  <a:pt x="895" y="455"/>
                </a:lnTo>
                <a:lnTo>
                  <a:pt x="896" y="454"/>
                </a:lnTo>
                <a:lnTo>
                  <a:pt x="898" y="458"/>
                </a:lnTo>
                <a:lnTo>
                  <a:pt x="897" y="458"/>
                </a:lnTo>
                <a:lnTo>
                  <a:pt x="896" y="459"/>
                </a:lnTo>
                <a:lnTo>
                  <a:pt x="890" y="462"/>
                </a:lnTo>
                <a:lnTo>
                  <a:pt x="889" y="462"/>
                </a:lnTo>
                <a:lnTo>
                  <a:pt x="888" y="462"/>
                </a:lnTo>
                <a:lnTo>
                  <a:pt x="887" y="463"/>
                </a:lnTo>
                <a:lnTo>
                  <a:pt x="886" y="464"/>
                </a:lnTo>
                <a:lnTo>
                  <a:pt x="887" y="465"/>
                </a:lnTo>
                <a:lnTo>
                  <a:pt x="887" y="466"/>
                </a:lnTo>
                <a:lnTo>
                  <a:pt x="888" y="466"/>
                </a:lnTo>
                <a:lnTo>
                  <a:pt x="888" y="467"/>
                </a:lnTo>
                <a:lnTo>
                  <a:pt x="889" y="468"/>
                </a:lnTo>
                <a:lnTo>
                  <a:pt x="888" y="468"/>
                </a:lnTo>
                <a:lnTo>
                  <a:pt x="888" y="467"/>
                </a:lnTo>
                <a:lnTo>
                  <a:pt x="887" y="467"/>
                </a:lnTo>
                <a:lnTo>
                  <a:pt x="886" y="467"/>
                </a:lnTo>
                <a:lnTo>
                  <a:pt x="885" y="467"/>
                </a:lnTo>
                <a:lnTo>
                  <a:pt x="884" y="467"/>
                </a:lnTo>
                <a:lnTo>
                  <a:pt x="884" y="467"/>
                </a:lnTo>
                <a:lnTo>
                  <a:pt x="884" y="468"/>
                </a:lnTo>
                <a:lnTo>
                  <a:pt x="885" y="469"/>
                </a:lnTo>
                <a:lnTo>
                  <a:pt x="886" y="471"/>
                </a:lnTo>
                <a:lnTo>
                  <a:pt x="887" y="472"/>
                </a:lnTo>
                <a:lnTo>
                  <a:pt x="888" y="472"/>
                </a:lnTo>
                <a:lnTo>
                  <a:pt x="888" y="473"/>
                </a:lnTo>
                <a:lnTo>
                  <a:pt x="890" y="475"/>
                </a:lnTo>
                <a:lnTo>
                  <a:pt x="892" y="477"/>
                </a:lnTo>
                <a:lnTo>
                  <a:pt x="892" y="478"/>
                </a:lnTo>
                <a:lnTo>
                  <a:pt x="892" y="479"/>
                </a:lnTo>
                <a:lnTo>
                  <a:pt x="892" y="480"/>
                </a:lnTo>
                <a:lnTo>
                  <a:pt x="892" y="485"/>
                </a:lnTo>
                <a:lnTo>
                  <a:pt x="892" y="487"/>
                </a:lnTo>
                <a:lnTo>
                  <a:pt x="892" y="488"/>
                </a:lnTo>
                <a:lnTo>
                  <a:pt x="891" y="488"/>
                </a:lnTo>
                <a:lnTo>
                  <a:pt x="891" y="489"/>
                </a:lnTo>
                <a:lnTo>
                  <a:pt x="890" y="490"/>
                </a:lnTo>
                <a:lnTo>
                  <a:pt x="890" y="489"/>
                </a:lnTo>
                <a:lnTo>
                  <a:pt x="888" y="490"/>
                </a:lnTo>
                <a:lnTo>
                  <a:pt x="888" y="491"/>
                </a:lnTo>
                <a:lnTo>
                  <a:pt x="889" y="491"/>
                </a:lnTo>
                <a:lnTo>
                  <a:pt x="889" y="492"/>
                </a:lnTo>
                <a:lnTo>
                  <a:pt x="890" y="492"/>
                </a:lnTo>
                <a:lnTo>
                  <a:pt x="891" y="493"/>
                </a:lnTo>
                <a:lnTo>
                  <a:pt x="892" y="494"/>
                </a:lnTo>
                <a:lnTo>
                  <a:pt x="893" y="494"/>
                </a:lnTo>
                <a:lnTo>
                  <a:pt x="893" y="495"/>
                </a:lnTo>
                <a:lnTo>
                  <a:pt x="894" y="495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7" y="496"/>
                </a:lnTo>
                <a:lnTo>
                  <a:pt x="899" y="496"/>
                </a:lnTo>
                <a:lnTo>
                  <a:pt x="901" y="496"/>
                </a:lnTo>
                <a:lnTo>
                  <a:pt x="902" y="496"/>
                </a:lnTo>
                <a:lnTo>
                  <a:pt x="906" y="496"/>
                </a:lnTo>
                <a:lnTo>
                  <a:pt x="911" y="496"/>
                </a:lnTo>
                <a:lnTo>
                  <a:pt x="912" y="496"/>
                </a:lnTo>
                <a:lnTo>
                  <a:pt x="914" y="496"/>
                </a:lnTo>
                <a:lnTo>
                  <a:pt x="915" y="496"/>
                </a:lnTo>
                <a:lnTo>
                  <a:pt x="916" y="496"/>
                </a:lnTo>
                <a:lnTo>
                  <a:pt x="918" y="496"/>
                </a:lnTo>
                <a:lnTo>
                  <a:pt x="918" y="497"/>
                </a:lnTo>
                <a:lnTo>
                  <a:pt x="918" y="498"/>
                </a:lnTo>
                <a:lnTo>
                  <a:pt x="916" y="499"/>
                </a:lnTo>
                <a:lnTo>
                  <a:pt x="916" y="500"/>
                </a:lnTo>
                <a:lnTo>
                  <a:pt x="918" y="499"/>
                </a:lnTo>
                <a:lnTo>
                  <a:pt x="918" y="500"/>
                </a:lnTo>
                <a:lnTo>
                  <a:pt x="918" y="501"/>
                </a:lnTo>
                <a:lnTo>
                  <a:pt x="920" y="501"/>
                </a:lnTo>
                <a:lnTo>
                  <a:pt x="920" y="501"/>
                </a:lnTo>
                <a:lnTo>
                  <a:pt x="920" y="500"/>
                </a:lnTo>
                <a:lnTo>
                  <a:pt x="922" y="500"/>
                </a:lnTo>
                <a:lnTo>
                  <a:pt x="924" y="500"/>
                </a:lnTo>
                <a:lnTo>
                  <a:pt x="925" y="500"/>
                </a:lnTo>
                <a:lnTo>
                  <a:pt x="926" y="500"/>
                </a:lnTo>
                <a:lnTo>
                  <a:pt x="928" y="500"/>
                </a:lnTo>
                <a:lnTo>
                  <a:pt x="930" y="499"/>
                </a:lnTo>
                <a:lnTo>
                  <a:pt x="931" y="499"/>
                </a:lnTo>
                <a:lnTo>
                  <a:pt x="931" y="498"/>
                </a:lnTo>
                <a:lnTo>
                  <a:pt x="931" y="497"/>
                </a:lnTo>
                <a:lnTo>
                  <a:pt x="931" y="496"/>
                </a:lnTo>
                <a:lnTo>
                  <a:pt x="931" y="496"/>
                </a:lnTo>
                <a:lnTo>
                  <a:pt x="933" y="496"/>
                </a:lnTo>
                <a:lnTo>
                  <a:pt x="934" y="496"/>
                </a:lnTo>
                <a:lnTo>
                  <a:pt x="934" y="498"/>
                </a:lnTo>
                <a:lnTo>
                  <a:pt x="934" y="500"/>
                </a:lnTo>
                <a:lnTo>
                  <a:pt x="934" y="501"/>
                </a:lnTo>
                <a:lnTo>
                  <a:pt x="934" y="502"/>
                </a:lnTo>
                <a:lnTo>
                  <a:pt x="934" y="503"/>
                </a:lnTo>
                <a:lnTo>
                  <a:pt x="934" y="504"/>
                </a:lnTo>
                <a:lnTo>
                  <a:pt x="935" y="504"/>
                </a:lnTo>
                <a:lnTo>
                  <a:pt x="935" y="505"/>
                </a:lnTo>
                <a:lnTo>
                  <a:pt x="935" y="506"/>
                </a:lnTo>
                <a:lnTo>
                  <a:pt x="936" y="506"/>
                </a:lnTo>
                <a:lnTo>
                  <a:pt x="936" y="507"/>
                </a:lnTo>
                <a:lnTo>
                  <a:pt x="937" y="508"/>
                </a:lnTo>
                <a:lnTo>
                  <a:pt x="938" y="508"/>
                </a:lnTo>
                <a:lnTo>
                  <a:pt x="939" y="509"/>
                </a:lnTo>
                <a:lnTo>
                  <a:pt x="939" y="510"/>
                </a:lnTo>
                <a:lnTo>
                  <a:pt x="943" y="512"/>
                </a:lnTo>
                <a:lnTo>
                  <a:pt x="944" y="514"/>
                </a:lnTo>
                <a:lnTo>
                  <a:pt x="945" y="514"/>
                </a:lnTo>
                <a:lnTo>
                  <a:pt x="945" y="515"/>
                </a:lnTo>
                <a:lnTo>
                  <a:pt x="946" y="515"/>
                </a:lnTo>
                <a:lnTo>
                  <a:pt x="946" y="516"/>
                </a:lnTo>
                <a:lnTo>
                  <a:pt x="947" y="516"/>
                </a:lnTo>
                <a:lnTo>
                  <a:pt x="947" y="515"/>
                </a:lnTo>
                <a:lnTo>
                  <a:pt x="948" y="515"/>
                </a:lnTo>
                <a:lnTo>
                  <a:pt x="949" y="515"/>
                </a:lnTo>
                <a:lnTo>
                  <a:pt x="949" y="516"/>
                </a:lnTo>
                <a:lnTo>
                  <a:pt x="949" y="517"/>
                </a:lnTo>
                <a:lnTo>
                  <a:pt x="950" y="517"/>
                </a:lnTo>
                <a:lnTo>
                  <a:pt x="950" y="518"/>
                </a:lnTo>
                <a:lnTo>
                  <a:pt x="950" y="519"/>
                </a:lnTo>
                <a:lnTo>
                  <a:pt x="951" y="520"/>
                </a:lnTo>
                <a:lnTo>
                  <a:pt x="951" y="520"/>
                </a:lnTo>
                <a:lnTo>
                  <a:pt x="951" y="521"/>
                </a:lnTo>
                <a:lnTo>
                  <a:pt x="951" y="522"/>
                </a:lnTo>
                <a:lnTo>
                  <a:pt x="951" y="523"/>
                </a:lnTo>
                <a:lnTo>
                  <a:pt x="951" y="524"/>
                </a:lnTo>
                <a:lnTo>
                  <a:pt x="951" y="523"/>
                </a:lnTo>
                <a:lnTo>
                  <a:pt x="950" y="523"/>
                </a:lnTo>
                <a:lnTo>
                  <a:pt x="949" y="523"/>
                </a:lnTo>
                <a:lnTo>
                  <a:pt x="949" y="524"/>
                </a:lnTo>
                <a:lnTo>
                  <a:pt x="949" y="525"/>
                </a:lnTo>
                <a:lnTo>
                  <a:pt x="948" y="525"/>
                </a:lnTo>
                <a:lnTo>
                  <a:pt x="948" y="526"/>
                </a:lnTo>
                <a:lnTo>
                  <a:pt x="948" y="527"/>
                </a:lnTo>
                <a:lnTo>
                  <a:pt x="948" y="528"/>
                </a:lnTo>
                <a:lnTo>
                  <a:pt x="947" y="528"/>
                </a:lnTo>
                <a:lnTo>
                  <a:pt x="947" y="529"/>
                </a:lnTo>
                <a:lnTo>
                  <a:pt x="946" y="530"/>
                </a:lnTo>
                <a:lnTo>
                  <a:pt x="950" y="532"/>
                </a:lnTo>
                <a:lnTo>
                  <a:pt x="951" y="532"/>
                </a:lnTo>
                <a:lnTo>
                  <a:pt x="951" y="533"/>
                </a:lnTo>
                <a:lnTo>
                  <a:pt x="952" y="533"/>
                </a:lnTo>
                <a:lnTo>
                  <a:pt x="951" y="533"/>
                </a:lnTo>
                <a:lnTo>
                  <a:pt x="951" y="534"/>
                </a:lnTo>
                <a:lnTo>
                  <a:pt x="952" y="534"/>
                </a:lnTo>
                <a:lnTo>
                  <a:pt x="953" y="535"/>
                </a:lnTo>
                <a:lnTo>
                  <a:pt x="954" y="535"/>
                </a:lnTo>
                <a:lnTo>
                  <a:pt x="954" y="536"/>
                </a:lnTo>
                <a:lnTo>
                  <a:pt x="953" y="537"/>
                </a:lnTo>
                <a:lnTo>
                  <a:pt x="954" y="538"/>
                </a:lnTo>
                <a:lnTo>
                  <a:pt x="955" y="538"/>
                </a:lnTo>
                <a:lnTo>
                  <a:pt x="956" y="538"/>
                </a:lnTo>
                <a:lnTo>
                  <a:pt x="956" y="539"/>
                </a:lnTo>
                <a:lnTo>
                  <a:pt x="956" y="539"/>
                </a:lnTo>
                <a:lnTo>
                  <a:pt x="956" y="540"/>
                </a:lnTo>
                <a:lnTo>
                  <a:pt x="957" y="540"/>
                </a:lnTo>
                <a:lnTo>
                  <a:pt x="958" y="540"/>
                </a:lnTo>
                <a:lnTo>
                  <a:pt x="958" y="541"/>
                </a:lnTo>
                <a:lnTo>
                  <a:pt x="959" y="541"/>
                </a:lnTo>
                <a:lnTo>
                  <a:pt x="960" y="542"/>
                </a:lnTo>
                <a:lnTo>
                  <a:pt x="961" y="542"/>
                </a:lnTo>
                <a:lnTo>
                  <a:pt x="961" y="543"/>
                </a:lnTo>
                <a:lnTo>
                  <a:pt x="962" y="543"/>
                </a:lnTo>
                <a:lnTo>
                  <a:pt x="963" y="543"/>
                </a:lnTo>
                <a:lnTo>
                  <a:pt x="963" y="544"/>
                </a:lnTo>
                <a:lnTo>
                  <a:pt x="964" y="544"/>
                </a:lnTo>
                <a:lnTo>
                  <a:pt x="964" y="544"/>
                </a:lnTo>
                <a:lnTo>
                  <a:pt x="965" y="544"/>
                </a:lnTo>
                <a:lnTo>
                  <a:pt x="966" y="544"/>
                </a:lnTo>
                <a:lnTo>
                  <a:pt x="966" y="545"/>
                </a:lnTo>
                <a:lnTo>
                  <a:pt x="965" y="545"/>
                </a:lnTo>
                <a:lnTo>
                  <a:pt x="965" y="546"/>
                </a:lnTo>
                <a:lnTo>
                  <a:pt x="964" y="546"/>
                </a:lnTo>
                <a:lnTo>
                  <a:pt x="965" y="547"/>
                </a:lnTo>
                <a:lnTo>
                  <a:pt x="966" y="548"/>
                </a:lnTo>
                <a:lnTo>
                  <a:pt x="967" y="548"/>
                </a:lnTo>
                <a:lnTo>
                  <a:pt x="968" y="548"/>
                </a:lnTo>
                <a:lnTo>
                  <a:pt x="968" y="548"/>
                </a:lnTo>
                <a:lnTo>
                  <a:pt x="969" y="548"/>
                </a:lnTo>
                <a:lnTo>
                  <a:pt x="970" y="548"/>
                </a:lnTo>
                <a:lnTo>
                  <a:pt x="971" y="548"/>
                </a:lnTo>
                <a:lnTo>
                  <a:pt x="972" y="548"/>
                </a:lnTo>
                <a:lnTo>
                  <a:pt x="973" y="548"/>
                </a:lnTo>
                <a:lnTo>
                  <a:pt x="974" y="548"/>
                </a:lnTo>
                <a:lnTo>
                  <a:pt x="975" y="548"/>
                </a:lnTo>
                <a:lnTo>
                  <a:pt x="975" y="547"/>
                </a:lnTo>
                <a:lnTo>
                  <a:pt x="975" y="546"/>
                </a:lnTo>
                <a:lnTo>
                  <a:pt x="975" y="545"/>
                </a:lnTo>
                <a:lnTo>
                  <a:pt x="974" y="544"/>
                </a:lnTo>
                <a:lnTo>
                  <a:pt x="974" y="544"/>
                </a:lnTo>
                <a:lnTo>
                  <a:pt x="973" y="543"/>
                </a:lnTo>
                <a:lnTo>
                  <a:pt x="973" y="542"/>
                </a:lnTo>
                <a:lnTo>
                  <a:pt x="972" y="542"/>
                </a:lnTo>
                <a:lnTo>
                  <a:pt x="972" y="541"/>
                </a:lnTo>
                <a:lnTo>
                  <a:pt x="972" y="540"/>
                </a:lnTo>
                <a:lnTo>
                  <a:pt x="971" y="540"/>
                </a:lnTo>
                <a:lnTo>
                  <a:pt x="971" y="539"/>
                </a:lnTo>
                <a:lnTo>
                  <a:pt x="971" y="538"/>
                </a:lnTo>
                <a:lnTo>
                  <a:pt x="971" y="537"/>
                </a:lnTo>
                <a:lnTo>
                  <a:pt x="971" y="536"/>
                </a:lnTo>
                <a:lnTo>
                  <a:pt x="971" y="535"/>
                </a:lnTo>
                <a:lnTo>
                  <a:pt x="971" y="534"/>
                </a:lnTo>
                <a:lnTo>
                  <a:pt x="971" y="533"/>
                </a:lnTo>
                <a:lnTo>
                  <a:pt x="971" y="532"/>
                </a:lnTo>
                <a:lnTo>
                  <a:pt x="972" y="532"/>
                </a:lnTo>
                <a:lnTo>
                  <a:pt x="973" y="532"/>
                </a:lnTo>
                <a:lnTo>
                  <a:pt x="974" y="532"/>
                </a:lnTo>
                <a:lnTo>
                  <a:pt x="975" y="532"/>
                </a:lnTo>
                <a:lnTo>
                  <a:pt x="976" y="532"/>
                </a:lnTo>
                <a:lnTo>
                  <a:pt x="977" y="532"/>
                </a:lnTo>
                <a:lnTo>
                  <a:pt x="977" y="533"/>
                </a:lnTo>
                <a:lnTo>
                  <a:pt x="977" y="534"/>
                </a:lnTo>
                <a:lnTo>
                  <a:pt x="977" y="535"/>
                </a:lnTo>
                <a:lnTo>
                  <a:pt x="971" y="535"/>
                </a:lnTo>
                <a:lnTo>
                  <a:pt x="971" y="536"/>
                </a:lnTo>
                <a:lnTo>
                  <a:pt x="971" y="537"/>
                </a:lnTo>
                <a:lnTo>
                  <a:pt x="972" y="537"/>
                </a:lnTo>
                <a:lnTo>
                  <a:pt x="972" y="538"/>
                </a:lnTo>
                <a:lnTo>
                  <a:pt x="972" y="539"/>
                </a:lnTo>
                <a:lnTo>
                  <a:pt x="972" y="540"/>
                </a:lnTo>
                <a:lnTo>
                  <a:pt x="973" y="541"/>
                </a:lnTo>
                <a:lnTo>
                  <a:pt x="973" y="542"/>
                </a:lnTo>
                <a:lnTo>
                  <a:pt x="974" y="543"/>
                </a:lnTo>
                <a:lnTo>
                  <a:pt x="975" y="544"/>
                </a:lnTo>
                <a:lnTo>
                  <a:pt x="976" y="546"/>
                </a:lnTo>
                <a:lnTo>
                  <a:pt x="976" y="547"/>
                </a:lnTo>
                <a:lnTo>
                  <a:pt x="976" y="548"/>
                </a:lnTo>
                <a:lnTo>
                  <a:pt x="976" y="550"/>
                </a:lnTo>
                <a:lnTo>
                  <a:pt x="977" y="550"/>
                </a:lnTo>
                <a:lnTo>
                  <a:pt x="979" y="550"/>
                </a:lnTo>
                <a:lnTo>
                  <a:pt x="980" y="550"/>
                </a:lnTo>
                <a:lnTo>
                  <a:pt x="980" y="550"/>
                </a:lnTo>
                <a:lnTo>
                  <a:pt x="982" y="551"/>
                </a:lnTo>
                <a:lnTo>
                  <a:pt x="983" y="552"/>
                </a:lnTo>
                <a:lnTo>
                  <a:pt x="984" y="552"/>
                </a:lnTo>
                <a:lnTo>
                  <a:pt x="985" y="553"/>
                </a:lnTo>
                <a:lnTo>
                  <a:pt x="986" y="553"/>
                </a:lnTo>
                <a:lnTo>
                  <a:pt x="986" y="554"/>
                </a:lnTo>
                <a:lnTo>
                  <a:pt x="986" y="556"/>
                </a:lnTo>
                <a:lnTo>
                  <a:pt x="986" y="556"/>
                </a:lnTo>
                <a:lnTo>
                  <a:pt x="985" y="556"/>
                </a:lnTo>
                <a:lnTo>
                  <a:pt x="984" y="556"/>
                </a:lnTo>
                <a:lnTo>
                  <a:pt x="982" y="556"/>
                </a:lnTo>
                <a:lnTo>
                  <a:pt x="980" y="556"/>
                </a:lnTo>
                <a:lnTo>
                  <a:pt x="980" y="556"/>
                </a:lnTo>
                <a:lnTo>
                  <a:pt x="979" y="556"/>
                </a:lnTo>
                <a:lnTo>
                  <a:pt x="978" y="556"/>
                </a:lnTo>
                <a:lnTo>
                  <a:pt x="977" y="556"/>
                </a:lnTo>
                <a:lnTo>
                  <a:pt x="974" y="556"/>
                </a:lnTo>
                <a:lnTo>
                  <a:pt x="973" y="556"/>
                </a:lnTo>
                <a:lnTo>
                  <a:pt x="974" y="557"/>
                </a:lnTo>
                <a:lnTo>
                  <a:pt x="972" y="557"/>
                </a:lnTo>
                <a:lnTo>
                  <a:pt x="972" y="556"/>
                </a:lnTo>
                <a:lnTo>
                  <a:pt x="972" y="556"/>
                </a:lnTo>
                <a:lnTo>
                  <a:pt x="973" y="555"/>
                </a:lnTo>
                <a:lnTo>
                  <a:pt x="968" y="550"/>
                </a:lnTo>
                <a:lnTo>
                  <a:pt x="966" y="551"/>
                </a:lnTo>
                <a:lnTo>
                  <a:pt x="961" y="552"/>
                </a:lnTo>
                <a:lnTo>
                  <a:pt x="960" y="552"/>
                </a:lnTo>
                <a:lnTo>
                  <a:pt x="959" y="552"/>
                </a:lnTo>
                <a:lnTo>
                  <a:pt x="958" y="552"/>
                </a:lnTo>
                <a:lnTo>
                  <a:pt x="957" y="552"/>
                </a:lnTo>
                <a:lnTo>
                  <a:pt x="956" y="552"/>
                </a:lnTo>
                <a:lnTo>
                  <a:pt x="956" y="551"/>
                </a:lnTo>
                <a:lnTo>
                  <a:pt x="956" y="550"/>
                </a:lnTo>
                <a:lnTo>
                  <a:pt x="956" y="549"/>
                </a:lnTo>
                <a:lnTo>
                  <a:pt x="956" y="548"/>
                </a:lnTo>
                <a:lnTo>
                  <a:pt x="956" y="547"/>
                </a:lnTo>
                <a:lnTo>
                  <a:pt x="956" y="546"/>
                </a:lnTo>
                <a:lnTo>
                  <a:pt x="956" y="545"/>
                </a:lnTo>
                <a:lnTo>
                  <a:pt x="955" y="545"/>
                </a:lnTo>
                <a:lnTo>
                  <a:pt x="953" y="545"/>
                </a:lnTo>
                <a:lnTo>
                  <a:pt x="953" y="544"/>
                </a:lnTo>
                <a:lnTo>
                  <a:pt x="950" y="544"/>
                </a:lnTo>
                <a:lnTo>
                  <a:pt x="949" y="544"/>
                </a:lnTo>
                <a:lnTo>
                  <a:pt x="948" y="543"/>
                </a:lnTo>
                <a:lnTo>
                  <a:pt x="947" y="542"/>
                </a:lnTo>
                <a:lnTo>
                  <a:pt x="946" y="542"/>
                </a:lnTo>
                <a:lnTo>
                  <a:pt x="944" y="540"/>
                </a:lnTo>
                <a:lnTo>
                  <a:pt x="944" y="541"/>
                </a:lnTo>
                <a:lnTo>
                  <a:pt x="943" y="541"/>
                </a:lnTo>
                <a:lnTo>
                  <a:pt x="943" y="542"/>
                </a:lnTo>
                <a:lnTo>
                  <a:pt x="943" y="543"/>
                </a:lnTo>
                <a:lnTo>
                  <a:pt x="942" y="543"/>
                </a:lnTo>
                <a:lnTo>
                  <a:pt x="942" y="544"/>
                </a:lnTo>
                <a:lnTo>
                  <a:pt x="942" y="544"/>
                </a:lnTo>
                <a:lnTo>
                  <a:pt x="942" y="545"/>
                </a:lnTo>
                <a:lnTo>
                  <a:pt x="941" y="545"/>
                </a:lnTo>
                <a:lnTo>
                  <a:pt x="940" y="545"/>
                </a:lnTo>
                <a:lnTo>
                  <a:pt x="939" y="546"/>
                </a:lnTo>
                <a:lnTo>
                  <a:pt x="939" y="547"/>
                </a:lnTo>
                <a:lnTo>
                  <a:pt x="939" y="548"/>
                </a:lnTo>
                <a:lnTo>
                  <a:pt x="939" y="549"/>
                </a:lnTo>
                <a:lnTo>
                  <a:pt x="939" y="552"/>
                </a:lnTo>
                <a:lnTo>
                  <a:pt x="939" y="557"/>
                </a:lnTo>
                <a:lnTo>
                  <a:pt x="939" y="560"/>
                </a:lnTo>
                <a:lnTo>
                  <a:pt x="939" y="562"/>
                </a:lnTo>
                <a:lnTo>
                  <a:pt x="939" y="564"/>
                </a:lnTo>
                <a:lnTo>
                  <a:pt x="939" y="566"/>
                </a:lnTo>
                <a:lnTo>
                  <a:pt x="941" y="566"/>
                </a:lnTo>
                <a:lnTo>
                  <a:pt x="941" y="568"/>
                </a:lnTo>
                <a:lnTo>
                  <a:pt x="939" y="568"/>
                </a:lnTo>
                <a:lnTo>
                  <a:pt x="939" y="568"/>
                </a:lnTo>
                <a:lnTo>
                  <a:pt x="939" y="571"/>
                </a:lnTo>
                <a:lnTo>
                  <a:pt x="940" y="571"/>
                </a:lnTo>
                <a:lnTo>
                  <a:pt x="943" y="571"/>
                </a:lnTo>
                <a:lnTo>
                  <a:pt x="945" y="571"/>
                </a:lnTo>
                <a:lnTo>
                  <a:pt x="946" y="571"/>
                </a:lnTo>
                <a:lnTo>
                  <a:pt x="951" y="571"/>
                </a:lnTo>
                <a:lnTo>
                  <a:pt x="956" y="571"/>
                </a:lnTo>
                <a:lnTo>
                  <a:pt x="956" y="571"/>
                </a:lnTo>
                <a:lnTo>
                  <a:pt x="956" y="573"/>
                </a:lnTo>
                <a:lnTo>
                  <a:pt x="956" y="573"/>
                </a:lnTo>
                <a:lnTo>
                  <a:pt x="955" y="573"/>
                </a:lnTo>
                <a:lnTo>
                  <a:pt x="954" y="573"/>
                </a:lnTo>
                <a:lnTo>
                  <a:pt x="953" y="573"/>
                </a:lnTo>
                <a:lnTo>
                  <a:pt x="952" y="573"/>
                </a:lnTo>
                <a:lnTo>
                  <a:pt x="951" y="573"/>
                </a:lnTo>
                <a:lnTo>
                  <a:pt x="950" y="573"/>
                </a:lnTo>
                <a:lnTo>
                  <a:pt x="949" y="573"/>
                </a:lnTo>
                <a:lnTo>
                  <a:pt x="949" y="574"/>
                </a:lnTo>
                <a:lnTo>
                  <a:pt x="948" y="574"/>
                </a:lnTo>
                <a:lnTo>
                  <a:pt x="947" y="574"/>
                </a:lnTo>
                <a:lnTo>
                  <a:pt x="946" y="574"/>
                </a:lnTo>
                <a:lnTo>
                  <a:pt x="945" y="574"/>
                </a:lnTo>
                <a:lnTo>
                  <a:pt x="944" y="574"/>
                </a:lnTo>
                <a:lnTo>
                  <a:pt x="944" y="574"/>
                </a:lnTo>
                <a:lnTo>
                  <a:pt x="943" y="574"/>
                </a:lnTo>
                <a:lnTo>
                  <a:pt x="942" y="574"/>
                </a:lnTo>
                <a:lnTo>
                  <a:pt x="941" y="574"/>
                </a:lnTo>
                <a:lnTo>
                  <a:pt x="940" y="574"/>
                </a:lnTo>
                <a:lnTo>
                  <a:pt x="939" y="574"/>
                </a:lnTo>
                <a:lnTo>
                  <a:pt x="939" y="576"/>
                </a:lnTo>
                <a:lnTo>
                  <a:pt x="939" y="580"/>
                </a:lnTo>
                <a:lnTo>
                  <a:pt x="939" y="582"/>
                </a:lnTo>
                <a:lnTo>
                  <a:pt x="939" y="584"/>
                </a:lnTo>
                <a:lnTo>
                  <a:pt x="939" y="586"/>
                </a:lnTo>
                <a:lnTo>
                  <a:pt x="940" y="586"/>
                </a:lnTo>
                <a:lnTo>
                  <a:pt x="942" y="586"/>
                </a:lnTo>
                <a:lnTo>
                  <a:pt x="942" y="587"/>
                </a:lnTo>
                <a:lnTo>
                  <a:pt x="942" y="588"/>
                </a:lnTo>
                <a:lnTo>
                  <a:pt x="942" y="589"/>
                </a:lnTo>
                <a:lnTo>
                  <a:pt x="942" y="590"/>
                </a:lnTo>
                <a:lnTo>
                  <a:pt x="942" y="591"/>
                </a:lnTo>
                <a:lnTo>
                  <a:pt x="942" y="592"/>
                </a:lnTo>
                <a:lnTo>
                  <a:pt x="940" y="591"/>
                </a:lnTo>
                <a:lnTo>
                  <a:pt x="939" y="591"/>
                </a:lnTo>
                <a:lnTo>
                  <a:pt x="939" y="592"/>
                </a:lnTo>
                <a:lnTo>
                  <a:pt x="940" y="594"/>
                </a:lnTo>
                <a:lnTo>
                  <a:pt x="939" y="597"/>
                </a:lnTo>
                <a:lnTo>
                  <a:pt x="940" y="599"/>
                </a:lnTo>
                <a:lnTo>
                  <a:pt x="942" y="599"/>
                </a:lnTo>
                <a:lnTo>
                  <a:pt x="944" y="599"/>
                </a:lnTo>
                <a:lnTo>
                  <a:pt x="945" y="599"/>
                </a:lnTo>
                <a:lnTo>
                  <a:pt x="945" y="601"/>
                </a:lnTo>
                <a:lnTo>
                  <a:pt x="945" y="602"/>
                </a:lnTo>
                <a:lnTo>
                  <a:pt x="947" y="602"/>
                </a:lnTo>
                <a:lnTo>
                  <a:pt x="951" y="602"/>
                </a:lnTo>
                <a:lnTo>
                  <a:pt x="950" y="601"/>
                </a:lnTo>
                <a:lnTo>
                  <a:pt x="950" y="598"/>
                </a:lnTo>
                <a:lnTo>
                  <a:pt x="950" y="595"/>
                </a:lnTo>
                <a:lnTo>
                  <a:pt x="950" y="594"/>
                </a:lnTo>
                <a:lnTo>
                  <a:pt x="950" y="593"/>
                </a:lnTo>
                <a:lnTo>
                  <a:pt x="950" y="592"/>
                </a:lnTo>
                <a:lnTo>
                  <a:pt x="951" y="592"/>
                </a:lnTo>
                <a:lnTo>
                  <a:pt x="954" y="593"/>
                </a:lnTo>
                <a:lnTo>
                  <a:pt x="956" y="593"/>
                </a:lnTo>
                <a:lnTo>
                  <a:pt x="958" y="593"/>
                </a:lnTo>
                <a:lnTo>
                  <a:pt x="960" y="594"/>
                </a:lnTo>
                <a:lnTo>
                  <a:pt x="962" y="594"/>
                </a:lnTo>
                <a:lnTo>
                  <a:pt x="963" y="594"/>
                </a:lnTo>
                <a:lnTo>
                  <a:pt x="963" y="595"/>
                </a:lnTo>
                <a:lnTo>
                  <a:pt x="963" y="596"/>
                </a:lnTo>
                <a:lnTo>
                  <a:pt x="963" y="597"/>
                </a:lnTo>
                <a:lnTo>
                  <a:pt x="963" y="598"/>
                </a:lnTo>
                <a:lnTo>
                  <a:pt x="963" y="599"/>
                </a:lnTo>
                <a:lnTo>
                  <a:pt x="963" y="600"/>
                </a:lnTo>
                <a:lnTo>
                  <a:pt x="963" y="601"/>
                </a:lnTo>
                <a:lnTo>
                  <a:pt x="963" y="602"/>
                </a:lnTo>
                <a:lnTo>
                  <a:pt x="963" y="603"/>
                </a:lnTo>
                <a:lnTo>
                  <a:pt x="963" y="604"/>
                </a:lnTo>
                <a:lnTo>
                  <a:pt x="963" y="604"/>
                </a:lnTo>
                <a:lnTo>
                  <a:pt x="963" y="605"/>
                </a:lnTo>
                <a:lnTo>
                  <a:pt x="963" y="606"/>
                </a:lnTo>
                <a:lnTo>
                  <a:pt x="963" y="607"/>
                </a:lnTo>
                <a:lnTo>
                  <a:pt x="963" y="608"/>
                </a:lnTo>
                <a:lnTo>
                  <a:pt x="963" y="609"/>
                </a:lnTo>
                <a:lnTo>
                  <a:pt x="963" y="610"/>
                </a:lnTo>
                <a:lnTo>
                  <a:pt x="963" y="611"/>
                </a:lnTo>
                <a:lnTo>
                  <a:pt x="964" y="611"/>
                </a:lnTo>
                <a:lnTo>
                  <a:pt x="965" y="611"/>
                </a:lnTo>
                <a:lnTo>
                  <a:pt x="966" y="611"/>
                </a:lnTo>
                <a:lnTo>
                  <a:pt x="967" y="611"/>
                </a:lnTo>
                <a:lnTo>
                  <a:pt x="968" y="611"/>
                </a:lnTo>
                <a:lnTo>
                  <a:pt x="968" y="611"/>
                </a:lnTo>
                <a:lnTo>
                  <a:pt x="969" y="611"/>
                </a:lnTo>
                <a:lnTo>
                  <a:pt x="969" y="612"/>
                </a:lnTo>
                <a:lnTo>
                  <a:pt x="969" y="613"/>
                </a:lnTo>
                <a:lnTo>
                  <a:pt x="970" y="613"/>
                </a:lnTo>
                <a:lnTo>
                  <a:pt x="971" y="613"/>
                </a:lnTo>
                <a:lnTo>
                  <a:pt x="971" y="612"/>
                </a:lnTo>
                <a:lnTo>
                  <a:pt x="972" y="612"/>
                </a:lnTo>
                <a:lnTo>
                  <a:pt x="973" y="612"/>
                </a:lnTo>
                <a:lnTo>
                  <a:pt x="973" y="614"/>
                </a:lnTo>
                <a:lnTo>
                  <a:pt x="973" y="615"/>
                </a:lnTo>
                <a:lnTo>
                  <a:pt x="973" y="616"/>
                </a:lnTo>
                <a:lnTo>
                  <a:pt x="972" y="616"/>
                </a:lnTo>
                <a:lnTo>
                  <a:pt x="971" y="616"/>
                </a:lnTo>
                <a:lnTo>
                  <a:pt x="970" y="616"/>
                </a:lnTo>
                <a:lnTo>
                  <a:pt x="970" y="615"/>
                </a:lnTo>
                <a:lnTo>
                  <a:pt x="968" y="615"/>
                </a:lnTo>
                <a:lnTo>
                  <a:pt x="968" y="615"/>
                </a:lnTo>
                <a:lnTo>
                  <a:pt x="967" y="615"/>
                </a:lnTo>
                <a:lnTo>
                  <a:pt x="966" y="615"/>
                </a:lnTo>
                <a:lnTo>
                  <a:pt x="965" y="615"/>
                </a:lnTo>
                <a:lnTo>
                  <a:pt x="964" y="616"/>
                </a:lnTo>
                <a:lnTo>
                  <a:pt x="963" y="616"/>
                </a:lnTo>
                <a:lnTo>
                  <a:pt x="963" y="615"/>
                </a:lnTo>
                <a:lnTo>
                  <a:pt x="963" y="614"/>
                </a:lnTo>
                <a:lnTo>
                  <a:pt x="962" y="614"/>
                </a:lnTo>
                <a:lnTo>
                  <a:pt x="959" y="614"/>
                </a:lnTo>
                <a:lnTo>
                  <a:pt x="956" y="615"/>
                </a:lnTo>
                <a:lnTo>
                  <a:pt x="954" y="615"/>
                </a:lnTo>
                <a:lnTo>
                  <a:pt x="951" y="615"/>
                </a:lnTo>
                <a:lnTo>
                  <a:pt x="947" y="615"/>
                </a:lnTo>
                <a:lnTo>
                  <a:pt x="942" y="615"/>
                </a:lnTo>
                <a:lnTo>
                  <a:pt x="942" y="621"/>
                </a:lnTo>
                <a:lnTo>
                  <a:pt x="942" y="623"/>
                </a:lnTo>
                <a:lnTo>
                  <a:pt x="942" y="625"/>
                </a:lnTo>
                <a:lnTo>
                  <a:pt x="943" y="625"/>
                </a:lnTo>
                <a:lnTo>
                  <a:pt x="944" y="625"/>
                </a:lnTo>
                <a:lnTo>
                  <a:pt x="946" y="625"/>
                </a:lnTo>
                <a:lnTo>
                  <a:pt x="946" y="628"/>
                </a:lnTo>
                <a:lnTo>
                  <a:pt x="945" y="628"/>
                </a:lnTo>
                <a:lnTo>
                  <a:pt x="945" y="629"/>
                </a:lnTo>
                <a:lnTo>
                  <a:pt x="946" y="628"/>
                </a:lnTo>
                <a:lnTo>
                  <a:pt x="947" y="628"/>
                </a:lnTo>
                <a:lnTo>
                  <a:pt x="947" y="629"/>
                </a:lnTo>
                <a:lnTo>
                  <a:pt x="946" y="629"/>
                </a:lnTo>
                <a:lnTo>
                  <a:pt x="945" y="629"/>
                </a:lnTo>
                <a:lnTo>
                  <a:pt x="944" y="629"/>
                </a:lnTo>
                <a:lnTo>
                  <a:pt x="944" y="631"/>
                </a:lnTo>
                <a:lnTo>
                  <a:pt x="944" y="632"/>
                </a:lnTo>
                <a:lnTo>
                  <a:pt x="943" y="632"/>
                </a:lnTo>
                <a:lnTo>
                  <a:pt x="942" y="632"/>
                </a:lnTo>
                <a:lnTo>
                  <a:pt x="943" y="632"/>
                </a:lnTo>
                <a:lnTo>
                  <a:pt x="944" y="632"/>
                </a:lnTo>
                <a:lnTo>
                  <a:pt x="946" y="632"/>
                </a:lnTo>
                <a:lnTo>
                  <a:pt x="947" y="632"/>
                </a:lnTo>
                <a:lnTo>
                  <a:pt x="948" y="632"/>
                </a:lnTo>
                <a:lnTo>
                  <a:pt x="948" y="633"/>
                </a:lnTo>
                <a:lnTo>
                  <a:pt x="949" y="633"/>
                </a:lnTo>
                <a:lnTo>
                  <a:pt x="950" y="634"/>
                </a:lnTo>
                <a:lnTo>
                  <a:pt x="951" y="634"/>
                </a:lnTo>
                <a:lnTo>
                  <a:pt x="952" y="635"/>
                </a:lnTo>
                <a:lnTo>
                  <a:pt x="953" y="635"/>
                </a:lnTo>
                <a:lnTo>
                  <a:pt x="954" y="635"/>
                </a:lnTo>
                <a:lnTo>
                  <a:pt x="955" y="635"/>
                </a:lnTo>
                <a:lnTo>
                  <a:pt x="956" y="635"/>
                </a:lnTo>
                <a:lnTo>
                  <a:pt x="956" y="636"/>
                </a:lnTo>
                <a:lnTo>
                  <a:pt x="956" y="636"/>
                </a:lnTo>
                <a:lnTo>
                  <a:pt x="957" y="637"/>
                </a:lnTo>
                <a:lnTo>
                  <a:pt x="957" y="638"/>
                </a:lnTo>
                <a:lnTo>
                  <a:pt x="958" y="638"/>
                </a:lnTo>
                <a:lnTo>
                  <a:pt x="958" y="639"/>
                </a:lnTo>
                <a:lnTo>
                  <a:pt x="959" y="639"/>
                </a:lnTo>
                <a:lnTo>
                  <a:pt x="960" y="639"/>
                </a:lnTo>
                <a:lnTo>
                  <a:pt x="961" y="639"/>
                </a:lnTo>
                <a:lnTo>
                  <a:pt x="960" y="639"/>
                </a:lnTo>
                <a:lnTo>
                  <a:pt x="957" y="634"/>
                </a:lnTo>
                <a:lnTo>
                  <a:pt x="957" y="632"/>
                </a:lnTo>
                <a:lnTo>
                  <a:pt x="956" y="629"/>
                </a:lnTo>
                <a:lnTo>
                  <a:pt x="953" y="625"/>
                </a:lnTo>
                <a:lnTo>
                  <a:pt x="954" y="625"/>
                </a:lnTo>
                <a:lnTo>
                  <a:pt x="954" y="624"/>
                </a:lnTo>
                <a:lnTo>
                  <a:pt x="955" y="624"/>
                </a:lnTo>
                <a:lnTo>
                  <a:pt x="955" y="623"/>
                </a:lnTo>
                <a:lnTo>
                  <a:pt x="956" y="622"/>
                </a:lnTo>
                <a:lnTo>
                  <a:pt x="956" y="622"/>
                </a:lnTo>
                <a:lnTo>
                  <a:pt x="957" y="622"/>
                </a:lnTo>
                <a:lnTo>
                  <a:pt x="958" y="622"/>
                </a:lnTo>
                <a:lnTo>
                  <a:pt x="959" y="622"/>
                </a:lnTo>
                <a:lnTo>
                  <a:pt x="960" y="622"/>
                </a:lnTo>
                <a:lnTo>
                  <a:pt x="961" y="622"/>
                </a:lnTo>
                <a:lnTo>
                  <a:pt x="962" y="622"/>
                </a:lnTo>
                <a:lnTo>
                  <a:pt x="963" y="622"/>
                </a:lnTo>
                <a:lnTo>
                  <a:pt x="963" y="625"/>
                </a:lnTo>
                <a:lnTo>
                  <a:pt x="963" y="626"/>
                </a:lnTo>
                <a:lnTo>
                  <a:pt x="963" y="627"/>
                </a:lnTo>
                <a:lnTo>
                  <a:pt x="963" y="628"/>
                </a:lnTo>
                <a:lnTo>
                  <a:pt x="964" y="628"/>
                </a:lnTo>
                <a:lnTo>
                  <a:pt x="965" y="628"/>
                </a:lnTo>
                <a:lnTo>
                  <a:pt x="967" y="628"/>
                </a:lnTo>
                <a:lnTo>
                  <a:pt x="968" y="628"/>
                </a:lnTo>
                <a:lnTo>
                  <a:pt x="968" y="628"/>
                </a:lnTo>
                <a:lnTo>
                  <a:pt x="967" y="629"/>
                </a:lnTo>
                <a:lnTo>
                  <a:pt x="966" y="629"/>
                </a:lnTo>
                <a:lnTo>
                  <a:pt x="966" y="630"/>
                </a:lnTo>
                <a:lnTo>
                  <a:pt x="967" y="630"/>
                </a:lnTo>
                <a:lnTo>
                  <a:pt x="968" y="631"/>
                </a:lnTo>
                <a:lnTo>
                  <a:pt x="968" y="632"/>
                </a:lnTo>
                <a:lnTo>
                  <a:pt x="968" y="633"/>
                </a:lnTo>
                <a:lnTo>
                  <a:pt x="969" y="634"/>
                </a:lnTo>
                <a:lnTo>
                  <a:pt x="970" y="634"/>
                </a:lnTo>
                <a:lnTo>
                  <a:pt x="970" y="635"/>
                </a:lnTo>
                <a:lnTo>
                  <a:pt x="971" y="636"/>
                </a:lnTo>
                <a:lnTo>
                  <a:pt x="972" y="637"/>
                </a:lnTo>
                <a:lnTo>
                  <a:pt x="973" y="637"/>
                </a:lnTo>
                <a:lnTo>
                  <a:pt x="973" y="638"/>
                </a:lnTo>
                <a:lnTo>
                  <a:pt x="974" y="638"/>
                </a:lnTo>
                <a:lnTo>
                  <a:pt x="974" y="637"/>
                </a:lnTo>
                <a:lnTo>
                  <a:pt x="974" y="636"/>
                </a:lnTo>
                <a:lnTo>
                  <a:pt x="974" y="635"/>
                </a:lnTo>
                <a:lnTo>
                  <a:pt x="974" y="634"/>
                </a:lnTo>
                <a:lnTo>
                  <a:pt x="974" y="633"/>
                </a:lnTo>
                <a:lnTo>
                  <a:pt x="974" y="632"/>
                </a:lnTo>
                <a:lnTo>
                  <a:pt x="974" y="631"/>
                </a:lnTo>
                <a:lnTo>
                  <a:pt x="973" y="624"/>
                </a:lnTo>
                <a:lnTo>
                  <a:pt x="973" y="623"/>
                </a:lnTo>
                <a:lnTo>
                  <a:pt x="973" y="621"/>
                </a:lnTo>
                <a:lnTo>
                  <a:pt x="973" y="620"/>
                </a:lnTo>
                <a:lnTo>
                  <a:pt x="973" y="619"/>
                </a:lnTo>
                <a:lnTo>
                  <a:pt x="973" y="618"/>
                </a:lnTo>
                <a:lnTo>
                  <a:pt x="973" y="617"/>
                </a:lnTo>
                <a:lnTo>
                  <a:pt x="973" y="616"/>
                </a:lnTo>
                <a:lnTo>
                  <a:pt x="973" y="616"/>
                </a:lnTo>
                <a:lnTo>
                  <a:pt x="973" y="615"/>
                </a:lnTo>
                <a:lnTo>
                  <a:pt x="973" y="614"/>
                </a:lnTo>
                <a:lnTo>
                  <a:pt x="974" y="614"/>
                </a:lnTo>
                <a:lnTo>
                  <a:pt x="975" y="614"/>
                </a:lnTo>
                <a:lnTo>
                  <a:pt x="977" y="614"/>
                </a:lnTo>
                <a:lnTo>
                  <a:pt x="979" y="614"/>
                </a:lnTo>
                <a:lnTo>
                  <a:pt x="984" y="614"/>
                </a:lnTo>
                <a:lnTo>
                  <a:pt x="984" y="610"/>
                </a:lnTo>
                <a:lnTo>
                  <a:pt x="985" y="610"/>
                </a:lnTo>
                <a:lnTo>
                  <a:pt x="985" y="609"/>
                </a:lnTo>
                <a:lnTo>
                  <a:pt x="984" y="609"/>
                </a:lnTo>
                <a:lnTo>
                  <a:pt x="984" y="608"/>
                </a:lnTo>
                <a:lnTo>
                  <a:pt x="983" y="607"/>
                </a:lnTo>
                <a:lnTo>
                  <a:pt x="982" y="606"/>
                </a:lnTo>
                <a:lnTo>
                  <a:pt x="981" y="606"/>
                </a:lnTo>
                <a:lnTo>
                  <a:pt x="981" y="605"/>
                </a:lnTo>
                <a:lnTo>
                  <a:pt x="980" y="605"/>
                </a:lnTo>
                <a:lnTo>
                  <a:pt x="980" y="604"/>
                </a:lnTo>
                <a:lnTo>
                  <a:pt x="980" y="604"/>
                </a:lnTo>
                <a:lnTo>
                  <a:pt x="980" y="604"/>
                </a:lnTo>
                <a:lnTo>
                  <a:pt x="981" y="604"/>
                </a:lnTo>
                <a:lnTo>
                  <a:pt x="980" y="603"/>
                </a:lnTo>
                <a:lnTo>
                  <a:pt x="980" y="603"/>
                </a:lnTo>
                <a:lnTo>
                  <a:pt x="980" y="602"/>
                </a:lnTo>
                <a:lnTo>
                  <a:pt x="979" y="602"/>
                </a:lnTo>
                <a:lnTo>
                  <a:pt x="978" y="602"/>
                </a:lnTo>
                <a:lnTo>
                  <a:pt x="978" y="601"/>
                </a:lnTo>
                <a:lnTo>
                  <a:pt x="977" y="600"/>
                </a:lnTo>
                <a:lnTo>
                  <a:pt x="976" y="600"/>
                </a:lnTo>
                <a:lnTo>
                  <a:pt x="975" y="600"/>
                </a:lnTo>
                <a:lnTo>
                  <a:pt x="975" y="601"/>
                </a:lnTo>
                <a:lnTo>
                  <a:pt x="974" y="601"/>
                </a:lnTo>
                <a:lnTo>
                  <a:pt x="974" y="600"/>
                </a:lnTo>
                <a:lnTo>
                  <a:pt x="974" y="599"/>
                </a:lnTo>
                <a:lnTo>
                  <a:pt x="973" y="598"/>
                </a:lnTo>
                <a:lnTo>
                  <a:pt x="973" y="597"/>
                </a:lnTo>
                <a:lnTo>
                  <a:pt x="973" y="596"/>
                </a:lnTo>
                <a:lnTo>
                  <a:pt x="972" y="596"/>
                </a:lnTo>
                <a:lnTo>
                  <a:pt x="972" y="594"/>
                </a:lnTo>
                <a:lnTo>
                  <a:pt x="973" y="594"/>
                </a:lnTo>
                <a:lnTo>
                  <a:pt x="973" y="593"/>
                </a:lnTo>
                <a:lnTo>
                  <a:pt x="971" y="593"/>
                </a:lnTo>
                <a:lnTo>
                  <a:pt x="972" y="593"/>
                </a:lnTo>
                <a:lnTo>
                  <a:pt x="972" y="592"/>
                </a:lnTo>
                <a:lnTo>
                  <a:pt x="972" y="592"/>
                </a:lnTo>
                <a:lnTo>
                  <a:pt x="973" y="592"/>
                </a:lnTo>
                <a:lnTo>
                  <a:pt x="974" y="592"/>
                </a:lnTo>
                <a:lnTo>
                  <a:pt x="975" y="592"/>
                </a:lnTo>
                <a:lnTo>
                  <a:pt x="976" y="592"/>
                </a:lnTo>
                <a:lnTo>
                  <a:pt x="977" y="592"/>
                </a:lnTo>
                <a:lnTo>
                  <a:pt x="977" y="593"/>
                </a:lnTo>
                <a:lnTo>
                  <a:pt x="978" y="593"/>
                </a:lnTo>
                <a:lnTo>
                  <a:pt x="978" y="594"/>
                </a:lnTo>
                <a:lnTo>
                  <a:pt x="978" y="596"/>
                </a:lnTo>
                <a:lnTo>
                  <a:pt x="977" y="596"/>
                </a:lnTo>
                <a:lnTo>
                  <a:pt x="976" y="596"/>
                </a:lnTo>
                <a:lnTo>
                  <a:pt x="976" y="597"/>
                </a:lnTo>
                <a:lnTo>
                  <a:pt x="977" y="596"/>
                </a:lnTo>
                <a:lnTo>
                  <a:pt x="978" y="597"/>
                </a:lnTo>
                <a:lnTo>
                  <a:pt x="976" y="597"/>
                </a:lnTo>
                <a:lnTo>
                  <a:pt x="976" y="598"/>
                </a:lnTo>
                <a:lnTo>
                  <a:pt x="977" y="598"/>
                </a:lnTo>
                <a:lnTo>
                  <a:pt x="977" y="599"/>
                </a:lnTo>
                <a:lnTo>
                  <a:pt x="978" y="599"/>
                </a:lnTo>
                <a:lnTo>
                  <a:pt x="978" y="600"/>
                </a:lnTo>
                <a:lnTo>
                  <a:pt x="979" y="601"/>
                </a:lnTo>
                <a:lnTo>
                  <a:pt x="980" y="601"/>
                </a:lnTo>
                <a:lnTo>
                  <a:pt x="980" y="602"/>
                </a:lnTo>
                <a:lnTo>
                  <a:pt x="980" y="602"/>
                </a:lnTo>
                <a:lnTo>
                  <a:pt x="980" y="603"/>
                </a:lnTo>
                <a:lnTo>
                  <a:pt x="981" y="603"/>
                </a:lnTo>
                <a:lnTo>
                  <a:pt x="982" y="604"/>
                </a:lnTo>
                <a:lnTo>
                  <a:pt x="983" y="604"/>
                </a:lnTo>
                <a:lnTo>
                  <a:pt x="984" y="603"/>
                </a:lnTo>
                <a:lnTo>
                  <a:pt x="984" y="602"/>
                </a:lnTo>
                <a:lnTo>
                  <a:pt x="985" y="602"/>
                </a:lnTo>
                <a:lnTo>
                  <a:pt x="985" y="603"/>
                </a:lnTo>
                <a:lnTo>
                  <a:pt x="986" y="604"/>
                </a:lnTo>
                <a:lnTo>
                  <a:pt x="987" y="604"/>
                </a:lnTo>
                <a:lnTo>
                  <a:pt x="987" y="605"/>
                </a:lnTo>
                <a:lnTo>
                  <a:pt x="988" y="605"/>
                </a:lnTo>
                <a:lnTo>
                  <a:pt x="989" y="606"/>
                </a:lnTo>
                <a:lnTo>
                  <a:pt x="989" y="607"/>
                </a:lnTo>
                <a:lnTo>
                  <a:pt x="990" y="607"/>
                </a:lnTo>
                <a:lnTo>
                  <a:pt x="990" y="608"/>
                </a:lnTo>
                <a:lnTo>
                  <a:pt x="990" y="609"/>
                </a:lnTo>
                <a:lnTo>
                  <a:pt x="991" y="609"/>
                </a:lnTo>
                <a:lnTo>
                  <a:pt x="991" y="610"/>
                </a:lnTo>
                <a:lnTo>
                  <a:pt x="991" y="611"/>
                </a:lnTo>
                <a:lnTo>
                  <a:pt x="991" y="612"/>
                </a:lnTo>
                <a:lnTo>
                  <a:pt x="991" y="613"/>
                </a:lnTo>
                <a:lnTo>
                  <a:pt x="991" y="614"/>
                </a:lnTo>
                <a:lnTo>
                  <a:pt x="992" y="614"/>
                </a:lnTo>
                <a:lnTo>
                  <a:pt x="999" y="614"/>
                </a:lnTo>
                <a:lnTo>
                  <a:pt x="1002" y="614"/>
                </a:lnTo>
                <a:lnTo>
                  <a:pt x="1003" y="614"/>
                </a:lnTo>
                <a:lnTo>
                  <a:pt x="1003" y="613"/>
                </a:lnTo>
                <a:lnTo>
                  <a:pt x="1004" y="613"/>
                </a:lnTo>
                <a:lnTo>
                  <a:pt x="1004" y="612"/>
                </a:lnTo>
                <a:lnTo>
                  <a:pt x="1004" y="611"/>
                </a:lnTo>
                <a:lnTo>
                  <a:pt x="1004" y="611"/>
                </a:lnTo>
                <a:lnTo>
                  <a:pt x="1004" y="610"/>
                </a:lnTo>
                <a:lnTo>
                  <a:pt x="1004" y="609"/>
                </a:lnTo>
                <a:lnTo>
                  <a:pt x="1005" y="609"/>
                </a:lnTo>
                <a:lnTo>
                  <a:pt x="1005" y="608"/>
                </a:lnTo>
                <a:lnTo>
                  <a:pt x="1005" y="607"/>
                </a:lnTo>
                <a:lnTo>
                  <a:pt x="1004" y="607"/>
                </a:lnTo>
                <a:lnTo>
                  <a:pt x="1004" y="606"/>
                </a:lnTo>
                <a:lnTo>
                  <a:pt x="1004" y="605"/>
                </a:lnTo>
                <a:lnTo>
                  <a:pt x="1004" y="603"/>
                </a:lnTo>
                <a:lnTo>
                  <a:pt x="1004" y="602"/>
                </a:lnTo>
                <a:lnTo>
                  <a:pt x="1004" y="601"/>
                </a:lnTo>
                <a:lnTo>
                  <a:pt x="1004" y="600"/>
                </a:lnTo>
                <a:lnTo>
                  <a:pt x="1004" y="599"/>
                </a:lnTo>
                <a:lnTo>
                  <a:pt x="1004" y="598"/>
                </a:lnTo>
                <a:lnTo>
                  <a:pt x="1009" y="598"/>
                </a:lnTo>
                <a:lnTo>
                  <a:pt x="1012" y="598"/>
                </a:lnTo>
                <a:lnTo>
                  <a:pt x="1012" y="600"/>
                </a:lnTo>
                <a:lnTo>
                  <a:pt x="1012" y="602"/>
                </a:lnTo>
                <a:lnTo>
                  <a:pt x="1013" y="602"/>
                </a:lnTo>
                <a:lnTo>
                  <a:pt x="1015" y="602"/>
                </a:lnTo>
                <a:lnTo>
                  <a:pt x="1017" y="602"/>
                </a:lnTo>
                <a:lnTo>
                  <a:pt x="1017" y="600"/>
                </a:lnTo>
                <a:lnTo>
                  <a:pt x="1017" y="599"/>
                </a:lnTo>
                <a:lnTo>
                  <a:pt x="1018" y="599"/>
                </a:lnTo>
                <a:lnTo>
                  <a:pt x="1019" y="599"/>
                </a:lnTo>
                <a:lnTo>
                  <a:pt x="1022" y="599"/>
                </a:lnTo>
                <a:lnTo>
                  <a:pt x="1023" y="599"/>
                </a:lnTo>
                <a:lnTo>
                  <a:pt x="1026" y="599"/>
                </a:lnTo>
                <a:lnTo>
                  <a:pt x="1026" y="600"/>
                </a:lnTo>
                <a:lnTo>
                  <a:pt x="1028" y="601"/>
                </a:lnTo>
                <a:lnTo>
                  <a:pt x="1028" y="602"/>
                </a:lnTo>
                <a:lnTo>
                  <a:pt x="1029" y="603"/>
                </a:lnTo>
                <a:lnTo>
                  <a:pt x="1032" y="604"/>
                </a:lnTo>
                <a:lnTo>
                  <a:pt x="1033" y="605"/>
                </a:lnTo>
                <a:lnTo>
                  <a:pt x="1035" y="607"/>
                </a:lnTo>
                <a:lnTo>
                  <a:pt x="1035" y="608"/>
                </a:lnTo>
                <a:lnTo>
                  <a:pt x="1036" y="609"/>
                </a:lnTo>
                <a:lnTo>
                  <a:pt x="1038" y="611"/>
                </a:lnTo>
                <a:lnTo>
                  <a:pt x="1040" y="612"/>
                </a:lnTo>
                <a:lnTo>
                  <a:pt x="1040" y="613"/>
                </a:lnTo>
                <a:lnTo>
                  <a:pt x="1040" y="614"/>
                </a:lnTo>
                <a:lnTo>
                  <a:pt x="1041" y="614"/>
                </a:lnTo>
                <a:lnTo>
                  <a:pt x="1042" y="614"/>
                </a:lnTo>
                <a:lnTo>
                  <a:pt x="1043" y="614"/>
                </a:lnTo>
                <a:lnTo>
                  <a:pt x="1044" y="614"/>
                </a:lnTo>
                <a:lnTo>
                  <a:pt x="1045" y="614"/>
                </a:lnTo>
                <a:lnTo>
                  <a:pt x="1046" y="614"/>
                </a:lnTo>
                <a:lnTo>
                  <a:pt x="1047" y="614"/>
                </a:lnTo>
                <a:lnTo>
                  <a:pt x="1048" y="614"/>
                </a:lnTo>
                <a:lnTo>
                  <a:pt x="1049" y="614"/>
                </a:lnTo>
                <a:lnTo>
                  <a:pt x="1050" y="614"/>
                </a:lnTo>
                <a:lnTo>
                  <a:pt x="1051" y="614"/>
                </a:lnTo>
                <a:lnTo>
                  <a:pt x="1052" y="614"/>
                </a:lnTo>
                <a:lnTo>
                  <a:pt x="1052" y="614"/>
                </a:lnTo>
                <a:lnTo>
                  <a:pt x="1053" y="614"/>
                </a:lnTo>
                <a:lnTo>
                  <a:pt x="1057" y="614"/>
                </a:lnTo>
                <a:lnTo>
                  <a:pt x="1058" y="614"/>
                </a:lnTo>
                <a:lnTo>
                  <a:pt x="1064" y="613"/>
                </a:lnTo>
                <a:lnTo>
                  <a:pt x="1065" y="613"/>
                </a:lnTo>
                <a:lnTo>
                  <a:pt x="1070" y="613"/>
                </a:lnTo>
                <a:lnTo>
                  <a:pt x="1075" y="613"/>
                </a:lnTo>
                <a:lnTo>
                  <a:pt x="1080" y="613"/>
                </a:lnTo>
                <a:lnTo>
                  <a:pt x="1084" y="613"/>
                </a:lnTo>
                <a:lnTo>
                  <a:pt x="1085" y="613"/>
                </a:lnTo>
                <a:lnTo>
                  <a:pt x="1085" y="612"/>
                </a:lnTo>
                <a:lnTo>
                  <a:pt x="1085" y="611"/>
                </a:lnTo>
                <a:lnTo>
                  <a:pt x="1085" y="606"/>
                </a:lnTo>
                <a:lnTo>
                  <a:pt x="1085" y="602"/>
                </a:lnTo>
                <a:lnTo>
                  <a:pt x="1085" y="600"/>
                </a:lnTo>
                <a:lnTo>
                  <a:pt x="1085" y="597"/>
                </a:lnTo>
                <a:lnTo>
                  <a:pt x="1085" y="596"/>
                </a:lnTo>
                <a:lnTo>
                  <a:pt x="1085" y="595"/>
                </a:lnTo>
                <a:lnTo>
                  <a:pt x="1085" y="594"/>
                </a:lnTo>
                <a:lnTo>
                  <a:pt x="1085" y="593"/>
                </a:lnTo>
                <a:lnTo>
                  <a:pt x="1085" y="588"/>
                </a:lnTo>
                <a:lnTo>
                  <a:pt x="1085" y="584"/>
                </a:lnTo>
                <a:lnTo>
                  <a:pt x="1090" y="584"/>
                </a:lnTo>
                <a:lnTo>
                  <a:pt x="1093" y="584"/>
                </a:lnTo>
                <a:lnTo>
                  <a:pt x="1098" y="584"/>
                </a:lnTo>
                <a:lnTo>
                  <a:pt x="1102" y="584"/>
                </a:lnTo>
                <a:lnTo>
                  <a:pt x="1105" y="584"/>
                </a:lnTo>
                <a:lnTo>
                  <a:pt x="1113" y="584"/>
                </a:lnTo>
                <a:lnTo>
                  <a:pt x="1118" y="584"/>
                </a:lnTo>
                <a:lnTo>
                  <a:pt x="1118" y="583"/>
                </a:lnTo>
                <a:lnTo>
                  <a:pt x="1118" y="582"/>
                </a:lnTo>
                <a:lnTo>
                  <a:pt x="1118" y="581"/>
                </a:lnTo>
                <a:lnTo>
                  <a:pt x="1118" y="580"/>
                </a:lnTo>
                <a:lnTo>
                  <a:pt x="1118" y="579"/>
                </a:lnTo>
                <a:lnTo>
                  <a:pt x="1119" y="579"/>
                </a:lnTo>
                <a:lnTo>
                  <a:pt x="1122" y="579"/>
                </a:lnTo>
                <a:lnTo>
                  <a:pt x="1122" y="578"/>
                </a:lnTo>
                <a:lnTo>
                  <a:pt x="1122" y="576"/>
                </a:lnTo>
                <a:lnTo>
                  <a:pt x="1122" y="575"/>
                </a:lnTo>
                <a:lnTo>
                  <a:pt x="1122" y="573"/>
                </a:lnTo>
                <a:lnTo>
                  <a:pt x="1122" y="570"/>
                </a:lnTo>
                <a:lnTo>
                  <a:pt x="1122" y="569"/>
                </a:lnTo>
                <a:lnTo>
                  <a:pt x="1123" y="569"/>
                </a:lnTo>
                <a:lnTo>
                  <a:pt x="1124" y="569"/>
                </a:lnTo>
                <a:lnTo>
                  <a:pt x="1124" y="569"/>
                </a:lnTo>
                <a:lnTo>
                  <a:pt x="1124" y="568"/>
                </a:lnTo>
                <a:lnTo>
                  <a:pt x="1125" y="568"/>
                </a:lnTo>
                <a:lnTo>
                  <a:pt x="1126" y="568"/>
                </a:lnTo>
                <a:lnTo>
                  <a:pt x="1126" y="568"/>
                </a:lnTo>
                <a:lnTo>
                  <a:pt x="1127" y="568"/>
                </a:lnTo>
                <a:lnTo>
                  <a:pt x="1127" y="559"/>
                </a:lnTo>
                <a:lnTo>
                  <a:pt x="1127" y="555"/>
                </a:lnTo>
                <a:lnTo>
                  <a:pt x="1126" y="555"/>
                </a:lnTo>
                <a:lnTo>
                  <a:pt x="1125" y="555"/>
                </a:lnTo>
                <a:lnTo>
                  <a:pt x="1124" y="555"/>
                </a:lnTo>
                <a:lnTo>
                  <a:pt x="1124" y="555"/>
                </a:lnTo>
                <a:lnTo>
                  <a:pt x="1122" y="555"/>
                </a:lnTo>
                <a:lnTo>
                  <a:pt x="1120" y="555"/>
                </a:lnTo>
                <a:lnTo>
                  <a:pt x="1117" y="555"/>
                </a:lnTo>
                <a:lnTo>
                  <a:pt x="1116" y="555"/>
                </a:lnTo>
                <a:lnTo>
                  <a:pt x="1116" y="548"/>
                </a:lnTo>
                <a:lnTo>
                  <a:pt x="1116" y="545"/>
                </a:lnTo>
                <a:lnTo>
                  <a:pt x="1115" y="545"/>
                </a:lnTo>
                <a:lnTo>
                  <a:pt x="1114" y="545"/>
                </a:lnTo>
                <a:lnTo>
                  <a:pt x="1113" y="545"/>
                </a:lnTo>
                <a:lnTo>
                  <a:pt x="1113" y="544"/>
                </a:lnTo>
                <a:lnTo>
                  <a:pt x="1113" y="543"/>
                </a:lnTo>
                <a:lnTo>
                  <a:pt x="1113" y="542"/>
                </a:lnTo>
                <a:lnTo>
                  <a:pt x="1112" y="541"/>
                </a:lnTo>
                <a:lnTo>
                  <a:pt x="1112" y="540"/>
                </a:lnTo>
                <a:lnTo>
                  <a:pt x="1112" y="538"/>
                </a:lnTo>
                <a:lnTo>
                  <a:pt x="1111" y="537"/>
                </a:lnTo>
                <a:lnTo>
                  <a:pt x="1111" y="535"/>
                </a:lnTo>
                <a:lnTo>
                  <a:pt x="1111" y="534"/>
                </a:lnTo>
                <a:lnTo>
                  <a:pt x="1111" y="533"/>
                </a:lnTo>
                <a:lnTo>
                  <a:pt x="1111" y="532"/>
                </a:lnTo>
                <a:lnTo>
                  <a:pt x="1111" y="532"/>
                </a:lnTo>
                <a:lnTo>
                  <a:pt x="1112" y="532"/>
                </a:lnTo>
                <a:lnTo>
                  <a:pt x="1112" y="531"/>
                </a:lnTo>
                <a:lnTo>
                  <a:pt x="1112" y="530"/>
                </a:lnTo>
                <a:lnTo>
                  <a:pt x="1112" y="529"/>
                </a:lnTo>
                <a:lnTo>
                  <a:pt x="1112" y="528"/>
                </a:lnTo>
                <a:lnTo>
                  <a:pt x="1112" y="527"/>
                </a:lnTo>
                <a:lnTo>
                  <a:pt x="1112" y="526"/>
                </a:lnTo>
                <a:lnTo>
                  <a:pt x="1112" y="526"/>
                </a:lnTo>
                <a:lnTo>
                  <a:pt x="1116" y="526"/>
                </a:lnTo>
                <a:lnTo>
                  <a:pt x="1120" y="526"/>
                </a:lnTo>
                <a:lnTo>
                  <a:pt x="1121" y="526"/>
                </a:lnTo>
                <a:lnTo>
                  <a:pt x="1121" y="525"/>
                </a:lnTo>
                <a:lnTo>
                  <a:pt x="1122" y="525"/>
                </a:lnTo>
                <a:lnTo>
                  <a:pt x="1124" y="525"/>
                </a:lnTo>
                <a:lnTo>
                  <a:pt x="1124" y="518"/>
                </a:lnTo>
                <a:lnTo>
                  <a:pt x="1124" y="517"/>
                </a:lnTo>
                <a:lnTo>
                  <a:pt x="1124" y="517"/>
                </a:lnTo>
                <a:lnTo>
                  <a:pt x="1125" y="517"/>
                </a:lnTo>
                <a:lnTo>
                  <a:pt x="1128" y="517"/>
                </a:lnTo>
                <a:lnTo>
                  <a:pt x="1128" y="515"/>
                </a:lnTo>
                <a:lnTo>
                  <a:pt x="1127" y="515"/>
                </a:lnTo>
                <a:lnTo>
                  <a:pt x="1125" y="515"/>
                </a:lnTo>
                <a:lnTo>
                  <a:pt x="1124" y="515"/>
                </a:lnTo>
                <a:lnTo>
                  <a:pt x="1118" y="515"/>
                </a:lnTo>
                <a:lnTo>
                  <a:pt x="1116" y="515"/>
                </a:lnTo>
                <a:lnTo>
                  <a:pt x="1116" y="508"/>
                </a:lnTo>
                <a:lnTo>
                  <a:pt x="1116" y="508"/>
                </a:lnTo>
                <a:lnTo>
                  <a:pt x="1115" y="508"/>
                </a:lnTo>
                <a:lnTo>
                  <a:pt x="1114" y="508"/>
                </a:lnTo>
                <a:lnTo>
                  <a:pt x="1113" y="508"/>
                </a:lnTo>
                <a:lnTo>
                  <a:pt x="1112" y="508"/>
                </a:lnTo>
                <a:lnTo>
                  <a:pt x="1112" y="508"/>
                </a:lnTo>
                <a:lnTo>
                  <a:pt x="1111" y="508"/>
                </a:lnTo>
                <a:lnTo>
                  <a:pt x="1110" y="508"/>
                </a:lnTo>
                <a:lnTo>
                  <a:pt x="1109" y="509"/>
                </a:lnTo>
                <a:lnTo>
                  <a:pt x="1108" y="509"/>
                </a:lnTo>
                <a:lnTo>
                  <a:pt x="1107" y="510"/>
                </a:lnTo>
                <a:lnTo>
                  <a:pt x="1106" y="511"/>
                </a:lnTo>
                <a:lnTo>
                  <a:pt x="1105" y="512"/>
                </a:lnTo>
                <a:lnTo>
                  <a:pt x="1104" y="512"/>
                </a:lnTo>
                <a:lnTo>
                  <a:pt x="1104" y="513"/>
                </a:lnTo>
                <a:lnTo>
                  <a:pt x="1103" y="514"/>
                </a:lnTo>
                <a:lnTo>
                  <a:pt x="1103" y="515"/>
                </a:lnTo>
                <a:lnTo>
                  <a:pt x="1102" y="516"/>
                </a:lnTo>
                <a:lnTo>
                  <a:pt x="1102" y="517"/>
                </a:lnTo>
                <a:lnTo>
                  <a:pt x="1101" y="519"/>
                </a:lnTo>
                <a:lnTo>
                  <a:pt x="1101" y="520"/>
                </a:lnTo>
                <a:lnTo>
                  <a:pt x="1100" y="520"/>
                </a:lnTo>
                <a:lnTo>
                  <a:pt x="1100" y="521"/>
                </a:lnTo>
                <a:lnTo>
                  <a:pt x="1100" y="522"/>
                </a:lnTo>
                <a:lnTo>
                  <a:pt x="1099" y="522"/>
                </a:lnTo>
                <a:lnTo>
                  <a:pt x="1099" y="523"/>
                </a:lnTo>
                <a:lnTo>
                  <a:pt x="1098" y="524"/>
                </a:lnTo>
                <a:lnTo>
                  <a:pt x="1097" y="524"/>
                </a:lnTo>
                <a:lnTo>
                  <a:pt x="1097" y="525"/>
                </a:lnTo>
                <a:lnTo>
                  <a:pt x="1096" y="525"/>
                </a:lnTo>
                <a:lnTo>
                  <a:pt x="1095" y="526"/>
                </a:lnTo>
                <a:lnTo>
                  <a:pt x="1094" y="526"/>
                </a:lnTo>
                <a:lnTo>
                  <a:pt x="1093" y="526"/>
                </a:lnTo>
                <a:lnTo>
                  <a:pt x="1092" y="527"/>
                </a:lnTo>
                <a:lnTo>
                  <a:pt x="1091" y="527"/>
                </a:lnTo>
                <a:lnTo>
                  <a:pt x="1090" y="527"/>
                </a:lnTo>
                <a:lnTo>
                  <a:pt x="1089" y="527"/>
                </a:lnTo>
                <a:lnTo>
                  <a:pt x="1088" y="527"/>
                </a:lnTo>
                <a:lnTo>
                  <a:pt x="1088" y="527"/>
                </a:lnTo>
                <a:lnTo>
                  <a:pt x="1087" y="527"/>
                </a:lnTo>
                <a:lnTo>
                  <a:pt x="1083" y="527"/>
                </a:lnTo>
                <a:lnTo>
                  <a:pt x="1082" y="527"/>
                </a:lnTo>
                <a:lnTo>
                  <a:pt x="1082" y="525"/>
                </a:lnTo>
                <a:lnTo>
                  <a:pt x="1082" y="521"/>
                </a:lnTo>
                <a:lnTo>
                  <a:pt x="1081" y="522"/>
                </a:lnTo>
                <a:lnTo>
                  <a:pt x="1081" y="525"/>
                </a:lnTo>
                <a:lnTo>
                  <a:pt x="1081" y="526"/>
                </a:lnTo>
                <a:lnTo>
                  <a:pt x="1081" y="527"/>
                </a:lnTo>
                <a:lnTo>
                  <a:pt x="1081" y="531"/>
                </a:lnTo>
                <a:lnTo>
                  <a:pt x="1080" y="531"/>
                </a:lnTo>
                <a:lnTo>
                  <a:pt x="1079" y="531"/>
                </a:lnTo>
                <a:lnTo>
                  <a:pt x="1078" y="531"/>
                </a:lnTo>
                <a:lnTo>
                  <a:pt x="1077" y="531"/>
                </a:lnTo>
                <a:lnTo>
                  <a:pt x="1076" y="531"/>
                </a:lnTo>
                <a:lnTo>
                  <a:pt x="1076" y="530"/>
                </a:lnTo>
                <a:lnTo>
                  <a:pt x="1074" y="530"/>
                </a:lnTo>
                <a:lnTo>
                  <a:pt x="1074" y="529"/>
                </a:lnTo>
                <a:lnTo>
                  <a:pt x="1074" y="528"/>
                </a:lnTo>
                <a:lnTo>
                  <a:pt x="1073" y="528"/>
                </a:lnTo>
                <a:lnTo>
                  <a:pt x="1073" y="527"/>
                </a:lnTo>
                <a:lnTo>
                  <a:pt x="1073" y="526"/>
                </a:lnTo>
                <a:lnTo>
                  <a:pt x="1073" y="525"/>
                </a:lnTo>
                <a:lnTo>
                  <a:pt x="1072" y="524"/>
                </a:lnTo>
                <a:lnTo>
                  <a:pt x="1072" y="523"/>
                </a:lnTo>
                <a:lnTo>
                  <a:pt x="1072" y="522"/>
                </a:lnTo>
                <a:lnTo>
                  <a:pt x="1075" y="522"/>
                </a:lnTo>
                <a:lnTo>
                  <a:pt x="1076" y="522"/>
                </a:lnTo>
                <a:lnTo>
                  <a:pt x="1076" y="522"/>
                </a:lnTo>
                <a:lnTo>
                  <a:pt x="1078" y="522"/>
                </a:lnTo>
                <a:lnTo>
                  <a:pt x="1078" y="521"/>
                </a:lnTo>
                <a:lnTo>
                  <a:pt x="1078" y="517"/>
                </a:lnTo>
                <a:lnTo>
                  <a:pt x="1078" y="507"/>
                </a:lnTo>
                <a:lnTo>
                  <a:pt x="1078" y="505"/>
                </a:lnTo>
                <a:lnTo>
                  <a:pt x="1078" y="500"/>
                </a:lnTo>
                <a:lnTo>
                  <a:pt x="1078" y="496"/>
                </a:lnTo>
                <a:lnTo>
                  <a:pt x="1078" y="496"/>
                </a:lnTo>
                <a:lnTo>
                  <a:pt x="1077" y="496"/>
                </a:lnTo>
                <a:lnTo>
                  <a:pt x="1075" y="496"/>
                </a:lnTo>
                <a:lnTo>
                  <a:pt x="1074" y="495"/>
                </a:lnTo>
                <a:lnTo>
                  <a:pt x="1071" y="495"/>
                </a:lnTo>
                <a:lnTo>
                  <a:pt x="1067" y="495"/>
                </a:lnTo>
                <a:lnTo>
                  <a:pt x="1062" y="495"/>
                </a:lnTo>
                <a:lnTo>
                  <a:pt x="1052" y="495"/>
                </a:lnTo>
                <a:lnTo>
                  <a:pt x="1051" y="495"/>
                </a:lnTo>
                <a:lnTo>
                  <a:pt x="1043" y="495"/>
                </a:lnTo>
                <a:lnTo>
                  <a:pt x="1040" y="495"/>
                </a:lnTo>
                <a:lnTo>
                  <a:pt x="1040" y="496"/>
                </a:lnTo>
                <a:lnTo>
                  <a:pt x="1040" y="496"/>
                </a:lnTo>
                <a:lnTo>
                  <a:pt x="1040" y="498"/>
                </a:lnTo>
                <a:lnTo>
                  <a:pt x="1040" y="499"/>
                </a:lnTo>
                <a:lnTo>
                  <a:pt x="1040" y="501"/>
                </a:lnTo>
                <a:lnTo>
                  <a:pt x="1039" y="501"/>
                </a:lnTo>
                <a:lnTo>
                  <a:pt x="1032" y="501"/>
                </a:lnTo>
                <a:lnTo>
                  <a:pt x="1031" y="501"/>
                </a:lnTo>
                <a:lnTo>
                  <a:pt x="1026" y="501"/>
                </a:lnTo>
                <a:lnTo>
                  <a:pt x="1027" y="502"/>
                </a:lnTo>
                <a:lnTo>
                  <a:pt x="1028" y="505"/>
                </a:lnTo>
                <a:lnTo>
                  <a:pt x="1028" y="506"/>
                </a:lnTo>
                <a:lnTo>
                  <a:pt x="1035" y="513"/>
                </a:lnTo>
                <a:lnTo>
                  <a:pt x="1036" y="514"/>
                </a:lnTo>
                <a:lnTo>
                  <a:pt x="1038" y="517"/>
                </a:lnTo>
                <a:lnTo>
                  <a:pt x="1040" y="519"/>
                </a:lnTo>
                <a:lnTo>
                  <a:pt x="1040" y="520"/>
                </a:lnTo>
                <a:lnTo>
                  <a:pt x="1043" y="520"/>
                </a:lnTo>
                <a:lnTo>
                  <a:pt x="1043" y="520"/>
                </a:lnTo>
                <a:lnTo>
                  <a:pt x="1043" y="521"/>
                </a:lnTo>
                <a:lnTo>
                  <a:pt x="1041" y="522"/>
                </a:lnTo>
                <a:lnTo>
                  <a:pt x="1042" y="522"/>
                </a:lnTo>
                <a:lnTo>
                  <a:pt x="1042" y="523"/>
                </a:lnTo>
                <a:lnTo>
                  <a:pt x="1043" y="523"/>
                </a:lnTo>
                <a:lnTo>
                  <a:pt x="1043" y="524"/>
                </a:lnTo>
                <a:lnTo>
                  <a:pt x="1044" y="525"/>
                </a:lnTo>
                <a:lnTo>
                  <a:pt x="1045" y="526"/>
                </a:lnTo>
                <a:lnTo>
                  <a:pt x="1046" y="527"/>
                </a:lnTo>
                <a:lnTo>
                  <a:pt x="1046" y="528"/>
                </a:lnTo>
                <a:lnTo>
                  <a:pt x="1047" y="528"/>
                </a:lnTo>
                <a:lnTo>
                  <a:pt x="1047" y="529"/>
                </a:lnTo>
                <a:lnTo>
                  <a:pt x="1048" y="529"/>
                </a:lnTo>
                <a:lnTo>
                  <a:pt x="1048" y="530"/>
                </a:lnTo>
                <a:lnTo>
                  <a:pt x="1049" y="530"/>
                </a:lnTo>
                <a:lnTo>
                  <a:pt x="1050" y="530"/>
                </a:lnTo>
                <a:lnTo>
                  <a:pt x="1051" y="530"/>
                </a:lnTo>
                <a:lnTo>
                  <a:pt x="1052" y="530"/>
                </a:lnTo>
                <a:lnTo>
                  <a:pt x="1052" y="530"/>
                </a:lnTo>
                <a:lnTo>
                  <a:pt x="1052" y="529"/>
                </a:lnTo>
                <a:lnTo>
                  <a:pt x="1053" y="529"/>
                </a:lnTo>
                <a:lnTo>
                  <a:pt x="1053" y="530"/>
                </a:lnTo>
                <a:lnTo>
                  <a:pt x="1053" y="531"/>
                </a:lnTo>
                <a:lnTo>
                  <a:pt x="1054" y="531"/>
                </a:lnTo>
                <a:lnTo>
                  <a:pt x="1054" y="532"/>
                </a:lnTo>
                <a:lnTo>
                  <a:pt x="1054" y="532"/>
                </a:lnTo>
                <a:lnTo>
                  <a:pt x="1054" y="534"/>
                </a:lnTo>
                <a:lnTo>
                  <a:pt x="1055" y="534"/>
                </a:lnTo>
                <a:lnTo>
                  <a:pt x="1054" y="534"/>
                </a:lnTo>
                <a:lnTo>
                  <a:pt x="1054" y="535"/>
                </a:lnTo>
                <a:lnTo>
                  <a:pt x="1053" y="535"/>
                </a:lnTo>
                <a:lnTo>
                  <a:pt x="1052" y="536"/>
                </a:lnTo>
                <a:lnTo>
                  <a:pt x="1055" y="539"/>
                </a:lnTo>
                <a:lnTo>
                  <a:pt x="1055" y="540"/>
                </a:lnTo>
                <a:lnTo>
                  <a:pt x="1056" y="541"/>
                </a:lnTo>
                <a:lnTo>
                  <a:pt x="1057" y="540"/>
                </a:lnTo>
                <a:lnTo>
                  <a:pt x="1058" y="540"/>
                </a:lnTo>
                <a:lnTo>
                  <a:pt x="1059" y="540"/>
                </a:lnTo>
                <a:lnTo>
                  <a:pt x="1059" y="539"/>
                </a:lnTo>
                <a:lnTo>
                  <a:pt x="1059" y="540"/>
                </a:lnTo>
                <a:lnTo>
                  <a:pt x="1059" y="541"/>
                </a:lnTo>
                <a:lnTo>
                  <a:pt x="1060" y="541"/>
                </a:lnTo>
                <a:lnTo>
                  <a:pt x="1061" y="541"/>
                </a:lnTo>
                <a:lnTo>
                  <a:pt x="1062" y="541"/>
                </a:lnTo>
                <a:lnTo>
                  <a:pt x="1062" y="542"/>
                </a:lnTo>
                <a:lnTo>
                  <a:pt x="1062" y="543"/>
                </a:lnTo>
                <a:lnTo>
                  <a:pt x="1062" y="544"/>
                </a:lnTo>
                <a:lnTo>
                  <a:pt x="1062" y="544"/>
                </a:lnTo>
                <a:lnTo>
                  <a:pt x="1063" y="544"/>
                </a:lnTo>
                <a:lnTo>
                  <a:pt x="1064" y="544"/>
                </a:lnTo>
                <a:lnTo>
                  <a:pt x="1064" y="544"/>
                </a:lnTo>
                <a:lnTo>
                  <a:pt x="1065" y="544"/>
                </a:lnTo>
                <a:lnTo>
                  <a:pt x="1066" y="544"/>
                </a:lnTo>
                <a:lnTo>
                  <a:pt x="1067" y="544"/>
                </a:lnTo>
                <a:lnTo>
                  <a:pt x="1068" y="544"/>
                </a:lnTo>
                <a:lnTo>
                  <a:pt x="1068" y="545"/>
                </a:lnTo>
                <a:lnTo>
                  <a:pt x="1068" y="546"/>
                </a:lnTo>
                <a:lnTo>
                  <a:pt x="1069" y="546"/>
                </a:lnTo>
                <a:lnTo>
                  <a:pt x="1070" y="546"/>
                </a:lnTo>
                <a:lnTo>
                  <a:pt x="1071" y="546"/>
                </a:lnTo>
                <a:lnTo>
                  <a:pt x="1072" y="546"/>
                </a:lnTo>
                <a:lnTo>
                  <a:pt x="1073" y="546"/>
                </a:lnTo>
                <a:lnTo>
                  <a:pt x="1074" y="546"/>
                </a:lnTo>
                <a:lnTo>
                  <a:pt x="1075" y="546"/>
                </a:lnTo>
                <a:lnTo>
                  <a:pt x="1075" y="545"/>
                </a:lnTo>
                <a:lnTo>
                  <a:pt x="1075" y="544"/>
                </a:lnTo>
                <a:lnTo>
                  <a:pt x="1076" y="544"/>
                </a:lnTo>
                <a:lnTo>
                  <a:pt x="1076" y="544"/>
                </a:lnTo>
                <a:lnTo>
                  <a:pt x="1077" y="544"/>
                </a:lnTo>
                <a:lnTo>
                  <a:pt x="1078" y="544"/>
                </a:lnTo>
                <a:lnTo>
                  <a:pt x="1079" y="544"/>
                </a:lnTo>
                <a:lnTo>
                  <a:pt x="1080" y="544"/>
                </a:lnTo>
                <a:lnTo>
                  <a:pt x="1081" y="544"/>
                </a:lnTo>
                <a:lnTo>
                  <a:pt x="1082" y="544"/>
                </a:lnTo>
                <a:lnTo>
                  <a:pt x="1082" y="545"/>
                </a:lnTo>
                <a:lnTo>
                  <a:pt x="1082" y="546"/>
                </a:lnTo>
                <a:lnTo>
                  <a:pt x="1082" y="556"/>
                </a:lnTo>
                <a:lnTo>
                  <a:pt x="1081" y="556"/>
                </a:lnTo>
                <a:lnTo>
                  <a:pt x="1080" y="555"/>
                </a:lnTo>
                <a:lnTo>
                  <a:pt x="1080" y="554"/>
                </a:lnTo>
                <a:lnTo>
                  <a:pt x="1079" y="554"/>
                </a:lnTo>
                <a:lnTo>
                  <a:pt x="1079" y="553"/>
                </a:lnTo>
                <a:lnTo>
                  <a:pt x="1079" y="552"/>
                </a:lnTo>
                <a:lnTo>
                  <a:pt x="1079" y="551"/>
                </a:lnTo>
                <a:lnTo>
                  <a:pt x="1078" y="551"/>
                </a:lnTo>
                <a:lnTo>
                  <a:pt x="1078" y="550"/>
                </a:lnTo>
                <a:lnTo>
                  <a:pt x="1078" y="549"/>
                </a:lnTo>
                <a:lnTo>
                  <a:pt x="1078" y="548"/>
                </a:lnTo>
                <a:lnTo>
                  <a:pt x="1077" y="548"/>
                </a:lnTo>
                <a:lnTo>
                  <a:pt x="1076" y="548"/>
                </a:lnTo>
                <a:lnTo>
                  <a:pt x="1076" y="548"/>
                </a:lnTo>
                <a:lnTo>
                  <a:pt x="1076" y="547"/>
                </a:lnTo>
                <a:lnTo>
                  <a:pt x="1076" y="546"/>
                </a:lnTo>
                <a:lnTo>
                  <a:pt x="1075" y="546"/>
                </a:lnTo>
                <a:lnTo>
                  <a:pt x="1074" y="546"/>
                </a:lnTo>
                <a:lnTo>
                  <a:pt x="1073" y="546"/>
                </a:lnTo>
                <a:lnTo>
                  <a:pt x="1072" y="546"/>
                </a:lnTo>
                <a:lnTo>
                  <a:pt x="1071" y="546"/>
                </a:lnTo>
                <a:lnTo>
                  <a:pt x="1070" y="546"/>
                </a:lnTo>
                <a:lnTo>
                  <a:pt x="1069" y="546"/>
                </a:lnTo>
                <a:lnTo>
                  <a:pt x="1068" y="546"/>
                </a:lnTo>
                <a:lnTo>
                  <a:pt x="1067" y="546"/>
                </a:lnTo>
                <a:lnTo>
                  <a:pt x="1066" y="546"/>
                </a:lnTo>
                <a:lnTo>
                  <a:pt x="1066" y="547"/>
                </a:lnTo>
                <a:lnTo>
                  <a:pt x="1066" y="548"/>
                </a:lnTo>
                <a:lnTo>
                  <a:pt x="1066" y="549"/>
                </a:lnTo>
                <a:lnTo>
                  <a:pt x="1066" y="550"/>
                </a:lnTo>
                <a:lnTo>
                  <a:pt x="1065" y="550"/>
                </a:lnTo>
                <a:lnTo>
                  <a:pt x="1065" y="551"/>
                </a:lnTo>
                <a:lnTo>
                  <a:pt x="1066" y="552"/>
                </a:lnTo>
                <a:lnTo>
                  <a:pt x="1067" y="553"/>
                </a:lnTo>
                <a:lnTo>
                  <a:pt x="1068" y="552"/>
                </a:lnTo>
                <a:lnTo>
                  <a:pt x="1068" y="553"/>
                </a:lnTo>
                <a:lnTo>
                  <a:pt x="1068" y="554"/>
                </a:lnTo>
                <a:lnTo>
                  <a:pt x="1067" y="555"/>
                </a:lnTo>
                <a:lnTo>
                  <a:pt x="1065" y="553"/>
                </a:lnTo>
                <a:lnTo>
                  <a:pt x="1064" y="552"/>
                </a:lnTo>
                <a:lnTo>
                  <a:pt x="1064" y="550"/>
                </a:lnTo>
                <a:lnTo>
                  <a:pt x="1063" y="549"/>
                </a:lnTo>
                <a:lnTo>
                  <a:pt x="1062" y="548"/>
                </a:lnTo>
                <a:lnTo>
                  <a:pt x="1061" y="546"/>
                </a:lnTo>
                <a:lnTo>
                  <a:pt x="1059" y="544"/>
                </a:lnTo>
                <a:lnTo>
                  <a:pt x="1057" y="543"/>
                </a:lnTo>
                <a:lnTo>
                  <a:pt x="1057" y="542"/>
                </a:lnTo>
                <a:lnTo>
                  <a:pt x="1056" y="542"/>
                </a:lnTo>
                <a:lnTo>
                  <a:pt x="1052" y="542"/>
                </a:lnTo>
                <a:lnTo>
                  <a:pt x="1050" y="540"/>
                </a:lnTo>
                <a:lnTo>
                  <a:pt x="1049" y="540"/>
                </a:lnTo>
                <a:lnTo>
                  <a:pt x="1045" y="540"/>
                </a:lnTo>
                <a:lnTo>
                  <a:pt x="1044" y="540"/>
                </a:lnTo>
                <a:lnTo>
                  <a:pt x="1044" y="539"/>
                </a:lnTo>
                <a:lnTo>
                  <a:pt x="1044" y="538"/>
                </a:lnTo>
                <a:lnTo>
                  <a:pt x="1044" y="537"/>
                </a:lnTo>
                <a:lnTo>
                  <a:pt x="1044" y="536"/>
                </a:lnTo>
                <a:lnTo>
                  <a:pt x="1044" y="535"/>
                </a:lnTo>
                <a:lnTo>
                  <a:pt x="1044" y="533"/>
                </a:lnTo>
                <a:lnTo>
                  <a:pt x="1044" y="532"/>
                </a:lnTo>
                <a:lnTo>
                  <a:pt x="1044" y="532"/>
                </a:lnTo>
                <a:lnTo>
                  <a:pt x="1044" y="527"/>
                </a:lnTo>
                <a:lnTo>
                  <a:pt x="1043" y="527"/>
                </a:lnTo>
                <a:lnTo>
                  <a:pt x="1042" y="527"/>
                </a:lnTo>
                <a:lnTo>
                  <a:pt x="1041" y="527"/>
                </a:lnTo>
                <a:lnTo>
                  <a:pt x="1040" y="527"/>
                </a:lnTo>
                <a:lnTo>
                  <a:pt x="1039" y="527"/>
                </a:lnTo>
                <a:lnTo>
                  <a:pt x="1036" y="528"/>
                </a:lnTo>
                <a:lnTo>
                  <a:pt x="1035" y="528"/>
                </a:lnTo>
                <a:lnTo>
                  <a:pt x="1034" y="528"/>
                </a:lnTo>
                <a:lnTo>
                  <a:pt x="1033" y="528"/>
                </a:lnTo>
                <a:lnTo>
                  <a:pt x="1031" y="528"/>
                </a:lnTo>
                <a:lnTo>
                  <a:pt x="1030" y="528"/>
                </a:lnTo>
                <a:lnTo>
                  <a:pt x="1029" y="528"/>
                </a:lnTo>
                <a:lnTo>
                  <a:pt x="1028" y="528"/>
                </a:lnTo>
                <a:lnTo>
                  <a:pt x="1023" y="528"/>
                </a:lnTo>
                <a:lnTo>
                  <a:pt x="1022" y="528"/>
                </a:lnTo>
                <a:lnTo>
                  <a:pt x="1022" y="527"/>
                </a:lnTo>
                <a:lnTo>
                  <a:pt x="1022" y="526"/>
                </a:lnTo>
                <a:lnTo>
                  <a:pt x="1022" y="525"/>
                </a:lnTo>
                <a:lnTo>
                  <a:pt x="1023" y="525"/>
                </a:lnTo>
                <a:lnTo>
                  <a:pt x="1023" y="526"/>
                </a:lnTo>
                <a:lnTo>
                  <a:pt x="1023" y="527"/>
                </a:lnTo>
                <a:lnTo>
                  <a:pt x="1024" y="527"/>
                </a:lnTo>
                <a:lnTo>
                  <a:pt x="1025" y="527"/>
                </a:lnTo>
                <a:lnTo>
                  <a:pt x="1026" y="527"/>
                </a:lnTo>
                <a:lnTo>
                  <a:pt x="1027" y="527"/>
                </a:lnTo>
                <a:lnTo>
                  <a:pt x="1028" y="527"/>
                </a:lnTo>
                <a:lnTo>
                  <a:pt x="1028" y="527"/>
                </a:lnTo>
                <a:lnTo>
                  <a:pt x="1029" y="527"/>
                </a:lnTo>
                <a:lnTo>
                  <a:pt x="1030" y="527"/>
                </a:lnTo>
                <a:lnTo>
                  <a:pt x="1031" y="527"/>
                </a:lnTo>
                <a:lnTo>
                  <a:pt x="1032" y="527"/>
                </a:lnTo>
                <a:lnTo>
                  <a:pt x="1033" y="527"/>
                </a:lnTo>
                <a:lnTo>
                  <a:pt x="1034" y="527"/>
                </a:lnTo>
                <a:lnTo>
                  <a:pt x="1035" y="527"/>
                </a:lnTo>
                <a:lnTo>
                  <a:pt x="1036" y="527"/>
                </a:lnTo>
                <a:lnTo>
                  <a:pt x="1037" y="527"/>
                </a:lnTo>
                <a:lnTo>
                  <a:pt x="1038" y="527"/>
                </a:lnTo>
                <a:lnTo>
                  <a:pt x="1039" y="527"/>
                </a:lnTo>
                <a:lnTo>
                  <a:pt x="1040" y="527"/>
                </a:lnTo>
                <a:lnTo>
                  <a:pt x="1040" y="527"/>
                </a:lnTo>
                <a:lnTo>
                  <a:pt x="1040" y="523"/>
                </a:lnTo>
                <a:lnTo>
                  <a:pt x="1040" y="522"/>
                </a:lnTo>
                <a:lnTo>
                  <a:pt x="1040" y="521"/>
                </a:lnTo>
                <a:lnTo>
                  <a:pt x="1040" y="521"/>
                </a:lnTo>
                <a:lnTo>
                  <a:pt x="1039" y="521"/>
                </a:lnTo>
                <a:lnTo>
                  <a:pt x="1039" y="522"/>
                </a:lnTo>
                <a:lnTo>
                  <a:pt x="1038" y="522"/>
                </a:lnTo>
                <a:lnTo>
                  <a:pt x="1038" y="521"/>
                </a:lnTo>
                <a:lnTo>
                  <a:pt x="1037" y="521"/>
                </a:lnTo>
                <a:lnTo>
                  <a:pt x="1037" y="520"/>
                </a:lnTo>
                <a:lnTo>
                  <a:pt x="1036" y="520"/>
                </a:lnTo>
                <a:lnTo>
                  <a:pt x="1036" y="520"/>
                </a:lnTo>
                <a:lnTo>
                  <a:pt x="1035" y="519"/>
                </a:lnTo>
                <a:lnTo>
                  <a:pt x="1034" y="518"/>
                </a:lnTo>
                <a:lnTo>
                  <a:pt x="1034" y="517"/>
                </a:lnTo>
                <a:lnTo>
                  <a:pt x="1033" y="516"/>
                </a:lnTo>
                <a:lnTo>
                  <a:pt x="1032" y="515"/>
                </a:lnTo>
                <a:lnTo>
                  <a:pt x="1031" y="514"/>
                </a:lnTo>
                <a:lnTo>
                  <a:pt x="1031" y="513"/>
                </a:lnTo>
                <a:lnTo>
                  <a:pt x="1030" y="513"/>
                </a:lnTo>
                <a:lnTo>
                  <a:pt x="1030" y="512"/>
                </a:lnTo>
                <a:lnTo>
                  <a:pt x="1029" y="512"/>
                </a:lnTo>
                <a:lnTo>
                  <a:pt x="1029" y="511"/>
                </a:lnTo>
                <a:lnTo>
                  <a:pt x="1029" y="510"/>
                </a:lnTo>
                <a:lnTo>
                  <a:pt x="1028" y="510"/>
                </a:lnTo>
                <a:lnTo>
                  <a:pt x="1028" y="509"/>
                </a:lnTo>
                <a:lnTo>
                  <a:pt x="1028" y="509"/>
                </a:lnTo>
                <a:lnTo>
                  <a:pt x="1028" y="508"/>
                </a:lnTo>
                <a:lnTo>
                  <a:pt x="1027" y="508"/>
                </a:lnTo>
                <a:lnTo>
                  <a:pt x="1027" y="508"/>
                </a:lnTo>
                <a:lnTo>
                  <a:pt x="1026" y="507"/>
                </a:lnTo>
                <a:lnTo>
                  <a:pt x="1027" y="507"/>
                </a:lnTo>
                <a:lnTo>
                  <a:pt x="1027" y="506"/>
                </a:lnTo>
                <a:lnTo>
                  <a:pt x="1026" y="506"/>
                </a:lnTo>
                <a:lnTo>
                  <a:pt x="1024" y="503"/>
                </a:lnTo>
                <a:lnTo>
                  <a:pt x="1026" y="502"/>
                </a:lnTo>
                <a:lnTo>
                  <a:pt x="1025" y="501"/>
                </a:lnTo>
                <a:lnTo>
                  <a:pt x="1024" y="499"/>
                </a:lnTo>
                <a:lnTo>
                  <a:pt x="1023" y="499"/>
                </a:lnTo>
                <a:lnTo>
                  <a:pt x="1022" y="498"/>
                </a:lnTo>
                <a:lnTo>
                  <a:pt x="1022" y="497"/>
                </a:lnTo>
                <a:lnTo>
                  <a:pt x="1021" y="496"/>
                </a:lnTo>
                <a:lnTo>
                  <a:pt x="1020" y="496"/>
                </a:lnTo>
                <a:lnTo>
                  <a:pt x="1019" y="496"/>
                </a:lnTo>
                <a:lnTo>
                  <a:pt x="1018" y="496"/>
                </a:lnTo>
                <a:lnTo>
                  <a:pt x="1018" y="495"/>
                </a:lnTo>
                <a:lnTo>
                  <a:pt x="1017" y="495"/>
                </a:lnTo>
                <a:lnTo>
                  <a:pt x="1015" y="495"/>
                </a:lnTo>
                <a:lnTo>
                  <a:pt x="1006" y="495"/>
                </a:lnTo>
                <a:lnTo>
                  <a:pt x="1006" y="496"/>
                </a:lnTo>
                <a:lnTo>
                  <a:pt x="1006" y="496"/>
                </a:lnTo>
                <a:lnTo>
                  <a:pt x="1006" y="497"/>
                </a:lnTo>
                <a:lnTo>
                  <a:pt x="1006" y="498"/>
                </a:lnTo>
                <a:lnTo>
                  <a:pt x="1007" y="498"/>
                </a:lnTo>
                <a:lnTo>
                  <a:pt x="1007" y="499"/>
                </a:lnTo>
                <a:lnTo>
                  <a:pt x="1005" y="499"/>
                </a:lnTo>
                <a:lnTo>
                  <a:pt x="1003" y="499"/>
                </a:lnTo>
                <a:lnTo>
                  <a:pt x="1002" y="499"/>
                </a:lnTo>
                <a:lnTo>
                  <a:pt x="1001" y="499"/>
                </a:lnTo>
                <a:lnTo>
                  <a:pt x="992" y="499"/>
                </a:lnTo>
                <a:lnTo>
                  <a:pt x="990" y="499"/>
                </a:lnTo>
                <a:lnTo>
                  <a:pt x="990" y="497"/>
                </a:lnTo>
                <a:lnTo>
                  <a:pt x="990" y="496"/>
                </a:lnTo>
                <a:lnTo>
                  <a:pt x="990" y="495"/>
                </a:lnTo>
                <a:lnTo>
                  <a:pt x="990" y="494"/>
                </a:lnTo>
                <a:lnTo>
                  <a:pt x="990" y="493"/>
                </a:lnTo>
                <a:lnTo>
                  <a:pt x="991" y="493"/>
                </a:lnTo>
                <a:lnTo>
                  <a:pt x="992" y="493"/>
                </a:lnTo>
                <a:lnTo>
                  <a:pt x="992" y="493"/>
                </a:lnTo>
                <a:lnTo>
                  <a:pt x="993" y="493"/>
                </a:lnTo>
                <a:lnTo>
                  <a:pt x="994" y="493"/>
                </a:lnTo>
                <a:lnTo>
                  <a:pt x="995" y="493"/>
                </a:lnTo>
                <a:lnTo>
                  <a:pt x="996" y="493"/>
                </a:lnTo>
                <a:lnTo>
                  <a:pt x="997" y="493"/>
                </a:lnTo>
                <a:lnTo>
                  <a:pt x="998" y="493"/>
                </a:lnTo>
                <a:lnTo>
                  <a:pt x="999" y="493"/>
                </a:lnTo>
                <a:lnTo>
                  <a:pt x="1000" y="493"/>
                </a:lnTo>
                <a:lnTo>
                  <a:pt x="1002" y="493"/>
                </a:lnTo>
                <a:lnTo>
                  <a:pt x="1003" y="493"/>
                </a:lnTo>
                <a:lnTo>
                  <a:pt x="1004" y="493"/>
                </a:lnTo>
                <a:lnTo>
                  <a:pt x="1004" y="493"/>
                </a:lnTo>
                <a:lnTo>
                  <a:pt x="1004" y="492"/>
                </a:lnTo>
                <a:lnTo>
                  <a:pt x="1004" y="491"/>
                </a:lnTo>
                <a:lnTo>
                  <a:pt x="1004" y="490"/>
                </a:lnTo>
                <a:lnTo>
                  <a:pt x="1004" y="489"/>
                </a:lnTo>
                <a:lnTo>
                  <a:pt x="1004" y="488"/>
                </a:lnTo>
                <a:lnTo>
                  <a:pt x="1004" y="487"/>
                </a:lnTo>
                <a:lnTo>
                  <a:pt x="1004" y="486"/>
                </a:lnTo>
                <a:lnTo>
                  <a:pt x="1005" y="486"/>
                </a:lnTo>
                <a:lnTo>
                  <a:pt x="1005" y="484"/>
                </a:lnTo>
                <a:lnTo>
                  <a:pt x="1006" y="484"/>
                </a:lnTo>
                <a:lnTo>
                  <a:pt x="1007" y="484"/>
                </a:lnTo>
                <a:lnTo>
                  <a:pt x="1007" y="484"/>
                </a:lnTo>
                <a:lnTo>
                  <a:pt x="1009" y="484"/>
                </a:lnTo>
                <a:lnTo>
                  <a:pt x="1010" y="484"/>
                </a:lnTo>
                <a:lnTo>
                  <a:pt x="1010" y="485"/>
                </a:lnTo>
                <a:lnTo>
                  <a:pt x="1011" y="485"/>
                </a:lnTo>
                <a:lnTo>
                  <a:pt x="1012" y="485"/>
                </a:lnTo>
                <a:lnTo>
                  <a:pt x="1013" y="485"/>
                </a:lnTo>
                <a:lnTo>
                  <a:pt x="1013" y="484"/>
                </a:lnTo>
                <a:lnTo>
                  <a:pt x="1012" y="484"/>
                </a:lnTo>
                <a:lnTo>
                  <a:pt x="1012" y="484"/>
                </a:lnTo>
                <a:lnTo>
                  <a:pt x="1010" y="481"/>
                </a:lnTo>
                <a:lnTo>
                  <a:pt x="1009" y="481"/>
                </a:lnTo>
                <a:lnTo>
                  <a:pt x="1009" y="480"/>
                </a:lnTo>
                <a:lnTo>
                  <a:pt x="1008" y="480"/>
                </a:lnTo>
                <a:lnTo>
                  <a:pt x="1007" y="481"/>
                </a:lnTo>
                <a:lnTo>
                  <a:pt x="1005" y="479"/>
                </a:lnTo>
                <a:lnTo>
                  <a:pt x="1004" y="477"/>
                </a:lnTo>
                <a:lnTo>
                  <a:pt x="1004" y="477"/>
                </a:lnTo>
                <a:lnTo>
                  <a:pt x="1004" y="476"/>
                </a:lnTo>
                <a:lnTo>
                  <a:pt x="1003" y="477"/>
                </a:lnTo>
                <a:lnTo>
                  <a:pt x="1002" y="477"/>
                </a:lnTo>
                <a:lnTo>
                  <a:pt x="1001" y="477"/>
                </a:lnTo>
                <a:lnTo>
                  <a:pt x="1000" y="477"/>
                </a:lnTo>
                <a:lnTo>
                  <a:pt x="998" y="474"/>
                </a:lnTo>
                <a:lnTo>
                  <a:pt x="998" y="473"/>
                </a:lnTo>
                <a:lnTo>
                  <a:pt x="997" y="473"/>
                </a:lnTo>
                <a:lnTo>
                  <a:pt x="997" y="472"/>
                </a:lnTo>
                <a:lnTo>
                  <a:pt x="996" y="472"/>
                </a:lnTo>
                <a:lnTo>
                  <a:pt x="995" y="473"/>
                </a:lnTo>
                <a:lnTo>
                  <a:pt x="994" y="474"/>
                </a:lnTo>
                <a:lnTo>
                  <a:pt x="993" y="474"/>
                </a:lnTo>
                <a:lnTo>
                  <a:pt x="992" y="475"/>
                </a:lnTo>
                <a:lnTo>
                  <a:pt x="992" y="475"/>
                </a:lnTo>
                <a:lnTo>
                  <a:pt x="992" y="476"/>
                </a:lnTo>
                <a:lnTo>
                  <a:pt x="991" y="476"/>
                </a:lnTo>
                <a:lnTo>
                  <a:pt x="990" y="476"/>
                </a:lnTo>
                <a:lnTo>
                  <a:pt x="990" y="477"/>
                </a:lnTo>
                <a:lnTo>
                  <a:pt x="989" y="478"/>
                </a:lnTo>
                <a:lnTo>
                  <a:pt x="988" y="478"/>
                </a:lnTo>
                <a:lnTo>
                  <a:pt x="987" y="479"/>
                </a:lnTo>
                <a:lnTo>
                  <a:pt x="986" y="480"/>
                </a:lnTo>
                <a:lnTo>
                  <a:pt x="985" y="481"/>
                </a:lnTo>
                <a:lnTo>
                  <a:pt x="984" y="481"/>
                </a:lnTo>
                <a:lnTo>
                  <a:pt x="984" y="482"/>
                </a:lnTo>
                <a:lnTo>
                  <a:pt x="983" y="482"/>
                </a:lnTo>
                <a:lnTo>
                  <a:pt x="982" y="482"/>
                </a:lnTo>
                <a:lnTo>
                  <a:pt x="981" y="483"/>
                </a:lnTo>
                <a:lnTo>
                  <a:pt x="980" y="483"/>
                </a:lnTo>
                <a:lnTo>
                  <a:pt x="980" y="483"/>
                </a:lnTo>
                <a:lnTo>
                  <a:pt x="979" y="483"/>
                </a:lnTo>
                <a:lnTo>
                  <a:pt x="978" y="483"/>
                </a:lnTo>
                <a:lnTo>
                  <a:pt x="977" y="483"/>
                </a:lnTo>
                <a:lnTo>
                  <a:pt x="976" y="483"/>
                </a:lnTo>
                <a:lnTo>
                  <a:pt x="975" y="483"/>
                </a:lnTo>
                <a:lnTo>
                  <a:pt x="974" y="483"/>
                </a:lnTo>
                <a:lnTo>
                  <a:pt x="973" y="483"/>
                </a:lnTo>
                <a:lnTo>
                  <a:pt x="972" y="483"/>
                </a:lnTo>
                <a:lnTo>
                  <a:pt x="971" y="483"/>
                </a:lnTo>
                <a:lnTo>
                  <a:pt x="970" y="483"/>
                </a:lnTo>
                <a:lnTo>
                  <a:pt x="969" y="483"/>
                </a:lnTo>
                <a:lnTo>
                  <a:pt x="968" y="483"/>
                </a:lnTo>
                <a:lnTo>
                  <a:pt x="968" y="483"/>
                </a:lnTo>
                <a:lnTo>
                  <a:pt x="967" y="483"/>
                </a:lnTo>
                <a:lnTo>
                  <a:pt x="966" y="483"/>
                </a:lnTo>
                <a:lnTo>
                  <a:pt x="965" y="483"/>
                </a:lnTo>
                <a:lnTo>
                  <a:pt x="962" y="484"/>
                </a:lnTo>
                <a:lnTo>
                  <a:pt x="961" y="484"/>
                </a:lnTo>
                <a:lnTo>
                  <a:pt x="960" y="484"/>
                </a:lnTo>
                <a:lnTo>
                  <a:pt x="959" y="484"/>
                </a:lnTo>
                <a:lnTo>
                  <a:pt x="958" y="484"/>
                </a:lnTo>
                <a:lnTo>
                  <a:pt x="957" y="484"/>
                </a:lnTo>
                <a:lnTo>
                  <a:pt x="956" y="484"/>
                </a:lnTo>
                <a:lnTo>
                  <a:pt x="956" y="484"/>
                </a:lnTo>
                <a:lnTo>
                  <a:pt x="955" y="484"/>
                </a:lnTo>
                <a:lnTo>
                  <a:pt x="954" y="484"/>
                </a:lnTo>
                <a:lnTo>
                  <a:pt x="953" y="484"/>
                </a:lnTo>
                <a:lnTo>
                  <a:pt x="952" y="483"/>
                </a:lnTo>
                <a:lnTo>
                  <a:pt x="951" y="483"/>
                </a:lnTo>
                <a:lnTo>
                  <a:pt x="950" y="482"/>
                </a:lnTo>
                <a:lnTo>
                  <a:pt x="949" y="482"/>
                </a:lnTo>
                <a:lnTo>
                  <a:pt x="949" y="481"/>
                </a:lnTo>
                <a:lnTo>
                  <a:pt x="946" y="479"/>
                </a:lnTo>
                <a:lnTo>
                  <a:pt x="945" y="479"/>
                </a:lnTo>
                <a:lnTo>
                  <a:pt x="944" y="478"/>
                </a:lnTo>
                <a:lnTo>
                  <a:pt x="944" y="477"/>
                </a:lnTo>
                <a:lnTo>
                  <a:pt x="943" y="477"/>
                </a:lnTo>
                <a:lnTo>
                  <a:pt x="942" y="476"/>
                </a:lnTo>
                <a:lnTo>
                  <a:pt x="941" y="476"/>
                </a:lnTo>
                <a:lnTo>
                  <a:pt x="940" y="476"/>
                </a:lnTo>
                <a:lnTo>
                  <a:pt x="940" y="475"/>
                </a:lnTo>
                <a:lnTo>
                  <a:pt x="939" y="475"/>
                </a:lnTo>
                <a:lnTo>
                  <a:pt x="938" y="475"/>
                </a:lnTo>
                <a:lnTo>
                  <a:pt x="937" y="475"/>
                </a:lnTo>
                <a:lnTo>
                  <a:pt x="936" y="475"/>
                </a:lnTo>
                <a:lnTo>
                  <a:pt x="935" y="474"/>
                </a:lnTo>
                <a:lnTo>
                  <a:pt x="934" y="474"/>
                </a:lnTo>
                <a:lnTo>
                  <a:pt x="934" y="475"/>
                </a:lnTo>
                <a:lnTo>
                  <a:pt x="934" y="476"/>
                </a:lnTo>
                <a:lnTo>
                  <a:pt x="934" y="477"/>
                </a:lnTo>
                <a:lnTo>
                  <a:pt x="934" y="478"/>
                </a:lnTo>
                <a:lnTo>
                  <a:pt x="934" y="479"/>
                </a:lnTo>
                <a:lnTo>
                  <a:pt x="934" y="480"/>
                </a:lnTo>
                <a:lnTo>
                  <a:pt x="934" y="481"/>
                </a:lnTo>
                <a:lnTo>
                  <a:pt x="934" y="484"/>
                </a:lnTo>
                <a:lnTo>
                  <a:pt x="934" y="484"/>
                </a:lnTo>
                <a:lnTo>
                  <a:pt x="934" y="488"/>
                </a:lnTo>
                <a:lnTo>
                  <a:pt x="934" y="490"/>
                </a:lnTo>
                <a:lnTo>
                  <a:pt x="934" y="492"/>
                </a:lnTo>
                <a:lnTo>
                  <a:pt x="934" y="494"/>
                </a:lnTo>
                <a:lnTo>
                  <a:pt x="933" y="494"/>
                </a:lnTo>
                <a:lnTo>
                  <a:pt x="932" y="494"/>
                </a:lnTo>
                <a:lnTo>
                  <a:pt x="925" y="494"/>
                </a:lnTo>
                <a:lnTo>
                  <a:pt x="918" y="494"/>
                </a:lnTo>
                <a:lnTo>
                  <a:pt x="918" y="493"/>
                </a:lnTo>
                <a:lnTo>
                  <a:pt x="913" y="493"/>
                </a:lnTo>
                <a:lnTo>
                  <a:pt x="913" y="494"/>
                </a:lnTo>
                <a:lnTo>
                  <a:pt x="912" y="494"/>
                </a:lnTo>
                <a:lnTo>
                  <a:pt x="909" y="494"/>
                </a:lnTo>
                <a:lnTo>
                  <a:pt x="909" y="493"/>
                </a:lnTo>
                <a:lnTo>
                  <a:pt x="909" y="492"/>
                </a:lnTo>
                <a:lnTo>
                  <a:pt x="910" y="492"/>
                </a:lnTo>
                <a:lnTo>
                  <a:pt x="911" y="492"/>
                </a:lnTo>
                <a:lnTo>
                  <a:pt x="912" y="492"/>
                </a:lnTo>
                <a:lnTo>
                  <a:pt x="912" y="491"/>
                </a:lnTo>
                <a:lnTo>
                  <a:pt x="912" y="490"/>
                </a:lnTo>
                <a:lnTo>
                  <a:pt x="912" y="488"/>
                </a:lnTo>
                <a:lnTo>
                  <a:pt x="912" y="487"/>
                </a:lnTo>
                <a:lnTo>
                  <a:pt x="913" y="485"/>
                </a:lnTo>
                <a:lnTo>
                  <a:pt x="913" y="484"/>
                </a:lnTo>
                <a:lnTo>
                  <a:pt x="914" y="484"/>
                </a:lnTo>
                <a:lnTo>
                  <a:pt x="915" y="482"/>
                </a:lnTo>
                <a:lnTo>
                  <a:pt x="917" y="483"/>
                </a:lnTo>
                <a:lnTo>
                  <a:pt x="917" y="484"/>
                </a:lnTo>
                <a:lnTo>
                  <a:pt x="917" y="484"/>
                </a:lnTo>
                <a:lnTo>
                  <a:pt x="917" y="485"/>
                </a:lnTo>
                <a:lnTo>
                  <a:pt x="917" y="486"/>
                </a:lnTo>
                <a:lnTo>
                  <a:pt x="917" y="487"/>
                </a:lnTo>
                <a:lnTo>
                  <a:pt x="917" y="488"/>
                </a:lnTo>
                <a:lnTo>
                  <a:pt x="917" y="489"/>
                </a:lnTo>
                <a:lnTo>
                  <a:pt x="918" y="488"/>
                </a:lnTo>
                <a:lnTo>
                  <a:pt x="919" y="488"/>
                </a:lnTo>
                <a:lnTo>
                  <a:pt x="920" y="488"/>
                </a:lnTo>
                <a:lnTo>
                  <a:pt x="920" y="488"/>
                </a:lnTo>
                <a:lnTo>
                  <a:pt x="921" y="488"/>
                </a:lnTo>
                <a:lnTo>
                  <a:pt x="924" y="488"/>
                </a:lnTo>
                <a:lnTo>
                  <a:pt x="925" y="489"/>
                </a:lnTo>
                <a:lnTo>
                  <a:pt x="926" y="489"/>
                </a:lnTo>
                <a:lnTo>
                  <a:pt x="927" y="489"/>
                </a:lnTo>
                <a:lnTo>
                  <a:pt x="927" y="488"/>
                </a:lnTo>
                <a:lnTo>
                  <a:pt x="928" y="488"/>
                </a:lnTo>
                <a:lnTo>
                  <a:pt x="926" y="486"/>
                </a:lnTo>
                <a:lnTo>
                  <a:pt x="927" y="486"/>
                </a:lnTo>
                <a:lnTo>
                  <a:pt x="927" y="485"/>
                </a:lnTo>
                <a:lnTo>
                  <a:pt x="928" y="485"/>
                </a:lnTo>
                <a:lnTo>
                  <a:pt x="929" y="485"/>
                </a:lnTo>
                <a:lnTo>
                  <a:pt x="930" y="485"/>
                </a:lnTo>
                <a:lnTo>
                  <a:pt x="931" y="484"/>
                </a:lnTo>
                <a:lnTo>
                  <a:pt x="932" y="484"/>
                </a:lnTo>
                <a:lnTo>
                  <a:pt x="932" y="484"/>
                </a:lnTo>
                <a:lnTo>
                  <a:pt x="933" y="484"/>
                </a:lnTo>
                <a:lnTo>
                  <a:pt x="933" y="483"/>
                </a:lnTo>
                <a:lnTo>
                  <a:pt x="933" y="481"/>
                </a:lnTo>
                <a:lnTo>
                  <a:pt x="933" y="479"/>
                </a:lnTo>
                <a:lnTo>
                  <a:pt x="932" y="479"/>
                </a:lnTo>
                <a:lnTo>
                  <a:pt x="932" y="479"/>
                </a:lnTo>
                <a:lnTo>
                  <a:pt x="930" y="479"/>
                </a:lnTo>
                <a:lnTo>
                  <a:pt x="930" y="478"/>
                </a:lnTo>
                <a:lnTo>
                  <a:pt x="930" y="477"/>
                </a:lnTo>
                <a:lnTo>
                  <a:pt x="930" y="476"/>
                </a:lnTo>
                <a:lnTo>
                  <a:pt x="931" y="476"/>
                </a:lnTo>
                <a:lnTo>
                  <a:pt x="932" y="476"/>
                </a:lnTo>
                <a:lnTo>
                  <a:pt x="932" y="476"/>
                </a:lnTo>
                <a:lnTo>
                  <a:pt x="933" y="476"/>
                </a:lnTo>
                <a:lnTo>
                  <a:pt x="933" y="475"/>
                </a:lnTo>
                <a:lnTo>
                  <a:pt x="933" y="474"/>
                </a:lnTo>
                <a:lnTo>
                  <a:pt x="933" y="473"/>
                </a:lnTo>
                <a:lnTo>
                  <a:pt x="933" y="472"/>
                </a:lnTo>
                <a:lnTo>
                  <a:pt x="933" y="472"/>
                </a:lnTo>
                <a:lnTo>
                  <a:pt x="933" y="470"/>
                </a:lnTo>
                <a:lnTo>
                  <a:pt x="933" y="469"/>
                </a:lnTo>
                <a:lnTo>
                  <a:pt x="934" y="469"/>
                </a:lnTo>
                <a:lnTo>
                  <a:pt x="935" y="469"/>
                </a:lnTo>
                <a:lnTo>
                  <a:pt x="936" y="469"/>
                </a:lnTo>
                <a:lnTo>
                  <a:pt x="937" y="469"/>
                </a:lnTo>
                <a:lnTo>
                  <a:pt x="938" y="469"/>
                </a:lnTo>
                <a:lnTo>
                  <a:pt x="939" y="469"/>
                </a:lnTo>
                <a:lnTo>
                  <a:pt x="940" y="469"/>
                </a:lnTo>
                <a:lnTo>
                  <a:pt x="941" y="470"/>
                </a:lnTo>
                <a:lnTo>
                  <a:pt x="941" y="471"/>
                </a:lnTo>
                <a:lnTo>
                  <a:pt x="942" y="471"/>
                </a:lnTo>
                <a:lnTo>
                  <a:pt x="943" y="471"/>
                </a:lnTo>
                <a:lnTo>
                  <a:pt x="943" y="472"/>
                </a:lnTo>
                <a:lnTo>
                  <a:pt x="943" y="471"/>
                </a:lnTo>
                <a:lnTo>
                  <a:pt x="944" y="471"/>
                </a:lnTo>
                <a:lnTo>
                  <a:pt x="944" y="472"/>
                </a:lnTo>
                <a:lnTo>
                  <a:pt x="944" y="472"/>
                </a:lnTo>
                <a:lnTo>
                  <a:pt x="945" y="472"/>
                </a:lnTo>
                <a:lnTo>
                  <a:pt x="946" y="472"/>
                </a:lnTo>
                <a:lnTo>
                  <a:pt x="947" y="472"/>
                </a:lnTo>
                <a:lnTo>
                  <a:pt x="948" y="472"/>
                </a:lnTo>
                <a:lnTo>
                  <a:pt x="949" y="472"/>
                </a:lnTo>
                <a:lnTo>
                  <a:pt x="950" y="472"/>
                </a:lnTo>
                <a:lnTo>
                  <a:pt x="952" y="472"/>
                </a:lnTo>
                <a:lnTo>
                  <a:pt x="953" y="472"/>
                </a:lnTo>
                <a:lnTo>
                  <a:pt x="954" y="472"/>
                </a:lnTo>
                <a:lnTo>
                  <a:pt x="955" y="472"/>
                </a:lnTo>
                <a:lnTo>
                  <a:pt x="956" y="472"/>
                </a:lnTo>
                <a:lnTo>
                  <a:pt x="956" y="472"/>
                </a:lnTo>
                <a:lnTo>
                  <a:pt x="956" y="473"/>
                </a:lnTo>
                <a:lnTo>
                  <a:pt x="957" y="473"/>
                </a:lnTo>
                <a:lnTo>
                  <a:pt x="958" y="474"/>
                </a:lnTo>
                <a:lnTo>
                  <a:pt x="959" y="474"/>
                </a:lnTo>
                <a:lnTo>
                  <a:pt x="961" y="475"/>
                </a:lnTo>
                <a:lnTo>
                  <a:pt x="962" y="475"/>
                </a:lnTo>
                <a:lnTo>
                  <a:pt x="964" y="475"/>
                </a:lnTo>
                <a:lnTo>
                  <a:pt x="966" y="475"/>
                </a:lnTo>
                <a:lnTo>
                  <a:pt x="966" y="476"/>
                </a:lnTo>
                <a:lnTo>
                  <a:pt x="966" y="477"/>
                </a:lnTo>
                <a:lnTo>
                  <a:pt x="966" y="478"/>
                </a:lnTo>
                <a:lnTo>
                  <a:pt x="967" y="479"/>
                </a:lnTo>
                <a:lnTo>
                  <a:pt x="967" y="480"/>
                </a:lnTo>
                <a:lnTo>
                  <a:pt x="967" y="481"/>
                </a:lnTo>
                <a:lnTo>
                  <a:pt x="967" y="482"/>
                </a:lnTo>
                <a:lnTo>
                  <a:pt x="967" y="483"/>
                </a:lnTo>
                <a:lnTo>
                  <a:pt x="967" y="482"/>
                </a:lnTo>
                <a:lnTo>
                  <a:pt x="968" y="482"/>
                </a:lnTo>
                <a:lnTo>
                  <a:pt x="968" y="482"/>
                </a:lnTo>
                <a:lnTo>
                  <a:pt x="969" y="482"/>
                </a:lnTo>
                <a:lnTo>
                  <a:pt x="970" y="482"/>
                </a:lnTo>
                <a:lnTo>
                  <a:pt x="971" y="482"/>
                </a:lnTo>
                <a:lnTo>
                  <a:pt x="972" y="482"/>
                </a:lnTo>
                <a:lnTo>
                  <a:pt x="974" y="482"/>
                </a:lnTo>
                <a:lnTo>
                  <a:pt x="974" y="483"/>
                </a:lnTo>
                <a:lnTo>
                  <a:pt x="975" y="483"/>
                </a:lnTo>
                <a:lnTo>
                  <a:pt x="976" y="483"/>
                </a:lnTo>
                <a:lnTo>
                  <a:pt x="977" y="483"/>
                </a:lnTo>
                <a:lnTo>
                  <a:pt x="978" y="483"/>
                </a:lnTo>
                <a:lnTo>
                  <a:pt x="979" y="483"/>
                </a:lnTo>
                <a:lnTo>
                  <a:pt x="980" y="483"/>
                </a:lnTo>
                <a:lnTo>
                  <a:pt x="980" y="482"/>
                </a:lnTo>
                <a:lnTo>
                  <a:pt x="980" y="482"/>
                </a:lnTo>
                <a:lnTo>
                  <a:pt x="981" y="482"/>
                </a:lnTo>
                <a:lnTo>
                  <a:pt x="982" y="482"/>
                </a:lnTo>
                <a:lnTo>
                  <a:pt x="982" y="481"/>
                </a:lnTo>
                <a:lnTo>
                  <a:pt x="983" y="481"/>
                </a:lnTo>
                <a:lnTo>
                  <a:pt x="984" y="481"/>
                </a:lnTo>
                <a:lnTo>
                  <a:pt x="984" y="480"/>
                </a:lnTo>
                <a:lnTo>
                  <a:pt x="985" y="480"/>
                </a:lnTo>
                <a:lnTo>
                  <a:pt x="986" y="479"/>
                </a:lnTo>
                <a:lnTo>
                  <a:pt x="987" y="478"/>
                </a:lnTo>
                <a:lnTo>
                  <a:pt x="988" y="478"/>
                </a:lnTo>
                <a:lnTo>
                  <a:pt x="988" y="477"/>
                </a:lnTo>
                <a:lnTo>
                  <a:pt x="989" y="477"/>
                </a:lnTo>
                <a:lnTo>
                  <a:pt x="990" y="476"/>
                </a:lnTo>
                <a:lnTo>
                  <a:pt x="990" y="475"/>
                </a:lnTo>
                <a:lnTo>
                  <a:pt x="991" y="475"/>
                </a:lnTo>
                <a:lnTo>
                  <a:pt x="992" y="475"/>
                </a:lnTo>
                <a:lnTo>
                  <a:pt x="992" y="474"/>
                </a:lnTo>
                <a:lnTo>
                  <a:pt x="992" y="474"/>
                </a:lnTo>
                <a:lnTo>
                  <a:pt x="993" y="474"/>
                </a:lnTo>
                <a:lnTo>
                  <a:pt x="993" y="473"/>
                </a:lnTo>
                <a:lnTo>
                  <a:pt x="994" y="473"/>
                </a:lnTo>
                <a:lnTo>
                  <a:pt x="995" y="472"/>
                </a:lnTo>
                <a:lnTo>
                  <a:pt x="996" y="472"/>
                </a:lnTo>
                <a:lnTo>
                  <a:pt x="997" y="472"/>
                </a:lnTo>
                <a:lnTo>
                  <a:pt x="998" y="471"/>
                </a:lnTo>
                <a:lnTo>
                  <a:pt x="999" y="471"/>
                </a:lnTo>
                <a:lnTo>
                  <a:pt x="998" y="471"/>
                </a:lnTo>
                <a:lnTo>
                  <a:pt x="998" y="470"/>
                </a:lnTo>
                <a:lnTo>
                  <a:pt x="997" y="470"/>
                </a:lnTo>
                <a:lnTo>
                  <a:pt x="997" y="469"/>
                </a:lnTo>
                <a:lnTo>
                  <a:pt x="996" y="468"/>
                </a:lnTo>
                <a:lnTo>
                  <a:pt x="996" y="467"/>
                </a:lnTo>
                <a:lnTo>
                  <a:pt x="995" y="467"/>
                </a:lnTo>
                <a:lnTo>
                  <a:pt x="995" y="466"/>
                </a:lnTo>
                <a:lnTo>
                  <a:pt x="997" y="466"/>
                </a:lnTo>
                <a:lnTo>
                  <a:pt x="998" y="466"/>
                </a:lnTo>
                <a:lnTo>
                  <a:pt x="997" y="466"/>
                </a:lnTo>
                <a:lnTo>
                  <a:pt x="996" y="464"/>
                </a:lnTo>
                <a:lnTo>
                  <a:pt x="992" y="464"/>
                </a:lnTo>
                <a:lnTo>
                  <a:pt x="992" y="461"/>
                </a:lnTo>
                <a:lnTo>
                  <a:pt x="994" y="461"/>
                </a:lnTo>
                <a:lnTo>
                  <a:pt x="992" y="459"/>
                </a:lnTo>
                <a:lnTo>
                  <a:pt x="992" y="458"/>
                </a:lnTo>
                <a:lnTo>
                  <a:pt x="989" y="458"/>
                </a:lnTo>
                <a:lnTo>
                  <a:pt x="989" y="457"/>
                </a:lnTo>
                <a:lnTo>
                  <a:pt x="991" y="457"/>
                </a:lnTo>
                <a:lnTo>
                  <a:pt x="991" y="456"/>
                </a:lnTo>
                <a:lnTo>
                  <a:pt x="990" y="456"/>
                </a:lnTo>
                <a:lnTo>
                  <a:pt x="989" y="454"/>
                </a:lnTo>
                <a:lnTo>
                  <a:pt x="988" y="453"/>
                </a:lnTo>
                <a:lnTo>
                  <a:pt x="985" y="450"/>
                </a:lnTo>
                <a:lnTo>
                  <a:pt x="984" y="448"/>
                </a:lnTo>
                <a:lnTo>
                  <a:pt x="982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76" y="448"/>
                </a:lnTo>
                <a:lnTo>
                  <a:pt x="973" y="448"/>
                </a:lnTo>
                <a:lnTo>
                  <a:pt x="972" y="448"/>
                </a:lnTo>
                <a:lnTo>
                  <a:pt x="972" y="448"/>
                </a:lnTo>
                <a:lnTo>
                  <a:pt x="972" y="447"/>
                </a:lnTo>
                <a:lnTo>
                  <a:pt x="971" y="447"/>
                </a:lnTo>
                <a:lnTo>
                  <a:pt x="971" y="446"/>
                </a:lnTo>
                <a:lnTo>
                  <a:pt x="971" y="445"/>
                </a:lnTo>
                <a:lnTo>
                  <a:pt x="971" y="444"/>
                </a:lnTo>
                <a:lnTo>
                  <a:pt x="971" y="443"/>
                </a:lnTo>
                <a:lnTo>
                  <a:pt x="971" y="442"/>
                </a:lnTo>
                <a:lnTo>
                  <a:pt x="971" y="441"/>
                </a:lnTo>
                <a:lnTo>
                  <a:pt x="973" y="441"/>
                </a:lnTo>
                <a:lnTo>
                  <a:pt x="974" y="441"/>
                </a:lnTo>
                <a:lnTo>
                  <a:pt x="975" y="441"/>
                </a:lnTo>
                <a:lnTo>
                  <a:pt x="976" y="441"/>
                </a:lnTo>
                <a:lnTo>
                  <a:pt x="977" y="440"/>
                </a:lnTo>
                <a:lnTo>
                  <a:pt x="978" y="440"/>
                </a:lnTo>
                <a:lnTo>
                  <a:pt x="979" y="440"/>
                </a:lnTo>
                <a:lnTo>
                  <a:pt x="978" y="440"/>
                </a:lnTo>
                <a:lnTo>
                  <a:pt x="978" y="439"/>
                </a:lnTo>
                <a:lnTo>
                  <a:pt x="977" y="439"/>
                </a:lnTo>
                <a:lnTo>
                  <a:pt x="975" y="439"/>
                </a:lnTo>
                <a:lnTo>
                  <a:pt x="974" y="439"/>
                </a:lnTo>
                <a:lnTo>
                  <a:pt x="972" y="439"/>
                </a:lnTo>
                <a:lnTo>
                  <a:pt x="972" y="438"/>
                </a:lnTo>
                <a:lnTo>
                  <a:pt x="973" y="438"/>
                </a:lnTo>
                <a:lnTo>
                  <a:pt x="974" y="438"/>
                </a:lnTo>
                <a:lnTo>
                  <a:pt x="975" y="438"/>
                </a:lnTo>
                <a:lnTo>
                  <a:pt x="974" y="437"/>
                </a:lnTo>
                <a:lnTo>
                  <a:pt x="974" y="436"/>
                </a:lnTo>
                <a:lnTo>
                  <a:pt x="973" y="436"/>
                </a:lnTo>
                <a:lnTo>
                  <a:pt x="973" y="435"/>
                </a:lnTo>
                <a:lnTo>
                  <a:pt x="972" y="435"/>
                </a:lnTo>
                <a:lnTo>
                  <a:pt x="972" y="435"/>
                </a:lnTo>
                <a:lnTo>
                  <a:pt x="971" y="434"/>
                </a:lnTo>
                <a:lnTo>
                  <a:pt x="971" y="433"/>
                </a:lnTo>
                <a:lnTo>
                  <a:pt x="970" y="433"/>
                </a:lnTo>
                <a:lnTo>
                  <a:pt x="970" y="432"/>
                </a:lnTo>
                <a:lnTo>
                  <a:pt x="969" y="431"/>
                </a:lnTo>
                <a:lnTo>
                  <a:pt x="968" y="430"/>
                </a:lnTo>
                <a:lnTo>
                  <a:pt x="968" y="429"/>
                </a:lnTo>
                <a:lnTo>
                  <a:pt x="968" y="428"/>
                </a:lnTo>
                <a:lnTo>
                  <a:pt x="967" y="428"/>
                </a:lnTo>
                <a:lnTo>
                  <a:pt x="967" y="429"/>
                </a:lnTo>
                <a:lnTo>
                  <a:pt x="966" y="429"/>
                </a:lnTo>
                <a:lnTo>
                  <a:pt x="966" y="430"/>
                </a:lnTo>
                <a:lnTo>
                  <a:pt x="966" y="431"/>
                </a:lnTo>
                <a:lnTo>
                  <a:pt x="966" y="432"/>
                </a:lnTo>
                <a:lnTo>
                  <a:pt x="966" y="433"/>
                </a:lnTo>
                <a:lnTo>
                  <a:pt x="966" y="434"/>
                </a:lnTo>
                <a:lnTo>
                  <a:pt x="965" y="434"/>
                </a:lnTo>
                <a:lnTo>
                  <a:pt x="964" y="434"/>
                </a:lnTo>
                <a:lnTo>
                  <a:pt x="962" y="434"/>
                </a:lnTo>
                <a:lnTo>
                  <a:pt x="962" y="433"/>
                </a:lnTo>
                <a:lnTo>
                  <a:pt x="962" y="431"/>
                </a:lnTo>
                <a:lnTo>
                  <a:pt x="962" y="429"/>
                </a:lnTo>
                <a:lnTo>
                  <a:pt x="962" y="428"/>
                </a:lnTo>
                <a:lnTo>
                  <a:pt x="962" y="426"/>
                </a:lnTo>
                <a:lnTo>
                  <a:pt x="962" y="425"/>
                </a:lnTo>
                <a:lnTo>
                  <a:pt x="961" y="424"/>
                </a:lnTo>
                <a:lnTo>
                  <a:pt x="964" y="423"/>
                </a:lnTo>
                <a:lnTo>
                  <a:pt x="965" y="423"/>
                </a:lnTo>
                <a:lnTo>
                  <a:pt x="964" y="423"/>
                </a:lnTo>
                <a:lnTo>
                  <a:pt x="961" y="424"/>
                </a:lnTo>
                <a:lnTo>
                  <a:pt x="961" y="423"/>
                </a:lnTo>
                <a:lnTo>
                  <a:pt x="960" y="423"/>
                </a:lnTo>
                <a:lnTo>
                  <a:pt x="960" y="423"/>
                </a:lnTo>
                <a:lnTo>
                  <a:pt x="959" y="423"/>
                </a:lnTo>
                <a:lnTo>
                  <a:pt x="959" y="422"/>
                </a:lnTo>
                <a:lnTo>
                  <a:pt x="958" y="421"/>
                </a:lnTo>
                <a:lnTo>
                  <a:pt x="958" y="420"/>
                </a:lnTo>
                <a:lnTo>
                  <a:pt x="957" y="420"/>
                </a:lnTo>
                <a:lnTo>
                  <a:pt x="958" y="419"/>
                </a:lnTo>
                <a:lnTo>
                  <a:pt x="959" y="418"/>
                </a:lnTo>
                <a:lnTo>
                  <a:pt x="958" y="417"/>
                </a:lnTo>
                <a:lnTo>
                  <a:pt x="958" y="416"/>
                </a:lnTo>
                <a:lnTo>
                  <a:pt x="957" y="416"/>
                </a:lnTo>
                <a:lnTo>
                  <a:pt x="957" y="415"/>
                </a:lnTo>
                <a:lnTo>
                  <a:pt x="956" y="414"/>
                </a:lnTo>
                <a:lnTo>
                  <a:pt x="956" y="413"/>
                </a:lnTo>
                <a:lnTo>
                  <a:pt x="957" y="413"/>
                </a:lnTo>
                <a:lnTo>
                  <a:pt x="956" y="412"/>
                </a:lnTo>
                <a:lnTo>
                  <a:pt x="956" y="411"/>
                </a:lnTo>
                <a:lnTo>
                  <a:pt x="955" y="411"/>
                </a:lnTo>
                <a:lnTo>
                  <a:pt x="955" y="410"/>
                </a:lnTo>
                <a:lnTo>
                  <a:pt x="954" y="410"/>
                </a:lnTo>
                <a:lnTo>
                  <a:pt x="954" y="409"/>
                </a:lnTo>
                <a:lnTo>
                  <a:pt x="953" y="409"/>
                </a:lnTo>
                <a:lnTo>
                  <a:pt x="952" y="409"/>
                </a:lnTo>
                <a:lnTo>
                  <a:pt x="952" y="410"/>
                </a:lnTo>
                <a:lnTo>
                  <a:pt x="951" y="410"/>
                </a:lnTo>
                <a:lnTo>
                  <a:pt x="950" y="410"/>
                </a:lnTo>
                <a:lnTo>
                  <a:pt x="949" y="409"/>
                </a:lnTo>
                <a:lnTo>
                  <a:pt x="948" y="409"/>
                </a:lnTo>
                <a:lnTo>
                  <a:pt x="947" y="408"/>
                </a:lnTo>
                <a:lnTo>
                  <a:pt x="946" y="408"/>
                </a:lnTo>
                <a:lnTo>
                  <a:pt x="945" y="408"/>
                </a:lnTo>
                <a:lnTo>
                  <a:pt x="945" y="407"/>
                </a:lnTo>
                <a:lnTo>
                  <a:pt x="945" y="408"/>
                </a:lnTo>
                <a:lnTo>
                  <a:pt x="944" y="412"/>
                </a:lnTo>
                <a:lnTo>
                  <a:pt x="944" y="413"/>
                </a:lnTo>
                <a:lnTo>
                  <a:pt x="943" y="414"/>
                </a:lnTo>
                <a:lnTo>
                  <a:pt x="942" y="415"/>
                </a:lnTo>
                <a:lnTo>
                  <a:pt x="942" y="417"/>
                </a:lnTo>
                <a:lnTo>
                  <a:pt x="942" y="418"/>
                </a:lnTo>
                <a:lnTo>
                  <a:pt x="941" y="418"/>
                </a:lnTo>
                <a:lnTo>
                  <a:pt x="942" y="419"/>
                </a:lnTo>
                <a:lnTo>
                  <a:pt x="943" y="420"/>
                </a:lnTo>
                <a:lnTo>
                  <a:pt x="942" y="422"/>
                </a:lnTo>
                <a:lnTo>
                  <a:pt x="942" y="423"/>
                </a:lnTo>
                <a:lnTo>
                  <a:pt x="941" y="423"/>
                </a:lnTo>
                <a:lnTo>
                  <a:pt x="941" y="424"/>
                </a:lnTo>
                <a:lnTo>
                  <a:pt x="941" y="425"/>
                </a:lnTo>
                <a:lnTo>
                  <a:pt x="940" y="425"/>
                </a:lnTo>
                <a:lnTo>
                  <a:pt x="940" y="426"/>
                </a:lnTo>
                <a:lnTo>
                  <a:pt x="940" y="427"/>
                </a:lnTo>
                <a:lnTo>
                  <a:pt x="939" y="428"/>
                </a:lnTo>
                <a:lnTo>
                  <a:pt x="939" y="429"/>
                </a:lnTo>
                <a:lnTo>
                  <a:pt x="939" y="430"/>
                </a:lnTo>
                <a:lnTo>
                  <a:pt x="938" y="430"/>
                </a:lnTo>
                <a:lnTo>
                  <a:pt x="937" y="428"/>
                </a:lnTo>
                <a:lnTo>
                  <a:pt x="938" y="426"/>
                </a:lnTo>
                <a:lnTo>
                  <a:pt x="939" y="424"/>
                </a:lnTo>
                <a:lnTo>
                  <a:pt x="938" y="423"/>
                </a:lnTo>
                <a:lnTo>
                  <a:pt x="935" y="420"/>
                </a:lnTo>
                <a:lnTo>
                  <a:pt x="936" y="420"/>
                </a:lnTo>
                <a:lnTo>
                  <a:pt x="940" y="418"/>
                </a:lnTo>
                <a:lnTo>
                  <a:pt x="938" y="416"/>
                </a:lnTo>
                <a:lnTo>
                  <a:pt x="939" y="416"/>
                </a:lnTo>
                <a:lnTo>
                  <a:pt x="941" y="418"/>
                </a:lnTo>
                <a:lnTo>
                  <a:pt x="942" y="417"/>
                </a:lnTo>
                <a:lnTo>
                  <a:pt x="942" y="415"/>
                </a:lnTo>
                <a:lnTo>
                  <a:pt x="942" y="414"/>
                </a:lnTo>
                <a:lnTo>
                  <a:pt x="943" y="414"/>
                </a:lnTo>
                <a:lnTo>
                  <a:pt x="941" y="413"/>
                </a:lnTo>
                <a:lnTo>
                  <a:pt x="941" y="414"/>
                </a:lnTo>
                <a:lnTo>
                  <a:pt x="940" y="415"/>
                </a:lnTo>
                <a:lnTo>
                  <a:pt x="939" y="414"/>
                </a:lnTo>
                <a:lnTo>
                  <a:pt x="940" y="414"/>
                </a:lnTo>
                <a:lnTo>
                  <a:pt x="940" y="413"/>
                </a:lnTo>
                <a:lnTo>
                  <a:pt x="940" y="412"/>
                </a:lnTo>
                <a:lnTo>
                  <a:pt x="941" y="411"/>
                </a:lnTo>
                <a:lnTo>
                  <a:pt x="941" y="411"/>
                </a:lnTo>
                <a:lnTo>
                  <a:pt x="942" y="410"/>
                </a:lnTo>
                <a:lnTo>
                  <a:pt x="942" y="411"/>
                </a:lnTo>
                <a:lnTo>
                  <a:pt x="943" y="411"/>
                </a:lnTo>
                <a:lnTo>
                  <a:pt x="944" y="411"/>
                </a:lnTo>
                <a:lnTo>
                  <a:pt x="944" y="409"/>
                </a:lnTo>
                <a:lnTo>
                  <a:pt x="944" y="408"/>
                </a:lnTo>
                <a:lnTo>
                  <a:pt x="945" y="407"/>
                </a:lnTo>
                <a:lnTo>
                  <a:pt x="945" y="405"/>
                </a:lnTo>
                <a:lnTo>
                  <a:pt x="946" y="403"/>
                </a:lnTo>
                <a:lnTo>
                  <a:pt x="947" y="402"/>
                </a:lnTo>
                <a:lnTo>
                  <a:pt x="947" y="401"/>
                </a:lnTo>
                <a:lnTo>
                  <a:pt x="946" y="400"/>
                </a:lnTo>
                <a:lnTo>
                  <a:pt x="946" y="399"/>
                </a:lnTo>
                <a:lnTo>
                  <a:pt x="947" y="399"/>
                </a:lnTo>
                <a:lnTo>
                  <a:pt x="946" y="399"/>
                </a:lnTo>
                <a:lnTo>
                  <a:pt x="946" y="398"/>
                </a:lnTo>
                <a:lnTo>
                  <a:pt x="945" y="399"/>
                </a:lnTo>
                <a:lnTo>
                  <a:pt x="943" y="399"/>
                </a:lnTo>
                <a:lnTo>
                  <a:pt x="942" y="400"/>
                </a:lnTo>
                <a:lnTo>
                  <a:pt x="942" y="399"/>
                </a:lnTo>
                <a:lnTo>
                  <a:pt x="941" y="399"/>
                </a:lnTo>
                <a:lnTo>
                  <a:pt x="941" y="399"/>
                </a:lnTo>
                <a:lnTo>
                  <a:pt x="940" y="399"/>
                </a:lnTo>
                <a:lnTo>
                  <a:pt x="940" y="398"/>
                </a:lnTo>
                <a:lnTo>
                  <a:pt x="940" y="397"/>
                </a:lnTo>
                <a:lnTo>
                  <a:pt x="941" y="397"/>
                </a:lnTo>
                <a:lnTo>
                  <a:pt x="942" y="397"/>
                </a:lnTo>
                <a:lnTo>
                  <a:pt x="942" y="396"/>
                </a:lnTo>
                <a:lnTo>
                  <a:pt x="943" y="396"/>
                </a:lnTo>
                <a:lnTo>
                  <a:pt x="944" y="396"/>
                </a:lnTo>
                <a:lnTo>
                  <a:pt x="944" y="395"/>
                </a:lnTo>
                <a:lnTo>
                  <a:pt x="943" y="394"/>
                </a:lnTo>
                <a:lnTo>
                  <a:pt x="941" y="391"/>
                </a:lnTo>
                <a:lnTo>
                  <a:pt x="940" y="392"/>
                </a:lnTo>
                <a:lnTo>
                  <a:pt x="940" y="391"/>
                </a:lnTo>
                <a:lnTo>
                  <a:pt x="938" y="389"/>
                </a:lnTo>
                <a:lnTo>
                  <a:pt x="937" y="389"/>
                </a:lnTo>
                <a:lnTo>
                  <a:pt x="936" y="389"/>
                </a:lnTo>
                <a:lnTo>
                  <a:pt x="936" y="388"/>
                </a:lnTo>
                <a:lnTo>
                  <a:pt x="935" y="387"/>
                </a:lnTo>
                <a:lnTo>
                  <a:pt x="936" y="387"/>
                </a:lnTo>
                <a:lnTo>
                  <a:pt x="937" y="387"/>
                </a:lnTo>
                <a:lnTo>
                  <a:pt x="937" y="387"/>
                </a:lnTo>
                <a:lnTo>
                  <a:pt x="937" y="386"/>
                </a:lnTo>
                <a:lnTo>
                  <a:pt x="936" y="386"/>
                </a:lnTo>
                <a:lnTo>
                  <a:pt x="936" y="385"/>
                </a:lnTo>
                <a:lnTo>
                  <a:pt x="935" y="386"/>
                </a:lnTo>
                <a:lnTo>
                  <a:pt x="934" y="386"/>
                </a:lnTo>
                <a:lnTo>
                  <a:pt x="934" y="387"/>
                </a:lnTo>
                <a:lnTo>
                  <a:pt x="933" y="387"/>
                </a:lnTo>
                <a:lnTo>
                  <a:pt x="932" y="387"/>
                </a:lnTo>
                <a:lnTo>
                  <a:pt x="932" y="387"/>
                </a:lnTo>
                <a:lnTo>
                  <a:pt x="932" y="387"/>
                </a:lnTo>
                <a:lnTo>
                  <a:pt x="931" y="387"/>
                </a:lnTo>
                <a:lnTo>
                  <a:pt x="931" y="388"/>
                </a:lnTo>
                <a:lnTo>
                  <a:pt x="930" y="388"/>
                </a:lnTo>
                <a:lnTo>
                  <a:pt x="929" y="389"/>
                </a:lnTo>
                <a:lnTo>
                  <a:pt x="928" y="389"/>
                </a:lnTo>
                <a:lnTo>
                  <a:pt x="927" y="390"/>
                </a:lnTo>
                <a:lnTo>
                  <a:pt x="926" y="390"/>
                </a:lnTo>
                <a:lnTo>
                  <a:pt x="926" y="391"/>
                </a:lnTo>
                <a:lnTo>
                  <a:pt x="925" y="391"/>
                </a:lnTo>
                <a:lnTo>
                  <a:pt x="924" y="391"/>
                </a:lnTo>
                <a:lnTo>
                  <a:pt x="922" y="392"/>
                </a:lnTo>
                <a:lnTo>
                  <a:pt x="921" y="391"/>
                </a:lnTo>
                <a:lnTo>
                  <a:pt x="920" y="389"/>
                </a:lnTo>
                <a:lnTo>
                  <a:pt x="920" y="390"/>
                </a:lnTo>
                <a:lnTo>
                  <a:pt x="919" y="390"/>
                </a:lnTo>
                <a:lnTo>
                  <a:pt x="919" y="391"/>
                </a:lnTo>
                <a:lnTo>
                  <a:pt x="918" y="391"/>
                </a:lnTo>
                <a:lnTo>
                  <a:pt x="918" y="392"/>
                </a:lnTo>
                <a:lnTo>
                  <a:pt x="917" y="391"/>
                </a:lnTo>
                <a:lnTo>
                  <a:pt x="917" y="392"/>
                </a:lnTo>
                <a:lnTo>
                  <a:pt x="915" y="393"/>
                </a:lnTo>
                <a:lnTo>
                  <a:pt x="915" y="392"/>
                </a:lnTo>
                <a:lnTo>
                  <a:pt x="914" y="391"/>
                </a:lnTo>
                <a:lnTo>
                  <a:pt x="914" y="392"/>
                </a:lnTo>
                <a:lnTo>
                  <a:pt x="913" y="393"/>
                </a:lnTo>
                <a:lnTo>
                  <a:pt x="912" y="394"/>
                </a:lnTo>
                <a:lnTo>
                  <a:pt x="910" y="395"/>
                </a:lnTo>
                <a:lnTo>
                  <a:pt x="911" y="397"/>
                </a:lnTo>
                <a:lnTo>
                  <a:pt x="912" y="397"/>
                </a:lnTo>
                <a:lnTo>
                  <a:pt x="913" y="399"/>
                </a:lnTo>
                <a:lnTo>
                  <a:pt x="912" y="399"/>
                </a:lnTo>
                <a:lnTo>
                  <a:pt x="912" y="399"/>
                </a:lnTo>
                <a:lnTo>
                  <a:pt x="911" y="399"/>
                </a:lnTo>
                <a:lnTo>
                  <a:pt x="910" y="400"/>
                </a:lnTo>
                <a:lnTo>
                  <a:pt x="909" y="400"/>
                </a:lnTo>
                <a:lnTo>
                  <a:pt x="908" y="401"/>
                </a:lnTo>
                <a:lnTo>
                  <a:pt x="908" y="401"/>
                </a:lnTo>
                <a:lnTo>
                  <a:pt x="907" y="402"/>
                </a:lnTo>
                <a:lnTo>
                  <a:pt x="905" y="403"/>
                </a:lnTo>
                <a:lnTo>
                  <a:pt x="904" y="403"/>
                </a:lnTo>
                <a:lnTo>
                  <a:pt x="903" y="403"/>
                </a:lnTo>
                <a:lnTo>
                  <a:pt x="903" y="404"/>
                </a:lnTo>
                <a:lnTo>
                  <a:pt x="902" y="404"/>
                </a:lnTo>
                <a:lnTo>
                  <a:pt x="902" y="405"/>
                </a:lnTo>
                <a:lnTo>
                  <a:pt x="901" y="405"/>
                </a:lnTo>
                <a:lnTo>
                  <a:pt x="900" y="406"/>
                </a:lnTo>
                <a:lnTo>
                  <a:pt x="899" y="406"/>
                </a:lnTo>
                <a:lnTo>
                  <a:pt x="898" y="407"/>
                </a:lnTo>
                <a:lnTo>
                  <a:pt x="897" y="406"/>
                </a:lnTo>
                <a:lnTo>
                  <a:pt x="896" y="405"/>
                </a:lnTo>
                <a:lnTo>
                  <a:pt x="896" y="404"/>
                </a:lnTo>
                <a:lnTo>
                  <a:pt x="896" y="404"/>
                </a:lnTo>
                <a:lnTo>
                  <a:pt x="896" y="403"/>
                </a:lnTo>
                <a:lnTo>
                  <a:pt x="895" y="402"/>
                </a:lnTo>
                <a:lnTo>
                  <a:pt x="894" y="402"/>
                </a:lnTo>
                <a:lnTo>
                  <a:pt x="891" y="404"/>
                </a:lnTo>
                <a:lnTo>
                  <a:pt x="887" y="406"/>
                </a:lnTo>
                <a:lnTo>
                  <a:pt x="886" y="406"/>
                </a:lnTo>
                <a:lnTo>
                  <a:pt x="886" y="407"/>
                </a:lnTo>
                <a:lnTo>
                  <a:pt x="884" y="408"/>
                </a:lnTo>
                <a:lnTo>
                  <a:pt x="884" y="409"/>
                </a:lnTo>
                <a:lnTo>
                  <a:pt x="885" y="410"/>
                </a:lnTo>
                <a:lnTo>
                  <a:pt x="884" y="410"/>
                </a:lnTo>
                <a:lnTo>
                  <a:pt x="884" y="411"/>
                </a:lnTo>
                <a:lnTo>
                  <a:pt x="883" y="410"/>
                </a:lnTo>
                <a:lnTo>
                  <a:pt x="882" y="409"/>
                </a:lnTo>
                <a:lnTo>
                  <a:pt x="881" y="410"/>
                </a:lnTo>
                <a:lnTo>
                  <a:pt x="882" y="411"/>
                </a:lnTo>
                <a:lnTo>
                  <a:pt x="882" y="411"/>
                </a:lnTo>
                <a:lnTo>
                  <a:pt x="881" y="411"/>
                </a:lnTo>
                <a:lnTo>
                  <a:pt x="881" y="411"/>
                </a:lnTo>
                <a:lnTo>
                  <a:pt x="880" y="410"/>
                </a:lnTo>
                <a:lnTo>
                  <a:pt x="879" y="411"/>
                </a:lnTo>
                <a:lnTo>
                  <a:pt x="878" y="411"/>
                </a:lnTo>
                <a:lnTo>
                  <a:pt x="878" y="411"/>
                </a:lnTo>
                <a:lnTo>
                  <a:pt x="876" y="412"/>
                </a:lnTo>
                <a:lnTo>
                  <a:pt x="875" y="412"/>
                </a:lnTo>
                <a:lnTo>
                  <a:pt x="872" y="414"/>
                </a:lnTo>
                <a:lnTo>
                  <a:pt x="872" y="415"/>
                </a:lnTo>
                <a:lnTo>
                  <a:pt x="871" y="415"/>
                </a:lnTo>
                <a:lnTo>
                  <a:pt x="870" y="415"/>
                </a:lnTo>
                <a:lnTo>
                  <a:pt x="864" y="419"/>
                </a:lnTo>
                <a:lnTo>
                  <a:pt x="863" y="419"/>
                </a:lnTo>
                <a:lnTo>
                  <a:pt x="862" y="420"/>
                </a:lnTo>
                <a:lnTo>
                  <a:pt x="861" y="420"/>
                </a:lnTo>
                <a:lnTo>
                  <a:pt x="862" y="421"/>
                </a:lnTo>
                <a:lnTo>
                  <a:pt x="864" y="423"/>
                </a:lnTo>
                <a:lnTo>
                  <a:pt x="863" y="424"/>
                </a:lnTo>
                <a:lnTo>
                  <a:pt x="862" y="424"/>
                </a:lnTo>
                <a:lnTo>
                  <a:pt x="862" y="425"/>
                </a:lnTo>
                <a:lnTo>
                  <a:pt x="863" y="426"/>
                </a:lnTo>
                <a:lnTo>
                  <a:pt x="861" y="427"/>
                </a:lnTo>
                <a:lnTo>
                  <a:pt x="860" y="428"/>
                </a:lnTo>
                <a:lnTo>
                  <a:pt x="858" y="429"/>
                </a:lnTo>
                <a:lnTo>
                  <a:pt x="858" y="430"/>
                </a:lnTo>
                <a:lnTo>
                  <a:pt x="860" y="433"/>
                </a:lnTo>
                <a:lnTo>
                  <a:pt x="861" y="432"/>
                </a:lnTo>
                <a:lnTo>
                  <a:pt x="863" y="431"/>
                </a:lnTo>
                <a:lnTo>
                  <a:pt x="864" y="432"/>
                </a:lnTo>
                <a:lnTo>
                  <a:pt x="865" y="432"/>
                </a:lnTo>
                <a:lnTo>
                  <a:pt x="864" y="433"/>
                </a:lnTo>
                <a:lnTo>
                  <a:pt x="861" y="435"/>
                </a:lnTo>
                <a:lnTo>
                  <a:pt x="857" y="435"/>
                </a:lnTo>
                <a:lnTo>
                  <a:pt x="855" y="435"/>
                </a:lnTo>
                <a:lnTo>
                  <a:pt x="854" y="436"/>
                </a:lnTo>
                <a:lnTo>
                  <a:pt x="853" y="436"/>
                </a:lnTo>
                <a:lnTo>
                  <a:pt x="852" y="436"/>
                </a:lnTo>
                <a:lnTo>
                  <a:pt x="852" y="439"/>
                </a:lnTo>
                <a:lnTo>
                  <a:pt x="852" y="440"/>
                </a:lnTo>
                <a:lnTo>
                  <a:pt x="852" y="442"/>
                </a:lnTo>
                <a:lnTo>
                  <a:pt x="851" y="442"/>
                </a:lnTo>
                <a:lnTo>
                  <a:pt x="850" y="442"/>
                </a:lnTo>
                <a:lnTo>
                  <a:pt x="850" y="441"/>
                </a:lnTo>
                <a:lnTo>
                  <a:pt x="849" y="441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6" name="Freeform 5">
            <a:extLst>
              <a:ext uri="{FF2B5EF4-FFF2-40B4-BE49-F238E27FC236}">
                <a16:creationId xmlns:a16="http://schemas.microsoft.com/office/drawing/2014/main" id="{DFD91E04-AEE7-7255-AE4C-2A0B9F67E55D}"/>
              </a:ext>
            </a:extLst>
          </p:cNvPr>
          <p:cNvSpPr>
            <a:spLocks noEditPoints="1"/>
          </p:cNvSpPr>
          <p:nvPr/>
        </p:nvSpPr>
        <p:spPr bwMode="auto">
          <a:xfrm>
            <a:off x="4600178" y="1347614"/>
            <a:ext cx="4343635" cy="3094360"/>
          </a:xfrm>
          <a:custGeom>
            <a:avLst/>
            <a:gdLst>
              <a:gd name="T0" fmla="*/ 1102 w 2034"/>
              <a:gd name="T1" fmla="*/ 66 h 1449"/>
              <a:gd name="T2" fmla="*/ 1040 w 2034"/>
              <a:gd name="T3" fmla="*/ 1397 h 1449"/>
              <a:gd name="T4" fmla="*/ 111 w 2034"/>
              <a:gd name="T5" fmla="*/ 869 h 1449"/>
              <a:gd name="T6" fmla="*/ 418 w 2034"/>
              <a:gd name="T7" fmla="*/ 276 h 1449"/>
              <a:gd name="T8" fmla="*/ 547 w 2034"/>
              <a:gd name="T9" fmla="*/ 452 h 1449"/>
              <a:gd name="T10" fmla="*/ 690 w 2034"/>
              <a:gd name="T11" fmla="*/ 522 h 1449"/>
              <a:gd name="T12" fmla="*/ 933 w 2034"/>
              <a:gd name="T13" fmla="*/ 546 h 1449"/>
              <a:gd name="T14" fmla="*/ 767 w 2034"/>
              <a:gd name="T15" fmla="*/ 505 h 1449"/>
              <a:gd name="T16" fmla="*/ 730 w 2034"/>
              <a:gd name="T17" fmla="*/ 444 h 1449"/>
              <a:gd name="T18" fmla="*/ 669 w 2034"/>
              <a:gd name="T19" fmla="*/ 382 h 1449"/>
              <a:gd name="T20" fmla="*/ 673 w 2034"/>
              <a:gd name="T21" fmla="*/ 355 h 1449"/>
              <a:gd name="T22" fmla="*/ 793 w 2034"/>
              <a:gd name="T23" fmla="*/ 183 h 1449"/>
              <a:gd name="T24" fmla="*/ 947 w 2034"/>
              <a:gd name="T25" fmla="*/ 266 h 1449"/>
              <a:gd name="T26" fmla="*/ 675 w 2034"/>
              <a:gd name="T27" fmla="*/ 243 h 1449"/>
              <a:gd name="T28" fmla="*/ 743 w 2034"/>
              <a:gd name="T29" fmla="*/ 344 h 1449"/>
              <a:gd name="T30" fmla="*/ 845 w 2034"/>
              <a:gd name="T31" fmla="*/ 360 h 1449"/>
              <a:gd name="T32" fmla="*/ 977 w 2034"/>
              <a:gd name="T33" fmla="*/ 293 h 1449"/>
              <a:gd name="T34" fmla="*/ 1026 w 2034"/>
              <a:gd name="T35" fmla="*/ 194 h 1449"/>
              <a:gd name="T36" fmla="*/ 1171 w 2034"/>
              <a:gd name="T37" fmla="*/ 231 h 1449"/>
              <a:gd name="T38" fmla="*/ 1212 w 2034"/>
              <a:gd name="T39" fmla="*/ 286 h 1449"/>
              <a:gd name="T40" fmla="*/ 1486 w 2034"/>
              <a:gd name="T41" fmla="*/ 498 h 1449"/>
              <a:gd name="T42" fmla="*/ 1290 w 2034"/>
              <a:gd name="T43" fmla="*/ 643 h 1449"/>
              <a:gd name="T44" fmla="*/ 1597 w 2034"/>
              <a:gd name="T45" fmla="*/ 849 h 1449"/>
              <a:gd name="T46" fmla="*/ 1705 w 2034"/>
              <a:gd name="T47" fmla="*/ 400 h 1449"/>
              <a:gd name="T48" fmla="*/ 1486 w 2034"/>
              <a:gd name="T49" fmla="*/ 293 h 1449"/>
              <a:gd name="T50" fmla="*/ 1791 w 2034"/>
              <a:gd name="T51" fmla="*/ 411 h 1449"/>
              <a:gd name="T52" fmla="*/ 1724 w 2034"/>
              <a:gd name="T53" fmla="*/ 834 h 1449"/>
              <a:gd name="T54" fmla="*/ 1590 w 2034"/>
              <a:gd name="T55" fmla="*/ 935 h 1449"/>
              <a:gd name="T56" fmla="*/ 1933 w 2034"/>
              <a:gd name="T57" fmla="*/ 967 h 1449"/>
              <a:gd name="T58" fmla="*/ 1743 w 2034"/>
              <a:gd name="T59" fmla="*/ 1188 h 1449"/>
              <a:gd name="T60" fmla="*/ 1578 w 2034"/>
              <a:gd name="T61" fmla="*/ 1291 h 1449"/>
              <a:gd name="T62" fmla="*/ 1281 w 2034"/>
              <a:gd name="T63" fmla="*/ 1286 h 1449"/>
              <a:gd name="T64" fmla="*/ 675 w 2034"/>
              <a:gd name="T65" fmla="*/ 1088 h 1449"/>
              <a:gd name="T66" fmla="*/ 601 w 2034"/>
              <a:gd name="T67" fmla="*/ 1067 h 1449"/>
              <a:gd name="T68" fmla="*/ 521 w 2034"/>
              <a:gd name="T69" fmla="*/ 1086 h 1449"/>
              <a:gd name="T70" fmla="*/ 271 w 2034"/>
              <a:gd name="T71" fmla="*/ 1038 h 1449"/>
              <a:gd name="T72" fmla="*/ 243 w 2034"/>
              <a:gd name="T73" fmla="*/ 1030 h 1449"/>
              <a:gd name="T74" fmla="*/ 305 w 2034"/>
              <a:gd name="T75" fmla="*/ 1019 h 1449"/>
              <a:gd name="T76" fmla="*/ 351 w 2034"/>
              <a:gd name="T77" fmla="*/ 899 h 1449"/>
              <a:gd name="T78" fmla="*/ 261 w 2034"/>
              <a:gd name="T79" fmla="*/ 869 h 1449"/>
              <a:gd name="T80" fmla="*/ 545 w 2034"/>
              <a:gd name="T81" fmla="*/ 640 h 1449"/>
              <a:gd name="T82" fmla="*/ 513 w 2034"/>
              <a:gd name="T83" fmla="*/ 624 h 1449"/>
              <a:gd name="T84" fmla="*/ 536 w 2034"/>
              <a:gd name="T85" fmla="*/ 464 h 1449"/>
              <a:gd name="T86" fmla="*/ 247 w 2034"/>
              <a:gd name="T87" fmla="*/ 327 h 1449"/>
              <a:gd name="T88" fmla="*/ 379 w 2034"/>
              <a:gd name="T89" fmla="*/ 809 h 1449"/>
              <a:gd name="T90" fmla="*/ 467 w 2034"/>
              <a:gd name="T91" fmla="*/ 786 h 1449"/>
              <a:gd name="T92" fmla="*/ 632 w 2034"/>
              <a:gd name="T93" fmla="*/ 960 h 1449"/>
              <a:gd name="T94" fmla="*/ 788 w 2034"/>
              <a:gd name="T95" fmla="*/ 692 h 1449"/>
              <a:gd name="T96" fmla="*/ 910 w 2034"/>
              <a:gd name="T97" fmla="*/ 923 h 1449"/>
              <a:gd name="T98" fmla="*/ 1011 w 2034"/>
              <a:gd name="T99" fmla="*/ 480 h 1449"/>
              <a:gd name="T100" fmla="*/ 1005 w 2034"/>
              <a:gd name="T101" fmla="*/ 340 h 1449"/>
              <a:gd name="T102" fmla="*/ 1076 w 2034"/>
              <a:gd name="T103" fmla="*/ 399 h 1449"/>
              <a:gd name="T104" fmla="*/ 1237 w 2034"/>
              <a:gd name="T105" fmla="*/ 410 h 1449"/>
              <a:gd name="T106" fmla="*/ 1258 w 2034"/>
              <a:gd name="T107" fmla="*/ 582 h 1449"/>
              <a:gd name="T108" fmla="*/ 1529 w 2034"/>
              <a:gd name="T109" fmla="*/ 867 h 1449"/>
              <a:gd name="T110" fmla="*/ 1597 w 2034"/>
              <a:gd name="T111" fmla="*/ 1280 h 1449"/>
              <a:gd name="T112" fmla="*/ 1661 w 2034"/>
              <a:gd name="T113" fmla="*/ 839 h 1449"/>
              <a:gd name="T114" fmla="*/ 633 w 2034"/>
              <a:gd name="T115" fmla="*/ 578 h 1449"/>
              <a:gd name="T116" fmla="*/ 725 w 2034"/>
              <a:gd name="T117" fmla="*/ 625 h 1449"/>
              <a:gd name="T118" fmla="*/ 595 w 2034"/>
              <a:gd name="T119" fmla="*/ 654 h 1449"/>
              <a:gd name="T120" fmla="*/ 914 w 2034"/>
              <a:gd name="T121" fmla="*/ 496 h 1449"/>
              <a:gd name="T122" fmla="*/ 1004 w 2034"/>
              <a:gd name="T123" fmla="*/ 602 h 1449"/>
              <a:gd name="T124" fmla="*/ 979 w 2034"/>
              <a:gd name="T125" fmla="*/ 483 h 1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4" h="1449">
                <a:moveTo>
                  <a:pt x="1670" y="788"/>
                </a:moveTo>
                <a:lnTo>
                  <a:pt x="1671" y="788"/>
                </a:lnTo>
                <a:lnTo>
                  <a:pt x="1675" y="787"/>
                </a:lnTo>
                <a:lnTo>
                  <a:pt x="1677" y="786"/>
                </a:lnTo>
                <a:lnTo>
                  <a:pt x="1678" y="788"/>
                </a:lnTo>
                <a:lnTo>
                  <a:pt x="1678" y="789"/>
                </a:lnTo>
                <a:lnTo>
                  <a:pt x="1678" y="790"/>
                </a:lnTo>
                <a:lnTo>
                  <a:pt x="1674" y="791"/>
                </a:lnTo>
                <a:lnTo>
                  <a:pt x="1672" y="792"/>
                </a:lnTo>
                <a:lnTo>
                  <a:pt x="1671" y="792"/>
                </a:lnTo>
                <a:lnTo>
                  <a:pt x="1670" y="792"/>
                </a:lnTo>
                <a:lnTo>
                  <a:pt x="1670" y="789"/>
                </a:lnTo>
                <a:lnTo>
                  <a:pt x="1670" y="788"/>
                </a:lnTo>
                <a:close/>
                <a:moveTo>
                  <a:pt x="1651" y="1383"/>
                </a:moveTo>
                <a:lnTo>
                  <a:pt x="1654" y="1381"/>
                </a:lnTo>
                <a:lnTo>
                  <a:pt x="1654" y="1382"/>
                </a:lnTo>
                <a:lnTo>
                  <a:pt x="1655" y="1382"/>
                </a:lnTo>
                <a:lnTo>
                  <a:pt x="1655" y="1383"/>
                </a:lnTo>
                <a:lnTo>
                  <a:pt x="1656" y="1383"/>
                </a:lnTo>
                <a:lnTo>
                  <a:pt x="1656" y="1384"/>
                </a:lnTo>
                <a:lnTo>
                  <a:pt x="1657" y="1384"/>
                </a:lnTo>
                <a:lnTo>
                  <a:pt x="1655" y="1386"/>
                </a:lnTo>
                <a:lnTo>
                  <a:pt x="1653" y="1385"/>
                </a:lnTo>
                <a:lnTo>
                  <a:pt x="1651" y="1383"/>
                </a:lnTo>
                <a:close/>
                <a:moveTo>
                  <a:pt x="1043" y="38"/>
                </a:moveTo>
                <a:lnTo>
                  <a:pt x="1044" y="38"/>
                </a:lnTo>
                <a:lnTo>
                  <a:pt x="1046" y="38"/>
                </a:lnTo>
                <a:lnTo>
                  <a:pt x="1046" y="39"/>
                </a:lnTo>
                <a:lnTo>
                  <a:pt x="1044" y="39"/>
                </a:lnTo>
                <a:lnTo>
                  <a:pt x="1043" y="39"/>
                </a:lnTo>
                <a:lnTo>
                  <a:pt x="1043" y="38"/>
                </a:lnTo>
                <a:close/>
                <a:moveTo>
                  <a:pt x="1028" y="61"/>
                </a:moveTo>
                <a:lnTo>
                  <a:pt x="1029" y="61"/>
                </a:lnTo>
                <a:lnTo>
                  <a:pt x="1030" y="61"/>
                </a:lnTo>
                <a:lnTo>
                  <a:pt x="1031" y="61"/>
                </a:lnTo>
                <a:lnTo>
                  <a:pt x="1036" y="61"/>
                </a:lnTo>
                <a:lnTo>
                  <a:pt x="1036" y="59"/>
                </a:lnTo>
                <a:lnTo>
                  <a:pt x="1036" y="58"/>
                </a:lnTo>
                <a:lnTo>
                  <a:pt x="1043" y="58"/>
                </a:lnTo>
                <a:lnTo>
                  <a:pt x="1043" y="57"/>
                </a:lnTo>
                <a:lnTo>
                  <a:pt x="1043" y="55"/>
                </a:lnTo>
                <a:lnTo>
                  <a:pt x="1031" y="55"/>
                </a:lnTo>
                <a:lnTo>
                  <a:pt x="1031" y="54"/>
                </a:lnTo>
                <a:lnTo>
                  <a:pt x="1031" y="53"/>
                </a:lnTo>
                <a:lnTo>
                  <a:pt x="1030" y="54"/>
                </a:lnTo>
                <a:lnTo>
                  <a:pt x="1030" y="53"/>
                </a:lnTo>
                <a:lnTo>
                  <a:pt x="1030" y="52"/>
                </a:lnTo>
                <a:lnTo>
                  <a:pt x="1031" y="52"/>
                </a:lnTo>
                <a:lnTo>
                  <a:pt x="1032" y="52"/>
                </a:lnTo>
                <a:lnTo>
                  <a:pt x="1033" y="52"/>
                </a:lnTo>
                <a:lnTo>
                  <a:pt x="1034" y="52"/>
                </a:lnTo>
                <a:lnTo>
                  <a:pt x="1035" y="52"/>
                </a:lnTo>
                <a:lnTo>
                  <a:pt x="1036" y="52"/>
                </a:lnTo>
                <a:lnTo>
                  <a:pt x="1037" y="52"/>
                </a:lnTo>
                <a:lnTo>
                  <a:pt x="1038" y="52"/>
                </a:lnTo>
                <a:lnTo>
                  <a:pt x="1039" y="52"/>
                </a:lnTo>
                <a:lnTo>
                  <a:pt x="1040" y="52"/>
                </a:lnTo>
                <a:lnTo>
                  <a:pt x="1040" y="52"/>
                </a:lnTo>
                <a:lnTo>
                  <a:pt x="1041" y="52"/>
                </a:lnTo>
                <a:lnTo>
                  <a:pt x="1042" y="52"/>
                </a:lnTo>
                <a:lnTo>
                  <a:pt x="1042" y="51"/>
                </a:lnTo>
                <a:lnTo>
                  <a:pt x="1043" y="51"/>
                </a:lnTo>
                <a:lnTo>
                  <a:pt x="1044" y="51"/>
                </a:lnTo>
                <a:lnTo>
                  <a:pt x="1044" y="54"/>
                </a:lnTo>
                <a:lnTo>
                  <a:pt x="1044" y="55"/>
                </a:lnTo>
                <a:lnTo>
                  <a:pt x="1044" y="57"/>
                </a:lnTo>
                <a:lnTo>
                  <a:pt x="1047" y="57"/>
                </a:lnTo>
                <a:lnTo>
                  <a:pt x="1047" y="56"/>
                </a:lnTo>
                <a:lnTo>
                  <a:pt x="1048" y="56"/>
                </a:lnTo>
                <a:lnTo>
                  <a:pt x="1048" y="57"/>
                </a:lnTo>
                <a:lnTo>
                  <a:pt x="1051" y="57"/>
                </a:lnTo>
                <a:lnTo>
                  <a:pt x="1050" y="54"/>
                </a:lnTo>
                <a:lnTo>
                  <a:pt x="1050" y="53"/>
                </a:lnTo>
                <a:lnTo>
                  <a:pt x="1051" y="51"/>
                </a:lnTo>
                <a:lnTo>
                  <a:pt x="1051" y="50"/>
                </a:lnTo>
                <a:lnTo>
                  <a:pt x="1050" y="47"/>
                </a:lnTo>
                <a:lnTo>
                  <a:pt x="1048" y="47"/>
                </a:lnTo>
                <a:lnTo>
                  <a:pt x="1047" y="47"/>
                </a:lnTo>
                <a:lnTo>
                  <a:pt x="1046" y="47"/>
                </a:lnTo>
                <a:lnTo>
                  <a:pt x="1045" y="47"/>
                </a:lnTo>
                <a:lnTo>
                  <a:pt x="1043" y="47"/>
                </a:lnTo>
                <a:lnTo>
                  <a:pt x="1043" y="43"/>
                </a:lnTo>
                <a:lnTo>
                  <a:pt x="1044" y="43"/>
                </a:lnTo>
                <a:lnTo>
                  <a:pt x="1045" y="43"/>
                </a:lnTo>
                <a:lnTo>
                  <a:pt x="1045" y="42"/>
                </a:lnTo>
                <a:lnTo>
                  <a:pt x="1043" y="42"/>
                </a:lnTo>
                <a:lnTo>
                  <a:pt x="1043" y="40"/>
                </a:lnTo>
                <a:lnTo>
                  <a:pt x="1044" y="40"/>
                </a:lnTo>
                <a:lnTo>
                  <a:pt x="1046" y="40"/>
                </a:lnTo>
                <a:lnTo>
                  <a:pt x="1048" y="40"/>
                </a:lnTo>
                <a:lnTo>
                  <a:pt x="1048" y="39"/>
                </a:lnTo>
                <a:lnTo>
                  <a:pt x="1046" y="39"/>
                </a:lnTo>
                <a:lnTo>
                  <a:pt x="1047" y="39"/>
                </a:lnTo>
                <a:lnTo>
                  <a:pt x="1048" y="38"/>
                </a:lnTo>
                <a:lnTo>
                  <a:pt x="1046" y="38"/>
                </a:lnTo>
                <a:lnTo>
                  <a:pt x="1046" y="38"/>
                </a:lnTo>
                <a:lnTo>
                  <a:pt x="1044" y="38"/>
                </a:lnTo>
                <a:lnTo>
                  <a:pt x="1043" y="38"/>
                </a:lnTo>
                <a:lnTo>
                  <a:pt x="1043" y="37"/>
                </a:lnTo>
                <a:lnTo>
                  <a:pt x="1042" y="37"/>
                </a:lnTo>
                <a:lnTo>
                  <a:pt x="1040" y="37"/>
                </a:lnTo>
                <a:lnTo>
                  <a:pt x="1040" y="36"/>
                </a:lnTo>
                <a:lnTo>
                  <a:pt x="1043" y="36"/>
                </a:lnTo>
                <a:lnTo>
                  <a:pt x="1043" y="35"/>
                </a:lnTo>
                <a:lnTo>
                  <a:pt x="1043" y="34"/>
                </a:lnTo>
                <a:lnTo>
                  <a:pt x="1042" y="34"/>
                </a:lnTo>
                <a:lnTo>
                  <a:pt x="1041" y="34"/>
                </a:lnTo>
                <a:lnTo>
                  <a:pt x="1041" y="32"/>
                </a:lnTo>
                <a:lnTo>
                  <a:pt x="1042" y="32"/>
                </a:lnTo>
                <a:lnTo>
                  <a:pt x="1043" y="32"/>
                </a:lnTo>
                <a:lnTo>
                  <a:pt x="1043" y="31"/>
                </a:lnTo>
                <a:lnTo>
                  <a:pt x="1043" y="30"/>
                </a:lnTo>
                <a:lnTo>
                  <a:pt x="1043" y="29"/>
                </a:lnTo>
                <a:lnTo>
                  <a:pt x="1043" y="28"/>
                </a:lnTo>
                <a:lnTo>
                  <a:pt x="1043" y="27"/>
                </a:lnTo>
                <a:lnTo>
                  <a:pt x="1046" y="27"/>
                </a:lnTo>
                <a:lnTo>
                  <a:pt x="1046" y="26"/>
                </a:lnTo>
                <a:lnTo>
                  <a:pt x="1046" y="26"/>
                </a:lnTo>
                <a:lnTo>
                  <a:pt x="1045" y="26"/>
                </a:lnTo>
                <a:lnTo>
                  <a:pt x="1043" y="26"/>
                </a:lnTo>
                <a:lnTo>
                  <a:pt x="1043" y="26"/>
                </a:lnTo>
                <a:lnTo>
                  <a:pt x="1043" y="25"/>
                </a:lnTo>
                <a:lnTo>
                  <a:pt x="1043" y="24"/>
                </a:lnTo>
                <a:lnTo>
                  <a:pt x="1043" y="23"/>
                </a:lnTo>
                <a:lnTo>
                  <a:pt x="1045" y="23"/>
                </a:lnTo>
                <a:lnTo>
                  <a:pt x="1045" y="22"/>
                </a:lnTo>
                <a:lnTo>
                  <a:pt x="1043" y="22"/>
                </a:lnTo>
                <a:lnTo>
                  <a:pt x="1043" y="21"/>
                </a:lnTo>
                <a:lnTo>
                  <a:pt x="1043" y="20"/>
                </a:lnTo>
                <a:lnTo>
                  <a:pt x="1045" y="20"/>
                </a:lnTo>
                <a:lnTo>
                  <a:pt x="1043" y="20"/>
                </a:lnTo>
                <a:lnTo>
                  <a:pt x="1043" y="19"/>
                </a:lnTo>
                <a:lnTo>
                  <a:pt x="1043" y="18"/>
                </a:lnTo>
                <a:lnTo>
                  <a:pt x="1043" y="17"/>
                </a:lnTo>
                <a:lnTo>
                  <a:pt x="1043" y="16"/>
                </a:lnTo>
                <a:lnTo>
                  <a:pt x="1043" y="15"/>
                </a:lnTo>
                <a:lnTo>
                  <a:pt x="1043" y="14"/>
                </a:lnTo>
                <a:lnTo>
                  <a:pt x="1043" y="14"/>
                </a:lnTo>
                <a:lnTo>
                  <a:pt x="1043" y="12"/>
                </a:lnTo>
                <a:lnTo>
                  <a:pt x="1043" y="10"/>
                </a:lnTo>
                <a:lnTo>
                  <a:pt x="1043" y="9"/>
                </a:lnTo>
                <a:lnTo>
                  <a:pt x="1043" y="8"/>
                </a:lnTo>
                <a:lnTo>
                  <a:pt x="1043" y="7"/>
                </a:lnTo>
                <a:lnTo>
                  <a:pt x="1043" y="6"/>
                </a:lnTo>
                <a:lnTo>
                  <a:pt x="1043" y="1"/>
                </a:lnTo>
                <a:lnTo>
                  <a:pt x="1043" y="0"/>
                </a:lnTo>
                <a:lnTo>
                  <a:pt x="1044" y="2"/>
                </a:lnTo>
                <a:lnTo>
                  <a:pt x="1045" y="5"/>
                </a:lnTo>
                <a:lnTo>
                  <a:pt x="1046" y="9"/>
                </a:lnTo>
                <a:lnTo>
                  <a:pt x="1046" y="11"/>
                </a:lnTo>
                <a:lnTo>
                  <a:pt x="1047" y="14"/>
                </a:lnTo>
                <a:lnTo>
                  <a:pt x="1047" y="15"/>
                </a:lnTo>
                <a:lnTo>
                  <a:pt x="1048" y="17"/>
                </a:lnTo>
                <a:lnTo>
                  <a:pt x="1048" y="19"/>
                </a:lnTo>
                <a:lnTo>
                  <a:pt x="1048" y="20"/>
                </a:lnTo>
                <a:lnTo>
                  <a:pt x="1048" y="22"/>
                </a:lnTo>
                <a:lnTo>
                  <a:pt x="1049" y="22"/>
                </a:lnTo>
                <a:lnTo>
                  <a:pt x="1050" y="22"/>
                </a:lnTo>
                <a:lnTo>
                  <a:pt x="1051" y="22"/>
                </a:lnTo>
                <a:lnTo>
                  <a:pt x="1051" y="21"/>
                </a:lnTo>
                <a:lnTo>
                  <a:pt x="1052" y="21"/>
                </a:lnTo>
                <a:lnTo>
                  <a:pt x="1052" y="22"/>
                </a:lnTo>
                <a:lnTo>
                  <a:pt x="1052" y="23"/>
                </a:lnTo>
                <a:lnTo>
                  <a:pt x="1052" y="24"/>
                </a:lnTo>
                <a:lnTo>
                  <a:pt x="1052" y="25"/>
                </a:lnTo>
                <a:lnTo>
                  <a:pt x="1052" y="26"/>
                </a:lnTo>
                <a:lnTo>
                  <a:pt x="1052" y="26"/>
                </a:lnTo>
                <a:lnTo>
                  <a:pt x="1053" y="27"/>
                </a:lnTo>
                <a:lnTo>
                  <a:pt x="1053" y="28"/>
                </a:lnTo>
                <a:lnTo>
                  <a:pt x="1053" y="29"/>
                </a:lnTo>
                <a:lnTo>
                  <a:pt x="1053" y="30"/>
                </a:lnTo>
                <a:lnTo>
                  <a:pt x="1053" y="31"/>
                </a:lnTo>
                <a:lnTo>
                  <a:pt x="1054" y="31"/>
                </a:lnTo>
                <a:lnTo>
                  <a:pt x="1054" y="32"/>
                </a:lnTo>
                <a:lnTo>
                  <a:pt x="1054" y="34"/>
                </a:lnTo>
                <a:lnTo>
                  <a:pt x="1054" y="35"/>
                </a:lnTo>
                <a:lnTo>
                  <a:pt x="1055" y="36"/>
                </a:lnTo>
                <a:lnTo>
                  <a:pt x="1055" y="37"/>
                </a:lnTo>
                <a:lnTo>
                  <a:pt x="1056" y="37"/>
                </a:lnTo>
                <a:lnTo>
                  <a:pt x="1056" y="38"/>
                </a:lnTo>
                <a:lnTo>
                  <a:pt x="1055" y="38"/>
                </a:lnTo>
                <a:lnTo>
                  <a:pt x="1055" y="38"/>
                </a:lnTo>
                <a:lnTo>
                  <a:pt x="1055" y="39"/>
                </a:lnTo>
                <a:lnTo>
                  <a:pt x="1056" y="40"/>
                </a:lnTo>
                <a:lnTo>
                  <a:pt x="1057" y="40"/>
                </a:lnTo>
                <a:lnTo>
                  <a:pt x="1056" y="42"/>
                </a:lnTo>
                <a:lnTo>
                  <a:pt x="1057" y="42"/>
                </a:lnTo>
                <a:lnTo>
                  <a:pt x="1057" y="43"/>
                </a:lnTo>
                <a:lnTo>
                  <a:pt x="1057" y="44"/>
                </a:lnTo>
                <a:lnTo>
                  <a:pt x="1058" y="44"/>
                </a:lnTo>
                <a:lnTo>
                  <a:pt x="1059" y="44"/>
                </a:lnTo>
                <a:lnTo>
                  <a:pt x="1060" y="44"/>
                </a:lnTo>
                <a:lnTo>
                  <a:pt x="1061" y="44"/>
                </a:lnTo>
                <a:lnTo>
                  <a:pt x="1062" y="44"/>
                </a:lnTo>
                <a:lnTo>
                  <a:pt x="1063" y="44"/>
                </a:lnTo>
                <a:lnTo>
                  <a:pt x="1064" y="44"/>
                </a:lnTo>
                <a:lnTo>
                  <a:pt x="1064" y="46"/>
                </a:lnTo>
                <a:lnTo>
                  <a:pt x="1061" y="46"/>
                </a:lnTo>
                <a:lnTo>
                  <a:pt x="1059" y="46"/>
                </a:lnTo>
                <a:lnTo>
                  <a:pt x="1055" y="46"/>
                </a:lnTo>
                <a:lnTo>
                  <a:pt x="1055" y="47"/>
                </a:lnTo>
                <a:lnTo>
                  <a:pt x="1056" y="48"/>
                </a:lnTo>
                <a:lnTo>
                  <a:pt x="1061" y="48"/>
                </a:lnTo>
                <a:lnTo>
                  <a:pt x="1061" y="49"/>
                </a:lnTo>
                <a:lnTo>
                  <a:pt x="1061" y="50"/>
                </a:lnTo>
                <a:lnTo>
                  <a:pt x="1061" y="50"/>
                </a:lnTo>
                <a:lnTo>
                  <a:pt x="1060" y="50"/>
                </a:lnTo>
                <a:lnTo>
                  <a:pt x="1060" y="51"/>
                </a:lnTo>
                <a:lnTo>
                  <a:pt x="1059" y="52"/>
                </a:lnTo>
                <a:lnTo>
                  <a:pt x="1059" y="53"/>
                </a:lnTo>
                <a:lnTo>
                  <a:pt x="1059" y="54"/>
                </a:lnTo>
                <a:lnTo>
                  <a:pt x="1060" y="58"/>
                </a:lnTo>
                <a:lnTo>
                  <a:pt x="1060" y="60"/>
                </a:lnTo>
                <a:lnTo>
                  <a:pt x="1061" y="62"/>
                </a:lnTo>
                <a:lnTo>
                  <a:pt x="1061" y="62"/>
                </a:lnTo>
                <a:lnTo>
                  <a:pt x="1062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1"/>
                </a:lnTo>
                <a:lnTo>
                  <a:pt x="1064" y="61"/>
                </a:lnTo>
                <a:lnTo>
                  <a:pt x="1064" y="61"/>
                </a:lnTo>
                <a:lnTo>
                  <a:pt x="1064" y="60"/>
                </a:lnTo>
                <a:lnTo>
                  <a:pt x="1064" y="59"/>
                </a:lnTo>
                <a:lnTo>
                  <a:pt x="1064" y="58"/>
                </a:lnTo>
                <a:lnTo>
                  <a:pt x="1064" y="58"/>
                </a:lnTo>
                <a:lnTo>
                  <a:pt x="1064" y="57"/>
                </a:lnTo>
                <a:lnTo>
                  <a:pt x="1064" y="56"/>
                </a:lnTo>
                <a:lnTo>
                  <a:pt x="1064" y="56"/>
                </a:lnTo>
                <a:lnTo>
                  <a:pt x="1064" y="56"/>
                </a:lnTo>
                <a:lnTo>
                  <a:pt x="1064" y="55"/>
                </a:lnTo>
                <a:lnTo>
                  <a:pt x="1064" y="54"/>
                </a:lnTo>
                <a:lnTo>
                  <a:pt x="1064" y="54"/>
                </a:lnTo>
                <a:lnTo>
                  <a:pt x="1064" y="54"/>
                </a:lnTo>
                <a:lnTo>
                  <a:pt x="1064" y="53"/>
                </a:lnTo>
                <a:lnTo>
                  <a:pt x="1064" y="53"/>
                </a:lnTo>
                <a:lnTo>
                  <a:pt x="1064" y="52"/>
                </a:lnTo>
                <a:lnTo>
                  <a:pt x="1064" y="52"/>
                </a:lnTo>
                <a:lnTo>
                  <a:pt x="1064" y="51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49"/>
                </a:lnTo>
                <a:lnTo>
                  <a:pt x="1064" y="48"/>
                </a:lnTo>
                <a:lnTo>
                  <a:pt x="1064" y="48"/>
                </a:lnTo>
                <a:lnTo>
                  <a:pt x="1064" y="48"/>
                </a:lnTo>
                <a:lnTo>
                  <a:pt x="1065" y="49"/>
                </a:lnTo>
                <a:lnTo>
                  <a:pt x="1065" y="50"/>
                </a:lnTo>
                <a:lnTo>
                  <a:pt x="1065" y="51"/>
                </a:lnTo>
                <a:lnTo>
                  <a:pt x="1066" y="51"/>
                </a:lnTo>
                <a:lnTo>
                  <a:pt x="1066" y="52"/>
                </a:lnTo>
                <a:lnTo>
                  <a:pt x="1065" y="52"/>
                </a:lnTo>
                <a:lnTo>
                  <a:pt x="1065" y="53"/>
                </a:lnTo>
                <a:lnTo>
                  <a:pt x="1066" y="53"/>
                </a:lnTo>
                <a:lnTo>
                  <a:pt x="1066" y="56"/>
                </a:lnTo>
                <a:lnTo>
                  <a:pt x="1066" y="58"/>
                </a:lnTo>
                <a:lnTo>
                  <a:pt x="1065" y="58"/>
                </a:lnTo>
                <a:lnTo>
                  <a:pt x="1065" y="59"/>
                </a:lnTo>
                <a:lnTo>
                  <a:pt x="1065" y="60"/>
                </a:lnTo>
                <a:lnTo>
                  <a:pt x="1066" y="60"/>
                </a:lnTo>
                <a:lnTo>
                  <a:pt x="1066" y="61"/>
                </a:lnTo>
                <a:lnTo>
                  <a:pt x="1066" y="62"/>
                </a:lnTo>
                <a:lnTo>
                  <a:pt x="1066" y="62"/>
                </a:lnTo>
                <a:lnTo>
                  <a:pt x="1066" y="63"/>
                </a:lnTo>
                <a:lnTo>
                  <a:pt x="1068" y="63"/>
                </a:lnTo>
                <a:lnTo>
                  <a:pt x="1069" y="63"/>
                </a:lnTo>
                <a:lnTo>
                  <a:pt x="1069" y="64"/>
                </a:lnTo>
                <a:lnTo>
                  <a:pt x="1071" y="64"/>
                </a:lnTo>
                <a:lnTo>
                  <a:pt x="1071" y="61"/>
                </a:lnTo>
                <a:lnTo>
                  <a:pt x="1072" y="61"/>
                </a:lnTo>
                <a:lnTo>
                  <a:pt x="1072" y="64"/>
                </a:lnTo>
                <a:lnTo>
                  <a:pt x="1073" y="64"/>
                </a:lnTo>
                <a:lnTo>
                  <a:pt x="1073" y="62"/>
                </a:lnTo>
                <a:lnTo>
                  <a:pt x="1074" y="62"/>
                </a:lnTo>
                <a:lnTo>
                  <a:pt x="1075" y="62"/>
                </a:lnTo>
                <a:lnTo>
                  <a:pt x="1076" y="62"/>
                </a:lnTo>
                <a:lnTo>
                  <a:pt x="1076" y="64"/>
                </a:lnTo>
                <a:lnTo>
                  <a:pt x="1077" y="64"/>
                </a:lnTo>
                <a:lnTo>
                  <a:pt x="1077" y="63"/>
                </a:lnTo>
                <a:lnTo>
                  <a:pt x="1077" y="62"/>
                </a:lnTo>
                <a:lnTo>
                  <a:pt x="1078" y="62"/>
                </a:lnTo>
                <a:lnTo>
                  <a:pt x="1079" y="62"/>
                </a:lnTo>
                <a:lnTo>
                  <a:pt x="1079" y="48"/>
                </a:lnTo>
                <a:lnTo>
                  <a:pt x="1079" y="47"/>
                </a:lnTo>
                <a:lnTo>
                  <a:pt x="1079" y="45"/>
                </a:lnTo>
                <a:lnTo>
                  <a:pt x="1080" y="45"/>
                </a:lnTo>
                <a:lnTo>
                  <a:pt x="1081" y="45"/>
                </a:lnTo>
                <a:lnTo>
                  <a:pt x="1082" y="44"/>
                </a:lnTo>
                <a:lnTo>
                  <a:pt x="1082" y="43"/>
                </a:lnTo>
                <a:lnTo>
                  <a:pt x="1082" y="42"/>
                </a:lnTo>
                <a:lnTo>
                  <a:pt x="1083" y="42"/>
                </a:lnTo>
                <a:lnTo>
                  <a:pt x="1084" y="42"/>
                </a:lnTo>
                <a:lnTo>
                  <a:pt x="1085" y="42"/>
                </a:lnTo>
                <a:lnTo>
                  <a:pt x="1086" y="44"/>
                </a:lnTo>
                <a:lnTo>
                  <a:pt x="1086" y="45"/>
                </a:lnTo>
                <a:lnTo>
                  <a:pt x="1086" y="46"/>
                </a:lnTo>
                <a:lnTo>
                  <a:pt x="1088" y="55"/>
                </a:lnTo>
                <a:lnTo>
                  <a:pt x="1089" y="60"/>
                </a:lnTo>
                <a:lnTo>
                  <a:pt x="1090" y="63"/>
                </a:lnTo>
                <a:lnTo>
                  <a:pt x="1092" y="63"/>
                </a:lnTo>
                <a:lnTo>
                  <a:pt x="1094" y="63"/>
                </a:lnTo>
                <a:lnTo>
                  <a:pt x="1096" y="63"/>
                </a:lnTo>
                <a:lnTo>
                  <a:pt x="1097" y="63"/>
                </a:lnTo>
                <a:lnTo>
                  <a:pt x="1099" y="64"/>
                </a:lnTo>
                <a:lnTo>
                  <a:pt x="1100" y="64"/>
                </a:lnTo>
                <a:lnTo>
                  <a:pt x="1100" y="64"/>
                </a:lnTo>
                <a:lnTo>
                  <a:pt x="1100" y="65"/>
                </a:lnTo>
                <a:lnTo>
                  <a:pt x="1102" y="66"/>
                </a:lnTo>
                <a:lnTo>
                  <a:pt x="1103" y="66"/>
                </a:lnTo>
                <a:lnTo>
                  <a:pt x="1104" y="66"/>
                </a:lnTo>
                <a:lnTo>
                  <a:pt x="1106" y="67"/>
                </a:lnTo>
                <a:lnTo>
                  <a:pt x="1108" y="67"/>
                </a:lnTo>
                <a:lnTo>
                  <a:pt x="1109" y="67"/>
                </a:lnTo>
                <a:lnTo>
                  <a:pt x="1111" y="68"/>
                </a:lnTo>
                <a:lnTo>
                  <a:pt x="1114" y="69"/>
                </a:lnTo>
                <a:lnTo>
                  <a:pt x="1118" y="70"/>
                </a:lnTo>
                <a:lnTo>
                  <a:pt x="1119" y="70"/>
                </a:lnTo>
                <a:lnTo>
                  <a:pt x="1120" y="70"/>
                </a:lnTo>
                <a:lnTo>
                  <a:pt x="1121" y="70"/>
                </a:lnTo>
                <a:lnTo>
                  <a:pt x="1122" y="70"/>
                </a:lnTo>
                <a:lnTo>
                  <a:pt x="1123" y="71"/>
                </a:lnTo>
                <a:lnTo>
                  <a:pt x="1124" y="71"/>
                </a:lnTo>
                <a:lnTo>
                  <a:pt x="1124" y="71"/>
                </a:lnTo>
                <a:lnTo>
                  <a:pt x="1125" y="71"/>
                </a:lnTo>
                <a:lnTo>
                  <a:pt x="1126" y="71"/>
                </a:lnTo>
                <a:lnTo>
                  <a:pt x="1126" y="72"/>
                </a:lnTo>
                <a:lnTo>
                  <a:pt x="1127" y="72"/>
                </a:lnTo>
                <a:lnTo>
                  <a:pt x="1128" y="72"/>
                </a:lnTo>
                <a:lnTo>
                  <a:pt x="1129" y="72"/>
                </a:lnTo>
                <a:lnTo>
                  <a:pt x="1131" y="72"/>
                </a:lnTo>
                <a:lnTo>
                  <a:pt x="1132" y="73"/>
                </a:lnTo>
                <a:lnTo>
                  <a:pt x="1133" y="73"/>
                </a:lnTo>
                <a:lnTo>
                  <a:pt x="1135" y="73"/>
                </a:lnTo>
                <a:lnTo>
                  <a:pt x="1136" y="74"/>
                </a:lnTo>
                <a:lnTo>
                  <a:pt x="1137" y="74"/>
                </a:lnTo>
                <a:lnTo>
                  <a:pt x="1138" y="74"/>
                </a:lnTo>
                <a:lnTo>
                  <a:pt x="1139" y="74"/>
                </a:lnTo>
                <a:lnTo>
                  <a:pt x="1140" y="74"/>
                </a:lnTo>
                <a:lnTo>
                  <a:pt x="1142" y="74"/>
                </a:lnTo>
                <a:lnTo>
                  <a:pt x="1144" y="74"/>
                </a:lnTo>
                <a:lnTo>
                  <a:pt x="1145" y="74"/>
                </a:lnTo>
                <a:lnTo>
                  <a:pt x="1146" y="74"/>
                </a:lnTo>
                <a:lnTo>
                  <a:pt x="1147" y="74"/>
                </a:lnTo>
                <a:lnTo>
                  <a:pt x="1148" y="74"/>
                </a:lnTo>
                <a:lnTo>
                  <a:pt x="1148" y="74"/>
                </a:lnTo>
                <a:lnTo>
                  <a:pt x="1149" y="74"/>
                </a:lnTo>
                <a:lnTo>
                  <a:pt x="1150" y="74"/>
                </a:lnTo>
                <a:lnTo>
                  <a:pt x="1151" y="74"/>
                </a:lnTo>
                <a:lnTo>
                  <a:pt x="1152" y="75"/>
                </a:lnTo>
                <a:lnTo>
                  <a:pt x="1153" y="75"/>
                </a:lnTo>
                <a:lnTo>
                  <a:pt x="1153" y="76"/>
                </a:lnTo>
                <a:lnTo>
                  <a:pt x="1156" y="77"/>
                </a:lnTo>
                <a:lnTo>
                  <a:pt x="1156" y="78"/>
                </a:lnTo>
                <a:lnTo>
                  <a:pt x="1158" y="78"/>
                </a:lnTo>
                <a:lnTo>
                  <a:pt x="1158" y="79"/>
                </a:lnTo>
                <a:lnTo>
                  <a:pt x="1159" y="79"/>
                </a:lnTo>
                <a:lnTo>
                  <a:pt x="1160" y="80"/>
                </a:lnTo>
                <a:lnTo>
                  <a:pt x="1160" y="80"/>
                </a:lnTo>
                <a:lnTo>
                  <a:pt x="1160" y="81"/>
                </a:lnTo>
                <a:lnTo>
                  <a:pt x="1161" y="82"/>
                </a:lnTo>
                <a:lnTo>
                  <a:pt x="1161" y="83"/>
                </a:lnTo>
                <a:lnTo>
                  <a:pt x="1162" y="83"/>
                </a:lnTo>
                <a:lnTo>
                  <a:pt x="1163" y="85"/>
                </a:lnTo>
                <a:lnTo>
                  <a:pt x="1164" y="86"/>
                </a:lnTo>
                <a:lnTo>
                  <a:pt x="1165" y="87"/>
                </a:lnTo>
                <a:lnTo>
                  <a:pt x="1165" y="88"/>
                </a:lnTo>
                <a:lnTo>
                  <a:pt x="1167" y="91"/>
                </a:lnTo>
                <a:lnTo>
                  <a:pt x="1168" y="91"/>
                </a:lnTo>
                <a:lnTo>
                  <a:pt x="1168" y="92"/>
                </a:lnTo>
                <a:lnTo>
                  <a:pt x="1169" y="93"/>
                </a:lnTo>
                <a:lnTo>
                  <a:pt x="1170" y="95"/>
                </a:lnTo>
                <a:lnTo>
                  <a:pt x="1170" y="96"/>
                </a:lnTo>
                <a:lnTo>
                  <a:pt x="1171" y="96"/>
                </a:lnTo>
                <a:lnTo>
                  <a:pt x="1172" y="99"/>
                </a:lnTo>
                <a:lnTo>
                  <a:pt x="1173" y="100"/>
                </a:lnTo>
                <a:lnTo>
                  <a:pt x="1173" y="101"/>
                </a:lnTo>
                <a:lnTo>
                  <a:pt x="1174" y="101"/>
                </a:lnTo>
                <a:lnTo>
                  <a:pt x="1174" y="102"/>
                </a:lnTo>
                <a:lnTo>
                  <a:pt x="1175" y="102"/>
                </a:lnTo>
                <a:lnTo>
                  <a:pt x="1175" y="103"/>
                </a:lnTo>
                <a:lnTo>
                  <a:pt x="1176" y="103"/>
                </a:lnTo>
                <a:lnTo>
                  <a:pt x="1176" y="104"/>
                </a:lnTo>
                <a:lnTo>
                  <a:pt x="1177" y="104"/>
                </a:lnTo>
                <a:lnTo>
                  <a:pt x="1178" y="105"/>
                </a:lnTo>
                <a:lnTo>
                  <a:pt x="1179" y="104"/>
                </a:lnTo>
                <a:lnTo>
                  <a:pt x="1181" y="103"/>
                </a:lnTo>
                <a:lnTo>
                  <a:pt x="1182" y="103"/>
                </a:lnTo>
                <a:lnTo>
                  <a:pt x="1182" y="102"/>
                </a:lnTo>
                <a:lnTo>
                  <a:pt x="1183" y="102"/>
                </a:lnTo>
                <a:lnTo>
                  <a:pt x="1184" y="101"/>
                </a:lnTo>
                <a:lnTo>
                  <a:pt x="1178" y="97"/>
                </a:lnTo>
                <a:lnTo>
                  <a:pt x="1179" y="97"/>
                </a:lnTo>
                <a:lnTo>
                  <a:pt x="1185" y="90"/>
                </a:lnTo>
                <a:lnTo>
                  <a:pt x="1189" y="94"/>
                </a:lnTo>
                <a:lnTo>
                  <a:pt x="1189" y="93"/>
                </a:lnTo>
                <a:lnTo>
                  <a:pt x="1190" y="93"/>
                </a:lnTo>
                <a:lnTo>
                  <a:pt x="1189" y="92"/>
                </a:lnTo>
                <a:lnTo>
                  <a:pt x="1190" y="92"/>
                </a:lnTo>
                <a:lnTo>
                  <a:pt x="1190" y="91"/>
                </a:lnTo>
                <a:lnTo>
                  <a:pt x="1191" y="92"/>
                </a:lnTo>
                <a:lnTo>
                  <a:pt x="1191" y="91"/>
                </a:lnTo>
                <a:lnTo>
                  <a:pt x="1188" y="88"/>
                </a:lnTo>
                <a:lnTo>
                  <a:pt x="1191" y="86"/>
                </a:lnTo>
                <a:lnTo>
                  <a:pt x="1193" y="85"/>
                </a:lnTo>
                <a:lnTo>
                  <a:pt x="1194" y="85"/>
                </a:lnTo>
                <a:lnTo>
                  <a:pt x="1195" y="84"/>
                </a:lnTo>
                <a:lnTo>
                  <a:pt x="1200" y="81"/>
                </a:lnTo>
                <a:lnTo>
                  <a:pt x="1201" y="81"/>
                </a:lnTo>
                <a:lnTo>
                  <a:pt x="1205" y="79"/>
                </a:lnTo>
                <a:lnTo>
                  <a:pt x="1212" y="75"/>
                </a:lnTo>
                <a:lnTo>
                  <a:pt x="1214" y="77"/>
                </a:lnTo>
                <a:lnTo>
                  <a:pt x="1215" y="77"/>
                </a:lnTo>
                <a:lnTo>
                  <a:pt x="1208" y="82"/>
                </a:lnTo>
                <a:lnTo>
                  <a:pt x="1203" y="86"/>
                </a:lnTo>
                <a:lnTo>
                  <a:pt x="1198" y="88"/>
                </a:lnTo>
                <a:lnTo>
                  <a:pt x="1196" y="89"/>
                </a:lnTo>
                <a:lnTo>
                  <a:pt x="1196" y="90"/>
                </a:lnTo>
                <a:lnTo>
                  <a:pt x="1197" y="90"/>
                </a:lnTo>
                <a:lnTo>
                  <a:pt x="1198" y="91"/>
                </a:lnTo>
                <a:lnTo>
                  <a:pt x="1197" y="92"/>
                </a:lnTo>
                <a:lnTo>
                  <a:pt x="1196" y="93"/>
                </a:lnTo>
                <a:lnTo>
                  <a:pt x="1195" y="94"/>
                </a:lnTo>
                <a:lnTo>
                  <a:pt x="1195" y="95"/>
                </a:lnTo>
                <a:lnTo>
                  <a:pt x="1194" y="96"/>
                </a:lnTo>
                <a:lnTo>
                  <a:pt x="1193" y="96"/>
                </a:lnTo>
                <a:lnTo>
                  <a:pt x="1193" y="97"/>
                </a:lnTo>
                <a:lnTo>
                  <a:pt x="1192" y="98"/>
                </a:lnTo>
                <a:lnTo>
                  <a:pt x="1191" y="98"/>
                </a:lnTo>
                <a:lnTo>
                  <a:pt x="1190" y="99"/>
                </a:lnTo>
                <a:lnTo>
                  <a:pt x="1189" y="99"/>
                </a:lnTo>
                <a:lnTo>
                  <a:pt x="1188" y="100"/>
                </a:lnTo>
                <a:lnTo>
                  <a:pt x="1186" y="100"/>
                </a:lnTo>
                <a:lnTo>
                  <a:pt x="1186" y="101"/>
                </a:lnTo>
                <a:lnTo>
                  <a:pt x="1185" y="101"/>
                </a:lnTo>
                <a:lnTo>
                  <a:pt x="1184" y="101"/>
                </a:lnTo>
                <a:lnTo>
                  <a:pt x="1185" y="101"/>
                </a:lnTo>
                <a:lnTo>
                  <a:pt x="1185" y="102"/>
                </a:lnTo>
                <a:lnTo>
                  <a:pt x="1186" y="103"/>
                </a:lnTo>
                <a:lnTo>
                  <a:pt x="1187" y="103"/>
                </a:lnTo>
                <a:lnTo>
                  <a:pt x="1187" y="104"/>
                </a:lnTo>
                <a:lnTo>
                  <a:pt x="1188" y="104"/>
                </a:lnTo>
                <a:lnTo>
                  <a:pt x="1189" y="105"/>
                </a:lnTo>
                <a:lnTo>
                  <a:pt x="1191" y="106"/>
                </a:lnTo>
                <a:lnTo>
                  <a:pt x="1194" y="109"/>
                </a:lnTo>
                <a:lnTo>
                  <a:pt x="1193" y="109"/>
                </a:lnTo>
                <a:lnTo>
                  <a:pt x="1193" y="110"/>
                </a:lnTo>
                <a:lnTo>
                  <a:pt x="1192" y="110"/>
                </a:lnTo>
                <a:lnTo>
                  <a:pt x="1191" y="110"/>
                </a:lnTo>
                <a:lnTo>
                  <a:pt x="1190" y="110"/>
                </a:lnTo>
                <a:lnTo>
                  <a:pt x="1190" y="109"/>
                </a:lnTo>
                <a:lnTo>
                  <a:pt x="1189" y="110"/>
                </a:lnTo>
                <a:lnTo>
                  <a:pt x="1188" y="110"/>
                </a:lnTo>
                <a:lnTo>
                  <a:pt x="1187" y="110"/>
                </a:lnTo>
                <a:lnTo>
                  <a:pt x="1187" y="110"/>
                </a:lnTo>
                <a:lnTo>
                  <a:pt x="1186" y="110"/>
                </a:lnTo>
                <a:lnTo>
                  <a:pt x="1184" y="112"/>
                </a:lnTo>
                <a:lnTo>
                  <a:pt x="1181" y="116"/>
                </a:lnTo>
                <a:lnTo>
                  <a:pt x="1180" y="115"/>
                </a:lnTo>
                <a:lnTo>
                  <a:pt x="1175" y="113"/>
                </a:lnTo>
                <a:lnTo>
                  <a:pt x="1174" y="113"/>
                </a:lnTo>
                <a:lnTo>
                  <a:pt x="1173" y="112"/>
                </a:lnTo>
                <a:lnTo>
                  <a:pt x="1172" y="112"/>
                </a:lnTo>
                <a:lnTo>
                  <a:pt x="1170" y="115"/>
                </a:lnTo>
                <a:lnTo>
                  <a:pt x="1169" y="116"/>
                </a:lnTo>
                <a:lnTo>
                  <a:pt x="1168" y="116"/>
                </a:lnTo>
                <a:lnTo>
                  <a:pt x="1167" y="117"/>
                </a:lnTo>
                <a:lnTo>
                  <a:pt x="1166" y="118"/>
                </a:lnTo>
                <a:lnTo>
                  <a:pt x="1165" y="119"/>
                </a:lnTo>
                <a:lnTo>
                  <a:pt x="1164" y="119"/>
                </a:lnTo>
                <a:lnTo>
                  <a:pt x="1164" y="120"/>
                </a:lnTo>
                <a:lnTo>
                  <a:pt x="1163" y="120"/>
                </a:lnTo>
                <a:lnTo>
                  <a:pt x="1159" y="116"/>
                </a:lnTo>
                <a:lnTo>
                  <a:pt x="1154" y="112"/>
                </a:lnTo>
                <a:lnTo>
                  <a:pt x="1157" y="110"/>
                </a:lnTo>
                <a:lnTo>
                  <a:pt x="1164" y="117"/>
                </a:lnTo>
                <a:lnTo>
                  <a:pt x="1165" y="117"/>
                </a:lnTo>
                <a:lnTo>
                  <a:pt x="1166" y="117"/>
                </a:lnTo>
                <a:lnTo>
                  <a:pt x="1167" y="116"/>
                </a:lnTo>
                <a:lnTo>
                  <a:pt x="1168" y="115"/>
                </a:lnTo>
                <a:lnTo>
                  <a:pt x="1169" y="114"/>
                </a:lnTo>
                <a:lnTo>
                  <a:pt x="1171" y="113"/>
                </a:lnTo>
                <a:lnTo>
                  <a:pt x="1172" y="112"/>
                </a:lnTo>
                <a:lnTo>
                  <a:pt x="1173" y="110"/>
                </a:lnTo>
                <a:lnTo>
                  <a:pt x="1175" y="109"/>
                </a:lnTo>
                <a:lnTo>
                  <a:pt x="1176" y="107"/>
                </a:lnTo>
                <a:lnTo>
                  <a:pt x="1177" y="106"/>
                </a:lnTo>
                <a:lnTo>
                  <a:pt x="1178" y="105"/>
                </a:lnTo>
                <a:lnTo>
                  <a:pt x="1176" y="104"/>
                </a:lnTo>
                <a:lnTo>
                  <a:pt x="1175" y="104"/>
                </a:lnTo>
                <a:lnTo>
                  <a:pt x="1175" y="103"/>
                </a:lnTo>
                <a:lnTo>
                  <a:pt x="1174" y="103"/>
                </a:lnTo>
                <a:lnTo>
                  <a:pt x="1174" y="102"/>
                </a:lnTo>
                <a:lnTo>
                  <a:pt x="1173" y="102"/>
                </a:lnTo>
                <a:lnTo>
                  <a:pt x="1173" y="101"/>
                </a:lnTo>
                <a:lnTo>
                  <a:pt x="1172" y="101"/>
                </a:lnTo>
                <a:lnTo>
                  <a:pt x="1172" y="100"/>
                </a:lnTo>
                <a:lnTo>
                  <a:pt x="1172" y="99"/>
                </a:lnTo>
                <a:lnTo>
                  <a:pt x="1172" y="98"/>
                </a:lnTo>
                <a:lnTo>
                  <a:pt x="1171" y="98"/>
                </a:lnTo>
                <a:lnTo>
                  <a:pt x="1171" y="98"/>
                </a:lnTo>
                <a:lnTo>
                  <a:pt x="1171" y="97"/>
                </a:lnTo>
                <a:lnTo>
                  <a:pt x="1170" y="97"/>
                </a:lnTo>
                <a:lnTo>
                  <a:pt x="1170" y="96"/>
                </a:lnTo>
                <a:lnTo>
                  <a:pt x="1169" y="95"/>
                </a:lnTo>
                <a:lnTo>
                  <a:pt x="1168" y="94"/>
                </a:lnTo>
                <a:lnTo>
                  <a:pt x="1168" y="93"/>
                </a:lnTo>
                <a:lnTo>
                  <a:pt x="1167" y="92"/>
                </a:lnTo>
                <a:lnTo>
                  <a:pt x="1167" y="91"/>
                </a:lnTo>
                <a:lnTo>
                  <a:pt x="1166" y="91"/>
                </a:lnTo>
                <a:lnTo>
                  <a:pt x="1166" y="90"/>
                </a:lnTo>
                <a:lnTo>
                  <a:pt x="1166" y="89"/>
                </a:lnTo>
                <a:lnTo>
                  <a:pt x="1165" y="89"/>
                </a:lnTo>
                <a:lnTo>
                  <a:pt x="1165" y="88"/>
                </a:lnTo>
                <a:lnTo>
                  <a:pt x="1164" y="88"/>
                </a:lnTo>
                <a:lnTo>
                  <a:pt x="1164" y="87"/>
                </a:lnTo>
                <a:lnTo>
                  <a:pt x="1164" y="86"/>
                </a:lnTo>
                <a:lnTo>
                  <a:pt x="1163" y="86"/>
                </a:lnTo>
                <a:lnTo>
                  <a:pt x="1163" y="86"/>
                </a:lnTo>
                <a:lnTo>
                  <a:pt x="1162" y="85"/>
                </a:lnTo>
                <a:lnTo>
                  <a:pt x="1162" y="84"/>
                </a:lnTo>
                <a:lnTo>
                  <a:pt x="1161" y="84"/>
                </a:lnTo>
                <a:lnTo>
                  <a:pt x="1160" y="85"/>
                </a:lnTo>
                <a:lnTo>
                  <a:pt x="1160" y="84"/>
                </a:lnTo>
                <a:lnTo>
                  <a:pt x="1160" y="83"/>
                </a:lnTo>
                <a:lnTo>
                  <a:pt x="1161" y="83"/>
                </a:lnTo>
                <a:lnTo>
                  <a:pt x="1161" y="82"/>
                </a:lnTo>
                <a:lnTo>
                  <a:pt x="1160" y="82"/>
                </a:lnTo>
                <a:lnTo>
                  <a:pt x="1160" y="81"/>
                </a:lnTo>
                <a:lnTo>
                  <a:pt x="1160" y="81"/>
                </a:lnTo>
                <a:lnTo>
                  <a:pt x="1160" y="80"/>
                </a:lnTo>
                <a:lnTo>
                  <a:pt x="1159" y="80"/>
                </a:lnTo>
                <a:lnTo>
                  <a:pt x="1158" y="80"/>
                </a:lnTo>
                <a:lnTo>
                  <a:pt x="1158" y="79"/>
                </a:lnTo>
                <a:lnTo>
                  <a:pt x="1157" y="79"/>
                </a:lnTo>
                <a:lnTo>
                  <a:pt x="1156" y="78"/>
                </a:lnTo>
                <a:lnTo>
                  <a:pt x="1151" y="75"/>
                </a:lnTo>
                <a:lnTo>
                  <a:pt x="1150" y="75"/>
                </a:lnTo>
                <a:lnTo>
                  <a:pt x="1149" y="74"/>
                </a:lnTo>
                <a:lnTo>
                  <a:pt x="1148" y="74"/>
                </a:lnTo>
                <a:lnTo>
                  <a:pt x="1148" y="75"/>
                </a:lnTo>
                <a:lnTo>
                  <a:pt x="1148" y="75"/>
                </a:lnTo>
                <a:lnTo>
                  <a:pt x="1147" y="75"/>
                </a:lnTo>
                <a:lnTo>
                  <a:pt x="1146" y="75"/>
                </a:lnTo>
                <a:lnTo>
                  <a:pt x="1145" y="75"/>
                </a:lnTo>
                <a:lnTo>
                  <a:pt x="1145" y="77"/>
                </a:lnTo>
                <a:lnTo>
                  <a:pt x="1144" y="77"/>
                </a:lnTo>
                <a:lnTo>
                  <a:pt x="1144" y="75"/>
                </a:lnTo>
                <a:lnTo>
                  <a:pt x="1142" y="75"/>
                </a:lnTo>
                <a:lnTo>
                  <a:pt x="1141" y="75"/>
                </a:lnTo>
                <a:lnTo>
                  <a:pt x="1140" y="75"/>
                </a:lnTo>
                <a:lnTo>
                  <a:pt x="1139" y="75"/>
                </a:lnTo>
                <a:lnTo>
                  <a:pt x="1138" y="75"/>
                </a:lnTo>
                <a:lnTo>
                  <a:pt x="1137" y="76"/>
                </a:lnTo>
                <a:lnTo>
                  <a:pt x="1137" y="75"/>
                </a:lnTo>
                <a:lnTo>
                  <a:pt x="1136" y="74"/>
                </a:lnTo>
                <a:lnTo>
                  <a:pt x="1136" y="74"/>
                </a:lnTo>
                <a:lnTo>
                  <a:pt x="1136" y="74"/>
                </a:lnTo>
                <a:lnTo>
                  <a:pt x="1133" y="74"/>
                </a:lnTo>
                <a:lnTo>
                  <a:pt x="1132" y="73"/>
                </a:lnTo>
                <a:lnTo>
                  <a:pt x="1128" y="73"/>
                </a:lnTo>
                <a:lnTo>
                  <a:pt x="1121" y="71"/>
                </a:lnTo>
                <a:lnTo>
                  <a:pt x="1120" y="71"/>
                </a:lnTo>
                <a:lnTo>
                  <a:pt x="1119" y="70"/>
                </a:lnTo>
                <a:lnTo>
                  <a:pt x="1118" y="70"/>
                </a:lnTo>
                <a:lnTo>
                  <a:pt x="1114" y="69"/>
                </a:lnTo>
                <a:lnTo>
                  <a:pt x="1113" y="69"/>
                </a:lnTo>
                <a:lnTo>
                  <a:pt x="1111" y="68"/>
                </a:lnTo>
                <a:lnTo>
                  <a:pt x="1106" y="67"/>
                </a:lnTo>
                <a:lnTo>
                  <a:pt x="1104" y="67"/>
                </a:lnTo>
                <a:lnTo>
                  <a:pt x="1103" y="67"/>
                </a:lnTo>
                <a:lnTo>
                  <a:pt x="1102" y="66"/>
                </a:lnTo>
                <a:lnTo>
                  <a:pt x="1101" y="66"/>
                </a:lnTo>
                <a:lnTo>
                  <a:pt x="1100" y="65"/>
                </a:lnTo>
                <a:lnTo>
                  <a:pt x="1099" y="64"/>
                </a:lnTo>
                <a:lnTo>
                  <a:pt x="1097" y="64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6" y="65"/>
                </a:lnTo>
                <a:lnTo>
                  <a:pt x="1096" y="66"/>
                </a:lnTo>
                <a:lnTo>
                  <a:pt x="1096" y="67"/>
                </a:lnTo>
                <a:lnTo>
                  <a:pt x="1097" y="68"/>
                </a:lnTo>
                <a:lnTo>
                  <a:pt x="1095" y="68"/>
                </a:lnTo>
                <a:lnTo>
                  <a:pt x="1094" y="68"/>
                </a:lnTo>
                <a:lnTo>
                  <a:pt x="1093" y="68"/>
                </a:lnTo>
                <a:lnTo>
                  <a:pt x="1093" y="67"/>
                </a:lnTo>
                <a:lnTo>
                  <a:pt x="1093" y="66"/>
                </a:lnTo>
                <a:lnTo>
                  <a:pt x="1092" y="65"/>
                </a:lnTo>
                <a:lnTo>
                  <a:pt x="1091" y="65"/>
                </a:lnTo>
                <a:lnTo>
                  <a:pt x="1091" y="66"/>
                </a:lnTo>
                <a:lnTo>
                  <a:pt x="1090" y="66"/>
                </a:lnTo>
                <a:lnTo>
                  <a:pt x="1086" y="66"/>
                </a:lnTo>
                <a:lnTo>
                  <a:pt x="1086" y="65"/>
                </a:lnTo>
                <a:lnTo>
                  <a:pt x="1086" y="64"/>
                </a:lnTo>
                <a:lnTo>
                  <a:pt x="1085" y="64"/>
                </a:lnTo>
                <a:lnTo>
                  <a:pt x="1083" y="64"/>
                </a:lnTo>
                <a:lnTo>
                  <a:pt x="1083" y="68"/>
                </a:lnTo>
                <a:lnTo>
                  <a:pt x="1083" y="69"/>
                </a:lnTo>
                <a:lnTo>
                  <a:pt x="1080" y="68"/>
                </a:lnTo>
                <a:lnTo>
                  <a:pt x="1079" y="68"/>
                </a:lnTo>
                <a:lnTo>
                  <a:pt x="1079" y="71"/>
                </a:lnTo>
                <a:lnTo>
                  <a:pt x="1079" y="72"/>
                </a:lnTo>
                <a:lnTo>
                  <a:pt x="1079" y="74"/>
                </a:lnTo>
                <a:lnTo>
                  <a:pt x="1086" y="74"/>
                </a:lnTo>
                <a:lnTo>
                  <a:pt x="1087" y="74"/>
                </a:lnTo>
                <a:lnTo>
                  <a:pt x="1088" y="74"/>
                </a:lnTo>
                <a:lnTo>
                  <a:pt x="1092" y="74"/>
                </a:lnTo>
                <a:lnTo>
                  <a:pt x="1092" y="74"/>
                </a:lnTo>
                <a:lnTo>
                  <a:pt x="1093" y="74"/>
                </a:lnTo>
                <a:lnTo>
                  <a:pt x="1094" y="78"/>
                </a:lnTo>
                <a:lnTo>
                  <a:pt x="1097" y="91"/>
                </a:lnTo>
                <a:lnTo>
                  <a:pt x="1096" y="91"/>
                </a:lnTo>
                <a:lnTo>
                  <a:pt x="1094" y="92"/>
                </a:lnTo>
                <a:lnTo>
                  <a:pt x="1093" y="92"/>
                </a:lnTo>
                <a:lnTo>
                  <a:pt x="1091" y="87"/>
                </a:lnTo>
                <a:lnTo>
                  <a:pt x="1090" y="86"/>
                </a:lnTo>
                <a:lnTo>
                  <a:pt x="1090" y="86"/>
                </a:lnTo>
                <a:lnTo>
                  <a:pt x="1090" y="85"/>
                </a:lnTo>
                <a:lnTo>
                  <a:pt x="1090" y="84"/>
                </a:lnTo>
                <a:lnTo>
                  <a:pt x="1088" y="79"/>
                </a:lnTo>
                <a:lnTo>
                  <a:pt x="1084" y="79"/>
                </a:lnTo>
                <a:lnTo>
                  <a:pt x="1084" y="88"/>
                </a:lnTo>
                <a:lnTo>
                  <a:pt x="1083" y="88"/>
                </a:lnTo>
                <a:lnTo>
                  <a:pt x="1084" y="92"/>
                </a:lnTo>
                <a:lnTo>
                  <a:pt x="1081" y="92"/>
                </a:lnTo>
                <a:lnTo>
                  <a:pt x="1078" y="92"/>
                </a:lnTo>
                <a:lnTo>
                  <a:pt x="1075" y="92"/>
                </a:lnTo>
                <a:lnTo>
                  <a:pt x="1075" y="95"/>
                </a:lnTo>
                <a:lnTo>
                  <a:pt x="1074" y="95"/>
                </a:lnTo>
                <a:lnTo>
                  <a:pt x="1072" y="95"/>
                </a:lnTo>
                <a:lnTo>
                  <a:pt x="1073" y="97"/>
                </a:lnTo>
                <a:lnTo>
                  <a:pt x="1074" y="99"/>
                </a:lnTo>
                <a:lnTo>
                  <a:pt x="1075" y="101"/>
                </a:lnTo>
                <a:lnTo>
                  <a:pt x="1075" y="102"/>
                </a:lnTo>
                <a:lnTo>
                  <a:pt x="1076" y="102"/>
                </a:lnTo>
                <a:lnTo>
                  <a:pt x="1076" y="101"/>
                </a:lnTo>
                <a:lnTo>
                  <a:pt x="1077" y="100"/>
                </a:lnTo>
                <a:lnTo>
                  <a:pt x="1077" y="101"/>
                </a:lnTo>
                <a:lnTo>
                  <a:pt x="1077" y="102"/>
                </a:lnTo>
                <a:lnTo>
                  <a:pt x="1077" y="103"/>
                </a:lnTo>
                <a:lnTo>
                  <a:pt x="1078" y="103"/>
                </a:lnTo>
                <a:lnTo>
                  <a:pt x="1078" y="104"/>
                </a:lnTo>
                <a:lnTo>
                  <a:pt x="1078" y="105"/>
                </a:lnTo>
                <a:lnTo>
                  <a:pt x="1078" y="106"/>
                </a:lnTo>
                <a:lnTo>
                  <a:pt x="1079" y="106"/>
                </a:lnTo>
                <a:lnTo>
                  <a:pt x="1079" y="107"/>
                </a:lnTo>
                <a:lnTo>
                  <a:pt x="1080" y="108"/>
                </a:lnTo>
                <a:lnTo>
                  <a:pt x="1081" y="109"/>
                </a:lnTo>
                <a:lnTo>
                  <a:pt x="1082" y="109"/>
                </a:lnTo>
                <a:lnTo>
                  <a:pt x="1083" y="109"/>
                </a:lnTo>
                <a:lnTo>
                  <a:pt x="1083" y="110"/>
                </a:lnTo>
                <a:lnTo>
                  <a:pt x="1085" y="110"/>
                </a:lnTo>
                <a:lnTo>
                  <a:pt x="1086" y="110"/>
                </a:lnTo>
                <a:lnTo>
                  <a:pt x="1086" y="110"/>
                </a:lnTo>
                <a:lnTo>
                  <a:pt x="1087" y="110"/>
                </a:lnTo>
                <a:lnTo>
                  <a:pt x="1087" y="110"/>
                </a:lnTo>
                <a:lnTo>
                  <a:pt x="1088" y="110"/>
                </a:lnTo>
                <a:lnTo>
                  <a:pt x="1088" y="111"/>
                </a:lnTo>
                <a:lnTo>
                  <a:pt x="1088" y="111"/>
                </a:lnTo>
                <a:lnTo>
                  <a:pt x="1089" y="113"/>
                </a:lnTo>
                <a:lnTo>
                  <a:pt x="1090" y="113"/>
                </a:lnTo>
                <a:lnTo>
                  <a:pt x="1090" y="114"/>
                </a:lnTo>
                <a:lnTo>
                  <a:pt x="1091" y="114"/>
                </a:lnTo>
                <a:lnTo>
                  <a:pt x="1092" y="114"/>
                </a:lnTo>
                <a:lnTo>
                  <a:pt x="1092" y="115"/>
                </a:lnTo>
                <a:lnTo>
                  <a:pt x="1093" y="115"/>
                </a:lnTo>
                <a:lnTo>
                  <a:pt x="1092" y="115"/>
                </a:lnTo>
                <a:lnTo>
                  <a:pt x="1090" y="117"/>
                </a:lnTo>
                <a:lnTo>
                  <a:pt x="1090" y="118"/>
                </a:lnTo>
                <a:lnTo>
                  <a:pt x="1089" y="119"/>
                </a:lnTo>
                <a:lnTo>
                  <a:pt x="1084" y="116"/>
                </a:lnTo>
                <a:lnTo>
                  <a:pt x="1082" y="115"/>
                </a:lnTo>
                <a:lnTo>
                  <a:pt x="1080" y="114"/>
                </a:lnTo>
                <a:lnTo>
                  <a:pt x="1079" y="113"/>
                </a:lnTo>
                <a:lnTo>
                  <a:pt x="1079" y="112"/>
                </a:lnTo>
                <a:lnTo>
                  <a:pt x="1078" y="111"/>
                </a:lnTo>
                <a:lnTo>
                  <a:pt x="1077" y="110"/>
                </a:lnTo>
                <a:lnTo>
                  <a:pt x="1078" y="110"/>
                </a:lnTo>
                <a:lnTo>
                  <a:pt x="1078" y="109"/>
                </a:lnTo>
                <a:lnTo>
                  <a:pt x="1077" y="109"/>
                </a:lnTo>
                <a:lnTo>
                  <a:pt x="1076" y="109"/>
                </a:lnTo>
                <a:lnTo>
                  <a:pt x="1076" y="110"/>
                </a:lnTo>
                <a:lnTo>
                  <a:pt x="1076" y="111"/>
                </a:lnTo>
                <a:lnTo>
                  <a:pt x="1076" y="112"/>
                </a:lnTo>
                <a:lnTo>
                  <a:pt x="1076" y="113"/>
                </a:lnTo>
                <a:lnTo>
                  <a:pt x="1076" y="114"/>
                </a:lnTo>
                <a:lnTo>
                  <a:pt x="1076" y="115"/>
                </a:lnTo>
                <a:lnTo>
                  <a:pt x="1076" y="116"/>
                </a:lnTo>
                <a:lnTo>
                  <a:pt x="1076" y="122"/>
                </a:lnTo>
                <a:lnTo>
                  <a:pt x="1076" y="124"/>
                </a:lnTo>
                <a:lnTo>
                  <a:pt x="1076" y="125"/>
                </a:lnTo>
                <a:lnTo>
                  <a:pt x="1076" y="129"/>
                </a:lnTo>
                <a:lnTo>
                  <a:pt x="1076" y="132"/>
                </a:lnTo>
                <a:lnTo>
                  <a:pt x="1076" y="134"/>
                </a:lnTo>
                <a:lnTo>
                  <a:pt x="1076" y="134"/>
                </a:lnTo>
                <a:lnTo>
                  <a:pt x="1076" y="135"/>
                </a:lnTo>
                <a:lnTo>
                  <a:pt x="1077" y="136"/>
                </a:lnTo>
                <a:lnTo>
                  <a:pt x="1077" y="137"/>
                </a:lnTo>
                <a:lnTo>
                  <a:pt x="1077" y="141"/>
                </a:lnTo>
                <a:lnTo>
                  <a:pt x="1077" y="142"/>
                </a:lnTo>
                <a:lnTo>
                  <a:pt x="1077" y="143"/>
                </a:lnTo>
                <a:lnTo>
                  <a:pt x="1077" y="144"/>
                </a:lnTo>
                <a:lnTo>
                  <a:pt x="1077" y="145"/>
                </a:lnTo>
                <a:lnTo>
                  <a:pt x="1077" y="146"/>
                </a:lnTo>
                <a:lnTo>
                  <a:pt x="1077" y="148"/>
                </a:lnTo>
                <a:lnTo>
                  <a:pt x="1076" y="153"/>
                </a:lnTo>
                <a:lnTo>
                  <a:pt x="1076" y="154"/>
                </a:lnTo>
                <a:lnTo>
                  <a:pt x="1076" y="155"/>
                </a:lnTo>
                <a:lnTo>
                  <a:pt x="1076" y="157"/>
                </a:lnTo>
                <a:lnTo>
                  <a:pt x="1076" y="158"/>
                </a:lnTo>
                <a:lnTo>
                  <a:pt x="1076" y="160"/>
                </a:lnTo>
                <a:lnTo>
                  <a:pt x="1075" y="161"/>
                </a:lnTo>
                <a:lnTo>
                  <a:pt x="1075" y="162"/>
                </a:lnTo>
                <a:lnTo>
                  <a:pt x="1074" y="163"/>
                </a:lnTo>
                <a:lnTo>
                  <a:pt x="1075" y="164"/>
                </a:lnTo>
                <a:lnTo>
                  <a:pt x="1074" y="165"/>
                </a:lnTo>
                <a:lnTo>
                  <a:pt x="1074" y="166"/>
                </a:lnTo>
                <a:lnTo>
                  <a:pt x="1074" y="167"/>
                </a:lnTo>
                <a:lnTo>
                  <a:pt x="1073" y="169"/>
                </a:lnTo>
                <a:lnTo>
                  <a:pt x="1073" y="170"/>
                </a:lnTo>
                <a:lnTo>
                  <a:pt x="1074" y="171"/>
                </a:lnTo>
                <a:lnTo>
                  <a:pt x="1074" y="173"/>
                </a:lnTo>
                <a:lnTo>
                  <a:pt x="1074" y="174"/>
                </a:lnTo>
                <a:lnTo>
                  <a:pt x="1075" y="178"/>
                </a:lnTo>
                <a:lnTo>
                  <a:pt x="1075" y="180"/>
                </a:lnTo>
                <a:lnTo>
                  <a:pt x="1076" y="182"/>
                </a:lnTo>
                <a:lnTo>
                  <a:pt x="1076" y="183"/>
                </a:lnTo>
                <a:lnTo>
                  <a:pt x="1076" y="185"/>
                </a:lnTo>
                <a:lnTo>
                  <a:pt x="1076" y="188"/>
                </a:lnTo>
                <a:lnTo>
                  <a:pt x="1077" y="191"/>
                </a:lnTo>
                <a:lnTo>
                  <a:pt x="1076" y="191"/>
                </a:lnTo>
                <a:lnTo>
                  <a:pt x="1076" y="191"/>
                </a:lnTo>
                <a:lnTo>
                  <a:pt x="1075" y="191"/>
                </a:lnTo>
                <a:lnTo>
                  <a:pt x="1072" y="192"/>
                </a:lnTo>
                <a:lnTo>
                  <a:pt x="1072" y="191"/>
                </a:lnTo>
                <a:lnTo>
                  <a:pt x="1071" y="190"/>
                </a:lnTo>
                <a:lnTo>
                  <a:pt x="1075" y="190"/>
                </a:lnTo>
                <a:lnTo>
                  <a:pt x="1074" y="187"/>
                </a:lnTo>
                <a:lnTo>
                  <a:pt x="1073" y="187"/>
                </a:lnTo>
                <a:lnTo>
                  <a:pt x="1073" y="186"/>
                </a:lnTo>
                <a:lnTo>
                  <a:pt x="1073" y="185"/>
                </a:lnTo>
                <a:lnTo>
                  <a:pt x="1072" y="184"/>
                </a:lnTo>
                <a:lnTo>
                  <a:pt x="1072" y="183"/>
                </a:lnTo>
                <a:lnTo>
                  <a:pt x="1071" y="183"/>
                </a:lnTo>
                <a:lnTo>
                  <a:pt x="1071" y="184"/>
                </a:lnTo>
                <a:lnTo>
                  <a:pt x="1067" y="186"/>
                </a:lnTo>
                <a:lnTo>
                  <a:pt x="1067" y="185"/>
                </a:lnTo>
                <a:lnTo>
                  <a:pt x="1066" y="185"/>
                </a:lnTo>
                <a:lnTo>
                  <a:pt x="1065" y="185"/>
                </a:lnTo>
                <a:lnTo>
                  <a:pt x="1065" y="184"/>
                </a:lnTo>
                <a:lnTo>
                  <a:pt x="1065" y="183"/>
                </a:lnTo>
                <a:lnTo>
                  <a:pt x="1065" y="182"/>
                </a:lnTo>
                <a:lnTo>
                  <a:pt x="1065" y="181"/>
                </a:lnTo>
                <a:lnTo>
                  <a:pt x="1067" y="181"/>
                </a:lnTo>
                <a:lnTo>
                  <a:pt x="1067" y="180"/>
                </a:lnTo>
                <a:lnTo>
                  <a:pt x="1065" y="180"/>
                </a:lnTo>
                <a:lnTo>
                  <a:pt x="1065" y="175"/>
                </a:lnTo>
                <a:lnTo>
                  <a:pt x="1065" y="174"/>
                </a:lnTo>
                <a:lnTo>
                  <a:pt x="1069" y="174"/>
                </a:lnTo>
                <a:lnTo>
                  <a:pt x="1071" y="174"/>
                </a:lnTo>
                <a:lnTo>
                  <a:pt x="1072" y="174"/>
                </a:lnTo>
                <a:lnTo>
                  <a:pt x="1072" y="173"/>
                </a:lnTo>
                <a:lnTo>
                  <a:pt x="1072" y="171"/>
                </a:lnTo>
                <a:lnTo>
                  <a:pt x="1071" y="169"/>
                </a:lnTo>
                <a:lnTo>
                  <a:pt x="1071" y="168"/>
                </a:lnTo>
                <a:lnTo>
                  <a:pt x="1071" y="167"/>
                </a:lnTo>
                <a:lnTo>
                  <a:pt x="1071" y="165"/>
                </a:lnTo>
                <a:lnTo>
                  <a:pt x="1071" y="164"/>
                </a:lnTo>
                <a:lnTo>
                  <a:pt x="1072" y="164"/>
                </a:lnTo>
                <a:lnTo>
                  <a:pt x="1072" y="163"/>
                </a:lnTo>
                <a:lnTo>
                  <a:pt x="1072" y="162"/>
                </a:lnTo>
                <a:lnTo>
                  <a:pt x="1073" y="161"/>
                </a:lnTo>
                <a:lnTo>
                  <a:pt x="1074" y="157"/>
                </a:lnTo>
                <a:lnTo>
                  <a:pt x="1074" y="156"/>
                </a:lnTo>
                <a:lnTo>
                  <a:pt x="1074" y="154"/>
                </a:lnTo>
                <a:lnTo>
                  <a:pt x="1074" y="153"/>
                </a:lnTo>
                <a:lnTo>
                  <a:pt x="1075" y="149"/>
                </a:lnTo>
                <a:lnTo>
                  <a:pt x="1075" y="147"/>
                </a:lnTo>
                <a:lnTo>
                  <a:pt x="1075" y="145"/>
                </a:lnTo>
                <a:lnTo>
                  <a:pt x="1076" y="144"/>
                </a:lnTo>
                <a:lnTo>
                  <a:pt x="1075" y="144"/>
                </a:lnTo>
                <a:lnTo>
                  <a:pt x="1075" y="143"/>
                </a:lnTo>
                <a:lnTo>
                  <a:pt x="1075" y="142"/>
                </a:lnTo>
                <a:lnTo>
                  <a:pt x="1075" y="141"/>
                </a:lnTo>
                <a:lnTo>
                  <a:pt x="1075" y="138"/>
                </a:lnTo>
                <a:lnTo>
                  <a:pt x="1075" y="136"/>
                </a:lnTo>
                <a:lnTo>
                  <a:pt x="1075" y="132"/>
                </a:lnTo>
                <a:lnTo>
                  <a:pt x="1075" y="129"/>
                </a:lnTo>
                <a:lnTo>
                  <a:pt x="1075" y="126"/>
                </a:lnTo>
                <a:lnTo>
                  <a:pt x="1075" y="122"/>
                </a:lnTo>
                <a:lnTo>
                  <a:pt x="1075" y="122"/>
                </a:lnTo>
                <a:lnTo>
                  <a:pt x="1075" y="117"/>
                </a:lnTo>
                <a:lnTo>
                  <a:pt x="1075" y="116"/>
                </a:lnTo>
                <a:lnTo>
                  <a:pt x="1075" y="115"/>
                </a:lnTo>
                <a:lnTo>
                  <a:pt x="1075" y="114"/>
                </a:lnTo>
                <a:lnTo>
                  <a:pt x="1074" y="114"/>
                </a:lnTo>
                <a:lnTo>
                  <a:pt x="1074" y="113"/>
                </a:lnTo>
                <a:lnTo>
                  <a:pt x="1074" y="111"/>
                </a:lnTo>
                <a:lnTo>
                  <a:pt x="1074" y="110"/>
                </a:lnTo>
                <a:lnTo>
                  <a:pt x="1074" y="108"/>
                </a:lnTo>
                <a:lnTo>
                  <a:pt x="1074" y="106"/>
                </a:lnTo>
                <a:lnTo>
                  <a:pt x="1073" y="103"/>
                </a:lnTo>
                <a:lnTo>
                  <a:pt x="1071" y="98"/>
                </a:lnTo>
                <a:lnTo>
                  <a:pt x="1071" y="98"/>
                </a:lnTo>
                <a:lnTo>
                  <a:pt x="1071" y="97"/>
                </a:lnTo>
                <a:lnTo>
                  <a:pt x="1070" y="97"/>
                </a:lnTo>
                <a:lnTo>
                  <a:pt x="1070" y="96"/>
                </a:lnTo>
                <a:lnTo>
                  <a:pt x="1070" y="95"/>
                </a:lnTo>
                <a:lnTo>
                  <a:pt x="1069" y="95"/>
                </a:lnTo>
                <a:lnTo>
                  <a:pt x="1069" y="94"/>
                </a:lnTo>
                <a:lnTo>
                  <a:pt x="1068" y="93"/>
                </a:lnTo>
                <a:lnTo>
                  <a:pt x="1067" y="91"/>
                </a:lnTo>
                <a:lnTo>
                  <a:pt x="1065" y="89"/>
                </a:lnTo>
                <a:lnTo>
                  <a:pt x="1065" y="90"/>
                </a:lnTo>
                <a:lnTo>
                  <a:pt x="1065" y="89"/>
                </a:lnTo>
                <a:lnTo>
                  <a:pt x="1064" y="89"/>
                </a:lnTo>
                <a:lnTo>
                  <a:pt x="1063" y="88"/>
                </a:lnTo>
                <a:lnTo>
                  <a:pt x="1063" y="87"/>
                </a:lnTo>
                <a:lnTo>
                  <a:pt x="1062" y="87"/>
                </a:lnTo>
                <a:lnTo>
                  <a:pt x="1062" y="86"/>
                </a:lnTo>
                <a:lnTo>
                  <a:pt x="1062" y="86"/>
                </a:lnTo>
                <a:lnTo>
                  <a:pt x="1061" y="86"/>
                </a:lnTo>
                <a:lnTo>
                  <a:pt x="1061" y="85"/>
                </a:lnTo>
                <a:lnTo>
                  <a:pt x="1061" y="84"/>
                </a:lnTo>
                <a:lnTo>
                  <a:pt x="1060" y="84"/>
                </a:lnTo>
                <a:lnTo>
                  <a:pt x="1060" y="83"/>
                </a:lnTo>
                <a:lnTo>
                  <a:pt x="1060" y="82"/>
                </a:lnTo>
                <a:lnTo>
                  <a:pt x="1056" y="82"/>
                </a:lnTo>
                <a:lnTo>
                  <a:pt x="1054" y="82"/>
                </a:lnTo>
                <a:lnTo>
                  <a:pt x="1053" y="82"/>
                </a:lnTo>
                <a:lnTo>
                  <a:pt x="1052" y="82"/>
                </a:lnTo>
                <a:lnTo>
                  <a:pt x="1046" y="82"/>
                </a:lnTo>
                <a:lnTo>
                  <a:pt x="1044" y="82"/>
                </a:lnTo>
                <a:lnTo>
                  <a:pt x="1044" y="80"/>
                </a:lnTo>
                <a:lnTo>
                  <a:pt x="1043" y="80"/>
                </a:lnTo>
                <a:lnTo>
                  <a:pt x="1042" y="80"/>
                </a:lnTo>
                <a:lnTo>
                  <a:pt x="1042" y="81"/>
                </a:lnTo>
                <a:lnTo>
                  <a:pt x="1038" y="81"/>
                </a:lnTo>
                <a:lnTo>
                  <a:pt x="1038" y="80"/>
                </a:lnTo>
                <a:lnTo>
                  <a:pt x="1039" y="80"/>
                </a:lnTo>
                <a:lnTo>
                  <a:pt x="1040" y="80"/>
                </a:lnTo>
                <a:lnTo>
                  <a:pt x="1040" y="79"/>
                </a:lnTo>
                <a:lnTo>
                  <a:pt x="1040" y="78"/>
                </a:lnTo>
                <a:lnTo>
                  <a:pt x="1040" y="77"/>
                </a:lnTo>
                <a:lnTo>
                  <a:pt x="1040" y="74"/>
                </a:lnTo>
                <a:lnTo>
                  <a:pt x="1043" y="74"/>
                </a:lnTo>
                <a:lnTo>
                  <a:pt x="1044" y="74"/>
                </a:lnTo>
                <a:lnTo>
                  <a:pt x="1044" y="72"/>
                </a:lnTo>
                <a:lnTo>
                  <a:pt x="1044" y="71"/>
                </a:lnTo>
                <a:lnTo>
                  <a:pt x="1042" y="71"/>
                </a:lnTo>
                <a:lnTo>
                  <a:pt x="1039" y="71"/>
                </a:lnTo>
                <a:lnTo>
                  <a:pt x="1038" y="71"/>
                </a:lnTo>
                <a:lnTo>
                  <a:pt x="1037" y="71"/>
                </a:lnTo>
                <a:lnTo>
                  <a:pt x="1037" y="77"/>
                </a:lnTo>
                <a:lnTo>
                  <a:pt x="1034" y="77"/>
                </a:lnTo>
                <a:lnTo>
                  <a:pt x="1032" y="77"/>
                </a:lnTo>
                <a:lnTo>
                  <a:pt x="1031" y="77"/>
                </a:lnTo>
                <a:lnTo>
                  <a:pt x="1030" y="77"/>
                </a:lnTo>
                <a:lnTo>
                  <a:pt x="1030" y="69"/>
                </a:lnTo>
                <a:lnTo>
                  <a:pt x="1030" y="65"/>
                </a:lnTo>
                <a:lnTo>
                  <a:pt x="1029" y="65"/>
                </a:lnTo>
                <a:lnTo>
                  <a:pt x="1028" y="65"/>
                </a:lnTo>
                <a:lnTo>
                  <a:pt x="1028" y="63"/>
                </a:lnTo>
                <a:lnTo>
                  <a:pt x="1028" y="62"/>
                </a:lnTo>
                <a:lnTo>
                  <a:pt x="1028" y="61"/>
                </a:lnTo>
                <a:close/>
                <a:moveTo>
                  <a:pt x="1044" y="62"/>
                </a:moveTo>
                <a:lnTo>
                  <a:pt x="1044" y="62"/>
                </a:lnTo>
                <a:lnTo>
                  <a:pt x="1045" y="62"/>
                </a:lnTo>
                <a:lnTo>
                  <a:pt x="1046" y="62"/>
                </a:lnTo>
                <a:lnTo>
                  <a:pt x="1047" y="62"/>
                </a:lnTo>
                <a:lnTo>
                  <a:pt x="1048" y="62"/>
                </a:lnTo>
                <a:lnTo>
                  <a:pt x="1049" y="62"/>
                </a:lnTo>
                <a:lnTo>
                  <a:pt x="1050" y="62"/>
                </a:lnTo>
                <a:lnTo>
                  <a:pt x="1050" y="62"/>
                </a:lnTo>
                <a:lnTo>
                  <a:pt x="1051" y="62"/>
                </a:lnTo>
                <a:lnTo>
                  <a:pt x="1052" y="62"/>
                </a:lnTo>
                <a:lnTo>
                  <a:pt x="1052" y="62"/>
                </a:lnTo>
                <a:lnTo>
                  <a:pt x="1052" y="62"/>
                </a:lnTo>
                <a:lnTo>
                  <a:pt x="1056" y="62"/>
                </a:lnTo>
                <a:lnTo>
                  <a:pt x="1056" y="60"/>
                </a:lnTo>
                <a:lnTo>
                  <a:pt x="1054" y="61"/>
                </a:lnTo>
                <a:lnTo>
                  <a:pt x="1052" y="61"/>
                </a:lnTo>
                <a:lnTo>
                  <a:pt x="1052" y="61"/>
                </a:lnTo>
                <a:lnTo>
                  <a:pt x="1051" y="61"/>
                </a:lnTo>
                <a:lnTo>
                  <a:pt x="1049" y="61"/>
                </a:lnTo>
                <a:lnTo>
                  <a:pt x="1046" y="61"/>
                </a:lnTo>
                <a:lnTo>
                  <a:pt x="1045" y="61"/>
                </a:lnTo>
                <a:lnTo>
                  <a:pt x="1044" y="61"/>
                </a:lnTo>
                <a:lnTo>
                  <a:pt x="1044" y="62"/>
                </a:lnTo>
                <a:close/>
                <a:moveTo>
                  <a:pt x="1044" y="77"/>
                </a:moveTo>
                <a:lnTo>
                  <a:pt x="1045" y="77"/>
                </a:lnTo>
                <a:lnTo>
                  <a:pt x="1046" y="77"/>
                </a:lnTo>
                <a:lnTo>
                  <a:pt x="1046" y="81"/>
                </a:lnTo>
                <a:lnTo>
                  <a:pt x="1046" y="82"/>
                </a:lnTo>
                <a:lnTo>
                  <a:pt x="1047" y="82"/>
                </a:lnTo>
                <a:lnTo>
                  <a:pt x="1049" y="82"/>
                </a:lnTo>
                <a:lnTo>
                  <a:pt x="1051" y="82"/>
                </a:lnTo>
                <a:lnTo>
                  <a:pt x="1052" y="82"/>
                </a:lnTo>
                <a:lnTo>
                  <a:pt x="1052" y="77"/>
                </a:lnTo>
                <a:lnTo>
                  <a:pt x="1053" y="77"/>
                </a:lnTo>
                <a:lnTo>
                  <a:pt x="1053" y="76"/>
                </a:lnTo>
                <a:lnTo>
                  <a:pt x="1053" y="75"/>
                </a:lnTo>
                <a:lnTo>
                  <a:pt x="1052" y="75"/>
                </a:lnTo>
                <a:lnTo>
                  <a:pt x="1052" y="75"/>
                </a:lnTo>
                <a:lnTo>
                  <a:pt x="1051" y="74"/>
                </a:lnTo>
                <a:lnTo>
                  <a:pt x="1050" y="74"/>
                </a:lnTo>
                <a:lnTo>
                  <a:pt x="1049" y="74"/>
                </a:lnTo>
                <a:lnTo>
                  <a:pt x="1048" y="74"/>
                </a:lnTo>
                <a:lnTo>
                  <a:pt x="1046" y="74"/>
                </a:lnTo>
                <a:lnTo>
                  <a:pt x="1044" y="74"/>
                </a:lnTo>
                <a:lnTo>
                  <a:pt x="1044" y="77"/>
                </a:lnTo>
                <a:close/>
                <a:moveTo>
                  <a:pt x="1045" y="34"/>
                </a:moveTo>
                <a:lnTo>
                  <a:pt x="1045" y="35"/>
                </a:lnTo>
                <a:lnTo>
                  <a:pt x="1047" y="35"/>
                </a:lnTo>
                <a:lnTo>
                  <a:pt x="1047" y="34"/>
                </a:lnTo>
                <a:lnTo>
                  <a:pt x="1045" y="34"/>
                </a:lnTo>
                <a:close/>
                <a:moveTo>
                  <a:pt x="1045" y="36"/>
                </a:moveTo>
                <a:lnTo>
                  <a:pt x="1047" y="36"/>
                </a:lnTo>
                <a:lnTo>
                  <a:pt x="1047" y="35"/>
                </a:lnTo>
                <a:lnTo>
                  <a:pt x="1045" y="36"/>
                </a:lnTo>
                <a:close/>
                <a:moveTo>
                  <a:pt x="1046" y="43"/>
                </a:moveTo>
                <a:lnTo>
                  <a:pt x="1046" y="44"/>
                </a:lnTo>
                <a:lnTo>
                  <a:pt x="1047" y="44"/>
                </a:lnTo>
                <a:lnTo>
                  <a:pt x="1048" y="44"/>
                </a:lnTo>
                <a:lnTo>
                  <a:pt x="1048" y="43"/>
                </a:lnTo>
                <a:lnTo>
                  <a:pt x="1047" y="43"/>
                </a:lnTo>
                <a:lnTo>
                  <a:pt x="1046" y="43"/>
                </a:lnTo>
                <a:close/>
                <a:moveTo>
                  <a:pt x="1048" y="41"/>
                </a:moveTo>
                <a:lnTo>
                  <a:pt x="1048" y="42"/>
                </a:lnTo>
                <a:lnTo>
                  <a:pt x="1050" y="42"/>
                </a:lnTo>
                <a:lnTo>
                  <a:pt x="1050" y="41"/>
                </a:lnTo>
                <a:lnTo>
                  <a:pt x="1050" y="40"/>
                </a:lnTo>
                <a:lnTo>
                  <a:pt x="1048" y="40"/>
                </a:lnTo>
                <a:lnTo>
                  <a:pt x="1048" y="41"/>
                </a:lnTo>
                <a:close/>
                <a:moveTo>
                  <a:pt x="1082" y="57"/>
                </a:moveTo>
                <a:lnTo>
                  <a:pt x="1082" y="59"/>
                </a:lnTo>
                <a:lnTo>
                  <a:pt x="1082" y="60"/>
                </a:lnTo>
                <a:lnTo>
                  <a:pt x="1082" y="62"/>
                </a:lnTo>
                <a:lnTo>
                  <a:pt x="1083" y="62"/>
                </a:lnTo>
                <a:lnTo>
                  <a:pt x="1084" y="62"/>
                </a:lnTo>
                <a:lnTo>
                  <a:pt x="1085" y="62"/>
                </a:lnTo>
                <a:lnTo>
                  <a:pt x="1086" y="62"/>
                </a:lnTo>
                <a:lnTo>
                  <a:pt x="1087" y="62"/>
                </a:lnTo>
                <a:lnTo>
                  <a:pt x="1088" y="62"/>
                </a:lnTo>
                <a:lnTo>
                  <a:pt x="1088" y="63"/>
                </a:lnTo>
                <a:lnTo>
                  <a:pt x="1088" y="64"/>
                </a:lnTo>
                <a:lnTo>
                  <a:pt x="1089" y="64"/>
                </a:lnTo>
                <a:lnTo>
                  <a:pt x="1089" y="63"/>
                </a:lnTo>
                <a:lnTo>
                  <a:pt x="1090" y="63"/>
                </a:lnTo>
                <a:lnTo>
                  <a:pt x="1089" y="62"/>
                </a:lnTo>
                <a:lnTo>
                  <a:pt x="1089" y="61"/>
                </a:lnTo>
                <a:lnTo>
                  <a:pt x="1088" y="60"/>
                </a:lnTo>
                <a:lnTo>
                  <a:pt x="1088" y="59"/>
                </a:lnTo>
                <a:lnTo>
                  <a:pt x="1088" y="58"/>
                </a:lnTo>
                <a:lnTo>
                  <a:pt x="1088" y="57"/>
                </a:lnTo>
                <a:lnTo>
                  <a:pt x="1088" y="57"/>
                </a:lnTo>
                <a:lnTo>
                  <a:pt x="1087" y="57"/>
                </a:lnTo>
                <a:lnTo>
                  <a:pt x="1086" y="57"/>
                </a:lnTo>
                <a:lnTo>
                  <a:pt x="1084" y="57"/>
                </a:lnTo>
                <a:lnTo>
                  <a:pt x="1082" y="57"/>
                </a:lnTo>
                <a:close/>
                <a:moveTo>
                  <a:pt x="1190" y="95"/>
                </a:moveTo>
                <a:lnTo>
                  <a:pt x="1191" y="95"/>
                </a:lnTo>
                <a:lnTo>
                  <a:pt x="1191" y="96"/>
                </a:lnTo>
                <a:lnTo>
                  <a:pt x="1192" y="96"/>
                </a:lnTo>
                <a:lnTo>
                  <a:pt x="1192" y="97"/>
                </a:lnTo>
                <a:lnTo>
                  <a:pt x="1193" y="96"/>
                </a:lnTo>
                <a:lnTo>
                  <a:pt x="1194" y="95"/>
                </a:lnTo>
                <a:lnTo>
                  <a:pt x="1195" y="94"/>
                </a:lnTo>
                <a:lnTo>
                  <a:pt x="1194" y="93"/>
                </a:lnTo>
                <a:lnTo>
                  <a:pt x="1193" y="93"/>
                </a:lnTo>
                <a:lnTo>
                  <a:pt x="1192" y="93"/>
                </a:lnTo>
                <a:lnTo>
                  <a:pt x="1191" y="94"/>
                </a:lnTo>
                <a:lnTo>
                  <a:pt x="1190" y="95"/>
                </a:lnTo>
                <a:close/>
                <a:moveTo>
                  <a:pt x="1022" y="68"/>
                </a:moveTo>
                <a:lnTo>
                  <a:pt x="1022" y="66"/>
                </a:lnTo>
                <a:lnTo>
                  <a:pt x="1022" y="65"/>
                </a:lnTo>
                <a:lnTo>
                  <a:pt x="1023" y="66"/>
                </a:lnTo>
                <a:lnTo>
                  <a:pt x="1024" y="66"/>
                </a:lnTo>
                <a:lnTo>
                  <a:pt x="1027" y="66"/>
                </a:lnTo>
                <a:lnTo>
                  <a:pt x="1028" y="65"/>
                </a:lnTo>
                <a:lnTo>
                  <a:pt x="1029" y="66"/>
                </a:lnTo>
                <a:lnTo>
                  <a:pt x="1029" y="75"/>
                </a:lnTo>
                <a:lnTo>
                  <a:pt x="1028" y="75"/>
                </a:lnTo>
                <a:lnTo>
                  <a:pt x="1028" y="74"/>
                </a:lnTo>
                <a:lnTo>
                  <a:pt x="1028" y="74"/>
                </a:lnTo>
                <a:lnTo>
                  <a:pt x="1028" y="75"/>
                </a:lnTo>
                <a:lnTo>
                  <a:pt x="1027" y="75"/>
                </a:lnTo>
                <a:lnTo>
                  <a:pt x="1026" y="75"/>
                </a:lnTo>
                <a:lnTo>
                  <a:pt x="1025" y="75"/>
                </a:lnTo>
                <a:lnTo>
                  <a:pt x="1023" y="75"/>
                </a:lnTo>
                <a:lnTo>
                  <a:pt x="1022" y="75"/>
                </a:lnTo>
                <a:lnTo>
                  <a:pt x="1022" y="72"/>
                </a:lnTo>
                <a:lnTo>
                  <a:pt x="1022" y="71"/>
                </a:lnTo>
                <a:lnTo>
                  <a:pt x="1022" y="68"/>
                </a:lnTo>
                <a:close/>
                <a:moveTo>
                  <a:pt x="1000" y="73"/>
                </a:moveTo>
                <a:lnTo>
                  <a:pt x="1003" y="73"/>
                </a:lnTo>
                <a:lnTo>
                  <a:pt x="1003" y="67"/>
                </a:lnTo>
                <a:lnTo>
                  <a:pt x="1003" y="66"/>
                </a:lnTo>
                <a:lnTo>
                  <a:pt x="1005" y="66"/>
                </a:lnTo>
                <a:lnTo>
                  <a:pt x="1006" y="66"/>
                </a:lnTo>
                <a:lnTo>
                  <a:pt x="1006" y="75"/>
                </a:lnTo>
                <a:lnTo>
                  <a:pt x="1004" y="78"/>
                </a:lnTo>
                <a:lnTo>
                  <a:pt x="1004" y="78"/>
                </a:lnTo>
                <a:lnTo>
                  <a:pt x="1003" y="78"/>
                </a:lnTo>
                <a:lnTo>
                  <a:pt x="1000" y="78"/>
                </a:lnTo>
                <a:lnTo>
                  <a:pt x="1000" y="73"/>
                </a:lnTo>
                <a:close/>
                <a:moveTo>
                  <a:pt x="989" y="54"/>
                </a:moveTo>
                <a:lnTo>
                  <a:pt x="989" y="53"/>
                </a:lnTo>
                <a:lnTo>
                  <a:pt x="989" y="52"/>
                </a:lnTo>
                <a:lnTo>
                  <a:pt x="989" y="51"/>
                </a:lnTo>
                <a:lnTo>
                  <a:pt x="989" y="50"/>
                </a:lnTo>
                <a:lnTo>
                  <a:pt x="989" y="49"/>
                </a:lnTo>
                <a:lnTo>
                  <a:pt x="990" y="49"/>
                </a:lnTo>
                <a:lnTo>
                  <a:pt x="991" y="50"/>
                </a:lnTo>
                <a:lnTo>
                  <a:pt x="992" y="50"/>
                </a:lnTo>
                <a:lnTo>
                  <a:pt x="992" y="50"/>
                </a:lnTo>
                <a:lnTo>
                  <a:pt x="992" y="51"/>
                </a:lnTo>
                <a:lnTo>
                  <a:pt x="992" y="52"/>
                </a:lnTo>
                <a:lnTo>
                  <a:pt x="993" y="53"/>
                </a:lnTo>
                <a:lnTo>
                  <a:pt x="992" y="54"/>
                </a:lnTo>
                <a:lnTo>
                  <a:pt x="990" y="54"/>
                </a:lnTo>
                <a:lnTo>
                  <a:pt x="990" y="55"/>
                </a:lnTo>
                <a:lnTo>
                  <a:pt x="989" y="55"/>
                </a:lnTo>
                <a:lnTo>
                  <a:pt x="989" y="54"/>
                </a:lnTo>
                <a:close/>
                <a:moveTo>
                  <a:pt x="982" y="72"/>
                </a:moveTo>
                <a:lnTo>
                  <a:pt x="983" y="71"/>
                </a:lnTo>
                <a:lnTo>
                  <a:pt x="984" y="70"/>
                </a:lnTo>
                <a:lnTo>
                  <a:pt x="984" y="68"/>
                </a:lnTo>
                <a:lnTo>
                  <a:pt x="985" y="66"/>
                </a:lnTo>
                <a:lnTo>
                  <a:pt x="985" y="63"/>
                </a:lnTo>
                <a:lnTo>
                  <a:pt x="992" y="63"/>
                </a:lnTo>
                <a:lnTo>
                  <a:pt x="992" y="64"/>
                </a:lnTo>
                <a:lnTo>
                  <a:pt x="992" y="66"/>
                </a:lnTo>
                <a:lnTo>
                  <a:pt x="992" y="67"/>
                </a:lnTo>
                <a:lnTo>
                  <a:pt x="991" y="67"/>
                </a:lnTo>
                <a:lnTo>
                  <a:pt x="988" y="67"/>
                </a:lnTo>
                <a:lnTo>
                  <a:pt x="988" y="73"/>
                </a:lnTo>
                <a:lnTo>
                  <a:pt x="987" y="73"/>
                </a:lnTo>
                <a:lnTo>
                  <a:pt x="986" y="73"/>
                </a:lnTo>
                <a:lnTo>
                  <a:pt x="985" y="74"/>
                </a:lnTo>
                <a:lnTo>
                  <a:pt x="982" y="73"/>
                </a:lnTo>
                <a:lnTo>
                  <a:pt x="982" y="72"/>
                </a:lnTo>
                <a:close/>
                <a:moveTo>
                  <a:pt x="947" y="1406"/>
                </a:moveTo>
                <a:lnTo>
                  <a:pt x="947" y="1405"/>
                </a:lnTo>
                <a:lnTo>
                  <a:pt x="948" y="1405"/>
                </a:lnTo>
                <a:lnTo>
                  <a:pt x="950" y="1405"/>
                </a:lnTo>
                <a:lnTo>
                  <a:pt x="955" y="1405"/>
                </a:lnTo>
                <a:lnTo>
                  <a:pt x="956" y="1405"/>
                </a:lnTo>
                <a:lnTo>
                  <a:pt x="959" y="1405"/>
                </a:lnTo>
                <a:lnTo>
                  <a:pt x="961" y="1405"/>
                </a:lnTo>
                <a:lnTo>
                  <a:pt x="964" y="1405"/>
                </a:lnTo>
                <a:lnTo>
                  <a:pt x="966" y="1405"/>
                </a:lnTo>
                <a:lnTo>
                  <a:pt x="966" y="1404"/>
                </a:lnTo>
                <a:lnTo>
                  <a:pt x="966" y="1403"/>
                </a:lnTo>
                <a:lnTo>
                  <a:pt x="966" y="1402"/>
                </a:lnTo>
                <a:lnTo>
                  <a:pt x="966" y="1401"/>
                </a:lnTo>
                <a:lnTo>
                  <a:pt x="965" y="1401"/>
                </a:lnTo>
                <a:lnTo>
                  <a:pt x="965" y="1400"/>
                </a:lnTo>
                <a:lnTo>
                  <a:pt x="965" y="1399"/>
                </a:lnTo>
                <a:lnTo>
                  <a:pt x="964" y="1399"/>
                </a:lnTo>
                <a:lnTo>
                  <a:pt x="963" y="1398"/>
                </a:lnTo>
                <a:lnTo>
                  <a:pt x="961" y="1396"/>
                </a:lnTo>
                <a:lnTo>
                  <a:pt x="961" y="1395"/>
                </a:lnTo>
                <a:lnTo>
                  <a:pt x="960" y="1394"/>
                </a:lnTo>
                <a:lnTo>
                  <a:pt x="959" y="1393"/>
                </a:lnTo>
                <a:lnTo>
                  <a:pt x="959" y="1391"/>
                </a:lnTo>
                <a:lnTo>
                  <a:pt x="958" y="1390"/>
                </a:lnTo>
                <a:lnTo>
                  <a:pt x="958" y="1389"/>
                </a:lnTo>
                <a:lnTo>
                  <a:pt x="958" y="1388"/>
                </a:lnTo>
                <a:lnTo>
                  <a:pt x="958" y="1387"/>
                </a:lnTo>
                <a:lnTo>
                  <a:pt x="958" y="1383"/>
                </a:lnTo>
                <a:lnTo>
                  <a:pt x="958" y="1384"/>
                </a:lnTo>
                <a:lnTo>
                  <a:pt x="959" y="1384"/>
                </a:lnTo>
                <a:lnTo>
                  <a:pt x="959" y="1387"/>
                </a:lnTo>
                <a:lnTo>
                  <a:pt x="959" y="1389"/>
                </a:lnTo>
                <a:lnTo>
                  <a:pt x="959" y="1391"/>
                </a:lnTo>
                <a:lnTo>
                  <a:pt x="960" y="1393"/>
                </a:lnTo>
                <a:lnTo>
                  <a:pt x="961" y="1395"/>
                </a:lnTo>
                <a:lnTo>
                  <a:pt x="962" y="1396"/>
                </a:lnTo>
                <a:lnTo>
                  <a:pt x="963" y="1396"/>
                </a:lnTo>
                <a:lnTo>
                  <a:pt x="963" y="1397"/>
                </a:lnTo>
                <a:lnTo>
                  <a:pt x="964" y="1398"/>
                </a:lnTo>
                <a:lnTo>
                  <a:pt x="965" y="1399"/>
                </a:lnTo>
                <a:lnTo>
                  <a:pt x="965" y="1399"/>
                </a:lnTo>
                <a:lnTo>
                  <a:pt x="966" y="1400"/>
                </a:lnTo>
                <a:lnTo>
                  <a:pt x="966" y="1401"/>
                </a:lnTo>
                <a:lnTo>
                  <a:pt x="967" y="1402"/>
                </a:lnTo>
                <a:lnTo>
                  <a:pt x="967" y="1403"/>
                </a:lnTo>
                <a:lnTo>
                  <a:pt x="968" y="1403"/>
                </a:lnTo>
                <a:lnTo>
                  <a:pt x="968" y="1404"/>
                </a:lnTo>
                <a:lnTo>
                  <a:pt x="968" y="1405"/>
                </a:lnTo>
                <a:lnTo>
                  <a:pt x="973" y="1405"/>
                </a:lnTo>
                <a:lnTo>
                  <a:pt x="975" y="1405"/>
                </a:lnTo>
                <a:lnTo>
                  <a:pt x="976" y="1405"/>
                </a:lnTo>
                <a:lnTo>
                  <a:pt x="976" y="1404"/>
                </a:lnTo>
                <a:lnTo>
                  <a:pt x="976" y="1403"/>
                </a:lnTo>
                <a:lnTo>
                  <a:pt x="978" y="1404"/>
                </a:lnTo>
                <a:lnTo>
                  <a:pt x="979" y="1404"/>
                </a:lnTo>
                <a:lnTo>
                  <a:pt x="980" y="1404"/>
                </a:lnTo>
                <a:lnTo>
                  <a:pt x="980" y="1405"/>
                </a:lnTo>
                <a:lnTo>
                  <a:pt x="979" y="1405"/>
                </a:lnTo>
                <a:lnTo>
                  <a:pt x="979" y="1406"/>
                </a:lnTo>
                <a:lnTo>
                  <a:pt x="980" y="1406"/>
                </a:lnTo>
                <a:lnTo>
                  <a:pt x="981" y="1406"/>
                </a:lnTo>
                <a:lnTo>
                  <a:pt x="985" y="1406"/>
                </a:lnTo>
                <a:lnTo>
                  <a:pt x="986" y="1406"/>
                </a:lnTo>
                <a:lnTo>
                  <a:pt x="988" y="1406"/>
                </a:lnTo>
                <a:lnTo>
                  <a:pt x="989" y="1406"/>
                </a:lnTo>
                <a:lnTo>
                  <a:pt x="991" y="1406"/>
                </a:lnTo>
                <a:lnTo>
                  <a:pt x="992" y="1406"/>
                </a:lnTo>
                <a:lnTo>
                  <a:pt x="994" y="1406"/>
                </a:lnTo>
                <a:lnTo>
                  <a:pt x="995" y="1406"/>
                </a:lnTo>
                <a:lnTo>
                  <a:pt x="996" y="1406"/>
                </a:lnTo>
                <a:lnTo>
                  <a:pt x="997" y="1406"/>
                </a:lnTo>
                <a:lnTo>
                  <a:pt x="1000" y="1405"/>
                </a:lnTo>
                <a:lnTo>
                  <a:pt x="1001" y="1405"/>
                </a:lnTo>
                <a:lnTo>
                  <a:pt x="1003" y="1405"/>
                </a:lnTo>
                <a:lnTo>
                  <a:pt x="1005" y="1405"/>
                </a:lnTo>
                <a:lnTo>
                  <a:pt x="1009" y="1405"/>
                </a:lnTo>
                <a:lnTo>
                  <a:pt x="1015" y="1405"/>
                </a:lnTo>
                <a:lnTo>
                  <a:pt x="1017" y="1405"/>
                </a:lnTo>
                <a:lnTo>
                  <a:pt x="1021" y="1405"/>
                </a:lnTo>
                <a:lnTo>
                  <a:pt x="1023" y="1405"/>
                </a:lnTo>
                <a:lnTo>
                  <a:pt x="1027" y="1405"/>
                </a:lnTo>
                <a:lnTo>
                  <a:pt x="1028" y="1405"/>
                </a:lnTo>
                <a:lnTo>
                  <a:pt x="1030" y="1405"/>
                </a:lnTo>
                <a:lnTo>
                  <a:pt x="1033" y="1405"/>
                </a:lnTo>
                <a:lnTo>
                  <a:pt x="1039" y="1405"/>
                </a:lnTo>
                <a:lnTo>
                  <a:pt x="1040" y="1405"/>
                </a:lnTo>
                <a:lnTo>
                  <a:pt x="1041" y="1405"/>
                </a:lnTo>
                <a:lnTo>
                  <a:pt x="1042" y="1404"/>
                </a:lnTo>
                <a:lnTo>
                  <a:pt x="1043" y="1401"/>
                </a:lnTo>
                <a:lnTo>
                  <a:pt x="1041" y="1401"/>
                </a:lnTo>
                <a:lnTo>
                  <a:pt x="1040" y="1399"/>
                </a:lnTo>
                <a:lnTo>
                  <a:pt x="1041" y="1400"/>
                </a:lnTo>
                <a:lnTo>
                  <a:pt x="1042" y="1400"/>
                </a:lnTo>
                <a:lnTo>
                  <a:pt x="1043" y="1400"/>
                </a:lnTo>
                <a:lnTo>
                  <a:pt x="1044" y="1400"/>
                </a:lnTo>
                <a:lnTo>
                  <a:pt x="1044" y="1399"/>
                </a:lnTo>
                <a:lnTo>
                  <a:pt x="1045" y="1397"/>
                </a:lnTo>
                <a:lnTo>
                  <a:pt x="1043" y="1397"/>
                </a:lnTo>
                <a:lnTo>
                  <a:pt x="1043" y="1398"/>
                </a:lnTo>
                <a:lnTo>
                  <a:pt x="1040" y="1398"/>
                </a:lnTo>
                <a:lnTo>
                  <a:pt x="1040" y="1397"/>
                </a:lnTo>
                <a:lnTo>
                  <a:pt x="1032" y="1397"/>
                </a:lnTo>
                <a:lnTo>
                  <a:pt x="1029" y="1397"/>
                </a:lnTo>
                <a:lnTo>
                  <a:pt x="1028" y="1397"/>
                </a:lnTo>
                <a:lnTo>
                  <a:pt x="1027" y="1397"/>
                </a:lnTo>
                <a:lnTo>
                  <a:pt x="1027" y="1398"/>
                </a:lnTo>
                <a:lnTo>
                  <a:pt x="1027" y="1399"/>
                </a:lnTo>
                <a:lnTo>
                  <a:pt x="1027" y="1399"/>
                </a:lnTo>
                <a:lnTo>
                  <a:pt x="1027" y="1400"/>
                </a:lnTo>
                <a:lnTo>
                  <a:pt x="1026" y="1400"/>
                </a:lnTo>
                <a:lnTo>
                  <a:pt x="1026" y="1399"/>
                </a:lnTo>
                <a:lnTo>
                  <a:pt x="1026" y="1397"/>
                </a:lnTo>
                <a:lnTo>
                  <a:pt x="1023" y="1397"/>
                </a:lnTo>
                <a:lnTo>
                  <a:pt x="1023" y="1399"/>
                </a:lnTo>
                <a:lnTo>
                  <a:pt x="1022" y="1399"/>
                </a:lnTo>
                <a:lnTo>
                  <a:pt x="1016" y="1399"/>
                </a:lnTo>
                <a:lnTo>
                  <a:pt x="1011" y="1399"/>
                </a:lnTo>
                <a:lnTo>
                  <a:pt x="1011" y="1398"/>
                </a:lnTo>
                <a:lnTo>
                  <a:pt x="1012" y="1398"/>
                </a:lnTo>
                <a:lnTo>
                  <a:pt x="1013" y="1398"/>
                </a:lnTo>
                <a:lnTo>
                  <a:pt x="1014" y="1397"/>
                </a:lnTo>
                <a:lnTo>
                  <a:pt x="1016" y="1397"/>
                </a:lnTo>
                <a:lnTo>
                  <a:pt x="1016" y="1396"/>
                </a:lnTo>
                <a:lnTo>
                  <a:pt x="1017" y="1396"/>
                </a:lnTo>
                <a:lnTo>
                  <a:pt x="1017" y="1397"/>
                </a:lnTo>
                <a:lnTo>
                  <a:pt x="1018" y="1397"/>
                </a:lnTo>
                <a:lnTo>
                  <a:pt x="1019" y="1397"/>
                </a:lnTo>
                <a:lnTo>
                  <a:pt x="1022" y="1397"/>
                </a:lnTo>
                <a:lnTo>
                  <a:pt x="1023" y="1397"/>
                </a:lnTo>
                <a:lnTo>
                  <a:pt x="1029" y="1397"/>
                </a:lnTo>
                <a:lnTo>
                  <a:pt x="1037" y="1397"/>
                </a:lnTo>
                <a:lnTo>
                  <a:pt x="1038" y="1397"/>
                </a:lnTo>
                <a:lnTo>
                  <a:pt x="1040" y="1397"/>
                </a:lnTo>
                <a:lnTo>
                  <a:pt x="1042" y="1397"/>
                </a:lnTo>
                <a:lnTo>
                  <a:pt x="1042" y="1392"/>
                </a:lnTo>
                <a:lnTo>
                  <a:pt x="1042" y="1390"/>
                </a:lnTo>
                <a:lnTo>
                  <a:pt x="1042" y="1388"/>
                </a:lnTo>
                <a:lnTo>
                  <a:pt x="1042" y="1387"/>
                </a:lnTo>
                <a:lnTo>
                  <a:pt x="1042" y="1386"/>
                </a:lnTo>
                <a:lnTo>
                  <a:pt x="1045" y="1386"/>
                </a:lnTo>
                <a:lnTo>
                  <a:pt x="1047" y="1386"/>
                </a:lnTo>
                <a:lnTo>
                  <a:pt x="1048" y="1385"/>
                </a:lnTo>
                <a:lnTo>
                  <a:pt x="1048" y="1384"/>
                </a:lnTo>
                <a:lnTo>
                  <a:pt x="1050" y="1385"/>
                </a:lnTo>
                <a:lnTo>
                  <a:pt x="1052" y="1380"/>
                </a:lnTo>
                <a:lnTo>
                  <a:pt x="1051" y="1380"/>
                </a:lnTo>
                <a:lnTo>
                  <a:pt x="1048" y="1380"/>
                </a:lnTo>
                <a:lnTo>
                  <a:pt x="1046" y="1380"/>
                </a:lnTo>
                <a:lnTo>
                  <a:pt x="1043" y="1380"/>
                </a:lnTo>
                <a:lnTo>
                  <a:pt x="1043" y="1378"/>
                </a:lnTo>
                <a:lnTo>
                  <a:pt x="1043" y="1376"/>
                </a:lnTo>
                <a:lnTo>
                  <a:pt x="1041" y="1376"/>
                </a:lnTo>
                <a:lnTo>
                  <a:pt x="1041" y="1363"/>
                </a:lnTo>
                <a:lnTo>
                  <a:pt x="1031" y="1364"/>
                </a:lnTo>
                <a:lnTo>
                  <a:pt x="1030" y="1364"/>
                </a:lnTo>
                <a:lnTo>
                  <a:pt x="1029" y="1364"/>
                </a:lnTo>
                <a:lnTo>
                  <a:pt x="1029" y="1363"/>
                </a:lnTo>
                <a:lnTo>
                  <a:pt x="1029" y="1362"/>
                </a:lnTo>
                <a:lnTo>
                  <a:pt x="1029" y="1361"/>
                </a:lnTo>
                <a:lnTo>
                  <a:pt x="1029" y="1347"/>
                </a:lnTo>
                <a:lnTo>
                  <a:pt x="1029" y="1339"/>
                </a:lnTo>
                <a:lnTo>
                  <a:pt x="1028" y="1333"/>
                </a:lnTo>
                <a:lnTo>
                  <a:pt x="1028" y="1331"/>
                </a:lnTo>
                <a:lnTo>
                  <a:pt x="1050" y="1327"/>
                </a:lnTo>
                <a:lnTo>
                  <a:pt x="1050" y="1334"/>
                </a:lnTo>
                <a:lnTo>
                  <a:pt x="1070" y="1334"/>
                </a:lnTo>
                <a:lnTo>
                  <a:pt x="1071" y="1334"/>
                </a:lnTo>
                <a:lnTo>
                  <a:pt x="1070" y="1335"/>
                </a:lnTo>
                <a:lnTo>
                  <a:pt x="1070" y="1337"/>
                </a:lnTo>
                <a:lnTo>
                  <a:pt x="1069" y="1339"/>
                </a:lnTo>
                <a:lnTo>
                  <a:pt x="1068" y="1340"/>
                </a:lnTo>
                <a:lnTo>
                  <a:pt x="1066" y="1346"/>
                </a:lnTo>
                <a:lnTo>
                  <a:pt x="1064" y="1350"/>
                </a:lnTo>
                <a:lnTo>
                  <a:pt x="1064" y="1353"/>
                </a:lnTo>
                <a:lnTo>
                  <a:pt x="1062" y="1356"/>
                </a:lnTo>
                <a:lnTo>
                  <a:pt x="1061" y="1360"/>
                </a:lnTo>
                <a:lnTo>
                  <a:pt x="1060" y="1361"/>
                </a:lnTo>
                <a:lnTo>
                  <a:pt x="1060" y="1362"/>
                </a:lnTo>
                <a:lnTo>
                  <a:pt x="1059" y="1363"/>
                </a:lnTo>
                <a:lnTo>
                  <a:pt x="1058" y="1365"/>
                </a:lnTo>
                <a:lnTo>
                  <a:pt x="1056" y="1372"/>
                </a:lnTo>
                <a:lnTo>
                  <a:pt x="1055" y="1374"/>
                </a:lnTo>
                <a:lnTo>
                  <a:pt x="1054" y="1375"/>
                </a:lnTo>
                <a:lnTo>
                  <a:pt x="1053" y="1376"/>
                </a:lnTo>
                <a:lnTo>
                  <a:pt x="1052" y="1380"/>
                </a:lnTo>
                <a:lnTo>
                  <a:pt x="1052" y="1381"/>
                </a:lnTo>
                <a:lnTo>
                  <a:pt x="1052" y="1383"/>
                </a:lnTo>
                <a:lnTo>
                  <a:pt x="1051" y="1385"/>
                </a:lnTo>
                <a:lnTo>
                  <a:pt x="1050" y="1386"/>
                </a:lnTo>
                <a:lnTo>
                  <a:pt x="1049" y="1388"/>
                </a:lnTo>
                <a:lnTo>
                  <a:pt x="1048" y="1390"/>
                </a:lnTo>
                <a:lnTo>
                  <a:pt x="1048" y="1392"/>
                </a:lnTo>
                <a:lnTo>
                  <a:pt x="1046" y="1397"/>
                </a:lnTo>
                <a:lnTo>
                  <a:pt x="1045" y="1399"/>
                </a:lnTo>
                <a:lnTo>
                  <a:pt x="1044" y="1401"/>
                </a:lnTo>
                <a:lnTo>
                  <a:pt x="1043" y="1402"/>
                </a:lnTo>
                <a:lnTo>
                  <a:pt x="1043" y="1404"/>
                </a:lnTo>
                <a:lnTo>
                  <a:pt x="1042" y="1404"/>
                </a:lnTo>
                <a:lnTo>
                  <a:pt x="1041" y="1407"/>
                </a:lnTo>
                <a:lnTo>
                  <a:pt x="1041" y="1409"/>
                </a:lnTo>
                <a:lnTo>
                  <a:pt x="1040" y="1411"/>
                </a:lnTo>
                <a:lnTo>
                  <a:pt x="1040" y="1413"/>
                </a:lnTo>
                <a:lnTo>
                  <a:pt x="1039" y="1415"/>
                </a:lnTo>
                <a:lnTo>
                  <a:pt x="1037" y="1418"/>
                </a:lnTo>
                <a:lnTo>
                  <a:pt x="1037" y="1419"/>
                </a:lnTo>
                <a:lnTo>
                  <a:pt x="1036" y="1422"/>
                </a:lnTo>
                <a:lnTo>
                  <a:pt x="1035" y="1424"/>
                </a:lnTo>
                <a:lnTo>
                  <a:pt x="1034" y="1427"/>
                </a:lnTo>
                <a:lnTo>
                  <a:pt x="1032" y="1430"/>
                </a:lnTo>
                <a:lnTo>
                  <a:pt x="1032" y="1432"/>
                </a:lnTo>
                <a:lnTo>
                  <a:pt x="1030" y="1435"/>
                </a:lnTo>
                <a:lnTo>
                  <a:pt x="1029" y="1436"/>
                </a:lnTo>
                <a:lnTo>
                  <a:pt x="1029" y="1438"/>
                </a:lnTo>
                <a:lnTo>
                  <a:pt x="1028" y="1439"/>
                </a:lnTo>
                <a:lnTo>
                  <a:pt x="1028" y="1441"/>
                </a:lnTo>
                <a:lnTo>
                  <a:pt x="1028" y="1443"/>
                </a:lnTo>
                <a:lnTo>
                  <a:pt x="1027" y="1444"/>
                </a:lnTo>
                <a:lnTo>
                  <a:pt x="1026" y="1444"/>
                </a:lnTo>
                <a:lnTo>
                  <a:pt x="1026" y="1442"/>
                </a:lnTo>
                <a:lnTo>
                  <a:pt x="1026" y="1441"/>
                </a:lnTo>
                <a:lnTo>
                  <a:pt x="1027" y="1441"/>
                </a:lnTo>
                <a:lnTo>
                  <a:pt x="1028" y="1441"/>
                </a:lnTo>
                <a:lnTo>
                  <a:pt x="1032" y="1431"/>
                </a:lnTo>
                <a:lnTo>
                  <a:pt x="1032" y="1430"/>
                </a:lnTo>
                <a:lnTo>
                  <a:pt x="1031" y="1430"/>
                </a:lnTo>
                <a:lnTo>
                  <a:pt x="1030" y="1430"/>
                </a:lnTo>
                <a:lnTo>
                  <a:pt x="1029" y="1430"/>
                </a:lnTo>
                <a:lnTo>
                  <a:pt x="1028" y="1430"/>
                </a:lnTo>
                <a:lnTo>
                  <a:pt x="1028" y="1430"/>
                </a:lnTo>
                <a:lnTo>
                  <a:pt x="1027" y="1430"/>
                </a:lnTo>
                <a:lnTo>
                  <a:pt x="1026" y="1430"/>
                </a:lnTo>
                <a:lnTo>
                  <a:pt x="1024" y="1430"/>
                </a:lnTo>
                <a:lnTo>
                  <a:pt x="1024" y="1425"/>
                </a:lnTo>
                <a:lnTo>
                  <a:pt x="1026" y="1425"/>
                </a:lnTo>
                <a:lnTo>
                  <a:pt x="1028" y="1425"/>
                </a:lnTo>
                <a:lnTo>
                  <a:pt x="1031" y="1425"/>
                </a:lnTo>
                <a:lnTo>
                  <a:pt x="1032" y="1425"/>
                </a:lnTo>
                <a:lnTo>
                  <a:pt x="1033" y="1425"/>
                </a:lnTo>
                <a:lnTo>
                  <a:pt x="1034" y="1425"/>
                </a:lnTo>
                <a:lnTo>
                  <a:pt x="1034" y="1424"/>
                </a:lnTo>
                <a:lnTo>
                  <a:pt x="1036" y="1422"/>
                </a:lnTo>
                <a:lnTo>
                  <a:pt x="1037" y="1418"/>
                </a:lnTo>
                <a:lnTo>
                  <a:pt x="1039" y="1413"/>
                </a:lnTo>
                <a:lnTo>
                  <a:pt x="1039" y="1412"/>
                </a:lnTo>
                <a:lnTo>
                  <a:pt x="1042" y="1405"/>
                </a:lnTo>
                <a:lnTo>
                  <a:pt x="1040" y="1405"/>
                </a:lnTo>
                <a:lnTo>
                  <a:pt x="1040" y="1405"/>
                </a:lnTo>
                <a:lnTo>
                  <a:pt x="1036" y="1405"/>
                </a:lnTo>
                <a:lnTo>
                  <a:pt x="1030" y="1405"/>
                </a:lnTo>
                <a:lnTo>
                  <a:pt x="1027" y="1405"/>
                </a:lnTo>
                <a:lnTo>
                  <a:pt x="1027" y="1407"/>
                </a:lnTo>
                <a:lnTo>
                  <a:pt x="1026" y="1407"/>
                </a:lnTo>
                <a:lnTo>
                  <a:pt x="1026" y="1406"/>
                </a:lnTo>
                <a:lnTo>
                  <a:pt x="1026" y="1405"/>
                </a:lnTo>
                <a:lnTo>
                  <a:pt x="1024" y="1405"/>
                </a:lnTo>
                <a:lnTo>
                  <a:pt x="1023" y="1405"/>
                </a:lnTo>
                <a:lnTo>
                  <a:pt x="1021" y="1405"/>
                </a:lnTo>
                <a:lnTo>
                  <a:pt x="1019" y="1405"/>
                </a:lnTo>
                <a:lnTo>
                  <a:pt x="1019" y="1409"/>
                </a:lnTo>
                <a:lnTo>
                  <a:pt x="1019" y="1410"/>
                </a:lnTo>
                <a:lnTo>
                  <a:pt x="1018" y="1410"/>
                </a:lnTo>
                <a:lnTo>
                  <a:pt x="1018" y="1405"/>
                </a:lnTo>
                <a:lnTo>
                  <a:pt x="1016" y="1405"/>
                </a:lnTo>
                <a:lnTo>
                  <a:pt x="1016" y="1409"/>
                </a:lnTo>
                <a:lnTo>
                  <a:pt x="1016" y="1410"/>
                </a:lnTo>
                <a:lnTo>
                  <a:pt x="1015" y="1410"/>
                </a:lnTo>
                <a:lnTo>
                  <a:pt x="1014" y="1410"/>
                </a:lnTo>
                <a:lnTo>
                  <a:pt x="1014" y="1405"/>
                </a:lnTo>
                <a:lnTo>
                  <a:pt x="1011" y="1405"/>
                </a:lnTo>
                <a:lnTo>
                  <a:pt x="1005" y="1406"/>
                </a:lnTo>
                <a:lnTo>
                  <a:pt x="1005" y="1407"/>
                </a:lnTo>
                <a:lnTo>
                  <a:pt x="1005" y="1408"/>
                </a:lnTo>
                <a:lnTo>
                  <a:pt x="1005" y="1409"/>
                </a:lnTo>
                <a:lnTo>
                  <a:pt x="1005" y="1410"/>
                </a:lnTo>
                <a:lnTo>
                  <a:pt x="1005" y="1411"/>
                </a:lnTo>
                <a:lnTo>
                  <a:pt x="1005" y="1411"/>
                </a:lnTo>
                <a:lnTo>
                  <a:pt x="1005" y="1412"/>
                </a:lnTo>
                <a:lnTo>
                  <a:pt x="1005" y="1413"/>
                </a:lnTo>
                <a:lnTo>
                  <a:pt x="1005" y="1414"/>
                </a:lnTo>
                <a:lnTo>
                  <a:pt x="1004" y="1414"/>
                </a:lnTo>
                <a:lnTo>
                  <a:pt x="1003" y="1414"/>
                </a:lnTo>
                <a:lnTo>
                  <a:pt x="1000" y="1414"/>
                </a:lnTo>
                <a:lnTo>
                  <a:pt x="1000" y="1413"/>
                </a:lnTo>
                <a:lnTo>
                  <a:pt x="1000" y="1412"/>
                </a:lnTo>
                <a:lnTo>
                  <a:pt x="1000" y="1411"/>
                </a:lnTo>
                <a:lnTo>
                  <a:pt x="1001" y="1411"/>
                </a:lnTo>
                <a:lnTo>
                  <a:pt x="1002" y="1411"/>
                </a:lnTo>
                <a:lnTo>
                  <a:pt x="1003" y="1411"/>
                </a:lnTo>
                <a:lnTo>
                  <a:pt x="1005" y="1411"/>
                </a:lnTo>
                <a:lnTo>
                  <a:pt x="1004" y="1411"/>
                </a:lnTo>
                <a:lnTo>
                  <a:pt x="1004" y="1406"/>
                </a:lnTo>
                <a:lnTo>
                  <a:pt x="1003" y="1406"/>
                </a:lnTo>
                <a:lnTo>
                  <a:pt x="1003" y="1407"/>
                </a:lnTo>
                <a:lnTo>
                  <a:pt x="1003" y="1408"/>
                </a:lnTo>
                <a:lnTo>
                  <a:pt x="1003" y="1409"/>
                </a:lnTo>
                <a:lnTo>
                  <a:pt x="1003" y="1410"/>
                </a:lnTo>
                <a:lnTo>
                  <a:pt x="1002" y="1410"/>
                </a:lnTo>
                <a:lnTo>
                  <a:pt x="1001" y="1410"/>
                </a:lnTo>
                <a:lnTo>
                  <a:pt x="1001" y="1408"/>
                </a:lnTo>
                <a:lnTo>
                  <a:pt x="1001" y="1406"/>
                </a:lnTo>
                <a:lnTo>
                  <a:pt x="1000" y="1406"/>
                </a:lnTo>
                <a:lnTo>
                  <a:pt x="998" y="1406"/>
                </a:lnTo>
                <a:lnTo>
                  <a:pt x="998" y="1407"/>
                </a:lnTo>
                <a:lnTo>
                  <a:pt x="997" y="1407"/>
                </a:lnTo>
                <a:lnTo>
                  <a:pt x="997" y="1406"/>
                </a:lnTo>
                <a:lnTo>
                  <a:pt x="994" y="1406"/>
                </a:lnTo>
                <a:lnTo>
                  <a:pt x="991" y="1406"/>
                </a:lnTo>
                <a:lnTo>
                  <a:pt x="987" y="1406"/>
                </a:lnTo>
                <a:lnTo>
                  <a:pt x="986" y="1406"/>
                </a:lnTo>
                <a:lnTo>
                  <a:pt x="979" y="1406"/>
                </a:lnTo>
                <a:lnTo>
                  <a:pt x="978" y="1406"/>
                </a:lnTo>
                <a:lnTo>
                  <a:pt x="977" y="1406"/>
                </a:lnTo>
                <a:lnTo>
                  <a:pt x="976" y="1406"/>
                </a:lnTo>
                <a:lnTo>
                  <a:pt x="975" y="1406"/>
                </a:lnTo>
                <a:lnTo>
                  <a:pt x="974" y="1406"/>
                </a:lnTo>
                <a:lnTo>
                  <a:pt x="974" y="1407"/>
                </a:lnTo>
                <a:lnTo>
                  <a:pt x="974" y="1409"/>
                </a:lnTo>
                <a:lnTo>
                  <a:pt x="973" y="1409"/>
                </a:lnTo>
                <a:lnTo>
                  <a:pt x="973" y="1406"/>
                </a:lnTo>
                <a:lnTo>
                  <a:pt x="971" y="1406"/>
                </a:lnTo>
                <a:lnTo>
                  <a:pt x="970" y="1406"/>
                </a:lnTo>
                <a:lnTo>
                  <a:pt x="970" y="1407"/>
                </a:lnTo>
                <a:lnTo>
                  <a:pt x="968" y="1408"/>
                </a:lnTo>
                <a:lnTo>
                  <a:pt x="968" y="1406"/>
                </a:lnTo>
                <a:lnTo>
                  <a:pt x="968" y="1406"/>
                </a:lnTo>
                <a:lnTo>
                  <a:pt x="967" y="1406"/>
                </a:lnTo>
                <a:lnTo>
                  <a:pt x="967" y="1410"/>
                </a:lnTo>
                <a:lnTo>
                  <a:pt x="967" y="1412"/>
                </a:lnTo>
                <a:lnTo>
                  <a:pt x="967" y="1413"/>
                </a:lnTo>
                <a:lnTo>
                  <a:pt x="967" y="1414"/>
                </a:lnTo>
                <a:lnTo>
                  <a:pt x="968" y="1414"/>
                </a:lnTo>
                <a:lnTo>
                  <a:pt x="968" y="1415"/>
                </a:lnTo>
                <a:lnTo>
                  <a:pt x="968" y="1416"/>
                </a:lnTo>
                <a:lnTo>
                  <a:pt x="968" y="1417"/>
                </a:lnTo>
                <a:lnTo>
                  <a:pt x="968" y="1417"/>
                </a:lnTo>
                <a:lnTo>
                  <a:pt x="968" y="1418"/>
                </a:lnTo>
                <a:lnTo>
                  <a:pt x="968" y="1419"/>
                </a:lnTo>
                <a:lnTo>
                  <a:pt x="969" y="1419"/>
                </a:lnTo>
                <a:lnTo>
                  <a:pt x="969" y="1420"/>
                </a:lnTo>
                <a:lnTo>
                  <a:pt x="970" y="1420"/>
                </a:lnTo>
                <a:lnTo>
                  <a:pt x="972" y="1421"/>
                </a:lnTo>
                <a:lnTo>
                  <a:pt x="972" y="1422"/>
                </a:lnTo>
                <a:lnTo>
                  <a:pt x="973" y="1422"/>
                </a:lnTo>
                <a:lnTo>
                  <a:pt x="973" y="1423"/>
                </a:lnTo>
                <a:lnTo>
                  <a:pt x="974" y="1423"/>
                </a:lnTo>
                <a:lnTo>
                  <a:pt x="974" y="1423"/>
                </a:lnTo>
                <a:lnTo>
                  <a:pt x="975" y="1423"/>
                </a:lnTo>
                <a:lnTo>
                  <a:pt x="975" y="1424"/>
                </a:lnTo>
                <a:lnTo>
                  <a:pt x="975" y="1425"/>
                </a:lnTo>
                <a:lnTo>
                  <a:pt x="976" y="1426"/>
                </a:lnTo>
                <a:lnTo>
                  <a:pt x="976" y="1427"/>
                </a:lnTo>
                <a:lnTo>
                  <a:pt x="976" y="1428"/>
                </a:lnTo>
                <a:lnTo>
                  <a:pt x="976" y="1429"/>
                </a:lnTo>
                <a:lnTo>
                  <a:pt x="976" y="1430"/>
                </a:lnTo>
                <a:lnTo>
                  <a:pt x="976" y="1431"/>
                </a:lnTo>
                <a:lnTo>
                  <a:pt x="976" y="1432"/>
                </a:lnTo>
                <a:lnTo>
                  <a:pt x="976" y="1433"/>
                </a:lnTo>
                <a:lnTo>
                  <a:pt x="976" y="1434"/>
                </a:lnTo>
                <a:lnTo>
                  <a:pt x="976" y="1435"/>
                </a:lnTo>
                <a:lnTo>
                  <a:pt x="977" y="1435"/>
                </a:lnTo>
                <a:lnTo>
                  <a:pt x="977" y="1435"/>
                </a:lnTo>
                <a:lnTo>
                  <a:pt x="977" y="1436"/>
                </a:lnTo>
                <a:lnTo>
                  <a:pt x="978" y="1437"/>
                </a:lnTo>
                <a:lnTo>
                  <a:pt x="978" y="1438"/>
                </a:lnTo>
                <a:lnTo>
                  <a:pt x="978" y="1439"/>
                </a:lnTo>
                <a:lnTo>
                  <a:pt x="978" y="1440"/>
                </a:lnTo>
                <a:lnTo>
                  <a:pt x="978" y="1441"/>
                </a:lnTo>
                <a:lnTo>
                  <a:pt x="978" y="1442"/>
                </a:lnTo>
                <a:lnTo>
                  <a:pt x="977" y="1442"/>
                </a:lnTo>
                <a:lnTo>
                  <a:pt x="977" y="1443"/>
                </a:lnTo>
                <a:lnTo>
                  <a:pt x="976" y="1444"/>
                </a:lnTo>
                <a:lnTo>
                  <a:pt x="977" y="1444"/>
                </a:lnTo>
                <a:lnTo>
                  <a:pt x="978" y="1445"/>
                </a:lnTo>
                <a:lnTo>
                  <a:pt x="979" y="1445"/>
                </a:lnTo>
                <a:lnTo>
                  <a:pt x="980" y="1446"/>
                </a:lnTo>
                <a:lnTo>
                  <a:pt x="980" y="1446"/>
                </a:lnTo>
                <a:lnTo>
                  <a:pt x="980" y="1447"/>
                </a:lnTo>
                <a:lnTo>
                  <a:pt x="980" y="1448"/>
                </a:lnTo>
                <a:lnTo>
                  <a:pt x="980" y="1449"/>
                </a:lnTo>
                <a:lnTo>
                  <a:pt x="975" y="1447"/>
                </a:lnTo>
                <a:lnTo>
                  <a:pt x="974" y="1447"/>
                </a:lnTo>
                <a:lnTo>
                  <a:pt x="973" y="1446"/>
                </a:lnTo>
                <a:lnTo>
                  <a:pt x="968" y="1444"/>
                </a:lnTo>
                <a:lnTo>
                  <a:pt x="968" y="1443"/>
                </a:lnTo>
                <a:lnTo>
                  <a:pt x="965" y="1442"/>
                </a:lnTo>
                <a:lnTo>
                  <a:pt x="965" y="1441"/>
                </a:lnTo>
                <a:lnTo>
                  <a:pt x="967" y="1441"/>
                </a:lnTo>
                <a:lnTo>
                  <a:pt x="968" y="1441"/>
                </a:lnTo>
                <a:lnTo>
                  <a:pt x="968" y="1440"/>
                </a:lnTo>
                <a:lnTo>
                  <a:pt x="968" y="1441"/>
                </a:lnTo>
                <a:lnTo>
                  <a:pt x="969" y="1441"/>
                </a:lnTo>
                <a:lnTo>
                  <a:pt x="970" y="1442"/>
                </a:lnTo>
                <a:lnTo>
                  <a:pt x="971" y="1442"/>
                </a:lnTo>
                <a:lnTo>
                  <a:pt x="972" y="1443"/>
                </a:lnTo>
                <a:lnTo>
                  <a:pt x="973" y="1443"/>
                </a:lnTo>
                <a:lnTo>
                  <a:pt x="973" y="1444"/>
                </a:lnTo>
                <a:lnTo>
                  <a:pt x="974" y="1444"/>
                </a:lnTo>
                <a:lnTo>
                  <a:pt x="975" y="1444"/>
                </a:lnTo>
                <a:lnTo>
                  <a:pt x="976" y="1444"/>
                </a:lnTo>
                <a:lnTo>
                  <a:pt x="976" y="1443"/>
                </a:lnTo>
                <a:lnTo>
                  <a:pt x="976" y="1442"/>
                </a:lnTo>
                <a:lnTo>
                  <a:pt x="977" y="1442"/>
                </a:lnTo>
                <a:lnTo>
                  <a:pt x="977" y="1441"/>
                </a:lnTo>
                <a:lnTo>
                  <a:pt x="977" y="1440"/>
                </a:lnTo>
                <a:lnTo>
                  <a:pt x="977" y="1439"/>
                </a:lnTo>
                <a:lnTo>
                  <a:pt x="977" y="1438"/>
                </a:lnTo>
                <a:lnTo>
                  <a:pt x="977" y="1437"/>
                </a:lnTo>
                <a:lnTo>
                  <a:pt x="977" y="1436"/>
                </a:lnTo>
                <a:lnTo>
                  <a:pt x="976" y="1435"/>
                </a:lnTo>
                <a:lnTo>
                  <a:pt x="976" y="1434"/>
                </a:lnTo>
                <a:lnTo>
                  <a:pt x="975" y="1434"/>
                </a:lnTo>
                <a:lnTo>
                  <a:pt x="975" y="1433"/>
                </a:lnTo>
                <a:lnTo>
                  <a:pt x="975" y="1432"/>
                </a:lnTo>
                <a:lnTo>
                  <a:pt x="975" y="1431"/>
                </a:lnTo>
                <a:lnTo>
                  <a:pt x="975" y="1430"/>
                </a:lnTo>
                <a:lnTo>
                  <a:pt x="975" y="1429"/>
                </a:lnTo>
                <a:lnTo>
                  <a:pt x="975" y="1428"/>
                </a:lnTo>
                <a:lnTo>
                  <a:pt x="975" y="1427"/>
                </a:lnTo>
                <a:lnTo>
                  <a:pt x="975" y="1426"/>
                </a:lnTo>
                <a:lnTo>
                  <a:pt x="975" y="1425"/>
                </a:lnTo>
                <a:lnTo>
                  <a:pt x="974" y="1425"/>
                </a:lnTo>
                <a:lnTo>
                  <a:pt x="974" y="1424"/>
                </a:lnTo>
                <a:lnTo>
                  <a:pt x="974" y="1423"/>
                </a:lnTo>
                <a:lnTo>
                  <a:pt x="973" y="1423"/>
                </a:lnTo>
                <a:lnTo>
                  <a:pt x="973" y="1423"/>
                </a:lnTo>
                <a:lnTo>
                  <a:pt x="972" y="1423"/>
                </a:lnTo>
                <a:lnTo>
                  <a:pt x="972" y="1422"/>
                </a:lnTo>
                <a:lnTo>
                  <a:pt x="971" y="1422"/>
                </a:lnTo>
                <a:lnTo>
                  <a:pt x="970" y="1421"/>
                </a:lnTo>
                <a:lnTo>
                  <a:pt x="969" y="1421"/>
                </a:lnTo>
                <a:lnTo>
                  <a:pt x="969" y="1420"/>
                </a:lnTo>
                <a:lnTo>
                  <a:pt x="968" y="1420"/>
                </a:lnTo>
                <a:lnTo>
                  <a:pt x="968" y="1419"/>
                </a:lnTo>
                <a:lnTo>
                  <a:pt x="968" y="1418"/>
                </a:lnTo>
                <a:lnTo>
                  <a:pt x="968" y="1417"/>
                </a:lnTo>
                <a:lnTo>
                  <a:pt x="967" y="1417"/>
                </a:lnTo>
                <a:lnTo>
                  <a:pt x="967" y="1416"/>
                </a:lnTo>
                <a:lnTo>
                  <a:pt x="967" y="1415"/>
                </a:lnTo>
                <a:lnTo>
                  <a:pt x="967" y="1414"/>
                </a:lnTo>
                <a:lnTo>
                  <a:pt x="967" y="1413"/>
                </a:lnTo>
                <a:lnTo>
                  <a:pt x="967" y="1412"/>
                </a:lnTo>
                <a:lnTo>
                  <a:pt x="967" y="1406"/>
                </a:lnTo>
                <a:lnTo>
                  <a:pt x="966" y="1406"/>
                </a:lnTo>
                <a:lnTo>
                  <a:pt x="962" y="1406"/>
                </a:lnTo>
                <a:lnTo>
                  <a:pt x="961" y="1406"/>
                </a:lnTo>
                <a:lnTo>
                  <a:pt x="960" y="1406"/>
                </a:lnTo>
                <a:lnTo>
                  <a:pt x="959" y="1406"/>
                </a:lnTo>
                <a:lnTo>
                  <a:pt x="955" y="1406"/>
                </a:lnTo>
                <a:lnTo>
                  <a:pt x="948" y="1406"/>
                </a:lnTo>
                <a:lnTo>
                  <a:pt x="947" y="1406"/>
                </a:lnTo>
                <a:close/>
                <a:moveTo>
                  <a:pt x="940" y="1366"/>
                </a:moveTo>
                <a:lnTo>
                  <a:pt x="944" y="1366"/>
                </a:lnTo>
                <a:lnTo>
                  <a:pt x="944" y="1369"/>
                </a:lnTo>
                <a:lnTo>
                  <a:pt x="940" y="1369"/>
                </a:lnTo>
                <a:lnTo>
                  <a:pt x="940" y="1367"/>
                </a:lnTo>
                <a:lnTo>
                  <a:pt x="940" y="1366"/>
                </a:lnTo>
                <a:close/>
                <a:moveTo>
                  <a:pt x="669" y="245"/>
                </a:moveTo>
                <a:lnTo>
                  <a:pt x="669" y="244"/>
                </a:lnTo>
                <a:lnTo>
                  <a:pt x="670" y="244"/>
                </a:lnTo>
                <a:lnTo>
                  <a:pt x="671" y="243"/>
                </a:lnTo>
                <a:lnTo>
                  <a:pt x="672" y="244"/>
                </a:lnTo>
                <a:lnTo>
                  <a:pt x="673" y="245"/>
                </a:lnTo>
                <a:lnTo>
                  <a:pt x="674" y="247"/>
                </a:lnTo>
                <a:lnTo>
                  <a:pt x="675" y="248"/>
                </a:lnTo>
                <a:lnTo>
                  <a:pt x="676" y="249"/>
                </a:lnTo>
                <a:lnTo>
                  <a:pt x="676" y="250"/>
                </a:lnTo>
                <a:lnTo>
                  <a:pt x="675" y="250"/>
                </a:lnTo>
                <a:lnTo>
                  <a:pt x="674" y="251"/>
                </a:lnTo>
                <a:lnTo>
                  <a:pt x="673" y="251"/>
                </a:lnTo>
                <a:lnTo>
                  <a:pt x="672" y="250"/>
                </a:lnTo>
                <a:lnTo>
                  <a:pt x="672" y="249"/>
                </a:lnTo>
                <a:lnTo>
                  <a:pt x="671" y="248"/>
                </a:lnTo>
                <a:lnTo>
                  <a:pt x="671" y="247"/>
                </a:lnTo>
                <a:lnTo>
                  <a:pt x="670" y="247"/>
                </a:lnTo>
                <a:lnTo>
                  <a:pt x="670" y="246"/>
                </a:lnTo>
                <a:lnTo>
                  <a:pt x="669" y="245"/>
                </a:lnTo>
                <a:close/>
                <a:moveTo>
                  <a:pt x="230" y="450"/>
                </a:moveTo>
                <a:lnTo>
                  <a:pt x="230" y="452"/>
                </a:lnTo>
                <a:lnTo>
                  <a:pt x="230" y="453"/>
                </a:lnTo>
                <a:lnTo>
                  <a:pt x="230" y="454"/>
                </a:lnTo>
                <a:lnTo>
                  <a:pt x="230" y="463"/>
                </a:lnTo>
                <a:lnTo>
                  <a:pt x="230" y="466"/>
                </a:lnTo>
                <a:lnTo>
                  <a:pt x="230" y="467"/>
                </a:lnTo>
                <a:lnTo>
                  <a:pt x="230" y="468"/>
                </a:lnTo>
                <a:lnTo>
                  <a:pt x="230" y="469"/>
                </a:lnTo>
                <a:lnTo>
                  <a:pt x="230" y="472"/>
                </a:lnTo>
                <a:lnTo>
                  <a:pt x="230" y="475"/>
                </a:lnTo>
                <a:lnTo>
                  <a:pt x="231" y="499"/>
                </a:lnTo>
                <a:lnTo>
                  <a:pt x="231" y="502"/>
                </a:lnTo>
                <a:lnTo>
                  <a:pt x="231" y="506"/>
                </a:lnTo>
                <a:lnTo>
                  <a:pt x="231" y="507"/>
                </a:lnTo>
                <a:lnTo>
                  <a:pt x="231" y="512"/>
                </a:lnTo>
                <a:lnTo>
                  <a:pt x="231" y="515"/>
                </a:lnTo>
                <a:lnTo>
                  <a:pt x="231" y="516"/>
                </a:lnTo>
                <a:lnTo>
                  <a:pt x="231" y="520"/>
                </a:lnTo>
                <a:lnTo>
                  <a:pt x="232" y="521"/>
                </a:lnTo>
                <a:lnTo>
                  <a:pt x="232" y="524"/>
                </a:lnTo>
                <a:lnTo>
                  <a:pt x="232" y="528"/>
                </a:lnTo>
                <a:lnTo>
                  <a:pt x="232" y="529"/>
                </a:lnTo>
                <a:lnTo>
                  <a:pt x="232" y="530"/>
                </a:lnTo>
                <a:lnTo>
                  <a:pt x="232" y="532"/>
                </a:lnTo>
                <a:lnTo>
                  <a:pt x="232" y="533"/>
                </a:lnTo>
                <a:lnTo>
                  <a:pt x="232" y="536"/>
                </a:lnTo>
                <a:lnTo>
                  <a:pt x="232" y="539"/>
                </a:lnTo>
                <a:lnTo>
                  <a:pt x="232" y="544"/>
                </a:lnTo>
                <a:lnTo>
                  <a:pt x="232" y="544"/>
                </a:lnTo>
                <a:lnTo>
                  <a:pt x="232" y="556"/>
                </a:lnTo>
                <a:lnTo>
                  <a:pt x="233" y="570"/>
                </a:lnTo>
                <a:lnTo>
                  <a:pt x="233" y="580"/>
                </a:lnTo>
                <a:lnTo>
                  <a:pt x="233" y="580"/>
                </a:lnTo>
                <a:lnTo>
                  <a:pt x="233" y="592"/>
                </a:lnTo>
                <a:lnTo>
                  <a:pt x="233" y="604"/>
                </a:lnTo>
                <a:lnTo>
                  <a:pt x="233" y="610"/>
                </a:lnTo>
                <a:lnTo>
                  <a:pt x="233" y="623"/>
                </a:lnTo>
                <a:lnTo>
                  <a:pt x="233" y="637"/>
                </a:lnTo>
                <a:lnTo>
                  <a:pt x="233" y="638"/>
                </a:lnTo>
                <a:lnTo>
                  <a:pt x="233" y="641"/>
                </a:lnTo>
                <a:lnTo>
                  <a:pt x="233" y="644"/>
                </a:lnTo>
                <a:lnTo>
                  <a:pt x="233" y="645"/>
                </a:lnTo>
                <a:lnTo>
                  <a:pt x="233" y="646"/>
                </a:lnTo>
                <a:lnTo>
                  <a:pt x="233" y="652"/>
                </a:lnTo>
                <a:lnTo>
                  <a:pt x="233" y="653"/>
                </a:lnTo>
                <a:lnTo>
                  <a:pt x="233" y="655"/>
                </a:lnTo>
                <a:lnTo>
                  <a:pt x="233" y="657"/>
                </a:lnTo>
                <a:lnTo>
                  <a:pt x="234" y="662"/>
                </a:lnTo>
                <a:lnTo>
                  <a:pt x="234" y="668"/>
                </a:lnTo>
                <a:lnTo>
                  <a:pt x="234" y="669"/>
                </a:lnTo>
                <a:lnTo>
                  <a:pt x="234" y="673"/>
                </a:lnTo>
                <a:lnTo>
                  <a:pt x="234" y="686"/>
                </a:lnTo>
                <a:lnTo>
                  <a:pt x="234" y="688"/>
                </a:lnTo>
                <a:lnTo>
                  <a:pt x="234" y="689"/>
                </a:lnTo>
                <a:lnTo>
                  <a:pt x="234" y="692"/>
                </a:lnTo>
                <a:lnTo>
                  <a:pt x="234" y="694"/>
                </a:lnTo>
                <a:lnTo>
                  <a:pt x="234" y="696"/>
                </a:lnTo>
                <a:lnTo>
                  <a:pt x="234" y="702"/>
                </a:lnTo>
                <a:lnTo>
                  <a:pt x="234" y="712"/>
                </a:lnTo>
                <a:lnTo>
                  <a:pt x="234" y="713"/>
                </a:lnTo>
                <a:lnTo>
                  <a:pt x="234" y="714"/>
                </a:lnTo>
                <a:lnTo>
                  <a:pt x="234" y="716"/>
                </a:lnTo>
                <a:lnTo>
                  <a:pt x="234" y="717"/>
                </a:lnTo>
                <a:lnTo>
                  <a:pt x="234" y="719"/>
                </a:lnTo>
                <a:lnTo>
                  <a:pt x="234" y="735"/>
                </a:lnTo>
                <a:lnTo>
                  <a:pt x="234" y="736"/>
                </a:lnTo>
                <a:lnTo>
                  <a:pt x="235" y="736"/>
                </a:lnTo>
                <a:lnTo>
                  <a:pt x="244" y="736"/>
                </a:lnTo>
                <a:lnTo>
                  <a:pt x="245" y="736"/>
                </a:lnTo>
                <a:lnTo>
                  <a:pt x="246" y="735"/>
                </a:lnTo>
                <a:lnTo>
                  <a:pt x="249" y="735"/>
                </a:lnTo>
                <a:lnTo>
                  <a:pt x="253" y="735"/>
                </a:lnTo>
                <a:lnTo>
                  <a:pt x="254" y="735"/>
                </a:lnTo>
                <a:lnTo>
                  <a:pt x="263" y="735"/>
                </a:lnTo>
                <a:lnTo>
                  <a:pt x="272" y="735"/>
                </a:lnTo>
                <a:lnTo>
                  <a:pt x="291" y="735"/>
                </a:lnTo>
                <a:lnTo>
                  <a:pt x="310" y="735"/>
                </a:lnTo>
                <a:lnTo>
                  <a:pt x="302" y="735"/>
                </a:lnTo>
                <a:lnTo>
                  <a:pt x="298" y="735"/>
                </a:lnTo>
                <a:lnTo>
                  <a:pt x="298" y="735"/>
                </a:lnTo>
                <a:lnTo>
                  <a:pt x="294" y="735"/>
                </a:lnTo>
                <a:lnTo>
                  <a:pt x="291" y="735"/>
                </a:lnTo>
                <a:lnTo>
                  <a:pt x="285" y="735"/>
                </a:lnTo>
                <a:lnTo>
                  <a:pt x="281" y="735"/>
                </a:lnTo>
                <a:lnTo>
                  <a:pt x="272" y="735"/>
                </a:lnTo>
                <a:lnTo>
                  <a:pt x="271" y="735"/>
                </a:lnTo>
                <a:lnTo>
                  <a:pt x="268" y="735"/>
                </a:lnTo>
                <a:lnTo>
                  <a:pt x="266" y="735"/>
                </a:lnTo>
                <a:lnTo>
                  <a:pt x="263" y="735"/>
                </a:lnTo>
                <a:lnTo>
                  <a:pt x="254" y="735"/>
                </a:lnTo>
                <a:lnTo>
                  <a:pt x="253" y="735"/>
                </a:lnTo>
                <a:lnTo>
                  <a:pt x="249" y="736"/>
                </a:lnTo>
                <a:lnTo>
                  <a:pt x="248" y="736"/>
                </a:lnTo>
                <a:lnTo>
                  <a:pt x="246" y="736"/>
                </a:lnTo>
                <a:lnTo>
                  <a:pt x="244" y="736"/>
                </a:lnTo>
                <a:lnTo>
                  <a:pt x="241" y="736"/>
                </a:lnTo>
                <a:lnTo>
                  <a:pt x="239" y="736"/>
                </a:lnTo>
                <a:lnTo>
                  <a:pt x="238" y="736"/>
                </a:lnTo>
                <a:lnTo>
                  <a:pt x="238" y="736"/>
                </a:lnTo>
                <a:lnTo>
                  <a:pt x="236" y="736"/>
                </a:lnTo>
                <a:lnTo>
                  <a:pt x="234" y="736"/>
                </a:lnTo>
                <a:lnTo>
                  <a:pt x="234" y="735"/>
                </a:lnTo>
                <a:lnTo>
                  <a:pt x="234" y="732"/>
                </a:lnTo>
                <a:lnTo>
                  <a:pt x="234" y="730"/>
                </a:lnTo>
                <a:lnTo>
                  <a:pt x="234" y="729"/>
                </a:lnTo>
                <a:lnTo>
                  <a:pt x="234" y="726"/>
                </a:lnTo>
                <a:lnTo>
                  <a:pt x="234" y="725"/>
                </a:lnTo>
                <a:lnTo>
                  <a:pt x="234" y="722"/>
                </a:lnTo>
                <a:lnTo>
                  <a:pt x="234" y="721"/>
                </a:lnTo>
                <a:lnTo>
                  <a:pt x="234" y="719"/>
                </a:lnTo>
                <a:lnTo>
                  <a:pt x="234" y="717"/>
                </a:lnTo>
                <a:lnTo>
                  <a:pt x="234" y="716"/>
                </a:lnTo>
                <a:lnTo>
                  <a:pt x="234" y="714"/>
                </a:lnTo>
                <a:lnTo>
                  <a:pt x="234" y="713"/>
                </a:lnTo>
                <a:lnTo>
                  <a:pt x="234" y="712"/>
                </a:lnTo>
                <a:lnTo>
                  <a:pt x="234" y="702"/>
                </a:lnTo>
                <a:lnTo>
                  <a:pt x="234" y="697"/>
                </a:lnTo>
                <a:lnTo>
                  <a:pt x="234" y="696"/>
                </a:lnTo>
                <a:lnTo>
                  <a:pt x="234" y="692"/>
                </a:lnTo>
                <a:lnTo>
                  <a:pt x="234" y="686"/>
                </a:lnTo>
                <a:lnTo>
                  <a:pt x="234" y="684"/>
                </a:lnTo>
                <a:lnTo>
                  <a:pt x="234" y="682"/>
                </a:lnTo>
                <a:lnTo>
                  <a:pt x="234" y="680"/>
                </a:lnTo>
                <a:lnTo>
                  <a:pt x="234" y="679"/>
                </a:lnTo>
                <a:lnTo>
                  <a:pt x="234" y="673"/>
                </a:lnTo>
                <a:lnTo>
                  <a:pt x="234" y="669"/>
                </a:lnTo>
                <a:lnTo>
                  <a:pt x="234" y="668"/>
                </a:lnTo>
                <a:lnTo>
                  <a:pt x="233" y="663"/>
                </a:lnTo>
                <a:lnTo>
                  <a:pt x="233" y="662"/>
                </a:lnTo>
                <a:lnTo>
                  <a:pt x="233" y="657"/>
                </a:lnTo>
                <a:lnTo>
                  <a:pt x="233" y="655"/>
                </a:lnTo>
                <a:lnTo>
                  <a:pt x="233" y="654"/>
                </a:lnTo>
                <a:lnTo>
                  <a:pt x="233" y="653"/>
                </a:lnTo>
                <a:lnTo>
                  <a:pt x="233" y="652"/>
                </a:lnTo>
                <a:lnTo>
                  <a:pt x="233" y="649"/>
                </a:lnTo>
                <a:lnTo>
                  <a:pt x="233" y="647"/>
                </a:lnTo>
                <a:lnTo>
                  <a:pt x="233" y="646"/>
                </a:lnTo>
                <a:lnTo>
                  <a:pt x="233" y="645"/>
                </a:lnTo>
                <a:lnTo>
                  <a:pt x="233" y="638"/>
                </a:lnTo>
                <a:lnTo>
                  <a:pt x="233" y="637"/>
                </a:lnTo>
                <a:lnTo>
                  <a:pt x="233" y="634"/>
                </a:lnTo>
                <a:lnTo>
                  <a:pt x="233" y="633"/>
                </a:lnTo>
                <a:lnTo>
                  <a:pt x="233" y="623"/>
                </a:lnTo>
                <a:lnTo>
                  <a:pt x="233" y="610"/>
                </a:lnTo>
                <a:lnTo>
                  <a:pt x="233" y="606"/>
                </a:lnTo>
                <a:lnTo>
                  <a:pt x="233" y="604"/>
                </a:lnTo>
                <a:lnTo>
                  <a:pt x="233" y="592"/>
                </a:lnTo>
                <a:lnTo>
                  <a:pt x="233" y="580"/>
                </a:lnTo>
                <a:lnTo>
                  <a:pt x="232" y="577"/>
                </a:lnTo>
                <a:lnTo>
                  <a:pt x="232" y="570"/>
                </a:lnTo>
                <a:lnTo>
                  <a:pt x="232" y="569"/>
                </a:lnTo>
                <a:lnTo>
                  <a:pt x="232" y="568"/>
                </a:lnTo>
                <a:lnTo>
                  <a:pt x="232" y="558"/>
                </a:lnTo>
                <a:lnTo>
                  <a:pt x="232" y="556"/>
                </a:lnTo>
                <a:lnTo>
                  <a:pt x="232" y="546"/>
                </a:lnTo>
                <a:lnTo>
                  <a:pt x="232" y="545"/>
                </a:lnTo>
                <a:lnTo>
                  <a:pt x="232" y="544"/>
                </a:lnTo>
                <a:lnTo>
                  <a:pt x="232" y="539"/>
                </a:lnTo>
                <a:lnTo>
                  <a:pt x="232" y="536"/>
                </a:lnTo>
                <a:lnTo>
                  <a:pt x="232" y="530"/>
                </a:lnTo>
                <a:lnTo>
                  <a:pt x="232" y="529"/>
                </a:lnTo>
                <a:lnTo>
                  <a:pt x="232" y="528"/>
                </a:lnTo>
                <a:lnTo>
                  <a:pt x="232" y="524"/>
                </a:lnTo>
                <a:lnTo>
                  <a:pt x="232" y="522"/>
                </a:lnTo>
                <a:lnTo>
                  <a:pt x="231" y="522"/>
                </a:lnTo>
                <a:lnTo>
                  <a:pt x="231" y="519"/>
                </a:lnTo>
                <a:lnTo>
                  <a:pt x="231" y="516"/>
                </a:lnTo>
                <a:lnTo>
                  <a:pt x="231" y="515"/>
                </a:lnTo>
                <a:lnTo>
                  <a:pt x="231" y="514"/>
                </a:lnTo>
                <a:lnTo>
                  <a:pt x="231" y="513"/>
                </a:lnTo>
                <a:lnTo>
                  <a:pt x="231" y="507"/>
                </a:lnTo>
                <a:lnTo>
                  <a:pt x="231" y="506"/>
                </a:lnTo>
                <a:lnTo>
                  <a:pt x="231" y="502"/>
                </a:lnTo>
                <a:lnTo>
                  <a:pt x="231" y="499"/>
                </a:lnTo>
                <a:lnTo>
                  <a:pt x="230" y="476"/>
                </a:lnTo>
                <a:lnTo>
                  <a:pt x="230" y="475"/>
                </a:lnTo>
                <a:lnTo>
                  <a:pt x="230" y="471"/>
                </a:lnTo>
                <a:lnTo>
                  <a:pt x="230" y="470"/>
                </a:lnTo>
                <a:lnTo>
                  <a:pt x="230" y="469"/>
                </a:lnTo>
                <a:lnTo>
                  <a:pt x="230" y="468"/>
                </a:lnTo>
                <a:lnTo>
                  <a:pt x="230" y="466"/>
                </a:lnTo>
                <a:lnTo>
                  <a:pt x="230" y="464"/>
                </a:lnTo>
                <a:lnTo>
                  <a:pt x="230" y="463"/>
                </a:lnTo>
                <a:lnTo>
                  <a:pt x="230" y="460"/>
                </a:lnTo>
                <a:lnTo>
                  <a:pt x="230" y="450"/>
                </a:lnTo>
                <a:close/>
                <a:moveTo>
                  <a:pt x="97" y="858"/>
                </a:moveTo>
                <a:lnTo>
                  <a:pt x="102" y="858"/>
                </a:lnTo>
                <a:lnTo>
                  <a:pt x="107" y="858"/>
                </a:lnTo>
                <a:lnTo>
                  <a:pt x="109" y="858"/>
                </a:lnTo>
                <a:lnTo>
                  <a:pt x="112" y="858"/>
                </a:lnTo>
                <a:lnTo>
                  <a:pt x="118" y="858"/>
                </a:lnTo>
                <a:lnTo>
                  <a:pt x="118" y="858"/>
                </a:lnTo>
                <a:lnTo>
                  <a:pt x="118" y="860"/>
                </a:lnTo>
                <a:lnTo>
                  <a:pt x="118" y="861"/>
                </a:lnTo>
                <a:lnTo>
                  <a:pt x="118" y="869"/>
                </a:lnTo>
                <a:lnTo>
                  <a:pt x="112" y="869"/>
                </a:lnTo>
                <a:lnTo>
                  <a:pt x="111" y="869"/>
                </a:lnTo>
                <a:lnTo>
                  <a:pt x="110" y="869"/>
                </a:lnTo>
                <a:lnTo>
                  <a:pt x="109" y="869"/>
                </a:lnTo>
                <a:lnTo>
                  <a:pt x="108" y="869"/>
                </a:lnTo>
                <a:lnTo>
                  <a:pt x="105" y="869"/>
                </a:lnTo>
                <a:lnTo>
                  <a:pt x="97" y="869"/>
                </a:lnTo>
                <a:lnTo>
                  <a:pt x="97" y="858"/>
                </a:lnTo>
                <a:close/>
                <a:moveTo>
                  <a:pt x="0" y="104"/>
                </a:moveTo>
                <a:lnTo>
                  <a:pt x="1" y="105"/>
                </a:lnTo>
                <a:lnTo>
                  <a:pt x="1" y="106"/>
                </a:lnTo>
                <a:lnTo>
                  <a:pt x="1" y="107"/>
                </a:lnTo>
                <a:lnTo>
                  <a:pt x="1" y="109"/>
                </a:lnTo>
                <a:lnTo>
                  <a:pt x="1" y="110"/>
                </a:lnTo>
                <a:lnTo>
                  <a:pt x="1" y="112"/>
                </a:lnTo>
                <a:lnTo>
                  <a:pt x="1" y="115"/>
                </a:lnTo>
                <a:lnTo>
                  <a:pt x="1" y="119"/>
                </a:lnTo>
                <a:lnTo>
                  <a:pt x="1" y="121"/>
                </a:lnTo>
                <a:lnTo>
                  <a:pt x="1" y="123"/>
                </a:lnTo>
                <a:lnTo>
                  <a:pt x="1" y="126"/>
                </a:lnTo>
                <a:lnTo>
                  <a:pt x="1" y="128"/>
                </a:lnTo>
                <a:lnTo>
                  <a:pt x="1" y="129"/>
                </a:lnTo>
                <a:lnTo>
                  <a:pt x="1" y="135"/>
                </a:lnTo>
                <a:lnTo>
                  <a:pt x="1" y="137"/>
                </a:lnTo>
                <a:lnTo>
                  <a:pt x="2" y="137"/>
                </a:lnTo>
                <a:lnTo>
                  <a:pt x="5" y="137"/>
                </a:lnTo>
                <a:lnTo>
                  <a:pt x="7" y="137"/>
                </a:lnTo>
                <a:lnTo>
                  <a:pt x="8" y="137"/>
                </a:lnTo>
                <a:lnTo>
                  <a:pt x="9" y="137"/>
                </a:lnTo>
                <a:lnTo>
                  <a:pt x="11" y="137"/>
                </a:lnTo>
                <a:lnTo>
                  <a:pt x="12" y="137"/>
                </a:lnTo>
                <a:lnTo>
                  <a:pt x="14" y="137"/>
                </a:lnTo>
                <a:lnTo>
                  <a:pt x="16" y="137"/>
                </a:lnTo>
                <a:lnTo>
                  <a:pt x="19" y="137"/>
                </a:lnTo>
                <a:lnTo>
                  <a:pt x="22" y="137"/>
                </a:lnTo>
                <a:lnTo>
                  <a:pt x="28" y="137"/>
                </a:lnTo>
                <a:lnTo>
                  <a:pt x="31" y="137"/>
                </a:lnTo>
                <a:lnTo>
                  <a:pt x="35" y="137"/>
                </a:lnTo>
                <a:lnTo>
                  <a:pt x="40" y="137"/>
                </a:lnTo>
                <a:lnTo>
                  <a:pt x="41" y="137"/>
                </a:lnTo>
                <a:lnTo>
                  <a:pt x="41" y="146"/>
                </a:lnTo>
                <a:lnTo>
                  <a:pt x="41" y="149"/>
                </a:lnTo>
                <a:lnTo>
                  <a:pt x="42" y="152"/>
                </a:lnTo>
                <a:lnTo>
                  <a:pt x="42" y="156"/>
                </a:lnTo>
                <a:lnTo>
                  <a:pt x="42" y="158"/>
                </a:lnTo>
                <a:lnTo>
                  <a:pt x="42" y="159"/>
                </a:lnTo>
                <a:lnTo>
                  <a:pt x="42" y="160"/>
                </a:lnTo>
                <a:lnTo>
                  <a:pt x="42" y="161"/>
                </a:lnTo>
                <a:lnTo>
                  <a:pt x="42" y="163"/>
                </a:lnTo>
                <a:lnTo>
                  <a:pt x="42" y="166"/>
                </a:lnTo>
                <a:lnTo>
                  <a:pt x="42" y="167"/>
                </a:lnTo>
                <a:lnTo>
                  <a:pt x="42" y="169"/>
                </a:lnTo>
                <a:lnTo>
                  <a:pt x="42" y="170"/>
                </a:lnTo>
                <a:lnTo>
                  <a:pt x="43" y="170"/>
                </a:lnTo>
                <a:lnTo>
                  <a:pt x="46" y="170"/>
                </a:lnTo>
                <a:lnTo>
                  <a:pt x="51" y="170"/>
                </a:lnTo>
                <a:lnTo>
                  <a:pt x="52" y="170"/>
                </a:lnTo>
                <a:lnTo>
                  <a:pt x="53" y="170"/>
                </a:lnTo>
                <a:lnTo>
                  <a:pt x="54" y="170"/>
                </a:lnTo>
                <a:lnTo>
                  <a:pt x="56" y="170"/>
                </a:lnTo>
                <a:lnTo>
                  <a:pt x="57" y="170"/>
                </a:lnTo>
                <a:lnTo>
                  <a:pt x="58" y="170"/>
                </a:lnTo>
                <a:lnTo>
                  <a:pt x="61" y="170"/>
                </a:lnTo>
                <a:lnTo>
                  <a:pt x="72" y="170"/>
                </a:lnTo>
                <a:lnTo>
                  <a:pt x="73" y="170"/>
                </a:lnTo>
                <a:lnTo>
                  <a:pt x="73" y="170"/>
                </a:lnTo>
                <a:lnTo>
                  <a:pt x="73" y="171"/>
                </a:lnTo>
                <a:lnTo>
                  <a:pt x="73" y="173"/>
                </a:lnTo>
                <a:lnTo>
                  <a:pt x="73" y="175"/>
                </a:lnTo>
                <a:lnTo>
                  <a:pt x="73" y="177"/>
                </a:lnTo>
                <a:lnTo>
                  <a:pt x="73" y="179"/>
                </a:lnTo>
                <a:lnTo>
                  <a:pt x="77" y="179"/>
                </a:lnTo>
                <a:lnTo>
                  <a:pt x="78" y="179"/>
                </a:lnTo>
                <a:lnTo>
                  <a:pt x="79" y="179"/>
                </a:lnTo>
                <a:lnTo>
                  <a:pt x="81" y="179"/>
                </a:lnTo>
                <a:lnTo>
                  <a:pt x="81" y="180"/>
                </a:lnTo>
                <a:lnTo>
                  <a:pt x="81" y="182"/>
                </a:lnTo>
                <a:lnTo>
                  <a:pt x="81" y="183"/>
                </a:lnTo>
                <a:lnTo>
                  <a:pt x="81" y="183"/>
                </a:lnTo>
                <a:lnTo>
                  <a:pt x="81" y="186"/>
                </a:lnTo>
                <a:lnTo>
                  <a:pt x="81" y="187"/>
                </a:lnTo>
                <a:lnTo>
                  <a:pt x="81" y="188"/>
                </a:lnTo>
                <a:lnTo>
                  <a:pt x="81" y="190"/>
                </a:lnTo>
                <a:lnTo>
                  <a:pt x="81" y="191"/>
                </a:lnTo>
                <a:lnTo>
                  <a:pt x="81" y="192"/>
                </a:lnTo>
                <a:lnTo>
                  <a:pt x="81" y="194"/>
                </a:lnTo>
                <a:lnTo>
                  <a:pt x="81" y="195"/>
                </a:lnTo>
                <a:lnTo>
                  <a:pt x="81" y="195"/>
                </a:lnTo>
                <a:lnTo>
                  <a:pt x="81" y="198"/>
                </a:lnTo>
                <a:lnTo>
                  <a:pt x="81" y="199"/>
                </a:lnTo>
                <a:lnTo>
                  <a:pt x="81" y="200"/>
                </a:lnTo>
                <a:lnTo>
                  <a:pt x="81" y="204"/>
                </a:lnTo>
                <a:lnTo>
                  <a:pt x="81" y="205"/>
                </a:lnTo>
                <a:lnTo>
                  <a:pt x="82" y="212"/>
                </a:lnTo>
                <a:lnTo>
                  <a:pt x="82" y="213"/>
                </a:lnTo>
                <a:lnTo>
                  <a:pt x="82" y="219"/>
                </a:lnTo>
                <a:lnTo>
                  <a:pt x="82" y="226"/>
                </a:lnTo>
                <a:lnTo>
                  <a:pt x="82" y="228"/>
                </a:lnTo>
                <a:lnTo>
                  <a:pt x="82" y="229"/>
                </a:lnTo>
                <a:lnTo>
                  <a:pt x="82" y="230"/>
                </a:lnTo>
                <a:lnTo>
                  <a:pt x="82" y="231"/>
                </a:lnTo>
                <a:lnTo>
                  <a:pt x="82" y="231"/>
                </a:lnTo>
                <a:lnTo>
                  <a:pt x="82" y="237"/>
                </a:lnTo>
                <a:lnTo>
                  <a:pt x="82" y="240"/>
                </a:lnTo>
                <a:lnTo>
                  <a:pt x="82" y="243"/>
                </a:lnTo>
                <a:lnTo>
                  <a:pt x="82" y="244"/>
                </a:lnTo>
                <a:lnTo>
                  <a:pt x="82" y="245"/>
                </a:lnTo>
                <a:lnTo>
                  <a:pt x="82" y="246"/>
                </a:lnTo>
                <a:lnTo>
                  <a:pt x="82" y="249"/>
                </a:lnTo>
                <a:lnTo>
                  <a:pt x="82" y="250"/>
                </a:lnTo>
                <a:lnTo>
                  <a:pt x="82" y="256"/>
                </a:lnTo>
                <a:lnTo>
                  <a:pt x="82" y="267"/>
                </a:lnTo>
                <a:lnTo>
                  <a:pt x="113" y="279"/>
                </a:lnTo>
                <a:lnTo>
                  <a:pt x="114" y="279"/>
                </a:lnTo>
                <a:lnTo>
                  <a:pt x="115" y="279"/>
                </a:lnTo>
                <a:lnTo>
                  <a:pt x="115" y="279"/>
                </a:lnTo>
                <a:lnTo>
                  <a:pt x="116" y="279"/>
                </a:lnTo>
                <a:lnTo>
                  <a:pt x="117" y="279"/>
                </a:lnTo>
                <a:lnTo>
                  <a:pt x="118" y="280"/>
                </a:lnTo>
                <a:lnTo>
                  <a:pt x="119" y="280"/>
                </a:lnTo>
                <a:lnTo>
                  <a:pt x="120" y="281"/>
                </a:lnTo>
                <a:lnTo>
                  <a:pt x="124" y="282"/>
                </a:lnTo>
                <a:lnTo>
                  <a:pt x="125" y="282"/>
                </a:lnTo>
                <a:lnTo>
                  <a:pt x="129" y="284"/>
                </a:lnTo>
                <a:lnTo>
                  <a:pt x="132" y="285"/>
                </a:lnTo>
                <a:lnTo>
                  <a:pt x="134" y="286"/>
                </a:lnTo>
                <a:lnTo>
                  <a:pt x="135" y="286"/>
                </a:lnTo>
                <a:lnTo>
                  <a:pt x="135" y="287"/>
                </a:lnTo>
                <a:lnTo>
                  <a:pt x="136" y="287"/>
                </a:lnTo>
                <a:lnTo>
                  <a:pt x="137" y="287"/>
                </a:lnTo>
                <a:lnTo>
                  <a:pt x="138" y="288"/>
                </a:lnTo>
                <a:lnTo>
                  <a:pt x="139" y="288"/>
                </a:lnTo>
                <a:lnTo>
                  <a:pt x="142" y="289"/>
                </a:lnTo>
                <a:lnTo>
                  <a:pt x="142" y="289"/>
                </a:lnTo>
                <a:lnTo>
                  <a:pt x="142" y="290"/>
                </a:lnTo>
                <a:lnTo>
                  <a:pt x="143" y="290"/>
                </a:lnTo>
                <a:lnTo>
                  <a:pt x="145" y="291"/>
                </a:lnTo>
                <a:lnTo>
                  <a:pt x="146" y="291"/>
                </a:lnTo>
                <a:lnTo>
                  <a:pt x="147" y="291"/>
                </a:lnTo>
                <a:lnTo>
                  <a:pt x="148" y="291"/>
                </a:lnTo>
                <a:lnTo>
                  <a:pt x="149" y="291"/>
                </a:lnTo>
                <a:lnTo>
                  <a:pt x="150" y="291"/>
                </a:lnTo>
                <a:lnTo>
                  <a:pt x="151" y="292"/>
                </a:lnTo>
                <a:lnTo>
                  <a:pt x="154" y="293"/>
                </a:lnTo>
                <a:lnTo>
                  <a:pt x="165" y="298"/>
                </a:lnTo>
                <a:lnTo>
                  <a:pt x="166" y="297"/>
                </a:lnTo>
                <a:lnTo>
                  <a:pt x="167" y="297"/>
                </a:lnTo>
                <a:lnTo>
                  <a:pt x="168" y="297"/>
                </a:lnTo>
                <a:lnTo>
                  <a:pt x="169" y="297"/>
                </a:lnTo>
                <a:lnTo>
                  <a:pt x="173" y="298"/>
                </a:lnTo>
                <a:lnTo>
                  <a:pt x="176" y="300"/>
                </a:lnTo>
                <a:lnTo>
                  <a:pt x="177" y="300"/>
                </a:lnTo>
                <a:lnTo>
                  <a:pt x="178" y="300"/>
                </a:lnTo>
                <a:lnTo>
                  <a:pt x="178" y="301"/>
                </a:lnTo>
                <a:lnTo>
                  <a:pt x="179" y="301"/>
                </a:lnTo>
                <a:lnTo>
                  <a:pt x="181" y="302"/>
                </a:lnTo>
                <a:lnTo>
                  <a:pt x="182" y="302"/>
                </a:lnTo>
                <a:lnTo>
                  <a:pt x="182" y="303"/>
                </a:lnTo>
                <a:lnTo>
                  <a:pt x="184" y="303"/>
                </a:lnTo>
                <a:lnTo>
                  <a:pt x="185" y="303"/>
                </a:lnTo>
                <a:lnTo>
                  <a:pt x="187" y="303"/>
                </a:lnTo>
                <a:lnTo>
                  <a:pt x="194" y="307"/>
                </a:lnTo>
                <a:lnTo>
                  <a:pt x="199" y="309"/>
                </a:lnTo>
                <a:lnTo>
                  <a:pt x="203" y="310"/>
                </a:lnTo>
                <a:lnTo>
                  <a:pt x="206" y="311"/>
                </a:lnTo>
                <a:lnTo>
                  <a:pt x="206" y="312"/>
                </a:lnTo>
                <a:lnTo>
                  <a:pt x="207" y="312"/>
                </a:lnTo>
                <a:lnTo>
                  <a:pt x="208" y="312"/>
                </a:lnTo>
                <a:lnTo>
                  <a:pt x="208" y="311"/>
                </a:lnTo>
                <a:lnTo>
                  <a:pt x="209" y="311"/>
                </a:lnTo>
                <a:lnTo>
                  <a:pt x="210" y="311"/>
                </a:lnTo>
                <a:lnTo>
                  <a:pt x="211" y="311"/>
                </a:lnTo>
                <a:lnTo>
                  <a:pt x="212" y="311"/>
                </a:lnTo>
                <a:lnTo>
                  <a:pt x="213" y="311"/>
                </a:lnTo>
                <a:lnTo>
                  <a:pt x="214" y="311"/>
                </a:lnTo>
                <a:lnTo>
                  <a:pt x="214" y="311"/>
                </a:lnTo>
                <a:lnTo>
                  <a:pt x="215" y="312"/>
                </a:lnTo>
                <a:lnTo>
                  <a:pt x="216" y="312"/>
                </a:lnTo>
                <a:lnTo>
                  <a:pt x="217" y="312"/>
                </a:lnTo>
                <a:lnTo>
                  <a:pt x="217" y="313"/>
                </a:lnTo>
                <a:lnTo>
                  <a:pt x="218" y="313"/>
                </a:lnTo>
                <a:lnTo>
                  <a:pt x="218" y="314"/>
                </a:lnTo>
                <a:lnTo>
                  <a:pt x="219" y="314"/>
                </a:lnTo>
                <a:lnTo>
                  <a:pt x="219" y="315"/>
                </a:lnTo>
                <a:lnTo>
                  <a:pt x="220" y="315"/>
                </a:lnTo>
                <a:lnTo>
                  <a:pt x="220" y="316"/>
                </a:lnTo>
                <a:lnTo>
                  <a:pt x="221" y="316"/>
                </a:lnTo>
                <a:lnTo>
                  <a:pt x="222" y="317"/>
                </a:lnTo>
                <a:lnTo>
                  <a:pt x="226" y="319"/>
                </a:lnTo>
                <a:lnTo>
                  <a:pt x="227" y="320"/>
                </a:lnTo>
                <a:lnTo>
                  <a:pt x="231" y="321"/>
                </a:lnTo>
                <a:lnTo>
                  <a:pt x="232" y="321"/>
                </a:lnTo>
                <a:lnTo>
                  <a:pt x="234" y="322"/>
                </a:lnTo>
                <a:lnTo>
                  <a:pt x="236" y="323"/>
                </a:lnTo>
                <a:lnTo>
                  <a:pt x="237" y="323"/>
                </a:lnTo>
                <a:lnTo>
                  <a:pt x="238" y="324"/>
                </a:lnTo>
                <a:lnTo>
                  <a:pt x="243" y="326"/>
                </a:lnTo>
                <a:lnTo>
                  <a:pt x="244" y="326"/>
                </a:lnTo>
                <a:lnTo>
                  <a:pt x="247" y="327"/>
                </a:lnTo>
                <a:lnTo>
                  <a:pt x="249" y="327"/>
                </a:lnTo>
                <a:lnTo>
                  <a:pt x="250" y="328"/>
                </a:lnTo>
                <a:lnTo>
                  <a:pt x="251" y="328"/>
                </a:lnTo>
                <a:lnTo>
                  <a:pt x="251" y="325"/>
                </a:lnTo>
                <a:lnTo>
                  <a:pt x="251" y="314"/>
                </a:lnTo>
                <a:lnTo>
                  <a:pt x="251" y="312"/>
                </a:lnTo>
                <a:lnTo>
                  <a:pt x="250" y="293"/>
                </a:lnTo>
                <a:lnTo>
                  <a:pt x="251" y="291"/>
                </a:lnTo>
                <a:lnTo>
                  <a:pt x="251" y="290"/>
                </a:lnTo>
                <a:lnTo>
                  <a:pt x="252" y="289"/>
                </a:lnTo>
                <a:lnTo>
                  <a:pt x="252" y="288"/>
                </a:lnTo>
                <a:lnTo>
                  <a:pt x="252" y="282"/>
                </a:lnTo>
                <a:lnTo>
                  <a:pt x="254" y="272"/>
                </a:lnTo>
                <a:lnTo>
                  <a:pt x="254" y="271"/>
                </a:lnTo>
                <a:lnTo>
                  <a:pt x="253" y="270"/>
                </a:lnTo>
                <a:lnTo>
                  <a:pt x="253" y="269"/>
                </a:lnTo>
                <a:lnTo>
                  <a:pt x="253" y="270"/>
                </a:lnTo>
                <a:lnTo>
                  <a:pt x="254" y="272"/>
                </a:lnTo>
                <a:lnTo>
                  <a:pt x="253" y="282"/>
                </a:lnTo>
                <a:lnTo>
                  <a:pt x="252" y="283"/>
                </a:lnTo>
                <a:lnTo>
                  <a:pt x="252" y="285"/>
                </a:lnTo>
                <a:lnTo>
                  <a:pt x="252" y="288"/>
                </a:lnTo>
                <a:lnTo>
                  <a:pt x="252" y="289"/>
                </a:lnTo>
                <a:lnTo>
                  <a:pt x="251" y="291"/>
                </a:lnTo>
                <a:lnTo>
                  <a:pt x="251" y="293"/>
                </a:lnTo>
                <a:lnTo>
                  <a:pt x="251" y="305"/>
                </a:lnTo>
                <a:lnTo>
                  <a:pt x="251" y="306"/>
                </a:lnTo>
                <a:lnTo>
                  <a:pt x="251" y="314"/>
                </a:lnTo>
                <a:lnTo>
                  <a:pt x="251" y="316"/>
                </a:lnTo>
                <a:lnTo>
                  <a:pt x="251" y="318"/>
                </a:lnTo>
                <a:lnTo>
                  <a:pt x="251" y="325"/>
                </a:lnTo>
                <a:lnTo>
                  <a:pt x="251" y="328"/>
                </a:lnTo>
                <a:lnTo>
                  <a:pt x="258" y="331"/>
                </a:lnTo>
                <a:lnTo>
                  <a:pt x="262" y="332"/>
                </a:lnTo>
                <a:lnTo>
                  <a:pt x="274" y="338"/>
                </a:lnTo>
                <a:lnTo>
                  <a:pt x="276" y="338"/>
                </a:lnTo>
                <a:lnTo>
                  <a:pt x="276" y="339"/>
                </a:lnTo>
                <a:lnTo>
                  <a:pt x="279" y="339"/>
                </a:lnTo>
                <a:lnTo>
                  <a:pt x="279" y="339"/>
                </a:lnTo>
                <a:lnTo>
                  <a:pt x="280" y="339"/>
                </a:lnTo>
                <a:lnTo>
                  <a:pt x="281" y="339"/>
                </a:lnTo>
                <a:lnTo>
                  <a:pt x="282" y="339"/>
                </a:lnTo>
                <a:lnTo>
                  <a:pt x="283" y="340"/>
                </a:lnTo>
                <a:lnTo>
                  <a:pt x="286" y="341"/>
                </a:lnTo>
                <a:lnTo>
                  <a:pt x="286" y="341"/>
                </a:lnTo>
                <a:lnTo>
                  <a:pt x="287" y="341"/>
                </a:lnTo>
                <a:lnTo>
                  <a:pt x="288" y="341"/>
                </a:lnTo>
                <a:lnTo>
                  <a:pt x="289" y="341"/>
                </a:lnTo>
                <a:lnTo>
                  <a:pt x="290" y="341"/>
                </a:lnTo>
                <a:lnTo>
                  <a:pt x="291" y="341"/>
                </a:lnTo>
                <a:lnTo>
                  <a:pt x="292" y="341"/>
                </a:lnTo>
                <a:lnTo>
                  <a:pt x="292" y="340"/>
                </a:lnTo>
                <a:lnTo>
                  <a:pt x="293" y="340"/>
                </a:lnTo>
                <a:lnTo>
                  <a:pt x="294" y="340"/>
                </a:lnTo>
                <a:lnTo>
                  <a:pt x="295" y="340"/>
                </a:lnTo>
                <a:lnTo>
                  <a:pt x="295" y="341"/>
                </a:lnTo>
                <a:lnTo>
                  <a:pt x="296" y="341"/>
                </a:lnTo>
                <a:lnTo>
                  <a:pt x="297" y="341"/>
                </a:lnTo>
                <a:lnTo>
                  <a:pt x="298" y="342"/>
                </a:lnTo>
                <a:lnTo>
                  <a:pt x="298" y="342"/>
                </a:lnTo>
                <a:lnTo>
                  <a:pt x="299" y="342"/>
                </a:lnTo>
                <a:lnTo>
                  <a:pt x="299" y="343"/>
                </a:lnTo>
                <a:lnTo>
                  <a:pt x="300" y="343"/>
                </a:lnTo>
                <a:lnTo>
                  <a:pt x="300" y="344"/>
                </a:lnTo>
                <a:lnTo>
                  <a:pt x="301" y="346"/>
                </a:lnTo>
                <a:lnTo>
                  <a:pt x="301" y="347"/>
                </a:lnTo>
                <a:lnTo>
                  <a:pt x="302" y="347"/>
                </a:lnTo>
                <a:lnTo>
                  <a:pt x="302" y="348"/>
                </a:lnTo>
                <a:lnTo>
                  <a:pt x="303" y="348"/>
                </a:lnTo>
                <a:lnTo>
                  <a:pt x="310" y="351"/>
                </a:lnTo>
                <a:lnTo>
                  <a:pt x="311" y="351"/>
                </a:lnTo>
                <a:lnTo>
                  <a:pt x="313" y="351"/>
                </a:lnTo>
                <a:lnTo>
                  <a:pt x="313" y="352"/>
                </a:lnTo>
                <a:lnTo>
                  <a:pt x="314" y="352"/>
                </a:lnTo>
                <a:lnTo>
                  <a:pt x="315" y="352"/>
                </a:lnTo>
                <a:lnTo>
                  <a:pt x="316" y="353"/>
                </a:lnTo>
                <a:lnTo>
                  <a:pt x="317" y="353"/>
                </a:lnTo>
                <a:lnTo>
                  <a:pt x="319" y="354"/>
                </a:lnTo>
                <a:lnTo>
                  <a:pt x="320" y="354"/>
                </a:lnTo>
                <a:lnTo>
                  <a:pt x="321" y="355"/>
                </a:lnTo>
                <a:lnTo>
                  <a:pt x="322" y="355"/>
                </a:lnTo>
                <a:lnTo>
                  <a:pt x="322" y="355"/>
                </a:lnTo>
                <a:lnTo>
                  <a:pt x="325" y="356"/>
                </a:lnTo>
                <a:lnTo>
                  <a:pt x="324" y="356"/>
                </a:lnTo>
                <a:lnTo>
                  <a:pt x="323" y="355"/>
                </a:lnTo>
                <a:lnTo>
                  <a:pt x="322" y="355"/>
                </a:lnTo>
                <a:lnTo>
                  <a:pt x="322" y="354"/>
                </a:lnTo>
                <a:lnTo>
                  <a:pt x="322" y="353"/>
                </a:lnTo>
                <a:lnTo>
                  <a:pt x="322" y="352"/>
                </a:lnTo>
                <a:lnTo>
                  <a:pt x="322" y="351"/>
                </a:lnTo>
                <a:lnTo>
                  <a:pt x="322" y="351"/>
                </a:lnTo>
                <a:lnTo>
                  <a:pt x="322" y="349"/>
                </a:lnTo>
                <a:lnTo>
                  <a:pt x="322" y="348"/>
                </a:lnTo>
                <a:lnTo>
                  <a:pt x="322" y="347"/>
                </a:lnTo>
                <a:lnTo>
                  <a:pt x="325" y="347"/>
                </a:lnTo>
                <a:lnTo>
                  <a:pt x="326" y="347"/>
                </a:lnTo>
                <a:lnTo>
                  <a:pt x="327" y="347"/>
                </a:lnTo>
                <a:lnTo>
                  <a:pt x="328" y="347"/>
                </a:lnTo>
                <a:lnTo>
                  <a:pt x="329" y="347"/>
                </a:lnTo>
                <a:lnTo>
                  <a:pt x="329" y="348"/>
                </a:lnTo>
                <a:lnTo>
                  <a:pt x="329" y="349"/>
                </a:lnTo>
                <a:lnTo>
                  <a:pt x="329" y="350"/>
                </a:lnTo>
                <a:lnTo>
                  <a:pt x="330" y="351"/>
                </a:lnTo>
                <a:lnTo>
                  <a:pt x="330" y="351"/>
                </a:lnTo>
                <a:lnTo>
                  <a:pt x="331" y="351"/>
                </a:lnTo>
                <a:lnTo>
                  <a:pt x="332" y="352"/>
                </a:lnTo>
                <a:lnTo>
                  <a:pt x="333" y="352"/>
                </a:lnTo>
                <a:lnTo>
                  <a:pt x="334" y="352"/>
                </a:lnTo>
                <a:lnTo>
                  <a:pt x="334" y="353"/>
                </a:lnTo>
                <a:lnTo>
                  <a:pt x="335" y="353"/>
                </a:lnTo>
                <a:lnTo>
                  <a:pt x="336" y="353"/>
                </a:lnTo>
                <a:lnTo>
                  <a:pt x="337" y="353"/>
                </a:lnTo>
                <a:lnTo>
                  <a:pt x="337" y="352"/>
                </a:lnTo>
                <a:lnTo>
                  <a:pt x="338" y="353"/>
                </a:lnTo>
                <a:lnTo>
                  <a:pt x="339" y="353"/>
                </a:lnTo>
                <a:lnTo>
                  <a:pt x="340" y="353"/>
                </a:lnTo>
                <a:lnTo>
                  <a:pt x="342" y="354"/>
                </a:lnTo>
                <a:lnTo>
                  <a:pt x="343" y="354"/>
                </a:lnTo>
                <a:lnTo>
                  <a:pt x="343" y="355"/>
                </a:lnTo>
                <a:lnTo>
                  <a:pt x="343" y="354"/>
                </a:lnTo>
                <a:lnTo>
                  <a:pt x="345" y="351"/>
                </a:lnTo>
                <a:lnTo>
                  <a:pt x="346" y="350"/>
                </a:lnTo>
                <a:lnTo>
                  <a:pt x="349" y="352"/>
                </a:lnTo>
                <a:lnTo>
                  <a:pt x="350" y="353"/>
                </a:lnTo>
                <a:lnTo>
                  <a:pt x="351" y="356"/>
                </a:lnTo>
                <a:lnTo>
                  <a:pt x="353" y="358"/>
                </a:lnTo>
                <a:lnTo>
                  <a:pt x="355" y="360"/>
                </a:lnTo>
                <a:lnTo>
                  <a:pt x="357" y="361"/>
                </a:lnTo>
                <a:lnTo>
                  <a:pt x="357" y="362"/>
                </a:lnTo>
                <a:lnTo>
                  <a:pt x="357" y="362"/>
                </a:lnTo>
                <a:lnTo>
                  <a:pt x="365" y="364"/>
                </a:lnTo>
                <a:lnTo>
                  <a:pt x="370" y="366"/>
                </a:lnTo>
                <a:lnTo>
                  <a:pt x="373" y="367"/>
                </a:lnTo>
                <a:lnTo>
                  <a:pt x="376" y="368"/>
                </a:lnTo>
                <a:lnTo>
                  <a:pt x="378" y="368"/>
                </a:lnTo>
                <a:lnTo>
                  <a:pt x="379" y="368"/>
                </a:lnTo>
                <a:lnTo>
                  <a:pt x="380" y="366"/>
                </a:lnTo>
                <a:lnTo>
                  <a:pt x="380" y="365"/>
                </a:lnTo>
                <a:lnTo>
                  <a:pt x="381" y="365"/>
                </a:lnTo>
                <a:lnTo>
                  <a:pt x="381" y="364"/>
                </a:lnTo>
                <a:lnTo>
                  <a:pt x="382" y="364"/>
                </a:lnTo>
                <a:lnTo>
                  <a:pt x="383" y="364"/>
                </a:lnTo>
                <a:lnTo>
                  <a:pt x="384" y="364"/>
                </a:lnTo>
                <a:lnTo>
                  <a:pt x="385" y="364"/>
                </a:lnTo>
                <a:lnTo>
                  <a:pt x="386" y="364"/>
                </a:lnTo>
                <a:lnTo>
                  <a:pt x="387" y="364"/>
                </a:lnTo>
                <a:lnTo>
                  <a:pt x="388" y="363"/>
                </a:lnTo>
                <a:lnTo>
                  <a:pt x="388" y="363"/>
                </a:lnTo>
                <a:lnTo>
                  <a:pt x="389" y="363"/>
                </a:lnTo>
                <a:lnTo>
                  <a:pt x="390" y="363"/>
                </a:lnTo>
                <a:lnTo>
                  <a:pt x="391" y="363"/>
                </a:lnTo>
                <a:lnTo>
                  <a:pt x="390" y="363"/>
                </a:lnTo>
                <a:lnTo>
                  <a:pt x="391" y="363"/>
                </a:lnTo>
                <a:lnTo>
                  <a:pt x="392" y="363"/>
                </a:lnTo>
                <a:lnTo>
                  <a:pt x="393" y="364"/>
                </a:lnTo>
                <a:lnTo>
                  <a:pt x="393" y="365"/>
                </a:lnTo>
                <a:lnTo>
                  <a:pt x="393" y="366"/>
                </a:lnTo>
                <a:lnTo>
                  <a:pt x="393" y="366"/>
                </a:lnTo>
                <a:lnTo>
                  <a:pt x="393" y="367"/>
                </a:lnTo>
                <a:lnTo>
                  <a:pt x="393" y="368"/>
                </a:lnTo>
                <a:lnTo>
                  <a:pt x="393" y="369"/>
                </a:lnTo>
                <a:lnTo>
                  <a:pt x="393" y="369"/>
                </a:lnTo>
                <a:lnTo>
                  <a:pt x="393" y="370"/>
                </a:lnTo>
                <a:lnTo>
                  <a:pt x="393" y="371"/>
                </a:lnTo>
                <a:lnTo>
                  <a:pt x="394" y="371"/>
                </a:lnTo>
                <a:lnTo>
                  <a:pt x="395" y="371"/>
                </a:lnTo>
                <a:lnTo>
                  <a:pt x="395" y="372"/>
                </a:lnTo>
                <a:lnTo>
                  <a:pt x="394" y="372"/>
                </a:lnTo>
                <a:lnTo>
                  <a:pt x="394" y="373"/>
                </a:lnTo>
                <a:lnTo>
                  <a:pt x="393" y="373"/>
                </a:lnTo>
                <a:lnTo>
                  <a:pt x="393" y="374"/>
                </a:lnTo>
                <a:lnTo>
                  <a:pt x="393" y="374"/>
                </a:lnTo>
                <a:lnTo>
                  <a:pt x="392" y="376"/>
                </a:lnTo>
                <a:lnTo>
                  <a:pt x="390" y="378"/>
                </a:lnTo>
                <a:lnTo>
                  <a:pt x="389" y="377"/>
                </a:lnTo>
                <a:lnTo>
                  <a:pt x="388" y="376"/>
                </a:lnTo>
                <a:lnTo>
                  <a:pt x="387" y="375"/>
                </a:lnTo>
                <a:lnTo>
                  <a:pt x="386" y="375"/>
                </a:lnTo>
                <a:lnTo>
                  <a:pt x="385" y="375"/>
                </a:lnTo>
                <a:lnTo>
                  <a:pt x="385" y="375"/>
                </a:lnTo>
                <a:lnTo>
                  <a:pt x="384" y="375"/>
                </a:lnTo>
                <a:lnTo>
                  <a:pt x="383" y="375"/>
                </a:lnTo>
                <a:lnTo>
                  <a:pt x="382" y="375"/>
                </a:lnTo>
                <a:lnTo>
                  <a:pt x="381" y="375"/>
                </a:lnTo>
                <a:lnTo>
                  <a:pt x="381" y="375"/>
                </a:lnTo>
                <a:lnTo>
                  <a:pt x="379" y="375"/>
                </a:lnTo>
                <a:lnTo>
                  <a:pt x="378" y="375"/>
                </a:lnTo>
                <a:lnTo>
                  <a:pt x="377" y="375"/>
                </a:lnTo>
                <a:lnTo>
                  <a:pt x="376" y="375"/>
                </a:lnTo>
                <a:lnTo>
                  <a:pt x="377" y="375"/>
                </a:lnTo>
                <a:lnTo>
                  <a:pt x="379" y="376"/>
                </a:lnTo>
                <a:lnTo>
                  <a:pt x="383" y="378"/>
                </a:lnTo>
                <a:lnTo>
                  <a:pt x="384" y="378"/>
                </a:lnTo>
                <a:lnTo>
                  <a:pt x="385" y="378"/>
                </a:lnTo>
                <a:lnTo>
                  <a:pt x="389" y="380"/>
                </a:lnTo>
                <a:lnTo>
                  <a:pt x="390" y="380"/>
                </a:lnTo>
                <a:lnTo>
                  <a:pt x="391" y="381"/>
                </a:lnTo>
                <a:lnTo>
                  <a:pt x="392" y="381"/>
                </a:lnTo>
                <a:lnTo>
                  <a:pt x="393" y="381"/>
                </a:lnTo>
                <a:lnTo>
                  <a:pt x="393" y="382"/>
                </a:lnTo>
                <a:lnTo>
                  <a:pt x="393" y="382"/>
                </a:lnTo>
                <a:lnTo>
                  <a:pt x="397" y="384"/>
                </a:lnTo>
                <a:lnTo>
                  <a:pt x="400" y="385"/>
                </a:lnTo>
                <a:lnTo>
                  <a:pt x="403" y="386"/>
                </a:lnTo>
                <a:lnTo>
                  <a:pt x="404" y="387"/>
                </a:lnTo>
                <a:lnTo>
                  <a:pt x="405" y="387"/>
                </a:lnTo>
                <a:lnTo>
                  <a:pt x="407" y="387"/>
                </a:lnTo>
                <a:lnTo>
                  <a:pt x="408" y="387"/>
                </a:lnTo>
                <a:lnTo>
                  <a:pt x="409" y="388"/>
                </a:lnTo>
                <a:lnTo>
                  <a:pt x="411" y="389"/>
                </a:lnTo>
                <a:lnTo>
                  <a:pt x="412" y="389"/>
                </a:lnTo>
                <a:lnTo>
                  <a:pt x="413" y="389"/>
                </a:lnTo>
                <a:lnTo>
                  <a:pt x="414" y="390"/>
                </a:lnTo>
                <a:lnTo>
                  <a:pt x="415" y="390"/>
                </a:lnTo>
                <a:lnTo>
                  <a:pt x="416" y="390"/>
                </a:lnTo>
                <a:lnTo>
                  <a:pt x="416" y="391"/>
                </a:lnTo>
                <a:lnTo>
                  <a:pt x="417" y="391"/>
                </a:lnTo>
                <a:lnTo>
                  <a:pt x="417" y="391"/>
                </a:lnTo>
                <a:lnTo>
                  <a:pt x="418" y="392"/>
                </a:lnTo>
                <a:lnTo>
                  <a:pt x="420" y="392"/>
                </a:lnTo>
                <a:lnTo>
                  <a:pt x="421" y="393"/>
                </a:lnTo>
                <a:lnTo>
                  <a:pt x="421" y="392"/>
                </a:lnTo>
                <a:lnTo>
                  <a:pt x="421" y="391"/>
                </a:lnTo>
                <a:lnTo>
                  <a:pt x="422" y="391"/>
                </a:lnTo>
                <a:lnTo>
                  <a:pt x="422" y="390"/>
                </a:lnTo>
                <a:lnTo>
                  <a:pt x="422" y="389"/>
                </a:lnTo>
                <a:lnTo>
                  <a:pt x="423" y="389"/>
                </a:lnTo>
                <a:lnTo>
                  <a:pt x="423" y="390"/>
                </a:lnTo>
                <a:lnTo>
                  <a:pt x="424" y="390"/>
                </a:lnTo>
                <a:lnTo>
                  <a:pt x="425" y="390"/>
                </a:lnTo>
                <a:lnTo>
                  <a:pt x="426" y="391"/>
                </a:lnTo>
                <a:lnTo>
                  <a:pt x="427" y="391"/>
                </a:lnTo>
                <a:lnTo>
                  <a:pt x="428" y="391"/>
                </a:lnTo>
                <a:lnTo>
                  <a:pt x="428" y="392"/>
                </a:lnTo>
                <a:lnTo>
                  <a:pt x="429" y="392"/>
                </a:lnTo>
                <a:lnTo>
                  <a:pt x="429" y="392"/>
                </a:lnTo>
                <a:lnTo>
                  <a:pt x="430" y="393"/>
                </a:lnTo>
                <a:lnTo>
                  <a:pt x="431" y="393"/>
                </a:lnTo>
                <a:lnTo>
                  <a:pt x="432" y="393"/>
                </a:lnTo>
                <a:lnTo>
                  <a:pt x="433" y="394"/>
                </a:lnTo>
                <a:lnTo>
                  <a:pt x="434" y="394"/>
                </a:lnTo>
                <a:lnTo>
                  <a:pt x="435" y="394"/>
                </a:lnTo>
                <a:lnTo>
                  <a:pt x="435" y="395"/>
                </a:lnTo>
                <a:lnTo>
                  <a:pt x="436" y="395"/>
                </a:lnTo>
                <a:lnTo>
                  <a:pt x="437" y="395"/>
                </a:lnTo>
                <a:lnTo>
                  <a:pt x="436" y="394"/>
                </a:lnTo>
                <a:lnTo>
                  <a:pt x="436" y="393"/>
                </a:lnTo>
                <a:lnTo>
                  <a:pt x="434" y="390"/>
                </a:lnTo>
                <a:lnTo>
                  <a:pt x="433" y="388"/>
                </a:lnTo>
                <a:lnTo>
                  <a:pt x="433" y="387"/>
                </a:lnTo>
                <a:lnTo>
                  <a:pt x="433" y="387"/>
                </a:lnTo>
                <a:lnTo>
                  <a:pt x="431" y="384"/>
                </a:lnTo>
                <a:lnTo>
                  <a:pt x="430" y="381"/>
                </a:lnTo>
                <a:lnTo>
                  <a:pt x="430" y="380"/>
                </a:lnTo>
                <a:lnTo>
                  <a:pt x="429" y="380"/>
                </a:lnTo>
                <a:lnTo>
                  <a:pt x="429" y="379"/>
                </a:lnTo>
                <a:lnTo>
                  <a:pt x="429" y="378"/>
                </a:lnTo>
                <a:lnTo>
                  <a:pt x="429" y="378"/>
                </a:lnTo>
                <a:lnTo>
                  <a:pt x="429" y="376"/>
                </a:lnTo>
                <a:lnTo>
                  <a:pt x="428" y="375"/>
                </a:lnTo>
                <a:lnTo>
                  <a:pt x="427" y="374"/>
                </a:lnTo>
                <a:lnTo>
                  <a:pt x="426" y="371"/>
                </a:lnTo>
                <a:lnTo>
                  <a:pt x="425" y="369"/>
                </a:lnTo>
                <a:lnTo>
                  <a:pt x="424" y="367"/>
                </a:lnTo>
                <a:lnTo>
                  <a:pt x="424" y="366"/>
                </a:lnTo>
                <a:lnTo>
                  <a:pt x="423" y="366"/>
                </a:lnTo>
                <a:lnTo>
                  <a:pt x="422" y="363"/>
                </a:lnTo>
                <a:lnTo>
                  <a:pt x="422" y="363"/>
                </a:lnTo>
                <a:lnTo>
                  <a:pt x="421" y="362"/>
                </a:lnTo>
                <a:lnTo>
                  <a:pt x="421" y="361"/>
                </a:lnTo>
                <a:lnTo>
                  <a:pt x="421" y="360"/>
                </a:lnTo>
                <a:lnTo>
                  <a:pt x="420" y="360"/>
                </a:lnTo>
                <a:lnTo>
                  <a:pt x="420" y="359"/>
                </a:lnTo>
                <a:lnTo>
                  <a:pt x="420" y="358"/>
                </a:lnTo>
                <a:lnTo>
                  <a:pt x="420" y="357"/>
                </a:lnTo>
                <a:lnTo>
                  <a:pt x="420" y="354"/>
                </a:lnTo>
                <a:lnTo>
                  <a:pt x="420" y="353"/>
                </a:lnTo>
                <a:lnTo>
                  <a:pt x="420" y="352"/>
                </a:lnTo>
                <a:lnTo>
                  <a:pt x="420" y="351"/>
                </a:lnTo>
                <a:lnTo>
                  <a:pt x="420" y="348"/>
                </a:lnTo>
                <a:lnTo>
                  <a:pt x="420" y="346"/>
                </a:lnTo>
                <a:lnTo>
                  <a:pt x="420" y="345"/>
                </a:lnTo>
                <a:lnTo>
                  <a:pt x="420" y="344"/>
                </a:lnTo>
                <a:lnTo>
                  <a:pt x="420" y="341"/>
                </a:lnTo>
                <a:lnTo>
                  <a:pt x="420" y="339"/>
                </a:lnTo>
                <a:lnTo>
                  <a:pt x="420" y="338"/>
                </a:lnTo>
                <a:lnTo>
                  <a:pt x="420" y="335"/>
                </a:lnTo>
                <a:lnTo>
                  <a:pt x="420" y="333"/>
                </a:lnTo>
                <a:lnTo>
                  <a:pt x="420" y="332"/>
                </a:lnTo>
                <a:lnTo>
                  <a:pt x="420" y="329"/>
                </a:lnTo>
                <a:lnTo>
                  <a:pt x="420" y="328"/>
                </a:lnTo>
                <a:lnTo>
                  <a:pt x="420" y="326"/>
                </a:lnTo>
                <a:lnTo>
                  <a:pt x="420" y="325"/>
                </a:lnTo>
                <a:lnTo>
                  <a:pt x="420" y="324"/>
                </a:lnTo>
                <a:lnTo>
                  <a:pt x="420" y="323"/>
                </a:lnTo>
                <a:lnTo>
                  <a:pt x="420" y="321"/>
                </a:lnTo>
                <a:lnTo>
                  <a:pt x="420" y="320"/>
                </a:lnTo>
                <a:lnTo>
                  <a:pt x="420" y="319"/>
                </a:lnTo>
                <a:lnTo>
                  <a:pt x="419" y="318"/>
                </a:lnTo>
                <a:lnTo>
                  <a:pt x="419" y="317"/>
                </a:lnTo>
                <a:lnTo>
                  <a:pt x="419" y="316"/>
                </a:lnTo>
                <a:lnTo>
                  <a:pt x="419" y="314"/>
                </a:lnTo>
                <a:lnTo>
                  <a:pt x="419" y="313"/>
                </a:lnTo>
                <a:lnTo>
                  <a:pt x="419" y="309"/>
                </a:lnTo>
                <a:lnTo>
                  <a:pt x="419" y="308"/>
                </a:lnTo>
                <a:lnTo>
                  <a:pt x="419" y="307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0" y="303"/>
                </a:lnTo>
                <a:lnTo>
                  <a:pt x="420" y="302"/>
                </a:lnTo>
                <a:lnTo>
                  <a:pt x="419" y="301"/>
                </a:lnTo>
                <a:lnTo>
                  <a:pt x="419" y="300"/>
                </a:lnTo>
                <a:lnTo>
                  <a:pt x="420" y="299"/>
                </a:lnTo>
                <a:lnTo>
                  <a:pt x="420" y="297"/>
                </a:lnTo>
                <a:lnTo>
                  <a:pt x="420" y="296"/>
                </a:lnTo>
                <a:lnTo>
                  <a:pt x="420" y="295"/>
                </a:lnTo>
                <a:lnTo>
                  <a:pt x="420" y="293"/>
                </a:lnTo>
                <a:lnTo>
                  <a:pt x="420" y="292"/>
                </a:lnTo>
                <a:lnTo>
                  <a:pt x="420" y="291"/>
                </a:lnTo>
                <a:lnTo>
                  <a:pt x="420" y="291"/>
                </a:lnTo>
                <a:lnTo>
                  <a:pt x="420" y="290"/>
                </a:lnTo>
                <a:lnTo>
                  <a:pt x="420" y="288"/>
                </a:lnTo>
                <a:lnTo>
                  <a:pt x="420" y="287"/>
                </a:lnTo>
                <a:lnTo>
                  <a:pt x="420" y="286"/>
                </a:lnTo>
                <a:lnTo>
                  <a:pt x="419" y="285"/>
                </a:lnTo>
                <a:lnTo>
                  <a:pt x="419" y="284"/>
                </a:lnTo>
                <a:lnTo>
                  <a:pt x="419" y="283"/>
                </a:lnTo>
                <a:lnTo>
                  <a:pt x="419" y="282"/>
                </a:lnTo>
                <a:lnTo>
                  <a:pt x="419" y="281"/>
                </a:lnTo>
                <a:lnTo>
                  <a:pt x="418" y="280"/>
                </a:lnTo>
                <a:lnTo>
                  <a:pt x="418" y="279"/>
                </a:lnTo>
                <a:lnTo>
                  <a:pt x="418" y="278"/>
                </a:lnTo>
                <a:lnTo>
                  <a:pt x="418" y="277"/>
                </a:lnTo>
                <a:lnTo>
                  <a:pt x="418" y="276"/>
                </a:lnTo>
                <a:lnTo>
                  <a:pt x="417" y="276"/>
                </a:lnTo>
                <a:lnTo>
                  <a:pt x="417" y="274"/>
                </a:lnTo>
                <a:lnTo>
                  <a:pt x="417" y="273"/>
                </a:lnTo>
                <a:lnTo>
                  <a:pt x="417" y="272"/>
                </a:lnTo>
                <a:lnTo>
                  <a:pt x="417" y="270"/>
                </a:lnTo>
                <a:lnTo>
                  <a:pt x="417" y="269"/>
                </a:lnTo>
                <a:lnTo>
                  <a:pt x="417" y="268"/>
                </a:lnTo>
                <a:lnTo>
                  <a:pt x="417" y="267"/>
                </a:lnTo>
                <a:lnTo>
                  <a:pt x="416" y="266"/>
                </a:lnTo>
                <a:lnTo>
                  <a:pt x="416" y="264"/>
                </a:lnTo>
                <a:lnTo>
                  <a:pt x="416" y="263"/>
                </a:lnTo>
                <a:lnTo>
                  <a:pt x="415" y="261"/>
                </a:lnTo>
                <a:lnTo>
                  <a:pt x="414" y="257"/>
                </a:lnTo>
                <a:lnTo>
                  <a:pt x="414" y="256"/>
                </a:lnTo>
                <a:lnTo>
                  <a:pt x="414" y="255"/>
                </a:lnTo>
                <a:lnTo>
                  <a:pt x="414" y="255"/>
                </a:lnTo>
                <a:lnTo>
                  <a:pt x="413" y="253"/>
                </a:lnTo>
                <a:lnTo>
                  <a:pt x="413" y="252"/>
                </a:lnTo>
                <a:lnTo>
                  <a:pt x="413" y="251"/>
                </a:lnTo>
                <a:lnTo>
                  <a:pt x="413" y="252"/>
                </a:lnTo>
                <a:lnTo>
                  <a:pt x="414" y="253"/>
                </a:lnTo>
                <a:lnTo>
                  <a:pt x="414" y="254"/>
                </a:lnTo>
                <a:lnTo>
                  <a:pt x="414" y="255"/>
                </a:lnTo>
                <a:lnTo>
                  <a:pt x="414" y="255"/>
                </a:lnTo>
                <a:lnTo>
                  <a:pt x="414" y="256"/>
                </a:lnTo>
                <a:lnTo>
                  <a:pt x="415" y="257"/>
                </a:lnTo>
                <a:lnTo>
                  <a:pt x="415" y="261"/>
                </a:lnTo>
                <a:lnTo>
                  <a:pt x="416" y="263"/>
                </a:lnTo>
                <a:lnTo>
                  <a:pt x="416" y="264"/>
                </a:lnTo>
                <a:lnTo>
                  <a:pt x="416" y="266"/>
                </a:lnTo>
                <a:lnTo>
                  <a:pt x="417" y="267"/>
                </a:lnTo>
                <a:lnTo>
                  <a:pt x="417" y="268"/>
                </a:lnTo>
                <a:lnTo>
                  <a:pt x="417" y="269"/>
                </a:lnTo>
                <a:lnTo>
                  <a:pt x="417" y="270"/>
                </a:lnTo>
                <a:lnTo>
                  <a:pt x="417" y="272"/>
                </a:lnTo>
                <a:lnTo>
                  <a:pt x="417" y="273"/>
                </a:lnTo>
                <a:lnTo>
                  <a:pt x="417" y="274"/>
                </a:lnTo>
                <a:lnTo>
                  <a:pt x="417" y="276"/>
                </a:lnTo>
                <a:lnTo>
                  <a:pt x="418" y="276"/>
                </a:lnTo>
                <a:lnTo>
                  <a:pt x="418" y="277"/>
                </a:lnTo>
                <a:lnTo>
                  <a:pt x="418" y="278"/>
                </a:lnTo>
                <a:lnTo>
                  <a:pt x="418" y="279"/>
                </a:lnTo>
                <a:lnTo>
                  <a:pt x="418" y="279"/>
                </a:lnTo>
                <a:lnTo>
                  <a:pt x="419" y="280"/>
                </a:lnTo>
                <a:lnTo>
                  <a:pt x="419" y="281"/>
                </a:lnTo>
                <a:lnTo>
                  <a:pt x="419" y="282"/>
                </a:lnTo>
                <a:lnTo>
                  <a:pt x="419" y="283"/>
                </a:lnTo>
                <a:lnTo>
                  <a:pt x="419" y="284"/>
                </a:lnTo>
                <a:lnTo>
                  <a:pt x="419" y="285"/>
                </a:lnTo>
                <a:lnTo>
                  <a:pt x="420" y="285"/>
                </a:lnTo>
                <a:lnTo>
                  <a:pt x="420" y="286"/>
                </a:lnTo>
                <a:lnTo>
                  <a:pt x="420" y="287"/>
                </a:lnTo>
                <a:lnTo>
                  <a:pt x="420" y="288"/>
                </a:lnTo>
                <a:lnTo>
                  <a:pt x="420" y="289"/>
                </a:lnTo>
                <a:lnTo>
                  <a:pt x="420" y="290"/>
                </a:lnTo>
                <a:lnTo>
                  <a:pt x="420" y="291"/>
                </a:lnTo>
                <a:lnTo>
                  <a:pt x="420" y="291"/>
                </a:lnTo>
                <a:lnTo>
                  <a:pt x="420" y="293"/>
                </a:lnTo>
                <a:lnTo>
                  <a:pt x="420" y="295"/>
                </a:lnTo>
                <a:lnTo>
                  <a:pt x="420" y="296"/>
                </a:lnTo>
                <a:lnTo>
                  <a:pt x="420" y="297"/>
                </a:lnTo>
                <a:lnTo>
                  <a:pt x="420" y="298"/>
                </a:lnTo>
                <a:lnTo>
                  <a:pt x="420" y="299"/>
                </a:lnTo>
                <a:lnTo>
                  <a:pt x="420" y="300"/>
                </a:lnTo>
                <a:lnTo>
                  <a:pt x="420" y="301"/>
                </a:lnTo>
                <a:lnTo>
                  <a:pt x="420" y="302"/>
                </a:lnTo>
                <a:lnTo>
                  <a:pt x="420" y="303"/>
                </a:lnTo>
                <a:lnTo>
                  <a:pt x="420" y="303"/>
                </a:lnTo>
                <a:lnTo>
                  <a:pt x="420" y="304"/>
                </a:lnTo>
                <a:lnTo>
                  <a:pt x="420" y="305"/>
                </a:lnTo>
                <a:lnTo>
                  <a:pt x="419" y="305"/>
                </a:lnTo>
                <a:lnTo>
                  <a:pt x="419" y="316"/>
                </a:lnTo>
                <a:lnTo>
                  <a:pt x="419" y="317"/>
                </a:lnTo>
                <a:lnTo>
                  <a:pt x="420" y="317"/>
                </a:lnTo>
                <a:lnTo>
                  <a:pt x="420" y="318"/>
                </a:lnTo>
                <a:lnTo>
                  <a:pt x="420" y="319"/>
                </a:lnTo>
                <a:lnTo>
                  <a:pt x="420" y="320"/>
                </a:lnTo>
                <a:lnTo>
                  <a:pt x="420" y="321"/>
                </a:lnTo>
                <a:lnTo>
                  <a:pt x="420" y="323"/>
                </a:lnTo>
                <a:lnTo>
                  <a:pt x="420" y="324"/>
                </a:lnTo>
                <a:lnTo>
                  <a:pt x="420" y="327"/>
                </a:lnTo>
                <a:lnTo>
                  <a:pt x="420" y="328"/>
                </a:lnTo>
                <a:lnTo>
                  <a:pt x="420" y="329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0" y="337"/>
                </a:lnTo>
                <a:lnTo>
                  <a:pt x="420" y="339"/>
                </a:lnTo>
                <a:lnTo>
                  <a:pt x="420" y="341"/>
                </a:lnTo>
                <a:lnTo>
                  <a:pt x="420" y="344"/>
                </a:lnTo>
                <a:lnTo>
                  <a:pt x="420" y="345"/>
                </a:lnTo>
                <a:lnTo>
                  <a:pt x="420" y="346"/>
                </a:lnTo>
                <a:lnTo>
                  <a:pt x="420" y="348"/>
                </a:lnTo>
                <a:lnTo>
                  <a:pt x="420" y="351"/>
                </a:lnTo>
                <a:lnTo>
                  <a:pt x="420" y="351"/>
                </a:lnTo>
                <a:lnTo>
                  <a:pt x="420" y="352"/>
                </a:lnTo>
                <a:lnTo>
                  <a:pt x="420" y="354"/>
                </a:lnTo>
                <a:lnTo>
                  <a:pt x="420" y="357"/>
                </a:lnTo>
                <a:lnTo>
                  <a:pt x="420" y="358"/>
                </a:lnTo>
                <a:lnTo>
                  <a:pt x="420" y="359"/>
                </a:lnTo>
                <a:lnTo>
                  <a:pt x="421" y="359"/>
                </a:lnTo>
                <a:lnTo>
                  <a:pt x="421" y="360"/>
                </a:lnTo>
                <a:lnTo>
                  <a:pt x="421" y="361"/>
                </a:lnTo>
                <a:lnTo>
                  <a:pt x="422" y="363"/>
                </a:lnTo>
                <a:lnTo>
                  <a:pt x="422" y="363"/>
                </a:lnTo>
                <a:lnTo>
                  <a:pt x="423" y="365"/>
                </a:lnTo>
                <a:lnTo>
                  <a:pt x="423" y="366"/>
                </a:lnTo>
                <a:lnTo>
                  <a:pt x="424" y="367"/>
                </a:lnTo>
                <a:lnTo>
                  <a:pt x="425" y="369"/>
                </a:lnTo>
                <a:lnTo>
                  <a:pt x="426" y="371"/>
                </a:lnTo>
                <a:lnTo>
                  <a:pt x="427" y="373"/>
                </a:lnTo>
                <a:lnTo>
                  <a:pt x="427" y="374"/>
                </a:lnTo>
                <a:lnTo>
                  <a:pt x="428" y="375"/>
                </a:lnTo>
                <a:lnTo>
                  <a:pt x="429" y="376"/>
                </a:lnTo>
                <a:lnTo>
                  <a:pt x="429" y="379"/>
                </a:lnTo>
                <a:lnTo>
                  <a:pt x="429" y="380"/>
                </a:lnTo>
                <a:lnTo>
                  <a:pt x="430" y="380"/>
                </a:lnTo>
                <a:lnTo>
                  <a:pt x="430" y="381"/>
                </a:lnTo>
                <a:lnTo>
                  <a:pt x="433" y="387"/>
                </a:lnTo>
                <a:lnTo>
                  <a:pt x="433" y="387"/>
                </a:lnTo>
                <a:lnTo>
                  <a:pt x="433" y="388"/>
                </a:lnTo>
                <a:lnTo>
                  <a:pt x="436" y="393"/>
                </a:lnTo>
                <a:lnTo>
                  <a:pt x="437" y="395"/>
                </a:lnTo>
                <a:lnTo>
                  <a:pt x="438" y="395"/>
                </a:lnTo>
                <a:lnTo>
                  <a:pt x="439" y="395"/>
                </a:lnTo>
                <a:lnTo>
                  <a:pt x="439" y="396"/>
                </a:lnTo>
                <a:lnTo>
                  <a:pt x="439" y="397"/>
                </a:lnTo>
                <a:lnTo>
                  <a:pt x="440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8"/>
                </a:lnTo>
                <a:lnTo>
                  <a:pt x="444" y="399"/>
                </a:lnTo>
                <a:lnTo>
                  <a:pt x="445" y="399"/>
                </a:lnTo>
                <a:lnTo>
                  <a:pt x="445" y="401"/>
                </a:lnTo>
                <a:lnTo>
                  <a:pt x="445" y="402"/>
                </a:lnTo>
                <a:lnTo>
                  <a:pt x="449" y="403"/>
                </a:lnTo>
                <a:lnTo>
                  <a:pt x="451" y="404"/>
                </a:lnTo>
                <a:lnTo>
                  <a:pt x="452" y="404"/>
                </a:lnTo>
                <a:lnTo>
                  <a:pt x="452" y="403"/>
                </a:lnTo>
                <a:lnTo>
                  <a:pt x="453" y="401"/>
                </a:lnTo>
                <a:lnTo>
                  <a:pt x="453" y="401"/>
                </a:lnTo>
                <a:lnTo>
                  <a:pt x="453" y="402"/>
                </a:lnTo>
                <a:lnTo>
                  <a:pt x="454" y="403"/>
                </a:lnTo>
                <a:lnTo>
                  <a:pt x="455" y="404"/>
                </a:lnTo>
                <a:lnTo>
                  <a:pt x="456" y="405"/>
                </a:lnTo>
                <a:lnTo>
                  <a:pt x="457" y="407"/>
                </a:lnTo>
                <a:lnTo>
                  <a:pt x="460" y="407"/>
                </a:lnTo>
                <a:lnTo>
                  <a:pt x="462" y="408"/>
                </a:lnTo>
                <a:lnTo>
                  <a:pt x="463" y="408"/>
                </a:lnTo>
                <a:lnTo>
                  <a:pt x="465" y="409"/>
                </a:lnTo>
                <a:lnTo>
                  <a:pt x="465" y="409"/>
                </a:lnTo>
                <a:lnTo>
                  <a:pt x="466" y="410"/>
                </a:lnTo>
                <a:lnTo>
                  <a:pt x="469" y="410"/>
                </a:lnTo>
                <a:lnTo>
                  <a:pt x="470" y="410"/>
                </a:lnTo>
                <a:lnTo>
                  <a:pt x="472" y="411"/>
                </a:lnTo>
                <a:lnTo>
                  <a:pt x="473" y="410"/>
                </a:lnTo>
                <a:lnTo>
                  <a:pt x="473" y="409"/>
                </a:lnTo>
                <a:lnTo>
                  <a:pt x="473" y="408"/>
                </a:lnTo>
                <a:lnTo>
                  <a:pt x="474" y="408"/>
                </a:lnTo>
                <a:lnTo>
                  <a:pt x="474" y="407"/>
                </a:lnTo>
                <a:lnTo>
                  <a:pt x="475" y="407"/>
                </a:lnTo>
                <a:lnTo>
                  <a:pt x="476" y="407"/>
                </a:lnTo>
                <a:lnTo>
                  <a:pt x="477" y="407"/>
                </a:lnTo>
                <a:lnTo>
                  <a:pt x="477" y="407"/>
                </a:lnTo>
                <a:lnTo>
                  <a:pt x="477" y="405"/>
                </a:lnTo>
                <a:lnTo>
                  <a:pt x="477" y="404"/>
                </a:lnTo>
                <a:lnTo>
                  <a:pt x="477" y="403"/>
                </a:lnTo>
                <a:lnTo>
                  <a:pt x="477" y="402"/>
                </a:lnTo>
                <a:lnTo>
                  <a:pt x="477" y="399"/>
                </a:lnTo>
                <a:lnTo>
                  <a:pt x="477" y="396"/>
                </a:lnTo>
                <a:lnTo>
                  <a:pt x="477" y="395"/>
                </a:lnTo>
                <a:lnTo>
                  <a:pt x="477" y="392"/>
                </a:lnTo>
                <a:lnTo>
                  <a:pt x="477" y="389"/>
                </a:lnTo>
                <a:lnTo>
                  <a:pt x="477" y="387"/>
                </a:lnTo>
                <a:lnTo>
                  <a:pt x="477" y="386"/>
                </a:lnTo>
                <a:lnTo>
                  <a:pt x="477" y="385"/>
                </a:lnTo>
                <a:lnTo>
                  <a:pt x="477" y="383"/>
                </a:lnTo>
                <a:lnTo>
                  <a:pt x="477" y="381"/>
                </a:lnTo>
                <a:lnTo>
                  <a:pt x="477" y="377"/>
                </a:lnTo>
                <a:lnTo>
                  <a:pt x="477" y="375"/>
                </a:lnTo>
                <a:lnTo>
                  <a:pt x="477" y="369"/>
                </a:lnTo>
                <a:lnTo>
                  <a:pt x="477" y="367"/>
                </a:lnTo>
                <a:lnTo>
                  <a:pt x="477" y="363"/>
                </a:lnTo>
                <a:lnTo>
                  <a:pt x="477" y="360"/>
                </a:lnTo>
                <a:lnTo>
                  <a:pt x="478" y="360"/>
                </a:lnTo>
                <a:lnTo>
                  <a:pt x="479" y="360"/>
                </a:lnTo>
                <a:lnTo>
                  <a:pt x="481" y="360"/>
                </a:lnTo>
                <a:lnTo>
                  <a:pt x="482" y="360"/>
                </a:lnTo>
                <a:lnTo>
                  <a:pt x="482" y="361"/>
                </a:lnTo>
                <a:lnTo>
                  <a:pt x="481" y="361"/>
                </a:lnTo>
                <a:lnTo>
                  <a:pt x="480" y="361"/>
                </a:lnTo>
                <a:lnTo>
                  <a:pt x="478" y="361"/>
                </a:lnTo>
                <a:lnTo>
                  <a:pt x="478" y="362"/>
                </a:lnTo>
                <a:lnTo>
                  <a:pt x="477" y="362"/>
                </a:lnTo>
                <a:lnTo>
                  <a:pt x="477" y="368"/>
                </a:lnTo>
                <a:lnTo>
                  <a:pt x="477" y="370"/>
                </a:lnTo>
                <a:lnTo>
                  <a:pt x="477" y="377"/>
                </a:lnTo>
                <a:lnTo>
                  <a:pt x="477" y="378"/>
                </a:lnTo>
                <a:lnTo>
                  <a:pt x="478" y="381"/>
                </a:lnTo>
                <a:lnTo>
                  <a:pt x="478" y="384"/>
                </a:lnTo>
                <a:lnTo>
                  <a:pt x="478" y="385"/>
                </a:lnTo>
                <a:lnTo>
                  <a:pt x="478" y="386"/>
                </a:lnTo>
                <a:lnTo>
                  <a:pt x="478" y="388"/>
                </a:lnTo>
                <a:lnTo>
                  <a:pt x="478" y="392"/>
                </a:lnTo>
                <a:lnTo>
                  <a:pt x="478" y="393"/>
                </a:lnTo>
                <a:lnTo>
                  <a:pt x="478" y="395"/>
                </a:lnTo>
                <a:lnTo>
                  <a:pt x="478" y="399"/>
                </a:lnTo>
                <a:lnTo>
                  <a:pt x="478" y="402"/>
                </a:lnTo>
                <a:lnTo>
                  <a:pt x="478" y="403"/>
                </a:lnTo>
                <a:lnTo>
                  <a:pt x="477" y="406"/>
                </a:lnTo>
                <a:lnTo>
                  <a:pt x="482" y="406"/>
                </a:lnTo>
                <a:lnTo>
                  <a:pt x="485" y="406"/>
                </a:lnTo>
                <a:lnTo>
                  <a:pt x="485" y="407"/>
                </a:lnTo>
                <a:lnTo>
                  <a:pt x="485" y="410"/>
                </a:lnTo>
                <a:lnTo>
                  <a:pt x="485" y="411"/>
                </a:lnTo>
                <a:lnTo>
                  <a:pt x="485" y="411"/>
                </a:lnTo>
                <a:lnTo>
                  <a:pt x="484" y="411"/>
                </a:lnTo>
                <a:lnTo>
                  <a:pt x="483" y="411"/>
                </a:lnTo>
                <a:lnTo>
                  <a:pt x="483" y="412"/>
                </a:lnTo>
                <a:lnTo>
                  <a:pt x="483" y="413"/>
                </a:lnTo>
                <a:lnTo>
                  <a:pt x="482" y="412"/>
                </a:lnTo>
                <a:lnTo>
                  <a:pt x="481" y="412"/>
                </a:lnTo>
                <a:lnTo>
                  <a:pt x="479" y="412"/>
                </a:lnTo>
                <a:lnTo>
                  <a:pt x="478" y="411"/>
                </a:lnTo>
                <a:lnTo>
                  <a:pt x="477" y="412"/>
                </a:lnTo>
                <a:lnTo>
                  <a:pt x="477" y="413"/>
                </a:lnTo>
                <a:lnTo>
                  <a:pt x="477" y="413"/>
                </a:lnTo>
                <a:lnTo>
                  <a:pt x="476" y="414"/>
                </a:lnTo>
                <a:lnTo>
                  <a:pt x="476" y="415"/>
                </a:lnTo>
                <a:lnTo>
                  <a:pt x="476" y="416"/>
                </a:lnTo>
                <a:lnTo>
                  <a:pt x="475" y="416"/>
                </a:lnTo>
                <a:lnTo>
                  <a:pt x="475" y="417"/>
                </a:lnTo>
                <a:lnTo>
                  <a:pt x="474" y="417"/>
                </a:lnTo>
                <a:lnTo>
                  <a:pt x="475" y="417"/>
                </a:lnTo>
                <a:lnTo>
                  <a:pt x="475" y="418"/>
                </a:lnTo>
                <a:lnTo>
                  <a:pt x="476" y="418"/>
                </a:lnTo>
                <a:lnTo>
                  <a:pt x="476" y="419"/>
                </a:lnTo>
                <a:lnTo>
                  <a:pt x="477" y="419"/>
                </a:lnTo>
                <a:lnTo>
                  <a:pt x="477" y="420"/>
                </a:lnTo>
                <a:lnTo>
                  <a:pt x="478" y="420"/>
                </a:lnTo>
                <a:lnTo>
                  <a:pt x="479" y="421"/>
                </a:lnTo>
                <a:lnTo>
                  <a:pt x="480" y="422"/>
                </a:lnTo>
                <a:lnTo>
                  <a:pt x="481" y="422"/>
                </a:lnTo>
                <a:lnTo>
                  <a:pt x="481" y="423"/>
                </a:lnTo>
                <a:lnTo>
                  <a:pt x="482" y="423"/>
                </a:lnTo>
                <a:lnTo>
                  <a:pt x="483" y="423"/>
                </a:lnTo>
                <a:lnTo>
                  <a:pt x="484" y="424"/>
                </a:lnTo>
                <a:lnTo>
                  <a:pt x="486" y="425"/>
                </a:lnTo>
                <a:lnTo>
                  <a:pt x="488" y="426"/>
                </a:lnTo>
                <a:lnTo>
                  <a:pt x="489" y="428"/>
                </a:lnTo>
                <a:lnTo>
                  <a:pt x="490" y="428"/>
                </a:lnTo>
                <a:lnTo>
                  <a:pt x="492" y="430"/>
                </a:lnTo>
                <a:lnTo>
                  <a:pt x="498" y="434"/>
                </a:lnTo>
                <a:lnTo>
                  <a:pt x="499" y="435"/>
                </a:lnTo>
                <a:lnTo>
                  <a:pt x="500" y="435"/>
                </a:lnTo>
                <a:lnTo>
                  <a:pt x="501" y="435"/>
                </a:lnTo>
                <a:lnTo>
                  <a:pt x="501" y="436"/>
                </a:lnTo>
                <a:lnTo>
                  <a:pt x="502" y="437"/>
                </a:lnTo>
                <a:lnTo>
                  <a:pt x="503" y="437"/>
                </a:lnTo>
                <a:lnTo>
                  <a:pt x="503" y="438"/>
                </a:lnTo>
                <a:lnTo>
                  <a:pt x="505" y="439"/>
                </a:lnTo>
                <a:lnTo>
                  <a:pt x="508" y="441"/>
                </a:lnTo>
                <a:lnTo>
                  <a:pt x="509" y="441"/>
                </a:lnTo>
                <a:lnTo>
                  <a:pt x="511" y="443"/>
                </a:lnTo>
                <a:lnTo>
                  <a:pt x="513" y="445"/>
                </a:lnTo>
                <a:lnTo>
                  <a:pt x="516" y="447"/>
                </a:lnTo>
                <a:lnTo>
                  <a:pt x="517" y="447"/>
                </a:lnTo>
                <a:lnTo>
                  <a:pt x="519" y="448"/>
                </a:lnTo>
                <a:lnTo>
                  <a:pt x="519" y="448"/>
                </a:lnTo>
                <a:lnTo>
                  <a:pt x="520" y="448"/>
                </a:lnTo>
                <a:lnTo>
                  <a:pt x="521" y="447"/>
                </a:lnTo>
                <a:lnTo>
                  <a:pt x="522" y="446"/>
                </a:lnTo>
                <a:lnTo>
                  <a:pt x="523" y="444"/>
                </a:lnTo>
                <a:lnTo>
                  <a:pt x="527" y="439"/>
                </a:lnTo>
                <a:lnTo>
                  <a:pt x="528" y="438"/>
                </a:lnTo>
                <a:lnTo>
                  <a:pt x="528" y="437"/>
                </a:lnTo>
                <a:lnTo>
                  <a:pt x="528" y="436"/>
                </a:lnTo>
                <a:lnTo>
                  <a:pt x="525" y="435"/>
                </a:lnTo>
                <a:lnTo>
                  <a:pt x="524" y="434"/>
                </a:lnTo>
                <a:lnTo>
                  <a:pt x="523" y="433"/>
                </a:lnTo>
                <a:lnTo>
                  <a:pt x="523" y="432"/>
                </a:lnTo>
                <a:lnTo>
                  <a:pt x="524" y="432"/>
                </a:lnTo>
                <a:lnTo>
                  <a:pt x="525" y="432"/>
                </a:lnTo>
                <a:lnTo>
                  <a:pt x="529" y="432"/>
                </a:lnTo>
                <a:lnTo>
                  <a:pt x="530" y="432"/>
                </a:lnTo>
                <a:lnTo>
                  <a:pt x="532" y="432"/>
                </a:lnTo>
                <a:lnTo>
                  <a:pt x="534" y="432"/>
                </a:lnTo>
                <a:lnTo>
                  <a:pt x="535" y="432"/>
                </a:lnTo>
                <a:lnTo>
                  <a:pt x="536" y="432"/>
                </a:lnTo>
                <a:lnTo>
                  <a:pt x="536" y="431"/>
                </a:lnTo>
                <a:lnTo>
                  <a:pt x="536" y="429"/>
                </a:lnTo>
                <a:lnTo>
                  <a:pt x="536" y="427"/>
                </a:lnTo>
                <a:lnTo>
                  <a:pt x="536" y="426"/>
                </a:lnTo>
                <a:lnTo>
                  <a:pt x="536" y="425"/>
                </a:lnTo>
                <a:lnTo>
                  <a:pt x="537" y="424"/>
                </a:lnTo>
                <a:lnTo>
                  <a:pt x="537" y="423"/>
                </a:lnTo>
                <a:lnTo>
                  <a:pt x="537" y="423"/>
                </a:lnTo>
                <a:lnTo>
                  <a:pt x="537" y="423"/>
                </a:lnTo>
                <a:lnTo>
                  <a:pt x="537" y="422"/>
                </a:lnTo>
                <a:lnTo>
                  <a:pt x="537" y="421"/>
                </a:lnTo>
                <a:lnTo>
                  <a:pt x="538" y="421"/>
                </a:lnTo>
                <a:lnTo>
                  <a:pt x="538" y="420"/>
                </a:lnTo>
                <a:lnTo>
                  <a:pt x="539" y="420"/>
                </a:lnTo>
                <a:lnTo>
                  <a:pt x="539" y="419"/>
                </a:lnTo>
                <a:lnTo>
                  <a:pt x="540" y="417"/>
                </a:lnTo>
                <a:lnTo>
                  <a:pt x="541" y="417"/>
                </a:lnTo>
                <a:lnTo>
                  <a:pt x="541" y="416"/>
                </a:lnTo>
                <a:lnTo>
                  <a:pt x="542" y="416"/>
                </a:lnTo>
                <a:lnTo>
                  <a:pt x="542" y="415"/>
                </a:lnTo>
                <a:lnTo>
                  <a:pt x="542" y="414"/>
                </a:lnTo>
                <a:lnTo>
                  <a:pt x="543" y="413"/>
                </a:lnTo>
                <a:lnTo>
                  <a:pt x="543" y="412"/>
                </a:lnTo>
                <a:lnTo>
                  <a:pt x="543" y="411"/>
                </a:lnTo>
                <a:lnTo>
                  <a:pt x="543" y="411"/>
                </a:lnTo>
                <a:lnTo>
                  <a:pt x="543" y="410"/>
                </a:lnTo>
                <a:lnTo>
                  <a:pt x="543" y="409"/>
                </a:lnTo>
                <a:lnTo>
                  <a:pt x="543" y="408"/>
                </a:lnTo>
                <a:lnTo>
                  <a:pt x="543" y="407"/>
                </a:lnTo>
                <a:lnTo>
                  <a:pt x="542" y="407"/>
                </a:lnTo>
                <a:lnTo>
                  <a:pt x="542" y="406"/>
                </a:lnTo>
                <a:lnTo>
                  <a:pt x="542" y="405"/>
                </a:lnTo>
                <a:lnTo>
                  <a:pt x="541" y="404"/>
                </a:lnTo>
                <a:lnTo>
                  <a:pt x="540" y="404"/>
                </a:lnTo>
                <a:lnTo>
                  <a:pt x="539" y="404"/>
                </a:lnTo>
                <a:lnTo>
                  <a:pt x="538" y="404"/>
                </a:lnTo>
                <a:lnTo>
                  <a:pt x="537" y="403"/>
                </a:lnTo>
                <a:lnTo>
                  <a:pt x="538" y="403"/>
                </a:lnTo>
                <a:lnTo>
                  <a:pt x="538" y="402"/>
                </a:lnTo>
                <a:lnTo>
                  <a:pt x="538" y="401"/>
                </a:lnTo>
                <a:lnTo>
                  <a:pt x="538" y="400"/>
                </a:lnTo>
                <a:lnTo>
                  <a:pt x="539" y="400"/>
                </a:lnTo>
                <a:lnTo>
                  <a:pt x="539" y="399"/>
                </a:lnTo>
                <a:lnTo>
                  <a:pt x="539" y="399"/>
                </a:lnTo>
                <a:lnTo>
                  <a:pt x="539" y="398"/>
                </a:lnTo>
                <a:lnTo>
                  <a:pt x="538" y="398"/>
                </a:lnTo>
                <a:lnTo>
                  <a:pt x="538" y="397"/>
                </a:lnTo>
                <a:lnTo>
                  <a:pt x="538" y="396"/>
                </a:lnTo>
                <a:lnTo>
                  <a:pt x="538" y="395"/>
                </a:lnTo>
                <a:lnTo>
                  <a:pt x="538" y="394"/>
                </a:lnTo>
                <a:lnTo>
                  <a:pt x="538" y="393"/>
                </a:lnTo>
                <a:lnTo>
                  <a:pt x="537" y="392"/>
                </a:lnTo>
                <a:lnTo>
                  <a:pt x="537" y="391"/>
                </a:lnTo>
                <a:lnTo>
                  <a:pt x="537" y="390"/>
                </a:lnTo>
                <a:lnTo>
                  <a:pt x="537" y="390"/>
                </a:lnTo>
                <a:lnTo>
                  <a:pt x="537" y="389"/>
                </a:lnTo>
                <a:lnTo>
                  <a:pt x="536" y="389"/>
                </a:lnTo>
                <a:lnTo>
                  <a:pt x="536" y="388"/>
                </a:lnTo>
                <a:lnTo>
                  <a:pt x="535" y="388"/>
                </a:lnTo>
                <a:lnTo>
                  <a:pt x="535" y="387"/>
                </a:lnTo>
                <a:lnTo>
                  <a:pt x="534" y="387"/>
                </a:lnTo>
                <a:lnTo>
                  <a:pt x="533" y="387"/>
                </a:lnTo>
                <a:lnTo>
                  <a:pt x="532" y="386"/>
                </a:lnTo>
                <a:lnTo>
                  <a:pt x="531" y="386"/>
                </a:lnTo>
                <a:lnTo>
                  <a:pt x="531" y="385"/>
                </a:lnTo>
                <a:lnTo>
                  <a:pt x="530" y="384"/>
                </a:lnTo>
                <a:lnTo>
                  <a:pt x="529" y="383"/>
                </a:lnTo>
                <a:lnTo>
                  <a:pt x="528" y="382"/>
                </a:lnTo>
                <a:lnTo>
                  <a:pt x="527" y="381"/>
                </a:lnTo>
                <a:lnTo>
                  <a:pt x="526" y="380"/>
                </a:lnTo>
                <a:lnTo>
                  <a:pt x="526" y="379"/>
                </a:lnTo>
                <a:lnTo>
                  <a:pt x="526" y="378"/>
                </a:lnTo>
                <a:lnTo>
                  <a:pt x="525" y="378"/>
                </a:lnTo>
                <a:lnTo>
                  <a:pt x="525" y="377"/>
                </a:lnTo>
                <a:lnTo>
                  <a:pt x="525" y="376"/>
                </a:lnTo>
                <a:lnTo>
                  <a:pt x="525" y="375"/>
                </a:lnTo>
                <a:lnTo>
                  <a:pt x="525" y="375"/>
                </a:lnTo>
                <a:lnTo>
                  <a:pt x="525" y="374"/>
                </a:lnTo>
                <a:lnTo>
                  <a:pt x="525" y="373"/>
                </a:lnTo>
                <a:lnTo>
                  <a:pt x="525" y="364"/>
                </a:lnTo>
                <a:lnTo>
                  <a:pt x="526" y="364"/>
                </a:lnTo>
                <a:lnTo>
                  <a:pt x="526" y="363"/>
                </a:lnTo>
                <a:lnTo>
                  <a:pt x="526" y="362"/>
                </a:lnTo>
                <a:lnTo>
                  <a:pt x="527" y="362"/>
                </a:lnTo>
                <a:lnTo>
                  <a:pt x="528" y="362"/>
                </a:lnTo>
                <a:lnTo>
                  <a:pt x="529" y="362"/>
                </a:lnTo>
                <a:lnTo>
                  <a:pt x="530" y="362"/>
                </a:lnTo>
                <a:lnTo>
                  <a:pt x="531" y="362"/>
                </a:lnTo>
                <a:lnTo>
                  <a:pt x="532" y="362"/>
                </a:lnTo>
                <a:lnTo>
                  <a:pt x="533" y="362"/>
                </a:lnTo>
                <a:lnTo>
                  <a:pt x="534" y="362"/>
                </a:lnTo>
                <a:lnTo>
                  <a:pt x="535" y="362"/>
                </a:lnTo>
                <a:lnTo>
                  <a:pt x="536" y="362"/>
                </a:lnTo>
                <a:lnTo>
                  <a:pt x="536" y="363"/>
                </a:lnTo>
                <a:lnTo>
                  <a:pt x="536" y="364"/>
                </a:lnTo>
                <a:lnTo>
                  <a:pt x="533" y="364"/>
                </a:lnTo>
                <a:lnTo>
                  <a:pt x="532" y="364"/>
                </a:lnTo>
                <a:lnTo>
                  <a:pt x="531" y="364"/>
                </a:lnTo>
                <a:lnTo>
                  <a:pt x="530" y="364"/>
                </a:lnTo>
                <a:lnTo>
                  <a:pt x="528" y="364"/>
                </a:lnTo>
                <a:lnTo>
                  <a:pt x="527" y="364"/>
                </a:lnTo>
                <a:lnTo>
                  <a:pt x="526" y="364"/>
                </a:lnTo>
                <a:lnTo>
                  <a:pt x="526" y="367"/>
                </a:lnTo>
                <a:lnTo>
                  <a:pt x="526" y="370"/>
                </a:lnTo>
                <a:lnTo>
                  <a:pt x="526" y="371"/>
                </a:lnTo>
                <a:lnTo>
                  <a:pt x="526" y="374"/>
                </a:lnTo>
                <a:lnTo>
                  <a:pt x="526" y="375"/>
                </a:lnTo>
                <a:lnTo>
                  <a:pt x="526" y="376"/>
                </a:lnTo>
                <a:lnTo>
                  <a:pt x="526" y="377"/>
                </a:lnTo>
                <a:lnTo>
                  <a:pt x="526" y="378"/>
                </a:lnTo>
                <a:lnTo>
                  <a:pt x="526" y="379"/>
                </a:lnTo>
                <a:lnTo>
                  <a:pt x="527" y="379"/>
                </a:lnTo>
                <a:lnTo>
                  <a:pt x="527" y="380"/>
                </a:lnTo>
                <a:lnTo>
                  <a:pt x="528" y="380"/>
                </a:lnTo>
                <a:lnTo>
                  <a:pt x="528" y="381"/>
                </a:lnTo>
                <a:lnTo>
                  <a:pt x="529" y="381"/>
                </a:lnTo>
                <a:lnTo>
                  <a:pt x="529" y="382"/>
                </a:lnTo>
                <a:lnTo>
                  <a:pt x="530" y="383"/>
                </a:lnTo>
                <a:lnTo>
                  <a:pt x="531" y="384"/>
                </a:lnTo>
                <a:lnTo>
                  <a:pt x="532" y="385"/>
                </a:lnTo>
                <a:lnTo>
                  <a:pt x="532" y="386"/>
                </a:lnTo>
                <a:lnTo>
                  <a:pt x="533" y="386"/>
                </a:lnTo>
                <a:lnTo>
                  <a:pt x="534" y="387"/>
                </a:lnTo>
                <a:lnTo>
                  <a:pt x="535" y="387"/>
                </a:lnTo>
                <a:lnTo>
                  <a:pt x="536" y="387"/>
                </a:lnTo>
                <a:lnTo>
                  <a:pt x="536" y="388"/>
                </a:lnTo>
                <a:lnTo>
                  <a:pt x="537" y="388"/>
                </a:lnTo>
                <a:lnTo>
                  <a:pt x="537" y="389"/>
                </a:lnTo>
                <a:lnTo>
                  <a:pt x="537" y="389"/>
                </a:lnTo>
                <a:lnTo>
                  <a:pt x="537" y="390"/>
                </a:lnTo>
                <a:lnTo>
                  <a:pt x="538" y="391"/>
                </a:lnTo>
                <a:lnTo>
                  <a:pt x="538" y="392"/>
                </a:lnTo>
                <a:lnTo>
                  <a:pt x="538" y="393"/>
                </a:lnTo>
                <a:lnTo>
                  <a:pt x="539" y="393"/>
                </a:lnTo>
                <a:lnTo>
                  <a:pt x="539" y="394"/>
                </a:lnTo>
                <a:lnTo>
                  <a:pt x="539" y="395"/>
                </a:lnTo>
                <a:lnTo>
                  <a:pt x="539" y="396"/>
                </a:lnTo>
                <a:lnTo>
                  <a:pt x="539" y="397"/>
                </a:lnTo>
                <a:lnTo>
                  <a:pt x="539" y="398"/>
                </a:lnTo>
                <a:lnTo>
                  <a:pt x="539" y="399"/>
                </a:lnTo>
                <a:lnTo>
                  <a:pt x="540" y="399"/>
                </a:lnTo>
                <a:lnTo>
                  <a:pt x="540" y="400"/>
                </a:lnTo>
                <a:lnTo>
                  <a:pt x="541" y="400"/>
                </a:lnTo>
                <a:lnTo>
                  <a:pt x="542" y="400"/>
                </a:lnTo>
                <a:lnTo>
                  <a:pt x="543" y="400"/>
                </a:lnTo>
                <a:lnTo>
                  <a:pt x="544" y="400"/>
                </a:lnTo>
                <a:lnTo>
                  <a:pt x="545" y="400"/>
                </a:lnTo>
                <a:lnTo>
                  <a:pt x="545" y="399"/>
                </a:lnTo>
                <a:lnTo>
                  <a:pt x="546" y="399"/>
                </a:lnTo>
                <a:lnTo>
                  <a:pt x="548" y="399"/>
                </a:lnTo>
                <a:lnTo>
                  <a:pt x="551" y="398"/>
                </a:lnTo>
                <a:lnTo>
                  <a:pt x="552" y="397"/>
                </a:lnTo>
                <a:lnTo>
                  <a:pt x="558" y="395"/>
                </a:lnTo>
                <a:lnTo>
                  <a:pt x="559" y="395"/>
                </a:lnTo>
                <a:lnTo>
                  <a:pt x="561" y="393"/>
                </a:lnTo>
                <a:lnTo>
                  <a:pt x="564" y="392"/>
                </a:lnTo>
                <a:lnTo>
                  <a:pt x="565" y="392"/>
                </a:lnTo>
                <a:lnTo>
                  <a:pt x="566" y="392"/>
                </a:lnTo>
                <a:lnTo>
                  <a:pt x="567" y="391"/>
                </a:lnTo>
                <a:lnTo>
                  <a:pt x="568" y="391"/>
                </a:lnTo>
                <a:lnTo>
                  <a:pt x="568" y="390"/>
                </a:lnTo>
                <a:lnTo>
                  <a:pt x="569" y="390"/>
                </a:lnTo>
                <a:lnTo>
                  <a:pt x="570" y="390"/>
                </a:lnTo>
                <a:lnTo>
                  <a:pt x="570" y="389"/>
                </a:lnTo>
                <a:lnTo>
                  <a:pt x="571" y="389"/>
                </a:lnTo>
                <a:lnTo>
                  <a:pt x="572" y="388"/>
                </a:lnTo>
                <a:lnTo>
                  <a:pt x="571" y="388"/>
                </a:lnTo>
                <a:lnTo>
                  <a:pt x="570" y="387"/>
                </a:lnTo>
                <a:lnTo>
                  <a:pt x="571" y="387"/>
                </a:lnTo>
                <a:lnTo>
                  <a:pt x="572" y="386"/>
                </a:lnTo>
                <a:lnTo>
                  <a:pt x="572" y="387"/>
                </a:lnTo>
                <a:lnTo>
                  <a:pt x="573" y="387"/>
                </a:lnTo>
                <a:lnTo>
                  <a:pt x="573" y="387"/>
                </a:lnTo>
                <a:lnTo>
                  <a:pt x="573" y="387"/>
                </a:lnTo>
                <a:lnTo>
                  <a:pt x="574" y="387"/>
                </a:lnTo>
                <a:lnTo>
                  <a:pt x="575" y="386"/>
                </a:lnTo>
                <a:lnTo>
                  <a:pt x="576" y="387"/>
                </a:lnTo>
                <a:lnTo>
                  <a:pt x="574" y="388"/>
                </a:lnTo>
                <a:lnTo>
                  <a:pt x="576" y="389"/>
                </a:lnTo>
                <a:lnTo>
                  <a:pt x="578" y="391"/>
                </a:lnTo>
                <a:lnTo>
                  <a:pt x="580" y="393"/>
                </a:lnTo>
                <a:lnTo>
                  <a:pt x="581" y="394"/>
                </a:lnTo>
                <a:lnTo>
                  <a:pt x="582" y="395"/>
                </a:lnTo>
                <a:lnTo>
                  <a:pt x="582" y="396"/>
                </a:lnTo>
                <a:lnTo>
                  <a:pt x="582" y="397"/>
                </a:lnTo>
                <a:lnTo>
                  <a:pt x="583" y="396"/>
                </a:lnTo>
                <a:lnTo>
                  <a:pt x="585" y="397"/>
                </a:lnTo>
                <a:lnTo>
                  <a:pt x="585" y="398"/>
                </a:lnTo>
                <a:lnTo>
                  <a:pt x="584" y="398"/>
                </a:lnTo>
                <a:lnTo>
                  <a:pt x="583" y="399"/>
                </a:lnTo>
                <a:lnTo>
                  <a:pt x="583" y="399"/>
                </a:lnTo>
                <a:lnTo>
                  <a:pt x="584" y="399"/>
                </a:lnTo>
                <a:lnTo>
                  <a:pt x="585" y="399"/>
                </a:lnTo>
                <a:lnTo>
                  <a:pt x="585" y="401"/>
                </a:lnTo>
                <a:lnTo>
                  <a:pt x="585" y="402"/>
                </a:lnTo>
                <a:lnTo>
                  <a:pt x="585" y="404"/>
                </a:lnTo>
                <a:lnTo>
                  <a:pt x="587" y="404"/>
                </a:lnTo>
                <a:lnTo>
                  <a:pt x="588" y="404"/>
                </a:lnTo>
                <a:lnTo>
                  <a:pt x="589" y="404"/>
                </a:lnTo>
                <a:lnTo>
                  <a:pt x="589" y="403"/>
                </a:lnTo>
                <a:lnTo>
                  <a:pt x="590" y="402"/>
                </a:lnTo>
                <a:lnTo>
                  <a:pt x="591" y="402"/>
                </a:lnTo>
                <a:lnTo>
                  <a:pt x="592" y="404"/>
                </a:lnTo>
                <a:lnTo>
                  <a:pt x="593" y="404"/>
                </a:lnTo>
                <a:lnTo>
                  <a:pt x="592" y="405"/>
                </a:lnTo>
                <a:lnTo>
                  <a:pt x="591" y="405"/>
                </a:lnTo>
                <a:lnTo>
                  <a:pt x="590" y="405"/>
                </a:lnTo>
                <a:lnTo>
                  <a:pt x="589" y="405"/>
                </a:lnTo>
                <a:lnTo>
                  <a:pt x="588" y="405"/>
                </a:lnTo>
                <a:lnTo>
                  <a:pt x="587" y="405"/>
                </a:lnTo>
                <a:lnTo>
                  <a:pt x="586" y="405"/>
                </a:lnTo>
                <a:lnTo>
                  <a:pt x="585" y="405"/>
                </a:lnTo>
                <a:lnTo>
                  <a:pt x="585" y="406"/>
                </a:lnTo>
                <a:lnTo>
                  <a:pt x="584" y="406"/>
                </a:lnTo>
                <a:lnTo>
                  <a:pt x="584" y="405"/>
                </a:lnTo>
                <a:lnTo>
                  <a:pt x="583" y="405"/>
                </a:lnTo>
                <a:lnTo>
                  <a:pt x="583" y="403"/>
                </a:lnTo>
                <a:lnTo>
                  <a:pt x="582" y="400"/>
                </a:lnTo>
                <a:lnTo>
                  <a:pt x="582" y="399"/>
                </a:lnTo>
                <a:lnTo>
                  <a:pt x="582" y="398"/>
                </a:lnTo>
                <a:lnTo>
                  <a:pt x="582" y="397"/>
                </a:lnTo>
                <a:lnTo>
                  <a:pt x="581" y="397"/>
                </a:lnTo>
                <a:lnTo>
                  <a:pt x="581" y="395"/>
                </a:lnTo>
                <a:lnTo>
                  <a:pt x="581" y="394"/>
                </a:lnTo>
                <a:lnTo>
                  <a:pt x="579" y="393"/>
                </a:lnTo>
                <a:lnTo>
                  <a:pt x="578" y="392"/>
                </a:lnTo>
                <a:lnTo>
                  <a:pt x="574" y="388"/>
                </a:lnTo>
                <a:lnTo>
                  <a:pt x="573" y="387"/>
                </a:lnTo>
                <a:lnTo>
                  <a:pt x="573" y="388"/>
                </a:lnTo>
                <a:lnTo>
                  <a:pt x="573" y="388"/>
                </a:lnTo>
                <a:lnTo>
                  <a:pt x="573" y="389"/>
                </a:lnTo>
                <a:lnTo>
                  <a:pt x="572" y="389"/>
                </a:lnTo>
                <a:lnTo>
                  <a:pt x="571" y="389"/>
                </a:lnTo>
                <a:lnTo>
                  <a:pt x="571" y="390"/>
                </a:lnTo>
                <a:lnTo>
                  <a:pt x="570" y="390"/>
                </a:lnTo>
                <a:lnTo>
                  <a:pt x="570" y="391"/>
                </a:lnTo>
                <a:lnTo>
                  <a:pt x="569" y="391"/>
                </a:lnTo>
                <a:lnTo>
                  <a:pt x="568" y="391"/>
                </a:lnTo>
                <a:lnTo>
                  <a:pt x="568" y="392"/>
                </a:lnTo>
                <a:lnTo>
                  <a:pt x="566" y="392"/>
                </a:lnTo>
                <a:lnTo>
                  <a:pt x="565" y="392"/>
                </a:lnTo>
                <a:lnTo>
                  <a:pt x="563" y="393"/>
                </a:lnTo>
                <a:lnTo>
                  <a:pt x="559" y="395"/>
                </a:lnTo>
                <a:lnTo>
                  <a:pt x="559" y="396"/>
                </a:lnTo>
                <a:lnTo>
                  <a:pt x="558" y="396"/>
                </a:lnTo>
                <a:lnTo>
                  <a:pt x="556" y="396"/>
                </a:lnTo>
                <a:lnTo>
                  <a:pt x="556" y="397"/>
                </a:lnTo>
                <a:lnTo>
                  <a:pt x="552" y="398"/>
                </a:lnTo>
                <a:lnTo>
                  <a:pt x="551" y="398"/>
                </a:lnTo>
                <a:lnTo>
                  <a:pt x="551" y="399"/>
                </a:lnTo>
                <a:lnTo>
                  <a:pt x="550" y="399"/>
                </a:lnTo>
                <a:lnTo>
                  <a:pt x="549" y="399"/>
                </a:lnTo>
                <a:lnTo>
                  <a:pt x="549" y="399"/>
                </a:lnTo>
                <a:lnTo>
                  <a:pt x="548" y="399"/>
                </a:lnTo>
                <a:lnTo>
                  <a:pt x="548" y="400"/>
                </a:lnTo>
                <a:lnTo>
                  <a:pt x="547" y="400"/>
                </a:lnTo>
                <a:lnTo>
                  <a:pt x="546" y="401"/>
                </a:lnTo>
                <a:lnTo>
                  <a:pt x="545" y="402"/>
                </a:lnTo>
                <a:lnTo>
                  <a:pt x="544" y="403"/>
                </a:lnTo>
                <a:lnTo>
                  <a:pt x="543" y="404"/>
                </a:lnTo>
                <a:lnTo>
                  <a:pt x="542" y="405"/>
                </a:lnTo>
                <a:lnTo>
                  <a:pt x="543" y="405"/>
                </a:lnTo>
                <a:lnTo>
                  <a:pt x="543" y="406"/>
                </a:lnTo>
                <a:lnTo>
                  <a:pt x="543" y="407"/>
                </a:lnTo>
                <a:lnTo>
                  <a:pt x="543" y="408"/>
                </a:lnTo>
                <a:lnTo>
                  <a:pt x="544" y="408"/>
                </a:lnTo>
                <a:lnTo>
                  <a:pt x="544" y="409"/>
                </a:lnTo>
                <a:lnTo>
                  <a:pt x="544" y="410"/>
                </a:lnTo>
                <a:lnTo>
                  <a:pt x="544" y="411"/>
                </a:lnTo>
                <a:lnTo>
                  <a:pt x="544" y="411"/>
                </a:lnTo>
                <a:lnTo>
                  <a:pt x="544" y="412"/>
                </a:lnTo>
                <a:lnTo>
                  <a:pt x="544" y="413"/>
                </a:lnTo>
                <a:lnTo>
                  <a:pt x="543" y="414"/>
                </a:lnTo>
                <a:lnTo>
                  <a:pt x="543" y="415"/>
                </a:lnTo>
                <a:lnTo>
                  <a:pt x="542" y="416"/>
                </a:lnTo>
                <a:lnTo>
                  <a:pt x="542" y="417"/>
                </a:lnTo>
                <a:lnTo>
                  <a:pt x="541" y="417"/>
                </a:lnTo>
                <a:lnTo>
                  <a:pt x="541" y="418"/>
                </a:lnTo>
                <a:lnTo>
                  <a:pt x="539" y="420"/>
                </a:lnTo>
                <a:lnTo>
                  <a:pt x="539" y="421"/>
                </a:lnTo>
                <a:lnTo>
                  <a:pt x="538" y="421"/>
                </a:lnTo>
                <a:lnTo>
                  <a:pt x="538" y="422"/>
                </a:lnTo>
                <a:lnTo>
                  <a:pt x="537" y="423"/>
                </a:lnTo>
                <a:lnTo>
                  <a:pt x="537" y="423"/>
                </a:lnTo>
                <a:lnTo>
                  <a:pt x="537" y="424"/>
                </a:lnTo>
                <a:lnTo>
                  <a:pt x="537" y="424"/>
                </a:lnTo>
                <a:lnTo>
                  <a:pt x="537" y="425"/>
                </a:lnTo>
                <a:lnTo>
                  <a:pt x="537" y="426"/>
                </a:lnTo>
                <a:lnTo>
                  <a:pt x="537" y="427"/>
                </a:lnTo>
                <a:lnTo>
                  <a:pt x="537" y="429"/>
                </a:lnTo>
                <a:lnTo>
                  <a:pt x="537" y="430"/>
                </a:lnTo>
                <a:lnTo>
                  <a:pt x="537" y="431"/>
                </a:lnTo>
                <a:lnTo>
                  <a:pt x="537" y="432"/>
                </a:lnTo>
                <a:lnTo>
                  <a:pt x="537" y="433"/>
                </a:lnTo>
                <a:lnTo>
                  <a:pt x="537" y="434"/>
                </a:lnTo>
                <a:lnTo>
                  <a:pt x="537" y="435"/>
                </a:lnTo>
                <a:lnTo>
                  <a:pt x="537" y="435"/>
                </a:lnTo>
                <a:lnTo>
                  <a:pt x="537" y="437"/>
                </a:lnTo>
                <a:lnTo>
                  <a:pt x="537" y="438"/>
                </a:lnTo>
                <a:lnTo>
                  <a:pt x="537" y="439"/>
                </a:lnTo>
                <a:lnTo>
                  <a:pt x="537" y="440"/>
                </a:lnTo>
                <a:lnTo>
                  <a:pt x="537" y="441"/>
                </a:lnTo>
                <a:lnTo>
                  <a:pt x="538" y="441"/>
                </a:lnTo>
                <a:lnTo>
                  <a:pt x="538" y="442"/>
                </a:lnTo>
                <a:lnTo>
                  <a:pt x="538" y="443"/>
                </a:lnTo>
                <a:lnTo>
                  <a:pt x="538" y="444"/>
                </a:lnTo>
                <a:lnTo>
                  <a:pt x="539" y="444"/>
                </a:lnTo>
                <a:lnTo>
                  <a:pt x="539" y="445"/>
                </a:lnTo>
                <a:lnTo>
                  <a:pt x="539" y="446"/>
                </a:lnTo>
                <a:lnTo>
                  <a:pt x="541" y="446"/>
                </a:lnTo>
                <a:lnTo>
                  <a:pt x="542" y="446"/>
                </a:lnTo>
                <a:lnTo>
                  <a:pt x="542" y="447"/>
                </a:lnTo>
                <a:lnTo>
                  <a:pt x="542" y="448"/>
                </a:lnTo>
                <a:lnTo>
                  <a:pt x="543" y="448"/>
                </a:lnTo>
                <a:lnTo>
                  <a:pt x="543" y="448"/>
                </a:lnTo>
                <a:lnTo>
                  <a:pt x="544" y="448"/>
                </a:lnTo>
                <a:lnTo>
                  <a:pt x="544" y="449"/>
                </a:lnTo>
                <a:lnTo>
                  <a:pt x="545" y="449"/>
                </a:lnTo>
                <a:lnTo>
                  <a:pt x="546" y="450"/>
                </a:lnTo>
                <a:lnTo>
                  <a:pt x="547" y="450"/>
                </a:lnTo>
                <a:lnTo>
                  <a:pt x="547" y="451"/>
                </a:lnTo>
                <a:lnTo>
                  <a:pt x="547" y="452"/>
                </a:lnTo>
                <a:lnTo>
                  <a:pt x="548" y="452"/>
                </a:lnTo>
                <a:lnTo>
                  <a:pt x="548" y="453"/>
                </a:lnTo>
                <a:lnTo>
                  <a:pt x="548" y="454"/>
                </a:lnTo>
                <a:lnTo>
                  <a:pt x="548" y="455"/>
                </a:lnTo>
                <a:lnTo>
                  <a:pt x="548" y="456"/>
                </a:lnTo>
                <a:lnTo>
                  <a:pt x="548" y="457"/>
                </a:lnTo>
                <a:lnTo>
                  <a:pt x="548" y="458"/>
                </a:lnTo>
                <a:lnTo>
                  <a:pt x="548" y="459"/>
                </a:lnTo>
                <a:lnTo>
                  <a:pt x="548" y="460"/>
                </a:lnTo>
                <a:lnTo>
                  <a:pt x="548" y="460"/>
                </a:lnTo>
                <a:lnTo>
                  <a:pt x="548" y="461"/>
                </a:lnTo>
                <a:lnTo>
                  <a:pt x="548" y="462"/>
                </a:lnTo>
                <a:lnTo>
                  <a:pt x="548" y="463"/>
                </a:lnTo>
                <a:lnTo>
                  <a:pt x="548" y="464"/>
                </a:lnTo>
                <a:lnTo>
                  <a:pt x="548" y="465"/>
                </a:lnTo>
                <a:lnTo>
                  <a:pt x="548" y="466"/>
                </a:lnTo>
                <a:lnTo>
                  <a:pt x="548" y="467"/>
                </a:lnTo>
                <a:lnTo>
                  <a:pt x="548" y="468"/>
                </a:lnTo>
                <a:lnTo>
                  <a:pt x="548" y="469"/>
                </a:lnTo>
                <a:lnTo>
                  <a:pt x="549" y="470"/>
                </a:lnTo>
                <a:lnTo>
                  <a:pt x="550" y="471"/>
                </a:lnTo>
                <a:lnTo>
                  <a:pt x="553" y="472"/>
                </a:lnTo>
                <a:lnTo>
                  <a:pt x="555" y="474"/>
                </a:lnTo>
                <a:lnTo>
                  <a:pt x="557" y="475"/>
                </a:lnTo>
                <a:lnTo>
                  <a:pt x="560" y="477"/>
                </a:lnTo>
                <a:lnTo>
                  <a:pt x="561" y="479"/>
                </a:lnTo>
                <a:lnTo>
                  <a:pt x="562" y="480"/>
                </a:lnTo>
                <a:lnTo>
                  <a:pt x="563" y="480"/>
                </a:lnTo>
                <a:lnTo>
                  <a:pt x="565" y="481"/>
                </a:lnTo>
                <a:lnTo>
                  <a:pt x="566" y="482"/>
                </a:lnTo>
                <a:lnTo>
                  <a:pt x="567" y="483"/>
                </a:lnTo>
                <a:lnTo>
                  <a:pt x="568" y="483"/>
                </a:lnTo>
                <a:lnTo>
                  <a:pt x="568" y="484"/>
                </a:lnTo>
                <a:lnTo>
                  <a:pt x="569" y="484"/>
                </a:lnTo>
                <a:lnTo>
                  <a:pt x="571" y="484"/>
                </a:lnTo>
                <a:lnTo>
                  <a:pt x="572" y="485"/>
                </a:lnTo>
                <a:lnTo>
                  <a:pt x="573" y="486"/>
                </a:lnTo>
                <a:lnTo>
                  <a:pt x="573" y="486"/>
                </a:lnTo>
                <a:lnTo>
                  <a:pt x="574" y="488"/>
                </a:lnTo>
                <a:lnTo>
                  <a:pt x="576" y="489"/>
                </a:lnTo>
                <a:lnTo>
                  <a:pt x="578" y="490"/>
                </a:lnTo>
                <a:lnTo>
                  <a:pt x="579" y="491"/>
                </a:lnTo>
                <a:lnTo>
                  <a:pt x="581" y="492"/>
                </a:lnTo>
                <a:lnTo>
                  <a:pt x="582" y="493"/>
                </a:lnTo>
                <a:lnTo>
                  <a:pt x="584" y="494"/>
                </a:lnTo>
                <a:lnTo>
                  <a:pt x="585" y="495"/>
                </a:lnTo>
                <a:lnTo>
                  <a:pt x="589" y="497"/>
                </a:lnTo>
                <a:lnTo>
                  <a:pt x="590" y="498"/>
                </a:lnTo>
                <a:lnTo>
                  <a:pt x="591" y="499"/>
                </a:lnTo>
                <a:lnTo>
                  <a:pt x="592" y="499"/>
                </a:lnTo>
                <a:lnTo>
                  <a:pt x="593" y="500"/>
                </a:lnTo>
                <a:lnTo>
                  <a:pt x="594" y="501"/>
                </a:lnTo>
                <a:lnTo>
                  <a:pt x="595" y="501"/>
                </a:lnTo>
                <a:lnTo>
                  <a:pt x="596" y="502"/>
                </a:lnTo>
                <a:lnTo>
                  <a:pt x="597" y="503"/>
                </a:lnTo>
                <a:lnTo>
                  <a:pt x="598" y="504"/>
                </a:lnTo>
                <a:lnTo>
                  <a:pt x="599" y="505"/>
                </a:lnTo>
                <a:lnTo>
                  <a:pt x="600" y="506"/>
                </a:lnTo>
                <a:lnTo>
                  <a:pt x="602" y="507"/>
                </a:lnTo>
                <a:lnTo>
                  <a:pt x="603" y="508"/>
                </a:lnTo>
                <a:lnTo>
                  <a:pt x="604" y="508"/>
                </a:lnTo>
                <a:lnTo>
                  <a:pt x="604" y="508"/>
                </a:lnTo>
                <a:lnTo>
                  <a:pt x="605" y="508"/>
                </a:lnTo>
                <a:lnTo>
                  <a:pt x="607" y="509"/>
                </a:lnTo>
                <a:lnTo>
                  <a:pt x="607" y="510"/>
                </a:lnTo>
                <a:lnTo>
                  <a:pt x="608" y="511"/>
                </a:lnTo>
                <a:lnTo>
                  <a:pt x="609" y="511"/>
                </a:lnTo>
                <a:lnTo>
                  <a:pt x="610" y="513"/>
                </a:lnTo>
                <a:lnTo>
                  <a:pt x="614" y="515"/>
                </a:lnTo>
                <a:lnTo>
                  <a:pt x="615" y="515"/>
                </a:lnTo>
                <a:lnTo>
                  <a:pt x="618" y="518"/>
                </a:lnTo>
                <a:lnTo>
                  <a:pt x="619" y="519"/>
                </a:lnTo>
                <a:lnTo>
                  <a:pt x="620" y="520"/>
                </a:lnTo>
                <a:lnTo>
                  <a:pt x="622" y="520"/>
                </a:lnTo>
                <a:lnTo>
                  <a:pt x="623" y="521"/>
                </a:lnTo>
                <a:lnTo>
                  <a:pt x="624" y="522"/>
                </a:lnTo>
                <a:lnTo>
                  <a:pt x="625" y="523"/>
                </a:lnTo>
                <a:lnTo>
                  <a:pt x="626" y="523"/>
                </a:lnTo>
                <a:lnTo>
                  <a:pt x="626" y="524"/>
                </a:lnTo>
                <a:lnTo>
                  <a:pt x="628" y="524"/>
                </a:lnTo>
                <a:lnTo>
                  <a:pt x="628" y="525"/>
                </a:lnTo>
                <a:lnTo>
                  <a:pt x="629" y="525"/>
                </a:lnTo>
                <a:lnTo>
                  <a:pt x="630" y="526"/>
                </a:lnTo>
                <a:lnTo>
                  <a:pt x="631" y="527"/>
                </a:lnTo>
                <a:lnTo>
                  <a:pt x="632" y="527"/>
                </a:lnTo>
                <a:lnTo>
                  <a:pt x="633" y="529"/>
                </a:lnTo>
                <a:lnTo>
                  <a:pt x="637" y="532"/>
                </a:lnTo>
                <a:lnTo>
                  <a:pt x="638" y="531"/>
                </a:lnTo>
                <a:lnTo>
                  <a:pt x="637" y="531"/>
                </a:lnTo>
                <a:lnTo>
                  <a:pt x="637" y="530"/>
                </a:lnTo>
                <a:lnTo>
                  <a:pt x="637" y="529"/>
                </a:lnTo>
                <a:lnTo>
                  <a:pt x="637" y="528"/>
                </a:lnTo>
                <a:lnTo>
                  <a:pt x="637" y="527"/>
                </a:lnTo>
                <a:lnTo>
                  <a:pt x="637" y="526"/>
                </a:lnTo>
                <a:lnTo>
                  <a:pt x="637" y="525"/>
                </a:lnTo>
                <a:lnTo>
                  <a:pt x="636" y="525"/>
                </a:lnTo>
                <a:lnTo>
                  <a:pt x="635" y="525"/>
                </a:lnTo>
                <a:lnTo>
                  <a:pt x="634" y="525"/>
                </a:lnTo>
                <a:lnTo>
                  <a:pt x="633" y="525"/>
                </a:lnTo>
                <a:lnTo>
                  <a:pt x="633" y="524"/>
                </a:lnTo>
                <a:lnTo>
                  <a:pt x="632" y="524"/>
                </a:lnTo>
                <a:lnTo>
                  <a:pt x="631" y="524"/>
                </a:lnTo>
                <a:lnTo>
                  <a:pt x="630" y="523"/>
                </a:lnTo>
                <a:lnTo>
                  <a:pt x="629" y="523"/>
                </a:lnTo>
                <a:lnTo>
                  <a:pt x="628" y="522"/>
                </a:lnTo>
                <a:lnTo>
                  <a:pt x="625" y="521"/>
                </a:lnTo>
                <a:lnTo>
                  <a:pt x="626" y="521"/>
                </a:lnTo>
                <a:lnTo>
                  <a:pt x="626" y="520"/>
                </a:lnTo>
                <a:lnTo>
                  <a:pt x="630" y="517"/>
                </a:lnTo>
                <a:lnTo>
                  <a:pt x="633" y="519"/>
                </a:lnTo>
                <a:lnTo>
                  <a:pt x="634" y="518"/>
                </a:lnTo>
                <a:lnTo>
                  <a:pt x="637" y="518"/>
                </a:lnTo>
                <a:lnTo>
                  <a:pt x="637" y="515"/>
                </a:lnTo>
                <a:lnTo>
                  <a:pt x="637" y="514"/>
                </a:lnTo>
                <a:lnTo>
                  <a:pt x="637" y="513"/>
                </a:lnTo>
                <a:lnTo>
                  <a:pt x="637" y="509"/>
                </a:lnTo>
                <a:lnTo>
                  <a:pt x="637" y="505"/>
                </a:lnTo>
                <a:lnTo>
                  <a:pt x="637" y="501"/>
                </a:lnTo>
                <a:lnTo>
                  <a:pt x="637" y="500"/>
                </a:lnTo>
                <a:lnTo>
                  <a:pt x="637" y="498"/>
                </a:lnTo>
                <a:lnTo>
                  <a:pt x="637" y="496"/>
                </a:lnTo>
                <a:lnTo>
                  <a:pt x="637" y="496"/>
                </a:lnTo>
                <a:lnTo>
                  <a:pt x="637" y="494"/>
                </a:lnTo>
                <a:lnTo>
                  <a:pt x="637" y="493"/>
                </a:lnTo>
                <a:lnTo>
                  <a:pt x="637" y="492"/>
                </a:lnTo>
                <a:lnTo>
                  <a:pt x="637" y="491"/>
                </a:lnTo>
                <a:lnTo>
                  <a:pt x="637" y="490"/>
                </a:lnTo>
                <a:lnTo>
                  <a:pt x="637" y="486"/>
                </a:lnTo>
                <a:lnTo>
                  <a:pt x="637" y="485"/>
                </a:lnTo>
                <a:lnTo>
                  <a:pt x="637" y="484"/>
                </a:lnTo>
                <a:lnTo>
                  <a:pt x="637" y="483"/>
                </a:lnTo>
                <a:lnTo>
                  <a:pt x="637" y="479"/>
                </a:lnTo>
                <a:lnTo>
                  <a:pt x="637" y="478"/>
                </a:lnTo>
                <a:lnTo>
                  <a:pt x="636" y="475"/>
                </a:lnTo>
                <a:lnTo>
                  <a:pt x="634" y="475"/>
                </a:lnTo>
                <a:lnTo>
                  <a:pt x="633" y="475"/>
                </a:lnTo>
                <a:lnTo>
                  <a:pt x="631" y="475"/>
                </a:lnTo>
                <a:lnTo>
                  <a:pt x="631" y="474"/>
                </a:lnTo>
                <a:lnTo>
                  <a:pt x="630" y="474"/>
                </a:lnTo>
                <a:lnTo>
                  <a:pt x="630" y="473"/>
                </a:lnTo>
                <a:lnTo>
                  <a:pt x="630" y="472"/>
                </a:lnTo>
                <a:lnTo>
                  <a:pt x="632" y="472"/>
                </a:lnTo>
                <a:lnTo>
                  <a:pt x="633" y="472"/>
                </a:lnTo>
                <a:lnTo>
                  <a:pt x="633" y="471"/>
                </a:lnTo>
                <a:lnTo>
                  <a:pt x="633" y="471"/>
                </a:lnTo>
                <a:lnTo>
                  <a:pt x="634" y="471"/>
                </a:lnTo>
                <a:lnTo>
                  <a:pt x="635" y="471"/>
                </a:lnTo>
                <a:lnTo>
                  <a:pt x="635" y="470"/>
                </a:lnTo>
                <a:lnTo>
                  <a:pt x="636" y="470"/>
                </a:lnTo>
                <a:lnTo>
                  <a:pt x="636" y="469"/>
                </a:lnTo>
                <a:lnTo>
                  <a:pt x="636" y="468"/>
                </a:lnTo>
                <a:lnTo>
                  <a:pt x="636" y="467"/>
                </a:lnTo>
                <a:lnTo>
                  <a:pt x="636" y="466"/>
                </a:lnTo>
                <a:lnTo>
                  <a:pt x="635" y="465"/>
                </a:lnTo>
                <a:lnTo>
                  <a:pt x="634" y="465"/>
                </a:lnTo>
                <a:lnTo>
                  <a:pt x="633" y="465"/>
                </a:lnTo>
                <a:lnTo>
                  <a:pt x="633" y="465"/>
                </a:lnTo>
                <a:lnTo>
                  <a:pt x="633" y="464"/>
                </a:lnTo>
                <a:lnTo>
                  <a:pt x="633" y="463"/>
                </a:lnTo>
                <a:lnTo>
                  <a:pt x="633" y="462"/>
                </a:lnTo>
                <a:lnTo>
                  <a:pt x="633" y="460"/>
                </a:lnTo>
                <a:lnTo>
                  <a:pt x="633" y="460"/>
                </a:lnTo>
                <a:lnTo>
                  <a:pt x="634" y="461"/>
                </a:lnTo>
                <a:lnTo>
                  <a:pt x="634" y="462"/>
                </a:lnTo>
                <a:lnTo>
                  <a:pt x="635" y="463"/>
                </a:lnTo>
                <a:lnTo>
                  <a:pt x="636" y="464"/>
                </a:lnTo>
                <a:lnTo>
                  <a:pt x="636" y="465"/>
                </a:lnTo>
                <a:lnTo>
                  <a:pt x="636" y="466"/>
                </a:lnTo>
                <a:lnTo>
                  <a:pt x="637" y="466"/>
                </a:lnTo>
                <a:lnTo>
                  <a:pt x="637" y="467"/>
                </a:lnTo>
                <a:lnTo>
                  <a:pt x="639" y="467"/>
                </a:lnTo>
                <a:lnTo>
                  <a:pt x="639" y="469"/>
                </a:lnTo>
                <a:lnTo>
                  <a:pt x="640" y="469"/>
                </a:lnTo>
                <a:lnTo>
                  <a:pt x="641" y="469"/>
                </a:lnTo>
                <a:lnTo>
                  <a:pt x="641" y="471"/>
                </a:lnTo>
                <a:lnTo>
                  <a:pt x="641" y="472"/>
                </a:lnTo>
                <a:lnTo>
                  <a:pt x="642" y="472"/>
                </a:lnTo>
                <a:lnTo>
                  <a:pt x="643" y="472"/>
                </a:lnTo>
                <a:lnTo>
                  <a:pt x="644" y="472"/>
                </a:lnTo>
                <a:lnTo>
                  <a:pt x="645" y="472"/>
                </a:lnTo>
                <a:lnTo>
                  <a:pt x="645" y="472"/>
                </a:lnTo>
                <a:lnTo>
                  <a:pt x="646" y="472"/>
                </a:lnTo>
                <a:lnTo>
                  <a:pt x="647" y="472"/>
                </a:lnTo>
                <a:lnTo>
                  <a:pt x="648" y="472"/>
                </a:lnTo>
                <a:lnTo>
                  <a:pt x="649" y="472"/>
                </a:lnTo>
                <a:lnTo>
                  <a:pt x="650" y="472"/>
                </a:lnTo>
                <a:lnTo>
                  <a:pt x="651" y="472"/>
                </a:lnTo>
                <a:lnTo>
                  <a:pt x="652" y="472"/>
                </a:lnTo>
                <a:lnTo>
                  <a:pt x="653" y="472"/>
                </a:lnTo>
                <a:lnTo>
                  <a:pt x="656" y="472"/>
                </a:lnTo>
                <a:lnTo>
                  <a:pt x="657" y="472"/>
                </a:lnTo>
                <a:lnTo>
                  <a:pt x="658" y="472"/>
                </a:lnTo>
                <a:lnTo>
                  <a:pt x="659" y="472"/>
                </a:lnTo>
                <a:lnTo>
                  <a:pt x="660" y="472"/>
                </a:lnTo>
                <a:lnTo>
                  <a:pt x="661" y="472"/>
                </a:lnTo>
                <a:lnTo>
                  <a:pt x="662" y="472"/>
                </a:lnTo>
                <a:lnTo>
                  <a:pt x="663" y="472"/>
                </a:lnTo>
                <a:lnTo>
                  <a:pt x="664" y="472"/>
                </a:lnTo>
                <a:lnTo>
                  <a:pt x="665" y="472"/>
                </a:lnTo>
                <a:lnTo>
                  <a:pt x="666" y="472"/>
                </a:lnTo>
                <a:lnTo>
                  <a:pt x="666" y="471"/>
                </a:lnTo>
                <a:lnTo>
                  <a:pt x="666" y="470"/>
                </a:lnTo>
                <a:lnTo>
                  <a:pt x="666" y="469"/>
                </a:lnTo>
                <a:lnTo>
                  <a:pt x="666" y="468"/>
                </a:lnTo>
                <a:lnTo>
                  <a:pt x="667" y="468"/>
                </a:lnTo>
                <a:lnTo>
                  <a:pt x="668" y="468"/>
                </a:lnTo>
                <a:lnTo>
                  <a:pt x="668" y="469"/>
                </a:lnTo>
                <a:lnTo>
                  <a:pt x="669" y="469"/>
                </a:lnTo>
                <a:lnTo>
                  <a:pt x="669" y="470"/>
                </a:lnTo>
                <a:lnTo>
                  <a:pt x="669" y="470"/>
                </a:lnTo>
                <a:lnTo>
                  <a:pt x="670" y="471"/>
                </a:lnTo>
                <a:lnTo>
                  <a:pt x="671" y="472"/>
                </a:lnTo>
                <a:lnTo>
                  <a:pt x="672" y="472"/>
                </a:lnTo>
                <a:lnTo>
                  <a:pt x="672" y="471"/>
                </a:lnTo>
                <a:lnTo>
                  <a:pt x="673" y="471"/>
                </a:lnTo>
                <a:lnTo>
                  <a:pt x="674" y="471"/>
                </a:lnTo>
                <a:lnTo>
                  <a:pt x="675" y="470"/>
                </a:lnTo>
                <a:lnTo>
                  <a:pt x="676" y="470"/>
                </a:lnTo>
                <a:lnTo>
                  <a:pt x="677" y="469"/>
                </a:lnTo>
                <a:lnTo>
                  <a:pt x="678" y="468"/>
                </a:lnTo>
                <a:lnTo>
                  <a:pt x="678" y="467"/>
                </a:lnTo>
                <a:lnTo>
                  <a:pt x="679" y="467"/>
                </a:lnTo>
                <a:lnTo>
                  <a:pt x="680" y="466"/>
                </a:lnTo>
                <a:lnTo>
                  <a:pt x="681" y="465"/>
                </a:lnTo>
                <a:lnTo>
                  <a:pt x="681" y="464"/>
                </a:lnTo>
                <a:lnTo>
                  <a:pt x="682" y="463"/>
                </a:lnTo>
                <a:lnTo>
                  <a:pt x="683" y="463"/>
                </a:lnTo>
                <a:lnTo>
                  <a:pt x="684" y="462"/>
                </a:lnTo>
                <a:lnTo>
                  <a:pt x="685" y="462"/>
                </a:lnTo>
                <a:lnTo>
                  <a:pt x="685" y="461"/>
                </a:lnTo>
                <a:lnTo>
                  <a:pt x="686" y="461"/>
                </a:lnTo>
                <a:lnTo>
                  <a:pt x="687" y="461"/>
                </a:lnTo>
                <a:lnTo>
                  <a:pt x="688" y="461"/>
                </a:lnTo>
                <a:lnTo>
                  <a:pt x="689" y="460"/>
                </a:lnTo>
                <a:lnTo>
                  <a:pt x="690" y="460"/>
                </a:lnTo>
                <a:lnTo>
                  <a:pt x="691" y="460"/>
                </a:lnTo>
                <a:lnTo>
                  <a:pt x="691" y="460"/>
                </a:lnTo>
                <a:lnTo>
                  <a:pt x="691" y="459"/>
                </a:lnTo>
                <a:lnTo>
                  <a:pt x="692" y="459"/>
                </a:lnTo>
                <a:lnTo>
                  <a:pt x="693" y="458"/>
                </a:lnTo>
                <a:lnTo>
                  <a:pt x="693" y="457"/>
                </a:lnTo>
                <a:lnTo>
                  <a:pt x="693" y="456"/>
                </a:lnTo>
                <a:lnTo>
                  <a:pt x="693" y="455"/>
                </a:lnTo>
                <a:lnTo>
                  <a:pt x="693" y="456"/>
                </a:lnTo>
                <a:lnTo>
                  <a:pt x="693" y="457"/>
                </a:lnTo>
                <a:lnTo>
                  <a:pt x="693" y="458"/>
                </a:lnTo>
                <a:lnTo>
                  <a:pt x="693" y="459"/>
                </a:lnTo>
                <a:lnTo>
                  <a:pt x="693" y="460"/>
                </a:lnTo>
                <a:lnTo>
                  <a:pt x="693" y="460"/>
                </a:lnTo>
                <a:lnTo>
                  <a:pt x="692" y="461"/>
                </a:lnTo>
                <a:lnTo>
                  <a:pt x="692" y="462"/>
                </a:lnTo>
                <a:lnTo>
                  <a:pt x="692" y="463"/>
                </a:lnTo>
                <a:lnTo>
                  <a:pt x="692" y="464"/>
                </a:lnTo>
                <a:lnTo>
                  <a:pt x="691" y="465"/>
                </a:lnTo>
                <a:lnTo>
                  <a:pt x="691" y="466"/>
                </a:lnTo>
                <a:lnTo>
                  <a:pt x="690" y="466"/>
                </a:lnTo>
                <a:lnTo>
                  <a:pt x="690" y="467"/>
                </a:lnTo>
                <a:lnTo>
                  <a:pt x="689" y="467"/>
                </a:lnTo>
                <a:lnTo>
                  <a:pt x="689" y="468"/>
                </a:lnTo>
                <a:lnTo>
                  <a:pt x="688" y="468"/>
                </a:lnTo>
                <a:lnTo>
                  <a:pt x="687" y="469"/>
                </a:lnTo>
                <a:lnTo>
                  <a:pt x="686" y="470"/>
                </a:lnTo>
                <a:lnTo>
                  <a:pt x="686" y="471"/>
                </a:lnTo>
                <a:lnTo>
                  <a:pt x="686" y="472"/>
                </a:lnTo>
                <a:lnTo>
                  <a:pt x="685" y="472"/>
                </a:lnTo>
                <a:lnTo>
                  <a:pt x="685" y="473"/>
                </a:lnTo>
                <a:lnTo>
                  <a:pt x="685" y="474"/>
                </a:lnTo>
                <a:lnTo>
                  <a:pt x="685" y="475"/>
                </a:lnTo>
                <a:lnTo>
                  <a:pt x="685" y="476"/>
                </a:lnTo>
                <a:lnTo>
                  <a:pt x="685" y="478"/>
                </a:lnTo>
                <a:lnTo>
                  <a:pt x="685" y="480"/>
                </a:lnTo>
                <a:lnTo>
                  <a:pt x="685" y="481"/>
                </a:lnTo>
                <a:lnTo>
                  <a:pt x="685" y="482"/>
                </a:lnTo>
                <a:lnTo>
                  <a:pt x="685" y="483"/>
                </a:lnTo>
                <a:lnTo>
                  <a:pt x="685" y="484"/>
                </a:lnTo>
                <a:lnTo>
                  <a:pt x="685" y="484"/>
                </a:lnTo>
                <a:lnTo>
                  <a:pt x="685" y="485"/>
                </a:lnTo>
                <a:lnTo>
                  <a:pt x="685" y="486"/>
                </a:lnTo>
                <a:lnTo>
                  <a:pt x="685" y="487"/>
                </a:lnTo>
                <a:lnTo>
                  <a:pt x="685" y="488"/>
                </a:lnTo>
                <a:lnTo>
                  <a:pt x="685" y="489"/>
                </a:lnTo>
                <a:lnTo>
                  <a:pt x="685" y="490"/>
                </a:lnTo>
                <a:lnTo>
                  <a:pt x="685" y="491"/>
                </a:lnTo>
                <a:lnTo>
                  <a:pt x="685" y="492"/>
                </a:lnTo>
                <a:lnTo>
                  <a:pt x="685" y="493"/>
                </a:lnTo>
                <a:lnTo>
                  <a:pt x="685" y="494"/>
                </a:lnTo>
                <a:lnTo>
                  <a:pt x="685" y="495"/>
                </a:lnTo>
                <a:lnTo>
                  <a:pt x="686" y="495"/>
                </a:lnTo>
                <a:lnTo>
                  <a:pt x="686" y="496"/>
                </a:lnTo>
                <a:lnTo>
                  <a:pt x="686" y="496"/>
                </a:lnTo>
                <a:lnTo>
                  <a:pt x="686" y="497"/>
                </a:lnTo>
                <a:lnTo>
                  <a:pt x="687" y="497"/>
                </a:lnTo>
                <a:lnTo>
                  <a:pt x="688" y="497"/>
                </a:lnTo>
                <a:lnTo>
                  <a:pt x="688" y="498"/>
                </a:lnTo>
                <a:lnTo>
                  <a:pt x="688" y="499"/>
                </a:lnTo>
                <a:lnTo>
                  <a:pt x="688" y="500"/>
                </a:lnTo>
                <a:lnTo>
                  <a:pt x="687" y="500"/>
                </a:lnTo>
                <a:lnTo>
                  <a:pt x="686" y="500"/>
                </a:lnTo>
                <a:lnTo>
                  <a:pt x="686" y="501"/>
                </a:lnTo>
                <a:lnTo>
                  <a:pt x="687" y="503"/>
                </a:lnTo>
                <a:lnTo>
                  <a:pt x="688" y="504"/>
                </a:lnTo>
                <a:lnTo>
                  <a:pt x="685" y="504"/>
                </a:lnTo>
                <a:lnTo>
                  <a:pt x="685" y="503"/>
                </a:lnTo>
                <a:lnTo>
                  <a:pt x="684" y="502"/>
                </a:lnTo>
                <a:lnTo>
                  <a:pt x="684" y="501"/>
                </a:lnTo>
                <a:lnTo>
                  <a:pt x="684" y="500"/>
                </a:lnTo>
                <a:lnTo>
                  <a:pt x="683" y="499"/>
                </a:lnTo>
                <a:lnTo>
                  <a:pt x="683" y="498"/>
                </a:lnTo>
                <a:lnTo>
                  <a:pt x="683" y="497"/>
                </a:lnTo>
                <a:lnTo>
                  <a:pt x="684" y="497"/>
                </a:lnTo>
                <a:lnTo>
                  <a:pt x="685" y="497"/>
                </a:lnTo>
                <a:lnTo>
                  <a:pt x="685" y="496"/>
                </a:lnTo>
                <a:lnTo>
                  <a:pt x="685" y="496"/>
                </a:lnTo>
                <a:lnTo>
                  <a:pt x="685" y="495"/>
                </a:lnTo>
                <a:lnTo>
                  <a:pt x="685" y="494"/>
                </a:lnTo>
                <a:lnTo>
                  <a:pt x="685" y="493"/>
                </a:lnTo>
                <a:lnTo>
                  <a:pt x="685" y="492"/>
                </a:lnTo>
                <a:lnTo>
                  <a:pt x="685" y="491"/>
                </a:lnTo>
                <a:lnTo>
                  <a:pt x="685" y="490"/>
                </a:lnTo>
                <a:lnTo>
                  <a:pt x="685" y="489"/>
                </a:lnTo>
                <a:lnTo>
                  <a:pt x="685" y="488"/>
                </a:lnTo>
                <a:lnTo>
                  <a:pt x="685" y="487"/>
                </a:lnTo>
                <a:lnTo>
                  <a:pt x="685" y="486"/>
                </a:lnTo>
                <a:lnTo>
                  <a:pt x="685" y="485"/>
                </a:lnTo>
                <a:lnTo>
                  <a:pt x="685" y="484"/>
                </a:lnTo>
                <a:lnTo>
                  <a:pt x="684" y="484"/>
                </a:lnTo>
                <a:lnTo>
                  <a:pt x="684" y="483"/>
                </a:lnTo>
                <a:lnTo>
                  <a:pt x="684" y="482"/>
                </a:lnTo>
                <a:lnTo>
                  <a:pt x="684" y="481"/>
                </a:lnTo>
                <a:lnTo>
                  <a:pt x="684" y="480"/>
                </a:lnTo>
                <a:lnTo>
                  <a:pt x="684" y="479"/>
                </a:lnTo>
                <a:lnTo>
                  <a:pt x="684" y="478"/>
                </a:lnTo>
                <a:lnTo>
                  <a:pt x="684" y="475"/>
                </a:lnTo>
                <a:lnTo>
                  <a:pt x="684" y="473"/>
                </a:lnTo>
                <a:lnTo>
                  <a:pt x="684" y="472"/>
                </a:lnTo>
                <a:lnTo>
                  <a:pt x="685" y="472"/>
                </a:lnTo>
                <a:lnTo>
                  <a:pt x="685" y="472"/>
                </a:lnTo>
                <a:lnTo>
                  <a:pt x="685" y="471"/>
                </a:lnTo>
                <a:lnTo>
                  <a:pt x="686" y="470"/>
                </a:lnTo>
                <a:lnTo>
                  <a:pt x="687" y="469"/>
                </a:lnTo>
                <a:lnTo>
                  <a:pt x="687" y="468"/>
                </a:lnTo>
                <a:lnTo>
                  <a:pt x="688" y="468"/>
                </a:lnTo>
                <a:lnTo>
                  <a:pt x="688" y="467"/>
                </a:lnTo>
                <a:lnTo>
                  <a:pt x="689" y="467"/>
                </a:lnTo>
                <a:lnTo>
                  <a:pt x="690" y="466"/>
                </a:lnTo>
                <a:lnTo>
                  <a:pt x="690" y="465"/>
                </a:lnTo>
                <a:lnTo>
                  <a:pt x="691" y="465"/>
                </a:lnTo>
                <a:lnTo>
                  <a:pt x="691" y="464"/>
                </a:lnTo>
                <a:lnTo>
                  <a:pt x="692" y="463"/>
                </a:lnTo>
                <a:lnTo>
                  <a:pt x="692" y="462"/>
                </a:lnTo>
                <a:lnTo>
                  <a:pt x="692" y="461"/>
                </a:lnTo>
                <a:lnTo>
                  <a:pt x="691" y="461"/>
                </a:lnTo>
                <a:lnTo>
                  <a:pt x="689" y="461"/>
                </a:lnTo>
                <a:lnTo>
                  <a:pt x="687" y="461"/>
                </a:lnTo>
                <a:lnTo>
                  <a:pt x="686" y="462"/>
                </a:lnTo>
                <a:lnTo>
                  <a:pt x="684" y="462"/>
                </a:lnTo>
                <a:lnTo>
                  <a:pt x="683" y="463"/>
                </a:lnTo>
                <a:lnTo>
                  <a:pt x="682" y="464"/>
                </a:lnTo>
                <a:lnTo>
                  <a:pt x="681" y="465"/>
                </a:lnTo>
                <a:lnTo>
                  <a:pt x="680" y="467"/>
                </a:lnTo>
                <a:lnTo>
                  <a:pt x="679" y="468"/>
                </a:lnTo>
                <a:lnTo>
                  <a:pt x="678" y="468"/>
                </a:lnTo>
                <a:lnTo>
                  <a:pt x="678" y="469"/>
                </a:lnTo>
                <a:lnTo>
                  <a:pt x="676" y="470"/>
                </a:lnTo>
                <a:lnTo>
                  <a:pt x="677" y="471"/>
                </a:lnTo>
                <a:lnTo>
                  <a:pt x="678" y="471"/>
                </a:lnTo>
                <a:lnTo>
                  <a:pt x="676" y="472"/>
                </a:lnTo>
                <a:lnTo>
                  <a:pt x="675" y="471"/>
                </a:lnTo>
                <a:lnTo>
                  <a:pt x="674" y="472"/>
                </a:lnTo>
                <a:lnTo>
                  <a:pt x="675" y="472"/>
                </a:lnTo>
                <a:lnTo>
                  <a:pt x="678" y="476"/>
                </a:lnTo>
                <a:lnTo>
                  <a:pt x="679" y="477"/>
                </a:lnTo>
                <a:lnTo>
                  <a:pt x="678" y="477"/>
                </a:lnTo>
                <a:lnTo>
                  <a:pt x="677" y="477"/>
                </a:lnTo>
                <a:lnTo>
                  <a:pt x="676" y="477"/>
                </a:lnTo>
                <a:lnTo>
                  <a:pt x="675" y="477"/>
                </a:lnTo>
                <a:lnTo>
                  <a:pt x="674" y="477"/>
                </a:lnTo>
                <a:lnTo>
                  <a:pt x="672" y="477"/>
                </a:lnTo>
                <a:lnTo>
                  <a:pt x="671" y="477"/>
                </a:lnTo>
                <a:lnTo>
                  <a:pt x="670" y="477"/>
                </a:lnTo>
                <a:lnTo>
                  <a:pt x="670" y="476"/>
                </a:lnTo>
                <a:lnTo>
                  <a:pt x="670" y="475"/>
                </a:lnTo>
                <a:lnTo>
                  <a:pt x="670" y="474"/>
                </a:lnTo>
                <a:lnTo>
                  <a:pt x="670" y="473"/>
                </a:lnTo>
                <a:lnTo>
                  <a:pt x="670" y="472"/>
                </a:lnTo>
                <a:lnTo>
                  <a:pt x="669" y="472"/>
                </a:lnTo>
                <a:lnTo>
                  <a:pt x="669" y="472"/>
                </a:lnTo>
                <a:lnTo>
                  <a:pt x="668" y="472"/>
                </a:lnTo>
                <a:lnTo>
                  <a:pt x="668" y="474"/>
                </a:lnTo>
                <a:lnTo>
                  <a:pt x="668" y="477"/>
                </a:lnTo>
                <a:lnTo>
                  <a:pt x="667" y="477"/>
                </a:lnTo>
                <a:lnTo>
                  <a:pt x="666" y="477"/>
                </a:lnTo>
                <a:lnTo>
                  <a:pt x="666" y="475"/>
                </a:lnTo>
                <a:lnTo>
                  <a:pt x="666" y="473"/>
                </a:lnTo>
                <a:lnTo>
                  <a:pt x="665" y="473"/>
                </a:lnTo>
                <a:lnTo>
                  <a:pt x="665" y="472"/>
                </a:lnTo>
                <a:lnTo>
                  <a:pt x="664" y="472"/>
                </a:lnTo>
                <a:lnTo>
                  <a:pt x="663" y="472"/>
                </a:lnTo>
                <a:lnTo>
                  <a:pt x="662" y="472"/>
                </a:lnTo>
                <a:lnTo>
                  <a:pt x="661" y="472"/>
                </a:lnTo>
                <a:lnTo>
                  <a:pt x="661" y="473"/>
                </a:lnTo>
                <a:lnTo>
                  <a:pt x="661" y="474"/>
                </a:lnTo>
                <a:lnTo>
                  <a:pt x="660" y="473"/>
                </a:lnTo>
                <a:lnTo>
                  <a:pt x="659" y="473"/>
                </a:lnTo>
                <a:lnTo>
                  <a:pt x="659" y="472"/>
                </a:lnTo>
                <a:lnTo>
                  <a:pt x="658" y="472"/>
                </a:lnTo>
                <a:lnTo>
                  <a:pt x="656" y="472"/>
                </a:lnTo>
                <a:lnTo>
                  <a:pt x="655" y="472"/>
                </a:lnTo>
                <a:lnTo>
                  <a:pt x="653" y="472"/>
                </a:lnTo>
                <a:lnTo>
                  <a:pt x="651" y="472"/>
                </a:lnTo>
                <a:lnTo>
                  <a:pt x="650" y="472"/>
                </a:lnTo>
                <a:lnTo>
                  <a:pt x="648" y="472"/>
                </a:lnTo>
                <a:lnTo>
                  <a:pt x="647" y="472"/>
                </a:lnTo>
                <a:lnTo>
                  <a:pt x="645" y="472"/>
                </a:lnTo>
                <a:lnTo>
                  <a:pt x="645" y="473"/>
                </a:lnTo>
                <a:lnTo>
                  <a:pt x="645" y="474"/>
                </a:lnTo>
                <a:lnTo>
                  <a:pt x="645" y="475"/>
                </a:lnTo>
                <a:lnTo>
                  <a:pt x="647" y="475"/>
                </a:lnTo>
                <a:lnTo>
                  <a:pt x="648" y="475"/>
                </a:lnTo>
                <a:lnTo>
                  <a:pt x="648" y="476"/>
                </a:lnTo>
                <a:lnTo>
                  <a:pt x="648" y="477"/>
                </a:lnTo>
                <a:lnTo>
                  <a:pt x="648" y="478"/>
                </a:lnTo>
                <a:lnTo>
                  <a:pt x="648" y="479"/>
                </a:lnTo>
                <a:lnTo>
                  <a:pt x="647" y="479"/>
                </a:lnTo>
                <a:lnTo>
                  <a:pt x="646" y="479"/>
                </a:lnTo>
                <a:lnTo>
                  <a:pt x="645" y="479"/>
                </a:lnTo>
                <a:lnTo>
                  <a:pt x="645" y="479"/>
                </a:lnTo>
                <a:lnTo>
                  <a:pt x="644" y="479"/>
                </a:lnTo>
                <a:lnTo>
                  <a:pt x="643" y="479"/>
                </a:lnTo>
                <a:lnTo>
                  <a:pt x="642" y="479"/>
                </a:lnTo>
                <a:lnTo>
                  <a:pt x="641" y="479"/>
                </a:lnTo>
                <a:lnTo>
                  <a:pt x="640" y="479"/>
                </a:lnTo>
                <a:lnTo>
                  <a:pt x="639" y="479"/>
                </a:lnTo>
                <a:lnTo>
                  <a:pt x="638" y="479"/>
                </a:lnTo>
                <a:lnTo>
                  <a:pt x="637" y="479"/>
                </a:lnTo>
                <a:lnTo>
                  <a:pt x="637" y="480"/>
                </a:lnTo>
                <a:lnTo>
                  <a:pt x="637" y="486"/>
                </a:lnTo>
                <a:lnTo>
                  <a:pt x="638" y="490"/>
                </a:lnTo>
                <a:lnTo>
                  <a:pt x="638" y="491"/>
                </a:lnTo>
                <a:lnTo>
                  <a:pt x="638" y="492"/>
                </a:lnTo>
                <a:lnTo>
                  <a:pt x="638" y="493"/>
                </a:lnTo>
                <a:lnTo>
                  <a:pt x="638" y="494"/>
                </a:lnTo>
                <a:lnTo>
                  <a:pt x="638" y="496"/>
                </a:lnTo>
                <a:lnTo>
                  <a:pt x="638" y="496"/>
                </a:lnTo>
                <a:lnTo>
                  <a:pt x="638" y="498"/>
                </a:lnTo>
                <a:lnTo>
                  <a:pt x="638" y="500"/>
                </a:lnTo>
                <a:lnTo>
                  <a:pt x="638" y="504"/>
                </a:lnTo>
                <a:lnTo>
                  <a:pt x="639" y="504"/>
                </a:lnTo>
                <a:lnTo>
                  <a:pt x="640" y="504"/>
                </a:lnTo>
                <a:lnTo>
                  <a:pt x="640" y="505"/>
                </a:lnTo>
                <a:lnTo>
                  <a:pt x="640" y="507"/>
                </a:lnTo>
                <a:lnTo>
                  <a:pt x="640" y="508"/>
                </a:lnTo>
                <a:lnTo>
                  <a:pt x="640" y="508"/>
                </a:lnTo>
                <a:lnTo>
                  <a:pt x="640" y="509"/>
                </a:lnTo>
                <a:lnTo>
                  <a:pt x="640" y="510"/>
                </a:lnTo>
                <a:lnTo>
                  <a:pt x="640" y="511"/>
                </a:lnTo>
                <a:lnTo>
                  <a:pt x="640" y="512"/>
                </a:lnTo>
                <a:lnTo>
                  <a:pt x="640" y="513"/>
                </a:lnTo>
                <a:lnTo>
                  <a:pt x="640" y="514"/>
                </a:lnTo>
                <a:lnTo>
                  <a:pt x="641" y="514"/>
                </a:lnTo>
                <a:lnTo>
                  <a:pt x="641" y="515"/>
                </a:lnTo>
                <a:lnTo>
                  <a:pt x="641" y="516"/>
                </a:lnTo>
                <a:lnTo>
                  <a:pt x="641" y="517"/>
                </a:lnTo>
                <a:lnTo>
                  <a:pt x="641" y="518"/>
                </a:lnTo>
                <a:lnTo>
                  <a:pt x="641" y="519"/>
                </a:lnTo>
                <a:lnTo>
                  <a:pt x="641" y="520"/>
                </a:lnTo>
                <a:lnTo>
                  <a:pt x="641" y="520"/>
                </a:lnTo>
                <a:lnTo>
                  <a:pt x="641" y="521"/>
                </a:lnTo>
                <a:lnTo>
                  <a:pt x="641" y="522"/>
                </a:lnTo>
                <a:lnTo>
                  <a:pt x="641" y="523"/>
                </a:lnTo>
                <a:lnTo>
                  <a:pt x="641" y="524"/>
                </a:lnTo>
                <a:lnTo>
                  <a:pt x="641" y="525"/>
                </a:lnTo>
                <a:lnTo>
                  <a:pt x="641" y="526"/>
                </a:lnTo>
                <a:lnTo>
                  <a:pt x="639" y="526"/>
                </a:lnTo>
                <a:lnTo>
                  <a:pt x="639" y="527"/>
                </a:lnTo>
                <a:lnTo>
                  <a:pt x="641" y="527"/>
                </a:lnTo>
                <a:lnTo>
                  <a:pt x="644" y="527"/>
                </a:lnTo>
                <a:lnTo>
                  <a:pt x="645" y="528"/>
                </a:lnTo>
                <a:lnTo>
                  <a:pt x="648" y="528"/>
                </a:lnTo>
                <a:lnTo>
                  <a:pt x="650" y="528"/>
                </a:lnTo>
                <a:lnTo>
                  <a:pt x="652" y="529"/>
                </a:lnTo>
                <a:lnTo>
                  <a:pt x="653" y="530"/>
                </a:lnTo>
                <a:lnTo>
                  <a:pt x="657" y="532"/>
                </a:lnTo>
                <a:lnTo>
                  <a:pt x="659" y="534"/>
                </a:lnTo>
                <a:lnTo>
                  <a:pt x="658" y="534"/>
                </a:lnTo>
                <a:lnTo>
                  <a:pt x="649" y="539"/>
                </a:lnTo>
                <a:lnTo>
                  <a:pt x="648" y="538"/>
                </a:lnTo>
                <a:lnTo>
                  <a:pt x="645" y="536"/>
                </a:lnTo>
                <a:lnTo>
                  <a:pt x="639" y="532"/>
                </a:lnTo>
                <a:lnTo>
                  <a:pt x="638" y="532"/>
                </a:lnTo>
                <a:lnTo>
                  <a:pt x="638" y="532"/>
                </a:lnTo>
                <a:lnTo>
                  <a:pt x="642" y="534"/>
                </a:lnTo>
                <a:lnTo>
                  <a:pt x="646" y="538"/>
                </a:lnTo>
                <a:lnTo>
                  <a:pt x="647" y="539"/>
                </a:lnTo>
                <a:lnTo>
                  <a:pt x="648" y="539"/>
                </a:lnTo>
                <a:lnTo>
                  <a:pt x="649" y="540"/>
                </a:lnTo>
                <a:lnTo>
                  <a:pt x="650" y="541"/>
                </a:lnTo>
                <a:lnTo>
                  <a:pt x="653" y="543"/>
                </a:lnTo>
                <a:lnTo>
                  <a:pt x="653" y="542"/>
                </a:lnTo>
                <a:lnTo>
                  <a:pt x="650" y="540"/>
                </a:lnTo>
                <a:lnTo>
                  <a:pt x="651" y="539"/>
                </a:lnTo>
                <a:lnTo>
                  <a:pt x="652" y="539"/>
                </a:lnTo>
                <a:lnTo>
                  <a:pt x="656" y="537"/>
                </a:lnTo>
                <a:lnTo>
                  <a:pt x="659" y="535"/>
                </a:lnTo>
                <a:lnTo>
                  <a:pt x="660" y="535"/>
                </a:lnTo>
                <a:lnTo>
                  <a:pt x="661" y="536"/>
                </a:lnTo>
                <a:lnTo>
                  <a:pt x="662" y="537"/>
                </a:lnTo>
                <a:lnTo>
                  <a:pt x="663" y="537"/>
                </a:lnTo>
                <a:lnTo>
                  <a:pt x="663" y="538"/>
                </a:lnTo>
                <a:lnTo>
                  <a:pt x="665" y="540"/>
                </a:lnTo>
                <a:lnTo>
                  <a:pt x="665" y="541"/>
                </a:lnTo>
                <a:lnTo>
                  <a:pt x="666" y="542"/>
                </a:lnTo>
                <a:lnTo>
                  <a:pt x="666" y="541"/>
                </a:lnTo>
                <a:lnTo>
                  <a:pt x="667" y="541"/>
                </a:lnTo>
                <a:lnTo>
                  <a:pt x="668" y="541"/>
                </a:lnTo>
                <a:lnTo>
                  <a:pt x="667" y="541"/>
                </a:lnTo>
                <a:lnTo>
                  <a:pt x="666" y="539"/>
                </a:lnTo>
                <a:lnTo>
                  <a:pt x="665" y="537"/>
                </a:lnTo>
                <a:lnTo>
                  <a:pt x="662" y="535"/>
                </a:lnTo>
                <a:lnTo>
                  <a:pt x="661" y="534"/>
                </a:lnTo>
                <a:lnTo>
                  <a:pt x="660" y="533"/>
                </a:lnTo>
                <a:lnTo>
                  <a:pt x="657" y="531"/>
                </a:lnTo>
                <a:lnTo>
                  <a:pt x="655" y="530"/>
                </a:lnTo>
                <a:lnTo>
                  <a:pt x="654" y="529"/>
                </a:lnTo>
                <a:lnTo>
                  <a:pt x="655" y="529"/>
                </a:lnTo>
                <a:lnTo>
                  <a:pt x="655" y="528"/>
                </a:lnTo>
                <a:lnTo>
                  <a:pt x="656" y="528"/>
                </a:lnTo>
                <a:lnTo>
                  <a:pt x="656" y="527"/>
                </a:lnTo>
                <a:lnTo>
                  <a:pt x="657" y="527"/>
                </a:lnTo>
                <a:lnTo>
                  <a:pt x="657" y="527"/>
                </a:lnTo>
                <a:lnTo>
                  <a:pt x="657" y="529"/>
                </a:lnTo>
                <a:lnTo>
                  <a:pt x="658" y="530"/>
                </a:lnTo>
                <a:lnTo>
                  <a:pt x="659" y="530"/>
                </a:lnTo>
                <a:lnTo>
                  <a:pt x="659" y="531"/>
                </a:lnTo>
                <a:lnTo>
                  <a:pt x="660" y="532"/>
                </a:lnTo>
                <a:lnTo>
                  <a:pt x="661" y="532"/>
                </a:lnTo>
                <a:lnTo>
                  <a:pt x="662" y="532"/>
                </a:lnTo>
                <a:lnTo>
                  <a:pt x="667" y="531"/>
                </a:lnTo>
                <a:lnTo>
                  <a:pt x="669" y="529"/>
                </a:lnTo>
                <a:lnTo>
                  <a:pt x="670" y="529"/>
                </a:lnTo>
                <a:lnTo>
                  <a:pt x="671" y="528"/>
                </a:lnTo>
                <a:lnTo>
                  <a:pt x="677" y="526"/>
                </a:lnTo>
                <a:lnTo>
                  <a:pt x="682" y="523"/>
                </a:lnTo>
                <a:lnTo>
                  <a:pt x="683" y="522"/>
                </a:lnTo>
                <a:lnTo>
                  <a:pt x="684" y="522"/>
                </a:lnTo>
                <a:lnTo>
                  <a:pt x="684" y="523"/>
                </a:lnTo>
                <a:lnTo>
                  <a:pt x="684" y="524"/>
                </a:lnTo>
                <a:lnTo>
                  <a:pt x="684" y="527"/>
                </a:lnTo>
                <a:lnTo>
                  <a:pt x="673" y="532"/>
                </a:lnTo>
                <a:lnTo>
                  <a:pt x="674" y="532"/>
                </a:lnTo>
                <a:lnTo>
                  <a:pt x="674" y="533"/>
                </a:lnTo>
                <a:lnTo>
                  <a:pt x="676" y="534"/>
                </a:lnTo>
                <a:lnTo>
                  <a:pt x="676" y="535"/>
                </a:lnTo>
                <a:lnTo>
                  <a:pt x="677" y="535"/>
                </a:lnTo>
                <a:lnTo>
                  <a:pt x="677" y="534"/>
                </a:lnTo>
                <a:lnTo>
                  <a:pt x="679" y="534"/>
                </a:lnTo>
                <a:lnTo>
                  <a:pt x="680" y="533"/>
                </a:lnTo>
                <a:lnTo>
                  <a:pt x="681" y="534"/>
                </a:lnTo>
                <a:lnTo>
                  <a:pt x="681" y="535"/>
                </a:lnTo>
                <a:lnTo>
                  <a:pt x="681" y="534"/>
                </a:lnTo>
                <a:lnTo>
                  <a:pt x="687" y="532"/>
                </a:lnTo>
                <a:lnTo>
                  <a:pt x="687" y="532"/>
                </a:lnTo>
                <a:lnTo>
                  <a:pt x="688" y="532"/>
                </a:lnTo>
                <a:lnTo>
                  <a:pt x="688" y="529"/>
                </a:lnTo>
                <a:lnTo>
                  <a:pt x="688" y="528"/>
                </a:lnTo>
                <a:lnTo>
                  <a:pt x="688" y="527"/>
                </a:lnTo>
                <a:lnTo>
                  <a:pt x="688" y="526"/>
                </a:lnTo>
                <a:lnTo>
                  <a:pt x="689" y="526"/>
                </a:lnTo>
                <a:lnTo>
                  <a:pt x="689" y="525"/>
                </a:lnTo>
                <a:lnTo>
                  <a:pt x="689" y="524"/>
                </a:lnTo>
                <a:lnTo>
                  <a:pt x="689" y="523"/>
                </a:lnTo>
                <a:lnTo>
                  <a:pt x="689" y="522"/>
                </a:lnTo>
                <a:lnTo>
                  <a:pt x="690" y="522"/>
                </a:lnTo>
                <a:lnTo>
                  <a:pt x="691" y="522"/>
                </a:lnTo>
                <a:lnTo>
                  <a:pt x="692" y="522"/>
                </a:lnTo>
                <a:lnTo>
                  <a:pt x="693" y="522"/>
                </a:lnTo>
                <a:lnTo>
                  <a:pt x="694" y="522"/>
                </a:lnTo>
                <a:lnTo>
                  <a:pt x="695" y="522"/>
                </a:lnTo>
                <a:lnTo>
                  <a:pt x="696" y="523"/>
                </a:lnTo>
                <a:lnTo>
                  <a:pt x="699" y="523"/>
                </a:lnTo>
                <a:lnTo>
                  <a:pt x="700" y="523"/>
                </a:lnTo>
                <a:lnTo>
                  <a:pt x="701" y="523"/>
                </a:lnTo>
                <a:lnTo>
                  <a:pt x="702" y="523"/>
                </a:lnTo>
                <a:lnTo>
                  <a:pt x="703" y="523"/>
                </a:lnTo>
                <a:lnTo>
                  <a:pt x="704" y="523"/>
                </a:lnTo>
                <a:lnTo>
                  <a:pt x="705" y="522"/>
                </a:lnTo>
                <a:lnTo>
                  <a:pt x="705" y="522"/>
                </a:lnTo>
                <a:lnTo>
                  <a:pt x="706" y="522"/>
                </a:lnTo>
                <a:lnTo>
                  <a:pt x="706" y="523"/>
                </a:lnTo>
                <a:lnTo>
                  <a:pt x="707" y="522"/>
                </a:lnTo>
                <a:lnTo>
                  <a:pt x="708" y="522"/>
                </a:lnTo>
                <a:lnTo>
                  <a:pt x="706" y="520"/>
                </a:lnTo>
                <a:lnTo>
                  <a:pt x="705" y="520"/>
                </a:lnTo>
                <a:lnTo>
                  <a:pt x="705" y="520"/>
                </a:lnTo>
                <a:lnTo>
                  <a:pt x="705" y="519"/>
                </a:lnTo>
                <a:lnTo>
                  <a:pt x="708" y="517"/>
                </a:lnTo>
                <a:lnTo>
                  <a:pt x="709" y="516"/>
                </a:lnTo>
                <a:lnTo>
                  <a:pt x="710" y="516"/>
                </a:lnTo>
                <a:lnTo>
                  <a:pt x="711" y="517"/>
                </a:lnTo>
                <a:lnTo>
                  <a:pt x="712" y="518"/>
                </a:lnTo>
                <a:lnTo>
                  <a:pt x="713" y="517"/>
                </a:lnTo>
                <a:lnTo>
                  <a:pt x="714" y="516"/>
                </a:lnTo>
                <a:lnTo>
                  <a:pt x="716" y="515"/>
                </a:lnTo>
                <a:lnTo>
                  <a:pt x="716" y="514"/>
                </a:lnTo>
                <a:lnTo>
                  <a:pt x="716" y="512"/>
                </a:lnTo>
                <a:lnTo>
                  <a:pt x="716" y="511"/>
                </a:lnTo>
                <a:lnTo>
                  <a:pt x="716" y="510"/>
                </a:lnTo>
                <a:lnTo>
                  <a:pt x="716" y="509"/>
                </a:lnTo>
                <a:lnTo>
                  <a:pt x="717" y="509"/>
                </a:lnTo>
                <a:lnTo>
                  <a:pt x="717" y="509"/>
                </a:lnTo>
                <a:lnTo>
                  <a:pt x="718" y="508"/>
                </a:lnTo>
                <a:lnTo>
                  <a:pt x="720" y="508"/>
                </a:lnTo>
                <a:lnTo>
                  <a:pt x="720" y="506"/>
                </a:lnTo>
                <a:lnTo>
                  <a:pt x="718" y="508"/>
                </a:lnTo>
                <a:lnTo>
                  <a:pt x="718" y="507"/>
                </a:lnTo>
                <a:lnTo>
                  <a:pt x="718" y="504"/>
                </a:lnTo>
                <a:lnTo>
                  <a:pt x="719" y="504"/>
                </a:lnTo>
                <a:lnTo>
                  <a:pt x="720" y="504"/>
                </a:lnTo>
                <a:lnTo>
                  <a:pt x="721" y="504"/>
                </a:lnTo>
                <a:lnTo>
                  <a:pt x="721" y="505"/>
                </a:lnTo>
                <a:lnTo>
                  <a:pt x="721" y="506"/>
                </a:lnTo>
                <a:lnTo>
                  <a:pt x="721" y="508"/>
                </a:lnTo>
                <a:lnTo>
                  <a:pt x="724" y="507"/>
                </a:lnTo>
                <a:lnTo>
                  <a:pt x="724" y="509"/>
                </a:lnTo>
                <a:lnTo>
                  <a:pt x="724" y="510"/>
                </a:lnTo>
                <a:lnTo>
                  <a:pt x="724" y="512"/>
                </a:lnTo>
                <a:lnTo>
                  <a:pt x="724" y="513"/>
                </a:lnTo>
                <a:lnTo>
                  <a:pt x="723" y="514"/>
                </a:lnTo>
                <a:lnTo>
                  <a:pt x="722" y="514"/>
                </a:lnTo>
                <a:lnTo>
                  <a:pt x="722" y="515"/>
                </a:lnTo>
                <a:lnTo>
                  <a:pt x="721" y="515"/>
                </a:lnTo>
                <a:lnTo>
                  <a:pt x="720" y="515"/>
                </a:lnTo>
                <a:lnTo>
                  <a:pt x="720" y="516"/>
                </a:lnTo>
                <a:lnTo>
                  <a:pt x="719" y="516"/>
                </a:lnTo>
                <a:lnTo>
                  <a:pt x="718" y="517"/>
                </a:lnTo>
                <a:lnTo>
                  <a:pt x="717" y="517"/>
                </a:lnTo>
                <a:lnTo>
                  <a:pt x="716" y="518"/>
                </a:lnTo>
                <a:lnTo>
                  <a:pt x="715" y="519"/>
                </a:lnTo>
                <a:lnTo>
                  <a:pt x="715" y="520"/>
                </a:lnTo>
                <a:lnTo>
                  <a:pt x="714" y="520"/>
                </a:lnTo>
                <a:lnTo>
                  <a:pt x="713" y="520"/>
                </a:lnTo>
                <a:lnTo>
                  <a:pt x="708" y="523"/>
                </a:lnTo>
                <a:lnTo>
                  <a:pt x="707" y="523"/>
                </a:lnTo>
                <a:lnTo>
                  <a:pt x="708" y="524"/>
                </a:lnTo>
                <a:lnTo>
                  <a:pt x="709" y="524"/>
                </a:lnTo>
                <a:lnTo>
                  <a:pt x="708" y="525"/>
                </a:lnTo>
                <a:lnTo>
                  <a:pt x="707" y="525"/>
                </a:lnTo>
                <a:lnTo>
                  <a:pt x="706" y="525"/>
                </a:lnTo>
                <a:lnTo>
                  <a:pt x="705" y="525"/>
                </a:lnTo>
                <a:lnTo>
                  <a:pt x="704" y="526"/>
                </a:lnTo>
                <a:lnTo>
                  <a:pt x="703" y="526"/>
                </a:lnTo>
                <a:lnTo>
                  <a:pt x="703" y="525"/>
                </a:lnTo>
                <a:lnTo>
                  <a:pt x="703" y="526"/>
                </a:lnTo>
                <a:lnTo>
                  <a:pt x="703" y="527"/>
                </a:lnTo>
                <a:lnTo>
                  <a:pt x="703" y="530"/>
                </a:lnTo>
                <a:lnTo>
                  <a:pt x="703" y="532"/>
                </a:lnTo>
                <a:lnTo>
                  <a:pt x="703" y="536"/>
                </a:lnTo>
                <a:lnTo>
                  <a:pt x="701" y="536"/>
                </a:lnTo>
                <a:lnTo>
                  <a:pt x="700" y="536"/>
                </a:lnTo>
                <a:lnTo>
                  <a:pt x="698" y="536"/>
                </a:lnTo>
                <a:lnTo>
                  <a:pt x="695" y="537"/>
                </a:lnTo>
                <a:lnTo>
                  <a:pt x="694" y="537"/>
                </a:lnTo>
                <a:lnTo>
                  <a:pt x="694" y="540"/>
                </a:lnTo>
                <a:lnTo>
                  <a:pt x="692" y="540"/>
                </a:lnTo>
                <a:lnTo>
                  <a:pt x="691" y="540"/>
                </a:lnTo>
                <a:lnTo>
                  <a:pt x="690" y="540"/>
                </a:lnTo>
                <a:lnTo>
                  <a:pt x="689" y="541"/>
                </a:lnTo>
                <a:lnTo>
                  <a:pt x="688" y="541"/>
                </a:lnTo>
                <a:lnTo>
                  <a:pt x="687" y="541"/>
                </a:lnTo>
                <a:lnTo>
                  <a:pt x="686" y="541"/>
                </a:lnTo>
                <a:lnTo>
                  <a:pt x="685" y="541"/>
                </a:lnTo>
                <a:lnTo>
                  <a:pt x="684" y="541"/>
                </a:lnTo>
                <a:lnTo>
                  <a:pt x="684" y="539"/>
                </a:lnTo>
                <a:lnTo>
                  <a:pt x="684" y="538"/>
                </a:lnTo>
                <a:lnTo>
                  <a:pt x="684" y="537"/>
                </a:lnTo>
                <a:lnTo>
                  <a:pt x="684" y="536"/>
                </a:lnTo>
                <a:lnTo>
                  <a:pt x="683" y="536"/>
                </a:lnTo>
                <a:lnTo>
                  <a:pt x="682" y="536"/>
                </a:lnTo>
                <a:lnTo>
                  <a:pt x="682" y="537"/>
                </a:lnTo>
                <a:lnTo>
                  <a:pt x="681" y="537"/>
                </a:lnTo>
                <a:lnTo>
                  <a:pt x="681" y="538"/>
                </a:lnTo>
                <a:lnTo>
                  <a:pt x="681" y="538"/>
                </a:lnTo>
                <a:lnTo>
                  <a:pt x="681" y="539"/>
                </a:lnTo>
                <a:lnTo>
                  <a:pt x="680" y="540"/>
                </a:lnTo>
                <a:lnTo>
                  <a:pt x="680" y="541"/>
                </a:lnTo>
                <a:lnTo>
                  <a:pt x="681" y="541"/>
                </a:lnTo>
                <a:lnTo>
                  <a:pt x="681" y="542"/>
                </a:lnTo>
                <a:lnTo>
                  <a:pt x="681" y="543"/>
                </a:lnTo>
                <a:lnTo>
                  <a:pt x="681" y="544"/>
                </a:lnTo>
                <a:lnTo>
                  <a:pt x="682" y="544"/>
                </a:lnTo>
                <a:lnTo>
                  <a:pt x="682" y="544"/>
                </a:lnTo>
                <a:lnTo>
                  <a:pt x="683" y="545"/>
                </a:lnTo>
                <a:lnTo>
                  <a:pt x="684" y="548"/>
                </a:lnTo>
                <a:lnTo>
                  <a:pt x="685" y="548"/>
                </a:lnTo>
                <a:lnTo>
                  <a:pt x="685" y="549"/>
                </a:lnTo>
                <a:lnTo>
                  <a:pt x="684" y="549"/>
                </a:lnTo>
                <a:lnTo>
                  <a:pt x="684" y="550"/>
                </a:lnTo>
                <a:lnTo>
                  <a:pt x="683" y="550"/>
                </a:lnTo>
                <a:lnTo>
                  <a:pt x="683" y="551"/>
                </a:lnTo>
                <a:lnTo>
                  <a:pt x="682" y="551"/>
                </a:lnTo>
                <a:lnTo>
                  <a:pt x="681" y="551"/>
                </a:lnTo>
                <a:lnTo>
                  <a:pt x="681" y="552"/>
                </a:lnTo>
                <a:lnTo>
                  <a:pt x="680" y="552"/>
                </a:lnTo>
                <a:lnTo>
                  <a:pt x="680" y="553"/>
                </a:lnTo>
                <a:lnTo>
                  <a:pt x="680" y="554"/>
                </a:lnTo>
                <a:lnTo>
                  <a:pt x="681" y="554"/>
                </a:lnTo>
                <a:lnTo>
                  <a:pt x="681" y="555"/>
                </a:lnTo>
                <a:lnTo>
                  <a:pt x="681" y="556"/>
                </a:lnTo>
                <a:lnTo>
                  <a:pt x="681" y="556"/>
                </a:lnTo>
                <a:lnTo>
                  <a:pt x="681" y="557"/>
                </a:lnTo>
                <a:lnTo>
                  <a:pt x="681" y="558"/>
                </a:lnTo>
                <a:lnTo>
                  <a:pt x="682" y="558"/>
                </a:lnTo>
                <a:lnTo>
                  <a:pt x="684" y="559"/>
                </a:lnTo>
                <a:lnTo>
                  <a:pt x="686" y="559"/>
                </a:lnTo>
                <a:lnTo>
                  <a:pt x="690" y="559"/>
                </a:lnTo>
                <a:lnTo>
                  <a:pt x="692" y="560"/>
                </a:lnTo>
                <a:lnTo>
                  <a:pt x="693" y="560"/>
                </a:lnTo>
                <a:lnTo>
                  <a:pt x="693" y="560"/>
                </a:lnTo>
                <a:lnTo>
                  <a:pt x="694" y="560"/>
                </a:lnTo>
                <a:lnTo>
                  <a:pt x="694" y="561"/>
                </a:lnTo>
                <a:lnTo>
                  <a:pt x="694" y="562"/>
                </a:lnTo>
                <a:lnTo>
                  <a:pt x="695" y="562"/>
                </a:lnTo>
                <a:lnTo>
                  <a:pt x="695" y="563"/>
                </a:lnTo>
                <a:lnTo>
                  <a:pt x="695" y="564"/>
                </a:lnTo>
                <a:lnTo>
                  <a:pt x="695" y="566"/>
                </a:lnTo>
                <a:lnTo>
                  <a:pt x="695" y="567"/>
                </a:lnTo>
                <a:lnTo>
                  <a:pt x="695" y="568"/>
                </a:lnTo>
                <a:lnTo>
                  <a:pt x="694" y="568"/>
                </a:lnTo>
                <a:lnTo>
                  <a:pt x="694" y="569"/>
                </a:lnTo>
                <a:lnTo>
                  <a:pt x="693" y="568"/>
                </a:lnTo>
                <a:lnTo>
                  <a:pt x="690" y="567"/>
                </a:lnTo>
                <a:lnTo>
                  <a:pt x="690" y="566"/>
                </a:lnTo>
                <a:lnTo>
                  <a:pt x="689" y="567"/>
                </a:lnTo>
                <a:lnTo>
                  <a:pt x="689" y="568"/>
                </a:lnTo>
                <a:lnTo>
                  <a:pt x="688" y="568"/>
                </a:lnTo>
                <a:lnTo>
                  <a:pt x="682" y="564"/>
                </a:lnTo>
                <a:lnTo>
                  <a:pt x="679" y="561"/>
                </a:lnTo>
                <a:lnTo>
                  <a:pt x="675" y="558"/>
                </a:lnTo>
                <a:lnTo>
                  <a:pt x="674" y="557"/>
                </a:lnTo>
                <a:lnTo>
                  <a:pt x="660" y="548"/>
                </a:lnTo>
                <a:lnTo>
                  <a:pt x="661" y="548"/>
                </a:lnTo>
                <a:lnTo>
                  <a:pt x="661" y="547"/>
                </a:lnTo>
                <a:lnTo>
                  <a:pt x="662" y="546"/>
                </a:lnTo>
                <a:lnTo>
                  <a:pt x="661" y="546"/>
                </a:lnTo>
                <a:lnTo>
                  <a:pt x="660" y="545"/>
                </a:lnTo>
                <a:lnTo>
                  <a:pt x="659" y="546"/>
                </a:lnTo>
                <a:lnTo>
                  <a:pt x="658" y="546"/>
                </a:lnTo>
                <a:lnTo>
                  <a:pt x="657" y="546"/>
                </a:lnTo>
                <a:lnTo>
                  <a:pt x="657" y="549"/>
                </a:lnTo>
                <a:lnTo>
                  <a:pt x="657" y="552"/>
                </a:lnTo>
                <a:lnTo>
                  <a:pt x="657" y="556"/>
                </a:lnTo>
                <a:lnTo>
                  <a:pt x="657" y="556"/>
                </a:lnTo>
                <a:lnTo>
                  <a:pt x="657" y="563"/>
                </a:lnTo>
                <a:lnTo>
                  <a:pt x="657" y="565"/>
                </a:lnTo>
                <a:lnTo>
                  <a:pt x="657" y="567"/>
                </a:lnTo>
                <a:lnTo>
                  <a:pt x="657" y="569"/>
                </a:lnTo>
                <a:lnTo>
                  <a:pt x="657" y="573"/>
                </a:lnTo>
                <a:lnTo>
                  <a:pt x="657" y="579"/>
                </a:lnTo>
                <a:lnTo>
                  <a:pt x="657" y="580"/>
                </a:lnTo>
                <a:lnTo>
                  <a:pt x="657" y="581"/>
                </a:lnTo>
                <a:lnTo>
                  <a:pt x="657" y="585"/>
                </a:lnTo>
                <a:lnTo>
                  <a:pt x="656" y="587"/>
                </a:lnTo>
                <a:lnTo>
                  <a:pt x="656" y="588"/>
                </a:lnTo>
                <a:lnTo>
                  <a:pt x="656" y="589"/>
                </a:lnTo>
                <a:lnTo>
                  <a:pt x="656" y="590"/>
                </a:lnTo>
                <a:lnTo>
                  <a:pt x="656" y="592"/>
                </a:lnTo>
                <a:lnTo>
                  <a:pt x="656" y="593"/>
                </a:lnTo>
                <a:lnTo>
                  <a:pt x="656" y="594"/>
                </a:lnTo>
                <a:lnTo>
                  <a:pt x="656" y="595"/>
                </a:lnTo>
                <a:lnTo>
                  <a:pt x="656" y="596"/>
                </a:lnTo>
                <a:lnTo>
                  <a:pt x="656" y="597"/>
                </a:lnTo>
                <a:lnTo>
                  <a:pt x="656" y="599"/>
                </a:lnTo>
                <a:lnTo>
                  <a:pt x="657" y="599"/>
                </a:lnTo>
                <a:lnTo>
                  <a:pt x="657" y="599"/>
                </a:lnTo>
                <a:lnTo>
                  <a:pt x="657" y="600"/>
                </a:lnTo>
                <a:lnTo>
                  <a:pt x="658" y="600"/>
                </a:lnTo>
                <a:lnTo>
                  <a:pt x="658" y="601"/>
                </a:lnTo>
                <a:lnTo>
                  <a:pt x="657" y="601"/>
                </a:lnTo>
                <a:lnTo>
                  <a:pt x="657" y="601"/>
                </a:lnTo>
                <a:lnTo>
                  <a:pt x="656" y="601"/>
                </a:lnTo>
                <a:lnTo>
                  <a:pt x="657" y="602"/>
                </a:lnTo>
                <a:lnTo>
                  <a:pt x="657" y="604"/>
                </a:lnTo>
                <a:lnTo>
                  <a:pt x="657" y="604"/>
                </a:lnTo>
                <a:lnTo>
                  <a:pt x="657" y="606"/>
                </a:lnTo>
                <a:lnTo>
                  <a:pt x="657" y="608"/>
                </a:lnTo>
                <a:lnTo>
                  <a:pt x="657" y="610"/>
                </a:lnTo>
                <a:lnTo>
                  <a:pt x="657" y="610"/>
                </a:lnTo>
                <a:lnTo>
                  <a:pt x="658" y="610"/>
                </a:lnTo>
                <a:lnTo>
                  <a:pt x="658" y="611"/>
                </a:lnTo>
                <a:lnTo>
                  <a:pt x="658" y="612"/>
                </a:lnTo>
                <a:lnTo>
                  <a:pt x="658" y="613"/>
                </a:lnTo>
                <a:lnTo>
                  <a:pt x="658" y="614"/>
                </a:lnTo>
                <a:lnTo>
                  <a:pt x="657" y="614"/>
                </a:lnTo>
                <a:lnTo>
                  <a:pt x="657" y="614"/>
                </a:lnTo>
                <a:lnTo>
                  <a:pt x="657" y="615"/>
                </a:lnTo>
                <a:lnTo>
                  <a:pt x="657" y="616"/>
                </a:lnTo>
                <a:lnTo>
                  <a:pt x="657" y="616"/>
                </a:lnTo>
                <a:lnTo>
                  <a:pt x="657" y="617"/>
                </a:lnTo>
                <a:lnTo>
                  <a:pt x="657" y="617"/>
                </a:lnTo>
                <a:lnTo>
                  <a:pt x="658" y="617"/>
                </a:lnTo>
                <a:lnTo>
                  <a:pt x="659" y="617"/>
                </a:lnTo>
                <a:lnTo>
                  <a:pt x="660" y="617"/>
                </a:lnTo>
                <a:lnTo>
                  <a:pt x="661" y="617"/>
                </a:lnTo>
                <a:lnTo>
                  <a:pt x="662" y="617"/>
                </a:lnTo>
                <a:lnTo>
                  <a:pt x="663" y="617"/>
                </a:lnTo>
                <a:lnTo>
                  <a:pt x="664" y="617"/>
                </a:lnTo>
                <a:lnTo>
                  <a:pt x="665" y="617"/>
                </a:lnTo>
                <a:lnTo>
                  <a:pt x="666" y="617"/>
                </a:lnTo>
                <a:lnTo>
                  <a:pt x="667" y="617"/>
                </a:lnTo>
                <a:lnTo>
                  <a:pt x="667" y="626"/>
                </a:lnTo>
                <a:lnTo>
                  <a:pt x="669" y="626"/>
                </a:lnTo>
                <a:lnTo>
                  <a:pt x="672" y="626"/>
                </a:lnTo>
                <a:lnTo>
                  <a:pt x="672" y="625"/>
                </a:lnTo>
                <a:lnTo>
                  <a:pt x="673" y="625"/>
                </a:lnTo>
                <a:lnTo>
                  <a:pt x="674" y="625"/>
                </a:lnTo>
                <a:lnTo>
                  <a:pt x="675" y="625"/>
                </a:lnTo>
                <a:lnTo>
                  <a:pt x="676" y="625"/>
                </a:lnTo>
                <a:lnTo>
                  <a:pt x="677" y="625"/>
                </a:lnTo>
                <a:lnTo>
                  <a:pt x="678" y="625"/>
                </a:lnTo>
                <a:lnTo>
                  <a:pt x="679" y="625"/>
                </a:lnTo>
                <a:lnTo>
                  <a:pt x="680" y="625"/>
                </a:lnTo>
                <a:lnTo>
                  <a:pt x="680" y="624"/>
                </a:lnTo>
                <a:lnTo>
                  <a:pt x="680" y="623"/>
                </a:lnTo>
                <a:lnTo>
                  <a:pt x="681" y="623"/>
                </a:lnTo>
                <a:lnTo>
                  <a:pt x="681" y="623"/>
                </a:lnTo>
                <a:lnTo>
                  <a:pt x="682" y="623"/>
                </a:lnTo>
                <a:lnTo>
                  <a:pt x="683" y="623"/>
                </a:lnTo>
                <a:lnTo>
                  <a:pt x="683" y="622"/>
                </a:lnTo>
                <a:lnTo>
                  <a:pt x="683" y="621"/>
                </a:lnTo>
                <a:lnTo>
                  <a:pt x="683" y="620"/>
                </a:lnTo>
                <a:lnTo>
                  <a:pt x="683" y="619"/>
                </a:lnTo>
                <a:lnTo>
                  <a:pt x="683" y="618"/>
                </a:lnTo>
                <a:lnTo>
                  <a:pt x="683" y="617"/>
                </a:lnTo>
                <a:lnTo>
                  <a:pt x="683" y="616"/>
                </a:lnTo>
                <a:lnTo>
                  <a:pt x="683" y="616"/>
                </a:lnTo>
                <a:lnTo>
                  <a:pt x="683" y="615"/>
                </a:lnTo>
                <a:lnTo>
                  <a:pt x="684" y="615"/>
                </a:lnTo>
                <a:lnTo>
                  <a:pt x="684" y="614"/>
                </a:lnTo>
                <a:lnTo>
                  <a:pt x="684" y="613"/>
                </a:lnTo>
                <a:lnTo>
                  <a:pt x="684" y="612"/>
                </a:lnTo>
                <a:lnTo>
                  <a:pt x="685" y="612"/>
                </a:lnTo>
                <a:lnTo>
                  <a:pt x="685" y="611"/>
                </a:lnTo>
                <a:lnTo>
                  <a:pt x="686" y="610"/>
                </a:lnTo>
                <a:lnTo>
                  <a:pt x="686" y="609"/>
                </a:lnTo>
                <a:lnTo>
                  <a:pt x="687" y="609"/>
                </a:lnTo>
                <a:lnTo>
                  <a:pt x="687" y="608"/>
                </a:lnTo>
                <a:lnTo>
                  <a:pt x="688" y="607"/>
                </a:lnTo>
                <a:lnTo>
                  <a:pt x="688" y="606"/>
                </a:lnTo>
                <a:lnTo>
                  <a:pt x="688" y="605"/>
                </a:lnTo>
                <a:lnTo>
                  <a:pt x="688" y="604"/>
                </a:lnTo>
                <a:lnTo>
                  <a:pt x="689" y="604"/>
                </a:lnTo>
                <a:lnTo>
                  <a:pt x="689" y="604"/>
                </a:lnTo>
                <a:lnTo>
                  <a:pt x="689" y="603"/>
                </a:lnTo>
                <a:lnTo>
                  <a:pt x="689" y="602"/>
                </a:lnTo>
                <a:lnTo>
                  <a:pt x="689" y="601"/>
                </a:lnTo>
                <a:lnTo>
                  <a:pt x="689" y="602"/>
                </a:lnTo>
                <a:lnTo>
                  <a:pt x="689" y="605"/>
                </a:lnTo>
                <a:lnTo>
                  <a:pt x="688" y="608"/>
                </a:lnTo>
                <a:lnTo>
                  <a:pt x="688" y="609"/>
                </a:lnTo>
                <a:lnTo>
                  <a:pt x="687" y="610"/>
                </a:lnTo>
                <a:lnTo>
                  <a:pt x="686" y="611"/>
                </a:lnTo>
                <a:lnTo>
                  <a:pt x="686" y="612"/>
                </a:lnTo>
                <a:lnTo>
                  <a:pt x="685" y="612"/>
                </a:lnTo>
                <a:lnTo>
                  <a:pt x="685" y="613"/>
                </a:lnTo>
                <a:lnTo>
                  <a:pt x="685" y="614"/>
                </a:lnTo>
                <a:lnTo>
                  <a:pt x="684" y="614"/>
                </a:lnTo>
                <a:lnTo>
                  <a:pt x="684" y="615"/>
                </a:lnTo>
                <a:lnTo>
                  <a:pt x="684" y="616"/>
                </a:lnTo>
                <a:lnTo>
                  <a:pt x="684" y="616"/>
                </a:lnTo>
                <a:lnTo>
                  <a:pt x="684" y="617"/>
                </a:lnTo>
                <a:lnTo>
                  <a:pt x="684" y="618"/>
                </a:lnTo>
                <a:lnTo>
                  <a:pt x="684" y="619"/>
                </a:lnTo>
                <a:lnTo>
                  <a:pt x="684" y="621"/>
                </a:lnTo>
                <a:lnTo>
                  <a:pt x="684" y="622"/>
                </a:lnTo>
                <a:lnTo>
                  <a:pt x="687" y="622"/>
                </a:lnTo>
                <a:lnTo>
                  <a:pt x="688" y="622"/>
                </a:lnTo>
                <a:lnTo>
                  <a:pt x="689" y="622"/>
                </a:lnTo>
                <a:lnTo>
                  <a:pt x="689" y="621"/>
                </a:lnTo>
                <a:lnTo>
                  <a:pt x="689" y="619"/>
                </a:lnTo>
                <a:lnTo>
                  <a:pt x="689" y="618"/>
                </a:lnTo>
                <a:lnTo>
                  <a:pt x="689" y="617"/>
                </a:lnTo>
                <a:lnTo>
                  <a:pt x="690" y="617"/>
                </a:lnTo>
                <a:lnTo>
                  <a:pt x="691" y="617"/>
                </a:lnTo>
                <a:lnTo>
                  <a:pt x="692" y="617"/>
                </a:lnTo>
                <a:lnTo>
                  <a:pt x="692" y="618"/>
                </a:lnTo>
                <a:lnTo>
                  <a:pt x="693" y="618"/>
                </a:lnTo>
                <a:lnTo>
                  <a:pt x="693" y="619"/>
                </a:lnTo>
                <a:lnTo>
                  <a:pt x="690" y="619"/>
                </a:lnTo>
                <a:lnTo>
                  <a:pt x="689" y="619"/>
                </a:lnTo>
                <a:lnTo>
                  <a:pt x="689" y="621"/>
                </a:lnTo>
                <a:lnTo>
                  <a:pt x="689" y="622"/>
                </a:lnTo>
                <a:lnTo>
                  <a:pt x="689" y="623"/>
                </a:lnTo>
                <a:lnTo>
                  <a:pt x="689" y="624"/>
                </a:lnTo>
                <a:lnTo>
                  <a:pt x="689" y="625"/>
                </a:lnTo>
                <a:lnTo>
                  <a:pt x="689" y="626"/>
                </a:lnTo>
                <a:lnTo>
                  <a:pt x="697" y="625"/>
                </a:lnTo>
                <a:lnTo>
                  <a:pt x="699" y="625"/>
                </a:lnTo>
                <a:lnTo>
                  <a:pt x="700" y="625"/>
                </a:lnTo>
                <a:lnTo>
                  <a:pt x="702" y="625"/>
                </a:lnTo>
                <a:lnTo>
                  <a:pt x="703" y="625"/>
                </a:lnTo>
                <a:lnTo>
                  <a:pt x="704" y="625"/>
                </a:lnTo>
                <a:lnTo>
                  <a:pt x="705" y="625"/>
                </a:lnTo>
                <a:lnTo>
                  <a:pt x="707" y="625"/>
                </a:lnTo>
                <a:lnTo>
                  <a:pt x="709" y="625"/>
                </a:lnTo>
                <a:lnTo>
                  <a:pt x="710" y="625"/>
                </a:lnTo>
                <a:lnTo>
                  <a:pt x="711" y="625"/>
                </a:lnTo>
                <a:lnTo>
                  <a:pt x="712" y="625"/>
                </a:lnTo>
                <a:lnTo>
                  <a:pt x="713" y="625"/>
                </a:lnTo>
                <a:lnTo>
                  <a:pt x="714" y="625"/>
                </a:lnTo>
                <a:lnTo>
                  <a:pt x="716" y="625"/>
                </a:lnTo>
                <a:lnTo>
                  <a:pt x="717" y="625"/>
                </a:lnTo>
                <a:lnTo>
                  <a:pt x="717" y="625"/>
                </a:lnTo>
                <a:lnTo>
                  <a:pt x="718" y="625"/>
                </a:lnTo>
                <a:lnTo>
                  <a:pt x="719" y="625"/>
                </a:lnTo>
                <a:lnTo>
                  <a:pt x="720" y="625"/>
                </a:lnTo>
                <a:lnTo>
                  <a:pt x="721" y="625"/>
                </a:lnTo>
                <a:lnTo>
                  <a:pt x="722" y="625"/>
                </a:lnTo>
                <a:lnTo>
                  <a:pt x="723" y="625"/>
                </a:lnTo>
                <a:lnTo>
                  <a:pt x="724" y="625"/>
                </a:lnTo>
                <a:lnTo>
                  <a:pt x="726" y="625"/>
                </a:lnTo>
                <a:lnTo>
                  <a:pt x="727" y="625"/>
                </a:lnTo>
                <a:lnTo>
                  <a:pt x="728" y="625"/>
                </a:lnTo>
                <a:lnTo>
                  <a:pt x="730" y="625"/>
                </a:lnTo>
                <a:lnTo>
                  <a:pt x="731" y="625"/>
                </a:lnTo>
                <a:lnTo>
                  <a:pt x="732" y="625"/>
                </a:lnTo>
                <a:lnTo>
                  <a:pt x="733" y="625"/>
                </a:lnTo>
                <a:lnTo>
                  <a:pt x="733" y="624"/>
                </a:lnTo>
                <a:lnTo>
                  <a:pt x="734" y="624"/>
                </a:lnTo>
                <a:lnTo>
                  <a:pt x="735" y="624"/>
                </a:lnTo>
                <a:lnTo>
                  <a:pt x="737" y="624"/>
                </a:lnTo>
                <a:lnTo>
                  <a:pt x="738" y="624"/>
                </a:lnTo>
                <a:lnTo>
                  <a:pt x="739" y="624"/>
                </a:lnTo>
                <a:lnTo>
                  <a:pt x="740" y="624"/>
                </a:lnTo>
                <a:lnTo>
                  <a:pt x="741" y="624"/>
                </a:lnTo>
                <a:lnTo>
                  <a:pt x="741" y="624"/>
                </a:lnTo>
                <a:lnTo>
                  <a:pt x="742" y="624"/>
                </a:lnTo>
                <a:lnTo>
                  <a:pt x="743" y="624"/>
                </a:lnTo>
                <a:lnTo>
                  <a:pt x="745" y="624"/>
                </a:lnTo>
                <a:lnTo>
                  <a:pt x="747" y="624"/>
                </a:lnTo>
                <a:lnTo>
                  <a:pt x="748" y="624"/>
                </a:lnTo>
                <a:lnTo>
                  <a:pt x="749" y="624"/>
                </a:lnTo>
                <a:lnTo>
                  <a:pt x="750" y="624"/>
                </a:lnTo>
                <a:lnTo>
                  <a:pt x="752" y="624"/>
                </a:lnTo>
                <a:lnTo>
                  <a:pt x="753" y="624"/>
                </a:lnTo>
                <a:lnTo>
                  <a:pt x="753" y="624"/>
                </a:lnTo>
                <a:lnTo>
                  <a:pt x="754" y="624"/>
                </a:lnTo>
                <a:lnTo>
                  <a:pt x="755" y="624"/>
                </a:lnTo>
                <a:lnTo>
                  <a:pt x="756" y="624"/>
                </a:lnTo>
                <a:lnTo>
                  <a:pt x="757" y="624"/>
                </a:lnTo>
                <a:lnTo>
                  <a:pt x="758" y="624"/>
                </a:lnTo>
                <a:lnTo>
                  <a:pt x="759" y="624"/>
                </a:lnTo>
                <a:lnTo>
                  <a:pt x="760" y="624"/>
                </a:lnTo>
                <a:lnTo>
                  <a:pt x="767" y="624"/>
                </a:lnTo>
                <a:lnTo>
                  <a:pt x="768" y="624"/>
                </a:lnTo>
                <a:lnTo>
                  <a:pt x="769" y="624"/>
                </a:lnTo>
                <a:lnTo>
                  <a:pt x="769" y="625"/>
                </a:lnTo>
                <a:lnTo>
                  <a:pt x="771" y="626"/>
                </a:lnTo>
                <a:lnTo>
                  <a:pt x="772" y="626"/>
                </a:lnTo>
                <a:lnTo>
                  <a:pt x="773" y="627"/>
                </a:lnTo>
                <a:lnTo>
                  <a:pt x="774" y="628"/>
                </a:lnTo>
                <a:lnTo>
                  <a:pt x="777" y="629"/>
                </a:lnTo>
                <a:lnTo>
                  <a:pt x="777" y="629"/>
                </a:lnTo>
                <a:lnTo>
                  <a:pt x="778" y="630"/>
                </a:lnTo>
                <a:lnTo>
                  <a:pt x="779" y="631"/>
                </a:lnTo>
                <a:lnTo>
                  <a:pt x="780" y="631"/>
                </a:lnTo>
                <a:lnTo>
                  <a:pt x="781" y="632"/>
                </a:lnTo>
                <a:lnTo>
                  <a:pt x="782" y="632"/>
                </a:lnTo>
                <a:lnTo>
                  <a:pt x="783" y="633"/>
                </a:lnTo>
                <a:lnTo>
                  <a:pt x="784" y="634"/>
                </a:lnTo>
                <a:lnTo>
                  <a:pt x="785" y="635"/>
                </a:lnTo>
                <a:lnTo>
                  <a:pt x="786" y="636"/>
                </a:lnTo>
                <a:lnTo>
                  <a:pt x="788" y="637"/>
                </a:lnTo>
                <a:lnTo>
                  <a:pt x="789" y="638"/>
                </a:lnTo>
                <a:lnTo>
                  <a:pt x="789" y="638"/>
                </a:lnTo>
                <a:lnTo>
                  <a:pt x="789" y="639"/>
                </a:lnTo>
                <a:lnTo>
                  <a:pt x="790" y="639"/>
                </a:lnTo>
                <a:lnTo>
                  <a:pt x="791" y="640"/>
                </a:lnTo>
                <a:lnTo>
                  <a:pt x="792" y="640"/>
                </a:lnTo>
                <a:lnTo>
                  <a:pt x="792" y="640"/>
                </a:lnTo>
                <a:lnTo>
                  <a:pt x="793" y="640"/>
                </a:lnTo>
                <a:lnTo>
                  <a:pt x="794" y="641"/>
                </a:lnTo>
                <a:lnTo>
                  <a:pt x="795" y="641"/>
                </a:lnTo>
                <a:lnTo>
                  <a:pt x="795" y="642"/>
                </a:lnTo>
                <a:lnTo>
                  <a:pt x="796" y="642"/>
                </a:lnTo>
                <a:lnTo>
                  <a:pt x="797" y="643"/>
                </a:lnTo>
                <a:lnTo>
                  <a:pt x="798" y="643"/>
                </a:lnTo>
                <a:lnTo>
                  <a:pt x="798" y="644"/>
                </a:lnTo>
                <a:lnTo>
                  <a:pt x="800" y="645"/>
                </a:lnTo>
                <a:lnTo>
                  <a:pt x="805" y="649"/>
                </a:lnTo>
                <a:lnTo>
                  <a:pt x="807" y="651"/>
                </a:lnTo>
                <a:lnTo>
                  <a:pt x="808" y="651"/>
                </a:lnTo>
                <a:lnTo>
                  <a:pt x="811" y="652"/>
                </a:lnTo>
                <a:lnTo>
                  <a:pt x="811" y="653"/>
                </a:lnTo>
                <a:lnTo>
                  <a:pt x="813" y="655"/>
                </a:lnTo>
                <a:lnTo>
                  <a:pt x="814" y="655"/>
                </a:lnTo>
                <a:lnTo>
                  <a:pt x="815" y="655"/>
                </a:lnTo>
                <a:lnTo>
                  <a:pt x="816" y="655"/>
                </a:lnTo>
                <a:lnTo>
                  <a:pt x="818" y="655"/>
                </a:lnTo>
                <a:lnTo>
                  <a:pt x="821" y="655"/>
                </a:lnTo>
                <a:lnTo>
                  <a:pt x="824" y="654"/>
                </a:lnTo>
                <a:lnTo>
                  <a:pt x="825" y="654"/>
                </a:lnTo>
                <a:lnTo>
                  <a:pt x="826" y="654"/>
                </a:lnTo>
                <a:lnTo>
                  <a:pt x="827" y="654"/>
                </a:lnTo>
                <a:lnTo>
                  <a:pt x="831" y="652"/>
                </a:lnTo>
                <a:lnTo>
                  <a:pt x="832" y="652"/>
                </a:lnTo>
                <a:lnTo>
                  <a:pt x="833" y="652"/>
                </a:lnTo>
                <a:lnTo>
                  <a:pt x="834" y="652"/>
                </a:lnTo>
                <a:lnTo>
                  <a:pt x="835" y="652"/>
                </a:lnTo>
                <a:lnTo>
                  <a:pt x="836" y="652"/>
                </a:lnTo>
                <a:lnTo>
                  <a:pt x="837" y="652"/>
                </a:lnTo>
                <a:lnTo>
                  <a:pt x="837" y="652"/>
                </a:lnTo>
                <a:lnTo>
                  <a:pt x="838" y="652"/>
                </a:lnTo>
                <a:lnTo>
                  <a:pt x="839" y="652"/>
                </a:lnTo>
                <a:lnTo>
                  <a:pt x="841" y="652"/>
                </a:lnTo>
                <a:lnTo>
                  <a:pt x="842" y="652"/>
                </a:lnTo>
                <a:lnTo>
                  <a:pt x="843" y="652"/>
                </a:lnTo>
                <a:lnTo>
                  <a:pt x="844" y="653"/>
                </a:lnTo>
                <a:lnTo>
                  <a:pt x="845" y="653"/>
                </a:lnTo>
                <a:lnTo>
                  <a:pt x="846" y="653"/>
                </a:lnTo>
                <a:lnTo>
                  <a:pt x="848" y="654"/>
                </a:lnTo>
                <a:lnTo>
                  <a:pt x="850" y="654"/>
                </a:lnTo>
                <a:lnTo>
                  <a:pt x="851" y="655"/>
                </a:lnTo>
                <a:lnTo>
                  <a:pt x="852" y="656"/>
                </a:lnTo>
                <a:lnTo>
                  <a:pt x="853" y="656"/>
                </a:lnTo>
                <a:lnTo>
                  <a:pt x="854" y="657"/>
                </a:lnTo>
                <a:lnTo>
                  <a:pt x="857" y="659"/>
                </a:lnTo>
                <a:lnTo>
                  <a:pt x="858" y="660"/>
                </a:lnTo>
                <a:lnTo>
                  <a:pt x="860" y="661"/>
                </a:lnTo>
                <a:lnTo>
                  <a:pt x="861" y="662"/>
                </a:lnTo>
                <a:lnTo>
                  <a:pt x="863" y="663"/>
                </a:lnTo>
                <a:lnTo>
                  <a:pt x="863" y="664"/>
                </a:lnTo>
                <a:lnTo>
                  <a:pt x="864" y="664"/>
                </a:lnTo>
                <a:lnTo>
                  <a:pt x="865" y="664"/>
                </a:lnTo>
                <a:lnTo>
                  <a:pt x="867" y="664"/>
                </a:lnTo>
                <a:lnTo>
                  <a:pt x="868" y="664"/>
                </a:lnTo>
                <a:lnTo>
                  <a:pt x="870" y="665"/>
                </a:lnTo>
                <a:lnTo>
                  <a:pt x="871" y="666"/>
                </a:lnTo>
                <a:lnTo>
                  <a:pt x="871" y="667"/>
                </a:lnTo>
                <a:lnTo>
                  <a:pt x="872" y="667"/>
                </a:lnTo>
                <a:lnTo>
                  <a:pt x="872" y="668"/>
                </a:lnTo>
                <a:lnTo>
                  <a:pt x="873" y="668"/>
                </a:lnTo>
                <a:lnTo>
                  <a:pt x="874" y="668"/>
                </a:lnTo>
                <a:lnTo>
                  <a:pt x="874" y="665"/>
                </a:lnTo>
                <a:lnTo>
                  <a:pt x="874" y="661"/>
                </a:lnTo>
                <a:lnTo>
                  <a:pt x="873" y="658"/>
                </a:lnTo>
                <a:lnTo>
                  <a:pt x="875" y="658"/>
                </a:lnTo>
                <a:lnTo>
                  <a:pt x="877" y="658"/>
                </a:lnTo>
                <a:lnTo>
                  <a:pt x="878" y="658"/>
                </a:lnTo>
                <a:lnTo>
                  <a:pt x="879" y="658"/>
                </a:lnTo>
                <a:lnTo>
                  <a:pt x="880" y="658"/>
                </a:lnTo>
                <a:lnTo>
                  <a:pt x="882" y="658"/>
                </a:lnTo>
                <a:lnTo>
                  <a:pt x="883" y="658"/>
                </a:lnTo>
                <a:lnTo>
                  <a:pt x="884" y="658"/>
                </a:lnTo>
                <a:lnTo>
                  <a:pt x="888" y="658"/>
                </a:lnTo>
                <a:lnTo>
                  <a:pt x="895" y="658"/>
                </a:lnTo>
                <a:lnTo>
                  <a:pt x="903" y="658"/>
                </a:lnTo>
                <a:lnTo>
                  <a:pt x="904" y="658"/>
                </a:lnTo>
                <a:lnTo>
                  <a:pt x="906" y="658"/>
                </a:lnTo>
                <a:lnTo>
                  <a:pt x="908" y="658"/>
                </a:lnTo>
                <a:lnTo>
                  <a:pt x="914" y="658"/>
                </a:lnTo>
                <a:lnTo>
                  <a:pt x="921" y="657"/>
                </a:lnTo>
                <a:lnTo>
                  <a:pt x="924" y="657"/>
                </a:lnTo>
                <a:lnTo>
                  <a:pt x="925" y="657"/>
                </a:lnTo>
                <a:lnTo>
                  <a:pt x="924" y="654"/>
                </a:lnTo>
                <a:lnTo>
                  <a:pt x="924" y="646"/>
                </a:lnTo>
                <a:lnTo>
                  <a:pt x="924" y="641"/>
                </a:lnTo>
                <a:lnTo>
                  <a:pt x="924" y="640"/>
                </a:lnTo>
                <a:lnTo>
                  <a:pt x="914" y="638"/>
                </a:lnTo>
                <a:lnTo>
                  <a:pt x="913" y="637"/>
                </a:lnTo>
                <a:lnTo>
                  <a:pt x="913" y="635"/>
                </a:lnTo>
                <a:lnTo>
                  <a:pt x="914" y="633"/>
                </a:lnTo>
                <a:lnTo>
                  <a:pt x="914" y="631"/>
                </a:lnTo>
                <a:lnTo>
                  <a:pt x="914" y="629"/>
                </a:lnTo>
                <a:lnTo>
                  <a:pt x="914" y="628"/>
                </a:lnTo>
                <a:lnTo>
                  <a:pt x="914" y="627"/>
                </a:lnTo>
                <a:lnTo>
                  <a:pt x="914" y="626"/>
                </a:lnTo>
                <a:lnTo>
                  <a:pt x="914" y="624"/>
                </a:lnTo>
                <a:lnTo>
                  <a:pt x="914" y="622"/>
                </a:lnTo>
                <a:lnTo>
                  <a:pt x="914" y="620"/>
                </a:lnTo>
                <a:lnTo>
                  <a:pt x="914" y="618"/>
                </a:lnTo>
                <a:lnTo>
                  <a:pt x="914" y="617"/>
                </a:lnTo>
                <a:lnTo>
                  <a:pt x="914" y="616"/>
                </a:lnTo>
                <a:lnTo>
                  <a:pt x="914" y="615"/>
                </a:lnTo>
                <a:lnTo>
                  <a:pt x="914" y="613"/>
                </a:lnTo>
                <a:lnTo>
                  <a:pt x="914" y="611"/>
                </a:lnTo>
                <a:lnTo>
                  <a:pt x="914" y="610"/>
                </a:lnTo>
                <a:lnTo>
                  <a:pt x="914" y="609"/>
                </a:lnTo>
                <a:lnTo>
                  <a:pt x="914" y="607"/>
                </a:lnTo>
                <a:lnTo>
                  <a:pt x="914" y="606"/>
                </a:lnTo>
                <a:lnTo>
                  <a:pt x="914" y="605"/>
                </a:lnTo>
                <a:lnTo>
                  <a:pt x="913" y="604"/>
                </a:lnTo>
                <a:lnTo>
                  <a:pt x="913" y="604"/>
                </a:lnTo>
                <a:lnTo>
                  <a:pt x="913" y="603"/>
                </a:lnTo>
                <a:lnTo>
                  <a:pt x="913" y="602"/>
                </a:lnTo>
                <a:lnTo>
                  <a:pt x="914" y="602"/>
                </a:lnTo>
                <a:lnTo>
                  <a:pt x="915" y="602"/>
                </a:lnTo>
                <a:lnTo>
                  <a:pt x="916" y="602"/>
                </a:lnTo>
                <a:lnTo>
                  <a:pt x="917" y="602"/>
                </a:lnTo>
                <a:lnTo>
                  <a:pt x="918" y="602"/>
                </a:lnTo>
                <a:lnTo>
                  <a:pt x="919" y="602"/>
                </a:lnTo>
                <a:lnTo>
                  <a:pt x="920" y="602"/>
                </a:lnTo>
                <a:lnTo>
                  <a:pt x="920" y="602"/>
                </a:lnTo>
                <a:lnTo>
                  <a:pt x="921" y="602"/>
                </a:lnTo>
                <a:lnTo>
                  <a:pt x="922" y="602"/>
                </a:lnTo>
                <a:lnTo>
                  <a:pt x="923" y="602"/>
                </a:lnTo>
                <a:lnTo>
                  <a:pt x="924" y="602"/>
                </a:lnTo>
                <a:lnTo>
                  <a:pt x="925" y="602"/>
                </a:lnTo>
                <a:lnTo>
                  <a:pt x="926" y="602"/>
                </a:lnTo>
                <a:lnTo>
                  <a:pt x="927" y="602"/>
                </a:lnTo>
                <a:lnTo>
                  <a:pt x="928" y="602"/>
                </a:lnTo>
                <a:lnTo>
                  <a:pt x="929" y="602"/>
                </a:lnTo>
                <a:lnTo>
                  <a:pt x="930" y="602"/>
                </a:lnTo>
                <a:lnTo>
                  <a:pt x="931" y="602"/>
                </a:lnTo>
                <a:lnTo>
                  <a:pt x="932" y="602"/>
                </a:lnTo>
                <a:lnTo>
                  <a:pt x="932" y="602"/>
                </a:lnTo>
                <a:lnTo>
                  <a:pt x="933" y="602"/>
                </a:lnTo>
                <a:lnTo>
                  <a:pt x="934" y="602"/>
                </a:lnTo>
                <a:lnTo>
                  <a:pt x="935" y="602"/>
                </a:lnTo>
                <a:lnTo>
                  <a:pt x="936" y="602"/>
                </a:lnTo>
                <a:lnTo>
                  <a:pt x="937" y="602"/>
                </a:lnTo>
                <a:lnTo>
                  <a:pt x="938" y="602"/>
                </a:lnTo>
                <a:lnTo>
                  <a:pt x="939" y="602"/>
                </a:lnTo>
                <a:lnTo>
                  <a:pt x="939" y="601"/>
                </a:lnTo>
                <a:lnTo>
                  <a:pt x="939" y="600"/>
                </a:lnTo>
                <a:lnTo>
                  <a:pt x="932" y="589"/>
                </a:lnTo>
                <a:lnTo>
                  <a:pt x="930" y="584"/>
                </a:lnTo>
                <a:lnTo>
                  <a:pt x="928" y="580"/>
                </a:lnTo>
                <a:lnTo>
                  <a:pt x="925" y="575"/>
                </a:lnTo>
                <a:lnTo>
                  <a:pt x="924" y="574"/>
                </a:lnTo>
                <a:lnTo>
                  <a:pt x="920" y="568"/>
                </a:lnTo>
                <a:lnTo>
                  <a:pt x="915" y="557"/>
                </a:lnTo>
                <a:lnTo>
                  <a:pt x="908" y="546"/>
                </a:lnTo>
                <a:lnTo>
                  <a:pt x="909" y="546"/>
                </a:lnTo>
                <a:lnTo>
                  <a:pt x="910" y="546"/>
                </a:lnTo>
                <a:lnTo>
                  <a:pt x="911" y="546"/>
                </a:lnTo>
                <a:lnTo>
                  <a:pt x="912" y="546"/>
                </a:lnTo>
                <a:lnTo>
                  <a:pt x="916" y="546"/>
                </a:lnTo>
                <a:lnTo>
                  <a:pt x="917" y="546"/>
                </a:lnTo>
                <a:lnTo>
                  <a:pt x="920" y="546"/>
                </a:lnTo>
                <a:lnTo>
                  <a:pt x="920" y="546"/>
                </a:lnTo>
                <a:lnTo>
                  <a:pt x="924" y="546"/>
                </a:lnTo>
                <a:lnTo>
                  <a:pt x="925" y="546"/>
                </a:lnTo>
                <a:lnTo>
                  <a:pt x="926" y="546"/>
                </a:lnTo>
                <a:lnTo>
                  <a:pt x="927" y="546"/>
                </a:lnTo>
                <a:lnTo>
                  <a:pt x="932" y="546"/>
                </a:lnTo>
                <a:lnTo>
                  <a:pt x="933" y="546"/>
                </a:lnTo>
                <a:lnTo>
                  <a:pt x="934" y="546"/>
                </a:lnTo>
                <a:lnTo>
                  <a:pt x="936" y="546"/>
                </a:lnTo>
                <a:lnTo>
                  <a:pt x="937" y="546"/>
                </a:lnTo>
                <a:lnTo>
                  <a:pt x="938" y="546"/>
                </a:lnTo>
                <a:lnTo>
                  <a:pt x="939" y="546"/>
                </a:lnTo>
                <a:lnTo>
                  <a:pt x="939" y="545"/>
                </a:lnTo>
                <a:lnTo>
                  <a:pt x="939" y="544"/>
                </a:lnTo>
                <a:lnTo>
                  <a:pt x="939" y="544"/>
                </a:lnTo>
                <a:lnTo>
                  <a:pt x="939" y="543"/>
                </a:lnTo>
                <a:lnTo>
                  <a:pt x="937" y="543"/>
                </a:lnTo>
                <a:lnTo>
                  <a:pt x="937" y="542"/>
                </a:lnTo>
                <a:lnTo>
                  <a:pt x="937" y="541"/>
                </a:lnTo>
                <a:lnTo>
                  <a:pt x="937" y="540"/>
                </a:lnTo>
                <a:lnTo>
                  <a:pt x="937" y="539"/>
                </a:lnTo>
                <a:lnTo>
                  <a:pt x="937" y="538"/>
                </a:lnTo>
                <a:lnTo>
                  <a:pt x="938" y="538"/>
                </a:lnTo>
                <a:lnTo>
                  <a:pt x="939" y="538"/>
                </a:lnTo>
                <a:lnTo>
                  <a:pt x="939" y="539"/>
                </a:lnTo>
                <a:lnTo>
                  <a:pt x="940" y="539"/>
                </a:lnTo>
                <a:lnTo>
                  <a:pt x="940" y="538"/>
                </a:lnTo>
                <a:lnTo>
                  <a:pt x="941" y="538"/>
                </a:lnTo>
                <a:lnTo>
                  <a:pt x="941" y="537"/>
                </a:lnTo>
                <a:lnTo>
                  <a:pt x="940" y="537"/>
                </a:lnTo>
                <a:lnTo>
                  <a:pt x="939" y="537"/>
                </a:lnTo>
                <a:lnTo>
                  <a:pt x="938" y="536"/>
                </a:lnTo>
                <a:lnTo>
                  <a:pt x="938" y="535"/>
                </a:lnTo>
                <a:lnTo>
                  <a:pt x="938" y="534"/>
                </a:lnTo>
                <a:lnTo>
                  <a:pt x="938" y="533"/>
                </a:lnTo>
                <a:lnTo>
                  <a:pt x="940" y="533"/>
                </a:lnTo>
                <a:lnTo>
                  <a:pt x="941" y="533"/>
                </a:lnTo>
                <a:lnTo>
                  <a:pt x="940" y="533"/>
                </a:lnTo>
                <a:lnTo>
                  <a:pt x="939" y="532"/>
                </a:lnTo>
                <a:lnTo>
                  <a:pt x="938" y="533"/>
                </a:lnTo>
                <a:lnTo>
                  <a:pt x="937" y="533"/>
                </a:lnTo>
                <a:lnTo>
                  <a:pt x="936" y="533"/>
                </a:lnTo>
                <a:lnTo>
                  <a:pt x="935" y="533"/>
                </a:lnTo>
                <a:lnTo>
                  <a:pt x="934" y="533"/>
                </a:lnTo>
                <a:lnTo>
                  <a:pt x="933" y="533"/>
                </a:lnTo>
                <a:lnTo>
                  <a:pt x="932" y="533"/>
                </a:lnTo>
                <a:lnTo>
                  <a:pt x="932" y="533"/>
                </a:lnTo>
                <a:lnTo>
                  <a:pt x="931" y="533"/>
                </a:lnTo>
                <a:lnTo>
                  <a:pt x="931" y="532"/>
                </a:lnTo>
                <a:lnTo>
                  <a:pt x="932" y="532"/>
                </a:lnTo>
                <a:lnTo>
                  <a:pt x="932" y="532"/>
                </a:lnTo>
                <a:lnTo>
                  <a:pt x="932" y="530"/>
                </a:lnTo>
                <a:lnTo>
                  <a:pt x="932" y="527"/>
                </a:lnTo>
                <a:lnTo>
                  <a:pt x="932" y="526"/>
                </a:lnTo>
                <a:lnTo>
                  <a:pt x="932" y="525"/>
                </a:lnTo>
                <a:lnTo>
                  <a:pt x="931" y="524"/>
                </a:lnTo>
                <a:lnTo>
                  <a:pt x="931" y="525"/>
                </a:lnTo>
                <a:lnTo>
                  <a:pt x="931" y="526"/>
                </a:lnTo>
                <a:lnTo>
                  <a:pt x="931" y="530"/>
                </a:lnTo>
                <a:lnTo>
                  <a:pt x="930" y="530"/>
                </a:lnTo>
                <a:lnTo>
                  <a:pt x="926" y="530"/>
                </a:lnTo>
                <a:lnTo>
                  <a:pt x="926" y="529"/>
                </a:lnTo>
                <a:lnTo>
                  <a:pt x="926" y="528"/>
                </a:lnTo>
                <a:lnTo>
                  <a:pt x="926" y="527"/>
                </a:lnTo>
                <a:lnTo>
                  <a:pt x="925" y="527"/>
                </a:lnTo>
                <a:lnTo>
                  <a:pt x="924" y="527"/>
                </a:lnTo>
                <a:lnTo>
                  <a:pt x="924" y="525"/>
                </a:lnTo>
                <a:lnTo>
                  <a:pt x="923" y="525"/>
                </a:lnTo>
                <a:lnTo>
                  <a:pt x="922" y="525"/>
                </a:lnTo>
                <a:lnTo>
                  <a:pt x="920" y="525"/>
                </a:lnTo>
                <a:lnTo>
                  <a:pt x="920" y="525"/>
                </a:lnTo>
                <a:lnTo>
                  <a:pt x="920" y="526"/>
                </a:lnTo>
                <a:lnTo>
                  <a:pt x="920" y="527"/>
                </a:lnTo>
                <a:lnTo>
                  <a:pt x="919" y="527"/>
                </a:lnTo>
                <a:lnTo>
                  <a:pt x="918" y="527"/>
                </a:lnTo>
                <a:lnTo>
                  <a:pt x="917" y="526"/>
                </a:lnTo>
                <a:lnTo>
                  <a:pt x="917" y="525"/>
                </a:lnTo>
                <a:lnTo>
                  <a:pt x="918" y="525"/>
                </a:lnTo>
                <a:lnTo>
                  <a:pt x="918" y="524"/>
                </a:lnTo>
                <a:lnTo>
                  <a:pt x="912" y="523"/>
                </a:lnTo>
                <a:lnTo>
                  <a:pt x="911" y="522"/>
                </a:lnTo>
                <a:lnTo>
                  <a:pt x="908" y="522"/>
                </a:lnTo>
                <a:lnTo>
                  <a:pt x="908" y="522"/>
                </a:lnTo>
                <a:lnTo>
                  <a:pt x="908" y="524"/>
                </a:lnTo>
                <a:lnTo>
                  <a:pt x="908" y="525"/>
                </a:lnTo>
                <a:lnTo>
                  <a:pt x="908" y="525"/>
                </a:lnTo>
                <a:lnTo>
                  <a:pt x="908" y="524"/>
                </a:lnTo>
                <a:lnTo>
                  <a:pt x="907" y="524"/>
                </a:lnTo>
                <a:lnTo>
                  <a:pt x="905" y="524"/>
                </a:lnTo>
                <a:lnTo>
                  <a:pt x="903" y="524"/>
                </a:lnTo>
                <a:lnTo>
                  <a:pt x="903" y="523"/>
                </a:lnTo>
                <a:lnTo>
                  <a:pt x="903" y="522"/>
                </a:lnTo>
                <a:lnTo>
                  <a:pt x="900" y="522"/>
                </a:lnTo>
                <a:lnTo>
                  <a:pt x="899" y="522"/>
                </a:lnTo>
                <a:lnTo>
                  <a:pt x="898" y="522"/>
                </a:lnTo>
                <a:lnTo>
                  <a:pt x="897" y="522"/>
                </a:lnTo>
                <a:lnTo>
                  <a:pt x="897" y="521"/>
                </a:lnTo>
                <a:lnTo>
                  <a:pt x="897" y="520"/>
                </a:lnTo>
                <a:lnTo>
                  <a:pt x="898" y="520"/>
                </a:lnTo>
                <a:lnTo>
                  <a:pt x="899" y="520"/>
                </a:lnTo>
                <a:lnTo>
                  <a:pt x="899" y="520"/>
                </a:lnTo>
                <a:lnTo>
                  <a:pt x="899" y="521"/>
                </a:lnTo>
                <a:lnTo>
                  <a:pt x="900" y="521"/>
                </a:lnTo>
                <a:lnTo>
                  <a:pt x="901" y="521"/>
                </a:lnTo>
                <a:lnTo>
                  <a:pt x="902" y="521"/>
                </a:lnTo>
                <a:lnTo>
                  <a:pt x="903" y="521"/>
                </a:lnTo>
                <a:lnTo>
                  <a:pt x="904" y="521"/>
                </a:lnTo>
                <a:lnTo>
                  <a:pt x="905" y="521"/>
                </a:lnTo>
                <a:lnTo>
                  <a:pt x="907" y="521"/>
                </a:lnTo>
                <a:lnTo>
                  <a:pt x="908" y="521"/>
                </a:lnTo>
                <a:lnTo>
                  <a:pt x="909" y="521"/>
                </a:lnTo>
                <a:lnTo>
                  <a:pt x="910" y="521"/>
                </a:lnTo>
                <a:lnTo>
                  <a:pt x="911" y="521"/>
                </a:lnTo>
                <a:lnTo>
                  <a:pt x="912" y="521"/>
                </a:lnTo>
                <a:lnTo>
                  <a:pt x="913" y="521"/>
                </a:lnTo>
                <a:lnTo>
                  <a:pt x="913" y="518"/>
                </a:lnTo>
                <a:lnTo>
                  <a:pt x="912" y="518"/>
                </a:lnTo>
                <a:lnTo>
                  <a:pt x="912" y="517"/>
                </a:lnTo>
                <a:lnTo>
                  <a:pt x="912" y="516"/>
                </a:lnTo>
                <a:lnTo>
                  <a:pt x="913" y="516"/>
                </a:lnTo>
                <a:lnTo>
                  <a:pt x="918" y="516"/>
                </a:lnTo>
                <a:lnTo>
                  <a:pt x="919" y="516"/>
                </a:lnTo>
                <a:lnTo>
                  <a:pt x="913" y="512"/>
                </a:lnTo>
                <a:lnTo>
                  <a:pt x="912" y="511"/>
                </a:lnTo>
                <a:lnTo>
                  <a:pt x="911" y="511"/>
                </a:lnTo>
                <a:lnTo>
                  <a:pt x="909" y="511"/>
                </a:lnTo>
                <a:lnTo>
                  <a:pt x="908" y="511"/>
                </a:lnTo>
                <a:lnTo>
                  <a:pt x="907" y="511"/>
                </a:lnTo>
                <a:lnTo>
                  <a:pt x="907" y="510"/>
                </a:lnTo>
                <a:lnTo>
                  <a:pt x="906" y="510"/>
                </a:lnTo>
                <a:lnTo>
                  <a:pt x="906" y="509"/>
                </a:lnTo>
                <a:lnTo>
                  <a:pt x="905" y="509"/>
                </a:lnTo>
                <a:lnTo>
                  <a:pt x="905" y="508"/>
                </a:lnTo>
                <a:lnTo>
                  <a:pt x="904" y="508"/>
                </a:lnTo>
                <a:lnTo>
                  <a:pt x="904" y="508"/>
                </a:lnTo>
                <a:lnTo>
                  <a:pt x="903" y="508"/>
                </a:lnTo>
                <a:lnTo>
                  <a:pt x="902" y="508"/>
                </a:lnTo>
                <a:lnTo>
                  <a:pt x="902" y="507"/>
                </a:lnTo>
                <a:lnTo>
                  <a:pt x="901" y="507"/>
                </a:lnTo>
                <a:lnTo>
                  <a:pt x="901" y="506"/>
                </a:lnTo>
                <a:lnTo>
                  <a:pt x="900" y="506"/>
                </a:lnTo>
                <a:lnTo>
                  <a:pt x="900" y="505"/>
                </a:lnTo>
                <a:lnTo>
                  <a:pt x="899" y="505"/>
                </a:lnTo>
                <a:lnTo>
                  <a:pt x="898" y="505"/>
                </a:lnTo>
                <a:lnTo>
                  <a:pt x="898" y="504"/>
                </a:lnTo>
                <a:lnTo>
                  <a:pt x="897" y="504"/>
                </a:lnTo>
                <a:lnTo>
                  <a:pt x="897" y="503"/>
                </a:lnTo>
                <a:lnTo>
                  <a:pt x="896" y="503"/>
                </a:lnTo>
                <a:lnTo>
                  <a:pt x="896" y="502"/>
                </a:lnTo>
                <a:lnTo>
                  <a:pt x="896" y="502"/>
                </a:lnTo>
                <a:lnTo>
                  <a:pt x="895" y="501"/>
                </a:lnTo>
                <a:lnTo>
                  <a:pt x="894" y="501"/>
                </a:lnTo>
                <a:lnTo>
                  <a:pt x="894" y="500"/>
                </a:lnTo>
                <a:lnTo>
                  <a:pt x="893" y="500"/>
                </a:lnTo>
                <a:lnTo>
                  <a:pt x="892" y="500"/>
                </a:lnTo>
                <a:lnTo>
                  <a:pt x="891" y="500"/>
                </a:lnTo>
                <a:lnTo>
                  <a:pt x="890" y="500"/>
                </a:lnTo>
                <a:lnTo>
                  <a:pt x="889" y="500"/>
                </a:lnTo>
                <a:lnTo>
                  <a:pt x="888" y="500"/>
                </a:lnTo>
                <a:lnTo>
                  <a:pt x="887" y="500"/>
                </a:lnTo>
                <a:lnTo>
                  <a:pt x="886" y="500"/>
                </a:lnTo>
                <a:lnTo>
                  <a:pt x="885" y="500"/>
                </a:lnTo>
                <a:lnTo>
                  <a:pt x="884" y="500"/>
                </a:lnTo>
                <a:lnTo>
                  <a:pt x="883" y="500"/>
                </a:lnTo>
                <a:lnTo>
                  <a:pt x="882" y="500"/>
                </a:lnTo>
                <a:lnTo>
                  <a:pt x="881" y="497"/>
                </a:lnTo>
                <a:lnTo>
                  <a:pt x="882" y="497"/>
                </a:lnTo>
                <a:lnTo>
                  <a:pt x="889" y="497"/>
                </a:lnTo>
                <a:lnTo>
                  <a:pt x="892" y="497"/>
                </a:lnTo>
                <a:lnTo>
                  <a:pt x="893" y="496"/>
                </a:lnTo>
                <a:lnTo>
                  <a:pt x="894" y="496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6" y="496"/>
                </a:lnTo>
                <a:lnTo>
                  <a:pt x="895" y="496"/>
                </a:lnTo>
                <a:lnTo>
                  <a:pt x="894" y="495"/>
                </a:lnTo>
                <a:lnTo>
                  <a:pt x="893" y="495"/>
                </a:lnTo>
                <a:lnTo>
                  <a:pt x="893" y="494"/>
                </a:lnTo>
                <a:lnTo>
                  <a:pt x="892" y="494"/>
                </a:lnTo>
                <a:lnTo>
                  <a:pt x="891" y="493"/>
                </a:lnTo>
                <a:lnTo>
                  <a:pt x="890" y="493"/>
                </a:lnTo>
                <a:lnTo>
                  <a:pt x="890" y="492"/>
                </a:lnTo>
                <a:lnTo>
                  <a:pt x="889" y="492"/>
                </a:lnTo>
                <a:lnTo>
                  <a:pt x="888" y="491"/>
                </a:lnTo>
                <a:lnTo>
                  <a:pt x="886" y="489"/>
                </a:lnTo>
                <a:lnTo>
                  <a:pt x="885" y="489"/>
                </a:lnTo>
                <a:lnTo>
                  <a:pt x="885" y="488"/>
                </a:lnTo>
                <a:lnTo>
                  <a:pt x="884" y="487"/>
                </a:lnTo>
                <a:lnTo>
                  <a:pt x="882" y="486"/>
                </a:lnTo>
                <a:lnTo>
                  <a:pt x="881" y="486"/>
                </a:lnTo>
                <a:lnTo>
                  <a:pt x="881" y="485"/>
                </a:lnTo>
                <a:lnTo>
                  <a:pt x="879" y="484"/>
                </a:lnTo>
                <a:lnTo>
                  <a:pt x="878" y="484"/>
                </a:lnTo>
                <a:lnTo>
                  <a:pt x="876" y="482"/>
                </a:lnTo>
                <a:lnTo>
                  <a:pt x="875" y="482"/>
                </a:lnTo>
                <a:lnTo>
                  <a:pt x="875" y="481"/>
                </a:lnTo>
                <a:lnTo>
                  <a:pt x="874" y="481"/>
                </a:lnTo>
                <a:lnTo>
                  <a:pt x="874" y="480"/>
                </a:lnTo>
                <a:lnTo>
                  <a:pt x="873" y="480"/>
                </a:lnTo>
                <a:lnTo>
                  <a:pt x="872" y="479"/>
                </a:lnTo>
                <a:lnTo>
                  <a:pt x="872" y="479"/>
                </a:lnTo>
                <a:lnTo>
                  <a:pt x="871" y="478"/>
                </a:lnTo>
                <a:lnTo>
                  <a:pt x="869" y="477"/>
                </a:lnTo>
                <a:lnTo>
                  <a:pt x="868" y="476"/>
                </a:lnTo>
                <a:lnTo>
                  <a:pt x="868" y="475"/>
                </a:lnTo>
                <a:lnTo>
                  <a:pt x="868" y="476"/>
                </a:lnTo>
                <a:lnTo>
                  <a:pt x="869" y="477"/>
                </a:lnTo>
                <a:lnTo>
                  <a:pt x="869" y="478"/>
                </a:lnTo>
                <a:lnTo>
                  <a:pt x="870" y="479"/>
                </a:lnTo>
                <a:lnTo>
                  <a:pt x="870" y="480"/>
                </a:lnTo>
                <a:lnTo>
                  <a:pt x="871" y="480"/>
                </a:lnTo>
                <a:lnTo>
                  <a:pt x="872" y="482"/>
                </a:lnTo>
                <a:lnTo>
                  <a:pt x="872" y="484"/>
                </a:lnTo>
                <a:lnTo>
                  <a:pt x="873" y="486"/>
                </a:lnTo>
                <a:lnTo>
                  <a:pt x="876" y="490"/>
                </a:lnTo>
                <a:lnTo>
                  <a:pt x="878" y="494"/>
                </a:lnTo>
                <a:lnTo>
                  <a:pt x="879" y="495"/>
                </a:lnTo>
                <a:lnTo>
                  <a:pt x="878" y="495"/>
                </a:lnTo>
                <a:lnTo>
                  <a:pt x="876" y="495"/>
                </a:lnTo>
                <a:lnTo>
                  <a:pt x="874" y="495"/>
                </a:lnTo>
                <a:lnTo>
                  <a:pt x="872" y="495"/>
                </a:lnTo>
                <a:lnTo>
                  <a:pt x="872" y="496"/>
                </a:lnTo>
                <a:lnTo>
                  <a:pt x="872" y="496"/>
                </a:lnTo>
                <a:lnTo>
                  <a:pt x="872" y="496"/>
                </a:lnTo>
                <a:lnTo>
                  <a:pt x="872" y="497"/>
                </a:lnTo>
                <a:lnTo>
                  <a:pt x="872" y="498"/>
                </a:lnTo>
                <a:lnTo>
                  <a:pt x="872" y="500"/>
                </a:lnTo>
                <a:lnTo>
                  <a:pt x="869" y="501"/>
                </a:lnTo>
                <a:lnTo>
                  <a:pt x="867" y="502"/>
                </a:lnTo>
                <a:lnTo>
                  <a:pt x="866" y="502"/>
                </a:lnTo>
                <a:lnTo>
                  <a:pt x="865" y="503"/>
                </a:lnTo>
                <a:lnTo>
                  <a:pt x="867" y="506"/>
                </a:lnTo>
                <a:lnTo>
                  <a:pt x="869" y="505"/>
                </a:lnTo>
                <a:lnTo>
                  <a:pt x="870" y="505"/>
                </a:lnTo>
                <a:lnTo>
                  <a:pt x="870" y="506"/>
                </a:lnTo>
                <a:lnTo>
                  <a:pt x="870" y="507"/>
                </a:lnTo>
                <a:lnTo>
                  <a:pt x="871" y="507"/>
                </a:lnTo>
                <a:lnTo>
                  <a:pt x="871" y="508"/>
                </a:lnTo>
                <a:lnTo>
                  <a:pt x="871" y="508"/>
                </a:lnTo>
                <a:lnTo>
                  <a:pt x="872" y="508"/>
                </a:lnTo>
                <a:lnTo>
                  <a:pt x="872" y="509"/>
                </a:lnTo>
                <a:lnTo>
                  <a:pt x="872" y="510"/>
                </a:lnTo>
                <a:lnTo>
                  <a:pt x="872" y="510"/>
                </a:lnTo>
                <a:lnTo>
                  <a:pt x="872" y="511"/>
                </a:lnTo>
                <a:lnTo>
                  <a:pt x="873" y="512"/>
                </a:lnTo>
                <a:lnTo>
                  <a:pt x="873" y="513"/>
                </a:lnTo>
                <a:lnTo>
                  <a:pt x="873" y="514"/>
                </a:lnTo>
                <a:lnTo>
                  <a:pt x="874" y="514"/>
                </a:lnTo>
                <a:lnTo>
                  <a:pt x="874" y="515"/>
                </a:lnTo>
                <a:lnTo>
                  <a:pt x="874" y="516"/>
                </a:lnTo>
                <a:lnTo>
                  <a:pt x="874" y="517"/>
                </a:lnTo>
                <a:lnTo>
                  <a:pt x="873" y="517"/>
                </a:lnTo>
                <a:lnTo>
                  <a:pt x="872" y="517"/>
                </a:lnTo>
                <a:lnTo>
                  <a:pt x="872" y="517"/>
                </a:lnTo>
                <a:lnTo>
                  <a:pt x="872" y="520"/>
                </a:lnTo>
                <a:lnTo>
                  <a:pt x="872" y="520"/>
                </a:lnTo>
                <a:lnTo>
                  <a:pt x="872" y="521"/>
                </a:lnTo>
                <a:lnTo>
                  <a:pt x="872" y="522"/>
                </a:lnTo>
                <a:lnTo>
                  <a:pt x="872" y="524"/>
                </a:lnTo>
                <a:lnTo>
                  <a:pt x="872" y="527"/>
                </a:lnTo>
                <a:lnTo>
                  <a:pt x="872" y="529"/>
                </a:lnTo>
                <a:lnTo>
                  <a:pt x="867" y="529"/>
                </a:lnTo>
                <a:lnTo>
                  <a:pt x="867" y="531"/>
                </a:lnTo>
                <a:lnTo>
                  <a:pt x="867" y="532"/>
                </a:lnTo>
                <a:lnTo>
                  <a:pt x="867" y="533"/>
                </a:lnTo>
                <a:lnTo>
                  <a:pt x="869" y="533"/>
                </a:lnTo>
                <a:lnTo>
                  <a:pt x="871" y="533"/>
                </a:lnTo>
                <a:lnTo>
                  <a:pt x="872" y="533"/>
                </a:lnTo>
                <a:lnTo>
                  <a:pt x="872" y="533"/>
                </a:lnTo>
                <a:lnTo>
                  <a:pt x="872" y="534"/>
                </a:lnTo>
                <a:lnTo>
                  <a:pt x="872" y="535"/>
                </a:lnTo>
                <a:lnTo>
                  <a:pt x="872" y="536"/>
                </a:lnTo>
                <a:lnTo>
                  <a:pt x="872" y="537"/>
                </a:lnTo>
                <a:lnTo>
                  <a:pt x="872" y="538"/>
                </a:lnTo>
                <a:lnTo>
                  <a:pt x="872" y="540"/>
                </a:lnTo>
                <a:lnTo>
                  <a:pt x="872" y="542"/>
                </a:lnTo>
                <a:lnTo>
                  <a:pt x="867" y="542"/>
                </a:lnTo>
                <a:lnTo>
                  <a:pt x="867" y="544"/>
                </a:lnTo>
                <a:lnTo>
                  <a:pt x="861" y="544"/>
                </a:lnTo>
                <a:lnTo>
                  <a:pt x="861" y="539"/>
                </a:lnTo>
                <a:lnTo>
                  <a:pt x="861" y="535"/>
                </a:lnTo>
                <a:lnTo>
                  <a:pt x="859" y="535"/>
                </a:lnTo>
                <a:lnTo>
                  <a:pt x="848" y="536"/>
                </a:lnTo>
                <a:lnTo>
                  <a:pt x="846" y="536"/>
                </a:lnTo>
                <a:lnTo>
                  <a:pt x="838" y="536"/>
                </a:lnTo>
                <a:lnTo>
                  <a:pt x="838" y="529"/>
                </a:lnTo>
                <a:lnTo>
                  <a:pt x="841" y="529"/>
                </a:lnTo>
                <a:lnTo>
                  <a:pt x="841" y="522"/>
                </a:lnTo>
                <a:lnTo>
                  <a:pt x="849" y="522"/>
                </a:lnTo>
                <a:lnTo>
                  <a:pt x="849" y="526"/>
                </a:lnTo>
                <a:lnTo>
                  <a:pt x="853" y="526"/>
                </a:lnTo>
                <a:lnTo>
                  <a:pt x="853" y="522"/>
                </a:lnTo>
                <a:lnTo>
                  <a:pt x="853" y="521"/>
                </a:lnTo>
                <a:lnTo>
                  <a:pt x="852" y="521"/>
                </a:lnTo>
                <a:lnTo>
                  <a:pt x="851" y="521"/>
                </a:lnTo>
                <a:lnTo>
                  <a:pt x="844" y="521"/>
                </a:lnTo>
                <a:lnTo>
                  <a:pt x="841" y="520"/>
                </a:lnTo>
                <a:lnTo>
                  <a:pt x="838" y="520"/>
                </a:lnTo>
                <a:lnTo>
                  <a:pt x="837" y="519"/>
                </a:lnTo>
                <a:lnTo>
                  <a:pt x="836" y="519"/>
                </a:lnTo>
                <a:lnTo>
                  <a:pt x="836" y="521"/>
                </a:lnTo>
                <a:lnTo>
                  <a:pt x="836" y="522"/>
                </a:lnTo>
                <a:lnTo>
                  <a:pt x="834" y="522"/>
                </a:lnTo>
                <a:lnTo>
                  <a:pt x="832" y="522"/>
                </a:lnTo>
                <a:lnTo>
                  <a:pt x="829" y="522"/>
                </a:lnTo>
                <a:lnTo>
                  <a:pt x="828" y="522"/>
                </a:lnTo>
                <a:lnTo>
                  <a:pt x="826" y="522"/>
                </a:lnTo>
                <a:lnTo>
                  <a:pt x="822" y="522"/>
                </a:lnTo>
                <a:lnTo>
                  <a:pt x="821" y="522"/>
                </a:lnTo>
                <a:lnTo>
                  <a:pt x="821" y="521"/>
                </a:lnTo>
                <a:lnTo>
                  <a:pt x="820" y="522"/>
                </a:lnTo>
                <a:lnTo>
                  <a:pt x="820" y="523"/>
                </a:lnTo>
                <a:lnTo>
                  <a:pt x="819" y="523"/>
                </a:lnTo>
                <a:lnTo>
                  <a:pt x="819" y="532"/>
                </a:lnTo>
                <a:lnTo>
                  <a:pt x="813" y="532"/>
                </a:lnTo>
                <a:lnTo>
                  <a:pt x="813" y="529"/>
                </a:lnTo>
                <a:lnTo>
                  <a:pt x="813" y="529"/>
                </a:lnTo>
                <a:lnTo>
                  <a:pt x="809" y="529"/>
                </a:lnTo>
                <a:lnTo>
                  <a:pt x="807" y="529"/>
                </a:lnTo>
                <a:lnTo>
                  <a:pt x="805" y="529"/>
                </a:lnTo>
                <a:lnTo>
                  <a:pt x="804" y="529"/>
                </a:lnTo>
                <a:lnTo>
                  <a:pt x="803" y="533"/>
                </a:lnTo>
                <a:lnTo>
                  <a:pt x="803" y="534"/>
                </a:lnTo>
                <a:lnTo>
                  <a:pt x="804" y="534"/>
                </a:lnTo>
                <a:lnTo>
                  <a:pt x="806" y="534"/>
                </a:lnTo>
                <a:lnTo>
                  <a:pt x="806" y="536"/>
                </a:lnTo>
                <a:lnTo>
                  <a:pt x="808" y="536"/>
                </a:lnTo>
                <a:lnTo>
                  <a:pt x="808" y="537"/>
                </a:lnTo>
                <a:lnTo>
                  <a:pt x="808" y="539"/>
                </a:lnTo>
                <a:lnTo>
                  <a:pt x="808" y="540"/>
                </a:lnTo>
                <a:lnTo>
                  <a:pt x="809" y="540"/>
                </a:lnTo>
                <a:lnTo>
                  <a:pt x="811" y="540"/>
                </a:lnTo>
                <a:lnTo>
                  <a:pt x="812" y="540"/>
                </a:lnTo>
                <a:lnTo>
                  <a:pt x="812" y="541"/>
                </a:lnTo>
                <a:lnTo>
                  <a:pt x="813" y="541"/>
                </a:lnTo>
                <a:lnTo>
                  <a:pt x="814" y="545"/>
                </a:lnTo>
                <a:lnTo>
                  <a:pt x="814" y="549"/>
                </a:lnTo>
                <a:lnTo>
                  <a:pt x="814" y="551"/>
                </a:lnTo>
                <a:lnTo>
                  <a:pt x="814" y="553"/>
                </a:lnTo>
                <a:lnTo>
                  <a:pt x="814" y="555"/>
                </a:lnTo>
                <a:lnTo>
                  <a:pt x="814" y="556"/>
                </a:lnTo>
                <a:lnTo>
                  <a:pt x="812" y="556"/>
                </a:lnTo>
                <a:lnTo>
                  <a:pt x="811" y="556"/>
                </a:lnTo>
                <a:lnTo>
                  <a:pt x="811" y="557"/>
                </a:lnTo>
                <a:lnTo>
                  <a:pt x="812" y="557"/>
                </a:lnTo>
                <a:lnTo>
                  <a:pt x="812" y="558"/>
                </a:lnTo>
                <a:lnTo>
                  <a:pt x="809" y="560"/>
                </a:lnTo>
                <a:lnTo>
                  <a:pt x="808" y="559"/>
                </a:lnTo>
                <a:lnTo>
                  <a:pt x="803" y="555"/>
                </a:lnTo>
                <a:lnTo>
                  <a:pt x="803" y="557"/>
                </a:lnTo>
                <a:lnTo>
                  <a:pt x="810" y="563"/>
                </a:lnTo>
                <a:lnTo>
                  <a:pt x="813" y="566"/>
                </a:lnTo>
                <a:lnTo>
                  <a:pt x="814" y="567"/>
                </a:lnTo>
                <a:lnTo>
                  <a:pt x="814" y="568"/>
                </a:lnTo>
                <a:lnTo>
                  <a:pt x="814" y="569"/>
                </a:lnTo>
                <a:lnTo>
                  <a:pt x="815" y="570"/>
                </a:lnTo>
                <a:lnTo>
                  <a:pt x="815" y="573"/>
                </a:lnTo>
                <a:lnTo>
                  <a:pt x="816" y="573"/>
                </a:lnTo>
                <a:lnTo>
                  <a:pt x="817" y="573"/>
                </a:lnTo>
                <a:lnTo>
                  <a:pt x="818" y="573"/>
                </a:lnTo>
                <a:lnTo>
                  <a:pt x="818" y="571"/>
                </a:lnTo>
                <a:lnTo>
                  <a:pt x="818" y="570"/>
                </a:lnTo>
                <a:lnTo>
                  <a:pt x="821" y="573"/>
                </a:lnTo>
                <a:lnTo>
                  <a:pt x="821" y="570"/>
                </a:lnTo>
                <a:lnTo>
                  <a:pt x="822" y="570"/>
                </a:lnTo>
                <a:lnTo>
                  <a:pt x="823" y="570"/>
                </a:lnTo>
                <a:lnTo>
                  <a:pt x="824" y="570"/>
                </a:lnTo>
                <a:lnTo>
                  <a:pt x="825" y="570"/>
                </a:lnTo>
                <a:lnTo>
                  <a:pt x="825" y="570"/>
                </a:lnTo>
                <a:lnTo>
                  <a:pt x="826" y="570"/>
                </a:lnTo>
                <a:lnTo>
                  <a:pt x="827" y="570"/>
                </a:lnTo>
                <a:lnTo>
                  <a:pt x="828" y="570"/>
                </a:lnTo>
                <a:lnTo>
                  <a:pt x="829" y="570"/>
                </a:lnTo>
                <a:lnTo>
                  <a:pt x="830" y="570"/>
                </a:lnTo>
                <a:lnTo>
                  <a:pt x="831" y="570"/>
                </a:lnTo>
                <a:lnTo>
                  <a:pt x="832" y="570"/>
                </a:lnTo>
                <a:lnTo>
                  <a:pt x="833" y="570"/>
                </a:lnTo>
                <a:lnTo>
                  <a:pt x="834" y="570"/>
                </a:lnTo>
                <a:lnTo>
                  <a:pt x="835" y="570"/>
                </a:lnTo>
                <a:lnTo>
                  <a:pt x="836" y="570"/>
                </a:lnTo>
                <a:lnTo>
                  <a:pt x="837" y="570"/>
                </a:lnTo>
                <a:lnTo>
                  <a:pt x="837" y="570"/>
                </a:lnTo>
                <a:lnTo>
                  <a:pt x="838" y="570"/>
                </a:lnTo>
                <a:lnTo>
                  <a:pt x="839" y="570"/>
                </a:lnTo>
                <a:lnTo>
                  <a:pt x="840" y="570"/>
                </a:lnTo>
                <a:lnTo>
                  <a:pt x="841" y="570"/>
                </a:lnTo>
                <a:lnTo>
                  <a:pt x="842" y="570"/>
                </a:lnTo>
                <a:lnTo>
                  <a:pt x="842" y="572"/>
                </a:lnTo>
                <a:lnTo>
                  <a:pt x="842" y="573"/>
                </a:lnTo>
                <a:lnTo>
                  <a:pt x="841" y="573"/>
                </a:lnTo>
                <a:lnTo>
                  <a:pt x="839" y="573"/>
                </a:lnTo>
                <a:lnTo>
                  <a:pt x="839" y="575"/>
                </a:lnTo>
                <a:lnTo>
                  <a:pt x="839" y="576"/>
                </a:lnTo>
                <a:lnTo>
                  <a:pt x="834" y="576"/>
                </a:lnTo>
                <a:lnTo>
                  <a:pt x="831" y="576"/>
                </a:lnTo>
                <a:lnTo>
                  <a:pt x="829" y="576"/>
                </a:lnTo>
                <a:lnTo>
                  <a:pt x="829" y="573"/>
                </a:lnTo>
                <a:lnTo>
                  <a:pt x="821" y="573"/>
                </a:lnTo>
                <a:lnTo>
                  <a:pt x="820" y="573"/>
                </a:lnTo>
                <a:lnTo>
                  <a:pt x="820" y="575"/>
                </a:lnTo>
                <a:lnTo>
                  <a:pt x="819" y="575"/>
                </a:lnTo>
                <a:lnTo>
                  <a:pt x="818" y="573"/>
                </a:lnTo>
                <a:lnTo>
                  <a:pt x="817" y="573"/>
                </a:lnTo>
                <a:lnTo>
                  <a:pt x="817" y="575"/>
                </a:lnTo>
                <a:lnTo>
                  <a:pt x="817" y="576"/>
                </a:lnTo>
                <a:lnTo>
                  <a:pt x="818" y="577"/>
                </a:lnTo>
                <a:lnTo>
                  <a:pt x="820" y="579"/>
                </a:lnTo>
                <a:lnTo>
                  <a:pt x="817" y="578"/>
                </a:lnTo>
                <a:lnTo>
                  <a:pt x="816" y="578"/>
                </a:lnTo>
                <a:lnTo>
                  <a:pt x="816" y="577"/>
                </a:lnTo>
                <a:lnTo>
                  <a:pt x="815" y="576"/>
                </a:lnTo>
                <a:lnTo>
                  <a:pt x="815" y="578"/>
                </a:lnTo>
                <a:lnTo>
                  <a:pt x="815" y="580"/>
                </a:lnTo>
                <a:lnTo>
                  <a:pt x="815" y="580"/>
                </a:lnTo>
                <a:lnTo>
                  <a:pt x="815" y="581"/>
                </a:lnTo>
                <a:lnTo>
                  <a:pt x="815" y="583"/>
                </a:lnTo>
                <a:lnTo>
                  <a:pt x="815" y="584"/>
                </a:lnTo>
                <a:lnTo>
                  <a:pt x="813" y="584"/>
                </a:lnTo>
                <a:lnTo>
                  <a:pt x="813" y="583"/>
                </a:lnTo>
                <a:lnTo>
                  <a:pt x="813" y="582"/>
                </a:lnTo>
                <a:lnTo>
                  <a:pt x="813" y="581"/>
                </a:lnTo>
                <a:lnTo>
                  <a:pt x="813" y="580"/>
                </a:lnTo>
                <a:lnTo>
                  <a:pt x="812" y="580"/>
                </a:lnTo>
                <a:lnTo>
                  <a:pt x="812" y="580"/>
                </a:lnTo>
                <a:lnTo>
                  <a:pt x="812" y="579"/>
                </a:lnTo>
                <a:lnTo>
                  <a:pt x="811" y="579"/>
                </a:lnTo>
                <a:lnTo>
                  <a:pt x="811" y="578"/>
                </a:lnTo>
                <a:lnTo>
                  <a:pt x="810" y="578"/>
                </a:lnTo>
                <a:lnTo>
                  <a:pt x="810" y="577"/>
                </a:lnTo>
                <a:lnTo>
                  <a:pt x="809" y="577"/>
                </a:lnTo>
                <a:lnTo>
                  <a:pt x="808" y="577"/>
                </a:lnTo>
                <a:lnTo>
                  <a:pt x="807" y="577"/>
                </a:lnTo>
                <a:lnTo>
                  <a:pt x="806" y="577"/>
                </a:lnTo>
                <a:lnTo>
                  <a:pt x="805" y="577"/>
                </a:lnTo>
                <a:lnTo>
                  <a:pt x="804" y="577"/>
                </a:lnTo>
                <a:lnTo>
                  <a:pt x="803" y="577"/>
                </a:lnTo>
                <a:lnTo>
                  <a:pt x="803" y="576"/>
                </a:lnTo>
                <a:lnTo>
                  <a:pt x="803" y="575"/>
                </a:lnTo>
                <a:lnTo>
                  <a:pt x="804" y="574"/>
                </a:lnTo>
                <a:lnTo>
                  <a:pt x="804" y="573"/>
                </a:lnTo>
                <a:lnTo>
                  <a:pt x="803" y="573"/>
                </a:lnTo>
                <a:lnTo>
                  <a:pt x="802" y="573"/>
                </a:lnTo>
                <a:lnTo>
                  <a:pt x="801" y="573"/>
                </a:lnTo>
                <a:lnTo>
                  <a:pt x="801" y="572"/>
                </a:lnTo>
                <a:lnTo>
                  <a:pt x="801" y="572"/>
                </a:lnTo>
                <a:lnTo>
                  <a:pt x="801" y="572"/>
                </a:lnTo>
                <a:lnTo>
                  <a:pt x="801" y="570"/>
                </a:lnTo>
                <a:lnTo>
                  <a:pt x="802" y="569"/>
                </a:lnTo>
                <a:lnTo>
                  <a:pt x="803" y="568"/>
                </a:lnTo>
                <a:lnTo>
                  <a:pt x="805" y="568"/>
                </a:lnTo>
                <a:lnTo>
                  <a:pt x="804" y="567"/>
                </a:lnTo>
                <a:lnTo>
                  <a:pt x="804" y="566"/>
                </a:lnTo>
                <a:lnTo>
                  <a:pt x="803" y="565"/>
                </a:lnTo>
                <a:lnTo>
                  <a:pt x="803" y="564"/>
                </a:lnTo>
                <a:lnTo>
                  <a:pt x="802" y="563"/>
                </a:lnTo>
                <a:lnTo>
                  <a:pt x="802" y="562"/>
                </a:lnTo>
                <a:lnTo>
                  <a:pt x="802" y="561"/>
                </a:lnTo>
                <a:lnTo>
                  <a:pt x="801" y="561"/>
                </a:lnTo>
                <a:lnTo>
                  <a:pt x="801" y="561"/>
                </a:lnTo>
                <a:lnTo>
                  <a:pt x="799" y="562"/>
                </a:lnTo>
                <a:lnTo>
                  <a:pt x="799" y="561"/>
                </a:lnTo>
                <a:lnTo>
                  <a:pt x="799" y="560"/>
                </a:lnTo>
                <a:lnTo>
                  <a:pt x="799" y="559"/>
                </a:lnTo>
                <a:lnTo>
                  <a:pt x="799" y="558"/>
                </a:lnTo>
                <a:lnTo>
                  <a:pt x="799" y="557"/>
                </a:lnTo>
                <a:lnTo>
                  <a:pt x="799" y="556"/>
                </a:lnTo>
                <a:lnTo>
                  <a:pt x="799" y="556"/>
                </a:lnTo>
                <a:lnTo>
                  <a:pt x="799" y="555"/>
                </a:lnTo>
                <a:lnTo>
                  <a:pt x="798" y="555"/>
                </a:lnTo>
                <a:lnTo>
                  <a:pt x="798" y="554"/>
                </a:lnTo>
                <a:lnTo>
                  <a:pt x="798" y="553"/>
                </a:lnTo>
                <a:lnTo>
                  <a:pt x="798" y="552"/>
                </a:lnTo>
                <a:lnTo>
                  <a:pt x="798" y="551"/>
                </a:lnTo>
                <a:lnTo>
                  <a:pt x="798" y="550"/>
                </a:lnTo>
                <a:lnTo>
                  <a:pt x="798" y="549"/>
                </a:lnTo>
                <a:lnTo>
                  <a:pt x="798" y="548"/>
                </a:lnTo>
                <a:lnTo>
                  <a:pt x="798" y="547"/>
                </a:lnTo>
                <a:lnTo>
                  <a:pt x="799" y="547"/>
                </a:lnTo>
                <a:lnTo>
                  <a:pt x="800" y="547"/>
                </a:lnTo>
                <a:lnTo>
                  <a:pt x="801" y="547"/>
                </a:lnTo>
                <a:lnTo>
                  <a:pt x="801" y="547"/>
                </a:lnTo>
                <a:lnTo>
                  <a:pt x="801" y="540"/>
                </a:lnTo>
                <a:lnTo>
                  <a:pt x="801" y="539"/>
                </a:lnTo>
                <a:lnTo>
                  <a:pt x="798" y="539"/>
                </a:lnTo>
                <a:lnTo>
                  <a:pt x="797" y="539"/>
                </a:lnTo>
                <a:lnTo>
                  <a:pt x="796" y="539"/>
                </a:lnTo>
                <a:lnTo>
                  <a:pt x="795" y="539"/>
                </a:lnTo>
                <a:lnTo>
                  <a:pt x="794" y="539"/>
                </a:lnTo>
                <a:lnTo>
                  <a:pt x="793" y="539"/>
                </a:lnTo>
                <a:lnTo>
                  <a:pt x="792" y="539"/>
                </a:lnTo>
                <a:lnTo>
                  <a:pt x="791" y="539"/>
                </a:lnTo>
                <a:lnTo>
                  <a:pt x="790" y="539"/>
                </a:lnTo>
                <a:lnTo>
                  <a:pt x="789" y="539"/>
                </a:lnTo>
                <a:lnTo>
                  <a:pt x="789" y="539"/>
                </a:lnTo>
                <a:lnTo>
                  <a:pt x="788" y="539"/>
                </a:lnTo>
                <a:lnTo>
                  <a:pt x="787" y="539"/>
                </a:lnTo>
                <a:lnTo>
                  <a:pt x="787" y="538"/>
                </a:lnTo>
                <a:lnTo>
                  <a:pt x="787" y="537"/>
                </a:lnTo>
                <a:lnTo>
                  <a:pt x="787" y="536"/>
                </a:lnTo>
                <a:lnTo>
                  <a:pt x="787" y="535"/>
                </a:lnTo>
                <a:lnTo>
                  <a:pt x="787" y="534"/>
                </a:lnTo>
                <a:lnTo>
                  <a:pt x="787" y="533"/>
                </a:lnTo>
                <a:lnTo>
                  <a:pt x="787" y="532"/>
                </a:lnTo>
                <a:lnTo>
                  <a:pt x="787" y="532"/>
                </a:lnTo>
                <a:lnTo>
                  <a:pt x="789" y="532"/>
                </a:lnTo>
                <a:lnTo>
                  <a:pt x="789" y="532"/>
                </a:lnTo>
                <a:lnTo>
                  <a:pt x="790" y="533"/>
                </a:lnTo>
                <a:lnTo>
                  <a:pt x="792" y="533"/>
                </a:lnTo>
                <a:lnTo>
                  <a:pt x="793" y="532"/>
                </a:lnTo>
                <a:lnTo>
                  <a:pt x="795" y="532"/>
                </a:lnTo>
                <a:lnTo>
                  <a:pt x="795" y="531"/>
                </a:lnTo>
                <a:lnTo>
                  <a:pt x="796" y="531"/>
                </a:lnTo>
                <a:lnTo>
                  <a:pt x="801" y="531"/>
                </a:lnTo>
                <a:lnTo>
                  <a:pt x="801" y="531"/>
                </a:lnTo>
                <a:lnTo>
                  <a:pt x="802" y="530"/>
                </a:lnTo>
                <a:lnTo>
                  <a:pt x="802" y="529"/>
                </a:lnTo>
                <a:lnTo>
                  <a:pt x="802" y="528"/>
                </a:lnTo>
                <a:lnTo>
                  <a:pt x="802" y="527"/>
                </a:lnTo>
                <a:lnTo>
                  <a:pt x="801" y="527"/>
                </a:lnTo>
                <a:lnTo>
                  <a:pt x="801" y="526"/>
                </a:lnTo>
                <a:lnTo>
                  <a:pt x="800" y="525"/>
                </a:lnTo>
                <a:lnTo>
                  <a:pt x="801" y="524"/>
                </a:lnTo>
                <a:lnTo>
                  <a:pt x="799" y="523"/>
                </a:lnTo>
                <a:lnTo>
                  <a:pt x="798" y="522"/>
                </a:lnTo>
                <a:lnTo>
                  <a:pt x="797" y="522"/>
                </a:lnTo>
                <a:lnTo>
                  <a:pt x="796" y="521"/>
                </a:lnTo>
                <a:lnTo>
                  <a:pt x="795" y="521"/>
                </a:lnTo>
                <a:lnTo>
                  <a:pt x="794" y="520"/>
                </a:lnTo>
                <a:lnTo>
                  <a:pt x="792" y="520"/>
                </a:lnTo>
                <a:lnTo>
                  <a:pt x="791" y="520"/>
                </a:lnTo>
                <a:lnTo>
                  <a:pt x="790" y="520"/>
                </a:lnTo>
                <a:lnTo>
                  <a:pt x="789" y="520"/>
                </a:lnTo>
                <a:lnTo>
                  <a:pt x="788" y="520"/>
                </a:lnTo>
                <a:lnTo>
                  <a:pt x="786" y="520"/>
                </a:lnTo>
                <a:lnTo>
                  <a:pt x="785" y="520"/>
                </a:lnTo>
                <a:lnTo>
                  <a:pt x="784" y="520"/>
                </a:lnTo>
                <a:lnTo>
                  <a:pt x="783" y="520"/>
                </a:lnTo>
                <a:lnTo>
                  <a:pt x="782" y="520"/>
                </a:lnTo>
                <a:lnTo>
                  <a:pt x="782" y="519"/>
                </a:lnTo>
                <a:lnTo>
                  <a:pt x="781" y="519"/>
                </a:lnTo>
                <a:lnTo>
                  <a:pt x="780" y="519"/>
                </a:lnTo>
                <a:lnTo>
                  <a:pt x="779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7"/>
                </a:lnTo>
                <a:lnTo>
                  <a:pt x="778" y="516"/>
                </a:lnTo>
                <a:lnTo>
                  <a:pt x="780" y="516"/>
                </a:lnTo>
                <a:lnTo>
                  <a:pt x="780" y="517"/>
                </a:lnTo>
                <a:lnTo>
                  <a:pt x="781" y="516"/>
                </a:lnTo>
                <a:lnTo>
                  <a:pt x="781" y="515"/>
                </a:lnTo>
                <a:lnTo>
                  <a:pt x="782" y="514"/>
                </a:lnTo>
                <a:lnTo>
                  <a:pt x="782" y="513"/>
                </a:lnTo>
                <a:lnTo>
                  <a:pt x="782" y="512"/>
                </a:lnTo>
                <a:lnTo>
                  <a:pt x="783" y="512"/>
                </a:lnTo>
                <a:lnTo>
                  <a:pt x="783" y="511"/>
                </a:lnTo>
                <a:lnTo>
                  <a:pt x="783" y="510"/>
                </a:lnTo>
                <a:lnTo>
                  <a:pt x="783" y="509"/>
                </a:lnTo>
                <a:lnTo>
                  <a:pt x="783" y="508"/>
                </a:lnTo>
                <a:lnTo>
                  <a:pt x="783" y="508"/>
                </a:lnTo>
                <a:lnTo>
                  <a:pt x="783" y="507"/>
                </a:lnTo>
                <a:lnTo>
                  <a:pt x="783" y="506"/>
                </a:lnTo>
                <a:lnTo>
                  <a:pt x="783" y="504"/>
                </a:lnTo>
                <a:lnTo>
                  <a:pt x="782" y="504"/>
                </a:lnTo>
                <a:lnTo>
                  <a:pt x="780" y="504"/>
                </a:lnTo>
                <a:lnTo>
                  <a:pt x="778" y="504"/>
                </a:lnTo>
                <a:lnTo>
                  <a:pt x="777" y="504"/>
                </a:lnTo>
                <a:lnTo>
                  <a:pt x="777" y="504"/>
                </a:lnTo>
                <a:lnTo>
                  <a:pt x="776" y="504"/>
                </a:lnTo>
                <a:lnTo>
                  <a:pt x="775" y="504"/>
                </a:lnTo>
                <a:lnTo>
                  <a:pt x="774" y="504"/>
                </a:lnTo>
                <a:lnTo>
                  <a:pt x="773" y="504"/>
                </a:lnTo>
                <a:lnTo>
                  <a:pt x="772" y="504"/>
                </a:lnTo>
                <a:lnTo>
                  <a:pt x="771" y="504"/>
                </a:lnTo>
                <a:lnTo>
                  <a:pt x="770" y="504"/>
                </a:lnTo>
                <a:lnTo>
                  <a:pt x="769" y="504"/>
                </a:lnTo>
                <a:lnTo>
                  <a:pt x="768" y="504"/>
                </a:lnTo>
                <a:lnTo>
                  <a:pt x="767" y="504"/>
                </a:lnTo>
                <a:lnTo>
                  <a:pt x="767" y="505"/>
                </a:lnTo>
                <a:lnTo>
                  <a:pt x="766" y="505"/>
                </a:lnTo>
                <a:lnTo>
                  <a:pt x="766" y="506"/>
                </a:lnTo>
                <a:lnTo>
                  <a:pt x="765" y="506"/>
                </a:lnTo>
                <a:lnTo>
                  <a:pt x="765" y="506"/>
                </a:lnTo>
                <a:lnTo>
                  <a:pt x="764" y="506"/>
                </a:lnTo>
                <a:lnTo>
                  <a:pt x="762" y="507"/>
                </a:lnTo>
                <a:lnTo>
                  <a:pt x="762" y="506"/>
                </a:lnTo>
                <a:lnTo>
                  <a:pt x="762" y="505"/>
                </a:lnTo>
                <a:lnTo>
                  <a:pt x="762" y="504"/>
                </a:lnTo>
                <a:lnTo>
                  <a:pt x="760" y="504"/>
                </a:lnTo>
                <a:lnTo>
                  <a:pt x="759" y="504"/>
                </a:lnTo>
                <a:lnTo>
                  <a:pt x="758" y="504"/>
                </a:lnTo>
                <a:lnTo>
                  <a:pt x="757" y="504"/>
                </a:lnTo>
                <a:lnTo>
                  <a:pt x="754" y="504"/>
                </a:lnTo>
                <a:lnTo>
                  <a:pt x="753" y="504"/>
                </a:lnTo>
                <a:lnTo>
                  <a:pt x="751" y="504"/>
                </a:lnTo>
                <a:lnTo>
                  <a:pt x="751" y="505"/>
                </a:lnTo>
                <a:lnTo>
                  <a:pt x="750" y="505"/>
                </a:lnTo>
                <a:lnTo>
                  <a:pt x="749" y="505"/>
                </a:lnTo>
                <a:lnTo>
                  <a:pt x="748" y="505"/>
                </a:lnTo>
                <a:lnTo>
                  <a:pt x="748" y="504"/>
                </a:lnTo>
                <a:lnTo>
                  <a:pt x="748" y="505"/>
                </a:lnTo>
                <a:lnTo>
                  <a:pt x="748" y="506"/>
                </a:lnTo>
                <a:lnTo>
                  <a:pt x="745" y="504"/>
                </a:lnTo>
                <a:lnTo>
                  <a:pt x="744" y="504"/>
                </a:lnTo>
                <a:lnTo>
                  <a:pt x="744" y="505"/>
                </a:lnTo>
                <a:lnTo>
                  <a:pt x="744" y="506"/>
                </a:lnTo>
                <a:lnTo>
                  <a:pt x="744" y="507"/>
                </a:lnTo>
                <a:lnTo>
                  <a:pt x="744" y="508"/>
                </a:lnTo>
                <a:lnTo>
                  <a:pt x="744" y="508"/>
                </a:lnTo>
                <a:lnTo>
                  <a:pt x="743" y="508"/>
                </a:lnTo>
                <a:lnTo>
                  <a:pt x="742" y="508"/>
                </a:lnTo>
                <a:lnTo>
                  <a:pt x="741" y="508"/>
                </a:lnTo>
                <a:lnTo>
                  <a:pt x="741" y="508"/>
                </a:lnTo>
                <a:lnTo>
                  <a:pt x="741" y="509"/>
                </a:lnTo>
                <a:lnTo>
                  <a:pt x="741" y="510"/>
                </a:lnTo>
                <a:lnTo>
                  <a:pt x="740" y="510"/>
                </a:lnTo>
                <a:lnTo>
                  <a:pt x="738" y="510"/>
                </a:lnTo>
                <a:lnTo>
                  <a:pt x="738" y="511"/>
                </a:lnTo>
                <a:lnTo>
                  <a:pt x="738" y="513"/>
                </a:lnTo>
                <a:lnTo>
                  <a:pt x="740" y="513"/>
                </a:lnTo>
                <a:lnTo>
                  <a:pt x="741" y="513"/>
                </a:lnTo>
                <a:lnTo>
                  <a:pt x="741" y="514"/>
                </a:lnTo>
                <a:lnTo>
                  <a:pt x="741" y="515"/>
                </a:lnTo>
                <a:lnTo>
                  <a:pt x="741" y="517"/>
                </a:lnTo>
                <a:lnTo>
                  <a:pt x="741" y="519"/>
                </a:lnTo>
                <a:lnTo>
                  <a:pt x="741" y="520"/>
                </a:lnTo>
                <a:lnTo>
                  <a:pt x="740" y="520"/>
                </a:lnTo>
                <a:lnTo>
                  <a:pt x="740" y="521"/>
                </a:lnTo>
                <a:lnTo>
                  <a:pt x="740" y="522"/>
                </a:lnTo>
                <a:lnTo>
                  <a:pt x="740" y="523"/>
                </a:lnTo>
                <a:lnTo>
                  <a:pt x="741" y="523"/>
                </a:lnTo>
                <a:lnTo>
                  <a:pt x="741" y="524"/>
                </a:lnTo>
                <a:lnTo>
                  <a:pt x="741" y="532"/>
                </a:lnTo>
                <a:lnTo>
                  <a:pt x="740" y="532"/>
                </a:lnTo>
                <a:lnTo>
                  <a:pt x="740" y="533"/>
                </a:lnTo>
                <a:lnTo>
                  <a:pt x="739" y="533"/>
                </a:lnTo>
                <a:lnTo>
                  <a:pt x="738" y="533"/>
                </a:lnTo>
                <a:lnTo>
                  <a:pt x="738" y="534"/>
                </a:lnTo>
                <a:lnTo>
                  <a:pt x="738" y="536"/>
                </a:lnTo>
                <a:lnTo>
                  <a:pt x="738" y="537"/>
                </a:lnTo>
                <a:lnTo>
                  <a:pt x="738" y="538"/>
                </a:lnTo>
                <a:lnTo>
                  <a:pt x="738" y="539"/>
                </a:lnTo>
                <a:lnTo>
                  <a:pt x="738" y="540"/>
                </a:lnTo>
                <a:lnTo>
                  <a:pt x="738" y="543"/>
                </a:lnTo>
                <a:lnTo>
                  <a:pt x="738" y="544"/>
                </a:lnTo>
                <a:lnTo>
                  <a:pt x="738" y="545"/>
                </a:lnTo>
                <a:lnTo>
                  <a:pt x="739" y="545"/>
                </a:lnTo>
                <a:lnTo>
                  <a:pt x="740" y="545"/>
                </a:lnTo>
                <a:lnTo>
                  <a:pt x="740" y="547"/>
                </a:lnTo>
                <a:lnTo>
                  <a:pt x="741" y="547"/>
                </a:lnTo>
                <a:lnTo>
                  <a:pt x="742" y="546"/>
                </a:lnTo>
                <a:lnTo>
                  <a:pt x="742" y="547"/>
                </a:lnTo>
                <a:lnTo>
                  <a:pt x="742" y="548"/>
                </a:lnTo>
                <a:lnTo>
                  <a:pt x="742" y="549"/>
                </a:lnTo>
                <a:lnTo>
                  <a:pt x="741" y="549"/>
                </a:lnTo>
                <a:lnTo>
                  <a:pt x="741" y="550"/>
                </a:lnTo>
                <a:lnTo>
                  <a:pt x="741" y="553"/>
                </a:lnTo>
                <a:lnTo>
                  <a:pt x="741" y="554"/>
                </a:lnTo>
                <a:lnTo>
                  <a:pt x="741" y="556"/>
                </a:lnTo>
                <a:lnTo>
                  <a:pt x="741" y="556"/>
                </a:lnTo>
                <a:lnTo>
                  <a:pt x="742" y="556"/>
                </a:lnTo>
                <a:lnTo>
                  <a:pt x="743" y="556"/>
                </a:lnTo>
                <a:lnTo>
                  <a:pt x="744" y="556"/>
                </a:lnTo>
                <a:lnTo>
                  <a:pt x="745" y="556"/>
                </a:lnTo>
                <a:lnTo>
                  <a:pt x="746" y="556"/>
                </a:lnTo>
                <a:lnTo>
                  <a:pt x="747" y="557"/>
                </a:lnTo>
                <a:lnTo>
                  <a:pt x="748" y="557"/>
                </a:lnTo>
                <a:lnTo>
                  <a:pt x="748" y="556"/>
                </a:lnTo>
                <a:lnTo>
                  <a:pt x="748" y="556"/>
                </a:lnTo>
                <a:lnTo>
                  <a:pt x="748" y="555"/>
                </a:lnTo>
                <a:lnTo>
                  <a:pt x="749" y="555"/>
                </a:lnTo>
                <a:lnTo>
                  <a:pt x="750" y="555"/>
                </a:lnTo>
                <a:lnTo>
                  <a:pt x="751" y="555"/>
                </a:lnTo>
                <a:lnTo>
                  <a:pt x="751" y="554"/>
                </a:lnTo>
                <a:lnTo>
                  <a:pt x="751" y="553"/>
                </a:lnTo>
                <a:lnTo>
                  <a:pt x="752" y="553"/>
                </a:lnTo>
                <a:lnTo>
                  <a:pt x="752" y="555"/>
                </a:lnTo>
                <a:lnTo>
                  <a:pt x="752" y="557"/>
                </a:lnTo>
                <a:lnTo>
                  <a:pt x="752" y="558"/>
                </a:lnTo>
                <a:lnTo>
                  <a:pt x="748" y="557"/>
                </a:lnTo>
                <a:lnTo>
                  <a:pt x="747" y="557"/>
                </a:lnTo>
                <a:lnTo>
                  <a:pt x="745" y="557"/>
                </a:lnTo>
                <a:lnTo>
                  <a:pt x="744" y="557"/>
                </a:lnTo>
                <a:lnTo>
                  <a:pt x="743" y="557"/>
                </a:lnTo>
                <a:lnTo>
                  <a:pt x="742" y="557"/>
                </a:lnTo>
                <a:lnTo>
                  <a:pt x="741" y="557"/>
                </a:lnTo>
                <a:lnTo>
                  <a:pt x="741" y="560"/>
                </a:lnTo>
                <a:lnTo>
                  <a:pt x="741" y="563"/>
                </a:lnTo>
                <a:lnTo>
                  <a:pt x="741" y="566"/>
                </a:lnTo>
                <a:lnTo>
                  <a:pt x="741" y="567"/>
                </a:lnTo>
                <a:lnTo>
                  <a:pt x="741" y="567"/>
                </a:lnTo>
                <a:lnTo>
                  <a:pt x="739" y="566"/>
                </a:lnTo>
                <a:lnTo>
                  <a:pt x="738" y="566"/>
                </a:lnTo>
                <a:lnTo>
                  <a:pt x="738" y="567"/>
                </a:lnTo>
                <a:lnTo>
                  <a:pt x="740" y="567"/>
                </a:lnTo>
                <a:lnTo>
                  <a:pt x="740" y="568"/>
                </a:lnTo>
                <a:lnTo>
                  <a:pt x="740" y="568"/>
                </a:lnTo>
                <a:lnTo>
                  <a:pt x="740" y="569"/>
                </a:lnTo>
                <a:lnTo>
                  <a:pt x="741" y="569"/>
                </a:lnTo>
                <a:lnTo>
                  <a:pt x="741" y="569"/>
                </a:lnTo>
                <a:lnTo>
                  <a:pt x="742" y="570"/>
                </a:lnTo>
                <a:lnTo>
                  <a:pt x="743" y="570"/>
                </a:lnTo>
                <a:lnTo>
                  <a:pt x="744" y="570"/>
                </a:lnTo>
                <a:lnTo>
                  <a:pt x="746" y="570"/>
                </a:lnTo>
                <a:lnTo>
                  <a:pt x="746" y="572"/>
                </a:lnTo>
                <a:lnTo>
                  <a:pt x="745" y="572"/>
                </a:lnTo>
                <a:lnTo>
                  <a:pt x="739" y="572"/>
                </a:lnTo>
                <a:lnTo>
                  <a:pt x="738" y="572"/>
                </a:lnTo>
                <a:lnTo>
                  <a:pt x="738" y="569"/>
                </a:lnTo>
                <a:lnTo>
                  <a:pt x="737" y="569"/>
                </a:lnTo>
                <a:lnTo>
                  <a:pt x="736" y="569"/>
                </a:lnTo>
                <a:lnTo>
                  <a:pt x="735" y="569"/>
                </a:lnTo>
                <a:lnTo>
                  <a:pt x="734" y="569"/>
                </a:lnTo>
                <a:lnTo>
                  <a:pt x="733" y="570"/>
                </a:lnTo>
                <a:lnTo>
                  <a:pt x="733" y="571"/>
                </a:lnTo>
                <a:lnTo>
                  <a:pt x="733" y="572"/>
                </a:lnTo>
                <a:lnTo>
                  <a:pt x="731" y="572"/>
                </a:lnTo>
                <a:lnTo>
                  <a:pt x="731" y="573"/>
                </a:lnTo>
                <a:lnTo>
                  <a:pt x="731" y="574"/>
                </a:lnTo>
                <a:lnTo>
                  <a:pt x="731" y="573"/>
                </a:lnTo>
                <a:lnTo>
                  <a:pt x="731" y="572"/>
                </a:lnTo>
                <a:lnTo>
                  <a:pt x="731" y="571"/>
                </a:lnTo>
                <a:lnTo>
                  <a:pt x="731" y="570"/>
                </a:lnTo>
                <a:lnTo>
                  <a:pt x="730" y="570"/>
                </a:lnTo>
                <a:lnTo>
                  <a:pt x="730" y="569"/>
                </a:lnTo>
                <a:lnTo>
                  <a:pt x="731" y="569"/>
                </a:lnTo>
                <a:lnTo>
                  <a:pt x="733" y="569"/>
                </a:lnTo>
                <a:lnTo>
                  <a:pt x="734" y="569"/>
                </a:lnTo>
                <a:lnTo>
                  <a:pt x="735" y="569"/>
                </a:lnTo>
                <a:lnTo>
                  <a:pt x="737" y="569"/>
                </a:lnTo>
                <a:lnTo>
                  <a:pt x="738" y="569"/>
                </a:lnTo>
                <a:lnTo>
                  <a:pt x="738" y="568"/>
                </a:lnTo>
                <a:lnTo>
                  <a:pt x="738" y="568"/>
                </a:lnTo>
                <a:lnTo>
                  <a:pt x="738" y="567"/>
                </a:lnTo>
                <a:lnTo>
                  <a:pt x="736" y="567"/>
                </a:lnTo>
                <a:lnTo>
                  <a:pt x="734" y="567"/>
                </a:lnTo>
                <a:lnTo>
                  <a:pt x="730" y="566"/>
                </a:lnTo>
                <a:lnTo>
                  <a:pt x="729" y="566"/>
                </a:lnTo>
                <a:lnTo>
                  <a:pt x="729" y="565"/>
                </a:lnTo>
                <a:lnTo>
                  <a:pt x="732" y="563"/>
                </a:lnTo>
                <a:lnTo>
                  <a:pt x="733" y="563"/>
                </a:lnTo>
                <a:lnTo>
                  <a:pt x="733" y="562"/>
                </a:lnTo>
                <a:lnTo>
                  <a:pt x="734" y="562"/>
                </a:lnTo>
                <a:lnTo>
                  <a:pt x="734" y="561"/>
                </a:lnTo>
                <a:lnTo>
                  <a:pt x="734" y="559"/>
                </a:lnTo>
                <a:lnTo>
                  <a:pt x="734" y="557"/>
                </a:lnTo>
                <a:lnTo>
                  <a:pt x="733" y="557"/>
                </a:lnTo>
                <a:lnTo>
                  <a:pt x="733" y="556"/>
                </a:lnTo>
                <a:lnTo>
                  <a:pt x="733" y="556"/>
                </a:lnTo>
                <a:lnTo>
                  <a:pt x="733" y="554"/>
                </a:lnTo>
                <a:lnTo>
                  <a:pt x="733" y="553"/>
                </a:lnTo>
                <a:lnTo>
                  <a:pt x="732" y="553"/>
                </a:lnTo>
                <a:lnTo>
                  <a:pt x="729" y="554"/>
                </a:lnTo>
                <a:lnTo>
                  <a:pt x="729" y="555"/>
                </a:lnTo>
                <a:lnTo>
                  <a:pt x="728" y="555"/>
                </a:lnTo>
                <a:lnTo>
                  <a:pt x="728" y="556"/>
                </a:lnTo>
                <a:lnTo>
                  <a:pt x="728" y="556"/>
                </a:lnTo>
                <a:lnTo>
                  <a:pt x="728" y="557"/>
                </a:lnTo>
                <a:lnTo>
                  <a:pt x="729" y="558"/>
                </a:lnTo>
                <a:lnTo>
                  <a:pt x="728" y="558"/>
                </a:lnTo>
                <a:lnTo>
                  <a:pt x="727" y="558"/>
                </a:lnTo>
                <a:lnTo>
                  <a:pt x="727" y="559"/>
                </a:lnTo>
                <a:lnTo>
                  <a:pt x="726" y="559"/>
                </a:lnTo>
                <a:lnTo>
                  <a:pt x="725" y="560"/>
                </a:lnTo>
                <a:lnTo>
                  <a:pt x="724" y="560"/>
                </a:lnTo>
                <a:lnTo>
                  <a:pt x="724" y="561"/>
                </a:lnTo>
                <a:lnTo>
                  <a:pt x="723" y="561"/>
                </a:lnTo>
                <a:lnTo>
                  <a:pt x="723" y="562"/>
                </a:lnTo>
                <a:lnTo>
                  <a:pt x="724" y="563"/>
                </a:lnTo>
                <a:lnTo>
                  <a:pt x="725" y="563"/>
                </a:lnTo>
                <a:lnTo>
                  <a:pt x="726" y="564"/>
                </a:lnTo>
                <a:lnTo>
                  <a:pt x="727" y="564"/>
                </a:lnTo>
                <a:lnTo>
                  <a:pt x="728" y="565"/>
                </a:lnTo>
                <a:lnTo>
                  <a:pt x="729" y="566"/>
                </a:lnTo>
                <a:lnTo>
                  <a:pt x="728" y="566"/>
                </a:lnTo>
                <a:lnTo>
                  <a:pt x="727" y="565"/>
                </a:lnTo>
                <a:lnTo>
                  <a:pt x="724" y="565"/>
                </a:lnTo>
                <a:lnTo>
                  <a:pt x="721" y="564"/>
                </a:lnTo>
                <a:lnTo>
                  <a:pt x="720" y="564"/>
                </a:lnTo>
                <a:lnTo>
                  <a:pt x="719" y="564"/>
                </a:lnTo>
                <a:lnTo>
                  <a:pt x="718" y="564"/>
                </a:lnTo>
                <a:lnTo>
                  <a:pt x="720" y="561"/>
                </a:lnTo>
                <a:lnTo>
                  <a:pt x="721" y="561"/>
                </a:lnTo>
                <a:lnTo>
                  <a:pt x="720" y="560"/>
                </a:lnTo>
                <a:lnTo>
                  <a:pt x="722" y="558"/>
                </a:lnTo>
                <a:lnTo>
                  <a:pt x="721" y="557"/>
                </a:lnTo>
                <a:lnTo>
                  <a:pt x="724" y="556"/>
                </a:lnTo>
                <a:lnTo>
                  <a:pt x="724" y="556"/>
                </a:lnTo>
                <a:lnTo>
                  <a:pt x="723" y="556"/>
                </a:lnTo>
                <a:lnTo>
                  <a:pt x="723" y="555"/>
                </a:lnTo>
                <a:lnTo>
                  <a:pt x="722" y="555"/>
                </a:lnTo>
                <a:lnTo>
                  <a:pt x="723" y="554"/>
                </a:lnTo>
                <a:lnTo>
                  <a:pt x="724" y="554"/>
                </a:lnTo>
                <a:lnTo>
                  <a:pt x="725" y="554"/>
                </a:lnTo>
                <a:lnTo>
                  <a:pt x="729" y="552"/>
                </a:lnTo>
                <a:lnTo>
                  <a:pt x="731" y="551"/>
                </a:lnTo>
                <a:lnTo>
                  <a:pt x="732" y="550"/>
                </a:lnTo>
                <a:lnTo>
                  <a:pt x="733" y="550"/>
                </a:lnTo>
                <a:lnTo>
                  <a:pt x="734" y="549"/>
                </a:lnTo>
                <a:lnTo>
                  <a:pt x="734" y="548"/>
                </a:lnTo>
                <a:lnTo>
                  <a:pt x="734" y="546"/>
                </a:lnTo>
                <a:lnTo>
                  <a:pt x="734" y="544"/>
                </a:lnTo>
                <a:lnTo>
                  <a:pt x="734" y="543"/>
                </a:lnTo>
                <a:lnTo>
                  <a:pt x="734" y="541"/>
                </a:lnTo>
                <a:lnTo>
                  <a:pt x="734" y="540"/>
                </a:lnTo>
                <a:lnTo>
                  <a:pt x="735" y="540"/>
                </a:lnTo>
                <a:lnTo>
                  <a:pt x="736" y="540"/>
                </a:lnTo>
                <a:lnTo>
                  <a:pt x="737" y="540"/>
                </a:lnTo>
                <a:lnTo>
                  <a:pt x="737" y="539"/>
                </a:lnTo>
                <a:lnTo>
                  <a:pt x="737" y="538"/>
                </a:lnTo>
                <a:lnTo>
                  <a:pt x="737" y="533"/>
                </a:lnTo>
                <a:lnTo>
                  <a:pt x="737" y="532"/>
                </a:lnTo>
                <a:lnTo>
                  <a:pt x="737" y="532"/>
                </a:lnTo>
                <a:lnTo>
                  <a:pt x="737" y="530"/>
                </a:lnTo>
                <a:lnTo>
                  <a:pt x="737" y="529"/>
                </a:lnTo>
                <a:lnTo>
                  <a:pt x="737" y="528"/>
                </a:lnTo>
                <a:lnTo>
                  <a:pt x="737" y="526"/>
                </a:lnTo>
                <a:lnTo>
                  <a:pt x="737" y="524"/>
                </a:lnTo>
                <a:lnTo>
                  <a:pt x="737" y="523"/>
                </a:lnTo>
                <a:lnTo>
                  <a:pt x="737" y="522"/>
                </a:lnTo>
                <a:lnTo>
                  <a:pt x="737" y="521"/>
                </a:lnTo>
                <a:lnTo>
                  <a:pt x="737" y="520"/>
                </a:lnTo>
                <a:lnTo>
                  <a:pt x="737" y="520"/>
                </a:lnTo>
                <a:lnTo>
                  <a:pt x="737" y="518"/>
                </a:lnTo>
                <a:lnTo>
                  <a:pt x="737" y="506"/>
                </a:lnTo>
                <a:lnTo>
                  <a:pt x="736" y="506"/>
                </a:lnTo>
                <a:lnTo>
                  <a:pt x="734" y="507"/>
                </a:lnTo>
                <a:lnTo>
                  <a:pt x="732" y="508"/>
                </a:lnTo>
                <a:lnTo>
                  <a:pt x="731" y="508"/>
                </a:lnTo>
                <a:lnTo>
                  <a:pt x="730" y="509"/>
                </a:lnTo>
                <a:lnTo>
                  <a:pt x="729" y="509"/>
                </a:lnTo>
                <a:lnTo>
                  <a:pt x="729" y="510"/>
                </a:lnTo>
                <a:lnTo>
                  <a:pt x="728" y="510"/>
                </a:lnTo>
                <a:lnTo>
                  <a:pt x="728" y="508"/>
                </a:lnTo>
                <a:lnTo>
                  <a:pt x="728" y="507"/>
                </a:lnTo>
                <a:lnTo>
                  <a:pt x="729" y="507"/>
                </a:lnTo>
                <a:lnTo>
                  <a:pt x="729" y="509"/>
                </a:lnTo>
                <a:lnTo>
                  <a:pt x="729" y="509"/>
                </a:lnTo>
                <a:lnTo>
                  <a:pt x="730" y="508"/>
                </a:lnTo>
                <a:lnTo>
                  <a:pt x="731" y="508"/>
                </a:lnTo>
                <a:lnTo>
                  <a:pt x="731" y="507"/>
                </a:lnTo>
                <a:lnTo>
                  <a:pt x="731" y="506"/>
                </a:lnTo>
                <a:lnTo>
                  <a:pt x="731" y="505"/>
                </a:lnTo>
                <a:lnTo>
                  <a:pt x="731" y="504"/>
                </a:lnTo>
                <a:lnTo>
                  <a:pt x="733" y="504"/>
                </a:lnTo>
                <a:lnTo>
                  <a:pt x="734" y="504"/>
                </a:lnTo>
                <a:lnTo>
                  <a:pt x="737" y="504"/>
                </a:lnTo>
                <a:lnTo>
                  <a:pt x="737" y="503"/>
                </a:lnTo>
                <a:lnTo>
                  <a:pt x="737" y="502"/>
                </a:lnTo>
                <a:lnTo>
                  <a:pt x="737" y="501"/>
                </a:lnTo>
                <a:lnTo>
                  <a:pt x="737" y="499"/>
                </a:lnTo>
                <a:lnTo>
                  <a:pt x="737" y="498"/>
                </a:lnTo>
                <a:lnTo>
                  <a:pt x="736" y="498"/>
                </a:lnTo>
                <a:lnTo>
                  <a:pt x="735" y="498"/>
                </a:lnTo>
                <a:lnTo>
                  <a:pt x="734" y="498"/>
                </a:lnTo>
                <a:lnTo>
                  <a:pt x="733" y="498"/>
                </a:lnTo>
                <a:lnTo>
                  <a:pt x="733" y="497"/>
                </a:lnTo>
                <a:lnTo>
                  <a:pt x="733" y="496"/>
                </a:lnTo>
                <a:lnTo>
                  <a:pt x="732" y="496"/>
                </a:lnTo>
                <a:lnTo>
                  <a:pt x="732" y="496"/>
                </a:lnTo>
                <a:lnTo>
                  <a:pt x="731" y="496"/>
                </a:lnTo>
                <a:lnTo>
                  <a:pt x="730" y="496"/>
                </a:lnTo>
                <a:lnTo>
                  <a:pt x="729" y="496"/>
                </a:lnTo>
                <a:lnTo>
                  <a:pt x="729" y="496"/>
                </a:lnTo>
                <a:lnTo>
                  <a:pt x="728" y="496"/>
                </a:lnTo>
                <a:lnTo>
                  <a:pt x="727" y="496"/>
                </a:lnTo>
                <a:lnTo>
                  <a:pt x="726" y="496"/>
                </a:lnTo>
                <a:lnTo>
                  <a:pt x="724" y="496"/>
                </a:lnTo>
                <a:lnTo>
                  <a:pt x="723" y="496"/>
                </a:lnTo>
                <a:lnTo>
                  <a:pt x="722" y="496"/>
                </a:lnTo>
                <a:lnTo>
                  <a:pt x="722" y="496"/>
                </a:lnTo>
                <a:lnTo>
                  <a:pt x="722" y="497"/>
                </a:lnTo>
                <a:lnTo>
                  <a:pt x="724" y="497"/>
                </a:lnTo>
                <a:lnTo>
                  <a:pt x="726" y="497"/>
                </a:lnTo>
                <a:lnTo>
                  <a:pt x="727" y="497"/>
                </a:lnTo>
                <a:lnTo>
                  <a:pt x="728" y="497"/>
                </a:lnTo>
                <a:lnTo>
                  <a:pt x="728" y="498"/>
                </a:lnTo>
                <a:lnTo>
                  <a:pt x="727" y="498"/>
                </a:lnTo>
                <a:lnTo>
                  <a:pt x="726" y="498"/>
                </a:lnTo>
                <a:lnTo>
                  <a:pt x="725" y="498"/>
                </a:lnTo>
                <a:lnTo>
                  <a:pt x="724" y="498"/>
                </a:lnTo>
                <a:lnTo>
                  <a:pt x="723" y="498"/>
                </a:lnTo>
                <a:lnTo>
                  <a:pt x="722" y="498"/>
                </a:lnTo>
                <a:lnTo>
                  <a:pt x="721" y="498"/>
                </a:lnTo>
                <a:lnTo>
                  <a:pt x="720" y="498"/>
                </a:lnTo>
                <a:lnTo>
                  <a:pt x="719" y="498"/>
                </a:lnTo>
                <a:lnTo>
                  <a:pt x="719" y="497"/>
                </a:lnTo>
                <a:lnTo>
                  <a:pt x="719" y="496"/>
                </a:lnTo>
                <a:lnTo>
                  <a:pt x="719" y="495"/>
                </a:lnTo>
                <a:lnTo>
                  <a:pt x="719" y="494"/>
                </a:lnTo>
                <a:lnTo>
                  <a:pt x="721" y="494"/>
                </a:lnTo>
                <a:lnTo>
                  <a:pt x="721" y="492"/>
                </a:lnTo>
                <a:lnTo>
                  <a:pt x="722" y="492"/>
                </a:lnTo>
                <a:lnTo>
                  <a:pt x="723" y="492"/>
                </a:lnTo>
                <a:lnTo>
                  <a:pt x="724" y="492"/>
                </a:lnTo>
                <a:lnTo>
                  <a:pt x="726" y="492"/>
                </a:lnTo>
                <a:lnTo>
                  <a:pt x="735" y="491"/>
                </a:lnTo>
                <a:lnTo>
                  <a:pt x="736" y="491"/>
                </a:lnTo>
                <a:lnTo>
                  <a:pt x="736" y="490"/>
                </a:lnTo>
                <a:lnTo>
                  <a:pt x="735" y="490"/>
                </a:lnTo>
                <a:lnTo>
                  <a:pt x="735" y="489"/>
                </a:lnTo>
                <a:lnTo>
                  <a:pt x="737" y="489"/>
                </a:lnTo>
                <a:lnTo>
                  <a:pt x="738" y="489"/>
                </a:lnTo>
                <a:lnTo>
                  <a:pt x="738" y="490"/>
                </a:lnTo>
                <a:lnTo>
                  <a:pt x="738" y="493"/>
                </a:lnTo>
                <a:lnTo>
                  <a:pt x="739" y="493"/>
                </a:lnTo>
                <a:lnTo>
                  <a:pt x="741" y="493"/>
                </a:lnTo>
                <a:lnTo>
                  <a:pt x="741" y="493"/>
                </a:lnTo>
                <a:lnTo>
                  <a:pt x="742" y="493"/>
                </a:lnTo>
                <a:lnTo>
                  <a:pt x="743" y="493"/>
                </a:lnTo>
                <a:lnTo>
                  <a:pt x="744" y="493"/>
                </a:lnTo>
                <a:lnTo>
                  <a:pt x="745" y="493"/>
                </a:lnTo>
                <a:lnTo>
                  <a:pt x="749" y="493"/>
                </a:lnTo>
                <a:lnTo>
                  <a:pt x="751" y="493"/>
                </a:lnTo>
                <a:lnTo>
                  <a:pt x="752" y="493"/>
                </a:lnTo>
                <a:lnTo>
                  <a:pt x="752" y="496"/>
                </a:lnTo>
                <a:lnTo>
                  <a:pt x="764" y="488"/>
                </a:lnTo>
                <a:lnTo>
                  <a:pt x="765" y="487"/>
                </a:lnTo>
                <a:lnTo>
                  <a:pt x="773" y="483"/>
                </a:lnTo>
                <a:lnTo>
                  <a:pt x="775" y="482"/>
                </a:lnTo>
                <a:lnTo>
                  <a:pt x="776" y="482"/>
                </a:lnTo>
                <a:lnTo>
                  <a:pt x="777" y="481"/>
                </a:lnTo>
                <a:lnTo>
                  <a:pt x="777" y="480"/>
                </a:lnTo>
                <a:lnTo>
                  <a:pt x="778" y="480"/>
                </a:lnTo>
                <a:lnTo>
                  <a:pt x="779" y="479"/>
                </a:lnTo>
                <a:lnTo>
                  <a:pt x="779" y="478"/>
                </a:lnTo>
                <a:lnTo>
                  <a:pt x="780" y="478"/>
                </a:lnTo>
                <a:lnTo>
                  <a:pt x="780" y="477"/>
                </a:lnTo>
                <a:lnTo>
                  <a:pt x="781" y="476"/>
                </a:lnTo>
                <a:lnTo>
                  <a:pt x="782" y="476"/>
                </a:lnTo>
                <a:lnTo>
                  <a:pt x="783" y="475"/>
                </a:lnTo>
                <a:lnTo>
                  <a:pt x="784" y="475"/>
                </a:lnTo>
                <a:lnTo>
                  <a:pt x="784" y="474"/>
                </a:lnTo>
                <a:lnTo>
                  <a:pt x="785" y="474"/>
                </a:lnTo>
                <a:lnTo>
                  <a:pt x="789" y="471"/>
                </a:lnTo>
                <a:lnTo>
                  <a:pt x="794" y="466"/>
                </a:lnTo>
                <a:lnTo>
                  <a:pt x="796" y="464"/>
                </a:lnTo>
                <a:lnTo>
                  <a:pt x="801" y="460"/>
                </a:lnTo>
                <a:lnTo>
                  <a:pt x="801" y="460"/>
                </a:lnTo>
                <a:lnTo>
                  <a:pt x="803" y="458"/>
                </a:lnTo>
                <a:lnTo>
                  <a:pt x="798" y="458"/>
                </a:lnTo>
                <a:lnTo>
                  <a:pt x="798" y="450"/>
                </a:lnTo>
                <a:lnTo>
                  <a:pt x="799" y="450"/>
                </a:lnTo>
                <a:lnTo>
                  <a:pt x="800" y="451"/>
                </a:lnTo>
                <a:lnTo>
                  <a:pt x="801" y="451"/>
                </a:lnTo>
                <a:lnTo>
                  <a:pt x="802" y="451"/>
                </a:lnTo>
                <a:lnTo>
                  <a:pt x="806" y="453"/>
                </a:lnTo>
                <a:lnTo>
                  <a:pt x="806" y="450"/>
                </a:lnTo>
                <a:lnTo>
                  <a:pt x="806" y="447"/>
                </a:lnTo>
                <a:lnTo>
                  <a:pt x="804" y="447"/>
                </a:lnTo>
                <a:lnTo>
                  <a:pt x="801" y="447"/>
                </a:lnTo>
                <a:lnTo>
                  <a:pt x="800" y="447"/>
                </a:lnTo>
                <a:lnTo>
                  <a:pt x="798" y="448"/>
                </a:lnTo>
                <a:lnTo>
                  <a:pt x="796" y="448"/>
                </a:lnTo>
                <a:lnTo>
                  <a:pt x="795" y="448"/>
                </a:lnTo>
                <a:lnTo>
                  <a:pt x="794" y="448"/>
                </a:lnTo>
                <a:lnTo>
                  <a:pt x="792" y="448"/>
                </a:lnTo>
                <a:lnTo>
                  <a:pt x="791" y="448"/>
                </a:lnTo>
                <a:lnTo>
                  <a:pt x="786" y="448"/>
                </a:lnTo>
                <a:lnTo>
                  <a:pt x="785" y="448"/>
                </a:lnTo>
                <a:lnTo>
                  <a:pt x="785" y="448"/>
                </a:lnTo>
                <a:lnTo>
                  <a:pt x="785" y="449"/>
                </a:lnTo>
                <a:lnTo>
                  <a:pt x="785" y="453"/>
                </a:lnTo>
                <a:lnTo>
                  <a:pt x="785" y="454"/>
                </a:lnTo>
                <a:lnTo>
                  <a:pt x="785" y="456"/>
                </a:lnTo>
                <a:lnTo>
                  <a:pt x="785" y="457"/>
                </a:lnTo>
                <a:lnTo>
                  <a:pt x="785" y="458"/>
                </a:lnTo>
                <a:lnTo>
                  <a:pt x="785" y="459"/>
                </a:lnTo>
                <a:lnTo>
                  <a:pt x="785" y="460"/>
                </a:lnTo>
                <a:lnTo>
                  <a:pt x="788" y="460"/>
                </a:lnTo>
                <a:lnTo>
                  <a:pt x="788" y="460"/>
                </a:lnTo>
                <a:lnTo>
                  <a:pt x="788" y="461"/>
                </a:lnTo>
                <a:lnTo>
                  <a:pt x="788" y="463"/>
                </a:lnTo>
                <a:lnTo>
                  <a:pt x="788" y="464"/>
                </a:lnTo>
                <a:lnTo>
                  <a:pt x="785" y="464"/>
                </a:lnTo>
                <a:lnTo>
                  <a:pt x="785" y="463"/>
                </a:lnTo>
                <a:lnTo>
                  <a:pt x="785" y="462"/>
                </a:lnTo>
                <a:lnTo>
                  <a:pt x="785" y="461"/>
                </a:lnTo>
                <a:lnTo>
                  <a:pt x="785" y="460"/>
                </a:lnTo>
                <a:lnTo>
                  <a:pt x="785" y="460"/>
                </a:lnTo>
                <a:lnTo>
                  <a:pt x="783" y="460"/>
                </a:lnTo>
                <a:lnTo>
                  <a:pt x="780" y="460"/>
                </a:lnTo>
                <a:lnTo>
                  <a:pt x="780" y="457"/>
                </a:lnTo>
                <a:lnTo>
                  <a:pt x="780" y="454"/>
                </a:lnTo>
                <a:lnTo>
                  <a:pt x="781" y="454"/>
                </a:lnTo>
                <a:lnTo>
                  <a:pt x="782" y="454"/>
                </a:lnTo>
                <a:lnTo>
                  <a:pt x="783" y="454"/>
                </a:lnTo>
                <a:lnTo>
                  <a:pt x="784" y="454"/>
                </a:lnTo>
                <a:lnTo>
                  <a:pt x="784" y="453"/>
                </a:lnTo>
                <a:lnTo>
                  <a:pt x="784" y="452"/>
                </a:lnTo>
                <a:lnTo>
                  <a:pt x="784" y="451"/>
                </a:lnTo>
                <a:lnTo>
                  <a:pt x="784" y="450"/>
                </a:lnTo>
                <a:lnTo>
                  <a:pt x="784" y="449"/>
                </a:lnTo>
                <a:lnTo>
                  <a:pt x="784" y="448"/>
                </a:lnTo>
                <a:lnTo>
                  <a:pt x="784" y="448"/>
                </a:lnTo>
                <a:lnTo>
                  <a:pt x="783" y="448"/>
                </a:lnTo>
                <a:lnTo>
                  <a:pt x="782" y="448"/>
                </a:lnTo>
                <a:lnTo>
                  <a:pt x="782" y="447"/>
                </a:lnTo>
                <a:lnTo>
                  <a:pt x="781" y="446"/>
                </a:lnTo>
                <a:lnTo>
                  <a:pt x="780" y="446"/>
                </a:lnTo>
                <a:lnTo>
                  <a:pt x="779" y="446"/>
                </a:lnTo>
                <a:lnTo>
                  <a:pt x="778" y="446"/>
                </a:lnTo>
                <a:lnTo>
                  <a:pt x="778" y="445"/>
                </a:lnTo>
                <a:lnTo>
                  <a:pt x="777" y="445"/>
                </a:lnTo>
                <a:lnTo>
                  <a:pt x="777" y="445"/>
                </a:lnTo>
                <a:lnTo>
                  <a:pt x="776" y="445"/>
                </a:lnTo>
                <a:lnTo>
                  <a:pt x="775" y="444"/>
                </a:lnTo>
                <a:lnTo>
                  <a:pt x="774" y="444"/>
                </a:lnTo>
                <a:lnTo>
                  <a:pt x="773" y="444"/>
                </a:lnTo>
                <a:lnTo>
                  <a:pt x="772" y="444"/>
                </a:lnTo>
                <a:lnTo>
                  <a:pt x="772" y="443"/>
                </a:lnTo>
                <a:lnTo>
                  <a:pt x="771" y="443"/>
                </a:lnTo>
                <a:lnTo>
                  <a:pt x="770" y="443"/>
                </a:lnTo>
                <a:lnTo>
                  <a:pt x="769" y="443"/>
                </a:lnTo>
                <a:lnTo>
                  <a:pt x="769" y="445"/>
                </a:lnTo>
                <a:lnTo>
                  <a:pt x="769" y="446"/>
                </a:lnTo>
                <a:lnTo>
                  <a:pt x="769" y="447"/>
                </a:lnTo>
                <a:lnTo>
                  <a:pt x="769" y="448"/>
                </a:lnTo>
                <a:lnTo>
                  <a:pt x="769" y="448"/>
                </a:lnTo>
                <a:lnTo>
                  <a:pt x="769" y="449"/>
                </a:lnTo>
                <a:lnTo>
                  <a:pt x="768" y="449"/>
                </a:lnTo>
                <a:lnTo>
                  <a:pt x="766" y="449"/>
                </a:lnTo>
                <a:lnTo>
                  <a:pt x="765" y="449"/>
                </a:lnTo>
                <a:lnTo>
                  <a:pt x="765" y="448"/>
                </a:lnTo>
                <a:lnTo>
                  <a:pt x="765" y="448"/>
                </a:lnTo>
                <a:lnTo>
                  <a:pt x="765" y="447"/>
                </a:lnTo>
                <a:lnTo>
                  <a:pt x="765" y="446"/>
                </a:lnTo>
                <a:lnTo>
                  <a:pt x="765" y="445"/>
                </a:lnTo>
                <a:lnTo>
                  <a:pt x="765" y="444"/>
                </a:lnTo>
                <a:lnTo>
                  <a:pt x="765" y="443"/>
                </a:lnTo>
                <a:lnTo>
                  <a:pt x="765" y="442"/>
                </a:lnTo>
                <a:lnTo>
                  <a:pt x="765" y="441"/>
                </a:lnTo>
                <a:lnTo>
                  <a:pt x="763" y="441"/>
                </a:lnTo>
                <a:lnTo>
                  <a:pt x="761" y="441"/>
                </a:lnTo>
                <a:lnTo>
                  <a:pt x="758" y="441"/>
                </a:lnTo>
                <a:lnTo>
                  <a:pt x="757" y="441"/>
                </a:lnTo>
                <a:lnTo>
                  <a:pt x="756" y="441"/>
                </a:lnTo>
                <a:lnTo>
                  <a:pt x="755" y="441"/>
                </a:lnTo>
                <a:lnTo>
                  <a:pt x="753" y="441"/>
                </a:lnTo>
                <a:lnTo>
                  <a:pt x="753" y="441"/>
                </a:lnTo>
                <a:lnTo>
                  <a:pt x="752" y="441"/>
                </a:lnTo>
                <a:lnTo>
                  <a:pt x="751" y="441"/>
                </a:lnTo>
                <a:lnTo>
                  <a:pt x="750" y="441"/>
                </a:lnTo>
                <a:lnTo>
                  <a:pt x="749" y="441"/>
                </a:lnTo>
                <a:lnTo>
                  <a:pt x="748" y="441"/>
                </a:lnTo>
                <a:lnTo>
                  <a:pt x="747" y="441"/>
                </a:lnTo>
                <a:lnTo>
                  <a:pt x="743" y="441"/>
                </a:lnTo>
                <a:lnTo>
                  <a:pt x="739" y="441"/>
                </a:lnTo>
                <a:lnTo>
                  <a:pt x="739" y="442"/>
                </a:lnTo>
                <a:lnTo>
                  <a:pt x="738" y="442"/>
                </a:lnTo>
                <a:lnTo>
                  <a:pt x="737" y="442"/>
                </a:lnTo>
                <a:lnTo>
                  <a:pt x="737" y="443"/>
                </a:lnTo>
                <a:lnTo>
                  <a:pt x="737" y="446"/>
                </a:lnTo>
                <a:lnTo>
                  <a:pt x="738" y="446"/>
                </a:lnTo>
                <a:lnTo>
                  <a:pt x="739" y="446"/>
                </a:lnTo>
                <a:lnTo>
                  <a:pt x="739" y="447"/>
                </a:lnTo>
                <a:lnTo>
                  <a:pt x="739" y="448"/>
                </a:lnTo>
                <a:lnTo>
                  <a:pt x="739" y="449"/>
                </a:lnTo>
                <a:lnTo>
                  <a:pt x="739" y="450"/>
                </a:lnTo>
                <a:lnTo>
                  <a:pt x="738" y="452"/>
                </a:lnTo>
                <a:lnTo>
                  <a:pt x="739" y="452"/>
                </a:lnTo>
                <a:lnTo>
                  <a:pt x="739" y="453"/>
                </a:lnTo>
                <a:lnTo>
                  <a:pt x="741" y="453"/>
                </a:lnTo>
                <a:lnTo>
                  <a:pt x="741" y="454"/>
                </a:lnTo>
                <a:lnTo>
                  <a:pt x="741" y="455"/>
                </a:lnTo>
                <a:lnTo>
                  <a:pt x="741" y="455"/>
                </a:lnTo>
                <a:lnTo>
                  <a:pt x="742" y="455"/>
                </a:lnTo>
                <a:lnTo>
                  <a:pt x="743" y="455"/>
                </a:lnTo>
                <a:lnTo>
                  <a:pt x="744" y="455"/>
                </a:lnTo>
                <a:lnTo>
                  <a:pt x="745" y="455"/>
                </a:lnTo>
                <a:lnTo>
                  <a:pt x="745" y="456"/>
                </a:lnTo>
                <a:lnTo>
                  <a:pt x="745" y="457"/>
                </a:lnTo>
                <a:lnTo>
                  <a:pt x="744" y="457"/>
                </a:lnTo>
                <a:lnTo>
                  <a:pt x="744" y="456"/>
                </a:lnTo>
                <a:lnTo>
                  <a:pt x="743" y="456"/>
                </a:lnTo>
                <a:lnTo>
                  <a:pt x="742" y="456"/>
                </a:lnTo>
                <a:lnTo>
                  <a:pt x="741" y="456"/>
                </a:lnTo>
                <a:lnTo>
                  <a:pt x="741" y="456"/>
                </a:lnTo>
                <a:lnTo>
                  <a:pt x="741" y="460"/>
                </a:lnTo>
                <a:lnTo>
                  <a:pt x="741" y="460"/>
                </a:lnTo>
                <a:lnTo>
                  <a:pt x="741" y="460"/>
                </a:lnTo>
                <a:lnTo>
                  <a:pt x="744" y="461"/>
                </a:lnTo>
                <a:lnTo>
                  <a:pt x="748" y="462"/>
                </a:lnTo>
                <a:lnTo>
                  <a:pt x="751" y="463"/>
                </a:lnTo>
                <a:lnTo>
                  <a:pt x="749" y="463"/>
                </a:lnTo>
                <a:lnTo>
                  <a:pt x="748" y="463"/>
                </a:lnTo>
                <a:lnTo>
                  <a:pt x="747" y="463"/>
                </a:lnTo>
                <a:lnTo>
                  <a:pt x="745" y="463"/>
                </a:lnTo>
                <a:lnTo>
                  <a:pt x="742" y="463"/>
                </a:lnTo>
                <a:lnTo>
                  <a:pt x="742" y="464"/>
                </a:lnTo>
                <a:lnTo>
                  <a:pt x="742" y="465"/>
                </a:lnTo>
                <a:lnTo>
                  <a:pt x="741" y="465"/>
                </a:lnTo>
                <a:lnTo>
                  <a:pt x="741" y="465"/>
                </a:lnTo>
                <a:lnTo>
                  <a:pt x="740" y="465"/>
                </a:lnTo>
                <a:lnTo>
                  <a:pt x="738" y="465"/>
                </a:lnTo>
                <a:lnTo>
                  <a:pt x="737" y="465"/>
                </a:lnTo>
                <a:lnTo>
                  <a:pt x="737" y="468"/>
                </a:lnTo>
                <a:lnTo>
                  <a:pt x="737" y="469"/>
                </a:lnTo>
                <a:lnTo>
                  <a:pt x="737" y="471"/>
                </a:lnTo>
                <a:lnTo>
                  <a:pt x="737" y="472"/>
                </a:lnTo>
                <a:lnTo>
                  <a:pt x="737" y="472"/>
                </a:lnTo>
                <a:lnTo>
                  <a:pt x="735" y="472"/>
                </a:lnTo>
                <a:lnTo>
                  <a:pt x="734" y="472"/>
                </a:lnTo>
                <a:lnTo>
                  <a:pt x="734" y="472"/>
                </a:lnTo>
                <a:lnTo>
                  <a:pt x="734" y="471"/>
                </a:lnTo>
                <a:lnTo>
                  <a:pt x="734" y="470"/>
                </a:lnTo>
                <a:lnTo>
                  <a:pt x="734" y="469"/>
                </a:lnTo>
                <a:lnTo>
                  <a:pt x="734" y="468"/>
                </a:lnTo>
                <a:lnTo>
                  <a:pt x="737" y="468"/>
                </a:lnTo>
                <a:lnTo>
                  <a:pt x="735" y="468"/>
                </a:lnTo>
                <a:lnTo>
                  <a:pt x="735" y="465"/>
                </a:lnTo>
                <a:lnTo>
                  <a:pt x="735" y="464"/>
                </a:lnTo>
                <a:lnTo>
                  <a:pt x="735" y="463"/>
                </a:lnTo>
                <a:lnTo>
                  <a:pt x="735" y="462"/>
                </a:lnTo>
                <a:lnTo>
                  <a:pt x="735" y="461"/>
                </a:lnTo>
                <a:lnTo>
                  <a:pt x="734" y="460"/>
                </a:lnTo>
                <a:lnTo>
                  <a:pt x="733" y="460"/>
                </a:lnTo>
                <a:lnTo>
                  <a:pt x="732" y="460"/>
                </a:lnTo>
                <a:lnTo>
                  <a:pt x="731" y="460"/>
                </a:lnTo>
                <a:lnTo>
                  <a:pt x="729" y="460"/>
                </a:lnTo>
                <a:lnTo>
                  <a:pt x="729" y="460"/>
                </a:lnTo>
                <a:lnTo>
                  <a:pt x="729" y="459"/>
                </a:lnTo>
                <a:lnTo>
                  <a:pt x="730" y="459"/>
                </a:lnTo>
                <a:lnTo>
                  <a:pt x="731" y="459"/>
                </a:lnTo>
                <a:lnTo>
                  <a:pt x="731" y="458"/>
                </a:lnTo>
                <a:lnTo>
                  <a:pt x="731" y="457"/>
                </a:lnTo>
                <a:lnTo>
                  <a:pt x="731" y="456"/>
                </a:lnTo>
                <a:lnTo>
                  <a:pt x="732" y="455"/>
                </a:lnTo>
                <a:lnTo>
                  <a:pt x="733" y="455"/>
                </a:lnTo>
                <a:lnTo>
                  <a:pt x="733" y="454"/>
                </a:lnTo>
                <a:lnTo>
                  <a:pt x="733" y="453"/>
                </a:lnTo>
                <a:lnTo>
                  <a:pt x="734" y="453"/>
                </a:lnTo>
                <a:lnTo>
                  <a:pt x="734" y="451"/>
                </a:lnTo>
                <a:lnTo>
                  <a:pt x="735" y="451"/>
                </a:lnTo>
                <a:lnTo>
                  <a:pt x="736" y="451"/>
                </a:lnTo>
                <a:lnTo>
                  <a:pt x="737" y="451"/>
                </a:lnTo>
                <a:lnTo>
                  <a:pt x="737" y="450"/>
                </a:lnTo>
                <a:lnTo>
                  <a:pt x="737" y="449"/>
                </a:lnTo>
                <a:lnTo>
                  <a:pt x="735" y="449"/>
                </a:lnTo>
                <a:lnTo>
                  <a:pt x="732" y="449"/>
                </a:lnTo>
                <a:lnTo>
                  <a:pt x="731" y="449"/>
                </a:lnTo>
                <a:lnTo>
                  <a:pt x="729" y="449"/>
                </a:lnTo>
                <a:lnTo>
                  <a:pt x="729" y="449"/>
                </a:lnTo>
                <a:lnTo>
                  <a:pt x="729" y="448"/>
                </a:lnTo>
                <a:lnTo>
                  <a:pt x="729" y="448"/>
                </a:lnTo>
                <a:lnTo>
                  <a:pt x="732" y="447"/>
                </a:lnTo>
                <a:lnTo>
                  <a:pt x="734" y="447"/>
                </a:lnTo>
                <a:lnTo>
                  <a:pt x="734" y="446"/>
                </a:lnTo>
                <a:lnTo>
                  <a:pt x="734" y="445"/>
                </a:lnTo>
                <a:lnTo>
                  <a:pt x="733" y="444"/>
                </a:lnTo>
                <a:lnTo>
                  <a:pt x="732" y="444"/>
                </a:lnTo>
                <a:lnTo>
                  <a:pt x="730" y="444"/>
                </a:lnTo>
                <a:lnTo>
                  <a:pt x="729" y="444"/>
                </a:lnTo>
                <a:lnTo>
                  <a:pt x="729" y="443"/>
                </a:lnTo>
                <a:lnTo>
                  <a:pt x="729" y="441"/>
                </a:lnTo>
                <a:lnTo>
                  <a:pt x="730" y="441"/>
                </a:lnTo>
                <a:lnTo>
                  <a:pt x="731" y="441"/>
                </a:lnTo>
                <a:lnTo>
                  <a:pt x="733" y="441"/>
                </a:lnTo>
                <a:lnTo>
                  <a:pt x="736" y="441"/>
                </a:lnTo>
                <a:lnTo>
                  <a:pt x="736" y="439"/>
                </a:lnTo>
                <a:lnTo>
                  <a:pt x="735" y="439"/>
                </a:lnTo>
                <a:lnTo>
                  <a:pt x="732" y="439"/>
                </a:lnTo>
                <a:lnTo>
                  <a:pt x="730" y="439"/>
                </a:lnTo>
                <a:lnTo>
                  <a:pt x="729" y="439"/>
                </a:lnTo>
                <a:lnTo>
                  <a:pt x="729" y="439"/>
                </a:lnTo>
                <a:lnTo>
                  <a:pt x="729" y="437"/>
                </a:lnTo>
                <a:lnTo>
                  <a:pt x="729" y="436"/>
                </a:lnTo>
                <a:lnTo>
                  <a:pt x="728" y="436"/>
                </a:lnTo>
                <a:lnTo>
                  <a:pt x="727" y="436"/>
                </a:lnTo>
                <a:lnTo>
                  <a:pt x="727" y="439"/>
                </a:lnTo>
                <a:lnTo>
                  <a:pt x="727" y="441"/>
                </a:lnTo>
                <a:lnTo>
                  <a:pt x="726" y="441"/>
                </a:lnTo>
                <a:lnTo>
                  <a:pt x="724" y="441"/>
                </a:lnTo>
                <a:lnTo>
                  <a:pt x="721" y="441"/>
                </a:lnTo>
                <a:lnTo>
                  <a:pt x="720" y="441"/>
                </a:lnTo>
                <a:lnTo>
                  <a:pt x="720" y="442"/>
                </a:lnTo>
                <a:lnTo>
                  <a:pt x="720" y="443"/>
                </a:lnTo>
                <a:lnTo>
                  <a:pt x="720" y="446"/>
                </a:lnTo>
                <a:lnTo>
                  <a:pt x="721" y="446"/>
                </a:lnTo>
                <a:lnTo>
                  <a:pt x="721" y="447"/>
                </a:lnTo>
                <a:lnTo>
                  <a:pt x="720" y="447"/>
                </a:lnTo>
                <a:lnTo>
                  <a:pt x="720" y="446"/>
                </a:lnTo>
                <a:lnTo>
                  <a:pt x="720" y="445"/>
                </a:lnTo>
                <a:lnTo>
                  <a:pt x="719" y="445"/>
                </a:lnTo>
                <a:lnTo>
                  <a:pt x="719" y="444"/>
                </a:lnTo>
                <a:lnTo>
                  <a:pt x="718" y="444"/>
                </a:lnTo>
                <a:lnTo>
                  <a:pt x="717" y="443"/>
                </a:lnTo>
                <a:lnTo>
                  <a:pt x="717" y="443"/>
                </a:lnTo>
                <a:lnTo>
                  <a:pt x="716" y="442"/>
                </a:lnTo>
                <a:lnTo>
                  <a:pt x="717" y="441"/>
                </a:lnTo>
                <a:lnTo>
                  <a:pt x="718" y="440"/>
                </a:lnTo>
                <a:lnTo>
                  <a:pt x="718" y="439"/>
                </a:lnTo>
                <a:lnTo>
                  <a:pt x="719" y="439"/>
                </a:lnTo>
                <a:lnTo>
                  <a:pt x="719" y="438"/>
                </a:lnTo>
                <a:lnTo>
                  <a:pt x="720" y="438"/>
                </a:lnTo>
                <a:lnTo>
                  <a:pt x="722" y="437"/>
                </a:lnTo>
                <a:lnTo>
                  <a:pt x="722" y="436"/>
                </a:lnTo>
                <a:lnTo>
                  <a:pt x="723" y="436"/>
                </a:lnTo>
                <a:lnTo>
                  <a:pt x="724" y="435"/>
                </a:lnTo>
                <a:lnTo>
                  <a:pt x="726" y="434"/>
                </a:lnTo>
                <a:lnTo>
                  <a:pt x="728" y="433"/>
                </a:lnTo>
                <a:lnTo>
                  <a:pt x="729" y="432"/>
                </a:lnTo>
                <a:lnTo>
                  <a:pt x="731" y="430"/>
                </a:lnTo>
                <a:lnTo>
                  <a:pt x="732" y="429"/>
                </a:lnTo>
                <a:lnTo>
                  <a:pt x="733" y="429"/>
                </a:lnTo>
                <a:lnTo>
                  <a:pt x="733" y="428"/>
                </a:lnTo>
                <a:lnTo>
                  <a:pt x="731" y="428"/>
                </a:lnTo>
                <a:lnTo>
                  <a:pt x="729" y="428"/>
                </a:lnTo>
                <a:lnTo>
                  <a:pt x="727" y="428"/>
                </a:lnTo>
                <a:lnTo>
                  <a:pt x="725" y="428"/>
                </a:lnTo>
                <a:lnTo>
                  <a:pt x="724" y="429"/>
                </a:lnTo>
                <a:lnTo>
                  <a:pt x="723" y="429"/>
                </a:lnTo>
                <a:lnTo>
                  <a:pt x="721" y="431"/>
                </a:lnTo>
                <a:lnTo>
                  <a:pt x="721" y="432"/>
                </a:lnTo>
                <a:lnTo>
                  <a:pt x="720" y="432"/>
                </a:lnTo>
                <a:lnTo>
                  <a:pt x="719" y="431"/>
                </a:lnTo>
                <a:lnTo>
                  <a:pt x="717" y="430"/>
                </a:lnTo>
                <a:lnTo>
                  <a:pt x="716" y="428"/>
                </a:lnTo>
                <a:lnTo>
                  <a:pt x="716" y="427"/>
                </a:lnTo>
                <a:lnTo>
                  <a:pt x="717" y="427"/>
                </a:lnTo>
                <a:lnTo>
                  <a:pt x="717" y="426"/>
                </a:lnTo>
                <a:lnTo>
                  <a:pt x="719" y="424"/>
                </a:lnTo>
                <a:lnTo>
                  <a:pt x="720" y="425"/>
                </a:lnTo>
                <a:lnTo>
                  <a:pt x="721" y="425"/>
                </a:lnTo>
                <a:lnTo>
                  <a:pt x="722" y="426"/>
                </a:lnTo>
                <a:lnTo>
                  <a:pt x="723" y="426"/>
                </a:lnTo>
                <a:lnTo>
                  <a:pt x="723" y="427"/>
                </a:lnTo>
                <a:lnTo>
                  <a:pt x="724" y="427"/>
                </a:lnTo>
                <a:lnTo>
                  <a:pt x="725" y="427"/>
                </a:lnTo>
                <a:lnTo>
                  <a:pt x="726" y="427"/>
                </a:lnTo>
                <a:lnTo>
                  <a:pt x="727" y="427"/>
                </a:lnTo>
                <a:lnTo>
                  <a:pt x="728" y="427"/>
                </a:lnTo>
                <a:lnTo>
                  <a:pt x="729" y="427"/>
                </a:lnTo>
                <a:lnTo>
                  <a:pt x="730" y="427"/>
                </a:lnTo>
                <a:lnTo>
                  <a:pt x="730" y="428"/>
                </a:lnTo>
                <a:lnTo>
                  <a:pt x="731" y="428"/>
                </a:lnTo>
                <a:lnTo>
                  <a:pt x="732" y="428"/>
                </a:lnTo>
                <a:lnTo>
                  <a:pt x="733" y="428"/>
                </a:lnTo>
                <a:lnTo>
                  <a:pt x="734" y="428"/>
                </a:lnTo>
                <a:lnTo>
                  <a:pt x="735" y="428"/>
                </a:lnTo>
                <a:lnTo>
                  <a:pt x="735" y="427"/>
                </a:lnTo>
                <a:lnTo>
                  <a:pt x="735" y="426"/>
                </a:lnTo>
                <a:lnTo>
                  <a:pt x="735" y="421"/>
                </a:lnTo>
                <a:lnTo>
                  <a:pt x="736" y="421"/>
                </a:lnTo>
                <a:lnTo>
                  <a:pt x="737" y="421"/>
                </a:lnTo>
                <a:lnTo>
                  <a:pt x="738" y="421"/>
                </a:lnTo>
                <a:lnTo>
                  <a:pt x="739" y="421"/>
                </a:lnTo>
                <a:lnTo>
                  <a:pt x="739" y="422"/>
                </a:lnTo>
                <a:lnTo>
                  <a:pt x="739" y="423"/>
                </a:lnTo>
                <a:lnTo>
                  <a:pt x="738" y="423"/>
                </a:lnTo>
                <a:lnTo>
                  <a:pt x="738" y="423"/>
                </a:lnTo>
                <a:lnTo>
                  <a:pt x="741" y="423"/>
                </a:lnTo>
                <a:lnTo>
                  <a:pt x="742" y="423"/>
                </a:lnTo>
                <a:lnTo>
                  <a:pt x="742" y="424"/>
                </a:lnTo>
                <a:lnTo>
                  <a:pt x="742" y="425"/>
                </a:lnTo>
                <a:lnTo>
                  <a:pt x="742" y="426"/>
                </a:lnTo>
                <a:lnTo>
                  <a:pt x="743" y="426"/>
                </a:lnTo>
                <a:lnTo>
                  <a:pt x="744" y="426"/>
                </a:lnTo>
                <a:lnTo>
                  <a:pt x="745" y="426"/>
                </a:lnTo>
                <a:lnTo>
                  <a:pt x="746" y="426"/>
                </a:lnTo>
                <a:lnTo>
                  <a:pt x="747" y="426"/>
                </a:lnTo>
                <a:lnTo>
                  <a:pt x="748" y="426"/>
                </a:lnTo>
                <a:lnTo>
                  <a:pt x="749" y="426"/>
                </a:lnTo>
                <a:lnTo>
                  <a:pt x="750" y="426"/>
                </a:lnTo>
                <a:lnTo>
                  <a:pt x="751" y="426"/>
                </a:lnTo>
                <a:lnTo>
                  <a:pt x="752" y="426"/>
                </a:lnTo>
                <a:lnTo>
                  <a:pt x="753" y="426"/>
                </a:lnTo>
                <a:lnTo>
                  <a:pt x="753" y="426"/>
                </a:lnTo>
                <a:lnTo>
                  <a:pt x="753" y="425"/>
                </a:lnTo>
                <a:lnTo>
                  <a:pt x="756" y="425"/>
                </a:lnTo>
                <a:lnTo>
                  <a:pt x="756" y="426"/>
                </a:lnTo>
                <a:lnTo>
                  <a:pt x="756" y="427"/>
                </a:lnTo>
                <a:lnTo>
                  <a:pt x="754" y="427"/>
                </a:lnTo>
                <a:lnTo>
                  <a:pt x="754" y="428"/>
                </a:lnTo>
                <a:lnTo>
                  <a:pt x="754" y="429"/>
                </a:lnTo>
                <a:lnTo>
                  <a:pt x="755" y="429"/>
                </a:lnTo>
                <a:lnTo>
                  <a:pt x="755" y="430"/>
                </a:lnTo>
                <a:lnTo>
                  <a:pt x="754" y="430"/>
                </a:lnTo>
                <a:lnTo>
                  <a:pt x="753" y="430"/>
                </a:lnTo>
                <a:lnTo>
                  <a:pt x="753" y="430"/>
                </a:lnTo>
                <a:lnTo>
                  <a:pt x="752" y="430"/>
                </a:lnTo>
                <a:lnTo>
                  <a:pt x="751" y="430"/>
                </a:lnTo>
                <a:lnTo>
                  <a:pt x="750" y="430"/>
                </a:lnTo>
                <a:lnTo>
                  <a:pt x="748" y="430"/>
                </a:lnTo>
                <a:lnTo>
                  <a:pt x="749" y="431"/>
                </a:lnTo>
                <a:lnTo>
                  <a:pt x="749" y="433"/>
                </a:lnTo>
                <a:lnTo>
                  <a:pt x="749" y="435"/>
                </a:lnTo>
                <a:lnTo>
                  <a:pt x="749" y="435"/>
                </a:lnTo>
                <a:lnTo>
                  <a:pt x="750" y="435"/>
                </a:lnTo>
                <a:lnTo>
                  <a:pt x="750" y="436"/>
                </a:lnTo>
                <a:lnTo>
                  <a:pt x="749" y="437"/>
                </a:lnTo>
                <a:lnTo>
                  <a:pt x="748" y="438"/>
                </a:lnTo>
                <a:lnTo>
                  <a:pt x="748" y="435"/>
                </a:lnTo>
                <a:lnTo>
                  <a:pt x="748" y="433"/>
                </a:lnTo>
                <a:lnTo>
                  <a:pt x="748" y="432"/>
                </a:lnTo>
                <a:lnTo>
                  <a:pt x="748" y="431"/>
                </a:lnTo>
                <a:lnTo>
                  <a:pt x="748" y="430"/>
                </a:lnTo>
                <a:lnTo>
                  <a:pt x="748" y="429"/>
                </a:lnTo>
                <a:lnTo>
                  <a:pt x="747" y="428"/>
                </a:lnTo>
                <a:lnTo>
                  <a:pt x="741" y="428"/>
                </a:lnTo>
                <a:lnTo>
                  <a:pt x="741" y="428"/>
                </a:lnTo>
                <a:lnTo>
                  <a:pt x="740" y="428"/>
                </a:lnTo>
                <a:lnTo>
                  <a:pt x="738" y="428"/>
                </a:lnTo>
                <a:lnTo>
                  <a:pt x="737" y="428"/>
                </a:lnTo>
                <a:lnTo>
                  <a:pt x="737" y="430"/>
                </a:lnTo>
                <a:lnTo>
                  <a:pt x="737" y="431"/>
                </a:lnTo>
                <a:lnTo>
                  <a:pt x="737" y="432"/>
                </a:lnTo>
                <a:lnTo>
                  <a:pt x="737" y="433"/>
                </a:lnTo>
                <a:lnTo>
                  <a:pt x="737" y="434"/>
                </a:lnTo>
                <a:lnTo>
                  <a:pt x="737" y="435"/>
                </a:lnTo>
                <a:lnTo>
                  <a:pt x="737" y="436"/>
                </a:lnTo>
                <a:lnTo>
                  <a:pt x="737" y="437"/>
                </a:lnTo>
                <a:lnTo>
                  <a:pt x="737" y="438"/>
                </a:lnTo>
                <a:lnTo>
                  <a:pt x="737" y="439"/>
                </a:lnTo>
                <a:lnTo>
                  <a:pt x="737" y="440"/>
                </a:lnTo>
                <a:lnTo>
                  <a:pt x="739" y="440"/>
                </a:lnTo>
                <a:lnTo>
                  <a:pt x="741" y="440"/>
                </a:lnTo>
                <a:lnTo>
                  <a:pt x="742" y="440"/>
                </a:lnTo>
                <a:lnTo>
                  <a:pt x="743" y="440"/>
                </a:lnTo>
                <a:lnTo>
                  <a:pt x="747" y="440"/>
                </a:lnTo>
                <a:lnTo>
                  <a:pt x="748" y="440"/>
                </a:lnTo>
                <a:lnTo>
                  <a:pt x="749" y="440"/>
                </a:lnTo>
                <a:lnTo>
                  <a:pt x="749" y="439"/>
                </a:lnTo>
                <a:lnTo>
                  <a:pt x="750" y="439"/>
                </a:lnTo>
                <a:lnTo>
                  <a:pt x="750" y="440"/>
                </a:lnTo>
                <a:lnTo>
                  <a:pt x="751" y="440"/>
                </a:lnTo>
                <a:lnTo>
                  <a:pt x="751" y="439"/>
                </a:lnTo>
                <a:lnTo>
                  <a:pt x="752" y="440"/>
                </a:lnTo>
                <a:lnTo>
                  <a:pt x="753" y="440"/>
                </a:lnTo>
                <a:lnTo>
                  <a:pt x="753" y="440"/>
                </a:lnTo>
                <a:lnTo>
                  <a:pt x="754" y="440"/>
                </a:lnTo>
                <a:lnTo>
                  <a:pt x="755" y="440"/>
                </a:lnTo>
                <a:lnTo>
                  <a:pt x="756" y="440"/>
                </a:lnTo>
                <a:lnTo>
                  <a:pt x="757" y="440"/>
                </a:lnTo>
                <a:lnTo>
                  <a:pt x="759" y="440"/>
                </a:lnTo>
                <a:lnTo>
                  <a:pt x="760" y="440"/>
                </a:lnTo>
                <a:lnTo>
                  <a:pt x="763" y="440"/>
                </a:lnTo>
                <a:lnTo>
                  <a:pt x="764" y="440"/>
                </a:lnTo>
                <a:lnTo>
                  <a:pt x="765" y="441"/>
                </a:lnTo>
                <a:lnTo>
                  <a:pt x="766" y="441"/>
                </a:lnTo>
                <a:lnTo>
                  <a:pt x="767" y="441"/>
                </a:lnTo>
                <a:lnTo>
                  <a:pt x="768" y="442"/>
                </a:lnTo>
                <a:lnTo>
                  <a:pt x="769" y="442"/>
                </a:lnTo>
                <a:lnTo>
                  <a:pt x="770" y="442"/>
                </a:lnTo>
                <a:lnTo>
                  <a:pt x="777" y="444"/>
                </a:lnTo>
                <a:lnTo>
                  <a:pt x="777" y="445"/>
                </a:lnTo>
                <a:lnTo>
                  <a:pt x="779" y="445"/>
                </a:lnTo>
                <a:lnTo>
                  <a:pt x="782" y="446"/>
                </a:lnTo>
                <a:lnTo>
                  <a:pt x="783" y="446"/>
                </a:lnTo>
                <a:lnTo>
                  <a:pt x="784" y="447"/>
                </a:lnTo>
                <a:lnTo>
                  <a:pt x="785" y="447"/>
                </a:lnTo>
                <a:lnTo>
                  <a:pt x="785" y="446"/>
                </a:lnTo>
                <a:lnTo>
                  <a:pt x="785" y="445"/>
                </a:lnTo>
                <a:lnTo>
                  <a:pt x="785" y="444"/>
                </a:lnTo>
                <a:lnTo>
                  <a:pt x="785" y="443"/>
                </a:lnTo>
                <a:lnTo>
                  <a:pt x="785" y="442"/>
                </a:lnTo>
                <a:lnTo>
                  <a:pt x="785" y="441"/>
                </a:lnTo>
                <a:lnTo>
                  <a:pt x="785" y="440"/>
                </a:lnTo>
                <a:lnTo>
                  <a:pt x="785" y="437"/>
                </a:lnTo>
                <a:lnTo>
                  <a:pt x="785" y="436"/>
                </a:lnTo>
                <a:lnTo>
                  <a:pt x="785" y="435"/>
                </a:lnTo>
                <a:lnTo>
                  <a:pt x="785" y="435"/>
                </a:lnTo>
                <a:lnTo>
                  <a:pt x="785" y="434"/>
                </a:lnTo>
                <a:lnTo>
                  <a:pt x="785" y="432"/>
                </a:lnTo>
                <a:lnTo>
                  <a:pt x="785" y="430"/>
                </a:lnTo>
                <a:lnTo>
                  <a:pt x="785" y="429"/>
                </a:lnTo>
                <a:lnTo>
                  <a:pt x="785" y="428"/>
                </a:lnTo>
                <a:lnTo>
                  <a:pt x="784" y="428"/>
                </a:lnTo>
                <a:lnTo>
                  <a:pt x="783" y="428"/>
                </a:lnTo>
                <a:lnTo>
                  <a:pt x="782" y="428"/>
                </a:lnTo>
                <a:lnTo>
                  <a:pt x="781" y="428"/>
                </a:lnTo>
                <a:lnTo>
                  <a:pt x="781" y="427"/>
                </a:lnTo>
                <a:lnTo>
                  <a:pt x="780" y="427"/>
                </a:lnTo>
                <a:lnTo>
                  <a:pt x="779" y="427"/>
                </a:lnTo>
                <a:lnTo>
                  <a:pt x="778" y="427"/>
                </a:lnTo>
                <a:lnTo>
                  <a:pt x="775" y="427"/>
                </a:lnTo>
                <a:lnTo>
                  <a:pt x="775" y="429"/>
                </a:lnTo>
                <a:lnTo>
                  <a:pt x="775" y="430"/>
                </a:lnTo>
                <a:lnTo>
                  <a:pt x="775" y="435"/>
                </a:lnTo>
                <a:lnTo>
                  <a:pt x="774" y="435"/>
                </a:lnTo>
                <a:lnTo>
                  <a:pt x="773" y="435"/>
                </a:lnTo>
                <a:lnTo>
                  <a:pt x="773" y="435"/>
                </a:lnTo>
                <a:lnTo>
                  <a:pt x="773" y="434"/>
                </a:lnTo>
                <a:lnTo>
                  <a:pt x="773" y="433"/>
                </a:lnTo>
                <a:lnTo>
                  <a:pt x="773" y="432"/>
                </a:lnTo>
                <a:lnTo>
                  <a:pt x="773" y="431"/>
                </a:lnTo>
                <a:lnTo>
                  <a:pt x="773" y="430"/>
                </a:lnTo>
                <a:lnTo>
                  <a:pt x="773" y="429"/>
                </a:lnTo>
                <a:lnTo>
                  <a:pt x="773" y="428"/>
                </a:lnTo>
                <a:lnTo>
                  <a:pt x="773" y="427"/>
                </a:lnTo>
                <a:lnTo>
                  <a:pt x="772" y="427"/>
                </a:lnTo>
                <a:lnTo>
                  <a:pt x="771" y="427"/>
                </a:lnTo>
                <a:lnTo>
                  <a:pt x="770" y="427"/>
                </a:lnTo>
                <a:lnTo>
                  <a:pt x="768" y="427"/>
                </a:lnTo>
                <a:lnTo>
                  <a:pt x="766" y="427"/>
                </a:lnTo>
                <a:lnTo>
                  <a:pt x="765" y="427"/>
                </a:lnTo>
                <a:lnTo>
                  <a:pt x="765" y="427"/>
                </a:lnTo>
                <a:lnTo>
                  <a:pt x="763" y="427"/>
                </a:lnTo>
                <a:lnTo>
                  <a:pt x="762" y="427"/>
                </a:lnTo>
                <a:lnTo>
                  <a:pt x="761" y="427"/>
                </a:lnTo>
                <a:lnTo>
                  <a:pt x="759" y="427"/>
                </a:lnTo>
                <a:lnTo>
                  <a:pt x="758" y="427"/>
                </a:lnTo>
                <a:lnTo>
                  <a:pt x="758" y="428"/>
                </a:lnTo>
                <a:lnTo>
                  <a:pt x="757" y="428"/>
                </a:lnTo>
                <a:lnTo>
                  <a:pt x="757" y="427"/>
                </a:lnTo>
                <a:lnTo>
                  <a:pt x="758" y="427"/>
                </a:lnTo>
                <a:lnTo>
                  <a:pt x="758" y="426"/>
                </a:lnTo>
                <a:lnTo>
                  <a:pt x="758" y="425"/>
                </a:lnTo>
                <a:lnTo>
                  <a:pt x="759" y="425"/>
                </a:lnTo>
                <a:lnTo>
                  <a:pt x="760" y="425"/>
                </a:lnTo>
                <a:lnTo>
                  <a:pt x="761" y="425"/>
                </a:lnTo>
                <a:lnTo>
                  <a:pt x="761" y="426"/>
                </a:lnTo>
                <a:lnTo>
                  <a:pt x="761" y="427"/>
                </a:lnTo>
                <a:lnTo>
                  <a:pt x="762" y="427"/>
                </a:lnTo>
                <a:lnTo>
                  <a:pt x="763" y="427"/>
                </a:lnTo>
                <a:lnTo>
                  <a:pt x="765" y="426"/>
                </a:lnTo>
                <a:lnTo>
                  <a:pt x="765" y="426"/>
                </a:lnTo>
                <a:lnTo>
                  <a:pt x="766" y="426"/>
                </a:lnTo>
                <a:lnTo>
                  <a:pt x="765" y="424"/>
                </a:lnTo>
                <a:lnTo>
                  <a:pt x="766" y="424"/>
                </a:lnTo>
                <a:lnTo>
                  <a:pt x="767" y="424"/>
                </a:lnTo>
                <a:lnTo>
                  <a:pt x="768" y="424"/>
                </a:lnTo>
                <a:lnTo>
                  <a:pt x="769" y="424"/>
                </a:lnTo>
                <a:lnTo>
                  <a:pt x="770" y="424"/>
                </a:lnTo>
                <a:lnTo>
                  <a:pt x="771" y="424"/>
                </a:lnTo>
                <a:lnTo>
                  <a:pt x="772" y="424"/>
                </a:lnTo>
                <a:lnTo>
                  <a:pt x="773" y="424"/>
                </a:lnTo>
                <a:lnTo>
                  <a:pt x="774" y="424"/>
                </a:lnTo>
                <a:lnTo>
                  <a:pt x="774" y="425"/>
                </a:lnTo>
                <a:lnTo>
                  <a:pt x="776" y="425"/>
                </a:lnTo>
                <a:lnTo>
                  <a:pt x="778" y="425"/>
                </a:lnTo>
                <a:lnTo>
                  <a:pt x="779" y="425"/>
                </a:lnTo>
                <a:lnTo>
                  <a:pt x="780" y="425"/>
                </a:lnTo>
                <a:lnTo>
                  <a:pt x="781" y="425"/>
                </a:lnTo>
                <a:lnTo>
                  <a:pt x="781" y="424"/>
                </a:lnTo>
                <a:lnTo>
                  <a:pt x="782" y="424"/>
                </a:lnTo>
                <a:lnTo>
                  <a:pt x="782" y="423"/>
                </a:lnTo>
                <a:lnTo>
                  <a:pt x="782" y="423"/>
                </a:lnTo>
                <a:lnTo>
                  <a:pt x="782" y="422"/>
                </a:lnTo>
                <a:lnTo>
                  <a:pt x="783" y="422"/>
                </a:lnTo>
                <a:lnTo>
                  <a:pt x="783" y="421"/>
                </a:lnTo>
                <a:lnTo>
                  <a:pt x="785" y="421"/>
                </a:lnTo>
                <a:lnTo>
                  <a:pt x="785" y="420"/>
                </a:lnTo>
                <a:lnTo>
                  <a:pt x="786" y="420"/>
                </a:lnTo>
                <a:lnTo>
                  <a:pt x="787" y="420"/>
                </a:lnTo>
                <a:lnTo>
                  <a:pt x="789" y="420"/>
                </a:lnTo>
                <a:lnTo>
                  <a:pt x="789" y="419"/>
                </a:lnTo>
                <a:lnTo>
                  <a:pt x="788" y="418"/>
                </a:lnTo>
                <a:lnTo>
                  <a:pt x="786" y="418"/>
                </a:lnTo>
                <a:lnTo>
                  <a:pt x="785" y="418"/>
                </a:lnTo>
                <a:lnTo>
                  <a:pt x="785" y="416"/>
                </a:lnTo>
                <a:lnTo>
                  <a:pt x="785" y="414"/>
                </a:lnTo>
                <a:lnTo>
                  <a:pt x="785" y="413"/>
                </a:lnTo>
                <a:lnTo>
                  <a:pt x="784" y="413"/>
                </a:lnTo>
                <a:lnTo>
                  <a:pt x="783" y="413"/>
                </a:lnTo>
                <a:lnTo>
                  <a:pt x="778" y="413"/>
                </a:lnTo>
                <a:lnTo>
                  <a:pt x="775" y="413"/>
                </a:lnTo>
                <a:lnTo>
                  <a:pt x="775" y="412"/>
                </a:lnTo>
                <a:lnTo>
                  <a:pt x="775" y="411"/>
                </a:lnTo>
                <a:lnTo>
                  <a:pt x="775" y="411"/>
                </a:lnTo>
                <a:lnTo>
                  <a:pt x="775" y="410"/>
                </a:lnTo>
                <a:lnTo>
                  <a:pt x="775" y="409"/>
                </a:lnTo>
                <a:lnTo>
                  <a:pt x="775" y="408"/>
                </a:lnTo>
                <a:lnTo>
                  <a:pt x="776" y="408"/>
                </a:lnTo>
                <a:lnTo>
                  <a:pt x="779" y="408"/>
                </a:lnTo>
                <a:lnTo>
                  <a:pt x="781" y="408"/>
                </a:lnTo>
                <a:lnTo>
                  <a:pt x="781" y="407"/>
                </a:lnTo>
                <a:lnTo>
                  <a:pt x="780" y="406"/>
                </a:lnTo>
                <a:lnTo>
                  <a:pt x="779" y="404"/>
                </a:lnTo>
                <a:lnTo>
                  <a:pt x="779" y="403"/>
                </a:lnTo>
                <a:lnTo>
                  <a:pt x="779" y="402"/>
                </a:lnTo>
                <a:lnTo>
                  <a:pt x="778" y="402"/>
                </a:lnTo>
                <a:lnTo>
                  <a:pt x="778" y="401"/>
                </a:lnTo>
                <a:lnTo>
                  <a:pt x="777" y="401"/>
                </a:lnTo>
                <a:lnTo>
                  <a:pt x="777" y="402"/>
                </a:lnTo>
                <a:lnTo>
                  <a:pt x="777" y="402"/>
                </a:lnTo>
                <a:lnTo>
                  <a:pt x="775" y="402"/>
                </a:lnTo>
                <a:lnTo>
                  <a:pt x="775" y="404"/>
                </a:lnTo>
                <a:lnTo>
                  <a:pt x="775" y="405"/>
                </a:lnTo>
                <a:lnTo>
                  <a:pt x="774" y="405"/>
                </a:lnTo>
                <a:lnTo>
                  <a:pt x="773" y="405"/>
                </a:lnTo>
                <a:lnTo>
                  <a:pt x="773" y="404"/>
                </a:lnTo>
                <a:lnTo>
                  <a:pt x="773" y="403"/>
                </a:lnTo>
                <a:lnTo>
                  <a:pt x="773" y="402"/>
                </a:lnTo>
                <a:lnTo>
                  <a:pt x="772" y="401"/>
                </a:lnTo>
                <a:lnTo>
                  <a:pt x="769" y="399"/>
                </a:lnTo>
                <a:lnTo>
                  <a:pt x="770" y="399"/>
                </a:lnTo>
                <a:lnTo>
                  <a:pt x="771" y="398"/>
                </a:lnTo>
                <a:lnTo>
                  <a:pt x="772" y="398"/>
                </a:lnTo>
                <a:lnTo>
                  <a:pt x="773" y="398"/>
                </a:lnTo>
                <a:lnTo>
                  <a:pt x="773" y="397"/>
                </a:lnTo>
                <a:lnTo>
                  <a:pt x="772" y="395"/>
                </a:lnTo>
                <a:lnTo>
                  <a:pt x="773" y="395"/>
                </a:lnTo>
                <a:lnTo>
                  <a:pt x="774" y="395"/>
                </a:lnTo>
                <a:lnTo>
                  <a:pt x="775" y="395"/>
                </a:lnTo>
                <a:lnTo>
                  <a:pt x="774" y="394"/>
                </a:lnTo>
                <a:lnTo>
                  <a:pt x="773" y="393"/>
                </a:lnTo>
                <a:lnTo>
                  <a:pt x="773" y="391"/>
                </a:lnTo>
                <a:lnTo>
                  <a:pt x="772" y="391"/>
                </a:lnTo>
                <a:lnTo>
                  <a:pt x="773" y="391"/>
                </a:lnTo>
                <a:lnTo>
                  <a:pt x="774" y="391"/>
                </a:lnTo>
                <a:lnTo>
                  <a:pt x="775" y="391"/>
                </a:lnTo>
                <a:lnTo>
                  <a:pt x="775" y="390"/>
                </a:lnTo>
                <a:lnTo>
                  <a:pt x="774" y="389"/>
                </a:lnTo>
                <a:lnTo>
                  <a:pt x="772" y="387"/>
                </a:lnTo>
                <a:lnTo>
                  <a:pt x="771" y="386"/>
                </a:lnTo>
                <a:lnTo>
                  <a:pt x="771" y="385"/>
                </a:lnTo>
                <a:lnTo>
                  <a:pt x="769" y="383"/>
                </a:lnTo>
                <a:lnTo>
                  <a:pt x="769" y="382"/>
                </a:lnTo>
                <a:lnTo>
                  <a:pt x="769" y="381"/>
                </a:lnTo>
                <a:lnTo>
                  <a:pt x="768" y="381"/>
                </a:lnTo>
                <a:lnTo>
                  <a:pt x="768" y="380"/>
                </a:lnTo>
                <a:lnTo>
                  <a:pt x="767" y="380"/>
                </a:lnTo>
                <a:lnTo>
                  <a:pt x="767" y="379"/>
                </a:lnTo>
                <a:lnTo>
                  <a:pt x="767" y="380"/>
                </a:lnTo>
                <a:lnTo>
                  <a:pt x="766" y="380"/>
                </a:lnTo>
                <a:lnTo>
                  <a:pt x="765" y="380"/>
                </a:lnTo>
                <a:lnTo>
                  <a:pt x="765" y="381"/>
                </a:lnTo>
                <a:lnTo>
                  <a:pt x="766" y="381"/>
                </a:lnTo>
                <a:lnTo>
                  <a:pt x="766" y="382"/>
                </a:lnTo>
                <a:lnTo>
                  <a:pt x="769" y="386"/>
                </a:lnTo>
                <a:lnTo>
                  <a:pt x="769" y="387"/>
                </a:lnTo>
                <a:lnTo>
                  <a:pt x="768" y="387"/>
                </a:lnTo>
                <a:lnTo>
                  <a:pt x="766" y="387"/>
                </a:lnTo>
                <a:lnTo>
                  <a:pt x="766" y="385"/>
                </a:lnTo>
                <a:lnTo>
                  <a:pt x="765" y="385"/>
                </a:lnTo>
                <a:lnTo>
                  <a:pt x="765" y="387"/>
                </a:lnTo>
                <a:lnTo>
                  <a:pt x="764" y="387"/>
                </a:lnTo>
                <a:lnTo>
                  <a:pt x="763" y="386"/>
                </a:lnTo>
                <a:lnTo>
                  <a:pt x="762" y="386"/>
                </a:lnTo>
                <a:lnTo>
                  <a:pt x="761" y="386"/>
                </a:lnTo>
                <a:lnTo>
                  <a:pt x="760" y="385"/>
                </a:lnTo>
                <a:lnTo>
                  <a:pt x="759" y="385"/>
                </a:lnTo>
                <a:lnTo>
                  <a:pt x="758" y="385"/>
                </a:lnTo>
                <a:lnTo>
                  <a:pt x="757" y="384"/>
                </a:lnTo>
                <a:lnTo>
                  <a:pt x="756" y="384"/>
                </a:lnTo>
                <a:lnTo>
                  <a:pt x="755" y="383"/>
                </a:lnTo>
                <a:lnTo>
                  <a:pt x="755" y="382"/>
                </a:lnTo>
                <a:lnTo>
                  <a:pt x="755" y="381"/>
                </a:lnTo>
                <a:lnTo>
                  <a:pt x="754" y="380"/>
                </a:lnTo>
                <a:lnTo>
                  <a:pt x="753" y="379"/>
                </a:lnTo>
                <a:lnTo>
                  <a:pt x="751" y="377"/>
                </a:lnTo>
                <a:lnTo>
                  <a:pt x="750" y="377"/>
                </a:lnTo>
                <a:lnTo>
                  <a:pt x="749" y="377"/>
                </a:lnTo>
                <a:lnTo>
                  <a:pt x="748" y="378"/>
                </a:lnTo>
                <a:lnTo>
                  <a:pt x="749" y="380"/>
                </a:lnTo>
                <a:lnTo>
                  <a:pt x="748" y="380"/>
                </a:lnTo>
                <a:lnTo>
                  <a:pt x="748" y="381"/>
                </a:lnTo>
                <a:lnTo>
                  <a:pt x="747" y="382"/>
                </a:lnTo>
                <a:lnTo>
                  <a:pt x="747" y="383"/>
                </a:lnTo>
                <a:lnTo>
                  <a:pt x="746" y="383"/>
                </a:lnTo>
                <a:lnTo>
                  <a:pt x="744" y="383"/>
                </a:lnTo>
                <a:lnTo>
                  <a:pt x="744" y="382"/>
                </a:lnTo>
                <a:lnTo>
                  <a:pt x="742" y="384"/>
                </a:lnTo>
                <a:lnTo>
                  <a:pt x="741" y="384"/>
                </a:lnTo>
                <a:lnTo>
                  <a:pt x="741" y="382"/>
                </a:lnTo>
                <a:lnTo>
                  <a:pt x="740" y="381"/>
                </a:lnTo>
                <a:lnTo>
                  <a:pt x="739" y="381"/>
                </a:lnTo>
                <a:lnTo>
                  <a:pt x="739" y="382"/>
                </a:lnTo>
                <a:lnTo>
                  <a:pt x="739" y="383"/>
                </a:lnTo>
                <a:lnTo>
                  <a:pt x="739" y="384"/>
                </a:lnTo>
                <a:lnTo>
                  <a:pt x="738" y="384"/>
                </a:lnTo>
                <a:lnTo>
                  <a:pt x="737" y="384"/>
                </a:lnTo>
                <a:lnTo>
                  <a:pt x="736" y="384"/>
                </a:lnTo>
                <a:lnTo>
                  <a:pt x="737" y="384"/>
                </a:lnTo>
                <a:lnTo>
                  <a:pt x="736" y="383"/>
                </a:lnTo>
                <a:lnTo>
                  <a:pt x="734" y="383"/>
                </a:lnTo>
                <a:lnTo>
                  <a:pt x="734" y="382"/>
                </a:lnTo>
                <a:lnTo>
                  <a:pt x="734" y="381"/>
                </a:lnTo>
                <a:lnTo>
                  <a:pt x="734" y="380"/>
                </a:lnTo>
                <a:lnTo>
                  <a:pt x="733" y="380"/>
                </a:lnTo>
                <a:lnTo>
                  <a:pt x="732" y="380"/>
                </a:lnTo>
                <a:lnTo>
                  <a:pt x="731" y="380"/>
                </a:lnTo>
                <a:lnTo>
                  <a:pt x="730" y="378"/>
                </a:lnTo>
                <a:lnTo>
                  <a:pt x="730" y="377"/>
                </a:lnTo>
                <a:lnTo>
                  <a:pt x="731" y="376"/>
                </a:lnTo>
                <a:lnTo>
                  <a:pt x="731" y="375"/>
                </a:lnTo>
                <a:lnTo>
                  <a:pt x="732" y="375"/>
                </a:lnTo>
                <a:lnTo>
                  <a:pt x="733" y="375"/>
                </a:lnTo>
                <a:lnTo>
                  <a:pt x="734" y="375"/>
                </a:lnTo>
                <a:lnTo>
                  <a:pt x="735" y="375"/>
                </a:lnTo>
                <a:lnTo>
                  <a:pt x="735" y="375"/>
                </a:lnTo>
                <a:lnTo>
                  <a:pt x="735" y="374"/>
                </a:lnTo>
                <a:lnTo>
                  <a:pt x="735" y="373"/>
                </a:lnTo>
                <a:lnTo>
                  <a:pt x="735" y="372"/>
                </a:lnTo>
                <a:lnTo>
                  <a:pt x="735" y="371"/>
                </a:lnTo>
                <a:lnTo>
                  <a:pt x="735" y="370"/>
                </a:lnTo>
                <a:lnTo>
                  <a:pt x="735" y="369"/>
                </a:lnTo>
                <a:lnTo>
                  <a:pt x="735" y="368"/>
                </a:lnTo>
                <a:lnTo>
                  <a:pt x="735" y="367"/>
                </a:lnTo>
                <a:lnTo>
                  <a:pt x="735" y="366"/>
                </a:lnTo>
                <a:lnTo>
                  <a:pt x="735" y="365"/>
                </a:lnTo>
                <a:lnTo>
                  <a:pt x="735" y="364"/>
                </a:lnTo>
                <a:lnTo>
                  <a:pt x="735" y="363"/>
                </a:lnTo>
                <a:lnTo>
                  <a:pt x="735" y="363"/>
                </a:lnTo>
                <a:lnTo>
                  <a:pt x="735" y="362"/>
                </a:lnTo>
                <a:lnTo>
                  <a:pt x="737" y="362"/>
                </a:lnTo>
                <a:lnTo>
                  <a:pt x="739" y="362"/>
                </a:lnTo>
                <a:lnTo>
                  <a:pt x="740" y="362"/>
                </a:lnTo>
                <a:lnTo>
                  <a:pt x="741" y="362"/>
                </a:lnTo>
                <a:lnTo>
                  <a:pt x="742" y="362"/>
                </a:lnTo>
                <a:lnTo>
                  <a:pt x="743" y="362"/>
                </a:lnTo>
                <a:lnTo>
                  <a:pt x="743" y="363"/>
                </a:lnTo>
                <a:lnTo>
                  <a:pt x="743" y="361"/>
                </a:lnTo>
                <a:lnTo>
                  <a:pt x="740" y="361"/>
                </a:lnTo>
                <a:lnTo>
                  <a:pt x="739" y="361"/>
                </a:lnTo>
                <a:lnTo>
                  <a:pt x="738" y="361"/>
                </a:lnTo>
                <a:lnTo>
                  <a:pt x="737" y="361"/>
                </a:lnTo>
                <a:lnTo>
                  <a:pt x="736" y="361"/>
                </a:lnTo>
                <a:lnTo>
                  <a:pt x="735" y="361"/>
                </a:lnTo>
                <a:lnTo>
                  <a:pt x="734" y="361"/>
                </a:lnTo>
                <a:lnTo>
                  <a:pt x="733" y="361"/>
                </a:lnTo>
                <a:lnTo>
                  <a:pt x="732" y="361"/>
                </a:lnTo>
                <a:lnTo>
                  <a:pt x="731" y="361"/>
                </a:lnTo>
                <a:lnTo>
                  <a:pt x="730" y="361"/>
                </a:lnTo>
                <a:lnTo>
                  <a:pt x="729" y="361"/>
                </a:lnTo>
                <a:lnTo>
                  <a:pt x="727" y="361"/>
                </a:lnTo>
                <a:lnTo>
                  <a:pt x="726" y="361"/>
                </a:lnTo>
                <a:lnTo>
                  <a:pt x="724" y="361"/>
                </a:lnTo>
                <a:lnTo>
                  <a:pt x="723" y="361"/>
                </a:lnTo>
                <a:lnTo>
                  <a:pt x="722" y="361"/>
                </a:lnTo>
                <a:lnTo>
                  <a:pt x="722" y="362"/>
                </a:lnTo>
                <a:lnTo>
                  <a:pt x="722" y="363"/>
                </a:lnTo>
                <a:lnTo>
                  <a:pt x="722" y="363"/>
                </a:lnTo>
                <a:lnTo>
                  <a:pt x="722" y="365"/>
                </a:lnTo>
                <a:lnTo>
                  <a:pt x="722" y="366"/>
                </a:lnTo>
                <a:lnTo>
                  <a:pt x="722" y="367"/>
                </a:lnTo>
                <a:lnTo>
                  <a:pt x="722" y="368"/>
                </a:lnTo>
                <a:lnTo>
                  <a:pt x="721" y="368"/>
                </a:lnTo>
                <a:lnTo>
                  <a:pt x="721" y="369"/>
                </a:lnTo>
                <a:lnTo>
                  <a:pt x="720" y="370"/>
                </a:lnTo>
                <a:lnTo>
                  <a:pt x="719" y="371"/>
                </a:lnTo>
                <a:lnTo>
                  <a:pt x="718" y="371"/>
                </a:lnTo>
                <a:lnTo>
                  <a:pt x="718" y="372"/>
                </a:lnTo>
                <a:lnTo>
                  <a:pt x="718" y="373"/>
                </a:lnTo>
                <a:lnTo>
                  <a:pt x="719" y="373"/>
                </a:lnTo>
                <a:lnTo>
                  <a:pt x="720" y="374"/>
                </a:lnTo>
                <a:lnTo>
                  <a:pt x="720" y="375"/>
                </a:lnTo>
                <a:lnTo>
                  <a:pt x="721" y="375"/>
                </a:lnTo>
                <a:lnTo>
                  <a:pt x="722" y="375"/>
                </a:lnTo>
                <a:lnTo>
                  <a:pt x="722" y="375"/>
                </a:lnTo>
                <a:lnTo>
                  <a:pt x="723" y="375"/>
                </a:lnTo>
                <a:lnTo>
                  <a:pt x="724" y="375"/>
                </a:lnTo>
                <a:lnTo>
                  <a:pt x="724" y="376"/>
                </a:lnTo>
                <a:lnTo>
                  <a:pt x="722" y="376"/>
                </a:lnTo>
                <a:lnTo>
                  <a:pt x="722" y="375"/>
                </a:lnTo>
                <a:lnTo>
                  <a:pt x="721" y="376"/>
                </a:lnTo>
                <a:lnTo>
                  <a:pt x="721" y="375"/>
                </a:lnTo>
                <a:lnTo>
                  <a:pt x="720" y="375"/>
                </a:lnTo>
                <a:lnTo>
                  <a:pt x="719" y="375"/>
                </a:lnTo>
                <a:lnTo>
                  <a:pt x="718" y="375"/>
                </a:lnTo>
                <a:lnTo>
                  <a:pt x="718" y="375"/>
                </a:lnTo>
                <a:lnTo>
                  <a:pt x="718" y="373"/>
                </a:lnTo>
                <a:lnTo>
                  <a:pt x="718" y="372"/>
                </a:lnTo>
                <a:lnTo>
                  <a:pt x="718" y="371"/>
                </a:lnTo>
                <a:lnTo>
                  <a:pt x="719" y="370"/>
                </a:lnTo>
                <a:lnTo>
                  <a:pt x="719" y="369"/>
                </a:lnTo>
                <a:lnTo>
                  <a:pt x="720" y="369"/>
                </a:lnTo>
                <a:lnTo>
                  <a:pt x="720" y="368"/>
                </a:lnTo>
                <a:lnTo>
                  <a:pt x="721" y="368"/>
                </a:lnTo>
                <a:lnTo>
                  <a:pt x="721" y="367"/>
                </a:lnTo>
                <a:lnTo>
                  <a:pt x="722" y="367"/>
                </a:lnTo>
                <a:lnTo>
                  <a:pt x="722" y="366"/>
                </a:lnTo>
                <a:lnTo>
                  <a:pt x="722" y="365"/>
                </a:lnTo>
                <a:lnTo>
                  <a:pt x="722" y="364"/>
                </a:lnTo>
                <a:lnTo>
                  <a:pt x="722" y="363"/>
                </a:lnTo>
                <a:lnTo>
                  <a:pt x="722" y="363"/>
                </a:lnTo>
                <a:lnTo>
                  <a:pt x="722" y="362"/>
                </a:lnTo>
                <a:lnTo>
                  <a:pt x="722" y="361"/>
                </a:lnTo>
                <a:lnTo>
                  <a:pt x="717" y="361"/>
                </a:lnTo>
                <a:lnTo>
                  <a:pt x="713" y="361"/>
                </a:lnTo>
                <a:lnTo>
                  <a:pt x="711" y="361"/>
                </a:lnTo>
                <a:lnTo>
                  <a:pt x="710" y="361"/>
                </a:lnTo>
                <a:lnTo>
                  <a:pt x="705" y="361"/>
                </a:lnTo>
                <a:lnTo>
                  <a:pt x="703" y="361"/>
                </a:lnTo>
                <a:lnTo>
                  <a:pt x="702" y="361"/>
                </a:lnTo>
                <a:lnTo>
                  <a:pt x="700" y="361"/>
                </a:lnTo>
                <a:lnTo>
                  <a:pt x="700" y="362"/>
                </a:lnTo>
                <a:lnTo>
                  <a:pt x="699" y="362"/>
                </a:lnTo>
                <a:lnTo>
                  <a:pt x="698" y="362"/>
                </a:lnTo>
                <a:lnTo>
                  <a:pt x="698" y="361"/>
                </a:lnTo>
                <a:lnTo>
                  <a:pt x="697" y="361"/>
                </a:lnTo>
                <a:lnTo>
                  <a:pt x="696" y="361"/>
                </a:lnTo>
                <a:lnTo>
                  <a:pt x="695" y="361"/>
                </a:lnTo>
                <a:lnTo>
                  <a:pt x="695" y="362"/>
                </a:lnTo>
                <a:lnTo>
                  <a:pt x="693" y="362"/>
                </a:lnTo>
                <a:lnTo>
                  <a:pt x="693" y="362"/>
                </a:lnTo>
                <a:lnTo>
                  <a:pt x="692" y="362"/>
                </a:lnTo>
                <a:lnTo>
                  <a:pt x="691" y="363"/>
                </a:lnTo>
                <a:lnTo>
                  <a:pt x="690" y="363"/>
                </a:lnTo>
                <a:lnTo>
                  <a:pt x="689" y="363"/>
                </a:lnTo>
                <a:lnTo>
                  <a:pt x="688" y="362"/>
                </a:lnTo>
                <a:lnTo>
                  <a:pt x="688" y="363"/>
                </a:lnTo>
                <a:lnTo>
                  <a:pt x="687" y="363"/>
                </a:lnTo>
                <a:lnTo>
                  <a:pt x="687" y="363"/>
                </a:lnTo>
                <a:lnTo>
                  <a:pt x="686" y="363"/>
                </a:lnTo>
                <a:lnTo>
                  <a:pt x="686" y="364"/>
                </a:lnTo>
                <a:lnTo>
                  <a:pt x="685" y="364"/>
                </a:lnTo>
                <a:lnTo>
                  <a:pt x="684" y="365"/>
                </a:lnTo>
                <a:lnTo>
                  <a:pt x="683" y="366"/>
                </a:lnTo>
                <a:lnTo>
                  <a:pt x="682" y="367"/>
                </a:lnTo>
                <a:lnTo>
                  <a:pt x="681" y="368"/>
                </a:lnTo>
                <a:lnTo>
                  <a:pt x="681" y="369"/>
                </a:lnTo>
                <a:lnTo>
                  <a:pt x="680" y="369"/>
                </a:lnTo>
                <a:lnTo>
                  <a:pt x="680" y="370"/>
                </a:lnTo>
                <a:lnTo>
                  <a:pt x="679" y="370"/>
                </a:lnTo>
                <a:lnTo>
                  <a:pt x="679" y="371"/>
                </a:lnTo>
                <a:lnTo>
                  <a:pt x="678" y="371"/>
                </a:lnTo>
                <a:lnTo>
                  <a:pt x="676" y="373"/>
                </a:lnTo>
                <a:lnTo>
                  <a:pt x="676" y="374"/>
                </a:lnTo>
                <a:lnTo>
                  <a:pt x="675" y="374"/>
                </a:lnTo>
                <a:lnTo>
                  <a:pt x="675" y="375"/>
                </a:lnTo>
                <a:lnTo>
                  <a:pt x="674" y="375"/>
                </a:lnTo>
                <a:lnTo>
                  <a:pt x="673" y="375"/>
                </a:lnTo>
                <a:lnTo>
                  <a:pt x="672" y="376"/>
                </a:lnTo>
                <a:lnTo>
                  <a:pt x="671" y="376"/>
                </a:lnTo>
                <a:lnTo>
                  <a:pt x="671" y="377"/>
                </a:lnTo>
                <a:lnTo>
                  <a:pt x="670" y="377"/>
                </a:lnTo>
                <a:lnTo>
                  <a:pt x="670" y="378"/>
                </a:lnTo>
                <a:lnTo>
                  <a:pt x="669" y="378"/>
                </a:lnTo>
                <a:lnTo>
                  <a:pt x="669" y="379"/>
                </a:lnTo>
                <a:lnTo>
                  <a:pt x="669" y="380"/>
                </a:lnTo>
                <a:lnTo>
                  <a:pt x="669" y="380"/>
                </a:lnTo>
                <a:lnTo>
                  <a:pt x="669" y="381"/>
                </a:lnTo>
                <a:lnTo>
                  <a:pt x="669" y="382"/>
                </a:lnTo>
                <a:lnTo>
                  <a:pt x="670" y="383"/>
                </a:lnTo>
                <a:lnTo>
                  <a:pt x="671" y="384"/>
                </a:lnTo>
                <a:lnTo>
                  <a:pt x="672" y="384"/>
                </a:lnTo>
                <a:lnTo>
                  <a:pt x="674" y="384"/>
                </a:lnTo>
                <a:lnTo>
                  <a:pt x="675" y="384"/>
                </a:lnTo>
                <a:lnTo>
                  <a:pt x="676" y="384"/>
                </a:lnTo>
                <a:lnTo>
                  <a:pt x="677" y="384"/>
                </a:lnTo>
                <a:lnTo>
                  <a:pt x="677" y="385"/>
                </a:lnTo>
                <a:lnTo>
                  <a:pt x="677" y="387"/>
                </a:lnTo>
                <a:lnTo>
                  <a:pt x="677" y="387"/>
                </a:lnTo>
                <a:lnTo>
                  <a:pt x="677" y="388"/>
                </a:lnTo>
                <a:lnTo>
                  <a:pt x="679" y="389"/>
                </a:lnTo>
                <a:lnTo>
                  <a:pt x="680" y="390"/>
                </a:lnTo>
                <a:lnTo>
                  <a:pt x="681" y="391"/>
                </a:lnTo>
                <a:lnTo>
                  <a:pt x="681" y="392"/>
                </a:lnTo>
                <a:lnTo>
                  <a:pt x="682" y="393"/>
                </a:lnTo>
                <a:lnTo>
                  <a:pt x="683" y="394"/>
                </a:lnTo>
                <a:lnTo>
                  <a:pt x="684" y="394"/>
                </a:lnTo>
                <a:lnTo>
                  <a:pt x="685" y="395"/>
                </a:lnTo>
                <a:lnTo>
                  <a:pt x="687" y="397"/>
                </a:lnTo>
                <a:lnTo>
                  <a:pt x="689" y="399"/>
                </a:lnTo>
                <a:lnTo>
                  <a:pt x="690" y="399"/>
                </a:lnTo>
                <a:lnTo>
                  <a:pt x="691" y="399"/>
                </a:lnTo>
                <a:lnTo>
                  <a:pt x="692" y="400"/>
                </a:lnTo>
                <a:lnTo>
                  <a:pt x="693" y="401"/>
                </a:lnTo>
                <a:lnTo>
                  <a:pt x="694" y="400"/>
                </a:lnTo>
                <a:lnTo>
                  <a:pt x="694" y="399"/>
                </a:lnTo>
                <a:lnTo>
                  <a:pt x="695" y="399"/>
                </a:lnTo>
                <a:lnTo>
                  <a:pt x="695" y="399"/>
                </a:lnTo>
                <a:lnTo>
                  <a:pt x="695" y="398"/>
                </a:lnTo>
                <a:lnTo>
                  <a:pt x="696" y="398"/>
                </a:lnTo>
                <a:lnTo>
                  <a:pt x="696" y="399"/>
                </a:lnTo>
                <a:lnTo>
                  <a:pt x="697" y="399"/>
                </a:lnTo>
                <a:lnTo>
                  <a:pt x="699" y="399"/>
                </a:lnTo>
                <a:lnTo>
                  <a:pt x="700" y="399"/>
                </a:lnTo>
                <a:lnTo>
                  <a:pt x="700" y="400"/>
                </a:lnTo>
                <a:lnTo>
                  <a:pt x="700" y="401"/>
                </a:lnTo>
                <a:lnTo>
                  <a:pt x="699" y="401"/>
                </a:lnTo>
                <a:lnTo>
                  <a:pt x="699" y="402"/>
                </a:lnTo>
                <a:lnTo>
                  <a:pt x="698" y="403"/>
                </a:lnTo>
                <a:lnTo>
                  <a:pt x="698" y="404"/>
                </a:lnTo>
                <a:lnTo>
                  <a:pt x="697" y="405"/>
                </a:lnTo>
                <a:lnTo>
                  <a:pt x="696" y="405"/>
                </a:lnTo>
                <a:lnTo>
                  <a:pt x="697" y="406"/>
                </a:lnTo>
                <a:lnTo>
                  <a:pt x="698" y="406"/>
                </a:lnTo>
                <a:lnTo>
                  <a:pt x="699" y="407"/>
                </a:lnTo>
                <a:lnTo>
                  <a:pt x="700" y="408"/>
                </a:lnTo>
                <a:lnTo>
                  <a:pt x="702" y="410"/>
                </a:lnTo>
                <a:lnTo>
                  <a:pt x="702" y="409"/>
                </a:lnTo>
                <a:lnTo>
                  <a:pt x="703" y="409"/>
                </a:lnTo>
                <a:lnTo>
                  <a:pt x="704" y="408"/>
                </a:lnTo>
                <a:lnTo>
                  <a:pt x="705" y="408"/>
                </a:lnTo>
                <a:lnTo>
                  <a:pt x="705" y="409"/>
                </a:lnTo>
                <a:lnTo>
                  <a:pt x="705" y="409"/>
                </a:lnTo>
                <a:lnTo>
                  <a:pt x="705" y="410"/>
                </a:lnTo>
                <a:lnTo>
                  <a:pt x="706" y="410"/>
                </a:lnTo>
                <a:lnTo>
                  <a:pt x="707" y="411"/>
                </a:lnTo>
                <a:lnTo>
                  <a:pt x="706" y="411"/>
                </a:lnTo>
                <a:lnTo>
                  <a:pt x="705" y="411"/>
                </a:lnTo>
                <a:lnTo>
                  <a:pt x="705" y="412"/>
                </a:lnTo>
                <a:lnTo>
                  <a:pt x="705" y="412"/>
                </a:lnTo>
                <a:lnTo>
                  <a:pt x="704" y="411"/>
                </a:lnTo>
                <a:lnTo>
                  <a:pt x="703" y="411"/>
                </a:lnTo>
                <a:lnTo>
                  <a:pt x="702" y="410"/>
                </a:lnTo>
                <a:lnTo>
                  <a:pt x="701" y="409"/>
                </a:lnTo>
                <a:lnTo>
                  <a:pt x="700" y="408"/>
                </a:lnTo>
                <a:lnTo>
                  <a:pt x="699" y="408"/>
                </a:lnTo>
                <a:lnTo>
                  <a:pt x="699" y="407"/>
                </a:lnTo>
                <a:lnTo>
                  <a:pt x="698" y="408"/>
                </a:lnTo>
                <a:lnTo>
                  <a:pt x="698" y="409"/>
                </a:lnTo>
                <a:lnTo>
                  <a:pt x="696" y="408"/>
                </a:lnTo>
                <a:lnTo>
                  <a:pt x="695" y="407"/>
                </a:lnTo>
                <a:lnTo>
                  <a:pt x="696" y="407"/>
                </a:lnTo>
                <a:lnTo>
                  <a:pt x="696" y="406"/>
                </a:lnTo>
                <a:lnTo>
                  <a:pt x="697" y="406"/>
                </a:lnTo>
                <a:lnTo>
                  <a:pt x="697" y="405"/>
                </a:lnTo>
                <a:lnTo>
                  <a:pt x="696" y="405"/>
                </a:lnTo>
                <a:lnTo>
                  <a:pt x="696" y="404"/>
                </a:lnTo>
                <a:lnTo>
                  <a:pt x="695" y="404"/>
                </a:lnTo>
                <a:lnTo>
                  <a:pt x="694" y="403"/>
                </a:lnTo>
                <a:lnTo>
                  <a:pt x="693" y="403"/>
                </a:lnTo>
                <a:lnTo>
                  <a:pt x="693" y="402"/>
                </a:lnTo>
                <a:lnTo>
                  <a:pt x="693" y="401"/>
                </a:lnTo>
                <a:lnTo>
                  <a:pt x="692" y="401"/>
                </a:lnTo>
                <a:lnTo>
                  <a:pt x="691" y="402"/>
                </a:lnTo>
                <a:lnTo>
                  <a:pt x="690" y="401"/>
                </a:lnTo>
                <a:lnTo>
                  <a:pt x="689" y="400"/>
                </a:lnTo>
                <a:lnTo>
                  <a:pt x="688" y="399"/>
                </a:lnTo>
                <a:lnTo>
                  <a:pt x="689" y="399"/>
                </a:lnTo>
                <a:lnTo>
                  <a:pt x="689" y="399"/>
                </a:lnTo>
                <a:lnTo>
                  <a:pt x="688" y="398"/>
                </a:lnTo>
                <a:lnTo>
                  <a:pt x="686" y="397"/>
                </a:lnTo>
                <a:lnTo>
                  <a:pt x="685" y="396"/>
                </a:lnTo>
                <a:lnTo>
                  <a:pt x="685" y="395"/>
                </a:lnTo>
                <a:lnTo>
                  <a:pt x="683" y="394"/>
                </a:lnTo>
                <a:lnTo>
                  <a:pt x="682" y="393"/>
                </a:lnTo>
                <a:lnTo>
                  <a:pt x="681" y="392"/>
                </a:lnTo>
                <a:lnTo>
                  <a:pt x="680" y="391"/>
                </a:lnTo>
                <a:lnTo>
                  <a:pt x="679" y="390"/>
                </a:lnTo>
                <a:lnTo>
                  <a:pt x="679" y="389"/>
                </a:lnTo>
                <a:lnTo>
                  <a:pt x="678" y="389"/>
                </a:lnTo>
                <a:lnTo>
                  <a:pt x="677" y="388"/>
                </a:lnTo>
                <a:lnTo>
                  <a:pt x="677" y="389"/>
                </a:lnTo>
                <a:lnTo>
                  <a:pt x="677" y="390"/>
                </a:lnTo>
                <a:lnTo>
                  <a:pt x="675" y="390"/>
                </a:lnTo>
                <a:lnTo>
                  <a:pt x="675" y="388"/>
                </a:lnTo>
                <a:lnTo>
                  <a:pt x="676" y="387"/>
                </a:lnTo>
                <a:lnTo>
                  <a:pt x="674" y="386"/>
                </a:lnTo>
                <a:lnTo>
                  <a:pt x="673" y="385"/>
                </a:lnTo>
                <a:lnTo>
                  <a:pt x="672" y="385"/>
                </a:lnTo>
                <a:lnTo>
                  <a:pt x="671" y="384"/>
                </a:lnTo>
                <a:lnTo>
                  <a:pt x="670" y="383"/>
                </a:lnTo>
                <a:lnTo>
                  <a:pt x="669" y="383"/>
                </a:lnTo>
                <a:lnTo>
                  <a:pt x="669" y="382"/>
                </a:lnTo>
                <a:lnTo>
                  <a:pt x="669" y="382"/>
                </a:lnTo>
                <a:lnTo>
                  <a:pt x="668" y="380"/>
                </a:lnTo>
                <a:lnTo>
                  <a:pt x="666" y="379"/>
                </a:lnTo>
                <a:lnTo>
                  <a:pt x="663" y="376"/>
                </a:lnTo>
                <a:lnTo>
                  <a:pt x="665" y="375"/>
                </a:lnTo>
                <a:lnTo>
                  <a:pt x="666" y="375"/>
                </a:lnTo>
                <a:lnTo>
                  <a:pt x="667" y="376"/>
                </a:lnTo>
                <a:lnTo>
                  <a:pt x="668" y="376"/>
                </a:lnTo>
                <a:lnTo>
                  <a:pt x="669" y="377"/>
                </a:lnTo>
                <a:lnTo>
                  <a:pt x="669" y="378"/>
                </a:lnTo>
                <a:lnTo>
                  <a:pt x="669" y="378"/>
                </a:lnTo>
                <a:lnTo>
                  <a:pt x="669" y="377"/>
                </a:lnTo>
                <a:lnTo>
                  <a:pt x="670" y="376"/>
                </a:lnTo>
                <a:lnTo>
                  <a:pt x="671" y="376"/>
                </a:lnTo>
                <a:lnTo>
                  <a:pt x="672" y="375"/>
                </a:lnTo>
                <a:lnTo>
                  <a:pt x="673" y="375"/>
                </a:lnTo>
                <a:lnTo>
                  <a:pt x="674" y="374"/>
                </a:lnTo>
                <a:lnTo>
                  <a:pt x="675" y="374"/>
                </a:lnTo>
                <a:lnTo>
                  <a:pt x="675" y="373"/>
                </a:lnTo>
                <a:lnTo>
                  <a:pt x="676" y="372"/>
                </a:lnTo>
                <a:lnTo>
                  <a:pt x="676" y="371"/>
                </a:lnTo>
                <a:lnTo>
                  <a:pt x="675" y="371"/>
                </a:lnTo>
                <a:lnTo>
                  <a:pt x="675" y="370"/>
                </a:lnTo>
                <a:lnTo>
                  <a:pt x="674" y="369"/>
                </a:lnTo>
                <a:lnTo>
                  <a:pt x="673" y="368"/>
                </a:lnTo>
                <a:lnTo>
                  <a:pt x="673" y="369"/>
                </a:lnTo>
                <a:lnTo>
                  <a:pt x="672" y="369"/>
                </a:lnTo>
                <a:lnTo>
                  <a:pt x="671" y="368"/>
                </a:lnTo>
                <a:lnTo>
                  <a:pt x="670" y="367"/>
                </a:lnTo>
                <a:lnTo>
                  <a:pt x="669" y="367"/>
                </a:lnTo>
                <a:lnTo>
                  <a:pt x="669" y="366"/>
                </a:lnTo>
                <a:lnTo>
                  <a:pt x="669" y="365"/>
                </a:lnTo>
                <a:lnTo>
                  <a:pt x="668" y="365"/>
                </a:lnTo>
                <a:lnTo>
                  <a:pt x="667" y="364"/>
                </a:lnTo>
                <a:lnTo>
                  <a:pt x="666" y="363"/>
                </a:lnTo>
                <a:lnTo>
                  <a:pt x="665" y="363"/>
                </a:lnTo>
                <a:lnTo>
                  <a:pt x="664" y="362"/>
                </a:lnTo>
                <a:lnTo>
                  <a:pt x="663" y="362"/>
                </a:lnTo>
                <a:lnTo>
                  <a:pt x="662" y="362"/>
                </a:lnTo>
                <a:lnTo>
                  <a:pt x="661" y="363"/>
                </a:lnTo>
                <a:lnTo>
                  <a:pt x="659" y="363"/>
                </a:lnTo>
                <a:lnTo>
                  <a:pt x="658" y="363"/>
                </a:lnTo>
                <a:lnTo>
                  <a:pt x="657" y="364"/>
                </a:lnTo>
                <a:lnTo>
                  <a:pt x="657" y="364"/>
                </a:lnTo>
                <a:lnTo>
                  <a:pt x="656" y="365"/>
                </a:lnTo>
                <a:lnTo>
                  <a:pt x="656" y="366"/>
                </a:lnTo>
                <a:lnTo>
                  <a:pt x="657" y="366"/>
                </a:lnTo>
                <a:lnTo>
                  <a:pt x="657" y="367"/>
                </a:lnTo>
                <a:lnTo>
                  <a:pt x="657" y="368"/>
                </a:lnTo>
                <a:lnTo>
                  <a:pt x="658" y="368"/>
                </a:lnTo>
                <a:lnTo>
                  <a:pt x="656" y="370"/>
                </a:lnTo>
                <a:lnTo>
                  <a:pt x="655" y="370"/>
                </a:lnTo>
                <a:lnTo>
                  <a:pt x="654" y="369"/>
                </a:lnTo>
                <a:lnTo>
                  <a:pt x="653" y="368"/>
                </a:lnTo>
                <a:lnTo>
                  <a:pt x="652" y="368"/>
                </a:lnTo>
                <a:lnTo>
                  <a:pt x="649" y="365"/>
                </a:lnTo>
                <a:lnTo>
                  <a:pt x="649" y="364"/>
                </a:lnTo>
                <a:lnTo>
                  <a:pt x="648" y="364"/>
                </a:lnTo>
                <a:lnTo>
                  <a:pt x="647" y="366"/>
                </a:lnTo>
                <a:lnTo>
                  <a:pt x="646" y="366"/>
                </a:lnTo>
                <a:lnTo>
                  <a:pt x="645" y="365"/>
                </a:lnTo>
                <a:lnTo>
                  <a:pt x="645" y="364"/>
                </a:lnTo>
                <a:lnTo>
                  <a:pt x="645" y="363"/>
                </a:lnTo>
                <a:lnTo>
                  <a:pt x="646" y="363"/>
                </a:lnTo>
                <a:lnTo>
                  <a:pt x="646" y="363"/>
                </a:lnTo>
                <a:lnTo>
                  <a:pt x="647" y="363"/>
                </a:lnTo>
                <a:lnTo>
                  <a:pt x="646" y="363"/>
                </a:lnTo>
                <a:lnTo>
                  <a:pt x="645" y="362"/>
                </a:lnTo>
                <a:lnTo>
                  <a:pt x="642" y="359"/>
                </a:lnTo>
                <a:lnTo>
                  <a:pt x="641" y="358"/>
                </a:lnTo>
                <a:lnTo>
                  <a:pt x="640" y="357"/>
                </a:lnTo>
                <a:lnTo>
                  <a:pt x="638" y="356"/>
                </a:lnTo>
                <a:lnTo>
                  <a:pt x="637" y="354"/>
                </a:lnTo>
                <a:lnTo>
                  <a:pt x="635" y="353"/>
                </a:lnTo>
                <a:lnTo>
                  <a:pt x="633" y="351"/>
                </a:lnTo>
                <a:lnTo>
                  <a:pt x="633" y="351"/>
                </a:lnTo>
                <a:lnTo>
                  <a:pt x="632" y="351"/>
                </a:lnTo>
                <a:lnTo>
                  <a:pt x="631" y="350"/>
                </a:lnTo>
                <a:lnTo>
                  <a:pt x="630" y="349"/>
                </a:lnTo>
                <a:lnTo>
                  <a:pt x="629" y="348"/>
                </a:lnTo>
                <a:lnTo>
                  <a:pt x="628" y="347"/>
                </a:lnTo>
                <a:lnTo>
                  <a:pt x="627" y="347"/>
                </a:lnTo>
                <a:lnTo>
                  <a:pt x="627" y="346"/>
                </a:lnTo>
                <a:lnTo>
                  <a:pt x="626" y="346"/>
                </a:lnTo>
                <a:lnTo>
                  <a:pt x="625" y="345"/>
                </a:lnTo>
                <a:lnTo>
                  <a:pt x="624" y="344"/>
                </a:lnTo>
                <a:lnTo>
                  <a:pt x="623" y="344"/>
                </a:lnTo>
                <a:lnTo>
                  <a:pt x="623" y="345"/>
                </a:lnTo>
                <a:lnTo>
                  <a:pt x="622" y="345"/>
                </a:lnTo>
                <a:lnTo>
                  <a:pt x="621" y="344"/>
                </a:lnTo>
                <a:lnTo>
                  <a:pt x="621" y="344"/>
                </a:lnTo>
                <a:lnTo>
                  <a:pt x="621" y="345"/>
                </a:lnTo>
                <a:lnTo>
                  <a:pt x="620" y="345"/>
                </a:lnTo>
                <a:lnTo>
                  <a:pt x="620" y="346"/>
                </a:lnTo>
                <a:lnTo>
                  <a:pt x="619" y="346"/>
                </a:lnTo>
                <a:lnTo>
                  <a:pt x="619" y="347"/>
                </a:lnTo>
                <a:lnTo>
                  <a:pt x="618" y="347"/>
                </a:lnTo>
                <a:lnTo>
                  <a:pt x="618" y="348"/>
                </a:lnTo>
                <a:lnTo>
                  <a:pt x="617" y="348"/>
                </a:lnTo>
                <a:lnTo>
                  <a:pt x="617" y="349"/>
                </a:lnTo>
                <a:lnTo>
                  <a:pt x="616" y="349"/>
                </a:lnTo>
                <a:lnTo>
                  <a:pt x="615" y="350"/>
                </a:lnTo>
                <a:lnTo>
                  <a:pt x="614" y="351"/>
                </a:lnTo>
                <a:lnTo>
                  <a:pt x="613" y="351"/>
                </a:lnTo>
                <a:lnTo>
                  <a:pt x="612" y="351"/>
                </a:lnTo>
                <a:lnTo>
                  <a:pt x="612" y="352"/>
                </a:lnTo>
                <a:lnTo>
                  <a:pt x="611" y="352"/>
                </a:lnTo>
                <a:lnTo>
                  <a:pt x="611" y="353"/>
                </a:lnTo>
                <a:lnTo>
                  <a:pt x="610" y="353"/>
                </a:lnTo>
                <a:lnTo>
                  <a:pt x="610" y="354"/>
                </a:lnTo>
                <a:lnTo>
                  <a:pt x="609" y="354"/>
                </a:lnTo>
                <a:lnTo>
                  <a:pt x="609" y="355"/>
                </a:lnTo>
                <a:lnTo>
                  <a:pt x="609" y="355"/>
                </a:lnTo>
                <a:lnTo>
                  <a:pt x="609" y="356"/>
                </a:lnTo>
                <a:lnTo>
                  <a:pt x="608" y="356"/>
                </a:lnTo>
                <a:lnTo>
                  <a:pt x="607" y="357"/>
                </a:lnTo>
                <a:lnTo>
                  <a:pt x="606" y="358"/>
                </a:lnTo>
                <a:lnTo>
                  <a:pt x="605" y="358"/>
                </a:lnTo>
                <a:lnTo>
                  <a:pt x="605" y="359"/>
                </a:lnTo>
                <a:lnTo>
                  <a:pt x="604" y="359"/>
                </a:lnTo>
                <a:lnTo>
                  <a:pt x="604" y="360"/>
                </a:lnTo>
                <a:lnTo>
                  <a:pt x="603" y="360"/>
                </a:lnTo>
                <a:lnTo>
                  <a:pt x="603" y="361"/>
                </a:lnTo>
                <a:lnTo>
                  <a:pt x="602" y="361"/>
                </a:lnTo>
                <a:lnTo>
                  <a:pt x="601" y="362"/>
                </a:lnTo>
                <a:lnTo>
                  <a:pt x="601" y="363"/>
                </a:lnTo>
                <a:lnTo>
                  <a:pt x="600" y="363"/>
                </a:lnTo>
                <a:lnTo>
                  <a:pt x="600" y="363"/>
                </a:lnTo>
                <a:lnTo>
                  <a:pt x="599" y="363"/>
                </a:lnTo>
                <a:lnTo>
                  <a:pt x="598" y="364"/>
                </a:lnTo>
                <a:lnTo>
                  <a:pt x="597" y="364"/>
                </a:lnTo>
                <a:lnTo>
                  <a:pt x="597" y="365"/>
                </a:lnTo>
                <a:lnTo>
                  <a:pt x="597" y="365"/>
                </a:lnTo>
                <a:lnTo>
                  <a:pt x="597" y="366"/>
                </a:lnTo>
                <a:lnTo>
                  <a:pt x="596" y="366"/>
                </a:lnTo>
                <a:lnTo>
                  <a:pt x="595" y="367"/>
                </a:lnTo>
                <a:lnTo>
                  <a:pt x="595" y="368"/>
                </a:lnTo>
                <a:lnTo>
                  <a:pt x="593" y="369"/>
                </a:lnTo>
                <a:lnTo>
                  <a:pt x="592" y="370"/>
                </a:lnTo>
                <a:lnTo>
                  <a:pt x="592" y="371"/>
                </a:lnTo>
                <a:lnTo>
                  <a:pt x="591" y="371"/>
                </a:lnTo>
                <a:lnTo>
                  <a:pt x="590" y="371"/>
                </a:lnTo>
                <a:lnTo>
                  <a:pt x="589" y="372"/>
                </a:lnTo>
                <a:lnTo>
                  <a:pt x="588" y="372"/>
                </a:lnTo>
                <a:lnTo>
                  <a:pt x="586" y="372"/>
                </a:lnTo>
                <a:lnTo>
                  <a:pt x="586" y="373"/>
                </a:lnTo>
                <a:lnTo>
                  <a:pt x="585" y="373"/>
                </a:lnTo>
                <a:lnTo>
                  <a:pt x="584" y="373"/>
                </a:lnTo>
                <a:lnTo>
                  <a:pt x="582" y="374"/>
                </a:lnTo>
                <a:lnTo>
                  <a:pt x="582" y="372"/>
                </a:lnTo>
                <a:lnTo>
                  <a:pt x="582" y="371"/>
                </a:lnTo>
                <a:lnTo>
                  <a:pt x="583" y="371"/>
                </a:lnTo>
                <a:lnTo>
                  <a:pt x="584" y="370"/>
                </a:lnTo>
                <a:lnTo>
                  <a:pt x="585" y="370"/>
                </a:lnTo>
                <a:lnTo>
                  <a:pt x="585" y="369"/>
                </a:lnTo>
                <a:lnTo>
                  <a:pt x="587" y="369"/>
                </a:lnTo>
                <a:lnTo>
                  <a:pt x="587" y="370"/>
                </a:lnTo>
                <a:lnTo>
                  <a:pt x="588" y="369"/>
                </a:lnTo>
                <a:lnTo>
                  <a:pt x="589" y="369"/>
                </a:lnTo>
                <a:lnTo>
                  <a:pt x="589" y="371"/>
                </a:lnTo>
                <a:lnTo>
                  <a:pt x="590" y="371"/>
                </a:lnTo>
                <a:lnTo>
                  <a:pt x="591" y="370"/>
                </a:lnTo>
                <a:lnTo>
                  <a:pt x="592" y="369"/>
                </a:lnTo>
                <a:lnTo>
                  <a:pt x="593" y="368"/>
                </a:lnTo>
                <a:lnTo>
                  <a:pt x="595" y="366"/>
                </a:lnTo>
                <a:lnTo>
                  <a:pt x="596" y="366"/>
                </a:lnTo>
                <a:lnTo>
                  <a:pt x="597" y="365"/>
                </a:lnTo>
                <a:lnTo>
                  <a:pt x="597" y="364"/>
                </a:lnTo>
                <a:lnTo>
                  <a:pt x="598" y="363"/>
                </a:lnTo>
                <a:lnTo>
                  <a:pt x="599" y="363"/>
                </a:lnTo>
                <a:lnTo>
                  <a:pt x="600" y="363"/>
                </a:lnTo>
                <a:lnTo>
                  <a:pt x="600" y="362"/>
                </a:lnTo>
                <a:lnTo>
                  <a:pt x="602" y="361"/>
                </a:lnTo>
                <a:lnTo>
                  <a:pt x="603" y="360"/>
                </a:lnTo>
                <a:lnTo>
                  <a:pt x="604" y="359"/>
                </a:lnTo>
                <a:lnTo>
                  <a:pt x="607" y="357"/>
                </a:lnTo>
                <a:lnTo>
                  <a:pt x="608" y="355"/>
                </a:lnTo>
                <a:lnTo>
                  <a:pt x="609" y="354"/>
                </a:lnTo>
                <a:lnTo>
                  <a:pt x="609" y="354"/>
                </a:lnTo>
                <a:lnTo>
                  <a:pt x="610" y="353"/>
                </a:lnTo>
                <a:lnTo>
                  <a:pt x="611" y="352"/>
                </a:lnTo>
                <a:lnTo>
                  <a:pt x="612" y="351"/>
                </a:lnTo>
                <a:lnTo>
                  <a:pt x="613" y="351"/>
                </a:lnTo>
                <a:lnTo>
                  <a:pt x="612" y="350"/>
                </a:lnTo>
                <a:lnTo>
                  <a:pt x="611" y="349"/>
                </a:lnTo>
                <a:lnTo>
                  <a:pt x="612" y="349"/>
                </a:lnTo>
                <a:lnTo>
                  <a:pt x="613" y="348"/>
                </a:lnTo>
                <a:lnTo>
                  <a:pt x="614" y="347"/>
                </a:lnTo>
                <a:lnTo>
                  <a:pt x="617" y="344"/>
                </a:lnTo>
                <a:lnTo>
                  <a:pt x="618" y="344"/>
                </a:lnTo>
                <a:lnTo>
                  <a:pt x="619" y="343"/>
                </a:lnTo>
                <a:lnTo>
                  <a:pt x="620" y="342"/>
                </a:lnTo>
                <a:lnTo>
                  <a:pt x="619" y="342"/>
                </a:lnTo>
                <a:lnTo>
                  <a:pt x="619" y="341"/>
                </a:lnTo>
                <a:lnTo>
                  <a:pt x="617" y="341"/>
                </a:lnTo>
                <a:lnTo>
                  <a:pt x="618" y="341"/>
                </a:lnTo>
                <a:lnTo>
                  <a:pt x="618" y="340"/>
                </a:lnTo>
                <a:lnTo>
                  <a:pt x="619" y="339"/>
                </a:lnTo>
                <a:lnTo>
                  <a:pt x="620" y="339"/>
                </a:lnTo>
                <a:lnTo>
                  <a:pt x="620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40"/>
                </a:lnTo>
                <a:lnTo>
                  <a:pt x="622" y="340"/>
                </a:lnTo>
                <a:lnTo>
                  <a:pt x="622" y="341"/>
                </a:lnTo>
                <a:lnTo>
                  <a:pt x="623" y="341"/>
                </a:lnTo>
                <a:lnTo>
                  <a:pt x="623" y="342"/>
                </a:lnTo>
                <a:lnTo>
                  <a:pt x="622" y="342"/>
                </a:lnTo>
                <a:lnTo>
                  <a:pt x="624" y="341"/>
                </a:lnTo>
                <a:lnTo>
                  <a:pt x="625" y="340"/>
                </a:lnTo>
                <a:lnTo>
                  <a:pt x="626" y="340"/>
                </a:lnTo>
                <a:lnTo>
                  <a:pt x="627" y="340"/>
                </a:lnTo>
                <a:lnTo>
                  <a:pt x="627" y="339"/>
                </a:lnTo>
                <a:lnTo>
                  <a:pt x="628" y="339"/>
                </a:lnTo>
                <a:lnTo>
                  <a:pt x="629" y="339"/>
                </a:lnTo>
                <a:lnTo>
                  <a:pt x="630" y="339"/>
                </a:lnTo>
                <a:lnTo>
                  <a:pt x="632" y="339"/>
                </a:lnTo>
                <a:lnTo>
                  <a:pt x="633" y="339"/>
                </a:lnTo>
                <a:lnTo>
                  <a:pt x="634" y="339"/>
                </a:lnTo>
                <a:lnTo>
                  <a:pt x="635" y="339"/>
                </a:lnTo>
                <a:lnTo>
                  <a:pt x="636" y="339"/>
                </a:lnTo>
                <a:lnTo>
                  <a:pt x="637" y="339"/>
                </a:lnTo>
                <a:lnTo>
                  <a:pt x="638" y="339"/>
                </a:lnTo>
                <a:lnTo>
                  <a:pt x="639" y="339"/>
                </a:lnTo>
                <a:lnTo>
                  <a:pt x="640" y="339"/>
                </a:lnTo>
                <a:lnTo>
                  <a:pt x="641" y="339"/>
                </a:lnTo>
                <a:lnTo>
                  <a:pt x="642" y="339"/>
                </a:lnTo>
                <a:lnTo>
                  <a:pt x="643" y="339"/>
                </a:lnTo>
                <a:lnTo>
                  <a:pt x="644" y="339"/>
                </a:lnTo>
                <a:lnTo>
                  <a:pt x="644" y="339"/>
                </a:lnTo>
                <a:lnTo>
                  <a:pt x="645" y="339"/>
                </a:lnTo>
                <a:lnTo>
                  <a:pt x="645" y="338"/>
                </a:lnTo>
                <a:lnTo>
                  <a:pt x="646" y="337"/>
                </a:lnTo>
                <a:lnTo>
                  <a:pt x="647" y="336"/>
                </a:lnTo>
                <a:lnTo>
                  <a:pt x="648" y="336"/>
                </a:lnTo>
                <a:lnTo>
                  <a:pt x="648" y="335"/>
                </a:lnTo>
                <a:lnTo>
                  <a:pt x="649" y="335"/>
                </a:lnTo>
                <a:lnTo>
                  <a:pt x="650" y="334"/>
                </a:lnTo>
                <a:lnTo>
                  <a:pt x="651" y="333"/>
                </a:lnTo>
                <a:lnTo>
                  <a:pt x="652" y="332"/>
                </a:lnTo>
                <a:lnTo>
                  <a:pt x="653" y="331"/>
                </a:lnTo>
                <a:lnTo>
                  <a:pt x="654" y="331"/>
                </a:lnTo>
                <a:lnTo>
                  <a:pt x="656" y="330"/>
                </a:lnTo>
                <a:lnTo>
                  <a:pt x="657" y="329"/>
                </a:lnTo>
                <a:lnTo>
                  <a:pt x="658" y="327"/>
                </a:lnTo>
                <a:lnTo>
                  <a:pt x="659" y="327"/>
                </a:lnTo>
                <a:lnTo>
                  <a:pt x="660" y="327"/>
                </a:lnTo>
                <a:lnTo>
                  <a:pt x="662" y="326"/>
                </a:lnTo>
                <a:lnTo>
                  <a:pt x="663" y="325"/>
                </a:lnTo>
                <a:lnTo>
                  <a:pt x="664" y="324"/>
                </a:lnTo>
                <a:lnTo>
                  <a:pt x="665" y="324"/>
                </a:lnTo>
                <a:lnTo>
                  <a:pt x="666" y="324"/>
                </a:lnTo>
                <a:lnTo>
                  <a:pt x="667" y="324"/>
                </a:lnTo>
                <a:lnTo>
                  <a:pt x="668" y="324"/>
                </a:lnTo>
                <a:lnTo>
                  <a:pt x="668" y="325"/>
                </a:lnTo>
                <a:lnTo>
                  <a:pt x="668" y="326"/>
                </a:lnTo>
                <a:lnTo>
                  <a:pt x="668" y="327"/>
                </a:lnTo>
                <a:lnTo>
                  <a:pt x="668" y="327"/>
                </a:lnTo>
                <a:lnTo>
                  <a:pt x="668" y="328"/>
                </a:lnTo>
                <a:lnTo>
                  <a:pt x="667" y="328"/>
                </a:lnTo>
                <a:lnTo>
                  <a:pt x="666" y="328"/>
                </a:lnTo>
                <a:lnTo>
                  <a:pt x="665" y="328"/>
                </a:lnTo>
                <a:lnTo>
                  <a:pt x="664" y="328"/>
                </a:lnTo>
                <a:lnTo>
                  <a:pt x="664" y="326"/>
                </a:lnTo>
                <a:lnTo>
                  <a:pt x="664" y="325"/>
                </a:lnTo>
                <a:lnTo>
                  <a:pt x="663" y="325"/>
                </a:lnTo>
                <a:lnTo>
                  <a:pt x="663" y="326"/>
                </a:lnTo>
                <a:lnTo>
                  <a:pt x="662" y="326"/>
                </a:lnTo>
                <a:lnTo>
                  <a:pt x="661" y="327"/>
                </a:lnTo>
                <a:lnTo>
                  <a:pt x="660" y="327"/>
                </a:lnTo>
                <a:lnTo>
                  <a:pt x="660" y="327"/>
                </a:lnTo>
                <a:lnTo>
                  <a:pt x="659" y="327"/>
                </a:lnTo>
                <a:lnTo>
                  <a:pt x="659" y="328"/>
                </a:lnTo>
                <a:lnTo>
                  <a:pt x="658" y="328"/>
                </a:lnTo>
                <a:lnTo>
                  <a:pt x="657" y="329"/>
                </a:lnTo>
                <a:lnTo>
                  <a:pt x="657" y="330"/>
                </a:lnTo>
                <a:lnTo>
                  <a:pt x="656" y="330"/>
                </a:lnTo>
                <a:lnTo>
                  <a:pt x="655" y="331"/>
                </a:lnTo>
                <a:lnTo>
                  <a:pt x="654" y="332"/>
                </a:lnTo>
                <a:lnTo>
                  <a:pt x="653" y="333"/>
                </a:lnTo>
                <a:lnTo>
                  <a:pt x="652" y="333"/>
                </a:lnTo>
                <a:lnTo>
                  <a:pt x="651" y="334"/>
                </a:lnTo>
                <a:lnTo>
                  <a:pt x="650" y="334"/>
                </a:lnTo>
                <a:lnTo>
                  <a:pt x="649" y="335"/>
                </a:lnTo>
                <a:lnTo>
                  <a:pt x="648" y="336"/>
                </a:lnTo>
                <a:lnTo>
                  <a:pt x="648" y="337"/>
                </a:lnTo>
                <a:lnTo>
                  <a:pt x="649" y="339"/>
                </a:lnTo>
                <a:lnTo>
                  <a:pt x="648" y="339"/>
                </a:lnTo>
                <a:lnTo>
                  <a:pt x="647" y="339"/>
                </a:lnTo>
                <a:lnTo>
                  <a:pt x="647" y="340"/>
                </a:lnTo>
                <a:lnTo>
                  <a:pt x="646" y="340"/>
                </a:lnTo>
                <a:lnTo>
                  <a:pt x="645" y="340"/>
                </a:lnTo>
                <a:lnTo>
                  <a:pt x="645" y="339"/>
                </a:lnTo>
                <a:lnTo>
                  <a:pt x="645" y="339"/>
                </a:lnTo>
                <a:lnTo>
                  <a:pt x="644" y="339"/>
                </a:lnTo>
                <a:lnTo>
                  <a:pt x="643" y="339"/>
                </a:lnTo>
                <a:lnTo>
                  <a:pt x="642" y="339"/>
                </a:lnTo>
                <a:lnTo>
                  <a:pt x="641" y="339"/>
                </a:lnTo>
                <a:lnTo>
                  <a:pt x="639" y="339"/>
                </a:lnTo>
                <a:lnTo>
                  <a:pt x="636" y="339"/>
                </a:lnTo>
                <a:lnTo>
                  <a:pt x="635" y="339"/>
                </a:lnTo>
                <a:lnTo>
                  <a:pt x="634" y="340"/>
                </a:lnTo>
                <a:lnTo>
                  <a:pt x="633" y="339"/>
                </a:lnTo>
                <a:lnTo>
                  <a:pt x="633" y="340"/>
                </a:lnTo>
                <a:lnTo>
                  <a:pt x="631" y="340"/>
                </a:lnTo>
                <a:lnTo>
                  <a:pt x="629" y="340"/>
                </a:lnTo>
                <a:lnTo>
                  <a:pt x="628" y="340"/>
                </a:lnTo>
                <a:lnTo>
                  <a:pt x="627" y="340"/>
                </a:lnTo>
                <a:lnTo>
                  <a:pt x="626" y="340"/>
                </a:lnTo>
                <a:lnTo>
                  <a:pt x="625" y="341"/>
                </a:lnTo>
                <a:lnTo>
                  <a:pt x="625" y="342"/>
                </a:lnTo>
                <a:lnTo>
                  <a:pt x="626" y="342"/>
                </a:lnTo>
                <a:lnTo>
                  <a:pt x="625" y="343"/>
                </a:lnTo>
                <a:lnTo>
                  <a:pt x="624" y="344"/>
                </a:lnTo>
                <a:lnTo>
                  <a:pt x="625" y="344"/>
                </a:lnTo>
                <a:lnTo>
                  <a:pt x="626" y="345"/>
                </a:lnTo>
                <a:lnTo>
                  <a:pt x="627" y="345"/>
                </a:lnTo>
                <a:lnTo>
                  <a:pt x="627" y="346"/>
                </a:lnTo>
                <a:lnTo>
                  <a:pt x="628" y="346"/>
                </a:lnTo>
                <a:lnTo>
                  <a:pt x="628" y="347"/>
                </a:lnTo>
                <a:lnTo>
                  <a:pt x="629" y="347"/>
                </a:lnTo>
                <a:lnTo>
                  <a:pt x="629" y="348"/>
                </a:lnTo>
                <a:lnTo>
                  <a:pt x="630" y="348"/>
                </a:lnTo>
                <a:lnTo>
                  <a:pt x="631" y="349"/>
                </a:lnTo>
                <a:lnTo>
                  <a:pt x="632" y="350"/>
                </a:lnTo>
                <a:lnTo>
                  <a:pt x="633" y="350"/>
                </a:lnTo>
                <a:lnTo>
                  <a:pt x="633" y="351"/>
                </a:lnTo>
                <a:lnTo>
                  <a:pt x="633" y="351"/>
                </a:lnTo>
                <a:lnTo>
                  <a:pt x="634" y="351"/>
                </a:lnTo>
                <a:lnTo>
                  <a:pt x="636" y="353"/>
                </a:lnTo>
                <a:lnTo>
                  <a:pt x="637" y="354"/>
                </a:lnTo>
                <a:lnTo>
                  <a:pt x="640" y="356"/>
                </a:lnTo>
                <a:lnTo>
                  <a:pt x="641" y="357"/>
                </a:lnTo>
                <a:lnTo>
                  <a:pt x="641" y="358"/>
                </a:lnTo>
                <a:lnTo>
                  <a:pt x="642" y="358"/>
                </a:lnTo>
                <a:lnTo>
                  <a:pt x="642" y="359"/>
                </a:lnTo>
                <a:lnTo>
                  <a:pt x="643" y="359"/>
                </a:lnTo>
                <a:lnTo>
                  <a:pt x="644" y="360"/>
                </a:lnTo>
                <a:lnTo>
                  <a:pt x="645" y="361"/>
                </a:lnTo>
                <a:lnTo>
                  <a:pt x="645" y="362"/>
                </a:lnTo>
                <a:lnTo>
                  <a:pt x="646" y="362"/>
                </a:lnTo>
                <a:lnTo>
                  <a:pt x="646" y="361"/>
                </a:lnTo>
                <a:lnTo>
                  <a:pt x="647" y="361"/>
                </a:lnTo>
                <a:lnTo>
                  <a:pt x="648" y="359"/>
                </a:lnTo>
                <a:lnTo>
                  <a:pt x="649" y="359"/>
                </a:lnTo>
                <a:lnTo>
                  <a:pt x="649" y="360"/>
                </a:lnTo>
                <a:lnTo>
                  <a:pt x="650" y="360"/>
                </a:lnTo>
                <a:lnTo>
                  <a:pt x="650" y="361"/>
                </a:lnTo>
                <a:lnTo>
                  <a:pt x="652" y="362"/>
                </a:lnTo>
                <a:lnTo>
                  <a:pt x="654" y="360"/>
                </a:lnTo>
                <a:lnTo>
                  <a:pt x="655" y="361"/>
                </a:lnTo>
                <a:lnTo>
                  <a:pt x="656" y="362"/>
                </a:lnTo>
                <a:lnTo>
                  <a:pt x="657" y="362"/>
                </a:lnTo>
                <a:lnTo>
                  <a:pt x="657" y="362"/>
                </a:lnTo>
                <a:lnTo>
                  <a:pt x="658" y="361"/>
                </a:lnTo>
                <a:lnTo>
                  <a:pt x="659" y="361"/>
                </a:lnTo>
                <a:lnTo>
                  <a:pt x="660" y="361"/>
                </a:lnTo>
                <a:lnTo>
                  <a:pt x="661" y="361"/>
                </a:lnTo>
                <a:lnTo>
                  <a:pt x="667" y="361"/>
                </a:lnTo>
                <a:lnTo>
                  <a:pt x="670" y="361"/>
                </a:lnTo>
                <a:lnTo>
                  <a:pt x="671" y="357"/>
                </a:lnTo>
                <a:lnTo>
                  <a:pt x="671" y="356"/>
                </a:lnTo>
                <a:lnTo>
                  <a:pt x="673" y="354"/>
                </a:lnTo>
                <a:lnTo>
                  <a:pt x="674" y="352"/>
                </a:lnTo>
                <a:lnTo>
                  <a:pt x="676" y="351"/>
                </a:lnTo>
                <a:lnTo>
                  <a:pt x="677" y="351"/>
                </a:lnTo>
                <a:lnTo>
                  <a:pt x="679" y="349"/>
                </a:lnTo>
                <a:lnTo>
                  <a:pt x="681" y="348"/>
                </a:lnTo>
                <a:lnTo>
                  <a:pt x="681" y="346"/>
                </a:lnTo>
                <a:lnTo>
                  <a:pt x="682" y="345"/>
                </a:lnTo>
                <a:lnTo>
                  <a:pt x="681" y="344"/>
                </a:lnTo>
                <a:lnTo>
                  <a:pt x="682" y="343"/>
                </a:lnTo>
                <a:lnTo>
                  <a:pt x="682" y="342"/>
                </a:lnTo>
                <a:lnTo>
                  <a:pt x="682" y="341"/>
                </a:lnTo>
                <a:lnTo>
                  <a:pt x="682" y="340"/>
                </a:lnTo>
                <a:lnTo>
                  <a:pt x="683" y="340"/>
                </a:lnTo>
                <a:lnTo>
                  <a:pt x="683" y="339"/>
                </a:lnTo>
                <a:lnTo>
                  <a:pt x="683" y="339"/>
                </a:lnTo>
                <a:lnTo>
                  <a:pt x="683" y="338"/>
                </a:lnTo>
                <a:lnTo>
                  <a:pt x="684" y="338"/>
                </a:lnTo>
                <a:lnTo>
                  <a:pt x="684" y="332"/>
                </a:lnTo>
                <a:lnTo>
                  <a:pt x="684" y="329"/>
                </a:lnTo>
                <a:lnTo>
                  <a:pt x="684" y="328"/>
                </a:lnTo>
                <a:lnTo>
                  <a:pt x="684" y="327"/>
                </a:lnTo>
                <a:lnTo>
                  <a:pt x="683" y="327"/>
                </a:lnTo>
                <a:lnTo>
                  <a:pt x="682" y="327"/>
                </a:lnTo>
                <a:lnTo>
                  <a:pt x="681" y="327"/>
                </a:lnTo>
                <a:lnTo>
                  <a:pt x="681" y="327"/>
                </a:lnTo>
                <a:lnTo>
                  <a:pt x="680" y="327"/>
                </a:lnTo>
                <a:lnTo>
                  <a:pt x="679" y="327"/>
                </a:lnTo>
                <a:lnTo>
                  <a:pt x="678" y="327"/>
                </a:lnTo>
                <a:lnTo>
                  <a:pt x="677" y="327"/>
                </a:lnTo>
                <a:lnTo>
                  <a:pt x="677" y="327"/>
                </a:lnTo>
                <a:lnTo>
                  <a:pt x="677" y="326"/>
                </a:lnTo>
                <a:lnTo>
                  <a:pt x="674" y="326"/>
                </a:lnTo>
                <a:lnTo>
                  <a:pt x="674" y="325"/>
                </a:lnTo>
                <a:lnTo>
                  <a:pt x="670" y="325"/>
                </a:lnTo>
                <a:lnTo>
                  <a:pt x="670" y="324"/>
                </a:lnTo>
                <a:lnTo>
                  <a:pt x="674" y="324"/>
                </a:lnTo>
                <a:lnTo>
                  <a:pt x="675" y="324"/>
                </a:lnTo>
                <a:lnTo>
                  <a:pt x="676" y="324"/>
                </a:lnTo>
                <a:lnTo>
                  <a:pt x="677" y="324"/>
                </a:lnTo>
                <a:lnTo>
                  <a:pt x="678" y="324"/>
                </a:lnTo>
                <a:lnTo>
                  <a:pt x="679" y="324"/>
                </a:lnTo>
                <a:lnTo>
                  <a:pt x="680" y="324"/>
                </a:lnTo>
                <a:lnTo>
                  <a:pt x="681" y="324"/>
                </a:lnTo>
                <a:lnTo>
                  <a:pt x="682" y="324"/>
                </a:lnTo>
                <a:lnTo>
                  <a:pt x="682" y="321"/>
                </a:lnTo>
                <a:lnTo>
                  <a:pt x="685" y="321"/>
                </a:lnTo>
                <a:lnTo>
                  <a:pt x="685" y="320"/>
                </a:lnTo>
                <a:lnTo>
                  <a:pt x="686" y="320"/>
                </a:lnTo>
                <a:lnTo>
                  <a:pt x="687" y="320"/>
                </a:lnTo>
                <a:lnTo>
                  <a:pt x="688" y="320"/>
                </a:lnTo>
                <a:lnTo>
                  <a:pt x="689" y="320"/>
                </a:lnTo>
                <a:lnTo>
                  <a:pt x="690" y="320"/>
                </a:lnTo>
                <a:lnTo>
                  <a:pt x="691" y="320"/>
                </a:lnTo>
                <a:lnTo>
                  <a:pt x="692" y="320"/>
                </a:lnTo>
                <a:lnTo>
                  <a:pt x="692" y="322"/>
                </a:lnTo>
                <a:lnTo>
                  <a:pt x="693" y="322"/>
                </a:lnTo>
                <a:lnTo>
                  <a:pt x="693" y="322"/>
                </a:lnTo>
                <a:lnTo>
                  <a:pt x="694" y="322"/>
                </a:lnTo>
                <a:lnTo>
                  <a:pt x="695" y="322"/>
                </a:lnTo>
                <a:lnTo>
                  <a:pt x="696" y="322"/>
                </a:lnTo>
                <a:lnTo>
                  <a:pt x="696" y="323"/>
                </a:lnTo>
                <a:lnTo>
                  <a:pt x="696" y="324"/>
                </a:lnTo>
                <a:lnTo>
                  <a:pt x="693" y="324"/>
                </a:lnTo>
                <a:lnTo>
                  <a:pt x="692" y="324"/>
                </a:lnTo>
                <a:lnTo>
                  <a:pt x="690" y="324"/>
                </a:lnTo>
                <a:lnTo>
                  <a:pt x="689" y="324"/>
                </a:lnTo>
                <a:lnTo>
                  <a:pt x="688" y="324"/>
                </a:lnTo>
                <a:lnTo>
                  <a:pt x="688" y="326"/>
                </a:lnTo>
                <a:lnTo>
                  <a:pt x="688" y="327"/>
                </a:lnTo>
                <a:lnTo>
                  <a:pt x="688" y="328"/>
                </a:lnTo>
                <a:lnTo>
                  <a:pt x="688" y="330"/>
                </a:lnTo>
                <a:lnTo>
                  <a:pt x="688" y="331"/>
                </a:lnTo>
                <a:lnTo>
                  <a:pt x="688" y="332"/>
                </a:lnTo>
                <a:lnTo>
                  <a:pt x="687" y="333"/>
                </a:lnTo>
                <a:lnTo>
                  <a:pt x="686" y="333"/>
                </a:lnTo>
                <a:lnTo>
                  <a:pt x="685" y="333"/>
                </a:lnTo>
                <a:lnTo>
                  <a:pt x="685" y="335"/>
                </a:lnTo>
                <a:lnTo>
                  <a:pt x="685" y="338"/>
                </a:lnTo>
                <a:lnTo>
                  <a:pt x="685" y="339"/>
                </a:lnTo>
                <a:lnTo>
                  <a:pt x="685" y="339"/>
                </a:lnTo>
                <a:lnTo>
                  <a:pt x="685" y="340"/>
                </a:lnTo>
                <a:lnTo>
                  <a:pt x="684" y="341"/>
                </a:lnTo>
                <a:lnTo>
                  <a:pt x="684" y="342"/>
                </a:lnTo>
                <a:lnTo>
                  <a:pt x="684" y="344"/>
                </a:lnTo>
                <a:lnTo>
                  <a:pt x="683" y="345"/>
                </a:lnTo>
                <a:lnTo>
                  <a:pt x="683" y="346"/>
                </a:lnTo>
                <a:lnTo>
                  <a:pt x="682" y="347"/>
                </a:lnTo>
                <a:lnTo>
                  <a:pt x="681" y="348"/>
                </a:lnTo>
                <a:lnTo>
                  <a:pt x="681" y="348"/>
                </a:lnTo>
                <a:lnTo>
                  <a:pt x="678" y="351"/>
                </a:lnTo>
                <a:lnTo>
                  <a:pt x="677" y="351"/>
                </a:lnTo>
                <a:lnTo>
                  <a:pt x="675" y="353"/>
                </a:lnTo>
                <a:lnTo>
                  <a:pt x="674" y="354"/>
                </a:lnTo>
                <a:lnTo>
                  <a:pt x="673" y="355"/>
                </a:lnTo>
                <a:lnTo>
                  <a:pt x="673" y="356"/>
                </a:lnTo>
                <a:lnTo>
                  <a:pt x="672" y="356"/>
                </a:lnTo>
                <a:lnTo>
                  <a:pt x="672" y="357"/>
                </a:lnTo>
                <a:lnTo>
                  <a:pt x="672" y="358"/>
                </a:lnTo>
                <a:lnTo>
                  <a:pt x="674" y="359"/>
                </a:lnTo>
                <a:lnTo>
                  <a:pt x="673" y="361"/>
                </a:lnTo>
                <a:lnTo>
                  <a:pt x="675" y="361"/>
                </a:lnTo>
                <a:lnTo>
                  <a:pt x="677" y="361"/>
                </a:lnTo>
                <a:lnTo>
                  <a:pt x="681" y="361"/>
                </a:lnTo>
                <a:lnTo>
                  <a:pt x="683" y="361"/>
                </a:lnTo>
                <a:lnTo>
                  <a:pt x="684" y="361"/>
                </a:lnTo>
                <a:lnTo>
                  <a:pt x="687" y="361"/>
                </a:lnTo>
                <a:lnTo>
                  <a:pt x="688" y="361"/>
                </a:lnTo>
                <a:lnTo>
                  <a:pt x="688" y="360"/>
                </a:lnTo>
                <a:lnTo>
                  <a:pt x="689" y="360"/>
                </a:lnTo>
                <a:lnTo>
                  <a:pt x="689" y="359"/>
                </a:lnTo>
                <a:lnTo>
                  <a:pt x="688" y="359"/>
                </a:lnTo>
                <a:lnTo>
                  <a:pt x="689" y="359"/>
                </a:lnTo>
                <a:lnTo>
                  <a:pt x="689" y="358"/>
                </a:lnTo>
                <a:lnTo>
                  <a:pt x="690" y="358"/>
                </a:lnTo>
                <a:lnTo>
                  <a:pt x="691" y="357"/>
                </a:lnTo>
                <a:lnTo>
                  <a:pt x="692" y="358"/>
                </a:lnTo>
                <a:lnTo>
                  <a:pt x="693" y="358"/>
                </a:lnTo>
                <a:lnTo>
                  <a:pt x="693" y="359"/>
                </a:lnTo>
                <a:lnTo>
                  <a:pt x="693" y="360"/>
                </a:lnTo>
                <a:lnTo>
                  <a:pt x="693" y="361"/>
                </a:lnTo>
                <a:lnTo>
                  <a:pt x="693" y="361"/>
                </a:lnTo>
                <a:lnTo>
                  <a:pt x="697" y="361"/>
                </a:lnTo>
                <a:lnTo>
                  <a:pt x="700" y="361"/>
                </a:lnTo>
                <a:lnTo>
                  <a:pt x="701" y="361"/>
                </a:lnTo>
                <a:lnTo>
                  <a:pt x="702" y="361"/>
                </a:lnTo>
                <a:lnTo>
                  <a:pt x="702" y="360"/>
                </a:lnTo>
                <a:lnTo>
                  <a:pt x="702" y="359"/>
                </a:lnTo>
                <a:lnTo>
                  <a:pt x="703" y="359"/>
                </a:lnTo>
                <a:lnTo>
                  <a:pt x="704" y="359"/>
                </a:lnTo>
                <a:lnTo>
                  <a:pt x="705" y="359"/>
                </a:lnTo>
                <a:lnTo>
                  <a:pt x="705" y="361"/>
                </a:lnTo>
                <a:lnTo>
                  <a:pt x="705" y="361"/>
                </a:lnTo>
                <a:lnTo>
                  <a:pt x="710" y="360"/>
                </a:lnTo>
                <a:lnTo>
                  <a:pt x="711" y="360"/>
                </a:lnTo>
                <a:lnTo>
                  <a:pt x="713" y="360"/>
                </a:lnTo>
                <a:lnTo>
                  <a:pt x="717" y="360"/>
                </a:lnTo>
                <a:lnTo>
                  <a:pt x="717" y="360"/>
                </a:lnTo>
                <a:lnTo>
                  <a:pt x="717" y="359"/>
                </a:lnTo>
                <a:lnTo>
                  <a:pt x="720" y="359"/>
                </a:lnTo>
                <a:lnTo>
                  <a:pt x="722" y="359"/>
                </a:lnTo>
                <a:lnTo>
                  <a:pt x="724" y="359"/>
                </a:lnTo>
                <a:lnTo>
                  <a:pt x="724" y="355"/>
                </a:lnTo>
                <a:lnTo>
                  <a:pt x="727" y="355"/>
                </a:lnTo>
                <a:lnTo>
                  <a:pt x="729" y="355"/>
                </a:lnTo>
                <a:lnTo>
                  <a:pt x="729" y="360"/>
                </a:lnTo>
                <a:lnTo>
                  <a:pt x="730" y="360"/>
                </a:lnTo>
                <a:lnTo>
                  <a:pt x="731" y="360"/>
                </a:lnTo>
                <a:lnTo>
                  <a:pt x="731" y="359"/>
                </a:lnTo>
                <a:lnTo>
                  <a:pt x="731" y="358"/>
                </a:lnTo>
                <a:lnTo>
                  <a:pt x="732" y="358"/>
                </a:lnTo>
                <a:lnTo>
                  <a:pt x="733" y="358"/>
                </a:lnTo>
                <a:lnTo>
                  <a:pt x="733" y="359"/>
                </a:lnTo>
                <a:lnTo>
                  <a:pt x="732" y="360"/>
                </a:lnTo>
                <a:lnTo>
                  <a:pt x="739" y="360"/>
                </a:lnTo>
                <a:lnTo>
                  <a:pt x="740" y="360"/>
                </a:lnTo>
                <a:lnTo>
                  <a:pt x="740" y="359"/>
                </a:lnTo>
                <a:lnTo>
                  <a:pt x="740" y="358"/>
                </a:lnTo>
                <a:lnTo>
                  <a:pt x="739" y="358"/>
                </a:lnTo>
                <a:lnTo>
                  <a:pt x="739" y="357"/>
                </a:lnTo>
                <a:lnTo>
                  <a:pt x="738" y="356"/>
                </a:lnTo>
                <a:lnTo>
                  <a:pt x="737" y="354"/>
                </a:lnTo>
                <a:lnTo>
                  <a:pt x="736" y="354"/>
                </a:lnTo>
                <a:lnTo>
                  <a:pt x="736" y="353"/>
                </a:lnTo>
                <a:lnTo>
                  <a:pt x="737" y="353"/>
                </a:lnTo>
                <a:lnTo>
                  <a:pt x="738" y="351"/>
                </a:lnTo>
                <a:lnTo>
                  <a:pt x="739" y="351"/>
                </a:lnTo>
                <a:lnTo>
                  <a:pt x="740" y="351"/>
                </a:lnTo>
                <a:lnTo>
                  <a:pt x="741" y="350"/>
                </a:lnTo>
                <a:lnTo>
                  <a:pt x="740" y="350"/>
                </a:lnTo>
                <a:lnTo>
                  <a:pt x="740" y="349"/>
                </a:lnTo>
                <a:lnTo>
                  <a:pt x="737" y="346"/>
                </a:lnTo>
                <a:lnTo>
                  <a:pt x="736" y="346"/>
                </a:lnTo>
                <a:lnTo>
                  <a:pt x="735" y="347"/>
                </a:lnTo>
                <a:lnTo>
                  <a:pt x="734" y="346"/>
                </a:lnTo>
                <a:lnTo>
                  <a:pt x="733" y="344"/>
                </a:lnTo>
                <a:lnTo>
                  <a:pt x="735" y="344"/>
                </a:lnTo>
                <a:lnTo>
                  <a:pt x="734" y="342"/>
                </a:lnTo>
                <a:lnTo>
                  <a:pt x="729" y="342"/>
                </a:lnTo>
                <a:lnTo>
                  <a:pt x="729" y="341"/>
                </a:lnTo>
                <a:lnTo>
                  <a:pt x="729" y="340"/>
                </a:lnTo>
                <a:lnTo>
                  <a:pt x="729" y="340"/>
                </a:lnTo>
                <a:lnTo>
                  <a:pt x="728" y="340"/>
                </a:lnTo>
                <a:lnTo>
                  <a:pt x="728" y="339"/>
                </a:lnTo>
                <a:lnTo>
                  <a:pt x="727" y="339"/>
                </a:lnTo>
                <a:lnTo>
                  <a:pt x="727" y="338"/>
                </a:lnTo>
                <a:lnTo>
                  <a:pt x="726" y="338"/>
                </a:lnTo>
                <a:lnTo>
                  <a:pt x="726" y="337"/>
                </a:lnTo>
                <a:lnTo>
                  <a:pt x="726" y="336"/>
                </a:lnTo>
                <a:lnTo>
                  <a:pt x="726" y="335"/>
                </a:lnTo>
                <a:lnTo>
                  <a:pt x="726" y="334"/>
                </a:lnTo>
                <a:lnTo>
                  <a:pt x="725" y="334"/>
                </a:lnTo>
                <a:lnTo>
                  <a:pt x="725" y="333"/>
                </a:lnTo>
                <a:lnTo>
                  <a:pt x="725" y="332"/>
                </a:lnTo>
                <a:lnTo>
                  <a:pt x="724" y="332"/>
                </a:lnTo>
                <a:lnTo>
                  <a:pt x="724" y="331"/>
                </a:lnTo>
                <a:lnTo>
                  <a:pt x="723" y="330"/>
                </a:lnTo>
                <a:lnTo>
                  <a:pt x="723" y="329"/>
                </a:lnTo>
                <a:lnTo>
                  <a:pt x="722" y="328"/>
                </a:lnTo>
                <a:lnTo>
                  <a:pt x="721" y="328"/>
                </a:lnTo>
                <a:lnTo>
                  <a:pt x="721" y="329"/>
                </a:lnTo>
                <a:lnTo>
                  <a:pt x="720" y="329"/>
                </a:lnTo>
                <a:lnTo>
                  <a:pt x="719" y="329"/>
                </a:lnTo>
                <a:lnTo>
                  <a:pt x="719" y="330"/>
                </a:lnTo>
                <a:lnTo>
                  <a:pt x="718" y="330"/>
                </a:lnTo>
                <a:lnTo>
                  <a:pt x="718" y="328"/>
                </a:lnTo>
                <a:lnTo>
                  <a:pt x="718" y="326"/>
                </a:lnTo>
                <a:lnTo>
                  <a:pt x="718" y="324"/>
                </a:lnTo>
                <a:lnTo>
                  <a:pt x="717" y="324"/>
                </a:lnTo>
                <a:lnTo>
                  <a:pt x="716" y="324"/>
                </a:lnTo>
                <a:lnTo>
                  <a:pt x="715" y="324"/>
                </a:lnTo>
                <a:lnTo>
                  <a:pt x="714" y="324"/>
                </a:lnTo>
                <a:lnTo>
                  <a:pt x="714" y="326"/>
                </a:lnTo>
                <a:lnTo>
                  <a:pt x="712" y="326"/>
                </a:lnTo>
                <a:lnTo>
                  <a:pt x="712" y="324"/>
                </a:lnTo>
                <a:lnTo>
                  <a:pt x="711" y="324"/>
                </a:lnTo>
                <a:lnTo>
                  <a:pt x="710" y="324"/>
                </a:lnTo>
                <a:lnTo>
                  <a:pt x="710" y="326"/>
                </a:lnTo>
                <a:lnTo>
                  <a:pt x="709" y="326"/>
                </a:lnTo>
                <a:lnTo>
                  <a:pt x="709" y="324"/>
                </a:lnTo>
                <a:lnTo>
                  <a:pt x="708" y="324"/>
                </a:lnTo>
                <a:lnTo>
                  <a:pt x="707" y="324"/>
                </a:lnTo>
                <a:lnTo>
                  <a:pt x="706" y="324"/>
                </a:lnTo>
                <a:lnTo>
                  <a:pt x="706" y="326"/>
                </a:lnTo>
                <a:lnTo>
                  <a:pt x="705" y="326"/>
                </a:lnTo>
                <a:lnTo>
                  <a:pt x="705" y="329"/>
                </a:lnTo>
                <a:lnTo>
                  <a:pt x="702" y="329"/>
                </a:lnTo>
                <a:lnTo>
                  <a:pt x="702" y="327"/>
                </a:lnTo>
                <a:lnTo>
                  <a:pt x="702" y="324"/>
                </a:lnTo>
                <a:lnTo>
                  <a:pt x="698" y="324"/>
                </a:lnTo>
                <a:lnTo>
                  <a:pt x="698" y="322"/>
                </a:lnTo>
                <a:lnTo>
                  <a:pt x="700" y="322"/>
                </a:lnTo>
                <a:lnTo>
                  <a:pt x="702" y="322"/>
                </a:lnTo>
                <a:lnTo>
                  <a:pt x="705" y="322"/>
                </a:lnTo>
                <a:lnTo>
                  <a:pt x="705" y="324"/>
                </a:lnTo>
                <a:lnTo>
                  <a:pt x="706" y="324"/>
                </a:lnTo>
                <a:lnTo>
                  <a:pt x="707" y="324"/>
                </a:lnTo>
                <a:lnTo>
                  <a:pt x="708" y="324"/>
                </a:lnTo>
                <a:lnTo>
                  <a:pt x="710" y="324"/>
                </a:lnTo>
                <a:lnTo>
                  <a:pt x="711" y="324"/>
                </a:lnTo>
                <a:lnTo>
                  <a:pt x="711" y="320"/>
                </a:lnTo>
                <a:lnTo>
                  <a:pt x="708" y="320"/>
                </a:lnTo>
                <a:lnTo>
                  <a:pt x="707" y="320"/>
                </a:lnTo>
                <a:lnTo>
                  <a:pt x="707" y="318"/>
                </a:lnTo>
                <a:lnTo>
                  <a:pt x="711" y="318"/>
                </a:lnTo>
                <a:lnTo>
                  <a:pt x="711" y="315"/>
                </a:lnTo>
                <a:lnTo>
                  <a:pt x="716" y="315"/>
                </a:lnTo>
                <a:lnTo>
                  <a:pt x="714" y="312"/>
                </a:lnTo>
                <a:lnTo>
                  <a:pt x="716" y="312"/>
                </a:lnTo>
                <a:lnTo>
                  <a:pt x="717" y="312"/>
                </a:lnTo>
                <a:lnTo>
                  <a:pt x="717" y="312"/>
                </a:lnTo>
                <a:lnTo>
                  <a:pt x="718" y="312"/>
                </a:lnTo>
                <a:lnTo>
                  <a:pt x="717" y="310"/>
                </a:lnTo>
                <a:lnTo>
                  <a:pt x="717" y="309"/>
                </a:lnTo>
                <a:lnTo>
                  <a:pt x="716" y="309"/>
                </a:lnTo>
                <a:lnTo>
                  <a:pt x="715" y="309"/>
                </a:lnTo>
                <a:lnTo>
                  <a:pt x="714" y="309"/>
                </a:lnTo>
                <a:lnTo>
                  <a:pt x="707" y="309"/>
                </a:lnTo>
                <a:lnTo>
                  <a:pt x="706" y="309"/>
                </a:lnTo>
                <a:lnTo>
                  <a:pt x="705" y="309"/>
                </a:lnTo>
                <a:lnTo>
                  <a:pt x="705" y="308"/>
                </a:lnTo>
                <a:lnTo>
                  <a:pt x="713" y="307"/>
                </a:lnTo>
                <a:lnTo>
                  <a:pt x="711" y="304"/>
                </a:lnTo>
                <a:lnTo>
                  <a:pt x="707" y="299"/>
                </a:lnTo>
                <a:lnTo>
                  <a:pt x="705" y="294"/>
                </a:lnTo>
                <a:lnTo>
                  <a:pt x="704" y="294"/>
                </a:lnTo>
                <a:lnTo>
                  <a:pt x="703" y="294"/>
                </a:lnTo>
                <a:lnTo>
                  <a:pt x="702" y="294"/>
                </a:lnTo>
                <a:lnTo>
                  <a:pt x="700" y="294"/>
                </a:lnTo>
                <a:lnTo>
                  <a:pt x="699" y="294"/>
                </a:lnTo>
                <a:lnTo>
                  <a:pt x="698" y="294"/>
                </a:lnTo>
                <a:lnTo>
                  <a:pt x="696" y="292"/>
                </a:lnTo>
                <a:lnTo>
                  <a:pt x="698" y="291"/>
                </a:lnTo>
                <a:lnTo>
                  <a:pt x="697" y="291"/>
                </a:lnTo>
                <a:lnTo>
                  <a:pt x="696" y="290"/>
                </a:lnTo>
                <a:lnTo>
                  <a:pt x="695" y="289"/>
                </a:lnTo>
                <a:lnTo>
                  <a:pt x="693" y="286"/>
                </a:lnTo>
                <a:lnTo>
                  <a:pt x="693" y="285"/>
                </a:lnTo>
                <a:lnTo>
                  <a:pt x="694" y="285"/>
                </a:lnTo>
                <a:lnTo>
                  <a:pt x="695" y="284"/>
                </a:lnTo>
                <a:lnTo>
                  <a:pt x="694" y="284"/>
                </a:lnTo>
                <a:lnTo>
                  <a:pt x="694" y="283"/>
                </a:lnTo>
                <a:lnTo>
                  <a:pt x="693" y="283"/>
                </a:lnTo>
                <a:lnTo>
                  <a:pt x="693" y="282"/>
                </a:lnTo>
                <a:lnTo>
                  <a:pt x="693" y="281"/>
                </a:lnTo>
                <a:lnTo>
                  <a:pt x="693" y="281"/>
                </a:lnTo>
                <a:lnTo>
                  <a:pt x="692" y="281"/>
                </a:lnTo>
                <a:lnTo>
                  <a:pt x="692" y="282"/>
                </a:lnTo>
                <a:lnTo>
                  <a:pt x="691" y="282"/>
                </a:lnTo>
                <a:lnTo>
                  <a:pt x="691" y="283"/>
                </a:lnTo>
                <a:lnTo>
                  <a:pt x="690" y="283"/>
                </a:lnTo>
                <a:lnTo>
                  <a:pt x="690" y="284"/>
                </a:lnTo>
                <a:lnTo>
                  <a:pt x="689" y="284"/>
                </a:lnTo>
                <a:lnTo>
                  <a:pt x="688" y="285"/>
                </a:lnTo>
                <a:lnTo>
                  <a:pt x="687" y="285"/>
                </a:lnTo>
                <a:lnTo>
                  <a:pt x="687" y="286"/>
                </a:lnTo>
                <a:lnTo>
                  <a:pt x="686" y="286"/>
                </a:lnTo>
                <a:lnTo>
                  <a:pt x="686" y="287"/>
                </a:lnTo>
                <a:lnTo>
                  <a:pt x="685" y="287"/>
                </a:lnTo>
                <a:lnTo>
                  <a:pt x="684" y="288"/>
                </a:lnTo>
                <a:lnTo>
                  <a:pt x="683" y="288"/>
                </a:lnTo>
                <a:lnTo>
                  <a:pt x="683" y="289"/>
                </a:lnTo>
                <a:lnTo>
                  <a:pt x="682" y="289"/>
                </a:lnTo>
                <a:lnTo>
                  <a:pt x="682" y="288"/>
                </a:lnTo>
                <a:lnTo>
                  <a:pt x="681" y="287"/>
                </a:lnTo>
                <a:lnTo>
                  <a:pt x="681" y="286"/>
                </a:lnTo>
                <a:lnTo>
                  <a:pt x="680" y="285"/>
                </a:lnTo>
                <a:lnTo>
                  <a:pt x="679" y="285"/>
                </a:lnTo>
                <a:lnTo>
                  <a:pt x="679" y="284"/>
                </a:lnTo>
                <a:lnTo>
                  <a:pt x="678" y="285"/>
                </a:lnTo>
                <a:lnTo>
                  <a:pt x="678" y="284"/>
                </a:lnTo>
                <a:lnTo>
                  <a:pt x="678" y="283"/>
                </a:lnTo>
                <a:lnTo>
                  <a:pt x="677" y="283"/>
                </a:lnTo>
                <a:lnTo>
                  <a:pt x="677" y="282"/>
                </a:lnTo>
                <a:lnTo>
                  <a:pt x="677" y="281"/>
                </a:lnTo>
                <a:lnTo>
                  <a:pt x="676" y="281"/>
                </a:lnTo>
                <a:lnTo>
                  <a:pt x="677" y="281"/>
                </a:lnTo>
                <a:lnTo>
                  <a:pt x="678" y="281"/>
                </a:lnTo>
                <a:lnTo>
                  <a:pt x="678" y="282"/>
                </a:lnTo>
                <a:lnTo>
                  <a:pt x="679" y="282"/>
                </a:lnTo>
                <a:lnTo>
                  <a:pt x="679" y="283"/>
                </a:lnTo>
                <a:lnTo>
                  <a:pt x="679" y="284"/>
                </a:lnTo>
                <a:lnTo>
                  <a:pt x="680" y="284"/>
                </a:lnTo>
                <a:lnTo>
                  <a:pt x="681" y="285"/>
                </a:lnTo>
                <a:lnTo>
                  <a:pt x="681" y="286"/>
                </a:lnTo>
                <a:lnTo>
                  <a:pt x="681" y="287"/>
                </a:lnTo>
                <a:lnTo>
                  <a:pt x="682" y="287"/>
                </a:lnTo>
                <a:lnTo>
                  <a:pt x="682" y="288"/>
                </a:lnTo>
                <a:lnTo>
                  <a:pt x="684" y="288"/>
                </a:lnTo>
                <a:lnTo>
                  <a:pt x="685" y="287"/>
                </a:lnTo>
                <a:lnTo>
                  <a:pt x="686" y="286"/>
                </a:lnTo>
                <a:lnTo>
                  <a:pt x="687" y="285"/>
                </a:lnTo>
                <a:lnTo>
                  <a:pt x="688" y="285"/>
                </a:lnTo>
                <a:lnTo>
                  <a:pt x="688" y="284"/>
                </a:lnTo>
                <a:lnTo>
                  <a:pt x="689" y="284"/>
                </a:lnTo>
                <a:lnTo>
                  <a:pt x="690" y="283"/>
                </a:lnTo>
                <a:lnTo>
                  <a:pt x="691" y="282"/>
                </a:lnTo>
                <a:lnTo>
                  <a:pt x="690" y="281"/>
                </a:lnTo>
                <a:lnTo>
                  <a:pt x="690" y="280"/>
                </a:lnTo>
                <a:lnTo>
                  <a:pt x="689" y="280"/>
                </a:lnTo>
                <a:lnTo>
                  <a:pt x="692" y="279"/>
                </a:lnTo>
                <a:lnTo>
                  <a:pt x="693" y="278"/>
                </a:lnTo>
                <a:lnTo>
                  <a:pt x="693" y="277"/>
                </a:lnTo>
                <a:lnTo>
                  <a:pt x="693" y="275"/>
                </a:lnTo>
                <a:lnTo>
                  <a:pt x="693" y="275"/>
                </a:lnTo>
                <a:lnTo>
                  <a:pt x="693" y="274"/>
                </a:lnTo>
                <a:lnTo>
                  <a:pt x="693" y="275"/>
                </a:lnTo>
                <a:lnTo>
                  <a:pt x="692" y="274"/>
                </a:lnTo>
                <a:lnTo>
                  <a:pt x="691" y="274"/>
                </a:lnTo>
                <a:lnTo>
                  <a:pt x="691" y="273"/>
                </a:lnTo>
                <a:lnTo>
                  <a:pt x="690" y="273"/>
                </a:lnTo>
                <a:lnTo>
                  <a:pt x="689" y="272"/>
                </a:lnTo>
                <a:lnTo>
                  <a:pt x="689" y="273"/>
                </a:lnTo>
                <a:lnTo>
                  <a:pt x="688" y="273"/>
                </a:lnTo>
                <a:lnTo>
                  <a:pt x="686" y="275"/>
                </a:lnTo>
                <a:lnTo>
                  <a:pt x="685" y="276"/>
                </a:lnTo>
                <a:lnTo>
                  <a:pt x="683" y="277"/>
                </a:lnTo>
                <a:lnTo>
                  <a:pt x="680" y="271"/>
                </a:lnTo>
                <a:lnTo>
                  <a:pt x="683" y="269"/>
                </a:lnTo>
                <a:lnTo>
                  <a:pt x="683" y="268"/>
                </a:lnTo>
                <a:lnTo>
                  <a:pt x="683" y="267"/>
                </a:lnTo>
                <a:lnTo>
                  <a:pt x="682" y="267"/>
                </a:lnTo>
                <a:lnTo>
                  <a:pt x="682" y="267"/>
                </a:lnTo>
                <a:lnTo>
                  <a:pt x="682" y="266"/>
                </a:lnTo>
                <a:lnTo>
                  <a:pt x="683" y="266"/>
                </a:lnTo>
                <a:lnTo>
                  <a:pt x="683" y="265"/>
                </a:lnTo>
                <a:lnTo>
                  <a:pt x="682" y="265"/>
                </a:lnTo>
                <a:lnTo>
                  <a:pt x="682" y="264"/>
                </a:lnTo>
                <a:lnTo>
                  <a:pt x="681" y="264"/>
                </a:lnTo>
                <a:lnTo>
                  <a:pt x="681" y="263"/>
                </a:lnTo>
                <a:lnTo>
                  <a:pt x="681" y="263"/>
                </a:lnTo>
                <a:lnTo>
                  <a:pt x="681" y="262"/>
                </a:lnTo>
                <a:lnTo>
                  <a:pt x="680" y="261"/>
                </a:lnTo>
                <a:lnTo>
                  <a:pt x="680" y="260"/>
                </a:lnTo>
                <a:lnTo>
                  <a:pt x="681" y="260"/>
                </a:lnTo>
                <a:lnTo>
                  <a:pt x="681" y="259"/>
                </a:lnTo>
                <a:lnTo>
                  <a:pt x="682" y="259"/>
                </a:lnTo>
                <a:lnTo>
                  <a:pt x="683" y="258"/>
                </a:lnTo>
                <a:lnTo>
                  <a:pt x="684" y="258"/>
                </a:lnTo>
                <a:lnTo>
                  <a:pt x="684" y="257"/>
                </a:lnTo>
                <a:lnTo>
                  <a:pt x="685" y="257"/>
                </a:lnTo>
                <a:lnTo>
                  <a:pt x="686" y="257"/>
                </a:lnTo>
                <a:lnTo>
                  <a:pt x="685" y="256"/>
                </a:lnTo>
                <a:lnTo>
                  <a:pt x="684" y="256"/>
                </a:lnTo>
                <a:lnTo>
                  <a:pt x="684" y="255"/>
                </a:lnTo>
                <a:lnTo>
                  <a:pt x="683" y="255"/>
                </a:lnTo>
                <a:lnTo>
                  <a:pt x="682" y="254"/>
                </a:lnTo>
                <a:lnTo>
                  <a:pt x="681" y="253"/>
                </a:lnTo>
                <a:lnTo>
                  <a:pt x="681" y="252"/>
                </a:lnTo>
                <a:lnTo>
                  <a:pt x="681" y="252"/>
                </a:lnTo>
                <a:lnTo>
                  <a:pt x="681" y="251"/>
                </a:lnTo>
                <a:lnTo>
                  <a:pt x="680" y="251"/>
                </a:lnTo>
                <a:lnTo>
                  <a:pt x="679" y="249"/>
                </a:lnTo>
                <a:lnTo>
                  <a:pt x="676" y="246"/>
                </a:lnTo>
                <a:lnTo>
                  <a:pt x="676" y="245"/>
                </a:lnTo>
                <a:lnTo>
                  <a:pt x="675" y="244"/>
                </a:lnTo>
                <a:lnTo>
                  <a:pt x="675" y="243"/>
                </a:lnTo>
                <a:lnTo>
                  <a:pt x="674" y="243"/>
                </a:lnTo>
                <a:lnTo>
                  <a:pt x="674" y="242"/>
                </a:lnTo>
                <a:lnTo>
                  <a:pt x="673" y="241"/>
                </a:lnTo>
                <a:lnTo>
                  <a:pt x="672" y="240"/>
                </a:lnTo>
                <a:lnTo>
                  <a:pt x="672" y="239"/>
                </a:lnTo>
                <a:lnTo>
                  <a:pt x="672" y="238"/>
                </a:lnTo>
                <a:lnTo>
                  <a:pt x="671" y="238"/>
                </a:lnTo>
                <a:lnTo>
                  <a:pt x="671" y="237"/>
                </a:lnTo>
                <a:lnTo>
                  <a:pt x="670" y="237"/>
                </a:lnTo>
                <a:lnTo>
                  <a:pt x="670" y="236"/>
                </a:lnTo>
                <a:lnTo>
                  <a:pt x="670" y="235"/>
                </a:lnTo>
                <a:lnTo>
                  <a:pt x="669" y="235"/>
                </a:lnTo>
                <a:lnTo>
                  <a:pt x="669" y="234"/>
                </a:lnTo>
                <a:lnTo>
                  <a:pt x="669" y="233"/>
                </a:lnTo>
                <a:lnTo>
                  <a:pt x="669" y="233"/>
                </a:lnTo>
                <a:lnTo>
                  <a:pt x="669" y="232"/>
                </a:lnTo>
                <a:lnTo>
                  <a:pt x="669" y="231"/>
                </a:lnTo>
                <a:lnTo>
                  <a:pt x="668" y="231"/>
                </a:lnTo>
                <a:lnTo>
                  <a:pt x="667" y="231"/>
                </a:lnTo>
                <a:lnTo>
                  <a:pt x="666" y="231"/>
                </a:lnTo>
                <a:lnTo>
                  <a:pt x="665" y="231"/>
                </a:lnTo>
                <a:lnTo>
                  <a:pt x="664" y="231"/>
                </a:lnTo>
                <a:lnTo>
                  <a:pt x="661" y="231"/>
                </a:lnTo>
                <a:lnTo>
                  <a:pt x="660" y="231"/>
                </a:lnTo>
                <a:lnTo>
                  <a:pt x="657" y="231"/>
                </a:lnTo>
                <a:lnTo>
                  <a:pt x="657" y="232"/>
                </a:lnTo>
                <a:lnTo>
                  <a:pt x="657" y="234"/>
                </a:lnTo>
                <a:lnTo>
                  <a:pt x="657" y="235"/>
                </a:lnTo>
                <a:lnTo>
                  <a:pt x="657" y="236"/>
                </a:lnTo>
                <a:lnTo>
                  <a:pt x="657" y="237"/>
                </a:lnTo>
                <a:lnTo>
                  <a:pt x="657" y="238"/>
                </a:lnTo>
                <a:lnTo>
                  <a:pt x="657" y="240"/>
                </a:lnTo>
                <a:lnTo>
                  <a:pt x="657" y="241"/>
                </a:lnTo>
                <a:lnTo>
                  <a:pt x="657" y="242"/>
                </a:lnTo>
                <a:lnTo>
                  <a:pt x="657" y="243"/>
                </a:lnTo>
                <a:lnTo>
                  <a:pt x="657" y="244"/>
                </a:lnTo>
                <a:lnTo>
                  <a:pt x="657" y="247"/>
                </a:lnTo>
                <a:lnTo>
                  <a:pt x="657" y="248"/>
                </a:lnTo>
                <a:lnTo>
                  <a:pt x="657" y="249"/>
                </a:lnTo>
                <a:lnTo>
                  <a:pt x="655" y="249"/>
                </a:lnTo>
                <a:lnTo>
                  <a:pt x="653" y="249"/>
                </a:lnTo>
                <a:lnTo>
                  <a:pt x="651" y="249"/>
                </a:lnTo>
                <a:lnTo>
                  <a:pt x="647" y="249"/>
                </a:lnTo>
                <a:lnTo>
                  <a:pt x="642" y="249"/>
                </a:lnTo>
                <a:lnTo>
                  <a:pt x="641" y="249"/>
                </a:lnTo>
                <a:lnTo>
                  <a:pt x="633" y="249"/>
                </a:lnTo>
                <a:lnTo>
                  <a:pt x="629" y="249"/>
                </a:lnTo>
                <a:lnTo>
                  <a:pt x="626" y="249"/>
                </a:lnTo>
                <a:lnTo>
                  <a:pt x="624" y="249"/>
                </a:lnTo>
                <a:lnTo>
                  <a:pt x="623" y="249"/>
                </a:lnTo>
                <a:lnTo>
                  <a:pt x="622" y="249"/>
                </a:lnTo>
                <a:lnTo>
                  <a:pt x="621" y="249"/>
                </a:lnTo>
                <a:lnTo>
                  <a:pt x="620" y="249"/>
                </a:lnTo>
                <a:lnTo>
                  <a:pt x="619" y="249"/>
                </a:lnTo>
                <a:lnTo>
                  <a:pt x="613" y="250"/>
                </a:lnTo>
                <a:lnTo>
                  <a:pt x="604" y="250"/>
                </a:lnTo>
                <a:lnTo>
                  <a:pt x="601" y="250"/>
                </a:lnTo>
                <a:lnTo>
                  <a:pt x="596" y="250"/>
                </a:lnTo>
                <a:lnTo>
                  <a:pt x="591" y="250"/>
                </a:lnTo>
                <a:lnTo>
                  <a:pt x="588" y="250"/>
                </a:lnTo>
                <a:lnTo>
                  <a:pt x="587" y="250"/>
                </a:lnTo>
                <a:lnTo>
                  <a:pt x="582" y="250"/>
                </a:lnTo>
                <a:lnTo>
                  <a:pt x="581" y="250"/>
                </a:lnTo>
                <a:lnTo>
                  <a:pt x="577" y="250"/>
                </a:lnTo>
                <a:lnTo>
                  <a:pt x="576" y="250"/>
                </a:lnTo>
                <a:lnTo>
                  <a:pt x="575" y="251"/>
                </a:lnTo>
                <a:lnTo>
                  <a:pt x="574" y="251"/>
                </a:lnTo>
                <a:lnTo>
                  <a:pt x="573" y="251"/>
                </a:lnTo>
                <a:lnTo>
                  <a:pt x="569" y="251"/>
                </a:lnTo>
                <a:lnTo>
                  <a:pt x="568" y="251"/>
                </a:lnTo>
                <a:lnTo>
                  <a:pt x="567" y="251"/>
                </a:lnTo>
                <a:lnTo>
                  <a:pt x="568" y="251"/>
                </a:lnTo>
                <a:lnTo>
                  <a:pt x="574" y="250"/>
                </a:lnTo>
                <a:lnTo>
                  <a:pt x="578" y="250"/>
                </a:lnTo>
                <a:lnTo>
                  <a:pt x="580" y="250"/>
                </a:lnTo>
                <a:lnTo>
                  <a:pt x="581" y="250"/>
                </a:lnTo>
                <a:lnTo>
                  <a:pt x="582" y="250"/>
                </a:lnTo>
                <a:lnTo>
                  <a:pt x="583" y="250"/>
                </a:lnTo>
                <a:lnTo>
                  <a:pt x="584" y="250"/>
                </a:lnTo>
                <a:lnTo>
                  <a:pt x="585" y="250"/>
                </a:lnTo>
                <a:lnTo>
                  <a:pt x="588" y="250"/>
                </a:lnTo>
                <a:lnTo>
                  <a:pt x="590" y="250"/>
                </a:lnTo>
                <a:lnTo>
                  <a:pt x="591" y="250"/>
                </a:lnTo>
                <a:lnTo>
                  <a:pt x="593" y="250"/>
                </a:lnTo>
                <a:lnTo>
                  <a:pt x="596" y="250"/>
                </a:lnTo>
                <a:lnTo>
                  <a:pt x="598" y="250"/>
                </a:lnTo>
                <a:lnTo>
                  <a:pt x="599" y="250"/>
                </a:lnTo>
                <a:lnTo>
                  <a:pt x="601" y="250"/>
                </a:lnTo>
                <a:lnTo>
                  <a:pt x="602" y="250"/>
                </a:lnTo>
                <a:lnTo>
                  <a:pt x="603" y="250"/>
                </a:lnTo>
                <a:lnTo>
                  <a:pt x="604" y="250"/>
                </a:lnTo>
                <a:lnTo>
                  <a:pt x="605" y="250"/>
                </a:lnTo>
                <a:lnTo>
                  <a:pt x="610" y="250"/>
                </a:lnTo>
                <a:lnTo>
                  <a:pt x="612" y="250"/>
                </a:lnTo>
                <a:lnTo>
                  <a:pt x="613" y="250"/>
                </a:lnTo>
                <a:lnTo>
                  <a:pt x="613" y="249"/>
                </a:lnTo>
                <a:lnTo>
                  <a:pt x="614" y="249"/>
                </a:lnTo>
                <a:lnTo>
                  <a:pt x="616" y="249"/>
                </a:lnTo>
                <a:lnTo>
                  <a:pt x="619" y="249"/>
                </a:lnTo>
                <a:lnTo>
                  <a:pt x="620" y="249"/>
                </a:lnTo>
                <a:lnTo>
                  <a:pt x="621" y="249"/>
                </a:lnTo>
                <a:lnTo>
                  <a:pt x="621" y="249"/>
                </a:lnTo>
                <a:lnTo>
                  <a:pt x="622" y="249"/>
                </a:lnTo>
                <a:lnTo>
                  <a:pt x="623" y="249"/>
                </a:lnTo>
                <a:lnTo>
                  <a:pt x="624" y="249"/>
                </a:lnTo>
                <a:lnTo>
                  <a:pt x="626" y="249"/>
                </a:lnTo>
                <a:lnTo>
                  <a:pt x="628" y="249"/>
                </a:lnTo>
                <a:lnTo>
                  <a:pt x="629" y="249"/>
                </a:lnTo>
                <a:lnTo>
                  <a:pt x="630" y="249"/>
                </a:lnTo>
                <a:lnTo>
                  <a:pt x="631" y="249"/>
                </a:lnTo>
                <a:lnTo>
                  <a:pt x="632" y="249"/>
                </a:lnTo>
                <a:lnTo>
                  <a:pt x="633" y="249"/>
                </a:lnTo>
                <a:lnTo>
                  <a:pt x="634" y="249"/>
                </a:lnTo>
                <a:lnTo>
                  <a:pt x="635" y="249"/>
                </a:lnTo>
                <a:lnTo>
                  <a:pt x="637" y="249"/>
                </a:lnTo>
                <a:lnTo>
                  <a:pt x="639" y="249"/>
                </a:lnTo>
                <a:lnTo>
                  <a:pt x="640" y="249"/>
                </a:lnTo>
                <a:lnTo>
                  <a:pt x="641" y="249"/>
                </a:lnTo>
                <a:lnTo>
                  <a:pt x="642" y="249"/>
                </a:lnTo>
                <a:lnTo>
                  <a:pt x="645" y="249"/>
                </a:lnTo>
                <a:lnTo>
                  <a:pt x="645" y="249"/>
                </a:lnTo>
                <a:lnTo>
                  <a:pt x="646" y="249"/>
                </a:lnTo>
                <a:lnTo>
                  <a:pt x="647" y="249"/>
                </a:lnTo>
                <a:lnTo>
                  <a:pt x="649" y="249"/>
                </a:lnTo>
                <a:lnTo>
                  <a:pt x="650" y="249"/>
                </a:lnTo>
                <a:lnTo>
                  <a:pt x="651" y="249"/>
                </a:lnTo>
                <a:lnTo>
                  <a:pt x="653" y="249"/>
                </a:lnTo>
                <a:lnTo>
                  <a:pt x="655" y="249"/>
                </a:lnTo>
                <a:lnTo>
                  <a:pt x="656" y="249"/>
                </a:lnTo>
                <a:lnTo>
                  <a:pt x="657" y="249"/>
                </a:lnTo>
                <a:lnTo>
                  <a:pt x="657" y="248"/>
                </a:lnTo>
                <a:lnTo>
                  <a:pt x="657" y="247"/>
                </a:lnTo>
                <a:lnTo>
                  <a:pt x="657" y="246"/>
                </a:lnTo>
                <a:lnTo>
                  <a:pt x="657" y="245"/>
                </a:lnTo>
                <a:lnTo>
                  <a:pt x="657" y="244"/>
                </a:lnTo>
                <a:lnTo>
                  <a:pt x="657" y="243"/>
                </a:lnTo>
                <a:lnTo>
                  <a:pt x="657" y="243"/>
                </a:lnTo>
                <a:lnTo>
                  <a:pt x="657" y="242"/>
                </a:lnTo>
                <a:lnTo>
                  <a:pt x="657" y="241"/>
                </a:lnTo>
                <a:lnTo>
                  <a:pt x="657" y="240"/>
                </a:lnTo>
                <a:lnTo>
                  <a:pt x="657" y="239"/>
                </a:lnTo>
                <a:lnTo>
                  <a:pt x="657" y="238"/>
                </a:lnTo>
                <a:lnTo>
                  <a:pt x="657" y="237"/>
                </a:lnTo>
                <a:lnTo>
                  <a:pt x="657" y="236"/>
                </a:lnTo>
                <a:lnTo>
                  <a:pt x="657" y="235"/>
                </a:lnTo>
                <a:lnTo>
                  <a:pt x="657" y="234"/>
                </a:lnTo>
                <a:lnTo>
                  <a:pt x="657" y="233"/>
                </a:lnTo>
                <a:lnTo>
                  <a:pt x="657" y="232"/>
                </a:lnTo>
                <a:lnTo>
                  <a:pt x="657" y="231"/>
                </a:lnTo>
                <a:lnTo>
                  <a:pt x="657" y="231"/>
                </a:lnTo>
                <a:lnTo>
                  <a:pt x="657" y="231"/>
                </a:lnTo>
                <a:lnTo>
                  <a:pt x="660" y="231"/>
                </a:lnTo>
                <a:lnTo>
                  <a:pt x="661" y="231"/>
                </a:lnTo>
                <a:lnTo>
                  <a:pt x="664" y="231"/>
                </a:lnTo>
                <a:lnTo>
                  <a:pt x="665" y="231"/>
                </a:lnTo>
                <a:lnTo>
                  <a:pt x="666" y="231"/>
                </a:lnTo>
                <a:lnTo>
                  <a:pt x="667" y="231"/>
                </a:lnTo>
                <a:lnTo>
                  <a:pt x="668" y="231"/>
                </a:lnTo>
                <a:lnTo>
                  <a:pt x="668" y="230"/>
                </a:lnTo>
                <a:lnTo>
                  <a:pt x="669" y="230"/>
                </a:lnTo>
                <a:lnTo>
                  <a:pt x="669" y="230"/>
                </a:lnTo>
                <a:lnTo>
                  <a:pt x="671" y="230"/>
                </a:lnTo>
                <a:lnTo>
                  <a:pt x="674" y="230"/>
                </a:lnTo>
                <a:lnTo>
                  <a:pt x="677" y="230"/>
                </a:lnTo>
                <a:lnTo>
                  <a:pt x="680" y="230"/>
                </a:lnTo>
                <a:lnTo>
                  <a:pt x="681" y="230"/>
                </a:lnTo>
                <a:lnTo>
                  <a:pt x="683" y="230"/>
                </a:lnTo>
                <a:lnTo>
                  <a:pt x="685" y="230"/>
                </a:lnTo>
                <a:lnTo>
                  <a:pt x="687" y="230"/>
                </a:lnTo>
                <a:lnTo>
                  <a:pt x="688" y="230"/>
                </a:lnTo>
                <a:lnTo>
                  <a:pt x="689" y="230"/>
                </a:lnTo>
                <a:lnTo>
                  <a:pt x="690" y="230"/>
                </a:lnTo>
                <a:lnTo>
                  <a:pt x="691" y="230"/>
                </a:lnTo>
                <a:lnTo>
                  <a:pt x="693" y="230"/>
                </a:lnTo>
                <a:lnTo>
                  <a:pt x="694" y="230"/>
                </a:lnTo>
                <a:lnTo>
                  <a:pt x="695" y="230"/>
                </a:lnTo>
                <a:lnTo>
                  <a:pt x="696" y="230"/>
                </a:lnTo>
                <a:lnTo>
                  <a:pt x="697" y="230"/>
                </a:lnTo>
                <a:lnTo>
                  <a:pt x="699" y="230"/>
                </a:lnTo>
                <a:lnTo>
                  <a:pt x="701" y="230"/>
                </a:lnTo>
                <a:lnTo>
                  <a:pt x="704" y="230"/>
                </a:lnTo>
                <a:lnTo>
                  <a:pt x="705" y="230"/>
                </a:lnTo>
                <a:lnTo>
                  <a:pt x="709" y="230"/>
                </a:lnTo>
                <a:lnTo>
                  <a:pt x="710" y="230"/>
                </a:lnTo>
                <a:lnTo>
                  <a:pt x="711" y="230"/>
                </a:lnTo>
                <a:lnTo>
                  <a:pt x="712" y="230"/>
                </a:lnTo>
                <a:lnTo>
                  <a:pt x="714" y="230"/>
                </a:lnTo>
                <a:lnTo>
                  <a:pt x="715" y="230"/>
                </a:lnTo>
                <a:lnTo>
                  <a:pt x="716" y="230"/>
                </a:lnTo>
                <a:lnTo>
                  <a:pt x="718" y="230"/>
                </a:lnTo>
                <a:lnTo>
                  <a:pt x="721" y="230"/>
                </a:lnTo>
                <a:lnTo>
                  <a:pt x="722" y="230"/>
                </a:lnTo>
                <a:lnTo>
                  <a:pt x="725" y="230"/>
                </a:lnTo>
                <a:lnTo>
                  <a:pt x="726" y="230"/>
                </a:lnTo>
                <a:lnTo>
                  <a:pt x="727" y="230"/>
                </a:lnTo>
                <a:lnTo>
                  <a:pt x="728" y="230"/>
                </a:lnTo>
                <a:lnTo>
                  <a:pt x="728" y="229"/>
                </a:lnTo>
                <a:lnTo>
                  <a:pt x="729" y="229"/>
                </a:lnTo>
                <a:lnTo>
                  <a:pt x="729" y="229"/>
                </a:lnTo>
                <a:lnTo>
                  <a:pt x="730" y="229"/>
                </a:lnTo>
                <a:lnTo>
                  <a:pt x="731" y="229"/>
                </a:lnTo>
                <a:lnTo>
                  <a:pt x="732" y="229"/>
                </a:lnTo>
                <a:lnTo>
                  <a:pt x="733" y="229"/>
                </a:lnTo>
                <a:lnTo>
                  <a:pt x="735" y="229"/>
                </a:lnTo>
                <a:lnTo>
                  <a:pt x="740" y="229"/>
                </a:lnTo>
                <a:lnTo>
                  <a:pt x="741" y="229"/>
                </a:lnTo>
                <a:lnTo>
                  <a:pt x="741" y="229"/>
                </a:lnTo>
                <a:lnTo>
                  <a:pt x="744" y="229"/>
                </a:lnTo>
                <a:lnTo>
                  <a:pt x="745" y="229"/>
                </a:lnTo>
                <a:lnTo>
                  <a:pt x="747" y="229"/>
                </a:lnTo>
                <a:lnTo>
                  <a:pt x="748" y="229"/>
                </a:lnTo>
                <a:lnTo>
                  <a:pt x="749" y="229"/>
                </a:lnTo>
                <a:lnTo>
                  <a:pt x="751" y="229"/>
                </a:lnTo>
                <a:lnTo>
                  <a:pt x="752" y="229"/>
                </a:lnTo>
                <a:lnTo>
                  <a:pt x="752" y="228"/>
                </a:lnTo>
                <a:lnTo>
                  <a:pt x="753" y="228"/>
                </a:lnTo>
                <a:lnTo>
                  <a:pt x="754" y="226"/>
                </a:lnTo>
                <a:lnTo>
                  <a:pt x="755" y="225"/>
                </a:lnTo>
                <a:lnTo>
                  <a:pt x="756" y="224"/>
                </a:lnTo>
                <a:lnTo>
                  <a:pt x="757" y="223"/>
                </a:lnTo>
                <a:lnTo>
                  <a:pt x="758" y="222"/>
                </a:lnTo>
                <a:lnTo>
                  <a:pt x="759" y="221"/>
                </a:lnTo>
                <a:lnTo>
                  <a:pt x="761" y="220"/>
                </a:lnTo>
                <a:lnTo>
                  <a:pt x="761" y="219"/>
                </a:lnTo>
                <a:lnTo>
                  <a:pt x="762" y="219"/>
                </a:lnTo>
                <a:lnTo>
                  <a:pt x="763" y="218"/>
                </a:lnTo>
                <a:lnTo>
                  <a:pt x="764" y="218"/>
                </a:lnTo>
                <a:lnTo>
                  <a:pt x="764" y="217"/>
                </a:lnTo>
                <a:lnTo>
                  <a:pt x="765" y="217"/>
                </a:lnTo>
                <a:lnTo>
                  <a:pt x="765" y="216"/>
                </a:lnTo>
                <a:lnTo>
                  <a:pt x="765" y="215"/>
                </a:lnTo>
                <a:lnTo>
                  <a:pt x="766" y="215"/>
                </a:lnTo>
                <a:lnTo>
                  <a:pt x="767" y="214"/>
                </a:lnTo>
                <a:lnTo>
                  <a:pt x="768" y="213"/>
                </a:lnTo>
                <a:lnTo>
                  <a:pt x="770" y="211"/>
                </a:lnTo>
                <a:lnTo>
                  <a:pt x="773" y="209"/>
                </a:lnTo>
                <a:lnTo>
                  <a:pt x="774" y="208"/>
                </a:lnTo>
                <a:lnTo>
                  <a:pt x="775" y="207"/>
                </a:lnTo>
                <a:lnTo>
                  <a:pt x="776" y="207"/>
                </a:lnTo>
                <a:lnTo>
                  <a:pt x="777" y="205"/>
                </a:lnTo>
                <a:lnTo>
                  <a:pt x="778" y="204"/>
                </a:lnTo>
                <a:lnTo>
                  <a:pt x="779" y="204"/>
                </a:lnTo>
                <a:lnTo>
                  <a:pt x="780" y="203"/>
                </a:lnTo>
                <a:lnTo>
                  <a:pt x="780" y="202"/>
                </a:lnTo>
                <a:lnTo>
                  <a:pt x="781" y="202"/>
                </a:lnTo>
                <a:lnTo>
                  <a:pt x="782" y="201"/>
                </a:lnTo>
                <a:lnTo>
                  <a:pt x="783" y="200"/>
                </a:lnTo>
                <a:lnTo>
                  <a:pt x="783" y="199"/>
                </a:lnTo>
                <a:lnTo>
                  <a:pt x="784" y="199"/>
                </a:lnTo>
                <a:lnTo>
                  <a:pt x="785" y="198"/>
                </a:lnTo>
                <a:lnTo>
                  <a:pt x="788" y="196"/>
                </a:lnTo>
                <a:lnTo>
                  <a:pt x="788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4"/>
                </a:lnTo>
                <a:lnTo>
                  <a:pt x="790" y="194"/>
                </a:lnTo>
                <a:lnTo>
                  <a:pt x="791" y="193"/>
                </a:lnTo>
                <a:lnTo>
                  <a:pt x="792" y="192"/>
                </a:lnTo>
                <a:lnTo>
                  <a:pt x="794" y="190"/>
                </a:lnTo>
                <a:lnTo>
                  <a:pt x="795" y="189"/>
                </a:lnTo>
                <a:lnTo>
                  <a:pt x="797" y="187"/>
                </a:lnTo>
                <a:lnTo>
                  <a:pt x="798" y="187"/>
                </a:lnTo>
                <a:lnTo>
                  <a:pt x="798" y="186"/>
                </a:lnTo>
                <a:lnTo>
                  <a:pt x="797" y="186"/>
                </a:lnTo>
                <a:lnTo>
                  <a:pt x="796" y="185"/>
                </a:lnTo>
                <a:lnTo>
                  <a:pt x="796" y="184"/>
                </a:lnTo>
                <a:lnTo>
                  <a:pt x="795" y="184"/>
                </a:lnTo>
                <a:lnTo>
                  <a:pt x="794" y="183"/>
                </a:lnTo>
                <a:lnTo>
                  <a:pt x="793" y="183"/>
                </a:lnTo>
                <a:lnTo>
                  <a:pt x="793" y="183"/>
                </a:lnTo>
                <a:lnTo>
                  <a:pt x="793" y="182"/>
                </a:lnTo>
                <a:lnTo>
                  <a:pt x="794" y="182"/>
                </a:lnTo>
                <a:lnTo>
                  <a:pt x="795" y="181"/>
                </a:lnTo>
                <a:lnTo>
                  <a:pt x="796" y="180"/>
                </a:lnTo>
                <a:lnTo>
                  <a:pt x="797" y="180"/>
                </a:lnTo>
                <a:lnTo>
                  <a:pt x="797" y="179"/>
                </a:lnTo>
                <a:lnTo>
                  <a:pt x="789" y="173"/>
                </a:lnTo>
                <a:lnTo>
                  <a:pt x="787" y="170"/>
                </a:lnTo>
                <a:lnTo>
                  <a:pt x="786" y="170"/>
                </a:lnTo>
                <a:lnTo>
                  <a:pt x="784" y="168"/>
                </a:lnTo>
                <a:lnTo>
                  <a:pt x="785" y="167"/>
                </a:lnTo>
                <a:lnTo>
                  <a:pt x="786" y="167"/>
                </a:lnTo>
                <a:lnTo>
                  <a:pt x="787" y="166"/>
                </a:lnTo>
                <a:lnTo>
                  <a:pt x="788" y="166"/>
                </a:lnTo>
                <a:lnTo>
                  <a:pt x="789" y="165"/>
                </a:lnTo>
                <a:lnTo>
                  <a:pt x="790" y="164"/>
                </a:lnTo>
                <a:lnTo>
                  <a:pt x="791" y="164"/>
                </a:lnTo>
                <a:lnTo>
                  <a:pt x="791" y="163"/>
                </a:lnTo>
                <a:lnTo>
                  <a:pt x="792" y="163"/>
                </a:lnTo>
                <a:lnTo>
                  <a:pt x="798" y="160"/>
                </a:lnTo>
                <a:lnTo>
                  <a:pt x="800" y="159"/>
                </a:lnTo>
                <a:lnTo>
                  <a:pt x="801" y="158"/>
                </a:lnTo>
                <a:lnTo>
                  <a:pt x="803" y="158"/>
                </a:lnTo>
                <a:lnTo>
                  <a:pt x="803" y="157"/>
                </a:lnTo>
                <a:lnTo>
                  <a:pt x="804" y="157"/>
                </a:lnTo>
                <a:lnTo>
                  <a:pt x="805" y="156"/>
                </a:lnTo>
                <a:lnTo>
                  <a:pt x="806" y="156"/>
                </a:lnTo>
                <a:lnTo>
                  <a:pt x="807" y="155"/>
                </a:lnTo>
                <a:lnTo>
                  <a:pt x="808" y="155"/>
                </a:lnTo>
                <a:lnTo>
                  <a:pt x="808" y="154"/>
                </a:lnTo>
                <a:lnTo>
                  <a:pt x="809" y="154"/>
                </a:lnTo>
                <a:lnTo>
                  <a:pt x="809" y="153"/>
                </a:lnTo>
                <a:lnTo>
                  <a:pt x="810" y="152"/>
                </a:lnTo>
                <a:lnTo>
                  <a:pt x="811" y="151"/>
                </a:lnTo>
                <a:lnTo>
                  <a:pt x="812" y="151"/>
                </a:lnTo>
                <a:lnTo>
                  <a:pt x="812" y="150"/>
                </a:lnTo>
                <a:lnTo>
                  <a:pt x="813" y="150"/>
                </a:lnTo>
                <a:lnTo>
                  <a:pt x="813" y="149"/>
                </a:lnTo>
                <a:lnTo>
                  <a:pt x="813" y="148"/>
                </a:lnTo>
                <a:lnTo>
                  <a:pt x="814" y="148"/>
                </a:lnTo>
                <a:lnTo>
                  <a:pt x="815" y="147"/>
                </a:lnTo>
                <a:lnTo>
                  <a:pt x="816" y="146"/>
                </a:lnTo>
                <a:lnTo>
                  <a:pt x="817" y="146"/>
                </a:lnTo>
                <a:lnTo>
                  <a:pt x="817" y="146"/>
                </a:lnTo>
                <a:lnTo>
                  <a:pt x="818" y="146"/>
                </a:lnTo>
                <a:lnTo>
                  <a:pt x="818" y="145"/>
                </a:lnTo>
                <a:lnTo>
                  <a:pt x="819" y="145"/>
                </a:lnTo>
                <a:lnTo>
                  <a:pt x="820" y="145"/>
                </a:lnTo>
                <a:lnTo>
                  <a:pt x="821" y="144"/>
                </a:lnTo>
                <a:lnTo>
                  <a:pt x="822" y="143"/>
                </a:lnTo>
                <a:lnTo>
                  <a:pt x="823" y="142"/>
                </a:lnTo>
                <a:lnTo>
                  <a:pt x="824" y="141"/>
                </a:lnTo>
                <a:lnTo>
                  <a:pt x="825" y="141"/>
                </a:lnTo>
                <a:lnTo>
                  <a:pt x="826" y="141"/>
                </a:lnTo>
                <a:lnTo>
                  <a:pt x="827" y="140"/>
                </a:lnTo>
                <a:lnTo>
                  <a:pt x="831" y="136"/>
                </a:lnTo>
                <a:lnTo>
                  <a:pt x="832" y="136"/>
                </a:lnTo>
                <a:lnTo>
                  <a:pt x="833" y="135"/>
                </a:lnTo>
                <a:lnTo>
                  <a:pt x="834" y="134"/>
                </a:lnTo>
                <a:lnTo>
                  <a:pt x="833" y="134"/>
                </a:lnTo>
                <a:lnTo>
                  <a:pt x="833" y="134"/>
                </a:lnTo>
                <a:lnTo>
                  <a:pt x="832" y="134"/>
                </a:lnTo>
                <a:lnTo>
                  <a:pt x="832" y="133"/>
                </a:lnTo>
                <a:lnTo>
                  <a:pt x="831" y="133"/>
                </a:lnTo>
                <a:lnTo>
                  <a:pt x="830" y="132"/>
                </a:lnTo>
                <a:lnTo>
                  <a:pt x="830" y="131"/>
                </a:lnTo>
                <a:lnTo>
                  <a:pt x="831" y="130"/>
                </a:lnTo>
                <a:lnTo>
                  <a:pt x="832" y="130"/>
                </a:lnTo>
                <a:lnTo>
                  <a:pt x="833" y="129"/>
                </a:lnTo>
                <a:lnTo>
                  <a:pt x="834" y="129"/>
                </a:lnTo>
                <a:lnTo>
                  <a:pt x="834" y="128"/>
                </a:lnTo>
                <a:lnTo>
                  <a:pt x="835" y="128"/>
                </a:lnTo>
                <a:lnTo>
                  <a:pt x="835" y="127"/>
                </a:lnTo>
                <a:lnTo>
                  <a:pt x="834" y="126"/>
                </a:lnTo>
                <a:lnTo>
                  <a:pt x="835" y="125"/>
                </a:lnTo>
                <a:lnTo>
                  <a:pt x="833" y="123"/>
                </a:lnTo>
                <a:lnTo>
                  <a:pt x="832" y="123"/>
                </a:lnTo>
                <a:lnTo>
                  <a:pt x="832" y="122"/>
                </a:lnTo>
                <a:lnTo>
                  <a:pt x="829" y="121"/>
                </a:lnTo>
                <a:lnTo>
                  <a:pt x="828" y="120"/>
                </a:lnTo>
                <a:lnTo>
                  <a:pt x="827" y="119"/>
                </a:lnTo>
                <a:lnTo>
                  <a:pt x="826" y="118"/>
                </a:lnTo>
                <a:lnTo>
                  <a:pt x="825" y="117"/>
                </a:lnTo>
                <a:lnTo>
                  <a:pt x="825" y="116"/>
                </a:lnTo>
                <a:lnTo>
                  <a:pt x="825" y="115"/>
                </a:lnTo>
                <a:lnTo>
                  <a:pt x="824" y="114"/>
                </a:lnTo>
                <a:lnTo>
                  <a:pt x="818" y="110"/>
                </a:lnTo>
                <a:lnTo>
                  <a:pt x="818" y="109"/>
                </a:lnTo>
                <a:lnTo>
                  <a:pt x="817" y="108"/>
                </a:lnTo>
                <a:lnTo>
                  <a:pt x="815" y="107"/>
                </a:lnTo>
                <a:lnTo>
                  <a:pt x="814" y="106"/>
                </a:lnTo>
                <a:lnTo>
                  <a:pt x="813" y="104"/>
                </a:lnTo>
                <a:lnTo>
                  <a:pt x="809" y="101"/>
                </a:lnTo>
                <a:lnTo>
                  <a:pt x="808" y="100"/>
                </a:lnTo>
                <a:lnTo>
                  <a:pt x="807" y="99"/>
                </a:lnTo>
                <a:lnTo>
                  <a:pt x="807" y="98"/>
                </a:lnTo>
                <a:lnTo>
                  <a:pt x="806" y="98"/>
                </a:lnTo>
                <a:lnTo>
                  <a:pt x="806" y="97"/>
                </a:lnTo>
                <a:lnTo>
                  <a:pt x="806" y="96"/>
                </a:lnTo>
                <a:lnTo>
                  <a:pt x="805" y="96"/>
                </a:lnTo>
                <a:lnTo>
                  <a:pt x="805" y="95"/>
                </a:lnTo>
                <a:lnTo>
                  <a:pt x="804" y="95"/>
                </a:lnTo>
                <a:lnTo>
                  <a:pt x="803" y="95"/>
                </a:lnTo>
                <a:lnTo>
                  <a:pt x="803" y="94"/>
                </a:lnTo>
                <a:lnTo>
                  <a:pt x="804" y="94"/>
                </a:lnTo>
                <a:lnTo>
                  <a:pt x="805" y="93"/>
                </a:lnTo>
                <a:lnTo>
                  <a:pt x="805" y="92"/>
                </a:lnTo>
                <a:lnTo>
                  <a:pt x="805" y="91"/>
                </a:lnTo>
                <a:lnTo>
                  <a:pt x="805" y="90"/>
                </a:lnTo>
                <a:lnTo>
                  <a:pt x="805" y="89"/>
                </a:lnTo>
                <a:lnTo>
                  <a:pt x="805" y="88"/>
                </a:lnTo>
                <a:lnTo>
                  <a:pt x="806" y="87"/>
                </a:lnTo>
                <a:lnTo>
                  <a:pt x="806" y="86"/>
                </a:lnTo>
                <a:lnTo>
                  <a:pt x="806" y="86"/>
                </a:lnTo>
                <a:lnTo>
                  <a:pt x="806" y="85"/>
                </a:lnTo>
                <a:lnTo>
                  <a:pt x="806" y="84"/>
                </a:lnTo>
                <a:lnTo>
                  <a:pt x="806" y="83"/>
                </a:lnTo>
                <a:lnTo>
                  <a:pt x="806" y="82"/>
                </a:lnTo>
                <a:lnTo>
                  <a:pt x="806" y="81"/>
                </a:lnTo>
                <a:lnTo>
                  <a:pt x="806" y="80"/>
                </a:lnTo>
                <a:lnTo>
                  <a:pt x="806" y="79"/>
                </a:lnTo>
                <a:lnTo>
                  <a:pt x="806" y="78"/>
                </a:lnTo>
                <a:lnTo>
                  <a:pt x="806" y="77"/>
                </a:lnTo>
                <a:lnTo>
                  <a:pt x="806" y="76"/>
                </a:lnTo>
                <a:lnTo>
                  <a:pt x="806" y="75"/>
                </a:lnTo>
                <a:lnTo>
                  <a:pt x="806" y="74"/>
                </a:lnTo>
                <a:lnTo>
                  <a:pt x="806" y="74"/>
                </a:lnTo>
                <a:lnTo>
                  <a:pt x="806" y="73"/>
                </a:lnTo>
                <a:lnTo>
                  <a:pt x="805" y="73"/>
                </a:lnTo>
                <a:lnTo>
                  <a:pt x="804" y="73"/>
                </a:lnTo>
                <a:lnTo>
                  <a:pt x="804" y="71"/>
                </a:lnTo>
                <a:lnTo>
                  <a:pt x="805" y="72"/>
                </a:lnTo>
                <a:lnTo>
                  <a:pt x="806" y="72"/>
                </a:lnTo>
                <a:lnTo>
                  <a:pt x="806" y="71"/>
                </a:lnTo>
                <a:lnTo>
                  <a:pt x="807" y="71"/>
                </a:lnTo>
                <a:lnTo>
                  <a:pt x="807" y="70"/>
                </a:lnTo>
                <a:lnTo>
                  <a:pt x="807" y="69"/>
                </a:lnTo>
                <a:lnTo>
                  <a:pt x="807" y="68"/>
                </a:lnTo>
                <a:lnTo>
                  <a:pt x="806" y="68"/>
                </a:lnTo>
                <a:lnTo>
                  <a:pt x="805" y="68"/>
                </a:lnTo>
                <a:lnTo>
                  <a:pt x="804" y="68"/>
                </a:lnTo>
                <a:lnTo>
                  <a:pt x="804" y="66"/>
                </a:lnTo>
                <a:lnTo>
                  <a:pt x="804" y="64"/>
                </a:lnTo>
                <a:lnTo>
                  <a:pt x="804" y="63"/>
                </a:lnTo>
                <a:lnTo>
                  <a:pt x="803" y="63"/>
                </a:lnTo>
                <a:lnTo>
                  <a:pt x="802" y="63"/>
                </a:lnTo>
                <a:lnTo>
                  <a:pt x="802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1"/>
                </a:lnTo>
                <a:lnTo>
                  <a:pt x="800" y="61"/>
                </a:lnTo>
                <a:lnTo>
                  <a:pt x="800" y="60"/>
                </a:lnTo>
                <a:lnTo>
                  <a:pt x="799" y="60"/>
                </a:lnTo>
                <a:lnTo>
                  <a:pt x="799" y="59"/>
                </a:lnTo>
                <a:lnTo>
                  <a:pt x="799" y="58"/>
                </a:lnTo>
                <a:lnTo>
                  <a:pt x="799" y="57"/>
                </a:lnTo>
                <a:lnTo>
                  <a:pt x="799" y="56"/>
                </a:lnTo>
                <a:lnTo>
                  <a:pt x="799" y="55"/>
                </a:lnTo>
                <a:lnTo>
                  <a:pt x="803" y="55"/>
                </a:lnTo>
                <a:lnTo>
                  <a:pt x="808" y="55"/>
                </a:lnTo>
                <a:lnTo>
                  <a:pt x="808" y="56"/>
                </a:lnTo>
                <a:lnTo>
                  <a:pt x="809" y="56"/>
                </a:lnTo>
                <a:lnTo>
                  <a:pt x="813" y="55"/>
                </a:lnTo>
                <a:lnTo>
                  <a:pt x="813" y="56"/>
                </a:lnTo>
                <a:lnTo>
                  <a:pt x="813" y="57"/>
                </a:lnTo>
                <a:lnTo>
                  <a:pt x="813" y="58"/>
                </a:lnTo>
                <a:lnTo>
                  <a:pt x="813" y="58"/>
                </a:lnTo>
                <a:lnTo>
                  <a:pt x="812" y="58"/>
                </a:lnTo>
                <a:lnTo>
                  <a:pt x="808" y="58"/>
                </a:lnTo>
                <a:lnTo>
                  <a:pt x="808" y="59"/>
                </a:lnTo>
                <a:lnTo>
                  <a:pt x="808" y="61"/>
                </a:lnTo>
                <a:lnTo>
                  <a:pt x="808" y="62"/>
                </a:lnTo>
                <a:lnTo>
                  <a:pt x="808" y="64"/>
                </a:lnTo>
                <a:lnTo>
                  <a:pt x="808" y="65"/>
                </a:lnTo>
                <a:lnTo>
                  <a:pt x="808" y="67"/>
                </a:lnTo>
                <a:lnTo>
                  <a:pt x="807" y="68"/>
                </a:lnTo>
                <a:lnTo>
                  <a:pt x="807" y="69"/>
                </a:lnTo>
                <a:lnTo>
                  <a:pt x="807" y="70"/>
                </a:lnTo>
                <a:lnTo>
                  <a:pt x="807" y="71"/>
                </a:lnTo>
                <a:lnTo>
                  <a:pt x="808" y="71"/>
                </a:lnTo>
                <a:lnTo>
                  <a:pt x="809" y="71"/>
                </a:lnTo>
                <a:lnTo>
                  <a:pt x="810" y="71"/>
                </a:lnTo>
                <a:lnTo>
                  <a:pt x="810" y="72"/>
                </a:lnTo>
                <a:lnTo>
                  <a:pt x="811" y="73"/>
                </a:lnTo>
                <a:lnTo>
                  <a:pt x="811" y="74"/>
                </a:lnTo>
                <a:lnTo>
                  <a:pt x="810" y="74"/>
                </a:lnTo>
                <a:lnTo>
                  <a:pt x="810" y="74"/>
                </a:lnTo>
                <a:lnTo>
                  <a:pt x="809" y="75"/>
                </a:lnTo>
                <a:lnTo>
                  <a:pt x="809" y="76"/>
                </a:lnTo>
                <a:lnTo>
                  <a:pt x="808" y="76"/>
                </a:lnTo>
                <a:lnTo>
                  <a:pt x="808" y="77"/>
                </a:lnTo>
                <a:lnTo>
                  <a:pt x="808" y="78"/>
                </a:lnTo>
                <a:lnTo>
                  <a:pt x="807" y="78"/>
                </a:lnTo>
                <a:lnTo>
                  <a:pt x="807" y="79"/>
                </a:lnTo>
                <a:lnTo>
                  <a:pt x="807" y="80"/>
                </a:lnTo>
                <a:lnTo>
                  <a:pt x="807" y="81"/>
                </a:lnTo>
                <a:lnTo>
                  <a:pt x="807" y="83"/>
                </a:lnTo>
                <a:lnTo>
                  <a:pt x="806" y="83"/>
                </a:lnTo>
                <a:lnTo>
                  <a:pt x="806" y="84"/>
                </a:lnTo>
                <a:lnTo>
                  <a:pt x="806" y="86"/>
                </a:lnTo>
                <a:lnTo>
                  <a:pt x="806" y="87"/>
                </a:lnTo>
                <a:lnTo>
                  <a:pt x="806" y="89"/>
                </a:lnTo>
                <a:lnTo>
                  <a:pt x="806" y="91"/>
                </a:lnTo>
                <a:lnTo>
                  <a:pt x="806" y="92"/>
                </a:lnTo>
                <a:lnTo>
                  <a:pt x="806" y="93"/>
                </a:lnTo>
                <a:lnTo>
                  <a:pt x="806" y="94"/>
                </a:lnTo>
                <a:lnTo>
                  <a:pt x="806" y="95"/>
                </a:lnTo>
                <a:lnTo>
                  <a:pt x="806" y="96"/>
                </a:lnTo>
                <a:lnTo>
                  <a:pt x="807" y="97"/>
                </a:lnTo>
                <a:lnTo>
                  <a:pt x="807" y="98"/>
                </a:lnTo>
                <a:lnTo>
                  <a:pt x="807" y="98"/>
                </a:lnTo>
                <a:lnTo>
                  <a:pt x="808" y="98"/>
                </a:lnTo>
                <a:lnTo>
                  <a:pt x="808" y="99"/>
                </a:lnTo>
                <a:lnTo>
                  <a:pt x="809" y="100"/>
                </a:lnTo>
                <a:lnTo>
                  <a:pt x="810" y="101"/>
                </a:lnTo>
                <a:lnTo>
                  <a:pt x="811" y="102"/>
                </a:lnTo>
                <a:lnTo>
                  <a:pt x="812" y="103"/>
                </a:lnTo>
                <a:lnTo>
                  <a:pt x="813" y="104"/>
                </a:lnTo>
                <a:lnTo>
                  <a:pt x="813" y="104"/>
                </a:lnTo>
                <a:lnTo>
                  <a:pt x="814" y="105"/>
                </a:lnTo>
                <a:lnTo>
                  <a:pt x="815" y="106"/>
                </a:lnTo>
                <a:lnTo>
                  <a:pt x="817" y="107"/>
                </a:lnTo>
                <a:lnTo>
                  <a:pt x="817" y="108"/>
                </a:lnTo>
                <a:lnTo>
                  <a:pt x="818" y="109"/>
                </a:lnTo>
                <a:lnTo>
                  <a:pt x="819" y="109"/>
                </a:lnTo>
                <a:lnTo>
                  <a:pt x="824" y="113"/>
                </a:lnTo>
                <a:lnTo>
                  <a:pt x="825" y="113"/>
                </a:lnTo>
                <a:lnTo>
                  <a:pt x="825" y="114"/>
                </a:lnTo>
                <a:lnTo>
                  <a:pt x="825" y="114"/>
                </a:lnTo>
                <a:lnTo>
                  <a:pt x="825" y="115"/>
                </a:lnTo>
                <a:lnTo>
                  <a:pt x="826" y="117"/>
                </a:lnTo>
                <a:lnTo>
                  <a:pt x="826" y="118"/>
                </a:lnTo>
                <a:lnTo>
                  <a:pt x="827" y="118"/>
                </a:lnTo>
                <a:lnTo>
                  <a:pt x="827" y="119"/>
                </a:lnTo>
                <a:lnTo>
                  <a:pt x="828" y="119"/>
                </a:lnTo>
                <a:lnTo>
                  <a:pt x="829" y="120"/>
                </a:lnTo>
                <a:lnTo>
                  <a:pt x="830" y="121"/>
                </a:lnTo>
                <a:lnTo>
                  <a:pt x="833" y="122"/>
                </a:lnTo>
                <a:lnTo>
                  <a:pt x="833" y="123"/>
                </a:lnTo>
                <a:lnTo>
                  <a:pt x="834" y="123"/>
                </a:lnTo>
                <a:lnTo>
                  <a:pt x="834" y="124"/>
                </a:lnTo>
                <a:lnTo>
                  <a:pt x="835" y="124"/>
                </a:lnTo>
                <a:lnTo>
                  <a:pt x="836" y="125"/>
                </a:lnTo>
                <a:lnTo>
                  <a:pt x="837" y="126"/>
                </a:lnTo>
                <a:lnTo>
                  <a:pt x="837" y="127"/>
                </a:lnTo>
                <a:lnTo>
                  <a:pt x="838" y="128"/>
                </a:lnTo>
                <a:lnTo>
                  <a:pt x="839" y="129"/>
                </a:lnTo>
                <a:lnTo>
                  <a:pt x="840" y="129"/>
                </a:lnTo>
                <a:lnTo>
                  <a:pt x="841" y="130"/>
                </a:lnTo>
                <a:lnTo>
                  <a:pt x="842" y="131"/>
                </a:lnTo>
                <a:lnTo>
                  <a:pt x="843" y="132"/>
                </a:lnTo>
                <a:lnTo>
                  <a:pt x="845" y="134"/>
                </a:lnTo>
                <a:lnTo>
                  <a:pt x="848" y="135"/>
                </a:lnTo>
                <a:lnTo>
                  <a:pt x="848" y="136"/>
                </a:lnTo>
                <a:lnTo>
                  <a:pt x="849" y="136"/>
                </a:lnTo>
                <a:lnTo>
                  <a:pt x="849" y="137"/>
                </a:lnTo>
                <a:lnTo>
                  <a:pt x="850" y="138"/>
                </a:lnTo>
                <a:lnTo>
                  <a:pt x="851" y="139"/>
                </a:lnTo>
                <a:lnTo>
                  <a:pt x="853" y="140"/>
                </a:lnTo>
                <a:lnTo>
                  <a:pt x="853" y="141"/>
                </a:lnTo>
                <a:lnTo>
                  <a:pt x="855" y="142"/>
                </a:lnTo>
                <a:lnTo>
                  <a:pt x="855" y="143"/>
                </a:lnTo>
                <a:lnTo>
                  <a:pt x="856" y="143"/>
                </a:lnTo>
                <a:lnTo>
                  <a:pt x="858" y="145"/>
                </a:lnTo>
                <a:lnTo>
                  <a:pt x="859" y="146"/>
                </a:lnTo>
                <a:lnTo>
                  <a:pt x="859" y="146"/>
                </a:lnTo>
                <a:lnTo>
                  <a:pt x="859" y="146"/>
                </a:lnTo>
                <a:lnTo>
                  <a:pt x="860" y="146"/>
                </a:lnTo>
                <a:lnTo>
                  <a:pt x="865" y="152"/>
                </a:lnTo>
                <a:lnTo>
                  <a:pt x="866" y="153"/>
                </a:lnTo>
                <a:lnTo>
                  <a:pt x="868" y="155"/>
                </a:lnTo>
                <a:lnTo>
                  <a:pt x="869" y="155"/>
                </a:lnTo>
                <a:lnTo>
                  <a:pt x="869" y="156"/>
                </a:lnTo>
                <a:lnTo>
                  <a:pt x="870" y="157"/>
                </a:lnTo>
                <a:lnTo>
                  <a:pt x="872" y="158"/>
                </a:lnTo>
                <a:lnTo>
                  <a:pt x="872" y="158"/>
                </a:lnTo>
                <a:lnTo>
                  <a:pt x="872" y="158"/>
                </a:lnTo>
                <a:lnTo>
                  <a:pt x="876" y="159"/>
                </a:lnTo>
                <a:lnTo>
                  <a:pt x="894" y="161"/>
                </a:lnTo>
                <a:lnTo>
                  <a:pt x="893" y="161"/>
                </a:lnTo>
                <a:lnTo>
                  <a:pt x="893" y="162"/>
                </a:lnTo>
                <a:lnTo>
                  <a:pt x="893" y="163"/>
                </a:lnTo>
                <a:lnTo>
                  <a:pt x="893" y="164"/>
                </a:lnTo>
                <a:lnTo>
                  <a:pt x="893" y="165"/>
                </a:lnTo>
                <a:lnTo>
                  <a:pt x="892" y="165"/>
                </a:lnTo>
                <a:lnTo>
                  <a:pt x="892" y="166"/>
                </a:lnTo>
                <a:lnTo>
                  <a:pt x="891" y="166"/>
                </a:lnTo>
                <a:lnTo>
                  <a:pt x="890" y="167"/>
                </a:lnTo>
                <a:lnTo>
                  <a:pt x="889" y="167"/>
                </a:lnTo>
                <a:lnTo>
                  <a:pt x="888" y="168"/>
                </a:lnTo>
                <a:lnTo>
                  <a:pt x="887" y="168"/>
                </a:lnTo>
                <a:lnTo>
                  <a:pt x="888" y="169"/>
                </a:lnTo>
                <a:lnTo>
                  <a:pt x="889" y="169"/>
                </a:lnTo>
                <a:lnTo>
                  <a:pt x="889" y="170"/>
                </a:lnTo>
                <a:lnTo>
                  <a:pt x="890" y="170"/>
                </a:lnTo>
                <a:lnTo>
                  <a:pt x="890" y="170"/>
                </a:lnTo>
                <a:lnTo>
                  <a:pt x="891" y="170"/>
                </a:lnTo>
                <a:lnTo>
                  <a:pt x="891" y="171"/>
                </a:lnTo>
                <a:lnTo>
                  <a:pt x="892" y="171"/>
                </a:lnTo>
                <a:lnTo>
                  <a:pt x="892" y="172"/>
                </a:lnTo>
                <a:lnTo>
                  <a:pt x="893" y="172"/>
                </a:lnTo>
                <a:lnTo>
                  <a:pt x="893" y="173"/>
                </a:lnTo>
                <a:lnTo>
                  <a:pt x="894" y="173"/>
                </a:lnTo>
                <a:lnTo>
                  <a:pt x="896" y="173"/>
                </a:lnTo>
                <a:lnTo>
                  <a:pt x="901" y="173"/>
                </a:lnTo>
                <a:lnTo>
                  <a:pt x="903" y="173"/>
                </a:lnTo>
                <a:lnTo>
                  <a:pt x="903" y="174"/>
                </a:lnTo>
                <a:lnTo>
                  <a:pt x="903" y="175"/>
                </a:lnTo>
                <a:lnTo>
                  <a:pt x="903" y="176"/>
                </a:lnTo>
                <a:lnTo>
                  <a:pt x="903" y="177"/>
                </a:lnTo>
                <a:lnTo>
                  <a:pt x="903" y="179"/>
                </a:lnTo>
                <a:lnTo>
                  <a:pt x="903" y="182"/>
                </a:lnTo>
                <a:lnTo>
                  <a:pt x="903" y="184"/>
                </a:lnTo>
                <a:lnTo>
                  <a:pt x="908" y="184"/>
                </a:lnTo>
                <a:lnTo>
                  <a:pt x="910" y="184"/>
                </a:lnTo>
                <a:lnTo>
                  <a:pt x="910" y="183"/>
                </a:lnTo>
                <a:lnTo>
                  <a:pt x="911" y="183"/>
                </a:lnTo>
                <a:lnTo>
                  <a:pt x="912" y="183"/>
                </a:lnTo>
                <a:lnTo>
                  <a:pt x="912" y="184"/>
                </a:lnTo>
                <a:lnTo>
                  <a:pt x="913" y="184"/>
                </a:lnTo>
                <a:lnTo>
                  <a:pt x="913" y="185"/>
                </a:lnTo>
                <a:lnTo>
                  <a:pt x="913" y="186"/>
                </a:lnTo>
                <a:lnTo>
                  <a:pt x="913" y="191"/>
                </a:lnTo>
                <a:lnTo>
                  <a:pt x="913" y="193"/>
                </a:lnTo>
                <a:lnTo>
                  <a:pt x="914" y="193"/>
                </a:lnTo>
                <a:lnTo>
                  <a:pt x="914" y="188"/>
                </a:lnTo>
                <a:lnTo>
                  <a:pt x="915" y="188"/>
                </a:lnTo>
                <a:lnTo>
                  <a:pt x="917" y="188"/>
                </a:lnTo>
                <a:lnTo>
                  <a:pt x="919" y="188"/>
                </a:lnTo>
                <a:lnTo>
                  <a:pt x="920" y="188"/>
                </a:lnTo>
                <a:lnTo>
                  <a:pt x="920" y="186"/>
                </a:lnTo>
                <a:lnTo>
                  <a:pt x="920" y="185"/>
                </a:lnTo>
                <a:lnTo>
                  <a:pt x="922" y="185"/>
                </a:lnTo>
                <a:lnTo>
                  <a:pt x="922" y="184"/>
                </a:lnTo>
                <a:lnTo>
                  <a:pt x="922" y="183"/>
                </a:lnTo>
                <a:lnTo>
                  <a:pt x="922" y="183"/>
                </a:lnTo>
                <a:lnTo>
                  <a:pt x="923" y="183"/>
                </a:lnTo>
                <a:lnTo>
                  <a:pt x="926" y="183"/>
                </a:lnTo>
                <a:lnTo>
                  <a:pt x="927" y="183"/>
                </a:lnTo>
                <a:lnTo>
                  <a:pt x="929" y="181"/>
                </a:lnTo>
                <a:lnTo>
                  <a:pt x="929" y="183"/>
                </a:lnTo>
                <a:lnTo>
                  <a:pt x="929" y="184"/>
                </a:lnTo>
                <a:lnTo>
                  <a:pt x="930" y="184"/>
                </a:lnTo>
                <a:lnTo>
                  <a:pt x="931" y="184"/>
                </a:lnTo>
                <a:lnTo>
                  <a:pt x="931" y="183"/>
                </a:lnTo>
                <a:lnTo>
                  <a:pt x="931" y="183"/>
                </a:lnTo>
                <a:lnTo>
                  <a:pt x="931" y="182"/>
                </a:lnTo>
                <a:lnTo>
                  <a:pt x="935" y="182"/>
                </a:lnTo>
                <a:lnTo>
                  <a:pt x="936" y="182"/>
                </a:lnTo>
                <a:lnTo>
                  <a:pt x="937" y="182"/>
                </a:lnTo>
                <a:lnTo>
                  <a:pt x="937" y="183"/>
                </a:lnTo>
                <a:lnTo>
                  <a:pt x="937" y="183"/>
                </a:lnTo>
                <a:lnTo>
                  <a:pt x="936" y="184"/>
                </a:lnTo>
                <a:lnTo>
                  <a:pt x="937" y="184"/>
                </a:lnTo>
                <a:lnTo>
                  <a:pt x="936" y="185"/>
                </a:lnTo>
                <a:lnTo>
                  <a:pt x="936" y="186"/>
                </a:lnTo>
                <a:lnTo>
                  <a:pt x="934" y="186"/>
                </a:lnTo>
                <a:lnTo>
                  <a:pt x="934" y="187"/>
                </a:lnTo>
                <a:lnTo>
                  <a:pt x="933" y="187"/>
                </a:lnTo>
                <a:lnTo>
                  <a:pt x="933" y="186"/>
                </a:lnTo>
                <a:lnTo>
                  <a:pt x="932" y="186"/>
                </a:lnTo>
                <a:lnTo>
                  <a:pt x="932" y="187"/>
                </a:lnTo>
                <a:lnTo>
                  <a:pt x="932" y="188"/>
                </a:lnTo>
                <a:lnTo>
                  <a:pt x="932" y="189"/>
                </a:lnTo>
                <a:lnTo>
                  <a:pt x="932" y="190"/>
                </a:lnTo>
                <a:lnTo>
                  <a:pt x="932" y="192"/>
                </a:lnTo>
                <a:lnTo>
                  <a:pt x="932" y="193"/>
                </a:lnTo>
                <a:lnTo>
                  <a:pt x="930" y="194"/>
                </a:lnTo>
                <a:lnTo>
                  <a:pt x="930" y="192"/>
                </a:lnTo>
                <a:lnTo>
                  <a:pt x="930" y="190"/>
                </a:lnTo>
                <a:lnTo>
                  <a:pt x="930" y="189"/>
                </a:lnTo>
                <a:lnTo>
                  <a:pt x="930" y="188"/>
                </a:lnTo>
                <a:lnTo>
                  <a:pt x="930" y="187"/>
                </a:lnTo>
                <a:lnTo>
                  <a:pt x="930" y="186"/>
                </a:lnTo>
                <a:lnTo>
                  <a:pt x="930" y="185"/>
                </a:lnTo>
                <a:lnTo>
                  <a:pt x="929" y="185"/>
                </a:lnTo>
                <a:lnTo>
                  <a:pt x="928" y="185"/>
                </a:lnTo>
                <a:lnTo>
                  <a:pt x="927" y="185"/>
                </a:lnTo>
                <a:lnTo>
                  <a:pt x="927" y="195"/>
                </a:lnTo>
                <a:lnTo>
                  <a:pt x="926" y="195"/>
                </a:lnTo>
                <a:lnTo>
                  <a:pt x="925" y="196"/>
                </a:lnTo>
                <a:lnTo>
                  <a:pt x="921" y="198"/>
                </a:lnTo>
                <a:lnTo>
                  <a:pt x="920" y="199"/>
                </a:lnTo>
                <a:lnTo>
                  <a:pt x="920" y="198"/>
                </a:lnTo>
                <a:lnTo>
                  <a:pt x="919" y="199"/>
                </a:lnTo>
                <a:lnTo>
                  <a:pt x="918" y="199"/>
                </a:lnTo>
                <a:lnTo>
                  <a:pt x="916" y="200"/>
                </a:lnTo>
                <a:lnTo>
                  <a:pt x="922" y="206"/>
                </a:lnTo>
                <a:lnTo>
                  <a:pt x="926" y="208"/>
                </a:lnTo>
                <a:lnTo>
                  <a:pt x="927" y="209"/>
                </a:lnTo>
                <a:lnTo>
                  <a:pt x="928" y="210"/>
                </a:lnTo>
                <a:lnTo>
                  <a:pt x="929" y="210"/>
                </a:lnTo>
                <a:lnTo>
                  <a:pt x="930" y="211"/>
                </a:lnTo>
                <a:lnTo>
                  <a:pt x="931" y="212"/>
                </a:lnTo>
                <a:lnTo>
                  <a:pt x="932" y="212"/>
                </a:lnTo>
                <a:lnTo>
                  <a:pt x="932" y="213"/>
                </a:lnTo>
                <a:lnTo>
                  <a:pt x="932" y="214"/>
                </a:lnTo>
                <a:lnTo>
                  <a:pt x="933" y="214"/>
                </a:lnTo>
                <a:lnTo>
                  <a:pt x="933" y="215"/>
                </a:lnTo>
                <a:lnTo>
                  <a:pt x="934" y="215"/>
                </a:lnTo>
                <a:lnTo>
                  <a:pt x="935" y="216"/>
                </a:lnTo>
                <a:lnTo>
                  <a:pt x="936" y="217"/>
                </a:lnTo>
                <a:lnTo>
                  <a:pt x="937" y="217"/>
                </a:lnTo>
                <a:lnTo>
                  <a:pt x="937" y="218"/>
                </a:lnTo>
                <a:lnTo>
                  <a:pt x="938" y="218"/>
                </a:lnTo>
                <a:lnTo>
                  <a:pt x="938" y="219"/>
                </a:lnTo>
                <a:lnTo>
                  <a:pt x="938" y="219"/>
                </a:lnTo>
                <a:lnTo>
                  <a:pt x="939" y="219"/>
                </a:lnTo>
                <a:lnTo>
                  <a:pt x="939" y="220"/>
                </a:lnTo>
                <a:lnTo>
                  <a:pt x="939" y="221"/>
                </a:lnTo>
                <a:lnTo>
                  <a:pt x="940" y="222"/>
                </a:lnTo>
                <a:lnTo>
                  <a:pt x="940" y="223"/>
                </a:lnTo>
                <a:lnTo>
                  <a:pt x="940" y="224"/>
                </a:lnTo>
                <a:lnTo>
                  <a:pt x="941" y="226"/>
                </a:lnTo>
                <a:lnTo>
                  <a:pt x="942" y="226"/>
                </a:lnTo>
                <a:lnTo>
                  <a:pt x="941" y="226"/>
                </a:lnTo>
                <a:lnTo>
                  <a:pt x="942" y="226"/>
                </a:lnTo>
                <a:lnTo>
                  <a:pt x="942" y="228"/>
                </a:lnTo>
                <a:lnTo>
                  <a:pt x="942" y="229"/>
                </a:lnTo>
                <a:lnTo>
                  <a:pt x="943" y="229"/>
                </a:lnTo>
                <a:lnTo>
                  <a:pt x="943" y="230"/>
                </a:lnTo>
                <a:lnTo>
                  <a:pt x="944" y="231"/>
                </a:lnTo>
                <a:lnTo>
                  <a:pt x="944" y="232"/>
                </a:lnTo>
                <a:lnTo>
                  <a:pt x="944" y="233"/>
                </a:lnTo>
                <a:lnTo>
                  <a:pt x="944" y="234"/>
                </a:lnTo>
                <a:lnTo>
                  <a:pt x="944" y="235"/>
                </a:lnTo>
                <a:lnTo>
                  <a:pt x="945" y="235"/>
                </a:lnTo>
                <a:lnTo>
                  <a:pt x="945" y="236"/>
                </a:lnTo>
                <a:lnTo>
                  <a:pt x="945" y="237"/>
                </a:lnTo>
                <a:lnTo>
                  <a:pt x="946" y="238"/>
                </a:lnTo>
                <a:lnTo>
                  <a:pt x="947" y="237"/>
                </a:lnTo>
                <a:lnTo>
                  <a:pt x="948" y="236"/>
                </a:lnTo>
                <a:lnTo>
                  <a:pt x="955" y="233"/>
                </a:lnTo>
                <a:lnTo>
                  <a:pt x="956" y="232"/>
                </a:lnTo>
                <a:lnTo>
                  <a:pt x="956" y="231"/>
                </a:lnTo>
                <a:lnTo>
                  <a:pt x="957" y="231"/>
                </a:lnTo>
                <a:lnTo>
                  <a:pt x="959" y="231"/>
                </a:lnTo>
                <a:lnTo>
                  <a:pt x="961" y="230"/>
                </a:lnTo>
                <a:lnTo>
                  <a:pt x="963" y="229"/>
                </a:lnTo>
                <a:lnTo>
                  <a:pt x="964" y="228"/>
                </a:lnTo>
                <a:lnTo>
                  <a:pt x="965" y="228"/>
                </a:lnTo>
                <a:lnTo>
                  <a:pt x="966" y="227"/>
                </a:lnTo>
                <a:lnTo>
                  <a:pt x="967" y="227"/>
                </a:lnTo>
                <a:lnTo>
                  <a:pt x="967" y="226"/>
                </a:lnTo>
                <a:lnTo>
                  <a:pt x="968" y="226"/>
                </a:lnTo>
                <a:lnTo>
                  <a:pt x="968" y="225"/>
                </a:lnTo>
                <a:lnTo>
                  <a:pt x="969" y="225"/>
                </a:lnTo>
                <a:lnTo>
                  <a:pt x="971" y="224"/>
                </a:lnTo>
                <a:lnTo>
                  <a:pt x="971" y="223"/>
                </a:lnTo>
                <a:lnTo>
                  <a:pt x="972" y="223"/>
                </a:lnTo>
                <a:lnTo>
                  <a:pt x="974" y="222"/>
                </a:lnTo>
                <a:lnTo>
                  <a:pt x="975" y="222"/>
                </a:lnTo>
                <a:lnTo>
                  <a:pt x="977" y="220"/>
                </a:lnTo>
                <a:lnTo>
                  <a:pt x="980" y="219"/>
                </a:lnTo>
                <a:lnTo>
                  <a:pt x="980" y="219"/>
                </a:lnTo>
                <a:lnTo>
                  <a:pt x="981" y="219"/>
                </a:lnTo>
                <a:lnTo>
                  <a:pt x="981" y="219"/>
                </a:lnTo>
                <a:lnTo>
                  <a:pt x="981" y="220"/>
                </a:lnTo>
                <a:lnTo>
                  <a:pt x="981" y="222"/>
                </a:lnTo>
                <a:lnTo>
                  <a:pt x="981" y="223"/>
                </a:lnTo>
                <a:lnTo>
                  <a:pt x="981" y="224"/>
                </a:lnTo>
                <a:lnTo>
                  <a:pt x="981" y="225"/>
                </a:lnTo>
                <a:lnTo>
                  <a:pt x="981" y="227"/>
                </a:lnTo>
                <a:lnTo>
                  <a:pt x="981" y="228"/>
                </a:lnTo>
                <a:lnTo>
                  <a:pt x="981" y="229"/>
                </a:lnTo>
                <a:lnTo>
                  <a:pt x="981" y="230"/>
                </a:lnTo>
                <a:lnTo>
                  <a:pt x="981" y="231"/>
                </a:lnTo>
                <a:lnTo>
                  <a:pt x="982" y="231"/>
                </a:lnTo>
                <a:lnTo>
                  <a:pt x="982" y="233"/>
                </a:lnTo>
                <a:lnTo>
                  <a:pt x="983" y="234"/>
                </a:lnTo>
                <a:lnTo>
                  <a:pt x="984" y="235"/>
                </a:lnTo>
                <a:lnTo>
                  <a:pt x="985" y="236"/>
                </a:lnTo>
                <a:lnTo>
                  <a:pt x="985" y="237"/>
                </a:lnTo>
                <a:lnTo>
                  <a:pt x="986" y="239"/>
                </a:lnTo>
                <a:lnTo>
                  <a:pt x="988" y="238"/>
                </a:lnTo>
                <a:lnTo>
                  <a:pt x="989" y="238"/>
                </a:lnTo>
                <a:lnTo>
                  <a:pt x="989" y="239"/>
                </a:lnTo>
                <a:lnTo>
                  <a:pt x="990" y="239"/>
                </a:lnTo>
                <a:lnTo>
                  <a:pt x="990" y="240"/>
                </a:lnTo>
                <a:lnTo>
                  <a:pt x="991" y="242"/>
                </a:lnTo>
                <a:lnTo>
                  <a:pt x="992" y="241"/>
                </a:lnTo>
                <a:lnTo>
                  <a:pt x="994" y="240"/>
                </a:lnTo>
                <a:lnTo>
                  <a:pt x="995" y="239"/>
                </a:lnTo>
                <a:lnTo>
                  <a:pt x="996" y="239"/>
                </a:lnTo>
                <a:lnTo>
                  <a:pt x="997" y="238"/>
                </a:lnTo>
                <a:lnTo>
                  <a:pt x="998" y="238"/>
                </a:lnTo>
                <a:lnTo>
                  <a:pt x="999" y="237"/>
                </a:lnTo>
                <a:lnTo>
                  <a:pt x="1000" y="237"/>
                </a:lnTo>
                <a:lnTo>
                  <a:pt x="1000" y="236"/>
                </a:lnTo>
                <a:lnTo>
                  <a:pt x="1001" y="236"/>
                </a:lnTo>
                <a:lnTo>
                  <a:pt x="1003" y="236"/>
                </a:lnTo>
                <a:lnTo>
                  <a:pt x="1003" y="235"/>
                </a:lnTo>
                <a:lnTo>
                  <a:pt x="1003" y="234"/>
                </a:lnTo>
                <a:lnTo>
                  <a:pt x="1003" y="232"/>
                </a:lnTo>
                <a:lnTo>
                  <a:pt x="1002" y="231"/>
                </a:lnTo>
                <a:lnTo>
                  <a:pt x="1002" y="231"/>
                </a:lnTo>
                <a:lnTo>
                  <a:pt x="1001" y="230"/>
                </a:lnTo>
                <a:lnTo>
                  <a:pt x="1001" y="229"/>
                </a:lnTo>
                <a:lnTo>
                  <a:pt x="1002" y="229"/>
                </a:lnTo>
                <a:lnTo>
                  <a:pt x="1003" y="229"/>
                </a:lnTo>
                <a:lnTo>
                  <a:pt x="1003" y="230"/>
                </a:lnTo>
                <a:lnTo>
                  <a:pt x="1004" y="233"/>
                </a:lnTo>
                <a:lnTo>
                  <a:pt x="1005" y="233"/>
                </a:lnTo>
                <a:lnTo>
                  <a:pt x="1006" y="233"/>
                </a:lnTo>
                <a:lnTo>
                  <a:pt x="1007" y="233"/>
                </a:lnTo>
                <a:lnTo>
                  <a:pt x="1007" y="232"/>
                </a:lnTo>
                <a:lnTo>
                  <a:pt x="1008" y="232"/>
                </a:lnTo>
                <a:lnTo>
                  <a:pt x="1009" y="232"/>
                </a:lnTo>
                <a:lnTo>
                  <a:pt x="1010" y="232"/>
                </a:lnTo>
                <a:lnTo>
                  <a:pt x="1011" y="232"/>
                </a:lnTo>
                <a:lnTo>
                  <a:pt x="1012" y="232"/>
                </a:lnTo>
                <a:lnTo>
                  <a:pt x="1013" y="232"/>
                </a:lnTo>
                <a:lnTo>
                  <a:pt x="1013" y="231"/>
                </a:lnTo>
                <a:lnTo>
                  <a:pt x="1014" y="231"/>
                </a:lnTo>
                <a:lnTo>
                  <a:pt x="1015" y="233"/>
                </a:lnTo>
                <a:lnTo>
                  <a:pt x="1015" y="234"/>
                </a:lnTo>
                <a:lnTo>
                  <a:pt x="1013" y="234"/>
                </a:lnTo>
                <a:lnTo>
                  <a:pt x="1010" y="235"/>
                </a:lnTo>
                <a:lnTo>
                  <a:pt x="1009" y="235"/>
                </a:lnTo>
                <a:lnTo>
                  <a:pt x="1007" y="235"/>
                </a:lnTo>
                <a:lnTo>
                  <a:pt x="1005" y="235"/>
                </a:lnTo>
                <a:lnTo>
                  <a:pt x="1004" y="235"/>
                </a:lnTo>
                <a:lnTo>
                  <a:pt x="1004" y="236"/>
                </a:lnTo>
                <a:lnTo>
                  <a:pt x="1003" y="236"/>
                </a:lnTo>
                <a:lnTo>
                  <a:pt x="1002" y="236"/>
                </a:lnTo>
                <a:lnTo>
                  <a:pt x="1001" y="236"/>
                </a:lnTo>
                <a:lnTo>
                  <a:pt x="1000" y="237"/>
                </a:lnTo>
                <a:lnTo>
                  <a:pt x="999" y="238"/>
                </a:lnTo>
                <a:lnTo>
                  <a:pt x="998" y="238"/>
                </a:lnTo>
                <a:lnTo>
                  <a:pt x="996" y="239"/>
                </a:lnTo>
                <a:lnTo>
                  <a:pt x="994" y="241"/>
                </a:lnTo>
                <a:lnTo>
                  <a:pt x="992" y="241"/>
                </a:lnTo>
                <a:lnTo>
                  <a:pt x="992" y="242"/>
                </a:lnTo>
                <a:lnTo>
                  <a:pt x="991" y="243"/>
                </a:lnTo>
                <a:lnTo>
                  <a:pt x="990" y="243"/>
                </a:lnTo>
                <a:lnTo>
                  <a:pt x="989" y="243"/>
                </a:lnTo>
                <a:lnTo>
                  <a:pt x="989" y="243"/>
                </a:lnTo>
                <a:lnTo>
                  <a:pt x="988" y="243"/>
                </a:lnTo>
                <a:lnTo>
                  <a:pt x="987" y="244"/>
                </a:lnTo>
                <a:lnTo>
                  <a:pt x="986" y="244"/>
                </a:lnTo>
                <a:lnTo>
                  <a:pt x="984" y="245"/>
                </a:lnTo>
                <a:lnTo>
                  <a:pt x="983" y="246"/>
                </a:lnTo>
                <a:lnTo>
                  <a:pt x="982" y="247"/>
                </a:lnTo>
                <a:lnTo>
                  <a:pt x="980" y="248"/>
                </a:lnTo>
                <a:lnTo>
                  <a:pt x="979" y="249"/>
                </a:lnTo>
                <a:lnTo>
                  <a:pt x="978" y="249"/>
                </a:lnTo>
                <a:lnTo>
                  <a:pt x="977" y="250"/>
                </a:lnTo>
                <a:lnTo>
                  <a:pt x="976" y="250"/>
                </a:lnTo>
                <a:lnTo>
                  <a:pt x="975" y="251"/>
                </a:lnTo>
                <a:lnTo>
                  <a:pt x="972" y="253"/>
                </a:lnTo>
                <a:lnTo>
                  <a:pt x="970" y="253"/>
                </a:lnTo>
                <a:lnTo>
                  <a:pt x="970" y="254"/>
                </a:lnTo>
                <a:lnTo>
                  <a:pt x="969" y="254"/>
                </a:lnTo>
                <a:lnTo>
                  <a:pt x="968" y="255"/>
                </a:lnTo>
                <a:lnTo>
                  <a:pt x="967" y="255"/>
                </a:lnTo>
                <a:lnTo>
                  <a:pt x="966" y="255"/>
                </a:lnTo>
                <a:lnTo>
                  <a:pt x="965" y="256"/>
                </a:lnTo>
                <a:lnTo>
                  <a:pt x="963" y="257"/>
                </a:lnTo>
                <a:lnTo>
                  <a:pt x="962" y="257"/>
                </a:lnTo>
                <a:lnTo>
                  <a:pt x="962" y="258"/>
                </a:lnTo>
                <a:lnTo>
                  <a:pt x="961" y="258"/>
                </a:lnTo>
                <a:lnTo>
                  <a:pt x="960" y="259"/>
                </a:lnTo>
                <a:lnTo>
                  <a:pt x="958" y="260"/>
                </a:lnTo>
                <a:lnTo>
                  <a:pt x="957" y="260"/>
                </a:lnTo>
                <a:lnTo>
                  <a:pt x="956" y="261"/>
                </a:lnTo>
                <a:lnTo>
                  <a:pt x="956" y="261"/>
                </a:lnTo>
                <a:lnTo>
                  <a:pt x="956" y="262"/>
                </a:lnTo>
                <a:lnTo>
                  <a:pt x="955" y="262"/>
                </a:lnTo>
                <a:lnTo>
                  <a:pt x="953" y="263"/>
                </a:lnTo>
                <a:lnTo>
                  <a:pt x="951" y="264"/>
                </a:lnTo>
                <a:lnTo>
                  <a:pt x="949" y="266"/>
                </a:lnTo>
                <a:lnTo>
                  <a:pt x="947" y="266"/>
                </a:lnTo>
                <a:lnTo>
                  <a:pt x="946" y="267"/>
                </a:lnTo>
                <a:lnTo>
                  <a:pt x="945" y="267"/>
                </a:lnTo>
                <a:lnTo>
                  <a:pt x="945" y="267"/>
                </a:lnTo>
                <a:lnTo>
                  <a:pt x="946" y="268"/>
                </a:lnTo>
                <a:lnTo>
                  <a:pt x="948" y="270"/>
                </a:lnTo>
                <a:lnTo>
                  <a:pt x="948" y="271"/>
                </a:lnTo>
                <a:lnTo>
                  <a:pt x="949" y="272"/>
                </a:lnTo>
                <a:lnTo>
                  <a:pt x="950" y="273"/>
                </a:lnTo>
                <a:lnTo>
                  <a:pt x="951" y="275"/>
                </a:lnTo>
                <a:lnTo>
                  <a:pt x="952" y="276"/>
                </a:lnTo>
                <a:lnTo>
                  <a:pt x="952" y="277"/>
                </a:lnTo>
                <a:lnTo>
                  <a:pt x="953" y="277"/>
                </a:lnTo>
                <a:lnTo>
                  <a:pt x="953" y="278"/>
                </a:lnTo>
                <a:lnTo>
                  <a:pt x="953" y="279"/>
                </a:lnTo>
                <a:lnTo>
                  <a:pt x="953" y="279"/>
                </a:lnTo>
                <a:lnTo>
                  <a:pt x="953" y="280"/>
                </a:lnTo>
                <a:lnTo>
                  <a:pt x="953" y="281"/>
                </a:lnTo>
                <a:lnTo>
                  <a:pt x="954" y="282"/>
                </a:lnTo>
                <a:lnTo>
                  <a:pt x="955" y="283"/>
                </a:lnTo>
                <a:lnTo>
                  <a:pt x="956" y="284"/>
                </a:lnTo>
                <a:lnTo>
                  <a:pt x="956" y="285"/>
                </a:lnTo>
                <a:lnTo>
                  <a:pt x="956" y="286"/>
                </a:lnTo>
                <a:lnTo>
                  <a:pt x="957" y="287"/>
                </a:lnTo>
                <a:lnTo>
                  <a:pt x="957" y="288"/>
                </a:lnTo>
                <a:lnTo>
                  <a:pt x="958" y="289"/>
                </a:lnTo>
                <a:lnTo>
                  <a:pt x="959" y="290"/>
                </a:lnTo>
                <a:lnTo>
                  <a:pt x="960" y="291"/>
                </a:lnTo>
                <a:lnTo>
                  <a:pt x="960" y="291"/>
                </a:lnTo>
                <a:lnTo>
                  <a:pt x="961" y="292"/>
                </a:lnTo>
                <a:lnTo>
                  <a:pt x="962" y="293"/>
                </a:lnTo>
                <a:lnTo>
                  <a:pt x="963" y="294"/>
                </a:lnTo>
                <a:lnTo>
                  <a:pt x="963" y="295"/>
                </a:lnTo>
                <a:lnTo>
                  <a:pt x="964" y="295"/>
                </a:lnTo>
                <a:lnTo>
                  <a:pt x="963" y="296"/>
                </a:lnTo>
                <a:lnTo>
                  <a:pt x="961" y="296"/>
                </a:lnTo>
                <a:lnTo>
                  <a:pt x="959" y="296"/>
                </a:lnTo>
                <a:lnTo>
                  <a:pt x="957" y="297"/>
                </a:lnTo>
                <a:lnTo>
                  <a:pt x="956" y="298"/>
                </a:lnTo>
                <a:lnTo>
                  <a:pt x="955" y="299"/>
                </a:lnTo>
                <a:lnTo>
                  <a:pt x="950" y="301"/>
                </a:lnTo>
                <a:lnTo>
                  <a:pt x="950" y="300"/>
                </a:lnTo>
                <a:lnTo>
                  <a:pt x="949" y="300"/>
                </a:lnTo>
                <a:lnTo>
                  <a:pt x="949" y="299"/>
                </a:lnTo>
                <a:lnTo>
                  <a:pt x="949" y="298"/>
                </a:lnTo>
                <a:lnTo>
                  <a:pt x="950" y="297"/>
                </a:lnTo>
                <a:lnTo>
                  <a:pt x="951" y="297"/>
                </a:lnTo>
                <a:lnTo>
                  <a:pt x="952" y="296"/>
                </a:lnTo>
                <a:lnTo>
                  <a:pt x="953" y="296"/>
                </a:lnTo>
                <a:lnTo>
                  <a:pt x="953" y="295"/>
                </a:lnTo>
                <a:lnTo>
                  <a:pt x="953" y="294"/>
                </a:lnTo>
                <a:lnTo>
                  <a:pt x="953" y="295"/>
                </a:lnTo>
                <a:lnTo>
                  <a:pt x="954" y="295"/>
                </a:lnTo>
                <a:lnTo>
                  <a:pt x="955" y="295"/>
                </a:lnTo>
                <a:lnTo>
                  <a:pt x="956" y="294"/>
                </a:lnTo>
                <a:lnTo>
                  <a:pt x="956" y="293"/>
                </a:lnTo>
                <a:lnTo>
                  <a:pt x="957" y="293"/>
                </a:lnTo>
                <a:lnTo>
                  <a:pt x="957" y="292"/>
                </a:lnTo>
                <a:lnTo>
                  <a:pt x="958" y="292"/>
                </a:lnTo>
                <a:lnTo>
                  <a:pt x="959" y="292"/>
                </a:lnTo>
                <a:lnTo>
                  <a:pt x="959" y="293"/>
                </a:lnTo>
                <a:lnTo>
                  <a:pt x="960" y="294"/>
                </a:lnTo>
                <a:lnTo>
                  <a:pt x="960" y="295"/>
                </a:lnTo>
                <a:lnTo>
                  <a:pt x="961" y="296"/>
                </a:lnTo>
                <a:lnTo>
                  <a:pt x="961" y="295"/>
                </a:lnTo>
                <a:lnTo>
                  <a:pt x="963" y="295"/>
                </a:lnTo>
                <a:lnTo>
                  <a:pt x="962" y="294"/>
                </a:lnTo>
                <a:lnTo>
                  <a:pt x="962" y="293"/>
                </a:lnTo>
                <a:lnTo>
                  <a:pt x="961" y="292"/>
                </a:lnTo>
                <a:lnTo>
                  <a:pt x="960" y="291"/>
                </a:lnTo>
                <a:lnTo>
                  <a:pt x="959" y="291"/>
                </a:lnTo>
                <a:lnTo>
                  <a:pt x="958" y="289"/>
                </a:lnTo>
                <a:lnTo>
                  <a:pt x="957" y="288"/>
                </a:lnTo>
                <a:lnTo>
                  <a:pt x="956" y="287"/>
                </a:lnTo>
                <a:lnTo>
                  <a:pt x="956" y="286"/>
                </a:lnTo>
                <a:lnTo>
                  <a:pt x="956" y="285"/>
                </a:lnTo>
                <a:lnTo>
                  <a:pt x="955" y="284"/>
                </a:lnTo>
                <a:lnTo>
                  <a:pt x="954" y="283"/>
                </a:lnTo>
                <a:lnTo>
                  <a:pt x="954" y="282"/>
                </a:lnTo>
                <a:lnTo>
                  <a:pt x="953" y="281"/>
                </a:lnTo>
                <a:lnTo>
                  <a:pt x="953" y="280"/>
                </a:lnTo>
                <a:lnTo>
                  <a:pt x="952" y="280"/>
                </a:lnTo>
                <a:lnTo>
                  <a:pt x="952" y="279"/>
                </a:lnTo>
                <a:lnTo>
                  <a:pt x="951" y="279"/>
                </a:lnTo>
                <a:lnTo>
                  <a:pt x="952" y="279"/>
                </a:lnTo>
                <a:lnTo>
                  <a:pt x="951" y="278"/>
                </a:lnTo>
                <a:lnTo>
                  <a:pt x="952" y="277"/>
                </a:lnTo>
                <a:lnTo>
                  <a:pt x="951" y="276"/>
                </a:lnTo>
                <a:lnTo>
                  <a:pt x="951" y="275"/>
                </a:lnTo>
                <a:lnTo>
                  <a:pt x="950" y="274"/>
                </a:lnTo>
                <a:lnTo>
                  <a:pt x="949" y="273"/>
                </a:lnTo>
                <a:lnTo>
                  <a:pt x="949" y="272"/>
                </a:lnTo>
                <a:lnTo>
                  <a:pt x="948" y="271"/>
                </a:lnTo>
                <a:lnTo>
                  <a:pt x="947" y="270"/>
                </a:lnTo>
                <a:lnTo>
                  <a:pt x="946" y="269"/>
                </a:lnTo>
                <a:lnTo>
                  <a:pt x="945" y="268"/>
                </a:lnTo>
                <a:lnTo>
                  <a:pt x="943" y="270"/>
                </a:lnTo>
                <a:lnTo>
                  <a:pt x="944" y="271"/>
                </a:lnTo>
                <a:lnTo>
                  <a:pt x="943" y="271"/>
                </a:lnTo>
                <a:lnTo>
                  <a:pt x="942" y="272"/>
                </a:lnTo>
                <a:lnTo>
                  <a:pt x="941" y="272"/>
                </a:lnTo>
                <a:lnTo>
                  <a:pt x="940" y="273"/>
                </a:lnTo>
                <a:lnTo>
                  <a:pt x="939" y="274"/>
                </a:lnTo>
                <a:lnTo>
                  <a:pt x="938" y="274"/>
                </a:lnTo>
                <a:lnTo>
                  <a:pt x="937" y="274"/>
                </a:lnTo>
                <a:lnTo>
                  <a:pt x="937" y="275"/>
                </a:lnTo>
                <a:lnTo>
                  <a:pt x="936" y="275"/>
                </a:lnTo>
                <a:lnTo>
                  <a:pt x="935" y="274"/>
                </a:lnTo>
                <a:lnTo>
                  <a:pt x="935" y="273"/>
                </a:lnTo>
                <a:lnTo>
                  <a:pt x="934" y="273"/>
                </a:lnTo>
                <a:lnTo>
                  <a:pt x="936" y="272"/>
                </a:lnTo>
                <a:lnTo>
                  <a:pt x="939" y="270"/>
                </a:lnTo>
                <a:lnTo>
                  <a:pt x="940" y="270"/>
                </a:lnTo>
                <a:lnTo>
                  <a:pt x="940" y="269"/>
                </a:lnTo>
                <a:lnTo>
                  <a:pt x="939" y="268"/>
                </a:lnTo>
                <a:lnTo>
                  <a:pt x="941" y="267"/>
                </a:lnTo>
                <a:lnTo>
                  <a:pt x="942" y="266"/>
                </a:lnTo>
                <a:lnTo>
                  <a:pt x="943" y="266"/>
                </a:lnTo>
                <a:lnTo>
                  <a:pt x="944" y="267"/>
                </a:lnTo>
                <a:lnTo>
                  <a:pt x="945" y="267"/>
                </a:lnTo>
                <a:lnTo>
                  <a:pt x="946" y="266"/>
                </a:lnTo>
                <a:lnTo>
                  <a:pt x="947" y="266"/>
                </a:lnTo>
                <a:lnTo>
                  <a:pt x="945" y="264"/>
                </a:lnTo>
                <a:lnTo>
                  <a:pt x="946" y="264"/>
                </a:lnTo>
                <a:lnTo>
                  <a:pt x="947" y="263"/>
                </a:lnTo>
                <a:lnTo>
                  <a:pt x="948" y="263"/>
                </a:lnTo>
                <a:lnTo>
                  <a:pt x="949" y="262"/>
                </a:lnTo>
                <a:lnTo>
                  <a:pt x="950" y="262"/>
                </a:lnTo>
                <a:lnTo>
                  <a:pt x="950" y="261"/>
                </a:lnTo>
                <a:lnTo>
                  <a:pt x="951" y="261"/>
                </a:lnTo>
                <a:lnTo>
                  <a:pt x="952" y="262"/>
                </a:lnTo>
                <a:lnTo>
                  <a:pt x="952" y="263"/>
                </a:lnTo>
                <a:lnTo>
                  <a:pt x="953" y="263"/>
                </a:lnTo>
                <a:lnTo>
                  <a:pt x="954" y="262"/>
                </a:lnTo>
                <a:lnTo>
                  <a:pt x="955" y="261"/>
                </a:lnTo>
                <a:lnTo>
                  <a:pt x="956" y="261"/>
                </a:lnTo>
                <a:lnTo>
                  <a:pt x="956" y="260"/>
                </a:lnTo>
                <a:lnTo>
                  <a:pt x="960" y="258"/>
                </a:lnTo>
                <a:lnTo>
                  <a:pt x="961" y="257"/>
                </a:lnTo>
                <a:lnTo>
                  <a:pt x="962" y="257"/>
                </a:lnTo>
                <a:lnTo>
                  <a:pt x="963" y="257"/>
                </a:lnTo>
                <a:lnTo>
                  <a:pt x="963" y="256"/>
                </a:lnTo>
                <a:lnTo>
                  <a:pt x="965" y="255"/>
                </a:lnTo>
                <a:lnTo>
                  <a:pt x="966" y="255"/>
                </a:lnTo>
                <a:lnTo>
                  <a:pt x="967" y="255"/>
                </a:lnTo>
                <a:lnTo>
                  <a:pt x="968" y="254"/>
                </a:lnTo>
                <a:lnTo>
                  <a:pt x="970" y="253"/>
                </a:lnTo>
                <a:lnTo>
                  <a:pt x="972" y="252"/>
                </a:lnTo>
                <a:lnTo>
                  <a:pt x="973" y="251"/>
                </a:lnTo>
                <a:lnTo>
                  <a:pt x="976" y="250"/>
                </a:lnTo>
                <a:lnTo>
                  <a:pt x="978" y="249"/>
                </a:lnTo>
                <a:lnTo>
                  <a:pt x="979" y="248"/>
                </a:lnTo>
                <a:lnTo>
                  <a:pt x="980" y="248"/>
                </a:lnTo>
                <a:lnTo>
                  <a:pt x="980" y="247"/>
                </a:lnTo>
                <a:lnTo>
                  <a:pt x="981" y="246"/>
                </a:lnTo>
                <a:lnTo>
                  <a:pt x="981" y="245"/>
                </a:lnTo>
                <a:lnTo>
                  <a:pt x="982" y="244"/>
                </a:lnTo>
                <a:lnTo>
                  <a:pt x="983" y="244"/>
                </a:lnTo>
                <a:lnTo>
                  <a:pt x="984" y="243"/>
                </a:lnTo>
                <a:lnTo>
                  <a:pt x="986" y="243"/>
                </a:lnTo>
                <a:lnTo>
                  <a:pt x="987" y="242"/>
                </a:lnTo>
                <a:lnTo>
                  <a:pt x="988" y="242"/>
                </a:lnTo>
                <a:lnTo>
                  <a:pt x="986" y="240"/>
                </a:lnTo>
                <a:lnTo>
                  <a:pt x="986" y="239"/>
                </a:lnTo>
                <a:lnTo>
                  <a:pt x="985" y="238"/>
                </a:lnTo>
                <a:lnTo>
                  <a:pt x="984" y="237"/>
                </a:lnTo>
                <a:lnTo>
                  <a:pt x="984" y="236"/>
                </a:lnTo>
                <a:lnTo>
                  <a:pt x="983" y="235"/>
                </a:lnTo>
                <a:lnTo>
                  <a:pt x="983" y="234"/>
                </a:lnTo>
                <a:lnTo>
                  <a:pt x="982" y="233"/>
                </a:lnTo>
                <a:lnTo>
                  <a:pt x="982" y="232"/>
                </a:lnTo>
                <a:lnTo>
                  <a:pt x="981" y="232"/>
                </a:lnTo>
                <a:lnTo>
                  <a:pt x="981" y="231"/>
                </a:lnTo>
                <a:lnTo>
                  <a:pt x="981" y="231"/>
                </a:lnTo>
                <a:lnTo>
                  <a:pt x="981" y="230"/>
                </a:lnTo>
                <a:lnTo>
                  <a:pt x="981" y="229"/>
                </a:lnTo>
                <a:lnTo>
                  <a:pt x="981" y="227"/>
                </a:lnTo>
                <a:lnTo>
                  <a:pt x="981" y="225"/>
                </a:lnTo>
                <a:lnTo>
                  <a:pt x="981" y="224"/>
                </a:lnTo>
                <a:lnTo>
                  <a:pt x="981" y="223"/>
                </a:lnTo>
                <a:lnTo>
                  <a:pt x="980" y="223"/>
                </a:lnTo>
                <a:lnTo>
                  <a:pt x="980" y="222"/>
                </a:lnTo>
                <a:lnTo>
                  <a:pt x="979" y="222"/>
                </a:lnTo>
                <a:lnTo>
                  <a:pt x="978" y="222"/>
                </a:lnTo>
                <a:lnTo>
                  <a:pt x="978" y="221"/>
                </a:lnTo>
                <a:lnTo>
                  <a:pt x="975" y="222"/>
                </a:lnTo>
                <a:lnTo>
                  <a:pt x="974" y="223"/>
                </a:lnTo>
                <a:lnTo>
                  <a:pt x="972" y="224"/>
                </a:lnTo>
                <a:lnTo>
                  <a:pt x="971" y="225"/>
                </a:lnTo>
                <a:lnTo>
                  <a:pt x="970" y="225"/>
                </a:lnTo>
                <a:lnTo>
                  <a:pt x="969" y="226"/>
                </a:lnTo>
                <a:lnTo>
                  <a:pt x="968" y="226"/>
                </a:lnTo>
                <a:lnTo>
                  <a:pt x="968" y="227"/>
                </a:lnTo>
                <a:lnTo>
                  <a:pt x="967" y="227"/>
                </a:lnTo>
                <a:lnTo>
                  <a:pt x="966" y="228"/>
                </a:lnTo>
                <a:lnTo>
                  <a:pt x="965" y="228"/>
                </a:lnTo>
                <a:lnTo>
                  <a:pt x="965" y="229"/>
                </a:lnTo>
                <a:lnTo>
                  <a:pt x="964" y="229"/>
                </a:lnTo>
                <a:lnTo>
                  <a:pt x="962" y="230"/>
                </a:lnTo>
                <a:lnTo>
                  <a:pt x="961" y="231"/>
                </a:lnTo>
                <a:lnTo>
                  <a:pt x="960" y="231"/>
                </a:lnTo>
                <a:lnTo>
                  <a:pt x="959" y="231"/>
                </a:lnTo>
                <a:lnTo>
                  <a:pt x="958" y="232"/>
                </a:lnTo>
                <a:lnTo>
                  <a:pt x="956" y="233"/>
                </a:lnTo>
                <a:lnTo>
                  <a:pt x="955" y="233"/>
                </a:lnTo>
                <a:lnTo>
                  <a:pt x="955" y="234"/>
                </a:lnTo>
                <a:lnTo>
                  <a:pt x="950" y="237"/>
                </a:lnTo>
                <a:lnTo>
                  <a:pt x="948" y="238"/>
                </a:lnTo>
                <a:lnTo>
                  <a:pt x="947" y="238"/>
                </a:lnTo>
                <a:lnTo>
                  <a:pt x="946" y="239"/>
                </a:lnTo>
                <a:lnTo>
                  <a:pt x="945" y="239"/>
                </a:lnTo>
                <a:lnTo>
                  <a:pt x="944" y="240"/>
                </a:lnTo>
                <a:lnTo>
                  <a:pt x="944" y="241"/>
                </a:lnTo>
                <a:lnTo>
                  <a:pt x="945" y="241"/>
                </a:lnTo>
                <a:lnTo>
                  <a:pt x="946" y="240"/>
                </a:lnTo>
                <a:lnTo>
                  <a:pt x="948" y="245"/>
                </a:lnTo>
                <a:lnTo>
                  <a:pt x="950" y="248"/>
                </a:lnTo>
                <a:lnTo>
                  <a:pt x="950" y="250"/>
                </a:lnTo>
                <a:lnTo>
                  <a:pt x="948" y="251"/>
                </a:lnTo>
                <a:lnTo>
                  <a:pt x="948" y="250"/>
                </a:lnTo>
                <a:lnTo>
                  <a:pt x="947" y="250"/>
                </a:lnTo>
                <a:lnTo>
                  <a:pt x="945" y="251"/>
                </a:lnTo>
                <a:lnTo>
                  <a:pt x="944" y="252"/>
                </a:lnTo>
                <a:lnTo>
                  <a:pt x="944" y="251"/>
                </a:lnTo>
                <a:lnTo>
                  <a:pt x="944" y="251"/>
                </a:lnTo>
                <a:lnTo>
                  <a:pt x="944" y="250"/>
                </a:lnTo>
                <a:lnTo>
                  <a:pt x="943" y="250"/>
                </a:lnTo>
                <a:lnTo>
                  <a:pt x="943" y="249"/>
                </a:lnTo>
                <a:lnTo>
                  <a:pt x="942" y="247"/>
                </a:lnTo>
                <a:lnTo>
                  <a:pt x="941" y="246"/>
                </a:lnTo>
                <a:lnTo>
                  <a:pt x="940" y="246"/>
                </a:lnTo>
                <a:lnTo>
                  <a:pt x="940" y="245"/>
                </a:lnTo>
                <a:lnTo>
                  <a:pt x="941" y="245"/>
                </a:lnTo>
                <a:lnTo>
                  <a:pt x="941" y="244"/>
                </a:lnTo>
                <a:lnTo>
                  <a:pt x="940" y="243"/>
                </a:lnTo>
                <a:lnTo>
                  <a:pt x="940" y="243"/>
                </a:lnTo>
                <a:lnTo>
                  <a:pt x="939" y="243"/>
                </a:lnTo>
                <a:lnTo>
                  <a:pt x="936" y="244"/>
                </a:lnTo>
                <a:lnTo>
                  <a:pt x="934" y="244"/>
                </a:lnTo>
                <a:lnTo>
                  <a:pt x="933" y="245"/>
                </a:lnTo>
                <a:lnTo>
                  <a:pt x="932" y="246"/>
                </a:lnTo>
                <a:lnTo>
                  <a:pt x="932" y="246"/>
                </a:lnTo>
                <a:lnTo>
                  <a:pt x="931" y="247"/>
                </a:lnTo>
                <a:lnTo>
                  <a:pt x="930" y="245"/>
                </a:lnTo>
                <a:lnTo>
                  <a:pt x="930" y="244"/>
                </a:lnTo>
                <a:lnTo>
                  <a:pt x="931" y="244"/>
                </a:lnTo>
                <a:lnTo>
                  <a:pt x="932" y="244"/>
                </a:lnTo>
                <a:lnTo>
                  <a:pt x="932" y="243"/>
                </a:lnTo>
                <a:lnTo>
                  <a:pt x="932" y="243"/>
                </a:lnTo>
                <a:lnTo>
                  <a:pt x="933" y="243"/>
                </a:lnTo>
                <a:lnTo>
                  <a:pt x="934" y="243"/>
                </a:lnTo>
                <a:lnTo>
                  <a:pt x="935" y="242"/>
                </a:lnTo>
                <a:lnTo>
                  <a:pt x="936" y="242"/>
                </a:lnTo>
                <a:lnTo>
                  <a:pt x="937" y="241"/>
                </a:lnTo>
                <a:lnTo>
                  <a:pt x="936" y="240"/>
                </a:lnTo>
                <a:lnTo>
                  <a:pt x="936" y="239"/>
                </a:lnTo>
                <a:lnTo>
                  <a:pt x="937" y="239"/>
                </a:lnTo>
                <a:lnTo>
                  <a:pt x="937" y="238"/>
                </a:lnTo>
                <a:lnTo>
                  <a:pt x="938" y="238"/>
                </a:lnTo>
                <a:lnTo>
                  <a:pt x="939" y="238"/>
                </a:lnTo>
                <a:lnTo>
                  <a:pt x="939" y="237"/>
                </a:lnTo>
                <a:lnTo>
                  <a:pt x="940" y="237"/>
                </a:lnTo>
                <a:lnTo>
                  <a:pt x="939" y="236"/>
                </a:lnTo>
                <a:lnTo>
                  <a:pt x="939" y="235"/>
                </a:lnTo>
                <a:lnTo>
                  <a:pt x="940" y="234"/>
                </a:lnTo>
                <a:lnTo>
                  <a:pt x="941" y="234"/>
                </a:lnTo>
                <a:lnTo>
                  <a:pt x="940" y="234"/>
                </a:lnTo>
                <a:lnTo>
                  <a:pt x="940" y="233"/>
                </a:lnTo>
                <a:lnTo>
                  <a:pt x="941" y="232"/>
                </a:lnTo>
                <a:lnTo>
                  <a:pt x="943" y="231"/>
                </a:lnTo>
                <a:lnTo>
                  <a:pt x="943" y="231"/>
                </a:lnTo>
                <a:lnTo>
                  <a:pt x="942" y="230"/>
                </a:lnTo>
                <a:lnTo>
                  <a:pt x="942" y="229"/>
                </a:lnTo>
                <a:lnTo>
                  <a:pt x="940" y="226"/>
                </a:lnTo>
                <a:lnTo>
                  <a:pt x="939" y="223"/>
                </a:lnTo>
                <a:lnTo>
                  <a:pt x="939" y="222"/>
                </a:lnTo>
                <a:lnTo>
                  <a:pt x="938" y="221"/>
                </a:lnTo>
                <a:lnTo>
                  <a:pt x="938" y="220"/>
                </a:lnTo>
                <a:lnTo>
                  <a:pt x="938" y="219"/>
                </a:lnTo>
                <a:lnTo>
                  <a:pt x="937" y="219"/>
                </a:lnTo>
                <a:lnTo>
                  <a:pt x="937" y="219"/>
                </a:lnTo>
                <a:lnTo>
                  <a:pt x="937" y="218"/>
                </a:lnTo>
                <a:lnTo>
                  <a:pt x="936" y="218"/>
                </a:lnTo>
                <a:lnTo>
                  <a:pt x="936" y="217"/>
                </a:lnTo>
                <a:lnTo>
                  <a:pt x="935" y="217"/>
                </a:lnTo>
                <a:lnTo>
                  <a:pt x="935" y="216"/>
                </a:lnTo>
                <a:lnTo>
                  <a:pt x="934" y="216"/>
                </a:lnTo>
                <a:lnTo>
                  <a:pt x="932" y="215"/>
                </a:lnTo>
                <a:lnTo>
                  <a:pt x="932" y="214"/>
                </a:lnTo>
                <a:lnTo>
                  <a:pt x="932" y="214"/>
                </a:lnTo>
                <a:lnTo>
                  <a:pt x="932" y="213"/>
                </a:lnTo>
                <a:lnTo>
                  <a:pt x="931" y="213"/>
                </a:lnTo>
                <a:lnTo>
                  <a:pt x="929" y="211"/>
                </a:lnTo>
                <a:lnTo>
                  <a:pt x="928" y="211"/>
                </a:lnTo>
                <a:lnTo>
                  <a:pt x="928" y="210"/>
                </a:lnTo>
                <a:lnTo>
                  <a:pt x="926" y="209"/>
                </a:lnTo>
                <a:lnTo>
                  <a:pt x="925" y="208"/>
                </a:lnTo>
                <a:lnTo>
                  <a:pt x="921" y="205"/>
                </a:lnTo>
                <a:lnTo>
                  <a:pt x="920" y="205"/>
                </a:lnTo>
                <a:lnTo>
                  <a:pt x="919" y="203"/>
                </a:lnTo>
                <a:lnTo>
                  <a:pt x="916" y="201"/>
                </a:lnTo>
                <a:lnTo>
                  <a:pt x="915" y="200"/>
                </a:lnTo>
                <a:lnTo>
                  <a:pt x="914" y="200"/>
                </a:lnTo>
                <a:lnTo>
                  <a:pt x="914" y="199"/>
                </a:lnTo>
                <a:lnTo>
                  <a:pt x="913" y="199"/>
                </a:lnTo>
                <a:lnTo>
                  <a:pt x="912" y="197"/>
                </a:lnTo>
                <a:lnTo>
                  <a:pt x="911" y="197"/>
                </a:lnTo>
                <a:lnTo>
                  <a:pt x="911" y="196"/>
                </a:lnTo>
                <a:lnTo>
                  <a:pt x="910" y="196"/>
                </a:lnTo>
                <a:lnTo>
                  <a:pt x="910" y="195"/>
                </a:lnTo>
                <a:lnTo>
                  <a:pt x="909" y="195"/>
                </a:lnTo>
                <a:lnTo>
                  <a:pt x="909" y="195"/>
                </a:lnTo>
                <a:lnTo>
                  <a:pt x="908" y="195"/>
                </a:lnTo>
                <a:lnTo>
                  <a:pt x="908" y="196"/>
                </a:lnTo>
                <a:lnTo>
                  <a:pt x="907" y="195"/>
                </a:lnTo>
                <a:lnTo>
                  <a:pt x="906" y="195"/>
                </a:lnTo>
                <a:lnTo>
                  <a:pt x="905" y="194"/>
                </a:lnTo>
                <a:lnTo>
                  <a:pt x="904" y="194"/>
                </a:lnTo>
                <a:lnTo>
                  <a:pt x="903" y="194"/>
                </a:lnTo>
                <a:lnTo>
                  <a:pt x="902" y="194"/>
                </a:lnTo>
                <a:lnTo>
                  <a:pt x="902" y="193"/>
                </a:lnTo>
                <a:lnTo>
                  <a:pt x="901" y="193"/>
                </a:lnTo>
                <a:lnTo>
                  <a:pt x="901" y="192"/>
                </a:lnTo>
                <a:lnTo>
                  <a:pt x="900" y="192"/>
                </a:lnTo>
                <a:lnTo>
                  <a:pt x="900" y="191"/>
                </a:lnTo>
                <a:lnTo>
                  <a:pt x="899" y="191"/>
                </a:lnTo>
                <a:lnTo>
                  <a:pt x="899" y="190"/>
                </a:lnTo>
                <a:lnTo>
                  <a:pt x="898" y="190"/>
                </a:lnTo>
                <a:lnTo>
                  <a:pt x="898" y="189"/>
                </a:lnTo>
                <a:lnTo>
                  <a:pt x="897" y="189"/>
                </a:lnTo>
                <a:lnTo>
                  <a:pt x="897" y="188"/>
                </a:lnTo>
                <a:lnTo>
                  <a:pt x="896" y="188"/>
                </a:lnTo>
                <a:lnTo>
                  <a:pt x="896" y="187"/>
                </a:lnTo>
                <a:lnTo>
                  <a:pt x="896" y="187"/>
                </a:lnTo>
                <a:lnTo>
                  <a:pt x="896" y="186"/>
                </a:lnTo>
                <a:lnTo>
                  <a:pt x="895" y="187"/>
                </a:lnTo>
                <a:lnTo>
                  <a:pt x="894" y="187"/>
                </a:lnTo>
                <a:lnTo>
                  <a:pt x="894" y="188"/>
                </a:lnTo>
                <a:lnTo>
                  <a:pt x="892" y="188"/>
                </a:lnTo>
                <a:lnTo>
                  <a:pt x="891" y="188"/>
                </a:lnTo>
                <a:lnTo>
                  <a:pt x="891" y="187"/>
                </a:lnTo>
                <a:lnTo>
                  <a:pt x="891" y="185"/>
                </a:lnTo>
                <a:lnTo>
                  <a:pt x="886" y="185"/>
                </a:lnTo>
                <a:lnTo>
                  <a:pt x="886" y="187"/>
                </a:lnTo>
                <a:lnTo>
                  <a:pt x="884" y="188"/>
                </a:lnTo>
                <a:lnTo>
                  <a:pt x="884" y="188"/>
                </a:lnTo>
                <a:lnTo>
                  <a:pt x="883" y="188"/>
                </a:lnTo>
                <a:lnTo>
                  <a:pt x="883" y="189"/>
                </a:lnTo>
                <a:lnTo>
                  <a:pt x="882" y="189"/>
                </a:lnTo>
                <a:lnTo>
                  <a:pt x="881" y="187"/>
                </a:lnTo>
                <a:lnTo>
                  <a:pt x="881" y="186"/>
                </a:lnTo>
                <a:lnTo>
                  <a:pt x="881" y="185"/>
                </a:lnTo>
                <a:lnTo>
                  <a:pt x="878" y="185"/>
                </a:lnTo>
                <a:lnTo>
                  <a:pt x="878" y="186"/>
                </a:lnTo>
                <a:lnTo>
                  <a:pt x="878" y="187"/>
                </a:lnTo>
                <a:lnTo>
                  <a:pt x="877" y="187"/>
                </a:lnTo>
                <a:lnTo>
                  <a:pt x="876" y="187"/>
                </a:lnTo>
                <a:lnTo>
                  <a:pt x="875" y="187"/>
                </a:lnTo>
                <a:lnTo>
                  <a:pt x="874" y="187"/>
                </a:lnTo>
                <a:lnTo>
                  <a:pt x="873" y="187"/>
                </a:lnTo>
                <a:lnTo>
                  <a:pt x="872" y="187"/>
                </a:lnTo>
                <a:lnTo>
                  <a:pt x="872" y="187"/>
                </a:lnTo>
                <a:lnTo>
                  <a:pt x="871" y="187"/>
                </a:lnTo>
                <a:lnTo>
                  <a:pt x="871" y="185"/>
                </a:lnTo>
                <a:lnTo>
                  <a:pt x="870" y="185"/>
                </a:lnTo>
                <a:lnTo>
                  <a:pt x="869" y="185"/>
                </a:lnTo>
                <a:lnTo>
                  <a:pt x="868" y="185"/>
                </a:lnTo>
                <a:lnTo>
                  <a:pt x="867" y="186"/>
                </a:lnTo>
                <a:lnTo>
                  <a:pt x="866" y="186"/>
                </a:lnTo>
                <a:lnTo>
                  <a:pt x="865" y="186"/>
                </a:lnTo>
                <a:lnTo>
                  <a:pt x="860" y="187"/>
                </a:lnTo>
                <a:lnTo>
                  <a:pt x="859" y="187"/>
                </a:lnTo>
                <a:lnTo>
                  <a:pt x="857" y="187"/>
                </a:lnTo>
                <a:lnTo>
                  <a:pt x="856" y="187"/>
                </a:lnTo>
                <a:lnTo>
                  <a:pt x="855" y="187"/>
                </a:lnTo>
                <a:lnTo>
                  <a:pt x="854" y="187"/>
                </a:lnTo>
                <a:lnTo>
                  <a:pt x="853" y="187"/>
                </a:lnTo>
                <a:lnTo>
                  <a:pt x="852" y="187"/>
                </a:lnTo>
                <a:lnTo>
                  <a:pt x="851" y="187"/>
                </a:lnTo>
                <a:lnTo>
                  <a:pt x="850" y="187"/>
                </a:lnTo>
                <a:lnTo>
                  <a:pt x="847" y="187"/>
                </a:lnTo>
                <a:lnTo>
                  <a:pt x="846" y="187"/>
                </a:lnTo>
                <a:lnTo>
                  <a:pt x="828" y="187"/>
                </a:lnTo>
                <a:lnTo>
                  <a:pt x="827" y="187"/>
                </a:lnTo>
                <a:lnTo>
                  <a:pt x="821" y="187"/>
                </a:lnTo>
                <a:lnTo>
                  <a:pt x="818" y="188"/>
                </a:lnTo>
                <a:lnTo>
                  <a:pt x="817" y="188"/>
                </a:lnTo>
                <a:lnTo>
                  <a:pt x="816" y="187"/>
                </a:lnTo>
                <a:lnTo>
                  <a:pt x="815" y="187"/>
                </a:lnTo>
                <a:lnTo>
                  <a:pt x="814" y="187"/>
                </a:lnTo>
                <a:lnTo>
                  <a:pt x="813" y="187"/>
                </a:lnTo>
                <a:lnTo>
                  <a:pt x="813" y="187"/>
                </a:lnTo>
                <a:lnTo>
                  <a:pt x="812" y="187"/>
                </a:lnTo>
                <a:lnTo>
                  <a:pt x="811" y="187"/>
                </a:lnTo>
                <a:lnTo>
                  <a:pt x="810" y="187"/>
                </a:lnTo>
                <a:lnTo>
                  <a:pt x="810" y="186"/>
                </a:lnTo>
                <a:lnTo>
                  <a:pt x="809" y="186"/>
                </a:lnTo>
                <a:lnTo>
                  <a:pt x="808" y="186"/>
                </a:lnTo>
                <a:lnTo>
                  <a:pt x="807" y="186"/>
                </a:lnTo>
                <a:lnTo>
                  <a:pt x="807" y="185"/>
                </a:lnTo>
                <a:lnTo>
                  <a:pt x="806" y="185"/>
                </a:lnTo>
                <a:lnTo>
                  <a:pt x="804" y="184"/>
                </a:lnTo>
                <a:lnTo>
                  <a:pt x="803" y="183"/>
                </a:lnTo>
                <a:lnTo>
                  <a:pt x="802" y="183"/>
                </a:lnTo>
                <a:lnTo>
                  <a:pt x="801" y="183"/>
                </a:lnTo>
                <a:lnTo>
                  <a:pt x="801" y="183"/>
                </a:lnTo>
                <a:lnTo>
                  <a:pt x="801" y="184"/>
                </a:lnTo>
                <a:lnTo>
                  <a:pt x="800" y="185"/>
                </a:lnTo>
                <a:lnTo>
                  <a:pt x="798" y="187"/>
                </a:lnTo>
                <a:lnTo>
                  <a:pt x="795" y="189"/>
                </a:lnTo>
                <a:lnTo>
                  <a:pt x="792" y="192"/>
                </a:lnTo>
                <a:lnTo>
                  <a:pt x="790" y="194"/>
                </a:lnTo>
                <a:lnTo>
                  <a:pt x="789" y="194"/>
                </a:lnTo>
                <a:lnTo>
                  <a:pt x="789" y="195"/>
                </a:lnTo>
                <a:lnTo>
                  <a:pt x="789" y="195"/>
                </a:lnTo>
                <a:lnTo>
                  <a:pt x="788" y="195"/>
                </a:lnTo>
                <a:lnTo>
                  <a:pt x="788" y="196"/>
                </a:lnTo>
                <a:lnTo>
                  <a:pt x="786" y="197"/>
                </a:lnTo>
                <a:lnTo>
                  <a:pt x="785" y="198"/>
                </a:lnTo>
                <a:lnTo>
                  <a:pt x="782" y="201"/>
                </a:lnTo>
                <a:lnTo>
                  <a:pt x="781" y="201"/>
                </a:lnTo>
                <a:lnTo>
                  <a:pt x="781" y="202"/>
                </a:lnTo>
                <a:lnTo>
                  <a:pt x="780" y="202"/>
                </a:lnTo>
                <a:lnTo>
                  <a:pt x="780" y="203"/>
                </a:lnTo>
                <a:lnTo>
                  <a:pt x="779" y="203"/>
                </a:lnTo>
                <a:lnTo>
                  <a:pt x="779" y="204"/>
                </a:lnTo>
                <a:lnTo>
                  <a:pt x="778" y="205"/>
                </a:lnTo>
                <a:lnTo>
                  <a:pt x="776" y="207"/>
                </a:lnTo>
                <a:lnTo>
                  <a:pt x="773" y="209"/>
                </a:lnTo>
                <a:lnTo>
                  <a:pt x="770" y="212"/>
                </a:lnTo>
                <a:lnTo>
                  <a:pt x="768" y="213"/>
                </a:lnTo>
                <a:lnTo>
                  <a:pt x="767" y="214"/>
                </a:lnTo>
                <a:lnTo>
                  <a:pt x="766" y="215"/>
                </a:lnTo>
                <a:lnTo>
                  <a:pt x="765" y="217"/>
                </a:lnTo>
                <a:lnTo>
                  <a:pt x="764" y="217"/>
                </a:lnTo>
                <a:lnTo>
                  <a:pt x="764" y="218"/>
                </a:lnTo>
                <a:lnTo>
                  <a:pt x="763" y="218"/>
                </a:lnTo>
                <a:lnTo>
                  <a:pt x="763" y="219"/>
                </a:lnTo>
                <a:lnTo>
                  <a:pt x="761" y="219"/>
                </a:lnTo>
                <a:lnTo>
                  <a:pt x="761" y="220"/>
                </a:lnTo>
                <a:lnTo>
                  <a:pt x="759" y="221"/>
                </a:lnTo>
                <a:lnTo>
                  <a:pt x="758" y="222"/>
                </a:lnTo>
                <a:lnTo>
                  <a:pt x="757" y="223"/>
                </a:lnTo>
                <a:lnTo>
                  <a:pt x="756" y="224"/>
                </a:lnTo>
                <a:lnTo>
                  <a:pt x="755" y="225"/>
                </a:lnTo>
                <a:lnTo>
                  <a:pt x="756" y="225"/>
                </a:lnTo>
                <a:lnTo>
                  <a:pt x="757" y="226"/>
                </a:lnTo>
                <a:lnTo>
                  <a:pt x="759" y="227"/>
                </a:lnTo>
                <a:lnTo>
                  <a:pt x="760" y="227"/>
                </a:lnTo>
                <a:lnTo>
                  <a:pt x="763" y="224"/>
                </a:lnTo>
                <a:lnTo>
                  <a:pt x="768" y="218"/>
                </a:lnTo>
                <a:lnTo>
                  <a:pt x="769" y="218"/>
                </a:lnTo>
                <a:lnTo>
                  <a:pt x="769" y="217"/>
                </a:lnTo>
                <a:lnTo>
                  <a:pt x="777" y="209"/>
                </a:lnTo>
                <a:lnTo>
                  <a:pt x="780" y="211"/>
                </a:lnTo>
                <a:lnTo>
                  <a:pt x="777" y="214"/>
                </a:lnTo>
                <a:lnTo>
                  <a:pt x="775" y="217"/>
                </a:lnTo>
                <a:lnTo>
                  <a:pt x="775" y="218"/>
                </a:lnTo>
                <a:lnTo>
                  <a:pt x="777" y="219"/>
                </a:lnTo>
                <a:lnTo>
                  <a:pt x="777" y="221"/>
                </a:lnTo>
                <a:lnTo>
                  <a:pt x="777" y="224"/>
                </a:lnTo>
                <a:lnTo>
                  <a:pt x="778" y="226"/>
                </a:lnTo>
                <a:lnTo>
                  <a:pt x="777" y="229"/>
                </a:lnTo>
                <a:lnTo>
                  <a:pt x="776" y="230"/>
                </a:lnTo>
                <a:lnTo>
                  <a:pt x="776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2"/>
                </a:lnTo>
                <a:lnTo>
                  <a:pt x="778" y="232"/>
                </a:lnTo>
                <a:lnTo>
                  <a:pt x="778" y="233"/>
                </a:lnTo>
                <a:lnTo>
                  <a:pt x="777" y="233"/>
                </a:lnTo>
                <a:lnTo>
                  <a:pt x="777" y="234"/>
                </a:lnTo>
                <a:lnTo>
                  <a:pt x="776" y="234"/>
                </a:lnTo>
                <a:lnTo>
                  <a:pt x="774" y="231"/>
                </a:lnTo>
                <a:lnTo>
                  <a:pt x="772" y="231"/>
                </a:lnTo>
                <a:lnTo>
                  <a:pt x="771" y="231"/>
                </a:lnTo>
                <a:lnTo>
                  <a:pt x="769" y="230"/>
                </a:lnTo>
                <a:lnTo>
                  <a:pt x="768" y="229"/>
                </a:lnTo>
                <a:lnTo>
                  <a:pt x="768" y="230"/>
                </a:lnTo>
                <a:lnTo>
                  <a:pt x="767" y="230"/>
                </a:lnTo>
                <a:lnTo>
                  <a:pt x="766" y="231"/>
                </a:lnTo>
                <a:lnTo>
                  <a:pt x="765" y="231"/>
                </a:lnTo>
                <a:lnTo>
                  <a:pt x="765" y="231"/>
                </a:lnTo>
                <a:lnTo>
                  <a:pt x="765" y="231"/>
                </a:lnTo>
                <a:lnTo>
                  <a:pt x="764" y="231"/>
                </a:lnTo>
                <a:lnTo>
                  <a:pt x="764" y="232"/>
                </a:lnTo>
                <a:lnTo>
                  <a:pt x="763" y="232"/>
                </a:lnTo>
                <a:lnTo>
                  <a:pt x="762" y="232"/>
                </a:lnTo>
                <a:lnTo>
                  <a:pt x="762" y="233"/>
                </a:lnTo>
                <a:lnTo>
                  <a:pt x="761" y="233"/>
                </a:lnTo>
                <a:lnTo>
                  <a:pt x="760" y="234"/>
                </a:lnTo>
                <a:lnTo>
                  <a:pt x="759" y="234"/>
                </a:lnTo>
                <a:lnTo>
                  <a:pt x="758" y="235"/>
                </a:lnTo>
                <a:lnTo>
                  <a:pt x="757" y="236"/>
                </a:lnTo>
                <a:lnTo>
                  <a:pt x="756" y="236"/>
                </a:lnTo>
                <a:lnTo>
                  <a:pt x="755" y="237"/>
                </a:lnTo>
                <a:lnTo>
                  <a:pt x="754" y="237"/>
                </a:lnTo>
                <a:lnTo>
                  <a:pt x="753" y="237"/>
                </a:lnTo>
                <a:lnTo>
                  <a:pt x="753" y="238"/>
                </a:lnTo>
                <a:lnTo>
                  <a:pt x="753" y="238"/>
                </a:lnTo>
                <a:lnTo>
                  <a:pt x="752" y="237"/>
                </a:lnTo>
                <a:lnTo>
                  <a:pt x="751" y="237"/>
                </a:lnTo>
                <a:lnTo>
                  <a:pt x="750" y="237"/>
                </a:lnTo>
                <a:lnTo>
                  <a:pt x="750" y="236"/>
                </a:lnTo>
                <a:lnTo>
                  <a:pt x="749" y="236"/>
                </a:lnTo>
                <a:lnTo>
                  <a:pt x="748" y="236"/>
                </a:lnTo>
                <a:lnTo>
                  <a:pt x="748" y="235"/>
                </a:lnTo>
                <a:lnTo>
                  <a:pt x="747" y="235"/>
                </a:lnTo>
                <a:lnTo>
                  <a:pt x="747" y="236"/>
                </a:lnTo>
                <a:lnTo>
                  <a:pt x="746" y="236"/>
                </a:lnTo>
                <a:lnTo>
                  <a:pt x="745" y="236"/>
                </a:lnTo>
                <a:lnTo>
                  <a:pt x="745" y="237"/>
                </a:lnTo>
                <a:lnTo>
                  <a:pt x="744" y="237"/>
                </a:lnTo>
                <a:lnTo>
                  <a:pt x="743" y="237"/>
                </a:lnTo>
                <a:lnTo>
                  <a:pt x="742" y="237"/>
                </a:lnTo>
                <a:lnTo>
                  <a:pt x="742" y="238"/>
                </a:lnTo>
                <a:lnTo>
                  <a:pt x="741" y="238"/>
                </a:lnTo>
                <a:lnTo>
                  <a:pt x="741" y="238"/>
                </a:lnTo>
                <a:lnTo>
                  <a:pt x="740" y="238"/>
                </a:lnTo>
                <a:lnTo>
                  <a:pt x="739" y="238"/>
                </a:lnTo>
                <a:lnTo>
                  <a:pt x="738" y="238"/>
                </a:lnTo>
                <a:lnTo>
                  <a:pt x="738" y="239"/>
                </a:lnTo>
                <a:lnTo>
                  <a:pt x="737" y="239"/>
                </a:lnTo>
                <a:lnTo>
                  <a:pt x="736" y="239"/>
                </a:lnTo>
                <a:lnTo>
                  <a:pt x="735" y="239"/>
                </a:lnTo>
                <a:lnTo>
                  <a:pt x="734" y="239"/>
                </a:lnTo>
                <a:lnTo>
                  <a:pt x="734" y="238"/>
                </a:lnTo>
                <a:lnTo>
                  <a:pt x="733" y="237"/>
                </a:lnTo>
                <a:lnTo>
                  <a:pt x="733" y="236"/>
                </a:lnTo>
                <a:lnTo>
                  <a:pt x="729" y="231"/>
                </a:lnTo>
                <a:lnTo>
                  <a:pt x="729" y="230"/>
                </a:lnTo>
                <a:lnTo>
                  <a:pt x="728" y="230"/>
                </a:lnTo>
                <a:lnTo>
                  <a:pt x="727" y="230"/>
                </a:lnTo>
                <a:lnTo>
                  <a:pt x="726" y="230"/>
                </a:lnTo>
                <a:lnTo>
                  <a:pt x="725" y="230"/>
                </a:lnTo>
                <a:lnTo>
                  <a:pt x="722" y="230"/>
                </a:lnTo>
                <a:lnTo>
                  <a:pt x="721" y="230"/>
                </a:lnTo>
                <a:lnTo>
                  <a:pt x="720" y="230"/>
                </a:lnTo>
                <a:lnTo>
                  <a:pt x="718" y="230"/>
                </a:lnTo>
                <a:lnTo>
                  <a:pt x="716" y="230"/>
                </a:lnTo>
                <a:lnTo>
                  <a:pt x="714" y="230"/>
                </a:lnTo>
                <a:lnTo>
                  <a:pt x="713" y="230"/>
                </a:lnTo>
                <a:lnTo>
                  <a:pt x="711" y="230"/>
                </a:lnTo>
                <a:lnTo>
                  <a:pt x="710" y="230"/>
                </a:lnTo>
                <a:lnTo>
                  <a:pt x="708" y="230"/>
                </a:lnTo>
                <a:lnTo>
                  <a:pt x="705" y="230"/>
                </a:lnTo>
                <a:lnTo>
                  <a:pt x="704" y="230"/>
                </a:lnTo>
                <a:lnTo>
                  <a:pt x="703" y="230"/>
                </a:lnTo>
                <a:lnTo>
                  <a:pt x="699" y="230"/>
                </a:lnTo>
                <a:lnTo>
                  <a:pt x="698" y="230"/>
                </a:lnTo>
                <a:lnTo>
                  <a:pt x="695" y="230"/>
                </a:lnTo>
                <a:lnTo>
                  <a:pt x="680" y="230"/>
                </a:lnTo>
                <a:lnTo>
                  <a:pt x="668" y="231"/>
                </a:lnTo>
                <a:lnTo>
                  <a:pt x="669" y="231"/>
                </a:lnTo>
                <a:lnTo>
                  <a:pt x="669" y="231"/>
                </a:lnTo>
                <a:lnTo>
                  <a:pt x="669" y="232"/>
                </a:lnTo>
                <a:lnTo>
                  <a:pt x="669" y="233"/>
                </a:lnTo>
                <a:lnTo>
                  <a:pt x="669" y="233"/>
                </a:lnTo>
                <a:lnTo>
                  <a:pt x="669" y="234"/>
                </a:lnTo>
                <a:lnTo>
                  <a:pt x="669" y="235"/>
                </a:lnTo>
                <a:lnTo>
                  <a:pt x="670" y="235"/>
                </a:lnTo>
                <a:lnTo>
                  <a:pt x="670" y="236"/>
                </a:lnTo>
                <a:lnTo>
                  <a:pt x="670" y="237"/>
                </a:lnTo>
                <a:lnTo>
                  <a:pt x="671" y="237"/>
                </a:lnTo>
                <a:lnTo>
                  <a:pt x="671" y="238"/>
                </a:lnTo>
                <a:lnTo>
                  <a:pt x="672" y="238"/>
                </a:lnTo>
                <a:lnTo>
                  <a:pt x="672" y="239"/>
                </a:lnTo>
                <a:lnTo>
                  <a:pt x="672" y="240"/>
                </a:lnTo>
                <a:lnTo>
                  <a:pt x="673" y="240"/>
                </a:lnTo>
                <a:lnTo>
                  <a:pt x="673" y="241"/>
                </a:lnTo>
                <a:lnTo>
                  <a:pt x="674" y="242"/>
                </a:lnTo>
                <a:lnTo>
                  <a:pt x="674" y="243"/>
                </a:lnTo>
                <a:lnTo>
                  <a:pt x="675" y="243"/>
                </a:lnTo>
                <a:lnTo>
                  <a:pt x="677" y="242"/>
                </a:lnTo>
                <a:lnTo>
                  <a:pt x="677" y="241"/>
                </a:lnTo>
                <a:lnTo>
                  <a:pt x="678" y="241"/>
                </a:lnTo>
                <a:lnTo>
                  <a:pt x="679" y="240"/>
                </a:lnTo>
                <a:lnTo>
                  <a:pt x="680" y="240"/>
                </a:lnTo>
                <a:lnTo>
                  <a:pt x="680" y="239"/>
                </a:lnTo>
                <a:lnTo>
                  <a:pt x="681" y="239"/>
                </a:lnTo>
                <a:lnTo>
                  <a:pt x="681" y="238"/>
                </a:lnTo>
                <a:lnTo>
                  <a:pt x="681" y="238"/>
                </a:lnTo>
                <a:lnTo>
                  <a:pt x="682" y="239"/>
                </a:lnTo>
                <a:lnTo>
                  <a:pt x="681" y="239"/>
                </a:lnTo>
                <a:lnTo>
                  <a:pt x="681" y="240"/>
                </a:lnTo>
                <a:lnTo>
                  <a:pt x="681" y="240"/>
                </a:lnTo>
                <a:lnTo>
                  <a:pt x="682" y="242"/>
                </a:lnTo>
                <a:lnTo>
                  <a:pt x="681" y="242"/>
                </a:lnTo>
                <a:lnTo>
                  <a:pt x="681" y="243"/>
                </a:lnTo>
                <a:lnTo>
                  <a:pt x="681" y="243"/>
                </a:lnTo>
                <a:lnTo>
                  <a:pt x="681" y="243"/>
                </a:lnTo>
                <a:lnTo>
                  <a:pt x="680" y="243"/>
                </a:lnTo>
                <a:lnTo>
                  <a:pt x="679" y="243"/>
                </a:lnTo>
                <a:lnTo>
                  <a:pt x="680" y="244"/>
                </a:lnTo>
                <a:lnTo>
                  <a:pt x="680" y="245"/>
                </a:lnTo>
                <a:lnTo>
                  <a:pt x="681" y="245"/>
                </a:lnTo>
                <a:lnTo>
                  <a:pt x="681" y="246"/>
                </a:lnTo>
                <a:lnTo>
                  <a:pt x="681" y="247"/>
                </a:lnTo>
                <a:lnTo>
                  <a:pt x="681" y="247"/>
                </a:lnTo>
                <a:lnTo>
                  <a:pt x="681" y="248"/>
                </a:lnTo>
                <a:lnTo>
                  <a:pt x="682" y="248"/>
                </a:lnTo>
                <a:lnTo>
                  <a:pt x="682" y="249"/>
                </a:lnTo>
                <a:lnTo>
                  <a:pt x="683" y="249"/>
                </a:lnTo>
                <a:lnTo>
                  <a:pt x="682" y="250"/>
                </a:lnTo>
                <a:lnTo>
                  <a:pt x="681" y="250"/>
                </a:lnTo>
                <a:lnTo>
                  <a:pt x="681" y="251"/>
                </a:lnTo>
                <a:lnTo>
                  <a:pt x="682" y="251"/>
                </a:lnTo>
                <a:lnTo>
                  <a:pt x="682" y="252"/>
                </a:lnTo>
                <a:lnTo>
                  <a:pt x="683" y="252"/>
                </a:lnTo>
                <a:lnTo>
                  <a:pt x="684" y="253"/>
                </a:lnTo>
                <a:lnTo>
                  <a:pt x="684" y="254"/>
                </a:lnTo>
                <a:lnTo>
                  <a:pt x="685" y="254"/>
                </a:lnTo>
                <a:lnTo>
                  <a:pt x="685" y="255"/>
                </a:lnTo>
                <a:lnTo>
                  <a:pt x="686" y="255"/>
                </a:lnTo>
                <a:lnTo>
                  <a:pt x="687" y="255"/>
                </a:lnTo>
                <a:lnTo>
                  <a:pt x="687" y="256"/>
                </a:lnTo>
                <a:lnTo>
                  <a:pt x="688" y="256"/>
                </a:lnTo>
                <a:lnTo>
                  <a:pt x="688" y="257"/>
                </a:lnTo>
                <a:lnTo>
                  <a:pt x="689" y="257"/>
                </a:lnTo>
                <a:lnTo>
                  <a:pt x="689" y="258"/>
                </a:lnTo>
                <a:lnTo>
                  <a:pt x="690" y="257"/>
                </a:lnTo>
                <a:lnTo>
                  <a:pt x="691" y="257"/>
                </a:lnTo>
                <a:lnTo>
                  <a:pt x="691" y="256"/>
                </a:lnTo>
                <a:lnTo>
                  <a:pt x="692" y="256"/>
                </a:lnTo>
                <a:lnTo>
                  <a:pt x="692" y="257"/>
                </a:lnTo>
                <a:lnTo>
                  <a:pt x="693" y="257"/>
                </a:lnTo>
                <a:lnTo>
                  <a:pt x="693" y="258"/>
                </a:lnTo>
                <a:lnTo>
                  <a:pt x="693" y="258"/>
                </a:lnTo>
                <a:lnTo>
                  <a:pt x="693" y="259"/>
                </a:lnTo>
                <a:lnTo>
                  <a:pt x="694" y="260"/>
                </a:lnTo>
                <a:lnTo>
                  <a:pt x="694" y="261"/>
                </a:lnTo>
                <a:lnTo>
                  <a:pt x="695" y="261"/>
                </a:lnTo>
                <a:lnTo>
                  <a:pt x="695" y="262"/>
                </a:lnTo>
                <a:lnTo>
                  <a:pt x="696" y="263"/>
                </a:lnTo>
                <a:lnTo>
                  <a:pt x="696" y="264"/>
                </a:lnTo>
                <a:lnTo>
                  <a:pt x="695" y="264"/>
                </a:lnTo>
                <a:lnTo>
                  <a:pt x="694" y="264"/>
                </a:lnTo>
                <a:lnTo>
                  <a:pt x="695" y="264"/>
                </a:lnTo>
                <a:lnTo>
                  <a:pt x="695" y="265"/>
                </a:lnTo>
                <a:lnTo>
                  <a:pt x="695" y="266"/>
                </a:lnTo>
                <a:lnTo>
                  <a:pt x="696" y="266"/>
                </a:lnTo>
                <a:lnTo>
                  <a:pt x="696" y="267"/>
                </a:lnTo>
                <a:lnTo>
                  <a:pt x="697" y="267"/>
                </a:lnTo>
                <a:lnTo>
                  <a:pt x="697" y="266"/>
                </a:lnTo>
                <a:lnTo>
                  <a:pt x="697" y="267"/>
                </a:lnTo>
                <a:lnTo>
                  <a:pt x="699" y="267"/>
                </a:lnTo>
                <a:lnTo>
                  <a:pt x="699" y="267"/>
                </a:lnTo>
                <a:lnTo>
                  <a:pt x="699" y="268"/>
                </a:lnTo>
                <a:lnTo>
                  <a:pt x="700" y="267"/>
                </a:lnTo>
                <a:lnTo>
                  <a:pt x="701" y="267"/>
                </a:lnTo>
                <a:lnTo>
                  <a:pt x="702" y="267"/>
                </a:lnTo>
                <a:lnTo>
                  <a:pt x="702" y="268"/>
                </a:lnTo>
                <a:lnTo>
                  <a:pt x="703" y="268"/>
                </a:lnTo>
                <a:lnTo>
                  <a:pt x="704" y="268"/>
                </a:lnTo>
                <a:lnTo>
                  <a:pt x="705" y="268"/>
                </a:lnTo>
                <a:lnTo>
                  <a:pt x="705" y="268"/>
                </a:lnTo>
                <a:lnTo>
                  <a:pt x="706" y="268"/>
                </a:lnTo>
                <a:lnTo>
                  <a:pt x="707" y="269"/>
                </a:lnTo>
                <a:lnTo>
                  <a:pt x="708" y="269"/>
                </a:lnTo>
                <a:lnTo>
                  <a:pt x="709" y="269"/>
                </a:lnTo>
                <a:lnTo>
                  <a:pt x="710" y="269"/>
                </a:lnTo>
                <a:lnTo>
                  <a:pt x="711" y="269"/>
                </a:lnTo>
                <a:lnTo>
                  <a:pt x="710" y="269"/>
                </a:lnTo>
                <a:lnTo>
                  <a:pt x="698" y="270"/>
                </a:lnTo>
                <a:lnTo>
                  <a:pt x="697" y="270"/>
                </a:lnTo>
                <a:lnTo>
                  <a:pt x="695" y="270"/>
                </a:lnTo>
                <a:lnTo>
                  <a:pt x="694" y="270"/>
                </a:lnTo>
                <a:lnTo>
                  <a:pt x="694" y="271"/>
                </a:lnTo>
                <a:lnTo>
                  <a:pt x="695" y="272"/>
                </a:lnTo>
                <a:lnTo>
                  <a:pt x="696" y="273"/>
                </a:lnTo>
                <a:lnTo>
                  <a:pt x="697" y="275"/>
                </a:lnTo>
                <a:lnTo>
                  <a:pt x="699" y="275"/>
                </a:lnTo>
                <a:lnTo>
                  <a:pt x="703" y="275"/>
                </a:lnTo>
                <a:lnTo>
                  <a:pt x="704" y="275"/>
                </a:lnTo>
                <a:lnTo>
                  <a:pt x="705" y="275"/>
                </a:lnTo>
                <a:lnTo>
                  <a:pt x="705" y="277"/>
                </a:lnTo>
                <a:lnTo>
                  <a:pt x="704" y="278"/>
                </a:lnTo>
                <a:lnTo>
                  <a:pt x="702" y="279"/>
                </a:lnTo>
                <a:lnTo>
                  <a:pt x="700" y="279"/>
                </a:lnTo>
                <a:lnTo>
                  <a:pt x="701" y="281"/>
                </a:lnTo>
                <a:lnTo>
                  <a:pt x="701" y="282"/>
                </a:lnTo>
                <a:lnTo>
                  <a:pt x="702" y="284"/>
                </a:lnTo>
                <a:lnTo>
                  <a:pt x="703" y="285"/>
                </a:lnTo>
                <a:lnTo>
                  <a:pt x="703" y="286"/>
                </a:lnTo>
                <a:lnTo>
                  <a:pt x="704" y="287"/>
                </a:lnTo>
                <a:lnTo>
                  <a:pt x="705" y="288"/>
                </a:lnTo>
                <a:lnTo>
                  <a:pt x="705" y="290"/>
                </a:lnTo>
                <a:lnTo>
                  <a:pt x="705" y="291"/>
                </a:lnTo>
                <a:lnTo>
                  <a:pt x="707" y="294"/>
                </a:lnTo>
                <a:lnTo>
                  <a:pt x="708" y="296"/>
                </a:lnTo>
                <a:lnTo>
                  <a:pt x="709" y="297"/>
                </a:lnTo>
                <a:lnTo>
                  <a:pt x="710" y="298"/>
                </a:lnTo>
                <a:lnTo>
                  <a:pt x="710" y="299"/>
                </a:lnTo>
                <a:lnTo>
                  <a:pt x="711" y="300"/>
                </a:lnTo>
                <a:lnTo>
                  <a:pt x="712" y="301"/>
                </a:lnTo>
                <a:lnTo>
                  <a:pt x="713" y="303"/>
                </a:lnTo>
                <a:lnTo>
                  <a:pt x="714" y="305"/>
                </a:lnTo>
                <a:lnTo>
                  <a:pt x="715" y="306"/>
                </a:lnTo>
                <a:lnTo>
                  <a:pt x="716" y="306"/>
                </a:lnTo>
                <a:lnTo>
                  <a:pt x="717" y="309"/>
                </a:lnTo>
                <a:lnTo>
                  <a:pt x="717" y="310"/>
                </a:lnTo>
                <a:lnTo>
                  <a:pt x="718" y="312"/>
                </a:lnTo>
                <a:lnTo>
                  <a:pt x="719" y="312"/>
                </a:lnTo>
                <a:lnTo>
                  <a:pt x="719" y="313"/>
                </a:lnTo>
                <a:lnTo>
                  <a:pt x="719" y="314"/>
                </a:lnTo>
                <a:lnTo>
                  <a:pt x="720" y="314"/>
                </a:lnTo>
                <a:lnTo>
                  <a:pt x="721" y="316"/>
                </a:lnTo>
                <a:lnTo>
                  <a:pt x="722" y="317"/>
                </a:lnTo>
                <a:lnTo>
                  <a:pt x="723" y="318"/>
                </a:lnTo>
                <a:lnTo>
                  <a:pt x="723" y="319"/>
                </a:lnTo>
                <a:lnTo>
                  <a:pt x="725" y="321"/>
                </a:lnTo>
                <a:lnTo>
                  <a:pt x="726" y="323"/>
                </a:lnTo>
                <a:lnTo>
                  <a:pt x="728" y="323"/>
                </a:lnTo>
                <a:lnTo>
                  <a:pt x="729" y="323"/>
                </a:lnTo>
                <a:lnTo>
                  <a:pt x="729" y="322"/>
                </a:lnTo>
                <a:lnTo>
                  <a:pt x="730" y="322"/>
                </a:lnTo>
                <a:lnTo>
                  <a:pt x="731" y="322"/>
                </a:lnTo>
                <a:lnTo>
                  <a:pt x="731" y="321"/>
                </a:lnTo>
                <a:lnTo>
                  <a:pt x="732" y="321"/>
                </a:lnTo>
                <a:lnTo>
                  <a:pt x="733" y="321"/>
                </a:lnTo>
                <a:lnTo>
                  <a:pt x="733" y="320"/>
                </a:lnTo>
                <a:lnTo>
                  <a:pt x="734" y="320"/>
                </a:lnTo>
                <a:lnTo>
                  <a:pt x="735" y="320"/>
                </a:lnTo>
                <a:lnTo>
                  <a:pt x="735" y="319"/>
                </a:lnTo>
                <a:lnTo>
                  <a:pt x="735" y="316"/>
                </a:lnTo>
                <a:lnTo>
                  <a:pt x="735" y="315"/>
                </a:lnTo>
                <a:lnTo>
                  <a:pt x="735" y="313"/>
                </a:lnTo>
                <a:lnTo>
                  <a:pt x="735" y="312"/>
                </a:lnTo>
                <a:lnTo>
                  <a:pt x="735" y="311"/>
                </a:lnTo>
                <a:lnTo>
                  <a:pt x="735" y="310"/>
                </a:lnTo>
                <a:lnTo>
                  <a:pt x="735" y="309"/>
                </a:lnTo>
                <a:lnTo>
                  <a:pt x="735" y="308"/>
                </a:lnTo>
                <a:lnTo>
                  <a:pt x="735" y="307"/>
                </a:lnTo>
                <a:lnTo>
                  <a:pt x="735" y="306"/>
                </a:lnTo>
                <a:lnTo>
                  <a:pt x="735" y="305"/>
                </a:lnTo>
                <a:lnTo>
                  <a:pt x="735" y="304"/>
                </a:lnTo>
                <a:lnTo>
                  <a:pt x="735" y="303"/>
                </a:lnTo>
                <a:lnTo>
                  <a:pt x="735" y="302"/>
                </a:lnTo>
                <a:lnTo>
                  <a:pt x="735" y="301"/>
                </a:lnTo>
                <a:lnTo>
                  <a:pt x="735" y="298"/>
                </a:lnTo>
                <a:lnTo>
                  <a:pt x="735" y="295"/>
                </a:lnTo>
                <a:lnTo>
                  <a:pt x="735" y="294"/>
                </a:lnTo>
                <a:lnTo>
                  <a:pt x="734" y="294"/>
                </a:lnTo>
                <a:lnTo>
                  <a:pt x="734" y="293"/>
                </a:lnTo>
                <a:lnTo>
                  <a:pt x="734" y="292"/>
                </a:lnTo>
                <a:lnTo>
                  <a:pt x="734" y="291"/>
                </a:lnTo>
                <a:lnTo>
                  <a:pt x="734" y="291"/>
                </a:lnTo>
                <a:lnTo>
                  <a:pt x="734" y="290"/>
                </a:lnTo>
                <a:lnTo>
                  <a:pt x="734" y="289"/>
                </a:lnTo>
                <a:lnTo>
                  <a:pt x="733" y="288"/>
                </a:lnTo>
                <a:lnTo>
                  <a:pt x="733" y="287"/>
                </a:lnTo>
                <a:lnTo>
                  <a:pt x="733" y="285"/>
                </a:lnTo>
                <a:lnTo>
                  <a:pt x="732" y="284"/>
                </a:lnTo>
                <a:lnTo>
                  <a:pt x="732" y="283"/>
                </a:lnTo>
                <a:lnTo>
                  <a:pt x="732" y="282"/>
                </a:lnTo>
                <a:lnTo>
                  <a:pt x="732" y="280"/>
                </a:lnTo>
                <a:lnTo>
                  <a:pt x="732" y="279"/>
                </a:lnTo>
                <a:lnTo>
                  <a:pt x="731" y="279"/>
                </a:lnTo>
                <a:lnTo>
                  <a:pt x="731" y="278"/>
                </a:lnTo>
                <a:lnTo>
                  <a:pt x="731" y="277"/>
                </a:lnTo>
                <a:lnTo>
                  <a:pt x="731" y="276"/>
                </a:lnTo>
                <a:lnTo>
                  <a:pt x="730" y="275"/>
                </a:lnTo>
                <a:lnTo>
                  <a:pt x="730" y="272"/>
                </a:lnTo>
                <a:lnTo>
                  <a:pt x="729" y="271"/>
                </a:lnTo>
                <a:lnTo>
                  <a:pt x="729" y="270"/>
                </a:lnTo>
                <a:lnTo>
                  <a:pt x="729" y="269"/>
                </a:lnTo>
                <a:lnTo>
                  <a:pt x="729" y="269"/>
                </a:lnTo>
                <a:lnTo>
                  <a:pt x="730" y="269"/>
                </a:lnTo>
                <a:lnTo>
                  <a:pt x="731" y="269"/>
                </a:lnTo>
                <a:lnTo>
                  <a:pt x="732" y="269"/>
                </a:lnTo>
                <a:lnTo>
                  <a:pt x="733" y="269"/>
                </a:lnTo>
                <a:lnTo>
                  <a:pt x="735" y="275"/>
                </a:lnTo>
                <a:lnTo>
                  <a:pt x="734" y="275"/>
                </a:lnTo>
                <a:lnTo>
                  <a:pt x="732" y="275"/>
                </a:lnTo>
                <a:lnTo>
                  <a:pt x="731" y="275"/>
                </a:lnTo>
                <a:lnTo>
                  <a:pt x="731" y="276"/>
                </a:lnTo>
                <a:lnTo>
                  <a:pt x="731" y="277"/>
                </a:lnTo>
                <a:lnTo>
                  <a:pt x="732" y="278"/>
                </a:lnTo>
                <a:lnTo>
                  <a:pt x="732" y="279"/>
                </a:lnTo>
                <a:lnTo>
                  <a:pt x="732" y="280"/>
                </a:lnTo>
                <a:lnTo>
                  <a:pt x="732" y="281"/>
                </a:lnTo>
                <a:lnTo>
                  <a:pt x="733" y="283"/>
                </a:lnTo>
                <a:lnTo>
                  <a:pt x="733" y="284"/>
                </a:lnTo>
                <a:lnTo>
                  <a:pt x="733" y="286"/>
                </a:lnTo>
                <a:lnTo>
                  <a:pt x="734" y="288"/>
                </a:lnTo>
                <a:lnTo>
                  <a:pt x="734" y="289"/>
                </a:lnTo>
                <a:lnTo>
                  <a:pt x="734" y="290"/>
                </a:lnTo>
                <a:lnTo>
                  <a:pt x="734" y="291"/>
                </a:lnTo>
                <a:lnTo>
                  <a:pt x="735" y="291"/>
                </a:lnTo>
                <a:lnTo>
                  <a:pt x="735" y="292"/>
                </a:lnTo>
                <a:lnTo>
                  <a:pt x="735" y="293"/>
                </a:lnTo>
                <a:lnTo>
                  <a:pt x="735" y="294"/>
                </a:lnTo>
                <a:lnTo>
                  <a:pt x="735" y="295"/>
                </a:lnTo>
                <a:lnTo>
                  <a:pt x="735" y="296"/>
                </a:lnTo>
                <a:lnTo>
                  <a:pt x="735" y="297"/>
                </a:lnTo>
                <a:lnTo>
                  <a:pt x="735" y="298"/>
                </a:lnTo>
                <a:lnTo>
                  <a:pt x="735" y="299"/>
                </a:lnTo>
                <a:lnTo>
                  <a:pt x="735" y="300"/>
                </a:lnTo>
                <a:lnTo>
                  <a:pt x="735" y="301"/>
                </a:lnTo>
                <a:lnTo>
                  <a:pt x="735" y="302"/>
                </a:lnTo>
                <a:lnTo>
                  <a:pt x="735" y="303"/>
                </a:lnTo>
                <a:lnTo>
                  <a:pt x="735" y="304"/>
                </a:lnTo>
                <a:lnTo>
                  <a:pt x="735" y="306"/>
                </a:lnTo>
                <a:lnTo>
                  <a:pt x="736" y="307"/>
                </a:lnTo>
                <a:lnTo>
                  <a:pt x="736" y="308"/>
                </a:lnTo>
                <a:lnTo>
                  <a:pt x="736" y="309"/>
                </a:lnTo>
                <a:lnTo>
                  <a:pt x="736" y="310"/>
                </a:lnTo>
                <a:lnTo>
                  <a:pt x="736" y="311"/>
                </a:lnTo>
                <a:lnTo>
                  <a:pt x="736" y="312"/>
                </a:lnTo>
                <a:lnTo>
                  <a:pt x="736" y="313"/>
                </a:lnTo>
                <a:lnTo>
                  <a:pt x="736" y="314"/>
                </a:lnTo>
                <a:lnTo>
                  <a:pt x="736" y="316"/>
                </a:lnTo>
                <a:lnTo>
                  <a:pt x="736" y="319"/>
                </a:lnTo>
                <a:lnTo>
                  <a:pt x="736" y="320"/>
                </a:lnTo>
                <a:lnTo>
                  <a:pt x="737" y="320"/>
                </a:lnTo>
                <a:lnTo>
                  <a:pt x="738" y="319"/>
                </a:lnTo>
                <a:lnTo>
                  <a:pt x="739" y="319"/>
                </a:lnTo>
                <a:lnTo>
                  <a:pt x="740" y="319"/>
                </a:lnTo>
                <a:lnTo>
                  <a:pt x="742" y="319"/>
                </a:lnTo>
                <a:lnTo>
                  <a:pt x="743" y="319"/>
                </a:lnTo>
                <a:lnTo>
                  <a:pt x="745" y="319"/>
                </a:lnTo>
                <a:lnTo>
                  <a:pt x="747" y="319"/>
                </a:lnTo>
                <a:lnTo>
                  <a:pt x="749" y="319"/>
                </a:lnTo>
                <a:lnTo>
                  <a:pt x="750" y="319"/>
                </a:lnTo>
                <a:lnTo>
                  <a:pt x="751" y="318"/>
                </a:lnTo>
                <a:lnTo>
                  <a:pt x="753" y="318"/>
                </a:lnTo>
                <a:lnTo>
                  <a:pt x="755" y="316"/>
                </a:lnTo>
                <a:lnTo>
                  <a:pt x="756" y="315"/>
                </a:lnTo>
                <a:lnTo>
                  <a:pt x="756" y="315"/>
                </a:lnTo>
                <a:lnTo>
                  <a:pt x="757" y="315"/>
                </a:lnTo>
                <a:lnTo>
                  <a:pt x="758" y="313"/>
                </a:lnTo>
                <a:lnTo>
                  <a:pt x="759" y="312"/>
                </a:lnTo>
                <a:lnTo>
                  <a:pt x="761" y="310"/>
                </a:lnTo>
                <a:lnTo>
                  <a:pt x="765" y="305"/>
                </a:lnTo>
                <a:lnTo>
                  <a:pt x="765" y="305"/>
                </a:lnTo>
                <a:lnTo>
                  <a:pt x="766" y="304"/>
                </a:lnTo>
                <a:lnTo>
                  <a:pt x="766" y="303"/>
                </a:lnTo>
                <a:lnTo>
                  <a:pt x="767" y="303"/>
                </a:lnTo>
                <a:lnTo>
                  <a:pt x="767" y="303"/>
                </a:lnTo>
                <a:lnTo>
                  <a:pt x="769" y="302"/>
                </a:lnTo>
                <a:lnTo>
                  <a:pt x="769" y="301"/>
                </a:lnTo>
                <a:lnTo>
                  <a:pt x="770" y="301"/>
                </a:lnTo>
                <a:lnTo>
                  <a:pt x="770" y="300"/>
                </a:lnTo>
                <a:lnTo>
                  <a:pt x="771" y="300"/>
                </a:lnTo>
                <a:lnTo>
                  <a:pt x="772" y="300"/>
                </a:lnTo>
                <a:lnTo>
                  <a:pt x="772" y="299"/>
                </a:lnTo>
                <a:lnTo>
                  <a:pt x="771" y="299"/>
                </a:lnTo>
                <a:lnTo>
                  <a:pt x="769" y="297"/>
                </a:lnTo>
                <a:lnTo>
                  <a:pt x="771" y="297"/>
                </a:lnTo>
                <a:lnTo>
                  <a:pt x="773" y="297"/>
                </a:lnTo>
                <a:lnTo>
                  <a:pt x="776" y="297"/>
                </a:lnTo>
                <a:lnTo>
                  <a:pt x="777" y="297"/>
                </a:lnTo>
                <a:lnTo>
                  <a:pt x="777" y="296"/>
                </a:lnTo>
                <a:lnTo>
                  <a:pt x="777" y="296"/>
                </a:lnTo>
                <a:lnTo>
                  <a:pt x="778" y="295"/>
                </a:lnTo>
                <a:lnTo>
                  <a:pt x="779" y="295"/>
                </a:lnTo>
                <a:lnTo>
                  <a:pt x="782" y="293"/>
                </a:lnTo>
                <a:lnTo>
                  <a:pt x="784" y="293"/>
                </a:lnTo>
                <a:lnTo>
                  <a:pt x="784" y="292"/>
                </a:lnTo>
                <a:lnTo>
                  <a:pt x="785" y="292"/>
                </a:lnTo>
                <a:lnTo>
                  <a:pt x="787" y="291"/>
                </a:lnTo>
                <a:lnTo>
                  <a:pt x="789" y="290"/>
                </a:lnTo>
                <a:lnTo>
                  <a:pt x="793" y="288"/>
                </a:lnTo>
                <a:lnTo>
                  <a:pt x="795" y="286"/>
                </a:lnTo>
                <a:lnTo>
                  <a:pt x="796" y="286"/>
                </a:lnTo>
                <a:lnTo>
                  <a:pt x="799" y="284"/>
                </a:lnTo>
                <a:lnTo>
                  <a:pt x="800" y="284"/>
                </a:lnTo>
                <a:lnTo>
                  <a:pt x="800" y="283"/>
                </a:lnTo>
                <a:lnTo>
                  <a:pt x="798" y="282"/>
                </a:lnTo>
                <a:lnTo>
                  <a:pt x="799" y="281"/>
                </a:lnTo>
                <a:lnTo>
                  <a:pt x="800" y="280"/>
                </a:lnTo>
                <a:lnTo>
                  <a:pt x="801" y="279"/>
                </a:lnTo>
                <a:lnTo>
                  <a:pt x="801" y="279"/>
                </a:lnTo>
                <a:lnTo>
                  <a:pt x="801" y="279"/>
                </a:lnTo>
                <a:lnTo>
                  <a:pt x="801" y="278"/>
                </a:lnTo>
                <a:lnTo>
                  <a:pt x="800" y="278"/>
                </a:lnTo>
                <a:lnTo>
                  <a:pt x="801" y="277"/>
                </a:lnTo>
                <a:lnTo>
                  <a:pt x="801" y="276"/>
                </a:lnTo>
                <a:lnTo>
                  <a:pt x="800" y="276"/>
                </a:lnTo>
                <a:lnTo>
                  <a:pt x="799" y="276"/>
                </a:lnTo>
                <a:lnTo>
                  <a:pt x="799" y="275"/>
                </a:lnTo>
                <a:lnTo>
                  <a:pt x="798" y="275"/>
                </a:lnTo>
                <a:lnTo>
                  <a:pt x="797" y="275"/>
                </a:lnTo>
                <a:lnTo>
                  <a:pt x="797" y="274"/>
                </a:lnTo>
                <a:lnTo>
                  <a:pt x="796" y="274"/>
                </a:lnTo>
                <a:lnTo>
                  <a:pt x="795" y="273"/>
                </a:lnTo>
                <a:lnTo>
                  <a:pt x="794" y="272"/>
                </a:lnTo>
                <a:lnTo>
                  <a:pt x="794" y="273"/>
                </a:lnTo>
                <a:lnTo>
                  <a:pt x="793" y="273"/>
                </a:lnTo>
                <a:lnTo>
                  <a:pt x="789" y="269"/>
                </a:lnTo>
                <a:lnTo>
                  <a:pt x="790" y="268"/>
                </a:lnTo>
                <a:lnTo>
                  <a:pt x="795" y="273"/>
                </a:lnTo>
                <a:lnTo>
                  <a:pt x="796" y="273"/>
                </a:lnTo>
                <a:lnTo>
                  <a:pt x="798" y="271"/>
                </a:lnTo>
                <a:lnTo>
                  <a:pt x="799" y="270"/>
                </a:lnTo>
                <a:lnTo>
                  <a:pt x="801" y="271"/>
                </a:lnTo>
                <a:lnTo>
                  <a:pt x="801" y="271"/>
                </a:lnTo>
                <a:lnTo>
                  <a:pt x="802" y="271"/>
                </a:lnTo>
                <a:lnTo>
                  <a:pt x="802" y="270"/>
                </a:lnTo>
                <a:lnTo>
                  <a:pt x="803" y="270"/>
                </a:lnTo>
                <a:lnTo>
                  <a:pt x="804" y="270"/>
                </a:lnTo>
                <a:lnTo>
                  <a:pt x="804" y="269"/>
                </a:lnTo>
                <a:lnTo>
                  <a:pt x="805" y="269"/>
                </a:lnTo>
                <a:lnTo>
                  <a:pt x="805" y="268"/>
                </a:lnTo>
                <a:lnTo>
                  <a:pt x="806" y="267"/>
                </a:lnTo>
                <a:lnTo>
                  <a:pt x="806" y="267"/>
                </a:lnTo>
                <a:lnTo>
                  <a:pt x="807" y="267"/>
                </a:lnTo>
                <a:lnTo>
                  <a:pt x="808" y="267"/>
                </a:lnTo>
                <a:lnTo>
                  <a:pt x="808" y="266"/>
                </a:lnTo>
                <a:lnTo>
                  <a:pt x="809" y="266"/>
                </a:lnTo>
                <a:lnTo>
                  <a:pt x="810" y="266"/>
                </a:lnTo>
                <a:lnTo>
                  <a:pt x="811" y="266"/>
                </a:lnTo>
                <a:lnTo>
                  <a:pt x="811" y="267"/>
                </a:lnTo>
                <a:lnTo>
                  <a:pt x="812" y="267"/>
                </a:lnTo>
                <a:lnTo>
                  <a:pt x="813" y="267"/>
                </a:lnTo>
                <a:lnTo>
                  <a:pt x="813" y="267"/>
                </a:lnTo>
                <a:lnTo>
                  <a:pt x="814" y="266"/>
                </a:lnTo>
                <a:lnTo>
                  <a:pt x="815" y="267"/>
                </a:lnTo>
                <a:lnTo>
                  <a:pt x="816" y="267"/>
                </a:lnTo>
                <a:lnTo>
                  <a:pt x="816" y="268"/>
                </a:lnTo>
                <a:lnTo>
                  <a:pt x="814" y="269"/>
                </a:lnTo>
                <a:lnTo>
                  <a:pt x="813" y="269"/>
                </a:lnTo>
                <a:lnTo>
                  <a:pt x="813" y="270"/>
                </a:lnTo>
                <a:lnTo>
                  <a:pt x="812" y="270"/>
                </a:lnTo>
                <a:lnTo>
                  <a:pt x="811" y="269"/>
                </a:lnTo>
                <a:lnTo>
                  <a:pt x="811" y="268"/>
                </a:lnTo>
                <a:lnTo>
                  <a:pt x="812" y="268"/>
                </a:lnTo>
                <a:lnTo>
                  <a:pt x="813" y="268"/>
                </a:lnTo>
                <a:lnTo>
                  <a:pt x="813" y="267"/>
                </a:lnTo>
                <a:lnTo>
                  <a:pt x="812" y="267"/>
                </a:lnTo>
                <a:lnTo>
                  <a:pt x="812" y="267"/>
                </a:lnTo>
                <a:lnTo>
                  <a:pt x="811" y="267"/>
                </a:lnTo>
                <a:lnTo>
                  <a:pt x="810" y="267"/>
                </a:lnTo>
                <a:lnTo>
                  <a:pt x="809" y="267"/>
                </a:lnTo>
                <a:lnTo>
                  <a:pt x="808" y="267"/>
                </a:lnTo>
                <a:lnTo>
                  <a:pt x="807" y="267"/>
                </a:lnTo>
                <a:lnTo>
                  <a:pt x="807" y="267"/>
                </a:lnTo>
                <a:lnTo>
                  <a:pt x="806" y="267"/>
                </a:lnTo>
                <a:lnTo>
                  <a:pt x="806" y="268"/>
                </a:lnTo>
                <a:lnTo>
                  <a:pt x="805" y="269"/>
                </a:lnTo>
                <a:lnTo>
                  <a:pt x="804" y="270"/>
                </a:lnTo>
                <a:lnTo>
                  <a:pt x="803" y="270"/>
                </a:lnTo>
                <a:lnTo>
                  <a:pt x="803" y="271"/>
                </a:lnTo>
                <a:lnTo>
                  <a:pt x="802" y="271"/>
                </a:lnTo>
                <a:lnTo>
                  <a:pt x="803" y="272"/>
                </a:lnTo>
                <a:lnTo>
                  <a:pt x="804" y="272"/>
                </a:lnTo>
                <a:lnTo>
                  <a:pt x="805" y="273"/>
                </a:lnTo>
                <a:lnTo>
                  <a:pt x="805" y="272"/>
                </a:lnTo>
                <a:lnTo>
                  <a:pt x="806" y="272"/>
                </a:lnTo>
                <a:lnTo>
                  <a:pt x="806" y="271"/>
                </a:lnTo>
                <a:lnTo>
                  <a:pt x="807" y="271"/>
                </a:lnTo>
                <a:lnTo>
                  <a:pt x="807" y="270"/>
                </a:lnTo>
                <a:lnTo>
                  <a:pt x="808" y="270"/>
                </a:lnTo>
                <a:lnTo>
                  <a:pt x="809" y="272"/>
                </a:lnTo>
                <a:lnTo>
                  <a:pt x="808" y="273"/>
                </a:lnTo>
                <a:lnTo>
                  <a:pt x="810" y="275"/>
                </a:lnTo>
                <a:lnTo>
                  <a:pt x="811" y="276"/>
                </a:lnTo>
                <a:lnTo>
                  <a:pt x="811" y="277"/>
                </a:lnTo>
                <a:lnTo>
                  <a:pt x="812" y="278"/>
                </a:lnTo>
                <a:lnTo>
                  <a:pt x="813" y="279"/>
                </a:lnTo>
                <a:lnTo>
                  <a:pt x="813" y="279"/>
                </a:lnTo>
                <a:lnTo>
                  <a:pt x="813" y="279"/>
                </a:lnTo>
                <a:lnTo>
                  <a:pt x="811" y="280"/>
                </a:lnTo>
                <a:lnTo>
                  <a:pt x="810" y="281"/>
                </a:lnTo>
                <a:lnTo>
                  <a:pt x="809" y="281"/>
                </a:lnTo>
                <a:lnTo>
                  <a:pt x="808" y="282"/>
                </a:lnTo>
                <a:lnTo>
                  <a:pt x="807" y="282"/>
                </a:lnTo>
                <a:lnTo>
                  <a:pt x="806" y="283"/>
                </a:lnTo>
                <a:lnTo>
                  <a:pt x="805" y="283"/>
                </a:lnTo>
                <a:lnTo>
                  <a:pt x="805" y="284"/>
                </a:lnTo>
                <a:lnTo>
                  <a:pt x="804" y="284"/>
                </a:lnTo>
                <a:lnTo>
                  <a:pt x="803" y="284"/>
                </a:lnTo>
                <a:lnTo>
                  <a:pt x="803" y="285"/>
                </a:lnTo>
                <a:lnTo>
                  <a:pt x="802" y="285"/>
                </a:lnTo>
                <a:lnTo>
                  <a:pt x="801" y="286"/>
                </a:lnTo>
                <a:lnTo>
                  <a:pt x="801" y="285"/>
                </a:lnTo>
                <a:lnTo>
                  <a:pt x="801" y="283"/>
                </a:lnTo>
                <a:lnTo>
                  <a:pt x="800" y="284"/>
                </a:lnTo>
                <a:lnTo>
                  <a:pt x="799" y="285"/>
                </a:lnTo>
                <a:lnTo>
                  <a:pt x="800" y="286"/>
                </a:lnTo>
                <a:lnTo>
                  <a:pt x="801" y="287"/>
                </a:lnTo>
                <a:lnTo>
                  <a:pt x="800" y="287"/>
                </a:lnTo>
                <a:lnTo>
                  <a:pt x="799" y="287"/>
                </a:lnTo>
                <a:lnTo>
                  <a:pt x="799" y="288"/>
                </a:lnTo>
                <a:lnTo>
                  <a:pt x="798" y="288"/>
                </a:lnTo>
                <a:lnTo>
                  <a:pt x="797" y="286"/>
                </a:lnTo>
                <a:lnTo>
                  <a:pt x="794" y="287"/>
                </a:lnTo>
                <a:lnTo>
                  <a:pt x="793" y="288"/>
                </a:lnTo>
                <a:lnTo>
                  <a:pt x="791" y="289"/>
                </a:lnTo>
                <a:lnTo>
                  <a:pt x="789" y="291"/>
                </a:lnTo>
                <a:lnTo>
                  <a:pt x="790" y="291"/>
                </a:lnTo>
                <a:lnTo>
                  <a:pt x="790" y="292"/>
                </a:lnTo>
                <a:lnTo>
                  <a:pt x="789" y="292"/>
                </a:lnTo>
                <a:lnTo>
                  <a:pt x="789" y="293"/>
                </a:lnTo>
                <a:lnTo>
                  <a:pt x="788" y="293"/>
                </a:lnTo>
                <a:lnTo>
                  <a:pt x="787" y="293"/>
                </a:lnTo>
                <a:lnTo>
                  <a:pt x="787" y="294"/>
                </a:lnTo>
                <a:lnTo>
                  <a:pt x="786" y="292"/>
                </a:lnTo>
                <a:lnTo>
                  <a:pt x="785" y="292"/>
                </a:lnTo>
                <a:lnTo>
                  <a:pt x="784" y="293"/>
                </a:lnTo>
                <a:lnTo>
                  <a:pt x="783" y="293"/>
                </a:lnTo>
                <a:lnTo>
                  <a:pt x="782" y="294"/>
                </a:lnTo>
                <a:lnTo>
                  <a:pt x="780" y="295"/>
                </a:lnTo>
                <a:lnTo>
                  <a:pt x="779" y="295"/>
                </a:lnTo>
                <a:lnTo>
                  <a:pt x="779" y="296"/>
                </a:lnTo>
                <a:lnTo>
                  <a:pt x="777" y="296"/>
                </a:lnTo>
                <a:lnTo>
                  <a:pt x="777" y="297"/>
                </a:lnTo>
                <a:lnTo>
                  <a:pt x="778" y="298"/>
                </a:lnTo>
                <a:lnTo>
                  <a:pt x="779" y="299"/>
                </a:lnTo>
                <a:lnTo>
                  <a:pt x="779" y="300"/>
                </a:lnTo>
                <a:lnTo>
                  <a:pt x="780" y="300"/>
                </a:lnTo>
                <a:lnTo>
                  <a:pt x="780" y="301"/>
                </a:lnTo>
                <a:lnTo>
                  <a:pt x="780" y="302"/>
                </a:lnTo>
                <a:lnTo>
                  <a:pt x="781" y="303"/>
                </a:lnTo>
                <a:lnTo>
                  <a:pt x="782" y="303"/>
                </a:lnTo>
                <a:lnTo>
                  <a:pt x="782" y="303"/>
                </a:lnTo>
                <a:lnTo>
                  <a:pt x="783" y="303"/>
                </a:lnTo>
                <a:lnTo>
                  <a:pt x="783" y="304"/>
                </a:lnTo>
                <a:lnTo>
                  <a:pt x="782" y="305"/>
                </a:lnTo>
                <a:lnTo>
                  <a:pt x="781" y="305"/>
                </a:lnTo>
                <a:lnTo>
                  <a:pt x="780" y="306"/>
                </a:lnTo>
                <a:lnTo>
                  <a:pt x="779" y="305"/>
                </a:lnTo>
                <a:lnTo>
                  <a:pt x="779" y="304"/>
                </a:lnTo>
                <a:lnTo>
                  <a:pt x="778" y="304"/>
                </a:lnTo>
                <a:lnTo>
                  <a:pt x="778" y="303"/>
                </a:lnTo>
                <a:lnTo>
                  <a:pt x="777" y="303"/>
                </a:lnTo>
                <a:lnTo>
                  <a:pt x="777" y="302"/>
                </a:lnTo>
                <a:lnTo>
                  <a:pt x="777" y="301"/>
                </a:lnTo>
                <a:lnTo>
                  <a:pt x="776" y="300"/>
                </a:lnTo>
                <a:lnTo>
                  <a:pt x="775" y="299"/>
                </a:lnTo>
                <a:lnTo>
                  <a:pt x="775" y="298"/>
                </a:lnTo>
                <a:lnTo>
                  <a:pt x="774" y="299"/>
                </a:lnTo>
                <a:lnTo>
                  <a:pt x="775" y="301"/>
                </a:lnTo>
                <a:lnTo>
                  <a:pt x="774" y="301"/>
                </a:lnTo>
                <a:lnTo>
                  <a:pt x="774" y="300"/>
                </a:lnTo>
                <a:lnTo>
                  <a:pt x="773" y="300"/>
                </a:lnTo>
                <a:lnTo>
                  <a:pt x="772" y="300"/>
                </a:lnTo>
                <a:lnTo>
                  <a:pt x="771" y="301"/>
                </a:lnTo>
                <a:lnTo>
                  <a:pt x="770" y="301"/>
                </a:lnTo>
                <a:lnTo>
                  <a:pt x="770" y="302"/>
                </a:lnTo>
                <a:lnTo>
                  <a:pt x="771" y="304"/>
                </a:lnTo>
                <a:lnTo>
                  <a:pt x="773" y="307"/>
                </a:lnTo>
                <a:lnTo>
                  <a:pt x="775" y="310"/>
                </a:lnTo>
                <a:lnTo>
                  <a:pt x="777" y="313"/>
                </a:lnTo>
                <a:lnTo>
                  <a:pt x="777" y="315"/>
                </a:lnTo>
                <a:lnTo>
                  <a:pt x="778" y="315"/>
                </a:lnTo>
                <a:lnTo>
                  <a:pt x="780" y="315"/>
                </a:lnTo>
                <a:lnTo>
                  <a:pt x="780" y="315"/>
                </a:lnTo>
                <a:lnTo>
                  <a:pt x="779" y="315"/>
                </a:lnTo>
                <a:lnTo>
                  <a:pt x="779" y="316"/>
                </a:lnTo>
                <a:lnTo>
                  <a:pt x="778" y="316"/>
                </a:lnTo>
                <a:lnTo>
                  <a:pt x="777" y="316"/>
                </a:lnTo>
                <a:lnTo>
                  <a:pt x="778" y="317"/>
                </a:lnTo>
                <a:lnTo>
                  <a:pt x="779" y="319"/>
                </a:lnTo>
                <a:lnTo>
                  <a:pt x="779" y="320"/>
                </a:lnTo>
                <a:lnTo>
                  <a:pt x="780" y="322"/>
                </a:lnTo>
                <a:lnTo>
                  <a:pt x="781" y="324"/>
                </a:lnTo>
                <a:lnTo>
                  <a:pt x="782" y="325"/>
                </a:lnTo>
                <a:lnTo>
                  <a:pt x="783" y="326"/>
                </a:lnTo>
                <a:lnTo>
                  <a:pt x="785" y="329"/>
                </a:lnTo>
                <a:lnTo>
                  <a:pt x="784" y="329"/>
                </a:lnTo>
                <a:lnTo>
                  <a:pt x="783" y="329"/>
                </a:lnTo>
                <a:lnTo>
                  <a:pt x="782" y="329"/>
                </a:lnTo>
                <a:lnTo>
                  <a:pt x="781" y="329"/>
                </a:lnTo>
                <a:lnTo>
                  <a:pt x="781" y="328"/>
                </a:lnTo>
                <a:lnTo>
                  <a:pt x="781" y="327"/>
                </a:lnTo>
                <a:lnTo>
                  <a:pt x="781" y="327"/>
                </a:lnTo>
                <a:lnTo>
                  <a:pt x="782" y="327"/>
                </a:lnTo>
                <a:lnTo>
                  <a:pt x="783" y="327"/>
                </a:lnTo>
                <a:lnTo>
                  <a:pt x="783" y="326"/>
                </a:lnTo>
                <a:lnTo>
                  <a:pt x="782" y="326"/>
                </a:lnTo>
                <a:lnTo>
                  <a:pt x="782" y="325"/>
                </a:lnTo>
                <a:lnTo>
                  <a:pt x="782" y="324"/>
                </a:lnTo>
                <a:lnTo>
                  <a:pt x="781" y="324"/>
                </a:lnTo>
                <a:lnTo>
                  <a:pt x="781" y="323"/>
                </a:lnTo>
                <a:lnTo>
                  <a:pt x="780" y="321"/>
                </a:lnTo>
                <a:lnTo>
                  <a:pt x="779" y="320"/>
                </a:lnTo>
                <a:lnTo>
                  <a:pt x="779" y="319"/>
                </a:lnTo>
                <a:lnTo>
                  <a:pt x="778" y="318"/>
                </a:lnTo>
                <a:lnTo>
                  <a:pt x="777" y="317"/>
                </a:lnTo>
                <a:lnTo>
                  <a:pt x="777" y="316"/>
                </a:lnTo>
                <a:lnTo>
                  <a:pt x="776" y="314"/>
                </a:lnTo>
                <a:lnTo>
                  <a:pt x="775" y="312"/>
                </a:lnTo>
                <a:lnTo>
                  <a:pt x="774" y="311"/>
                </a:lnTo>
                <a:lnTo>
                  <a:pt x="773" y="309"/>
                </a:lnTo>
                <a:lnTo>
                  <a:pt x="772" y="307"/>
                </a:lnTo>
                <a:lnTo>
                  <a:pt x="772" y="306"/>
                </a:lnTo>
                <a:lnTo>
                  <a:pt x="771" y="305"/>
                </a:lnTo>
                <a:lnTo>
                  <a:pt x="771" y="304"/>
                </a:lnTo>
                <a:lnTo>
                  <a:pt x="770" y="304"/>
                </a:lnTo>
                <a:lnTo>
                  <a:pt x="770" y="305"/>
                </a:lnTo>
                <a:lnTo>
                  <a:pt x="769" y="305"/>
                </a:lnTo>
                <a:lnTo>
                  <a:pt x="769" y="304"/>
                </a:lnTo>
                <a:lnTo>
                  <a:pt x="768" y="304"/>
                </a:lnTo>
                <a:lnTo>
                  <a:pt x="767" y="304"/>
                </a:lnTo>
                <a:lnTo>
                  <a:pt x="766" y="304"/>
                </a:lnTo>
                <a:lnTo>
                  <a:pt x="765" y="305"/>
                </a:lnTo>
                <a:lnTo>
                  <a:pt x="765" y="306"/>
                </a:lnTo>
                <a:lnTo>
                  <a:pt x="762" y="310"/>
                </a:lnTo>
                <a:lnTo>
                  <a:pt x="761" y="310"/>
                </a:lnTo>
                <a:lnTo>
                  <a:pt x="760" y="312"/>
                </a:lnTo>
                <a:lnTo>
                  <a:pt x="759" y="313"/>
                </a:lnTo>
                <a:lnTo>
                  <a:pt x="758" y="314"/>
                </a:lnTo>
                <a:lnTo>
                  <a:pt x="757" y="315"/>
                </a:lnTo>
                <a:lnTo>
                  <a:pt x="756" y="316"/>
                </a:lnTo>
                <a:lnTo>
                  <a:pt x="755" y="316"/>
                </a:lnTo>
                <a:lnTo>
                  <a:pt x="754" y="318"/>
                </a:lnTo>
                <a:lnTo>
                  <a:pt x="753" y="318"/>
                </a:lnTo>
                <a:lnTo>
                  <a:pt x="753" y="319"/>
                </a:lnTo>
                <a:lnTo>
                  <a:pt x="753" y="319"/>
                </a:lnTo>
                <a:lnTo>
                  <a:pt x="752" y="319"/>
                </a:lnTo>
                <a:lnTo>
                  <a:pt x="751" y="319"/>
                </a:lnTo>
                <a:lnTo>
                  <a:pt x="749" y="320"/>
                </a:lnTo>
                <a:lnTo>
                  <a:pt x="745" y="320"/>
                </a:lnTo>
                <a:lnTo>
                  <a:pt x="743" y="320"/>
                </a:lnTo>
                <a:lnTo>
                  <a:pt x="739" y="320"/>
                </a:lnTo>
                <a:lnTo>
                  <a:pt x="737" y="320"/>
                </a:lnTo>
                <a:lnTo>
                  <a:pt x="736" y="320"/>
                </a:lnTo>
                <a:lnTo>
                  <a:pt x="735" y="320"/>
                </a:lnTo>
                <a:lnTo>
                  <a:pt x="734" y="321"/>
                </a:lnTo>
                <a:lnTo>
                  <a:pt x="733" y="321"/>
                </a:lnTo>
                <a:lnTo>
                  <a:pt x="732" y="322"/>
                </a:lnTo>
                <a:lnTo>
                  <a:pt x="731" y="322"/>
                </a:lnTo>
                <a:lnTo>
                  <a:pt x="730" y="322"/>
                </a:lnTo>
                <a:lnTo>
                  <a:pt x="729" y="323"/>
                </a:lnTo>
                <a:lnTo>
                  <a:pt x="729" y="323"/>
                </a:lnTo>
                <a:lnTo>
                  <a:pt x="728" y="323"/>
                </a:lnTo>
                <a:lnTo>
                  <a:pt x="727" y="323"/>
                </a:lnTo>
                <a:lnTo>
                  <a:pt x="727" y="324"/>
                </a:lnTo>
                <a:lnTo>
                  <a:pt x="727" y="325"/>
                </a:lnTo>
                <a:lnTo>
                  <a:pt x="727" y="326"/>
                </a:lnTo>
                <a:lnTo>
                  <a:pt x="728" y="326"/>
                </a:lnTo>
                <a:lnTo>
                  <a:pt x="728" y="327"/>
                </a:lnTo>
                <a:lnTo>
                  <a:pt x="729" y="329"/>
                </a:lnTo>
                <a:lnTo>
                  <a:pt x="729" y="330"/>
                </a:lnTo>
                <a:lnTo>
                  <a:pt x="731" y="332"/>
                </a:lnTo>
                <a:lnTo>
                  <a:pt x="731" y="334"/>
                </a:lnTo>
                <a:lnTo>
                  <a:pt x="734" y="338"/>
                </a:lnTo>
                <a:lnTo>
                  <a:pt x="735" y="339"/>
                </a:lnTo>
                <a:lnTo>
                  <a:pt x="737" y="341"/>
                </a:lnTo>
                <a:lnTo>
                  <a:pt x="737" y="342"/>
                </a:lnTo>
                <a:lnTo>
                  <a:pt x="739" y="344"/>
                </a:lnTo>
                <a:lnTo>
                  <a:pt x="739" y="345"/>
                </a:lnTo>
                <a:lnTo>
                  <a:pt x="740" y="345"/>
                </a:lnTo>
                <a:lnTo>
                  <a:pt x="741" y="345"/>
                </a:lnTo>
                <a:lnTo>
                  <a:pt x="743" y="344"/>
                </a:lnTo>
                <a:lnTo>
                  <a:pt x="743" y="342"/>
                </a:lnTo>
                <a:lnTo>
                  <a:pt x="744" y="342"/>
                </a:lnTo>
                <a:lnTo>
                  <a:pt x="746" y="342"/>
                </a:lnTo>
                <a:lnTo>
                  <a:pt x="746" y="338"/>
                </a:lnTo>
                <a:lnTo>
                  <a:pt x="747" y="338"/>
                </a:lnTo>
                <a:lnTo>
                  <a:pt x="748" y="338"/>
                </a:lnTo>
                <a:lnTo>
                  <a:pt x="748" y="340"/>
                </a:lnTo>
                <a:lnTo>
                  <a:pt x="748" y="341"/>
                </a:lnTo>
                <a:lnTo>
                  <a:pt x="748" y="344"/>
                </a:lnTo>
                <a:lnTo>
                  <a:pt x="749" y="344"/>
                </a:lnTo>
                <a:lnTo>
                  <a:pt x="751" y="344"/>
                </a:lnTo>
                <a:lnTo>
                  <a:pt x="751" y="345"/>
                </a:lnTo>
                <a:lnTo>
                  <a:pt x="751" y="346"/>
                </a:lnTo>
                <a:lnTo>
                  <a:pt x="751" y="347"/>
                </a:lnTo>
                <a:lnTo>
                  <a:pt x="751" y="348"/>
                </a:lnTo>
                <a:lnTo>
                  <a:pt x="751" y="350"/>
                </a:lnTo>
                <a:lnTo>
                  <a:pt x="752" y="351"/>
                </a:lnTo>
                <a:lnTo>
                  <a:pt x="752" y="353"/>
                </a:lnTo>
                <a:lnTo>
                  <a:pt x="753" y="354"/>
                </a:lnTo>
                <a:lnTo>
                  <a:pt x="752" y="354"/>
                </a:lnTo>
                <a:lnTo>
                  <a:pt x="750" y="354"/>
                </a:lnTo>
                <a:lnTo>
                  <a:pt x="747" y="355"/>
                </a:lnTo>
                <a:lnTo>
                  <a:pt x="748" y="356"/>
                </a:lnTo>
                <a:lnTo>
                  <a:pt x="749" y="356"/>
                </a:lnTo>
                <a:lnTo>
                  <a:pt x="750" y="356"/>
                </a:lnTo>
                <a:lnTo>
                  <a:pt x="751" y="356"/>
                </a:lnTo>
                <a:lnTo>
                  <a:pt x="752" y="356"/>
                </a:lnTo>
                <a:lnTo>
                  <a:pt x="752" y="357"/>
                </a:lnTo>
                <a:lnTo>
                  <a:pt x="752" y="358"/>
                </a:lnTo>
                <a:lnTo>
                  <a:pt x="751" y="358"/>
                </a:lnTo>
                <a:lnTo>
                  <a:pt x="750" y="358"/>
                </a:lnTo>
                <a:lnTo>
                  <a:pt x="751" y="359"/>
                </a:lnTo>
                <a:lnTo>
                  <a:pt x="752" y="359"/>
                </a:lnTo>
                <a:lnTo>
                  <a:pt x="753" y="359"/>
                </a:lnTo>
                <a:lnTo>
                  <a:pt x="753" y="358"/>
                </a:lnTo>
                <a:lnTo>
                  <a:pt x="754" y="358"/>
                </a:lnTo>
                <a:lnTo>
                  <a:pt x="755" y="358"/>
                </a:lnTo>
                <a:lnTo>
                  <a:pt x="757" y="358"/>
                </a:lnTo>
                <a:lnTo>
                  <a:pt x="758" y="358"/>
                </a:lnTo>
                <a:lnTo>
                  <a:pt x="759" y="358"/>
                </a:lnTo>
                <a:lnTo>
                  <a:pt x="759" y="359"/>
                </a:lnTo>
                <a:lnTo>
                  <a:pt x="759" y="360"/>
                </a:lnTo>
                <a:lnTo>
                  <a:pt x="759" y="361"/>
                </a:lnTo>
                <a:lnTo>
                  <a:pt x="760" y="361"/>
                </a:lnTo>
                <a:lnTo>
                  <a:pt x="761" y="361"/>
                </a:lnTo>
                <a:lnTo>
                  <a:pt x="765" y="361"/>
                </a:lnTo>
                <a:lnTo>
                  <a:pt x="768" y="361"/>
                </a:lnTo>
                <a:lnTo>
                  <a:pt x="769" y="361"/>
                </a:lnTo>
                <a:lnTo>
                  <a:pt x="770" y="360"/>
                </a:lnTo>
                <a:lnTo>
                  <a:pt x="771" y="360"/>
                </a:lnTo>
                <a:lnTo>
                  <a:pt x="772" y="360"/>
                </a:lnTo>
                <a:lnTo>
                  <a:pt x="773" y="360"/>
                </a:lnTo>
                <a:lnTo>
                  <a:pt x="774" y="360"/>
                </a:lnTo>
                <a:lnTo>
                  <a:pt x="775" y="359"/>
                </a:lnTo>
                <a:lnTo>
                  <a:pt x="777" y="359"/>
                </a:lnTo>
                <a:lnTo>
                  <a:pt x="776" y="357"/>
                </a:lnTo>
                <a:lnTo>
                  <a:pt x="777" y="356"/>
                </a:lnTo>
                <a:lnTo>
                  <a:pt x="777" y="356"/>
                </a:lnTo>
                <a:lnTo>
                  <a:pt x="778" y="356"/>
                </a:lnTo>
                <a:lnTo>
                  <a:pt x="778" y="355"/>
                </a:lnTo>
                <a:lnTo>
                  <a:pt x="779" y="355"/>
                </a:lnTo>
                <a:lnTo>
                  <a:pt x="780" y="355"/>
                </a:lnTo>
                <a:lnTo>
                  <a:pt x="781" y="354"/>
                </a:lnTo>
                <a:lnTo>
                  <a:pt x="783" y="353"/>
                </a:lnTo>
                <a:lnTo>
                  <a:pt x="782" y="353"/>
                </a:lnTo>
                <a:lnTo>
                  <a:pt x="783" y="353"/>
                </a:lnTo>
                <a:lnTo>
                  <a:pt x="783" y="352"/>
                </a:lnTo>
                <a:lnTo>
                  <a:pt x="783" y="351"/>
                </a:lnTo>
                <a:lnTo>
                  <a:pt x="784" y="351"/>
                </a:lnTo>
                <a:lnTo>
                  <a:pt x="785" y="351"/>
                </a:lnTo>
                <a:lnTo>
                  <a:pt x="786" y="351"/>
                </a:lnTo>
                <a:lnTo>
                  <a:pt x="787" y="351"/>
                </a:lnTo>
                <a:lnTo>
                  <a:pt x="788" y="351"/>
                </a:lnTo>
                <a:lnTo>
                  <a:pt x="789" y="350"/>
                </a:lnTo>
                <a:lnTo>
                  <a:pt x="789" y="350"/>
                </a:lnTo>
                <a:lnTo>
                  <a:pt x="789" y="349"/>
                </a:lnTo>
                <a:lnTo>
                  <a:pt x="790" y="349"/>
                </a:lnTo>
                <a:lnTo>
                  <a:pt x="791" y="349"/>
                </a:lnTo>
                <a:lnTo>
                  <a:pt x="791" y="348"/>
                </a:lnTo>
                <a:lnTo>
                  <a:pt x="792" y="348"/>
                </a:lnTo>
                <a:lnTo>
                  <a:pt x="794" y="347"/>
                </a:lnTo>
                <a:lnTo>
                  <a:pt x="795" y="347"/>
                </a:lnTo>
                <a:lnTo>
                  <a:pt x="796" y="349"/>
                </a:lnTo>
                <a:lnTo>
                  <a:pt x="798" y="348"/>
                </a:lnTo>
                <a:lnTo>
                  <a:pt x="799" y="347"/>
                </a:lnTo>
                <a:lnTo>
                  <a:pt x="799" y="343"/>
                </a:lnTo>
                <a:lnTo>
                  <a:pt x="800" y="343"/>
                </a:lnTo>
                <a:lnTo>
                  <a:pt x="800" y="344"/>
                </a:lnTo>
                <a:lnTo>
                  <a:pt x="801" y="344"/>
                </a:lnTo>
                <a:lnTo>
                  <a:pt x="801" y="344"/>
                </a:lnTo>
                <a:lnTo>
                  <a:pt x="801" y="343"/>
                </a:lnTo>
                <a:lnTo>
                  <a:pt x="801" y="345"/>
                </a:lnTo>
                <a:lnTo>
                  <a:pt x="801" y="346"/>
                </a:lnTo>
                <a:lnTo>
                  <a:pt x="802" y="345"/>
                </a:lnTo>
                <a:lnTo>
                  <a:pt x="803" y="345"/>
                </a:lnTo>
                <a:lnTo>
                  <a:pt x="804" y="344"/>
                </a:lnTo>
                <a:lnTo>
                  <a:pt x="804" y="342"/>
                </a:lnTo>
                <a:lnTo>
                  <a:pt x="804" y="339"/>
                </a:lnTo>
                <a:lnTo>
                  <a:pt x="803" y="339"/>
                </a:lnTo>
                <a:lnTo>
                  <a:pt x="802" y="339"/>
                </a:lnTo>
                <a:lnTo>
                  <a:pt x="795" y="339"/>
                </a:lnTo>
                <a:lnTo>
                  <a:pt x="795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4" y="340"/>
                </a:lnTo>
                <a:lnTo>
                  <a:pt x="792" y="340"/>
                </a:lnTo>
                <a:lnTo>
                  <a:pt x="791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5" y="339"/>
                </a:lnTo>
                <a:lnTo>
                  <a:pt x="796" y="339"/>
                </a:lnTo>
                <a:lnTo>
                  <a:pt x="797" y="339"/>
                </a:lnTo>
                <a:lnTo>
                  <a:pt x="798" y="339"/>
                </a:lnTo>
                <a:lnTo>
                  <a:pt x="799" y="339"/>
                </a:lnTo>
                <a:lnTo>
                  <a:pt x="800" y="339"/>
                </a:lnTo>
                <a:lnTo>
                  <a:pt x="800" y="339"/>
                </a:lnTo>
                <a:lnTo>
                  <a:pt x="801" y="339"/>
                </a:lnTo>
                <a:lnTo>
                  <a:pt x="801" y="339"/>
                </a:lnTo>
                <a:lnTo>
                  <a:pt x="802" y="339"/>
                </a:lnTo>
                <a:lnTo>
                  <a:pt x="803" y="339"/>
                </a:lnTo>
                <a:lnTo>
                  <a:pt x="804" y="339"/>
                </a:lnTo>
                <a:lnTo>
                  <a:pt x="805" y="339"/>
                </a:lnTo>
                <a:lnTo>
                  <a:pt x="806" y="340"/>
                </a:lnTo>
                <a:lnTo>
                  <a:pt x="806" y="341"/>
                </a:lnTo>
                <a:lnTo>
                  <a:pt x="807" y="342"/>
                </a:lnTo>
                <a:lnTo>
                  <a:pt x="808" y="342"/>
                </a:lnTo>
                <a:lnTo>
                  <a:pt x="809" y="342"/>
                </a:lnTo>
                <a:lnTo>
                  <a:pt x="809" y="341"/>
                </a:lnTo>
                <a:lnTo>
                  <a:pt x="810" y="341"/>
                </a:lnTo>
                <a:lnTo>
                  <a:pt x="809" y="339"/>
                </a:lnTo>
                <a:lnTo>
                  <a:pt x="810" y="339"/>
                </a:lnTo>
                <a:lnTo>
                  <a:pt x="812" y="340"/>
                </a:lnTo>
                <a:lnTo>
                  <a:pt x="813" y="339"/>
                </a:lnTo>
                <a:lnTo>
                  <a:pt x="813" y="339"/>
                </a:lnTo>
                <a:lnTo>
                  <a:pt x="812" y="337"/>
                </a:lnTo>
                <a:lnTo>
                  <a:pt x="813" y="337"/>
                </a:lnTo>
                <a:lnTo>
                  <a:pt x="813" y="336"/>
                </a:lnTo>
                <a:lnTo>
                  <a:pt x="814" y="336"/>
                </a:lnTo>
                <a:lnTo>
                  <a:pt x="814" y="335"/>
                </a:lnTo>
                <a:lnTo>
                  <a:pt x="815" y="335"/>
                </a:lnTo>
                <a:lnTo>
                  <a:pt x="816" y="336"/>
                </a:lnTo>
                <a:lnTo>
                  <a:pt x="817" y="337"/>
                </a:lnTo>
                <a:lnTo>
                  <a:pt x="817" y="338"/>
                </a:lnTo>
                <a:lnTo>
                  <a:pt x="818" y="337"/>
                </a:lnTo>
                <a:lnTo>
                  <a:pt x="819" y="337"/>
                </a:lnTo>
                <a:lnTo>
                  <a:pt x="818" y="337"/>
                </a:lnTo>
                <a:lnTo>
                  <a:pt x="818" y="336"/>
                </a:lnTo>
                <a:lnTo>
                  <a:pt x="817" y="335"/>
                </a:lnTo>
                <a:lnTo>
                  <a:pt x="817" y="334"/>
                </a:lnTo>
                <a:lnTo>
                  <a:pt x="816" y="334"/>
                </a:lnTo>
                <a:lnTo>
                  <a:pt x="816" y="333"/>
                </a:lnTo>
                <a:lnTo>
                  <a:pt x="815" y="333"/>
                </a:lnTo>
                <a:lnTo>
                  <a:pt x="816" y="332"/>
                </a:lnTo>
                <a:lnTo>
                  <a:pt x="817" y="332"/>
                </a:lnTo>
                <a:lnTo>
                  <a:pt x="817" y="331"/>
                </a:lnTo>
                <a:lnTo>
                  <a:pt x="818" y="331"/>
                </a:lnTo>
                <a:lnTo>
                  <a:pt x="817" y="329"/>
                </a:lnTo>
                <a:lnTo>
                  <a:pt x="816" y="328"/>
                </a:lnTo>
                <a:lnTo>
                  <a:pt x="817" y="327"/>
                </a:lnTo>
                <a:lnTo>
                  <a:pt x="818" y="327"/>
                </a:lnTo>
                <a:lnTo>
                  <a:pt x="818" y="327"/>
                </a:lnTo>
                <a:lnTo>
                  <a:pt x="819" y="327"/>
                </a:lnTo>
                <a:lnTo>
                  <a:pt x="819" y="327"/>
                </a:lnTo>
                <a:lnTo>
                  <a:pt x="822" y="330"/>
                </a:lnTo>
                <a:lnTo>
                  <a:pt x="824" y="333"/>
                </a:lnTo>
                <a:lnTo>
                  <a:pt x="824" y="334"/>
                </a:lnTo>
                <a:lnTo>
                  <a:pt x="825" y="333"/>
                </a:lnTo>
                <a:lnTo>
                  <a:pt x="825" y="333"/>
                </a:lnTo>
                <a:lnTo>
                  <a:pt x="826" y="332"/>
                </a:lnTo>
                <a:lnTo>
                  <a:pt x="827" y="332"/>
                </a:lnTo>
                <a:lnTo>
                  <a:pt x="832" y="329"/>
                </a:lnTo>
                <a:lnTo>
                  <a:pt x="831" y="328"/>
                </a:lnTo>
                <a:lnTo>
                  <a:pt x="830" y="327"/>
                </a:lnTo>
                <a:lnTo>
                  <a:pt x="831" y="327"/>
                </a:lnTo>
                <a:lnTo>
                  <a:pt x="832" y="327"/>
                </a:lnTo>
                <a:lnTo>
                  <a:pt x="832" y="326"/>
                </a:lnTo>
                <a:lnTo>
                  <a:pt x="833" y="326"/>
                </a:lnTo>
                <a:lnTo>
                  <a:pt x="834" y="326"/>
                </a:lnTo>
                <a:lnTo>
                  <a:pt x="834" y="327"/>
                </a:lnTo>
                <a:lnTo>
                  <a:pt x="835" y="327"/>
                </a:lnTo>
                <a:lnTo>
                  <a:pt x="836" y="327"/>
                </a:lnTo>
                <a:lnTo>
                  <a:pt x="837" y="327"/>
                </a:lnTo>
                <a:lnTo>
                  <a:pt x="837" y="326"/>
                </a:lnTo>
                <a:lnTo>
                  <a:pt x="837" y="325"/>
                </a:lnTo>
                <a:lnTo>
                  <a:pt x="837" y="325"/>
                </a:lnTo>
                <a:lnTo>
                  <a:pt x="837" y="324"/>
                </a:lnTo>
                <a:lnTo>
                  <a:pt x="838" y="323"/>
                </a:lnTo>
                <a:lnTo>
                  <a:pt x="839" y="323"/>
                </a:lnTo>
                <a:lnTo>
                  <a:pt x="840" y="322"/>
                </a:lnTo>
                <a:lnTo>
                  <a:pt x="841" y="322"/>
                </a:lnTo>
                <a:lnTo>
                  <a:pt x="841" y="321"/>
                </a:lnTo>
                <a:lnTo>
                  <a:pt x="842" y="321"/>
                </a:lnTo>
                <a:lnTo>
                  <a:pt x="843" y="321"/>
                </a:lnTo>
                <a:lnTo>
                  <a:pt x="844" y="320"/>
                </a:lnTo>
                <a:lnTo>
                  <a:pt x="845" y="320"/>
                </a:lnTo>
                <a:lnTo>
                  <a:pt x="845" y="321"/>
                </a:lnTo>
                <a:lnTo>
                  <a:pt x="846" y="321"/>
                </a:lnTo>
                <a:lnTo>
                  <a:pt x="846" y="322"/>
                </a:lnTo>
                <a:lnTo>
                  <a:pt x="847" y="321"/>
                </a:lnTo>
                <a:lnTo>
                  <a:pt x="850" y="319"/>
                </a:lnTo>
                <a:lnTo>
                  <a:pt x="851" y="319"/>
                </a:lnTo>
                <a:lnTo>
                  <a:pt x="851" y="318"/>
                </a:lnTo>
                <a:lnTo>
                  <a:pt x="852" y="318"/>
                </a:lnTo>
                <a:lnTo>
                  <a:pt x="853" y="318"/>
                </a:lnTo>
                <a:lnTo>
                  <a:pt x="852" y="317"/>
                </a:lnTo>
                <a:lnTo>
                  <a:pt x="852" y="316"/>
                </a:lnTo>
                <a:lnTo>
                  <a:pt x="851" y="316"/>
                </a:lnTo>
                <a:lnTo>
                  <a:pt x="851" y="315"/>
                </a:lnTo>
                <a:lnTo>
                  <a:pt x="852" y="315"/>
                </a:lnTo>
                <a:lnTo>
                  <a:pt x="853" y="315"/>
                </a:lnTo>
                <a:lnTo>
                  <a:pt x="853" y="315"/>
                </a:lnTo>
                <a:lnTo>
                  <a:pt x="854" y="315"/>
                </a:lnTo>
                <a:lnTo>
                  <a:pt x="855" y="315"/>
                </a:lnTo>
                <a:lnTo>
                  <a:pt x="854" y="314"/>
                </a:lnTo>
                <a:lnTo>
                  <a:pt x="855" y="313"/>
                </a:lnTo>
                <a:lnTo>
                  <a:pt x="856" y="314"/>
                </a:lnTo>
                <a:lnTo>
                  <a:pt x="857" y="314"/>
                </a:lnTo>
                <a:lnTo>
                  <a:pt x="858" y="313"/>
                </a:lnTo>
                <a:lnTo>
                  <a:pt x="859" y="313"/>
                </a:lnTo>
                <a:lnTo>
                  <a:pt x="860" y="312"/>
                </a:lnTo>
                <a:lnTo>
                  <a:pt x="861" y="311"/>
                </a:lnTo>
                <a:lnTo>
                  <a:pt x="861" y="312"/>
                </a:lnTo>
                <a:lnTo>
                  <a:pt x="861" y="311"/>
                </a:lnTo>
                <a:lnTo>
                  <a:pt x="862" y="311"/>
                </a:lnTo>
                <a:lnTo>
                  <a:pt x="863" y="310"/>
                </a:lnTo>
                <a:lnTo>
                  <a:pt x="864" y="310"/>
                </a:lnTo>
                <a:lnTo>
                  <a:pt x="864" y="309"/>
                </a:lnTo>
                <a:lnTo>
                  <a:pt x="865" y="309"/>
                </a:lnTo>
                <a:lnTo>
                  <a:pt x="864" y="308"/>
                </a:lnTo>
                <a:lnTo>
                  <a:pt x="864" y="307"/>
                </a:lnTo>
                <a:lnTo>
                  <a:pt x="863" y="306"/>
                </a:lnTo>
                <a:lnTo>
                  <a:pt x="864" y="306"/>
                </a:lnTo>
                <a:lnTo>
                  <a:pt x="865" y="305"/>
                </a:lnTo>
                <a:lnTo>
                  <a:pt x="866" y="305"/>
                </a:lnTo>
                <a:lnTo>
                  <a:pt x="863" y="303"/>
                </a:lnTo>
                <a:lnTo>
                  <a:pt x="866" y="302"/>
                </a:lnTo>
                <a:lnTo>
                  <a:pt x="867" y="301"/>
                </a:lnTo>
                <a:lnTo>
                  <a:pt x="866" y="300"/>
                </a:lnTo>
                <a:lnTo>
                  <a:pt x="865" y="301"/>
                </a:lnTo>
                <a:lnTo>
                  <a:pt x="864" y="299"/>
                </a:lnTo>
                <a:lnTo>
                  <a:pt x="863" y="299"/>
                </a:lnTo>
                <a:lnTo>
                  <a:pt x="863" y="300"/>
                </a:lnTo>
                <a:lnTo>
                  <a:pt x="861" y="301"/>
                </a:lnTo>
                <a:lnTo>
                  <a:pt x="861" y="302"/>
                </a:lnTo>
                <a:lnTo>
                  <a:pt x="861" y="301"/>
                </a:lnTo>
                <a:lnTo>
                  <a:pt x="861" y="300"/>
                </a:lnTo>
                <a:lnTo>
                  <a:pt x="860" y="299"/>
                </a:lnTo>
                <a:lnTo>
                  <a:pt x="861" y="298"/>
                </a:lnTo>
                <a:lnTo>
                  <a:pt x="861" y="297"/>
                </a:lnTo>
                <a:lnTo>
                  <a:pt x="862" y="297"/>
                </a:lnTo>
                <a:lnTo>
                  <a:pt x="861" y="296"/>
                </a:lnTo>
                <a:lnTo>
                  <a:pt x="863" y="295"/>
                </a:lnTo>
                <a:lnTo>
                  <a:pt x="863" y="294"/>
                </a:lnTo>
                <a:lnTo>
                  <a:pt x="862" y="294"/>
                </a:lnTo>
                <a:lnTo>
                  <a:pt x="861" y="293"/>
                </a:lnTo>
                <a:lnTo>
                  <a:pt x="861" y="292"/>
                </a:lnTo>
                <a:lnTo>
                  <a:pt x="861" y="291"/>
                </a:lnTo>
                <a:lnTo>
                  <a:pt x="860" y="291"/>
                </a:lnTo>
                <a:lnTo>
                  <a:pt x="860" y="291"/>
                </a:lnTo>
                <a:lnTo>
                  <a:pt x="859" y="290"/>
                </a:lnTo>
                <a:lnTo>
                  <a:pt x="858" y="289"/>
                </a:lnTo>
                <a:lnTo>
                  <a:pt x="857" y="287"/>
                </a:lnTo>
                <a:lnTo>
                  <a:pt x="856" y="286"/>
                </a:lnTo>
                <a:lnTo>
                  <a:pt x="856" y="285"/>
                </a:lnTo>
                <a:lnTo>
                  <a:pt x="855" y="285"/>
                </a:lnTo>
                <a:lnTo>
                  <a:pt x="855" y="284"/>
                </a:lnTo>
                <a:lnTo>
                  <a:pt x="854" y="284"/>
                </a:lnTo>
                <a:lnTo>
                  <a:pt x="853" y="285"/>
                </a:lnTo>
                <a:lnTo>
                  <a:pt x="852" y="284"/>
                </a:lnTo>
                <a:lnTo>
                  <a:pt x="851" y="283"/>
                </a:lnTo>
                <a:lnTo>
                  <a:pt x="852" y="283"/>
                </a:lnTo>
                <a:lnTo>
                  <a:pt x="854" y="282"/>
                </a:lnTo>
                <a:lnTo>
                  <a:pt x="855" y="282"/>
                </a:lnTo>
                <a:lnTo>
                  <a:pt x="855" y="283"/>
                </a:lnTo>
                <a:lnTo>
                  <a:pt x="856" y="283"/>
                </a:lnTo>
                <a:lnTo>
                  <a:pt x="856" y="284"/>
                </a:lnTo>
                <a:lnTo>
                  <a:pt x="857" y="285"/>
                </a:lnTo>
                <a:lnTo>
                  <a:pt x="857" y="286"/>
                </a:lnTo>
                <a:lnTo>
                  <a:pt x="858" y="286"/>
                </a:lnTo>
                <a:lnTo>
                  <a:pt x="858" y="287"/>
                </a:lnTo>
                <a:lnTo>
                  <a:pt x="859" y="288"/>
                </a:lnTo>
                <a:lnTo>
                  <a:pt x="859" y="289"/>
                </a:lnTo>
                <a:lnTo>
                  <a:pt x="860" y="289"/>
                </a:lnTo>
                <a:lnTo>
                  <a:pt x="860" y="290"/>
                </a:lnTo>
                <a:lnTo>
                  <a:pt x="861" y="291"/>
                </a:lnTo>
                <a:lnTo>
                  <a:pt x="861" y="291"/>
                </a:lnTo>
                <a:lnTo>
                  <a:pt x="861" y="292"/>
                </a:lnTo>
                <a:lnTo>
                  <a:pt x="862" y="292"/>
                </a:lnTo>
                <a:lnTo>
                  <a:pt x="863" y="293"/>
                </a:lnTo>
                <a:lnTo>
                  <a:pt x="863" y="294"/>
                </a:lnTo>
                <a:lnTo>
                  <a:pt x="864" y="294"/>
                </a:lnTo>
                <a:lnTo>
                  <a:pt x="864" y="295"/>
                </a:lnTo>
                <a:lnTo>
                  <a:pt x="865" y="295"/>
                </a:lnTo>
                <a:lnTo>
                  <a:pt x="865" y="296"/>
                </a:lnTo>
                <a:lnTo>
                  <a:pt x="866" y="296"/>
                </a:lnTo>
                <a:lnTo>
                  <a:pt x="866" y="297"/>
                </a:lnTo>
                <a:lnTo>
                  <a:pt x="867" y="297"/>
                </a:lnTo>
                <a:lnTo>
                  <a:pt x="867" y="298"/>
                </a:lnTo>
                <a:lnTo>
                  <a:pt x="868" y="299"/>
                </a:lnTo>
                <a:lnTo>
                  <a:pt x="869" y="299"/>
                </a:lnTo>
                <a:lnTo>
                  <a:pt x="869" y="300"/>
                </a:lnTo>
                <a:lnTo>
                  <a:pt x="870" y="300"/>
                </a:lnTo>
                <a:lnTo>
                  <a:pt x="870" y="301"/>
                </a:lnTo>
                <a:lnTo>
                  <a:pt x="871" y="301"/>
                </a:lnTo>
                <a:lnTo>
                  <a:pt x="871" y="302"/>
                </a:lnTo>
                <a:lnTo>
                  <a:pt x="872" y="302"/>
                </a:lnTo>
                <a:lnTo>
                  <a:pt x="872" y="303"/>
                </a:lnTo>
                <a:lnTo>
                  <a:pt x="873" y="303"/>
                </a:lnTo>
                <a:lnTo>
                  <a:pt x="874" y="303"/>
                </a:lnTo>
                <a:lnTo>
                  <a:pt x="874" y="304"/>
                </a:lnTo>
                <a:lnTo>
                  <a:pt x="875" y="304"/>
                </a:lnTo>
                <a:lnTo>
                  <a:pt x="876" y="305"/>
                </a:lnTo>
                <a:lnTo>
                  <a:pt x="875" y="305"/>
                </a:lnTo>
                <a:lnTo>
                  <a:pt x="876" y="305"/>
                </a:lnTo>
                <a:lnTo>
                  <a:pt x="875" y="305"/>
                </a:lnTo>
                <a:lnTo>
                  <a:pt x="873" y="306"/>
                </a:lnTo>
                <a:lnTo>
                  <a:pt x="873" y="307"/>
                </a:lnTo>
                <a:lnTo>
                  <a:pt x="872" y="307"/>
                </a:lnTo>
                <a:lnTo>
                  <a:pt x="871" y="308"/>
                </a:lnTo>
                <a:lnTo>
                  <a:pt x="868" y="310"/>
                </a:lnTo>
                <a:lnTo>
                  <a:pt x="867" y="310"/>
                </a:lnTo>
                <a:lnTo>
                  <a:pt x="866" y="311"/>
                </a:lnTo>
                <a:lnTo>
                  <a:pt x="865" y="311"/>
                </a:lnTo>
                <a:lnTo>
                  <a:pt x="867" y="314"/>
                </a:lnTo>
                <a:lnTo>
                  <a:pt x="868" y="315"/>
                </a:lnTo>
                <a:lnTo>
                  <a:pt x="869" y="316"/>
                </a:lnTo>
                <a:lnTo>
                  <a:pt x="868" y="316"/>
                </a:lnTo>
                <a:lnTo>
                  <a:pt x="868" y="317"/>
                </a:lnTo>
                <a:lnTo>
                  <a:pt x="867" y="317"/>
                </a:lnTo>
                <a:lnTo>
                  <a:pt x="866" y="318"/>
                </a:lnTo>
                <a:lnTo>
                  <a:pt x="865" y="319"/>
                </a:lnTo>
                <a:lnTo>
                  <a:pt x="864" y="319"/>
                </a:lnTo>
                <a:lnTo>
                  <a:pt x="863" y="320"/>
                </a:lnTo>
                <a:lnTo>
                  <a:pt x="862" y="320"/>
                </a:lnTo>
                <a:lnTo>
                  <a:pt x="861" y="321"/>
                </a:lnTo>
                <a:lnTo>
                  <a:pt x="861" y="319"/>
                </a:lnTo>
                <a:lnTo>
                  <a:pt x="860" y="320"/>
                </a:lnTo>
                <a:lnTo>
                  <a:pt x="859" y="320"/>
                </a:lnTo>
                <a:lnTo>
                  <a:pt x="859" y="321"/>
                </a:lnTo>
                <a:lnTo>
                  <a:pt x="858" y="321"/>
                </a:lnTo>
                <a:lnTo>
                  <a:pt x="857" y="320"/>
                </a:lnTo>
                <a:lnTo>
                  <a:pt x="856" y="319"/>
                </a:lnTo>
                <a:lnTo>
                  <a:pt x="856" y="318"/>
                </a:lnTo>
                <a:lnTo>
                  <a:pt x="854" y="319"/>
                </a:lnTo>
                <a:lnTo>
                  <a:pt x="853" y="320"/>
                </a:lnTo>
                <a:lnTo>
                  <a:pt x="852" y="320"/>
                </a:lnTo>
                <a:lnTo>
                  <a:pt x="851" y="321"/>
                </a:lnTo>
                <a:lnTo>
                  <a:pt x="850" y="321"/>
                </a:lnTo>
                <a:lnTo>
                  <a:pt x="850" y="322"/>
                </a:lnTo>
                <a:lnTo>
                  <a:pt x="848" y="323"/>
                </a:lnTo>
                <a:lnTo>
                  <a:pt x="848" y="324"/>
                </a:lnTo>
                <a:lnTo>
                  <a:pt x="849" y="326"/>
                </a:lnTo>
                <a:lnTo>
                  <a:pt x="849" y="327"/>
                </a:lnTo>
                <a:lnTo>
                  <a:pt x="848" y="327"/>
                </a:lnTo>
                <a:lnTo>
                  <a:pt x="847" y="327"/>
                </a:lnTo>
                <a:lnTo>
                  <a:pt x="846" y="328"/>
                </a:lnTo>
                <a:lnTo>
                  <a:pt x="845" y="328"/>
                </a:lnTo>
                <a:lnTo>
                  <a:pt x="847" y="330"/>
                </a:lnTo>
                <a:lnTo>
                  <a:pt x="848" y="331"/>
                </a:lnTo>
                <a:lnTo>
                  <a:pt x="848" y="332"/>
                </a:lnTo>
                <a:lnTo>
                  <a:pt x="849" y="332"/>
                </a:lnTo>
                <a:lnTo>
                  <a:pt x="849" y="333"/>
                </a:lnTo>
                <a:lnTo>
                  <a:pt x="849" y="334"/>
                </a:lnTo>
                <a:lnTo>
                  <a:pt x="849" y="335"/>
                </a:lnTo>
                <a:lnTo>
                  <a:pt x="850" y="335"/>
                </a:lnTo>
                <a:lnTo>
                  <a:pt x="851" y="336"/>
                </a:lnTo>
                <a:lnTo>
                  <a:pt x="851" y="337"/>
                </a:lnTo>
                <a:lnTo>
                  <a:pt x="852" y="338"/>
                </a:lnTo>
                <a:lnTo>
                  <a:pt x="852" y="339"/>
                </a:lnTo>
                <a:lnTo>
                  <a:pt x="853" y="339"/>
                </a:lnTo>
                <a:lnTo>
                  <a:pt x="853" y="340"/>
                </a:lnTo>
                <a:lnTo>
                  <a:pt x="853" y="341"/>
                </a:lnTo>
                <a:lnTo>
                  <a:pt x="853" y="342"/>
                </a:lnTo>
                <a:lnTo>
                  <a:pt x="853" y="343"/>
                </a:lnTo>
                <a:lnTo>
                  <a:pt x="853" y="344"/>
                </a:lnTo>
                <a:lnTo>
                  <a:pt x="854" y="344"/>
                </a:lnTo>
                <a:lnTo>
                  <a:pt x="855" y="344"/>
                </a:lnTo>
                <a:lnTo>
                  <a:pt x="861" y="346"/>
                </a:lnTo>
                <a:lnTo>
                  <a:pt x="861" y="345"/>
                </a:lnTo>
                <a:lnTo>
                  <a:pt x="862" y="345"/>
                </a:lnTo>
                <a:lnTo>
                  <a:pt x="862" y="344"/>
                </a:lnTo>
                <a:lnTo>
                  <a:pt x="863" y="344"/>
                </a:lnTo>
                <a:lnTo>
                  <a:pt x="864" y="343"/>
                </a:lnTo>
                <a:lnTo>
                  <a:pt x="867" y="342"/>
                </a:lnTo>
                <a:lnTo>
                  <a:pt x="873" y="339"/>
                </a:lnTo>
                <a:lnTo>
                  <a:pt x="875" y="338"/>
                </a:lnTo>
                <a:lnTo>
                  <a:pt x="876" y="338"/>
                </a:lnTo>
                <a:lnTo>
                  <a:pt x="877" y="337"/>
                </a:lnTo>
                <a:lnTo>
                  <a:pt x="878" y="337"/>
                </a:lnTo>
                <a:lnTo>
                  <a:pt x="878" y="336"/>
                </a:lnTo>
                <a:lnTo>
                  <a:pt x="879" y="336"/>
                </a:lnTo>
                <a:lnTo>
                  <a:pt x="880" y="336"/>
                </a:lnTo>
                <a:lnTo>
                  <a:pt x="881" y="336"/>
                </a:lnTo>
                <a:lnTo>
                  <a:pt x="881" y="335"/>
                </a:lnTo>
                <a:lnTo>
                  <a:pt x="882" y="335"/>
                </a:lnTo>
                <a:lnTo>
                  <a:pt x="883" y="335"/>
                </a:lnTo>
                <a:lnTo>
                  <a:pt x="884" y="335"/>
                </a:lnTo>
                <a:lnTo>
                  <a:pt x="884" y="334"/>
                </a:lnTo>
                <a:lnTo>
                  <a:pt x="884" y="334"/>
                </a:lnTo>
                <a:lnTo>
                  <a:pt x="885" y="334"/>
                </a:lnTo>
                <a:lnTo>
                  <a:pt x="886" y="334"/>
                </a:lnTo>
                <a:lnTo>
                  <a:pt x="886" y="333"/>
                </a:lnTo>
                <a:lnTo>
                  <a:pt x="887" y="333"/>
                </a:lnTo>
                <a:lnTo>
                  <a:pt x="888" y="333"/>
                </a:lnTo>
                <a:lnTo>
                  <a:pt x="888" y="332"/>
                </a:lnTo>
                <a:lnTo>
                  <a:pt x="889" y="332"/>
                </a:lnTo>
                <a:lnTo>
                  <a:pt x="890" y="332"/>
                </a:lnTo>
                <a:lnTo>
                  <a:pt x="889" y="331"/>
                </a:lnTo>
                <a:lnTo>
                  <a:pt x="889" y="330"/>
                </a:lnTo>
                <a:lnTo>
                  <a:pt x="890" y="330"/>
                </a:lnTo>
                <a:lnTo>
                  <a:pt x="891" y="330"/>
                </a:lnTo>
                <a:lnTo>
                  <a:pt x="891" y="329"/>
                </a:lnTo>
                <a:lnTo>
                  <a:pt x="893" y="328"/>
                </a:lnTo>
                <a:lnTo>
                  <a:pt x="894" y="328"/>
                </a:lnTo>
                <a:lnTo>
                  <a:pt x="895" y="327"/>
                </a:lnTo>
                <a:lnTo>
                  <a:pt x="893" y="326"/>
                </a:lnTo>
                <a:lnTo>
                  <a:pt x="892" y="325"/>
                </a:lnTo>
                <a:lnTo>
                  <a:pt x="891" y="323"/>
                </a:lnTo>
                <a:lnTo>
                  <a:pt x="885" y="326"/>
                </a:lnTo>
                <a:lnTo>
                  <a:pt x="884" y="324"/>
                </a:lnTo>
                <a:lnTo>
                  <a:pt x="887" y="321"/>
                </a:lnTo>
                <a:lnTo>
                  <a:pt x="888" y="322"/>
                </a:lnTo>
                <a:lnTo>
                  <a:pt x="889" y="323"/>
                </a:lnTo>
                <a:lnTo>
                  <a:pt x="890" y="322"/>
                </a:lnTo>
                <a:lnTo>
                  <a:pt x="890" y="321"/>
                </a:lnTo>
                <a:lnTo>
                  <a:pt x="889" y="320"/>
                </a:lnTo>
                <a:lnTo>
                  <a:pt x="888" y="319"/>
                </a:lnTo>
                <a:lnTo>
                  <a:pt x="887" y="318"/>
                </a:lnTo>
                <a:lnTo>
                  <a:pt x="886" y="318"/>
                </a:lnTo>
                <a:lnTo>
                  <a:pt x="885" y="317"/>
                </a:lnTo>
                <a:lnTo>
                  <a:pt x="886" y="317"/>
                </a:lnTo>
                <a:lnTo>
                  <a:pt x="887" y="316"/>
                </a:lnTo>
                <a:lnTo>
                  <a:pt x="887" y="317"/>
                </a:lnTo>
                <a:lnTo>
                  <a:pt x="888" y="317"/>
                </a:lnTo>
                <a:lnTo>
                  <a:pt x="889" y="318"/>
                </a:lnTo>
                <a:lnTo>
                  <a:pt x="891" y="321"/>
                </a:lnTo>
                <a:lnTo>
                  <a:pt x="891" y="322"/>
                </a:lnTo>
                <a:lnTo>
                  <a:pt x="892" y="323"/>
                </a:lnTo>
                <a:lnTo>
                  <a:pt x="893" y="324"/>
                </a:lnTo>
                <a:lnTo>
                  <a:pt x="893" y="325"/>
                </a:lnTo>
                <a:lnTo>
                  <a:pt x="894" y="325"/>
                </a:lnTo>
                <a:lnTo>
                  <a:pt x="894" y="326"/>
                </a:lnTo>
                <a:lnTo>
                  <a:pt x="895" y="327"/>
                </a:lnTo>
                <a:lnTo>
                  <a:pt x="895" y="327"/>
                </a:lnTo>
                <a:lnTo>
                  <a:pt x="896" y="327"/>
                </a:lnTo>
                <a:lnTo>
                  <a:pt x="896" y="328"/>
                </a:lnTo>
                <a:lnTo>
                  <a:pt x="897" y="330"/>
                </a:lnTo>
                <a:lnTo>
                  <a:pt x="896" y="331"/>
                </a:lnTo>
                <a:lnTo>
                  <a:pt x="896" y="331"/>
                </a:lnTo>
                <a:lnTo>
                  <a:pt x="894" y="332"/>
                </a:lnTo>
                <a:lnTo>
                  <a:pt x="893" y="331"/>
                </a:lnTo>
                <a:lnTo>
                  <a:pt x="890" y="332"/>
                </a:lnTo>
                <a:lnTo>
                  <a:pt x="889" y="333"/>
                </a:lnTo>
                <a:lnTo>
                  <a:pt x="888" y="333"/>
                </a:lnTo>
                <a:lnTo>
                  <a:pt x="887" y="334"/>
                </a:lnTo>
                <a:lnTo>
                  <a:pt x="886" y="334"/>
                </a:lnTo>
                <a:lnTo>
                  <a:pt x="885" y="334"/>
                </a:lnTo>
                <a:lnTo>
                  <a:pt x="885" y="335"/>
                </a:lnTo>
                <a:lnTo>
                  <a:pt x="884" y="335"/>
                </a:lnTo>
                <a:lnTo>
                  <a:pt x="883" y="336"/>
                </a:lnTo>
                <a:lnTo>
                  <a:pt x="882" y="336"/>
                </a:lnTo>
                <a:lnTo>
                  <a:pt x="881" y="336"/>
                </a:lnTo>
                <a:lnTo>
                  <a:pt x="880" y="337"/>
                </a:lnTo>
                <a:lnTo>
                  <a:pt x="879" y="337"/>
                </a:lnTo>
                <a:lnTo>
                  <a:pt x="878" y="337"/>
                </a:lnTo>
                <a:lnTo>
                  <a:pt x="878" y="338"/>
                </a:lnTo>
                <a:lnTo>
                  <a:pt x="877" y="338"/>
                </a:lnTo>
                <a:lnTo>
                  <a:pt x="876" y="338"/>
                </a:lnTo>
                <a:lnTo>
                  <a:pt x="875" y="339"/>
                </a:lnTo>
                <a:lnTo>
                  <a:pt x="874" y="339"/>
                </a:lnTo>
                <a:lnTo>
                  <a:pt x="873" y="339"/>
                </a:lnTo>
                <a:lnTo>
                  <a:pt x="867" y="342"/>
                </a:lnTo>
                <a:lnTo>
                  <a:pt x="868" y="344"/>
                </a:lnTo>
                <a:lnTo>
                  <a:pt x="867" y="345"/>
                </a:lnTo>
                <a:lnTo>
                  <a:pt x="864" y="346"/>
                </a:lnTo>
                <a:lnTo>
                  <a:pt x="863" y="345"/>
                </a:lnTo>
                <a:lnTo>
                  <a:pt x="862" y="345"/>
                </a:lnTo>
                <a:lnTo>
                  <a:pt x="862" y="346"/>
                </a:lnTo>
                <a:lnTo>
                  <a:pt x="861" y="346"/>
                </a:lnTo>
                <a:lnTo>
                  <a:pt x="861" y="346"/>
                </a:lnTo>
                <a:lnTo>
                  <a:pt x="860" y="347"/>
                </a:lnTo>
                <a:lnTo>
                  <a:pt x="860" y="348"/>
                </a:lnTo>
                <a:lnTo>
                  <a:pt x="859" y="348"/>
                </a:lnTo>
                <a:lnTo>
                  <a:pt x="858" y="349"/>
                </a:lnTo>
                <a:lnTo>
                  <a:pt x="857" y="349"/>
                </a:lnTo>
                <a:lnTo>
                  <a:pt x="857" y="350"/>
                </a:lnTo>
                <a:lnTo>
                  <a:pt x="858" y="351"/>
                </a:lnTo>
                <a:lnTo>
                  <a:pt x="856" y="351"/>
                </a:lnTo>
                <a:lnTo>
                  <a:pt x="857" y="352"/>
                </a:lnTo>
                <a:lnTo>
                  <a:pt x="859" y="355"/>
                </a:lnTo>
                <a:lnTo>
                  <a:pt x="861" y="357"/>
                </a:lnTo>
                <a:lnTo>
                  <a:pt x="861" y="358"/>
                </a:lnTo>
                <a:lnTo>
                  <a:pt x="861" y="359"/>
                </a:lnTo>
                <a:lnTo>
                  <a:pt x="861" y="360"/>
                </a:lnTo>
                <a:lnTo>
                  <a:pt x="862" y="360"/>
                </a:lnTo>
                <a:lnTo>
                  <a:pt x="862" y="361"/>
                </a:lnTo>
                <a:lnTo>
                  <a:pt x="863" y="361"/>
                </a:lnTo>
                <a:lnTo>
                  <a:pt x="863" y="362"/>
                </a:lnTo>
                <a:lnTo>
                  <a:pt x="864" y="362"/>
                </a:lnTo>
                <a:lnTo>
                  <a:pt x="864" y="363"/>
                </a:lnTo>
                <a:lnTo>
                  <a:pt x="865" y="363"/>
                </a:lnTo>
                <a:lnTo>
                  <a:pt x="866" y="363"/>
                </a:lnTo>
                <a:lnTo>
                  <a:pt x="867" y="363"/>
                </a:lnTo>
                <a:lnTo>
                  <a:pt x="867" y="364"/>
                </a:lnTo>
                <a:lnTo>
                  <a:pt x="868" y="364"/>
                </a:lnTo>
                <a:lnTo>
                  <a:pt x="868" y="365"/>
                </a:lnTo>
                <a:lnTo>
                  <a:pt x="869" y="365"/>
                </a:lnTo>
                <a:lnTo>
                  <a:pt x="869" y="366"/>
                </a:lnTo>
                <a:lnTo>
                  <a:pt x="870" y="367"/>
                </a:lnTo>
                <a:lnTo>
                  <a:pt x="871" y="368"/>
                </a:lnTo>
                <a:lnTo>
                  <a:pt x="871" y="369"/>
                </a:lnTo>
                <a:lnTo>
                  <a:pt x="872" y="370"/>
                </a:lnTo>
                <a:lnTo>
                  <a:pt x="872" y="371"/>
                </a:lnTo>
                <a:lnTo>
                  <a:pt x="872" y="371"/>
                </a:lnTo>
                <a:lnTo>
                  <a:pt x="872" y="372"/>
                </a:lnTo>
                <a:lnTo>
                  <a:pt x="873" y="372"/>
                </a:lnTo>
                <a:lnTo>
                  <a:pt x="873" y="373"/>
                </a:lnTo>
                <a:lnTo>
                  <a:pt x="874" y="373"/>
                </a:lnTo>
                <a:lnTo>
                  <a:pt x="874" y="374"/>
                </a:lnTo>
                <a:lnTo>
                  <a:pt x="875" y="374"/>
                </a:lnTo>
                <a:lnTo>
                  <a:pt x="876" y="374"/>
                </a:lnTo>
                <a:lnTo>
                  <a:pt x="877" y="373"/>
                </a:lnTo>
                <a:lnTo>
                  <a:pt x="878" y="374"/>
                </a:lnTo>
                <a:lnTo>
                  <a:pt x="879" y="375"/>
                </a:lnTo>
                <a:lnTo>
                  <a:pt x="879" y="375"/>
                </a:lnTo>
                <a:lnTo>
                  <a:pt x="880" y="375"/>
                </a:lnTo>
                <a:lnTo>
                  <a:pt x="880" y="376"/>
                </a:lnTo>
                <a:lnTo>
                  <a:pt x="881" y="377"/>
                </a:lnTo>
                <a:lnTo>
                  <a:pt x="880" y="377"/>
                </a:lnTo>
                <a:lnTo>
                  <a:pt x="880" y="376"/>
                </a:lnTo>
                <a:lnTo>
                  <a:pt x="879" y="376"/>
                </a:lnTo>
                <a:lnTo>
                  <a:pt x="878" y="376"/>
                </a:lnTo>
                <a:lnTo>
                  <a:pt x="878" y="375"/>
                </a:lnTo>
                <a:lnTo>
                  <a:pt x="877" y="375"/>
                </a:lnTo>
                <a:lnTo>
                  <a:pt x="875" y="375"/>
                </a:lnTo>
                <a:lnTo>
                  <a:pt x="874" y="374"/>
                </a:lnTo>
                <a:lnTo>
                  <a:pt x="873" y="373"/>
                </a:lnTo>
                <a:lnTo>
                  <a:pt x="872" y="372"/>
                </a:lnTo>
                <a:lnTo>
                  <a:pt x="872" y="371"/>
                </a:lnTo>
                <a:lnTo>
                  <a:pt x="872" y="370"/>
                </a:lnTo>
                <a:lnTo>
                  <a:pt x="871" y="369"/>
                </a:lnTo>
                <a:lnTo>
                  <a:pt x="870" y="368"/>
                </a:lnTo>
                <a:lnTo>
                  <a:pt x="869" y="367"/>
                </a:lnTo>
                <a:lnTo>
                  <a:pt x="869" y="366"/>
                </a:lnTo>
                <a:lnTo>
                  <a:pt x="868" y="365"/>
                </a:lnTo>
                <a:lnTo>
                  <a:pt x="867" y="364"/>
                </a:lnTo>
                <a:lnTo>
                  <a:pt x="866" y="363"/>
                </a:lnTo>
                <a:lnTo>
                  <a:pt x="865" y="363"/>
                </a:lnTo>
                <a:lnTo>
                  <a:pt x="864" y="363"/>
                </a:lnTo>
                <a:lnTo>
                  <a:pt x="862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8"/>
                </a:lnTo>
                <a:lnTo>
                  <a:pt x="860" y="357"/>
                </a:lnTo>
                <a:lnTo>
                  <a:pt x="859" y="355"/>
                </a:lnTo>
                <a:lnTo>
                  <a:pt x="858" y="354"/>
                </a:lnTo>
                <a:lnTo>
                  <a:pt x="857" y="353"/>
                </a:lnTo>
                <a:lnTo>
                  <a:pt x="856" y="351"/>
                </a:lnTo>
                <a:lnTo>
                  <a:pt x="855" y="351"/>
                </a:lnTo>
                <a:lnTo>
                  <a:pt x="854" y="351"/>
                </a:lnTo>
                <a:lnTo>
                  <a:pt x="853" y="352"/>
                </a:lnTo>
                <a:lnTo>
                  <a:pt x="852" y="353"/>
                </a:lnTo>
                <a:lnTo>
                  <a:pt x="850" y="355"/>
                </a:lnTo>
                <a:lnTo>
                  <a:pt x="849" y="356"/>
                </a:lnTo>
                <a:lnTo>
                  <a:pt x="849" y="356"/>
                </a:lnTo>
                <a:lnTo>
                  <a:pt x="849" y="357"/>
                </a:lnTo>
                <a:lnTo>
                  <a:pt x="848" y="357"/>
                </a:lnTo>
                <a:lnTo>
                  <a:pt x="847" y="358"/>
                </a:lnTo>
                <a:lnTo>
                  <a:pt x="846" y="359"/>
                </a:lnTo>
                <a:lnTo>
                  <a:pt x="845" y="359"/>
                </a:lnTo>
                <a:lnTo>
                  <a:pt x="845" y="360"/>
                </a:lnTo>
                <a:lnTo>
                  <a:pt x="844" y="360"/>
                </a:lnTo>
                <a:lnTo>
                  <a:pt x="843" y="360"/>
                </a:lnTo>
                <a:lnTo>
                  <a:pt x="843" y="361"/>
                </a:lnTo>
                <a:lnTo>
                  <a:pt x="842" y="361"/>
                </a:lnTo>
                <a:lnTo>
                  <a:pt x="841" y="362"/>
                </a:lnTo>
                <a:lnTo>
                  <a:pt x="840" y="362"/>
                </a:lnTo>
                <a:lnTo>
                  <a:pt x="840" y="363"/>
                </a:lnTo>
                <a:lnTo>
                  <a:pt x="839" y="363"/>
                </a:lnTo>
                <a:lnTo>
                  <a:pt x="838" y="363"/>
                </a:lnTo>
                <a:lnTo>
                  <a:pt x="838" y="363"/>
                </a:lnTo>
                <a:lnTo>
                  <a:pt x="837" y="363"/>
                </a:lnTo>
                <a:lnTo>
                  <a:pt x="837" y="363"/>
                </a:lnTo>
                <a:lnTo>
                  <a:pt x="836" y="363"/>
                </a:lnTo>
                <a:lnTo>
                  <a:pt x="836" y="364"/>
                </a:lnTo>
                <a:lnTo>
                  <a:pt x="835" y="364"/>
                </a:lnTo>
                <a:lnTo>
                  <a:pt x="834" y="364"/>
                </a:lnTo>
                <a:lnTo>
                  <a:pt x="833" y="365"/>
                </a:lnTo>
                <a:lnTo>
                  <a:pt x="833" y="366"/>
                </a:lnTo>
                <a:lnTo>
                  <a:pt x="834" y="368"/>
                </a:lnTo>
                <a:lnTo>
                  <a:pt x="833" y="368"/>
                </a:lnTo>
                <a:lnTo>
                  <a:pt x="832" y="368"/>
                </a:lnTo>
                <a:lnTo>
                  <a:pt x="831" y="368"/>
                </a:lnTo>
                <a:lnTo>
                  <a:pt x="829" y="366"/>
                </a:lnTo>
                <a:lnTo>
                  <a:pt x="828" y="366"/>
                </a:lnTo>
                <a:lnTo>
                  <a:pt x="824" y="368"/>
                </a:lnTo>
                <a:lnTo>
                  <a:pt x="823" y="368"/>
                </a:lnTo>
                <a:lnTo>
                  <a:pt x="822" y="369"/>
                </a:lnTo>
                <a:lnTo>
                  <a:pt x="821" y="369"/>
                </a:lnTo>
                <a:lnTo>
                  <a:pt x="820" y="369"/>
                </a:lnTo>
                <a:lnTo>
                  <a:pt x="819" y="369"/>
                </a:lnTo>
                <a:lnTo>
                  <a:pt x="819" y="370"/>
                </a:lnTo>
                <a:lnTo>
                  <a:pt x="818" y="370"/>
                </a:lnTo>
                <a:lnTo>
                  <a:pt x="818" y="371"/>
                </a:lnTo>
                <a:lnTo>
                  <a:pt x="817" y="372"/>
                </a:lnTo>
                <a:lnTo>
                  <a:pt x="817" y="373"/>
                </a:lnTo>
                <a:lnTo>
                  <a:pt x="818" y="373"/>
                </a:lnTo>
                <a:lnTo>
                  <a:pt x="819" y="373"/>
                </a:lnTo>
                <a:lnTo>
                  <a:pt x="820" y="373"/>
                </a:lnTo>
                <a:lnTo>
                  <a:pt x="821" y="374"/>
                </a:lnTo>
                <a:lnTo>
                  <a:pt x="821" y="375"/>
                </a:lnTo>
                <a:lnTo>
                  <a:pt x="820" y="375"/>
                </a:lnTo>
                <a:lnTo>
                  <a:pt x="819" y="376"/>
                </a:lnTo>
                <a:lnTo>
                  <a:pt x="820" y="376"/>
                </a:lnTo>
                <a:lnTo>
                  <a:pt x="821" y="377"/>
                </a:lnTo>
                <a:lnTo>
                  <a:pt x="821" y="378"/>
                </a:lnTo>
                <a:lnTo>
                  <a:pt x="821" y="379"/>
                </a:lnTo>
                <a:lnTo>
                  <a:pt x="822" y="380"/>
                </a:lnTo>
                <a:lnTo>
                  <a:pt x="824" y="380"/>
                </a:lnTo>
                <a:lnTo>
                  <a:pt x="825" y="380"/>
                </a:lnTo>
                <a:lnTo>
                  <a:pt x="825" y="380"/>
                </a:lnTo>
                <a:lnTo>
                  <a:pt x="825" y="381"/>
                </a:lnTo>
                <a:lnTo>
                  <a:pt x="825" y="381"/>
                </a:lnTo>
                <a:lnTo>
                  <a:pt x="825" y="382"/>
                </a:lnTo>
                <a:lnTo>
                  <a:pt x="826" y="382"/>
                </a:lnTo>
                <a:lnTo>
                  <a:pt x="827" y="381"/>
                </a:lnTo>
                <a:lnTo>
                  <a:pt x="829" y="381"/>
                </a:lnTo>
                <a:lnTo>
                  <a:pt x="829" y="380"/>
                </a:lnTo>
                <a:lnTo>
                  <a:pt x="831" y="380"/>
                </a:lnTo>
                <a:lnTo>
                  <a:pt x="832" y="379"/>
                </a:lnTo>
                <a:lnTo>
                  <a:pt x="833" y="379"/>
                </a:lnTo>
                <a:lnTo>
                  <a:pt x="833" y="378"/>
                </a:lnTo>
                <a:lnTo>
                  <a:pt x="834" y="377"/>
                </a:lnTo>
                <a:lnTo>
                  <a:pt x="835" y="377"/>
                </a:lnTo>
                <a:lnTo>
                  <a:pt x="836" y="377"/>
                </a:lnTo>
                <a:lnTo>
                  <a:pt x="837" y="377"/>
                </a:lnTo>
                <a:lnTo>
                  <a:pt x="837" y="376"/>
                </a:lnTo>
                <a:lnTo>
                  <a:pt x="837" y="375"/>
                </a:lnTo>
                <a:lnTo>
                  <a:pt x="838" y="376"/>
                </a:lnTo>
                <a:lnTo>
                  <a:pt x="837" y="377"/>
                </a:lnTo>
                <a:lnTo>
                  <a:pt x="837" y="378"/>
                </a:lnTo>
                <a:lnTo>
                  <a:pt x="837" y="379"/>
                </a:lnTo>
                <a:lnTo>
                  <a:pt x="837" y="379"/>
                </a:lnTo>
                <a:lnTo>
                  <a:pt x="837" y="380"/>
                </a:lnTo>
                <a:lnTo>
                  <a:pt x="837" y="381"/>
                </a:lnTo>
                <a:lnTo>
                  <a:pt x="838" y="381"/>
                </a:lnTo>
                <a:lnTo>
                  <a:pt x="838" y="382"/>
                </a:lnTo>
                <a:lnTo>
                  <a:pt x="839" y="382"/>
                </a:lnTo>
                <a:lnTo>
                  <a:pt x="840" y="384"/>
                </a:lnTo>
                <a:lnTo>
                  <a:pt x="841" y="385"/>
                </a:lnTo>
                <a:lnTo>
                  <a:pt x="841" y="386"/>
                </a:lnTo>
                <a:lnTo>
                  <a:pt x="842" y="386"/>
                </a:lnTo>
                <a:lnTo>
                  <a:pt x="842" y="387"/>
                </a:lnTo>
                <a:lnTo>
                  <a:pt x="841" y="387"/>
                </a:lnTo>
                <a:lnTo>
                  <a:pt x="840" y="387"/>
                </a:lnTo>
                <a:lnTo>
                  <a:pt x="839" y="387"/>
                </a:lnTo>
                <a:lnTo>
                  <a:pt x="839" y="388"/>
                </a:lnTo>
                <a:lnTo>
                  <a:pt x="838" y="388"/>
                </a:lnTo>
                <a:lnTo>
                  <a:pt x="837" y="388"/>
                </a:lnTo>
                <a:lnTo>
                  <a:pt x="837" y="389"/>
                </a:lnTo>
                <a:lnTo>
                  <a:pt x="838" y="389"/>
                </a:lnTo>
                <a:lnTo>
                  <a:pt x="838" y="390"/>
                </a:lnTo>
                <a:lnTo>
                  <a:pt x="838" y="391"/>
                </a:lnTo>
                <a:lnTo>
                  <a:pt x="839" y="391"/>
                </a:lnTo>
                <a:lnTo>
                  <a:pt x="840" y="391"/>
                </a:lnTo>
                <a:lnTo>
                  <a:pt x="840" y="392"/>
                </a:lnTo>
                <a:lnTo>
                  <a:pt x="841" y="392"/>
                </a:lnTo>
                <a:lnTo>
                  <a:pt x="841" y="393"/>
                </a:lnTo>
                <a:lnTo>
                  <a:pt x="842" y="393"/>
                </a:lnTo>
                <a:lnTo>
                  <a:pt x="842" y="394"/>
                </a:lnTo>
                <a:lnTo>
                  <a:pt x="843" y="395"/>
                </a:lnTo>
                <a:lnTo>
                  <a:pt x="843" y="396"/>
                </a:lnTo>
                <a:lnTo>
                  <a:pt x="844" y="396"/>
                </a:lnTo>
                <a:lnTo>
                  <a:pt x="844" y="397"/>
                </a:lnTo>
                <a:lnTo>
                  <a:pt x="845" y="398"/>
                </a:lnTo>
                <a:lnTo>
                  <a:pt x="846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400"/>
                </a:lnTo>
                <a:lnTo>
                  <a:pt x="846" y="400"/>
                </a:lnTo>
                <a:lnTo>
                  <a:pt x="846" y="401"/>
                </a:lnTo>
                <a:lnTo>
                  <a:pt x="846" y="402"/>
                </a:lnTo>
                <a:lnTo>
                  <a:pt x="847" y="402"/>
                </a:lnTo>
                <a:lnTo>
                  <a:pt x="847" y="403"/>
                </a:lnTo>
                <a:lnTo>
                  <a:pt x="848" y="403"/>
                </a:lnTo>
                <a:lnTo>
                  <a:pt x="848" y="404"/>
                </a:lnTo>
                <a:lnTo>
                  <a:pt x="848" y="405"/>
                </a:lnTo>
                <a:lnTo>
                  <a:pt x="848" y="406"/>
                </a:lnTo>
                <a:lnTo>
                  <a:pt x="849" y="406"/>
                </a:lnTo>
                <a:lnTo>
                  <a:pt x="849" y="407"/>
                </a:lnTo>
                <a:lnTo>
                  <a:pt x="849" y="408"/>
                </a:lnTo>
                <a:lnTo>
                  <a:pt x="849" y="408"/>
                </a:lnTo>
                <a:lnTo>
                  <a:pt x="849" y="409"/>
                </a:lnTo>
                <a:lnTo>
                  <a:pt x="850" y="409"/>
                </a:lnTo>
                <a:lnTo>
                  <a:pt x="850" y="410"/>
                </a:lnTo>
                <a:lnTo>
                  <a:pt x="851" y="411"/>
                </a:lnTo>
                <a:lnTo>
                  <a:pt x="851" y="411"/>
                </a:lnTo>
                <a:lnTo>
                  <a:pt x="852" y="411"/>
                </a:lnTo>
                <a:lnTo>
                  <a:pt x="852" y="412"/>
                </a:lnTo>
                <a:lnTo>
                  <a:pt x="853" y="413"/>
                </a:lnTo>
                <a:lnTo>
                  <a:pt x="854" y="414"/>
                </a:lnTo>
                <a:lnTo>
                  <a:pt x="855" y="414"/>
                </a:lnTo>
                <a:lnTo>
                  <a:pt x="855" y="415"/>
                </a:lnTo>
                <a:lnTo>
                  <a:pt x="856" y="415"/>
                </a:lnTo>
                <a:lnTo>
                  <a:pt x="856" y="416"/>
                </a:lnTo>
                <a:lnTo>
                  <a:pt x="857" y="417"/>
                </a:lnTo>
                <a:lnTo>
                  <a:pt x="858" y="418"/>
                </a:lnTo>
                <a:lnTo>
                  <a:pt x="859" y="419"/>
                </a:lnTo>
                <a:lnTo>
                  <a:pt x="860" y="421"/>
                </a:lnTo>
                <a:lnTo>
                  <a:pt x="863" y="419"/>
                </a:lnTo>
                <a:lnTo>
                  <a:pt x="862" y="418"/>
                </a:lnTo>
                <a:lnTo>
                  <a:pt x="861" y="416"/>
                </a:lnTo>
                <a:lnTo>
                  <a:pt x="861" y="416"/>
                </a:lnTo>
                <a:lnTo>
                  <a:pt x="861" y="415"/>
                </a:lnTo>
                <a:lnTo>
                  <a:pt x="862" y="415"/>
                </a:lnTo>
                <a:lnTo>
                  <a:pt x="863" y="414"/>
                </a:lnTo>
                <a:lnTo>
                  <a:pt x="864" y="414"/>
                </a:lnTo>
                <a:lnTo>
                  <a:pt x="864" y="413"/>
                </a:lnTo>
                <a:lnTo>
                  <a:pt x="865" y="413"/>
                </a:lnTo>
                <a:lnTo>
                  <a:pt x="865" y="412"/>
                </a:lnTo>
                <a:lnTo>
                  <a:pt x="866" y="412"/>
                </a:lnTo>
                <a:lnTo>
                  <a:pt x="867" y="412"/>
                </a:lnTo>
                <a:lnTo>
                  <a:pt x="867" y="411"/>
                </a:lnTo>
                <a:lnTo>
                  <a:pt x="868" y="411"/>
                </a:lnTo>
                <a:lnTo>
                  <a:pt x="869" y="411"/>
                </a:lnTo>
                <a:lnTo>
                  <a:pt x="870" y="411"/>
                </a:lnTo>
                <a:lnTo>
                  <a:pt x="872" y="412"/>
                </a:lnTo>
                <a:lnTo>
                  <a:pt x="872" y="413"/>
                </a:lnTo>
                <a:lnTo>
                  <a:pt x="878" y="411"/>
                </a:lnTo>
                <a:lnTo>
                  <a:pt x="883" y="408"/>
                </a:lnTo>
                <a:lnTo>
                  <a:pt x="884" y="407"/>
                </a:lnTo>
                <a:lnTo>
                  <a:pt x="885" y="406"/>
                </a:lnTo>
                <a:lnTo>
                  <a:pt x="886" y="406"/>
                </a:lnTo>
                <a:lnTo>
                  <a:pt x="887" y="405"/>
                </a:lnTo>
                <a:lnTo>
                  <a:pt x="888" y="405"/>
                </a:lnTo>
                <a:lnTo>
                  <a:pt x="889" y="404"/>
                </a:lnTo>
                <a:lnTo>
                  <a:pt x="889" y="403"/>
                </a:lnTo>
                <a:lnTo>
                  <a:pt x="888" y="403"/>
                </a:lnTo>
                <a:lnTo>
                  <a:pt x="889" y="403"/>
                </a:lnTo>
                <a:lnTo>
                  <a:pt x="890" y="402"/>
                </a:lnTo>
                <a:lnTo>
                  <a:pt x="891" y="402"/>
                </a:lnTo>
                <a:lnTo>
                  <a:pt x="892" y="402"/>
                </a:lnTo>
                <a:lnTo>
                  <a:pt x="892" y="401"/>
                </a:lnTo>
                <a:lnTo>
                  <a:pt x="893" y="401"/>
                </a:lnTo>
                <a:lnTo>
                  <a:pt x="894" y="400"/>
                </a:lnTo>
                <a:lnTo>
                  <a:pt x="895" y="400"/>
                </a:lnTo>
                <a:lnTo>
                  <a:pt x="895" y="399"/>
                </a:lnTo>
                <a:lnTo>
                  <a:pt x="896" y="399"/>
                </a:lnTo>
                <a:lnTo>
                  <a:pt x="896" y="399"/>
                </a:lnTo>
                <a:lnTo>
                  <a:pt x="897" y="399"/>
                </a:lnTo>
                <a:lnTo>
                  <a:pt x="898" y="399"/>
                </a:lnTo>
                <a:lnTo>
                  <a:pt x="897" y="398"/>
                </a:lnTo>
                <a:lnTo>
                  <a:pt x="896" y="397"/>
                </a:lnTo>
                <a:lnTo>
                  <a:pt x="896" y="396"/>
                </a:lnTo>
                <a:lnTo>
                  <a:pt x="897" y="396"/>
                </a:lnTo>
                <a:lnTo>
                  <a:pt x="897" y="395"/>
                </a:lnTo>
                <a:lnTo>
                  <a:pt x="898" y="395"/>
                </a:lnTo>
                <a:lnTo>
                  <a:pt x="899" y="394"/>
                </a:lnTo>
                <a:lnTo>
                  <a:pt x="900" y="394"/>
                </a:lnTo>
                <a:lnTo>
                  <a:pt x="900" y="393"/>
                </a:lnTo>
                <a:lnTo>
                  <a:pt x="901" y="393"/>
                </a:lnTo>
                <a:lnTo>
                  <a:pt x="902" y="394"/>
                </a:lnTo>
                <a:lnTo>
                  <a:pt x="903" y="395"/>
                </a:lnTo>
                <a:lnTo>
                  <a:pt x="903" y="394"/>
                </a:lnTo>
                <a:lnTo>
                  <a:pt x="904" y="394"/>
                </a:lnTo>
                <a:lnTo>
                  <a:pt x="905" y="393"/>
                </a:lnTo>
                <a:lnTo>
                  <a:pt x="906" y="393"/>
                </a:lnTo>
                <a:lnTo>
                  <a:pt x="906" y="392"/>
                </a:lnTo>
                <a:lnTo>
                  <a:pt x="907" y="392"/>
                </a:lnTo>
                <a:lnTo>
                  <a:pt x="908" y="392"/>
                </a:lnTo>
                <a:lnTo>
                  <a:pt x="908" y="391"/>
                </a:lnTo>
                <a:lnTo>
                  <a:pt x="908" y="391"/>
                </a:lnTo>
                <a:lnTo>
                  <a:pt x="910" y="393"/>
                </a:lnTo>
                <a:lnTo>
                  <a:pt x="911" y="392"/>
                </a:lnTo>
                <a:lnTo>
                  <a:pt x="910" y="391"/>
                </a:lnTo>
                <a:lnTo>
                  <a:pt x="910" y="390"/>
                </a:lnTo>
                <a:lnTo>
                  <a:pt x="910" y="389"/>
                </a:lnTo>
                <a:lnTo>
                  <a:pt x="912" y="388"/>
                </a:lnTo>
                <a:lnTo>
                  <a:pt x="913" y="388"/>
                </a:lnTo>
                <a:lnTo>
                  <a:pt x="916" y="387"/>
                </a:lnTo>
                <a:lnTo>
                  <a:pt x="915" y="386"/>
                </a:lnTo>
                <a:lnTo>
                  <a:pt x="914" y="385"/>
                </a:lnTo>
                <a:lnTo>
                  <a:pt x="914" y="384"/>
                </a:lnTo>
                <a:lnTo>
                  <a:pt x="913" y="383"/>
                </a:lnTo>
                <a:lnTo>
                  <a:pt x="912" y="382"/>
                </a:lnTo>
                <a:lnTo>
                  <a:pt x="911" y="381"/>
                </a:lnTo>
                <a:lnTo>
                  <a:pt x="910" y="380"/>
                </a:lnTo>
                <a:lnTo>
                  <a:pt x="909" y="378"/>
                </a:lnTo>
                <a:lnTo>
                  <a:pt x="908" y="376"/>
                </a:lnTo>
                <a:lnTo>
                  <a:pt x="907" y="375"/>
                </a:lnTo>
                <a:lnTo>
                  <a:pt x="906" y="375"/>
                </a:lnTo>
                <a:lnTo>
                  <a:pt x="905" y="375"/>
                </a:lnTo>
                <a:lnTo>
                  <a:pt x="905" y="375"/>
                </a:lnTo>
                <a:lnTo>
                  <a:pt x="904" y="375"/>
                </a:lnTo>
                <a:lnTo>
                  <a:pt x="903" y="375"/>
                </a:lnTo>
                <a:lnTo>
                  <a:pt x="903" y="376"/>
                </a:lnTo>
                <a:lnTo>
                  <a:pt x="902" y="376"/>
                </a:lnTo>
                <a:lnTo>
                  <a:pt x="901" y="377"/>
                </a:lnTo>
                <a:lnTo>
                  <a:pt x="898" y="374"/>
                </a:lnTo>
                <a:lnTo>
                  <a:pt x="896" y="372"/>
                </a:lnTo>
                <a:lnTo>
                  <a:pt x="896" y="372"/>
                </a:lnTo>
                <a:lnTo>
                  <a:pt x="895" y="372"/>
                </a:lnTo>
                <a:lnTo>
                  <a:pt x="895" y="371"/>
                </a:lnTo>
                <a:lnTo>
                  <a:pt x="894" y="370"/>
                </a:lnTo>
                <a:lnTo>
                  <a:pt x="894" y="369"/>
                </a:lnTo>
                <a:lnTo>
                  <a:pt x="893" y="369"/>
                </a:lnTo>
                <a:lnTo>
                  <a:pt x="893" y="368"/>
                </a:lnTo>
                <a:lnTo>
                  <a:pt x="892" y="368"/>
                </a:lnTo>
                <a:lnTo>
                  <a:pt x="893" y="368"/>
                </a:lnTo>
                <a:lnTo>
                  <a:pt x="894" y="367"/>
                </a:lnTo>
                <a:lnTo>
                  <a:pt x="895" y="368"/>
                </a:lnTo>
                <a:lnTo>
                  <a:pt x="896" y="370"/>
                </a:lnTo>
                <a:lnTo>
                  <a:pt x="896" y="371"/>
                </a:lnTo>
                <a:lnTo>
                  <a:pt x="896" y="372"/>
                </a:lnTo>
                <a:lnTo>
                  <a:pt x="898" y="373"/>
                </a:lnTo>
                <a:lnTo>
                  <a:pt x="900" y="375"/>
                </a:lnTo>
                <a:lnTo>
                  <a:pt x="900" y="376"/>
                </a:lnTo>
                <a:lnTo>
                  <a:pt x="901" y="377"/>
                </a:lnTo>
                <a:lnTo>
                  <a:pt x="902" y="376"/>
                </a:lnTo>
                <a:lnTo>
                  <a:pt x="903" y="375"/>
                </a:lnTo>
                <a:lnTo>
                  <a:pt x="904" y="375"/>
                </a:lnTo>
                <a:lnTo>
                  <a:pt x="906" y="374"/>
                </a:lnTo>
                <a:lnTo>
                  <a:pt x="906" y="373"/>
                </a:lnTo>
                <a:lnTo>
                  <a:pt x="905" y="373"/>
                </a:lnTo>
                <a:lnTo>
                  <a:pt x="905" y="372"/>
                </a:lnTo>
                <a:lnTo>
                  <a:pt x="904" y="371"/>
                </a:lnTo>
                <a:lnTo>
                  <a:pt x="903" y="370"/>
                </a:lnTo>
                <a:lnTo>
                  <a:pt x="903" y="369"/>
                </a:lnTo>
                <a:lnTo>
                  <a:pt x="903" y="368"/>
                </a:lnTo>
                <a:lnTo>
                  <a:pt x="902" y="367"/>
                </a:lnTo>
                <a:lnTo>
                  <a:pt x="902" y="366"/>
                </a:lnTo>
                <a:lnTo>
                  <a:pt x="902" y="365"/>
                </a:lnTo>
                <a:lnTo>
                  <a:pt x="902" y="364"/>
                </a:lnTo>
                <a:lnTo>
                  <a:pt x="901" y="363"/>
                </a:lnTo>
                <a:lnTo>
                  <a:pt x="902" y="363"/>
                </a:lnTo>
                <a:lnTo>
                  <a:pt x="903" y="363"/>
                </a:lnTo>
                <a:lnTo>
                  <a:pt x="903" y="362"/>
                </a:lnTo>
                <a:lnTo>
                  <a:pt x="903" y="363"/>
                </a:lnTo>
                <a:lnTo>
                  <a:pt x="905" y="364"/>
                </a:lnTo>
                <a:lnTo>
                  <a:pt x="907" y="367"/>
                </a:lnTo>
                <a:lnTo>
                  <a:pt x="910" y="372"/>
                </a:lnTo>
                <a:lnTo>
                  <a:pt x="910" y="373"/>
                </a:lnTo>
                <a:lnTo>
                  <a:pt x="907" y="375"/>
                </a:lnTo>
                <a:lnTo>
                  <a:pt x="908" y="375"/>
                </a:lnTo>
                <a:lnTo>
                  <a:pt x="908" y="376"/>
                </a:lnTo>
                <a:lnTo>
                  <a:pt x="908" y="376"/>
                </a:lnTo>
                <a:lnTo>
                  <a:pt x="909" y="378"/>
                </a:lnTo>
                <a:lnTo>
                  <a:pt x="909" y="379"/>
                </a:lnTo>
                <a:lnTo>
                  <a:pt x="910" y="379"/>
                </a:lnTo>
                <a:lnTo>
                  <a:pt x="911" y="380"/>
                </a:lnTo>
                <a:lnTo>
                  <a:pt x="911" y="381"/>
                </a:lnTo>
                <a:lnTo>
                  <a:pt x="912" y="381"/>
                </a:lnTo>
                <a:lnTo>
                  <a:pt x="913" y="382"/>
                </a:lnTo>
                <a:lnTo>
                  <a:pt x="913" y="383"/>
                </a:lnTo>
                <a:lnTo>
                  <a:pt x="914" y="384"/>
                </a:lnTo>
                <a:lnTo>
                  <a:pt x="914" y="385"/>
                </a:lnTo>
                <a:lnTo>
                  <a:pt x="915" y="386"/>
                </a:lnTo>
                <a:lnTo>
                  <a:pt x="916" y="387"/>
                </a:lnTo>
                <a:lnTo>
                  <a:pt x="919" y="385"/>
                </a:lnTo>
                <a:lnTo>
                  <a:pt x="920" y="386"/>
                </a:lnTo>
                <a:lnTo>
                  <a:pt x="920" y="386"/>
                </a:lnTo>
                <a:lnTo>
                  <a:pt x="921" y="386"/>
                </a:lnTo>
                <a:lnTo>
                  <a:pt x="921" y="385"/>
                </a:lnTo>
                <a:lnTo>
                  <a:pt x="922" y="385"/>
                </a:lnTo>
                <a:lnTo>
                  <a:pt x="922" y="384"/>
                </a:lnTo>
                <a:lnTo>
                  <a:pt x="921" y="384"/>
                </a:lnTo>
                <a:lnTo>
                  <a:pt x="921" y="383"/>
                </a:lnTo>
                <a:lnTo>
                  <a:pt x="922" y="382"/>
                </a:lnTo>
                <a:lnTo>
                  <a:pt x="923" y="382"/>
                </a:lnTo>
                <a:lnTo>
                  <a:pt x="924" y="381"/>
                </a:lnTo>
                <a:lnTo>
                  <a:pt x="925" y="382"/>
                </a:lnTo>
                <a:lnTo>
                  <a:pt x="926" y="384"/>
                </a:lnTo>
                <a:lnTo>
                  <a:pt x="927" y="384"/>
                </a:lnTo>
                <a:lnTo>
                  <a:pt x="928" y="383"/>
                </a:lnTo>
                <a:lnTo>
                  <a:pt x="927" y="383"/>
                </a:lnTo>
                <a:lnTo>
                  <a:pt x="926" y="382"/>
                </a:lnTo>
                <a:lnTo>
                  <a:pt x="925" y="380"/>
                </a:lnTo>
                <a:lnTo>
                  <a:pt x="925" y="379"/>
                </a:lnTo>
                <a:lnTo>
                  <a:pt x="924" y="379"/>
                </a:lnTo>
                <a:lnTo>
                  <a:pt x="924" y="378"/>
                </a:lnTo>
                <a:lnTo>
                  <a:pt x="923" y="378"/>
                </a:lnTo>
                <a:lnTo>
                  <a:pt x="923" y="377"/>
                </a:lnTo>
                <a:lnTo>
                  <a:pt x="924" y="377"/>
                </a:lnTo>
                <a:lnTo>
                  <a:pt x="924" y="376"/>
                </a:lnTo>
                <a:lnTo>
                  <a:pt x="925" y="376"/>
                </a:lnTo>
                <a:lnTo>
                  <a:pt x="926" y="375"/>
                </a:lnTo>
                <a:lnTo>
                  <a:pt x="927" y="375"/>
                </a:lnTo>
                <a:lnTo>
                  <a:pt x="928" y="376"/>
                </a:lnTo>
                <a:lnTo>
                  <a:pt x="929" y="375"/>
                </a:lnTo>
                <a:lnTo>
                  <a:pt x="930" y="375"/>
                </a:lnTo>
                <a:lnTo>
                  <a:pt x="930" y="375"/>
                </a:lnTo>
                <a:lnTo>
                  <a:pt x="932" y="374"/>
                </a:lnTo>
                <a:lnTo>
                  <a:pt x="932" y="374"/>
                </a:lnTo>
                <a:lnTo>
                  <a:pt x="932" y="375"/>
                </a:lnTo>
                <a:lnTo>
                  <a:pt x="934" y="374"/>
                </a:lnTo>
                <a:lnTo>
                  <a:pt x="935" y="373"/>
                </a:lnTo>
                <a:lnTo>
                  <a:pt x="936" y="373"/>
                </a:lnTo>
                <a:lnTo>
                  <a:pt x="937" y="374"/>
                </a:lnTo>
                <a:lnTo>
                  <a:pt x="940" y="376"/>
                </a:lnTo>
                <a:lnTo>
                  <a:pt x="938" y="377"/>
                </a:lnTo>
                <a:lnTo>
                  <a:pt x="937" y="377"/>
                </a:lnTo>
                <a:lnTo>
                  <a:pt x="936" y="378"/>
                </a:lnTo>
                <a:lnTo>
                  <a:pt x="935" y="379"/>
                </a:lnTo>
                <a:lnTo>
                  <a:pt x="934" y="379"/>
                </a:lnTo>
                <a:lnTo>
                  <a:pt x="933" y="378"/>
                </a:lnTo>
                <a:lnTo>
                  <a:pt x="932" y="379"/>
                </a:lnTo>
                <a:lnTo>
                  <a:pt x="932" y="379"/>
                </a:lnTo>
                <a:lnTo>
                  <a:pt x="932" y="379"/>
                </a:lnTo>
                <a:lnTo>
                  <a:pt x="932" y="380"/>
                </a:lnTo>
                <a:lnTo>
                  <a:pt x="932" y="381"/>
                </a:lnTo>
                <a:lnTo>
                  <a:pt x="932" y="382"/>
                </a:lnTo>
                <a:lnTo>
                  <a:pt x="932" y="381"/>
                </a:lnTo>
                <a:lnTo>
                  <a:pt x="933" y="381"/>
                </a:lnTo>
                <a:lnTo>
                  <a:pt x="934" y="380"/>
                </a:lnTo>
                <a:lnTo>
                  <a:pt x="935" y="380"/>
                </a:lnTo>
                <a:lnTo>
                  <a:pt x="937" y="379"/>
                </a:lnTo>
                <a:lnTo>
                  <a:pt x="937" y="378"/>
                </a:lnTo>
                <a:lnTo>
                  <a:pt x="938" y="378"/>
                </a:lnTo>
                <a:lnTo>
                  <a:pt x="939" y="377"/>
                </a:lnTo>
                <a:lnTo>
                  <a:pt x="940" y="377"/>
                </a:lnTo>
                <a:lnTo>
                  <a:pt x="941" y="376"/>
                </a:lnTo>
                <a:lnTo>
                  <a:pt x="942" y="375"/>
                </a:lnTo>
                <a:lnTo>
                  <a:pt x="943" y="375"/>
                </a:lnTo>
                <a:lnTo>
                  <a:pt x="944" y="375"/>
                </a:lnTo>
                <a:lnTo>
                  <a:pt x="945" y="374"/>
                </a:lnTo>
                <a:lnTo>
                  <a:pt x="947" y="373"/>
                </a:lnTo>
                <a:lnTo>
                  <a:pt x="948" y="373"/>
                </a:lnTo>
                <a:lnTo>
                  <a:pt x="949" y="372"/>
                </a:lnTo>
                <a:lnTo>
                  <a:pt x="948" y="372"/>
                </a:lnTo>
                <a:lnTo>
                  <a:pt x="946" y="368"/>
                </a:lnTo>
                <a:lnTo>
                  <a:pt x="945" y="367"/>
                </a:lnTo>
                <a:lnTo>
                  <a:pt x="947" y="366"/>
                </a:lnTo>
                <a:lnTo>
                  <a:pt x="947" y="367"/>
                </a:lnTo>
                <a:lnTo>
                  <a:pt x="948" y="367"/>
                </a:lnTo>
                <a:lnTo>
                  <a:pt x="948" y="368"/>
                </a:lnTo>
                <a:lnTo>
                  <a:pt x="949" y="369"/>
                </a:lnTo>
                <a:lnTo>
                  <a:pt x="950" y="370"/>
                </a:lnTo>
                <a:lnTo>
                  <a:pt x="950" y="371"/>
                </a:lnTo>
                <a:lnTo>
                  <a:pt x="951" y="371"/>
                </a:lnTo>
                <a:lnTo>
                  <a:pt x="952" y="371"/>
                </a:lnTo>
                <a:lnTo>
                  <a:pt x="953" y="370"/>
                </a:lnTo>
                <a:lnTo>
                  <a:pt x="954" y="369"/>
                </a:lnTo>
                <a:lnTo>
                  <a:pt x="955" y="369"/>
                </a:lnTo>
                <a:lnTo>
                  <a:pt x="955" y="368"/>
                </a:lnTo>
                <a:lnTo>
                  <a:pt x="956" y="368"/>
                </a:lnTo>
                <a:lnTo>
                  <a:pt x="956" y="367"/>
                </a:lnTo>
                <a:lnTo>
                  <a:pt x="958" y="366"/>
                </a:lnTo>
                <a:lnTo>
                  <a:pt x="959" y="366"/>
                </a:lnTo>
                <a:lnTo>
                  <a:pt x="958" y="366"/>
                </a:lnTo>
                <a:lnTo>
                  <a:pt x="958" y="365"/>
                </a:lnTo>
                <a:lnTo>
                  <a:pt x="957" y="364"/>
                </a:lnTo>
                <a:lnTo>
                  <a:pt x="957" y="363"/>
                </a:lnTo>
                <a:lnTo>
                  <a:pt x="956" y="363"/>
                </a:lnTo>
                <a:lnTo>
                  <a:pt x="956" y="363"/>
                </a:lnTo>
                <a:lnTo>
                  <a:pt x="956" y="362"/>
                </a:lnTo>
                <a:lnTo>
                  <a:pt x="956" y="362"/>
                </a:lnTo>
                <a:lnTo>
                  <a:pt x="956" y="361"/>
                </a:lnTo>
                <a:lnTo>
                  <a:pt x="955" y="361"/>
                </a:lnTo>
                <a:lnTo>
                  <a:pt x="956" y="361"/>
                </a:lnTo>
                <a:lnTo>
                  <a:pt x="956" y="360"/>
                </a:lnTo>
                <a:lnTo>
                  <a:pt x="957" y="360"/>
                </a:lnTo>
                <a:lnTo>
                  <a:pt x="958" y="359"/>
                </a:lnTo>
                <a:lnTo>
                  <a:pt x="959" y="359"/>
                </a:lnTo>
                <a:lnTo>
                  <a:pt x="959" y="358"/>
                </a:lnTo>
                <a:lnTo>
                  <a:pt x="960" y="358"/>
                </a:lnTo>
                <a:lnTo>
                  <a:pt x="961" y="358"/>
                </a:lnTo>
                <a:lnTo>
                  <a:pt x="961" y="357"/>
                </a:lnTo>
                <a:lnTo>
                  <a:pt x="968" y="352"/>
                </a:lnTo>
                <a:lnTo>
                  <a:pt x="966" y="349"/>
                </a:lnTo>
                <a:lnTo>
                  <a:pt x="966" y="348"/>
                </a:lnTo>
                <a:lnTo>
                  <a:pt x="968" y="346"/>
                </a:lnTo>
                <a:lnTo>
                  <a:pt x="969" y="344"/>
                </a:lnTo>
                <a:lnTo>
                  <a:pt x="970" y="343"/>
                </a:lnTo>
                <a:lnTo>
                  <a:pt x="970" y="344"/>
                </a:lnTo>
                <a:lnTo>
                  <a:pt x="971" y="345"/>
                </a:lnTo>
                <a:lnTo>
                  <a:pt x="972" y="345"/>
                </a:lnTo>
                <a:lnTo>
                  <a:pt x="973" y="346"/>
                </a:lnTo>
                <a:lnTo>
                  <a:pt x="973" y="347"/>
                </a:lnTo>
                <a:lnTo>
                  <a:pt x="974" y="348"/>
                </a:lnTo>
                <a:lnTo>
                  <a:pt x="975" y="349"/>
                </a:lnTo>
                <a:lnTo>
                  <a:pt x="975" y="350"/>
                </a:lnTo>
                <a:lnTo>
                  <a:pt x="976" y="351"/>
                </a:lnTo>
                <a:lnTo>
                  <a:pt x="977" y="351"/>
                </a:lnTo>
                <a:lnTo>
                  <a:pt x="978" y="352"/>
                </a:lnTo>
                <a:lnTo>
                  <a:pt x="980" y="352"/>
                </a:lnTo>
                <a:lnTo>
                  <a:pt x="980" y="351"/>
                </a:lnTo>
                <a:lnTo>
                  <a:pt x="983" y="350"/>
                </a:lnTo>
                <a:lnTo>
                  <a:pt x="984" y="350"/>
                </a:lnTo>
                <a:lnTo>
                  <a:pt x="985" y="349"/>
                </a:lnTo>
                <a:lnTo>
                  <a:pt x="990" y="346"/>
                </a:lnTo>
                <a:lnTo>
                  <a:pt x="991" y="346"/>
                </a:lnTo>
                <a:lnTo>
                  <a:pt x="990" y="345"/>
                </a:lnTo>
                <a:lnTo>
                  <a:pt x="989" y="344"/>
                </a:lnTo>
                <a:lnTo>
                  <a:pt x="988" y="344"/>
                </a:lnTo>
                <a:lnTo>
                  <a:pt x="987" y="343"/>
                </a:lnTo>
                <a:lnTo>
                  <a:pt x="985" y="343"/>
                </a:lnTo>
                <a:lnTo>
                  <a:pt x="984" y="343"/>
                </a:lnTo>
                <a:lnTo>
                  <a:pt x="983" y="343"/>
                </a:lnTo>
                <a:lnTo>
                  <a:pt x="982" y="342"/>
                </a:lnTo>
                <a:lnTo>
                  <a:pt x="981" y="342"/>
                </a:lnTo>
                <a:lnTo>
                  <a:pt x="981" y="341"/>
                </a:lnTo>
                <a:lnTo>
                  <a:pt x="980" y="341"/>
                </a:lnTo>
                <a:lnTo>
                  <a:pt x="980" y="340"/>
                </a:lnTo>
                <a:lnTo>
                  <a:pt x="980" y="339"/>
                </a:lnTo>
                <a:lnTo>
                  <a:pt x="979" y="339"/>
                </a:lnTo>
                <a:lnTo>
                  <a:pt x="979" y="339"/>
                </a:lnTo>
                <a:lnTo>
                  <a:pt x="978" y="339"/>
                </a:lnTo>
                <a:lnTo>
                  <a:pt x="978" y="338"/>
                </a:lnTo>
                <a:lnTo>
                  <a:pt x="978" y="337"/>
                </a:lnTo>
                <a:lnTo>
                  <a:pt x="978" y="336"/>
                </a:lnTo>
                <a:lnTo>
                  <a:pt x="978" y="335"/>
                </a:lnTo>
                <a:lnTo>
                  <a:pt x="978" y="334"/>
                </a:lnTo>
                <a:lnTo>
                  <a:pt x="978" y="333"/>
                </a:lnTo>
                <a:lnTo>
                  <a:pt x="978" y="331"/>
                </a:lnTo>
                <a:lnTo>
                  <a:pt x="979" y="329"/>
                </a:lnTo>
                <a:lnTo>
                  <a:pt x="980" y="327"/>
                </a:lnTo>
                <a:lnTo>
                  <a:pt x="980" y="326"/>
                </a:lnTo>
                <a:lnTo>
                  <a:pt x="980" y="325"/>
                </a:lnTo>
                <a:lnTo>
                  <a:pt x="979" y="324"/>
                </a:lnTo>
                <a:lnTo>
                  <a:pt x="979" y="323"/>
                </a:lnTo>
                <a:lnTo>
                  <a:pt x="976" y="319"/>
                </a:lnTo>
                <a:lnTo>
                  <a:pt x="975" y="319"/>
                </a:lnTo>
                <a:lnTo>
                  <a:pt x="975" y="318"/>
                </a:lnTo>
                <a:lnTo>
                  <a:pt x="974" y="318"/>
                </a:lnTo>
                <a:lnTo>
                  <a:pt x="973" y="318"/>
                </a:lnTo>
                <a:lnTo>
                  <a:pt x="973" y="317"/>
                </a:lnTo>
                <a:lnTo>
                  <a:pt x="970" y="317"/>
                </a:lnTo>
                <a:lnTo>
                  <a:pt x="968" y="316"/>
                </a:lnTo>
                <a:lnTo>
                  <a:pt x="967" y="316"/>
                </a:lnTo>
                <a:lnTo>
                  <a:pt x="968" y="315"/>
                </a:lnTo>
                <a:lnTo>
                  <a:pt x="967" y="315"/>
                </a:lnTo>
                <a:lnTo>
                  <a:pt x="966" y="315"/>
                </a:lnTo>
                <a:lnTo>
                  <a:pt x="965" y="315"/>
                </a:lnTo>
                <a:lnTo>
                  <a:pt x="964" y="315"/>
                </a:lnTo>
                <a:lnTo>
                  <a:pt x="964" y="314"/>
                </a:lnTo>
                <a:lnTo>
                  <a:pt x="966" y="314"/>
                </a:lnTo>
                <a:lnTo>
                  <a:pt x="967" y="314"/>
                </a:lnTo>
                <a:lnTo>
                  <a:pt x="967" y="315"/>
                </a:lnTo>
                <a:lnTo>
                  <a:pt x="968" y="315"/>
                </a:lnTo>
                <a:lnTo>
                  <a:pt x="968" y="316"/>
                </a:lnTo>
                <a:lnTo>
                  <a:pt x="970" y="317"/>
                </a:lnTo>
                <a:lnTo>
                  <a:pt x="971" y="317"/>
                </a:lnTo>
                <a:lnTo>
                  <a:pt x="973" y="317"/>
                </a:lnTo>
                <a:lnTo>
                  <a:pt x="974" y="318"/>
                </a:lnTo>
                <a:lnTo>
                  <a:pt x="975" y="318"/>
                </a:lnTo>
                <a:lnTo>
                  <a:pt x="976" y="318"/>
                </a:lnTo>
                <a:lnTo>
                  <a:pt x="976" y="319"/>
                </a:lnTo>
                <a:lnTo>
                  <a:pt x="977" y="319"/>
                </a:lnTo>
                <a:lnTo>
                  <a:pt x="977" y="320"/>
                </a:lnTo>
                <a:lnTo>
                  <a:pt x="978" y="320"/>
                </a:lnTo>
                <a:lnTo>
                  <a:pt x="978" y="321"/>
                </a:lnTo>
                <a:lnTo>
                  <a:pt x="978" y="322"/>
                </a:lnTo>
                <a:lnTo>
                  <a:pt x="979" y="322"/>
                </a:lnTo>
                <a:lnTo>
                  <a:pt x="979" y="323"/>
                </a:lnTo>
                <a:lnTo>
                  <a:pt x="980" y="324"/>
                </a:lnTo>
                <a:lnTo>
                  <a:pt x="980" y="325"/>
                </a:lnTo>
                <a:lnTo>
                  <a:pt x="980" y="326"/>
                </a:lnTo>
                <a:lnTo>
                  <a:pt x="980" y="327"/>
                </a:lnTo>
                <a:lnTo>
                  <a:pt x="979" y="329"/>
                </a:lnTo>
                <a:lnTo>
                  <a:pt x="979" y="331"/>
                </a:lnTo>
                <a:lnTo>
                  <a:pt x="978" y="333"/>
                </a:lnTo>
                <a:lnTo>
                  <a:pt x="978" y="334"/>
                </a:lnTo>
                <a:lnTo>
                  <a:pt x="978" y="335"/>
                </a:lnTo>
                <a:lnTo>
                  <a:pt x="978" y="336"/>
                </a:lnTo>
                <a:lnTo>
                  <a:pt x="978" y="337"/>
                </a:lnTo>
                <a:lnTo>
                  <a:pt x="979" y="338"/>
                </a:lnTo>
                <a:lnTo>
                  <a:pt x="979" y="339"/>
                </a:lnTo>
                <a:lnTo>
                  <a:pt x="980" y="339"/>
                </a:lnTo>
                <a:lnTo>
                  <a:pt x="980" y="340"/>
                </a:lnTo>
                <a:lnTo>
                  <a:pt x="980" y="340"/>
                </a:lnTo>
                <a:lnTo>
                  <a:pt x="980" y="341"/>
                </a:lnTo>
                <a:lnTo>
                  <a:pt x="981" y="341"/>
                </a:lnTo>
                <a:lnTo>
                  <a:pt x="982" y="342"/>
                </a:lnTo>
                <a:lnTo>
                  <a:pt x="983" y="342"/>
                </a:lnTo>
                <a:lnTo>
                  <a:pt x="984" y="342"/>
                </a:lnTo>
                <a:lnTo>
                  <a:pt x="984" y="343"/>
                </a:lnTo>
                <a:lnTo>
                  <a:pt x="985" y="343"/>
                </a:lnTo>
                <a:lnTo>
                  <a:pt x="987" y="343"/>
                </a:lnTo>
                <a:lnTo>
                  <a:pt x="988" y="343"/>
                </a:lnTo>
                <a:lnTo>
                  <a:pt x="989" y="344"/>
                </a:lnTo>
                <a:lnTo>
                  <a:pt x="990" y="345"/>
                </a:lnTo>
                <a:lnTo>
                  <a:pt x="991" y="346"/>
                </a:lnTo>
                <a:lnTo>
                  <a:pt x="992" y="345"/>
                </a:lnTo>
                <a:lnTo>
                  <a:pt x="994" y="343"/>
                </a:lnTo>
                <a:lnTo>
                  <a:pt x="995" y="345"/>
                </a:lnTo>
                <a:lnTo>
                  <a:pt x="998" y="344"/>
                </a:lnTo>
                <a:lnTo>
                  <a:pt x="999" y="344"/>
                </a:lnTo>
                <a:lnTo>
                  <a:pt x="999" y="343"/>
                </a:lnTo>
                <a:lnTo>
                  <a:pt x="1000" y="343"/>
                </a:lnTo>
                <a:lnTo>
                  <a:pt x="1002" y="342"/>
                </a:lnTo>
                <a:lnTo>
                  <a:pt x="1002" y="341"/>
                </a:lnTo>
                <a:lnTo>
                  <a:pt x="1003" y="341"/>
                </a:lnTo>
                <a:lnTo>
                  <a:pt x="1004" y="340"/>
                </a:lnTo>
                <a:lnTo>
                  <a:pt x="1004" y="339"/>
                </a:lnTo>
                <a:lnTo>
                  <a:pt x="1003" y="339"/>
                </a:lnTo>
                <a:lnTo>
                  <a:pt x="1002" y="338"/>
                </a:lnTo>
                <a:lnTo>
                  <a:pt x="1007" y="335"/>
                </a:lnTo>
                <a:lnTo>
                  <a:pt x="1008" y="335"/>
                </a:lnTo>
                <a:lnTo>
                  <a:pt x="1009" y="334"/>
                </a:lnTo>
                <a:lnTo>
                  <a:pt x="1008" y="333"/>
                </a:lnTo>
                <a:lnTo>
                  <a:pt x="1007" y="332"/>
                </a:lnTo>
                <a:lnTo>
                  <a:pt x="1007" y="331"/>
                </a:lnTo>
                <a:lnTo>
                  <a:pt x="1006" y="330"/>
                </a:lnTo>
                <a:lnTo>
                  <a:pt x="1006" y="329"/>
                </a:lnTo>
                <a:lnTo>
                  <a:pt x="1005" y="329"/>
                </a:lnTo>
                <a:lnTo>
                  <a:pt x="1005" y="328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6"/>
                </a:lnTo>
                <a:lnTo>
                  <a:pt x="1003" y="325"/>
                </a:lnTo>
                <a:lnTo>
                  <a:pt x="1002" y="324"/>
                </a:lnTo>
                <a:lnTo>
                  <a:pt x="1001" y="322"/>
                </a:lnTo>
                <a:lnTo>
                  <a:pt x="1000" y="321"/>
                </a:lnTo>
                <a:lnTo>
                  <a:pt x="999" y="320"/>
                </a:lnTo>
                <a:lnTo>
                  <a:pt x="998" y="318"/>
                </a:lnTo>
                <a:lnTo>
                  <a:pt x="997" y="317"/>
                </a:lnTo>
                <a:lnTo>
                  <a:pt x="996" y="316"/>
                </a:lnTo>
                <a:lnTo>
                  <a:pt x="995" y="315"/>
                </a:lnTo>
                <a:lnTo>
                  <a:pt x="994" y="314"/>
                </a:lnTo>
                <a:lnTo>
                  <a:pt x="994" y="313"/>
                </a:lnTo>
                <a:lnTo>
                  <a:pt x="993" y="313"/>
                </a:lnTo>
                <a:lnTo>
                  <a:pt x="993" y="312"/>
                </a:lnTo>
                <a:lnTo>
                  <a:pt x="992" y="310"/>
                </a:lnTo>
                <a:lnTo>
                  <a:pt x="992" y="310"/>
                </a:lnTo>
                <a:lnTo>
                  <a:pt x="992" y="309"/>
                </a:lnTo>
                <a:lnTo>
                  <a:pt x="991" y="308"/>
                </a:lnTo>
                <a:lnTo>
                  <a:pt x="990" y="307"/>
                </a:lnTo>
                <a:lnTo>
                  <a:pt x="989" y="306"/>
                </a:lnTo>
                <a:lnTo>
                  <a:pt x="989" y="305"/>
                </a:lnTo>
                <a:lnTo>
                  <a:pt x="987" y="303"/>
                </a:lnTo>
                <a:lnTo>
                  <a:pt x="987" y="303"/>
                </a:lnTo>
                <a:lnTo>
                  <a:pt x="986" y="303"/>
                </a:lnTo>
                <a:lnTo>
                  <a:pt x="985" y="302"/>
                </a:lnTo>
                <a:lnTo>
                  <a:pt x="985" y="301"/>
                </a:lnTo>
                <a:lnTo>
                  <a:pt x="983" y="299"/>
                </a:lnTo>
                <a:lnTo>
                  <a:pt x="982" y="298"/>
                </a:lnTo>
                <a:lnTo>
                  <a:pt x="982" y="297"/>
                </a:lnTo>
                <a:lnTo>
                  <a:pt x="981" y="296"/>
                </a:lnTo>
                <a:lnTo>
                  <a:pt x="980" y="295"/>
                </a:lnTo>
                <a:lnTo>
                  <a:pt x="980" y="296"/>
                </a:lnTo>
                <a:lnTo>
                  <a:pt x="980" y="294"/>
                </a:lnTo>
                <a:lnTo>
                  <a:pt x="978" y="295"/>
                </a:lnTo>
                <a:lnTo>
                  <a:pt x="977" y="293"/>
                </a:lnTo>
                <a:lnTo>
                  <a:pt x="978" y="293"/>
                </a:lnTo>
                <a:lnTo>
                  <a:pt x="978" y="292"/>
                </a:lnTo>
                <a:lnTo>
                  <a:pt x="977" y="291"/>
                </a:lnTo>
                <a:lnTo>
                  <a:pt x="976" y="291"/>
                </a:lnTo>
                <a:lnTo>
                  <a:pt x="975" y="290"/>
                </a:lnTo>
                <a:lnTo>
                  <a:pt x="975" y="289"/>
                </a:lnTo>
                <a:lnTo>
                  <a:pt x="974" y="289"/>
                </a:lnTo>
                <a:lnTo>
                  <a:pt x="974" y="288"/>
                </a:lnTo>
                <a:lnTo>
                  <a:pt x="973" y="288"/>
                </a:lnTo>
                <a:lnTo>
                  <a:pt x="973" y="287"/>
                </a:lnTo>
                <a:lnTo>
                  <a:pt x="972" y="287"/>
                </a:lnTo>
                <a:lnTo>
                  <a:pt x="971" y="288"/>
                </a:lnTo>
                <a:lnTo>
                  <a:pt x="970" y="289"/>
                </a:lnTo>
                <a:lnTo>
                  <a:pt x="969" y="289"/>
                </a:lnTo>
                <a:lnTo>
                  <a:pt x="968" y="288"/>
                </a:lnTo>
                <a:lnTo>
                  <a:pt x="970" y="287"/>
                </a:lnTo>
                <a:lnTo>
                  <a:pt x="970" y="288"/>
                </a:lnTo>
                <a:lnTo>
                  <a:pt x="971" y="287"/>
                </a:lnTo>
                <a:lnTo>
                  <a:pt x="971" y="286"/>
                </a:lnTo>
                <a:lnTo>
                  <a:pt x="972" y="286"/>
                </a:lnTo>
                <a:lnTo>
                  <a:pt x="971" y="285"/>
                </a:lnTo>
                <a:lnTo>
                  <a:pt x="972" y="284"/>
                </a:lnTo>
                <a:lnTo>
                  <a:pt x="972" y="283"/>
                </a:lnTo>
                <a:lnTo>
                  <a:pt x="973" y="283"/>
                </a:lnTo>
                <a:lnTo>
                  <a:pt x="974" y="284"/>
                </a:lnTo>
                <a:lnTo>
                  <a:pt x="975" y="284"/>
                </a:lnTo>
                <a:lnTo>
                  <a:pt x="976" y="284"/>
                </a:lnTo>
                <a:lnTo>
                  <a:pt x="976" y="285"/>
                </a:lnTo>
                <a:lnTo>
                  <a:pt x="976" y="286"/>
                </a:lnTo>
                <a:lnTo>
                  <a:pt x="977" y="286"/>
                </a:lnTo>
                <a:lnTo>
                  <a:pt x="977" y="287"/>
                </a:lnTo>
                <a:lnTo>
                  <a:pt x="978" y="287"/>
                </a:lnTo>
                <a:lnTo>
                  <a:pt x="978" y="288"/>
                </a:lnTo>
                <a:lnTo>
                  <a:pt x="979" y="288"/>
                </a:lnTo>
                <a:lnTo>
                  <a:pt x="978" y="289"/>
                </a:lnTo>
                <a:lnTo>
                  <a:pt x="979" y="290"/>
                </a:lnTo>
                <a:lnTo>
                  <a:pt x="979" y="291"/>
                </a:lnTo>
                <a:lnTo>
                  <a:pt x="980" y="292"/>
                </a:lnTo>
                <a:lnTo>
                  <a:pt x="980" y="293"/>
                </a:lnTo>
                <a:lnTo>
                  <a:pt x="981" y="294"/>
                </a:lnTo>
                <a:lnTo>
                  <a:pt x="982" y="295"/>
                </a:lnTo>
                <a:lnTo>
                  <a:pt x="983" y="297"/>
                </a:lnTo>
                <a:lnTo>
                  <a:pt x="983" y="298"/>
                </a:lnTo>
                <a:lnTo>
                  <a:pt x="984" y="299"/>
                </a:lnTo>
                <a:lnTo>
                  <a:pt x="985" y="300"/>
                </a:lnTo>
                <a:lnTo>
                  <a:pt x="986" y="301"/>
                </a:lnTo>
                <a:lnTo>
                  <a:pt x="987" y="302"/>
                </a:lnTo>
                <a:lnTo>
                  <a:pt x="987" y="303"/>
                </a:lnTo>
                <a:lnTo>
                  <a:pt x="988" y="303"/>
                </a:lnTo>
                <a:lnTo>
                  <a:pt x="988" y="304"/>
                </a:lnTo>
                <a:lnTo>
                  <a:pt x="989" y="304"/>
                </a:lnTo>
                <a:lnTo>
                  <a:pt x="990" y="306"/>
                </a:lnTo>
                <a:lnTo>
                  <a:pt x="991" y="306"/>
                </a:lnTo>
                <a:lnTo>
                  <a:pt x="991" y="307"/>
                </a:lnTo>
                <a:lnTo>
                  <a:pt x="992" y="308"/>
                </a:lnTo>
                <a:lnTo>
                  <a:pt x="992" y="309"/>
                </a:lnTo>
                <a:lnTo>
                  <a:pt x="992" y="310"/>
                </a:lnTo>
                <a:lnTo>
                  <a:pt x="993" y="310"/>
                </a:lnTo>
                <a:lnTo>
                  <a:pt x="994" y="312"/>
                </a:lnTo>
                <a:lnTo>
                  <a:pt x="994" y="313"/>
                </a:lnTo>
                <a:lnTo>
                  <a:pt x="995" y="314"/>
                </a:lnTo>
                <a:lnTo>
                  <a:pt x="995" y="315"/>
                </a:lnTo>
                <a:lnTo>
                  <a:pt x="996" y="315"/>
                </a:lnTo>
                <a:lnTo>
                  <a:pt x="996" y="315"/>
                </a:lnTo>
                <a:lnTo>
                  <a:pt x="998" y="317"/>
                </a:lnTo>
                <a:lnTo>
                  <a:pt x="999" y="316"/>
                </a:lnTo>
                <a:lnTo>
                  <a:pt x="1000" y="317"/>
                </a:lnTo>
                <a:lnTo>
                  <a:pt x="1000" y="318"/>
                </a:lnTo>
                <a:lnTo>
                  <a:pt x="1001" y="318"/>
                </a:lnTo>
                <a:lnTo>
                  <a:pt x="1001" y="319"/>
                </a:lnTo>
                <a:lnTo>
                  <a:pt x="1002" y="320"/>
                </a:lnTo>
                <a:lnTo>
                  <a:pt x="1002" y="321"/>
                </a:lnTo>
                <a:lnTo>
                  <a:pt x="1003" y="321"/>
                </a:lnTo>
                <a:lnTo>
                  <a:pt x="1003" y="322"/>
                </a:lnTo>
                <a:lnTo>
                  <a:pt x="1004" y="322"/>
                </a:lnTo>
                <a:lnTo>
                  <a:pt x="1004" y="323"/>
                </a:lnTo>
                <a:lnTo>
                  <a:pt x="1004" y="324"/>
                </a:lnTo>
                <a:lnTo>
                  <a:pt x="1004" y="325"/>
                </a:lnTo>
                <a:lnTo>
                  <a:pt x="1005" y="325"/>
                </a:lnTo>
                <a:lnTo>
                  <a:pt x="1005" y="326"/>
                </a:lnTo>
                <a:lnTo>
                  <a:pt x="1006" y="327"/>
                </a:lnTo>
                <a:lnTo>
                  <a:pt x="1007" y="327"/>
                </a:lnTo>
                <a:lnTo>
                  <a:pt x="1008" y="326"/>
                </a:lnTo>
                <a:lnTo>
                  <a:pt x="1009" y="326"/>
                </a:lnTo>
                <a:lnTo>
                  <a:pt x="1010" y="325"/>
                </a:lnTo>
                <a:lnTo>
                  <a:pt x="1011" y="325"/>
                </a:lnTo>
                <a:lnTo>
                  <a:pt x="1012" y="324"/>
                </a:lnTo>
                <a:lnTo>
                  <a:pt x="1012" y="325"/>
                </a:lnTo>
                <a:lnTo>
                  <a:pt x="1013" y="326"/>
                </a:lnTo>
                <a:lnTo>
                  <a:pt x="1013" y="327"/>
                </a:lnTo>
                <a:lnTo>
                  <a:pt x="1014" y="327"/>
                </a:lnTo>
                <a:lnTo>
                  <a:pt x="1015" y="328"/>
                </a:lnTo>
                <a:lnTo>
                  <a:pt x="1015" y="329"/>
                </a:lnTo>
                <a:lnTo>
                  <a:pt x="1016" y="328"/>
                </a:lnTo>
                <a:lnTo>
                  <a:pt x="1019" y="327"/>
                </a:lnTo>
                <a:lnTo>
                  <a:pt x="1019" y="328"/>
                </a:lnTo>
                <a:lnTo>
                  <a:pt x="1022" y="331"/>
                </a:lnTo>
                <a:lnTo>
                  <a:pt x="1023" y="330"/>
                </a:lnTo>
                <a:lnTo>
                  <a:pt x="1026" y="329"/>
                </a:lnTo>
                <a:lnTo>
                  <a:pt x="1025" y="327"/>
                </a:lnTo>
                <a:lnTo>
                  <a:pt x="1028" y="326"/>
                </a:lnTo>
                <a:lnTo>
                  <a:pt x="1027" y="325"/>
                </a:lnTo>
                <a:lnTo>
                  <a:pt x="1027" y="324"/>
                </a:lnTo>
                <a:lnTo>
                  <a:pt x="1026" y="324"/>
                </a:lnTo>
                <a:lnTo>
                  <a:pt x="1026" y="323"/>
                </a:lnTo>
                <a:lnTo>
                  <a:pt x="1027" y="323"/>
                </a:lnTo>
                <a:lnTo>
                  <a:pt x="1028" y="323"/>
                </a:lnTo>
                <a:lnTo>
                  <a:pt x="1028" y="324"/>
                </a:lnTo>
                <a:lnTo>
                  <a:pt x="1028" y="325"/>
                </a:lnTo>
                <a:lnTo>
                  <a:pt x="1029" y="326"/>
                </a:lnTo>
                <a:lnTo>
                  <a:pt x="1029" y="327"/>
                </a:lnTo>
                <a:lnTo>
                  <a:pt x="1030" y="327"/>
                </a:lnTo>
                <a:lnTo>
                  <a:pt x="1031" y="326"/>
                </a:lnTo>
                <a:lnTo>
                  <a:pt x="1032" y="326"/>
                </a:lnTo>
                <a:lnTo>
                  <a:pt x="1033" y="325"/>
                </a:lnTo>
                <a:lnTo>
                  <a:pt x="1034" y="324"/>
                </a:lnTo>
                <a:lnTo>
                  <a:pt x="1033" y="324"/>
                </a:lnTo>
                <a:lnTo>
                  <a:pt x="1033" y="323"/>
                </a:lnTo>
                <a:lnTo>
                  <a:pt x="1032" y="322"/>
                </a:lnTo>
                <a:lnTo>
                  <a:pt x="1032" y="321"/>
                </a:lnTo>
                <a:lnTo>
                  <a:pt x="1033" y="321"/>
                </a:lnTo>
                <a:lnTo>
                  <a:pt x="1034" y="321"/>
                </a:lnTo>
                <a:lnTo>
                  <a:pt x="1036" y="320"/>
                </a:lnTo>
                <a:lnTo>
                  <a:pt x="1037" y="320"/>
                </a:lnTo>
                <a:lnTo>
                  <a:pt x="1036" y="320"/>
                </a:lnTo>
                <a:lnTo>
                  <a:pt x="1039" y="318"/>
                </a:lnTo>
                <a:lnTo>
                  <a:pt x="1039" y="319"/>
                </a:lnTo>
                <a:lnTo>
                  <a:pt x="1040" y="318"/>
                </a:lnTo>
                <a:lnTo>
                  <a:pt x="1040" y="317"/>
                </a:lnTo>
                <a:lnTo>
                  <a:pt x="1036" y="319"/>
                </a:lnTo>
                <a:lnTo>
                  <a:pt x="1034" y="316"/>
                </a:lnTo>
                <a:lnTo>
                  <a:pt x="1035" y="316"/>
                </a:lnTo>
                <a:lnTo>
                  <a:pt x="1036" y="316"/>
                </a:lnTo>
                <a:lnTo>
                  <a:pt x="1037" y="316"/>
                </a:lnTo>
                <a:lnTo>
                  <a:pt x="1037" y="315"/>
                </a:lnTo>
                <a:lnTo>
                  <a:pt x="1038" y="315"/>
                </a:lnTo>
                <a:lnTo>
                  <a:pt x="1039" y="315"/>
                </a:lnTo>
                <a:lnTo>
                  <a:pt x="1040" y="316"/>
                </a:lnTo>
                <a:lnTo>
                  <a:pt x="1040" y="317"/>
                </a:lnTo>
                <a:lnTo>
                  <a:pt x="1040" y="318"/>
                </a:lnTo>
                <a:lnTo>
                  <a:pt x="1041" y="318"/>
                </a:lnTo>
                <a:lnTo>
                  <a:pt x="1041" y="319"/>
                </a:lnTo>
                <a:lnTo>
                  <a:pt x="1042" y="320"/>
                </a:lnTo>
                <a:lnTo>
                  <a:pt x="1043" y="319"/>
                </a:lnTo>
                <a:lnTo>
                  <a:pt x="1044" y="319"/>
                </a:lnTo>
                <a:lnTo>
                  <a:pt x="1044" y="318"/>
                </a:lnTo>
                <a:lnTo>
                  <a:pt x="1045" y="318"/>
                </a:lnTo>
                <a:lnTo>
                  <a:pt x="1047" y="317"/>
                </a:lnTo>
                <a:lnTo>
                  <a:pt x="1046" y="317"/>
                </a:lnTo>
                <a:lnTo>
                  <a:pt x="1046" y="316"/>
                </a:lnTo>
                <a:lnTo>
                  <a:pt x="1045" y="315"/>
                </a:lnTo>
                <a:lnTo>
                  <a:pt x="1046" y="315"/>
                </a:lnTo>
                <a:lnTo>
                  <a:pt x="1046" y="315"/>
                </a:lnTo>
                <a:lnTo>
                  <a:pt x="1047" y="315"/>
                </a:lnTo>
                <a:lnTo>
                  <a:pt x="1048" y="314"/>
                </a:lnTo>
                <a:lnTo>
                  <a:pt x="1049" y="314"/>
                </a:lnTo>
                <a:lnTo>
                  <a:pt x="1050" y="313"/>
                </a:lnTo>
                <a:lnTo>
                  <a:pt x="1051" y="313"/>
                </a:lnTo>
                <a:lnTo>
                  <a:pt x="1052" y="312"/>
                </a:lnTo>
                <a:lnTo>
                  <a:pt x="1052" y="313"/>
                </a:lnTo>
                <a:lnTo>
                  <a:pt x="1052" y="314"/>
                </a:lnTo>
                <a:lnTo>
                  <a:pt x="1053" y="315"/>
                </a:lnTo>
                <a:lnTo>
                  <a:pt x="1053" y="315"/>
                </a:lnTo>
                <a:lnTo>
                  <a:pt x="1054" y="315"/>
                </a:lnTo>
                <a:lnTo>
                  <a:pt x="1057" y="315"/>
                </a:lnTo>
                <a:lnTo>
                  <a:pt x="1061" y="313"/>
                </a:lnTo>
                <a:lnTo>
                  <a:pt x="1060" y="312"/>
                </a:lnTo>
                <a:lnTo>
                  <a:pt x="1059" y="311"/>
                </a:lnTo>
                <a:lnTo>
                  <a:pt x="1055" y="306"/>
                </a:lnTo>
                <a:lnTo>
                  <a:pt x="1054" y="305"/>
                </a:lnTo>
                <a:lnTo>
                  <a:pt x="1051" y="301"/>
                </a:lnTo>
                <a:lnTo>
                  <a:pt x="1053" y="299"/>
                </a:lnTo>
                <a:lnTo>
                  <a:pt x="1052" y="297"/>
                </a:lnTo>
                <a:lnTo>
                  <a:pt x="1055" y="295"/>
                </a:lnTo>
                <a:lnTo>
                  <a:pt x="1057" y="297"/>
                </a:lnTo>
                <a:lnTo>
                  <a:pt x="1060" y="301"/>
                </a:lnTo>
                <a:lnTo>
                  <a:pt x="1061" y="302"/>
                </a:lnTo>
                <a:lnTo>
                  <a:pt x="1061" y="303"/>
                </a:lnTo>
                <a:lnTo>
                  <a:pt x="1063" y="304"/>
                </a:lnTo>
                <a:lnTo>
                  <a:pt x="1064" y="306"/>
                </a:lnTo>
                <a:lnTo>
                  <a:pt x="1064" y="306"/>
                </a:lnTo>
                <a:lnTo>
                  <a:pt x="1064" y="307"/>
                </a:lnTo>
                <a:lnTo>
                  <a:pt x="1064" y="308"/>
                </a:lnTo>
                <a:lnTo>
                  <a:pt x="1064" y="309"/>
                </a:lnTo>
                <a:lnTo>
                  <a:pt x="1065" y="311"/>
                </a:lnTo>
                <a:lnTo>
                  <a:pt x="1066" y="312"/>
                </a:lnTo>
                <a:lnTo>
                  <a:pt x="1067" y="311"/>
                </a:lnTo>
                <a:lnTo>
                  <a:pt x="1066" y="310"/>
                </a:lnTo>
                <a:lnTo>
                  <a:pt x="1065" y="310"/>
                </a:lnTo>
                <a:lnTo>
                  <a:pt x="1064" y="309"/>
                </a:lnTo>
                <a:lnTo>
                  <a:pt x="1064" y="308"/>
                </a:lnTo>
                <a:lnTo>
                  <a:pt x="1064" y="307"/>
                </a:lnTo>
                <a:lnTo>
                  <a:pt x="1065" y="307"/>
                </a:lnTo>
                <a:lnTo>
                  <a:pt x="1066" y="307"/>
                </a:lnTo>
                <a:lnTo>
                  <a:pt x="1066" y="306"/>
                </a:lnTo>
                <a:lnTo>
                  <a:pt x="1067" y="306"/>
                </a:lnTo>
                <a:lnTo>
                  <a:pt x="1068" y="305"/>
                </a:lnTo>
                <a:lnTo>
                  <a:pt x="1067" y="304"/>
                </a:lnTo>
                <a:lnTo>
                  <a:pt x="1067" y="303"/>
                </a:lnTo>
                <a:lnTo>
                  <a:pt x="1064" y="301"/>
                </a:lnTo>
                <a:lnTo>
                  <a:pt x="1064" y="299"/>
                </a:lnTo>
                <a:lnTo>
                  <a:pt x="1064" y="298"/>
                </a:lnTo>
                <a:lnTo>
                  <a:pt x="1064" y="298"/>
                </a:lnTo>
                <a:lnTo>
                  <a:pt x="1065" y="297"/>
                </a:lnTo>
                <a:lnTo>
                  <a:pt x="1068" y="296"/>
                </a:lnTo>
                <a:lnTo>
                  <a:pt x="1070" y="294"/>
                </a:lnTo>
                <a:lnTo>
                  <a:pt x="1071" y="293"/>
                </a:lnTo>
                <a:lnTo>
                  <a:pt x="1073" y="292"/>
                </a:lnTo>
                <a:lnTo>
                  <a:pt x="1075" y="291"/>
                </a:lnTo>
                <a:lnTo>
                  <a:pt x="1076" y="291"/>
                </a:lnTo>
                <a:lnTo>
                  <a:pt x="1076" y="291"/>
                </a:lnTo>
                <a:lnTo>
                  <a:pt x="1077" y="290"/>
                </a:lnTo>
                <a:lnTo>
                  <a:pt x="1079" y="290"/>
                </a:lnTo>
                <a:lnTo>
                  <a:pt x="1080" y="289"/>
                </a:lnTo>
                <a:lnTo>
                  <a:pt x="1080" y="287"/>
                </a:lnTo>
                <a:lnTo>
                  <a:pt x="1079" y="286"/>
                </a:lnTo>
                <a:lnTo>
                  <a:pt x="1079" y="285"/>
                </a:lnTo>
                <a:lnTo>
                  <a:pt x="1078" y="285"/>
                </a:lnTo>
                <a:lnTo>
                  <a:pt x="1076" y="286"/>
                </a:lnTo>
                <a:lnTo>
                  <a:pt x="1075" y="287"/>
                </a:lnTo>
                <a:lnTo>
                  <a:pt x="1075" y="286"/>
                </a:lnTo>
                <a:lnTo>
                  <a:pt x="1075" y="281"/>
                </a:lnTo>
                <a:lnTo>
                  <a:pt x="1075" y="280"/>
                </a:lnTo>
                <a:lnTo>
                  <a:pt x="1074" y="280"/>
                </a:lnTo>
                <a:lnTo>
                  <a:pt x="1073" y="280"/>
                </a:lnTo>
                <a:lnTo>
                  <a:pt x="1072" y="280"/>
                </a:lnTo>
                <a:lnTo>
                  <a:pt x="1071" y="280"/>
                </a:lnTo>
                <a:lnTo>
                  <a:pt x="1070" y="280"/>
                </a:lnTo>
                <a:lnTo>
                  <a:pt x="1070" y="281"/>
                </a:lnTo>
                <a:lnTo>
                  <a:pt x="1069" y="281"/>
                </a:lnTo>
                <a:lnTo>
                  <a:pt x="1068" y="281"/>
                </a:lnTo>
                <a:lnTo>
                  <a:pt x="1067" y="282"/>
                </a:lnTo>
                <a:lnTo>
                  <a:pt x="1066" y="282"/>
                </a:lnTo>
                <a:lnTo>
                  <a:pt x="1065" y="283"/>
                </a:lnTo>
                <a:lnTo>
                  <a:pt x="1064" y="283"/>
                </a:lnTo>
                <a:lnTo>
                  <a:pt x="1064" y="283"/>
                </a:lnTo>
                <a:lnTo>
                  <a:pt x="1064" y="282"/>
                </a:lnTo>
                <a:lnTo>
                  <a:pt x="1063" y="282"/>
                </a:lnTo>
                <a:lnTo>
                  <a:pt x="1063" y="281"/>
                </a:lnTo>
                <a:lnTo>
                  <a:pt x="1062" y="281"/>
                </a:lnTo>
                <a:lnTo>
                  <a:pt x="1061" y="281"/>
                </a:lnTo>
                <a:lnTo>
                  <a:pt x="1060" y="281"/>
                </a:lnTo>
                <a:lnTo>
                  <a:pt x="1059" y="281"/>
                </a:lnTo>
                <a:lnTo>
                  <a:pt x="1058" y="280"/>
                </a:lnTo>
                <a:lnTo>
                  <a:pt x="1057" y="280"/>
                </a:lnTo>
                <a:lnTo>
                  <a:pt x="1056" y="280"/>
                </a:lnTo>
                <a:lnTo>
                  <a:pt x="1056" y="279"/>
                </a:lnTo>
                <a:lnTo>
                  <a:pt x="1056" y="279"/>
                </a:lnTo>
                <a:lnTo>
                  <a:pt x="1055" y="278"/>
                </a:lnTo>
                <a:lnTo>
                  <a:pt x="1053" y="278"/>
                </a:lnTo>
                <a:lnTo>
                  <a:pt x="1052" y="278"/>
                </a:lnTo>
                <a:lnTo>
                  <a:pt x="1050" y="279"/>
                </a:lnTo>
                <a:lnTo>
                  <a:pt x="1049" y="279"/>
                </a:lnTo>
                <a:lnTo>
                  <a:pt x="1048" y="278"/>
                </a:lnTo>
                <a:lnTo>
                  <a:pt x="1048" y="277"/>
                </a:lnTo>
                <a:lnTo>
                  <a:pt x="1047" y="276"/>
                </a:lnTo>
                <a:lnTo>
                  <a:pt x="1046" y="275"/>
                </a:lnTo>
                <a:lnTo>
                  <a:pt x="1046" y="274"/>
                </a:lnTo>
                <a:lnTo>
                  <a:pt x="1045" y="273"/>
                </a:lnTo>
                <a:lnTo>
                  <a:pt x="1044" y="273"/>
                </a:lnTo>
                <a:lnTo>
                  <a:pt x="1044" y="272"/>
                </a:lnTo>
                <a:lnTo>
                  <a:pt x="1043" y="271"/>
                </a:lnTo>
                <a:lnTo>
                  <a:pt x="1042" y="270"/>
                </a:lnTo>
                <a:lnTo>
                  <a:pt x="1042" y="269"/>
                </a:lnTo>
                <a:lnTo>
                  <a:pt x="1043" y="269"/>
                </a:lnTo>
                <a:lnTo>
                  <a:pt x="1044" y="269"/>
                </a:lnTo>
                <a:lnTo>
                  <a:pt x="1046" y="270"/>
                </a:lnTo>
                <a:lnTo>
                  <a:pt x="1046" y="271"/>
                </a:lnTo>
                <a:lnTo>
                  <a:pt x="1045" y="271"/>
                </a:lnTo>
                <a:lnTo>
                  <a:pt x="1046" y="272"/>
                </a:lnTo>
                <a:lnTo>
                  <a:pt x="1047" y="272"/>
                </a:lnTo>
                <a:lnTo>
                  <a:pt x="1048" y="272"/>
                </a:lnTo>
                <a:lnTo>
                  <a:pt x="1049" y="272"/>
                </a:lnTo>
                <a:lnTo>
                  <a:pt x="1049" y="271"/>
                </a:lnTo>
                <a:lnTo>
                  <a:pt x="1051" y="270"/>
                </a:lnTo>
                <a:lnTo>
                  <a:pt x="1052" y="269"/>
                </a:lnTo>
                <a:lnTo>
                  <a:pt x="1052" y="270"/>
                </a:lnTo>
                <a:lnTo>
                  <a:pt x="1053" y="269"/>
                </a:lnTo>
                <a:lnTo>
                  <a:pt x="1054" y="269"/>
                </a:lnTo>
                <a:lnTo>
                  <a:pt x="1055" y="269"/>
                </a:lnTo>
                <a:lnTo>
                  <a:pt x="1056" y="269"/>
                </a:lnTo>
                <a:lnTo>
                  <a:pt x="1057" y="269"/>
                </a:lnTo>
                <a:lnTo>
                  <a:pt x="1059" y="270"/>
                </a:lnTo>
                <a:lnTo>
                  <a:pt x="1061" y="272"/>
                </a:lnTo>
                <a:lnTo>
                  <a:pt x="1062" y="272"/>
                </a:lnTo>
                <a:lnTo>
                  <a:pt x="1062" y="273"/>
                </a:lnTo>
                <a:lnTo>
                  <a:pt x="1062" y="274"/>
                </a:lnTo>
                <a:lnTo>
                  <a:pt x="1063" y="275"/>
                </a:lnTo>
                <a:lnTo>
                  <a:pt x="1064" y="275"/>
                </a:lnTo>
                <a:lnTo>
                  <a:pt x="1064" y="275"/>
                </a:lnTo>
                <a:lnTo>
                  <a:pt x="1065" y="275"/>
                </a:lnTo>
                <a:lnTo>
                  <a:pt x="1065" y="274"/>
                </a:lnTo>
                <a:lnTo>
                  <a:pt x="1065" y="275"/>
                </a:lnTo>
                <a:lnTo>
                  <a:pt x="1066" y="275"/>
                </a:lnTo>
                <a:lnTo>
                  <a:pt x="1066" y="276"/>
                </a:lnTo>
                <a:lnTo>
                  <a:pt x="1066" y="277"/>
                </a:lnTo>
                <a:lnTo>
                  <a:pt x="1067" y="276"/>
                </a:lnTo>
                <a:lnTo>
                  <a:pt x="1068" y="276"/>
                </a:lnTo>
                <a:lnTo>
                  <a:pt x="1068" y="275"/>
                </a:lnTo>
                <a:lnTo>
                  <a:pt x="1069" y="274"/>
                </a:lnTo>
                <a:lnTo>
                  <a:pt x="1070" y="274"/>
                </a:lnTo>
                <a:lnTo>
                  <a:pt x="1071" y="274"/>
                </a:lnTo>
                <a:lnTo>
                  <a:pt x="1071" y="275"/>
                </a:lnTo>
                <a:lnTo>
                  <a:pt x="1072" y="276"/>
                </a:lnTo>
                <a:lnTo>
                  <a:pt x="1072" y="275"/>
                </a:lnTo>
                <a:lnTo>
                  <a:pt x="1073" y="275"/>
                </a:lnTo>
                <a:lnTo>
                  <a:pt x="1073" y="274"/>
                </a:lnTo>
                <a:lnTo>
                  <a:pt x="1074" y="274"/>
                </a:lnTo>
                <a:lnTo>
                  <a:pt x="1075" y="274"/>
                </a:lnTo>
                <a:lnTo>
                  <a:pt x="1076" y="275"/>
                </a:lnTo>
                <a:lnTo>
                  <a:pt x="1076" y="276"/>
                </a:lnTo>
                <a:lnTo>
                  <a:pt x="1076" y="276"/>
                </a:lnTo>
                <a:lnTo>
                  <a:pt x="1077" y="276"/>
                </a:lnTo>
                <a:lnTo>
                  <a:pt x="1077" y="275"/>
                </a:lnTo>
                <a:lnTo>
                  <a:pt x="1078" y="275"/>
                </a:lnTo>
                <a:lnTo>
                  <a:pt x="1079" y="274"/>
                </a:lnTo>
                <a:lnTo>
                  <a:pt x="1079" y="273"/>
                </a:lnTo>
                <a:lnTo>
                  <a:pt x="1080" y="273"/>
                </a:lnTo>
                <a:lnTo>
                  <a:pt x="1080" y="272"/>
                </a:lnTo>
                <a:lnTo>
                  <a:pt x="1080" y="273"/>
                </a:lnTo>
                <a:lnTo>
                  <a:pt x="1081" y="273"/>
                </a:lnTo>
                <a:lnTo>
                  <a:pt x="1082" y="273"/>
                </a:lnTo>
                <a:lnTo>
                  <a:pt x="1082" y="272"/>
                </a:lnTo>
                <a:lnTo>
                  <a:pt x="1083" y="272"/>
                </a:lnTo>
                <a:lnTo>
                  <a:pt x="1084" y="272"/>
                </a:lnTo>
                <a:lnTo>
                  <a:pt x="1085" y="272"/>
                </a:lnTo>
                <a:lnTo>
                  <a:pt x="1085" y="273"/>
                </a:lnTo>
                <a:lnTo>
                  <a:pt x="1085" y="274"/>
                </a:lnTo>
                <a:lnTo>
                  <a:pt x="1085" y="275"/>
                </a:lnTo>
                <a:lnTo>
                  <a:pt x="1086" y="275"/>
                </a:lnTo>
                <a:lnTo>
                  <a:pt x="1087" y="275"/>
                </a:lnTo>
                <a:lnTo>
                  <a:pt x="1088" y="275"/>
                </a:lnTo>
                <a:lnTo>
                  <a:pt x="1088" y="274"/>
                </a:lnTo>
                <a:lnTo>
                  <a:pt x="1088" y="274"/>
                </a:lnTo>
                <a:lnTo>
                  <a:pt x="1088" y="273"/>
                </a:lnTo>
                <a:lnTo>
                  <a:pt x="1088" y="274"/>
                </a:lnTo>
                <a:lnTo>
                  <a:pt x="1088" y="276"/>
                </a:lnTo>
                <a:lnTo>
                  <a:pt x="1088" y="279"/>
                </a:lnTo>
                <a:lnTo>
                  <a:pt x="1088" y="282"/>
                </a:lnTo>
                <a:lnTo>
                  <a:pt x="1088" y="284"/>
                </a:lnTo>
                <a:lnTo>
                  <a:pt x="1088" y="287"/>
                </a:lnTo>
                <a:lnTo>
                  <a:pt x="1088" y="288"/>
                </a:lnTo>
                <a:lnTo>
                  <a:pt x="1088" y="289"/>
                </a:lnTo>
                <a:lnTo>
                  <a:pt x="1088" y="291"/>
                </a:lnTo>
                <a:lnTo>
                  <a:pt x="1088" y="293"/>
                </a:lnTo>
                <a:lnTo>
                  <a:pt x="1088" y="294"/>
                </a:lnTo>
                <a:lnTo>
                  <a:pt x="1088" y="296"/>
                </a:lnTo>
                <a:lnTo>
                  <a:pt x="1088" y="299"/>
                </a:lnTo>
                <a:lnTo>
                  <a:pt x="1088" y="301"/>
                </a:lnTo>
                <a:lnTo>
                  <a:pt x="1089" y="301"/>
                </a:lnTo>
                <a:lnTo>
                  <a:pt x="1089" y="303"/>
                </a:lnTo>
                <a:lnTo>
                  <a:pt x="1088" y="303"/>
                </a:lnTo>
                <a:lnTo>
                  <a:pt x="1088" y="304"/>
                </a:lnTo>
                <a:lnTo>
                  <a:pt x="1089" y="303"/>
                </a:lnTo>
                <a:lnTo>
                  <a:pt x="1090" y="303"/>
                </a:lnTo>
                <a:lnTo>
                  <a:pt x="1091" y="303"/>
                </a:lnTo>
                <a:lnTo>
                  <a:pt x="1092" y="303"/>
                </a:lnTo>
                <a:lnTo>
                  <a:pt x="1093" y="303"/>
                </a:lnTo>
                <a:lnTo>
                  <a:pt x="1092" y="303"/>
                </a:lnTo>
                <a:lnTo>
                  <a:pt x="1092" y="302"/>
                </a:lnTo>
                <a:lnTo>
                  <a:pt x="1092" y="301"/>
                </a:lnTo>
                <a:lnTo>
                  <a:pt x="1091" y="301"/>
                </a:lnTo>
                <a:lnTo>
                  <a:pt x="1091" y="299"/>
                </a:lnTo>
                <a:lnTo>
                  <a:pt x="1091" y="296"/>
                </a:lnTo>
                <a:lnTo>
                  <a:pt x="1091" y="295"/>
                </a:lnTo>
                <a:lnTo>
                  <a:pt x="1091" y="294"/>
                </a:lnTo>
                <a:lnTo>
                  <a:pt x="1091" y="293"/>
                </a:lnTo>
                <a:lnTo>
                  <a:pt x="1091" y="291"/>
                </a:lnTo>
                <a:lnTo>
                  <a:pt x="1091" y="290"/>
                </a:lnTo>
                <a:lnTo>
                  <a:pt x="1091" y="289"/>
                </a:lnTo>
                <a:lnTo>
                  <a:pt x="1091" y="288"/>
                </a:lnTo>
                <a:lnTo>
                  <a:pt x="1091" y="287"/>
                </a:lnTo>
                <a:lnTo>
                  <a:pt x="1091" y="286"/>
                </a:lnTo>
                <a:lnTo>
                  <a:pt x="1091" y="285"/>
                </a:lnTo>
                <a:lnTo>
                  <a:pt x="1091" y="284"/>
                </a:lnTo>
                <a:lnTo>
                  <a:pt x="1091" y="283"/>
                </a:lnTo>
                <a:lnTo>
                  <a:pt x="1091" y="281"/>
                </a:lnTo>
                <a:lnTo>
                  <a:pt x="1091" y="279"/>
                </a:lnTo>
                <a:lnTo>
                  <a:pt x="1091" y="278"/>
                </a:lnTo>
                <a:lnTo>
                  <a:pt x="1091" y="275"/>
                </a:lnTo>
                <a:lnTo>
                  <a:pt x="1091" y="273"/>
                </a:lnTo>
                <a:lnTo>
                  <a:pt x="1091" y="272"/>
                </a:lnTo>
                <a:lnTo>
                  <a:pt x="1091" y="271"/>
                </a:lnTo>
                <a:lnTo>
                  <a:pt x="1091" y="267"/>
                </a:lnTo>
                <a:lnTo>
                  <a:pt x="1091" y="266"/>
                </a:lnTo>
                <a:lnTo>
                  <a:pt x="1090" y="264"/>
                </a:lnTo>
                <a:lnTo>
                  <a:pt x="1090" y="263"/>
                </a:lnTo>
                <a:lnTo>
                  <a:pt x="1090" y="262"/>
                </a:lnTo>
                <a:lnTo>
                  <a:pt x="1090" y="260"/>
                </a:lnTo>
                <a:lnTo>
                  <a:pt x="1089" y="261"/>
                </a:lnTo>
                <a:lnTo>
                  <a:pt x="1088" y="261"/>
                </a:lnTo>
                <a:lnTo>
                  <a:pt x="1088" y="261"/>
                </a:lnTo>
                <a:lnTo>
                  <a:pt x="1087" y="261"/>
                </a:lnTo>
                <a:lnTo>
                  <a:pt x="1087" y="260"/>
                </a:lnTo>
                <a:lnTo>
                  <a:pt x="1086" y="259"/>
                </a:lnTo>
                <a:lnTo>
                  <a:pt x="1086" y="258"/>
                </a:lnTo>
                <a:lnTo>
                  <a:pt x="1087" y="258"/>
                </a:lnTo>
                <a:lnTo>
                  <a:pt x="1088" y="257"/>
                </a:lnTo>
                <a:lnTo>
                  <a:pt x="1087" y="255"/>
                </a:lnTo>
                <a:lnTo>
                  <a:pt x="1087" y="254"/>
                </a:lnTo>
                <a:lnTo>
                  <a:pt x="1087" y="252"/>
                </a:lnTo>
                <a:lnTo>
                  <a:pt x="1086" y="252"/>
                </a:lnTo>
                <a:lnTo>
                  <a:pt x="1086" y="251"/>
                </a:lnTo>
                <a:lnTo>
                  <a:pt x="1085" y="251"/>
                </a:lnTo>
                <a:lnTo>
                  <a:pt x="1085" y="252"/>
                </a:lnTo>
                <a:lnTo>
                  <a:pt x="1084" y="251"/>
                </a:lnTo>
                <a:lnTo>
                  <a:pt x="1084" y="250"/>
                </a:lnTo>
                <a:lnTo>
                  <a:pt x="1082" y="248"/>
                </a:lnTo>
                <a:lnTo>
                  <a:pt x="1079" y="249"/>
                </a:lnTo>
                <a:lnTo>
                  <a:pt x="1078" y="249"/>
                </a:lnTo>
                <a:lnTo>
                  <a:pt x="1078" y="248"/>
                </a:lnTo>
                <a:lnTo>
                  <a:pt x="1077" y="247"/>
                </a:lnTo>
                <a:lnTo>
                  <a:pt x="1076" y="245"/>
                </a:lnTo>
                <a:lnTo>
                  <a:pt x="1076" y="245"/>
                </a:lnTo>
                <a:lnTo>
                  <a:pt x="1076" y="245"/>
                </a:lnTo>
                <a:lnTo>
                  <a:pt x="1077" y="245"/>
                </a:lnTo>
                <a:lnTo>
                  <a:pt x="1083" y="245"/>
                </a:lnTo>
                <a:lnTo>
                  <a:pt x="1085" y="245"/>
                </a:lnTo>
                <a:lnTo>
                  <a:pt x="1085" y="244"/>
                </a:lnTo>
                <a:lnTo>
                  <a:pt x="1085" y="243"/>
                </a:lnTo>
                <a:lnTo>
                  <a:pt x="1085" y="243"/>
                </a:lnTo>
                <a:lnTo>
                  <a:pt x="1085" y="241"/>
                </a:lnTo>
                <a:lnTo>
                  <a:pt x="1082" y="242"/>
                </a:lnTo>
                <a:lnTo>
                  <a:pt x="1080" y="242"/>
                </a:lnTo>
                <a:lnTo>
                  <a:pt x="1079" y="242"/>
                </a:lnTo>
                <a:lnTo>
                  <a:pt x="1076" y="242"/>
                </a:lnTo>
                <a:lnTo>
                  <a:pt x="1076" y="242"/>
                </a:lnTo>
                <a:lnTo>
                  <a:pt x="1075" y="241"/>
                </a:lnTo>
                <a:lnTo>
                  <a:pt x="1073" y="239"/>
                </a:lnTo>
                <a:lnTo>
                  <a:pt x="1072" y="239"/>
                </a:lnTo>
                <a:lnTo>
                  <a:pt x="1072" y="238"/>
                </a:lnTo>
                <a:lnTo>
                  <a:pt x="1071" y="237"/>
                </a:lnTo>
                <a:lnTo>
                  <a:pt x="1070" y="236"/>
                </a:lnTo>
                <a:lnTo>
                  <a:pt x="1069" y="236"/>
                </a:lnTo>
                <a:lnTo>
                  <a:pt x="1069" y="235"/>
                </a:lnTo>
                <a:lnTo>
                  <a:pt x="1070" y="235"/>
                </a:lnTo>
                <a:lnTo>
                  <a:pt x="1070" y="234"/>
                </a:lnTo>
                <a:lnTo>
                  <a:pt x="1071" y="234"/>
                </a:lnTo>
                <a:lnTo>
                  <a:pt x="1073" y="233"/>
                </a:lnTo>
                <a:lnTo>
                  <a:pt x="1074" y="233"/>
                </a:lnTo>
                <a:lnTo>
                  <a:pt x="1070" y="228"/>
                </a:lnTo>
                <a:lnTo>
                  <a:pt x="1068" y="225"/>
                </a:lnTo>
                <a:lnTo>
                  <a:pt x="1065" y="220"/>
                </a:lnTo>
                <a:lnTo>
                  <a:pt x="1068" y="219"/>
                </a:lnTo>
                <a:lnTo>
                  <a:pt x="1069" y="219"/>
                </a:lnTo>
                <a:lnTo>
                  <a:pt x="1070" y="219"/>
                </a:lnTo>
                <a:lnTo>
                  <a:pt x="1071" y="218"/>
                </a:lnTo>
                <a:lnTo>
                  <a:pt x="1072" y="218"/>
                </a:lnTo>
                <a:lnTo>
                  <a:pt x="1079" y="214"/>
                </a:lnTo>
                <a:lnTo>
                  <a:pt x="1077" y="207"/>
                </a:lnTo>
                <a:lnTo>
                  <a:pt x="1076" y="207"/>
                </a:lnTo>
                <a:lnTo>
                  <a:pt x="1070" y="210"/>
                </a:lnTo>
                <a:lnTo>
                  <a:pt x="1070" y="209"/>
                </a:lnTo>
                <a:lnTo>
                  <a:pt x="1068" y="207"/>
                </a:lnTo>
                <a:lnTo>
                  <a:pt x="1070" y="206"/>
                </a:lnTo>
                <a:lnTo>
                  <a:pt x="1071" y="206"/>
                </a:lnTo>
                <a:lnTo>
                  <a:pt x="1072" y="206"/>
                </a:lnTo>
                <a:lnTo>
                  <a:pt x="1073" y="206"/>
                </a:lnTo>
                <a:lnTo>
                  <a:pt x="1074" y="206"/>
                </a:lnTo>
                <a:lnTo>
                  <a:pt x="1075" y="205"/>
                </a:lnTo>
                <a:lnTo>
                  <a:pt x="1076" y="205"/>
                </a:lnTo>
                <a:lnTo>
                  <a:pt x="1076" y="205"/>
                </a:lnTo>
                <a:lnTo>
                  <a:pt x="1076" y="204"/>
                </a:lnTo>
                <a:lnTo>
                  <a:pt x="1076" y="203"/>
                </a:lnTo>
                <a:lnTo>
                  <a:pt x="1076" y="201"/>
                </a:lnTo>
                <a:lnTo>
                  <a:pt x="1076" y="200"/>
                </a:lnTo>
                <a:lnTo>
                  <a:pt x="1076" y="200"/>
                </a:lnTo>
                <a:lnTo>
                  <a:pt x="1076" y="201"/>
                </a:lnTo>
                <a:lnTo>
                  <a:pt x="1075" y="201"/>
                </a:lnTo>
                <a:lnTo>
                  <a:pt x="1074" y="201"/>
                </a:lnTo>
                <a:lnTo>
                  <a:pt x="1073" y="202"/>
                </a:lnTo>
                <a:lnTo>
                  <a:pt x="1072" y="202"/>
                </a:lnTo>
                <a:lnTo>
                  <a:pt x="1071" y="202"/>
                </a:lnTo>
                <a:lnTo>
                  <a:pt x="1071" y="203"/>
                </a:lnTo>
                <a:lnTo>
                  <a:pt x="1071" y="204"/>
                </a:lnTo>
                <a:lnTo>
                  <a:pt x="1070" y="204"/>
                </a:lnTo>
                <a:lnTo>
                  <a:pt x="1069" y="205"/>
                </a:lnTo>
                <a:lnTo>
                  <a:pt x="1068" y="206"/>
                </a:lnTo>
                <a:lnTo>
                  <a:pt x="1067" y="206"/>
                </a:lnTo>
                <a:lnTo>
                  <a:pt x="1066" y="206"/>
                </a:lnTo>
                <a:lnTo>
                  <a:pt x="1066" y="205"/>
                </a:lnTo>
                <a:lnTo>
                  <a:pt x="1068" y="204"/>
                </a:lnTo>
                <a:lnTo>
                  <a:pt x="1067" y="203"/>
                </a:lnTo>
                <a:lnTo>
                  <a:pt x="1067" y="204"/>
                </a:lnTo>
                <a:lnTo>
                  <a:pt x="1065" y="204"/>
                </a:lnTo>
                <a:lnTo>
                  <a:pt x="1065" y="205"/>
                </a:lnTo>
                <a:lnTo>
                  <a:pt x="1063" y="206"/>
                </a:lnTo>
                <a:lnTo>
                  <a:pt x="1062" y="207"/>
                </a:lnTo>
                <a:lnTo>
                  <a:pt x="1059" y="208"/>
                </a:lnTo>
                <a:lnTo>
                  <a:pt x="1058" y="208"/>
                </a:lnTo>
                <a:lnTo>
                  <a:pt x="1057" y="208"/>
                </a:lnTo>
                <a:lnTo>
                  <a:pt x="1056" y="208"/>
                </a:lnTo>
                <a:lnTo>
                  <a:pt x="1055" y="208"/>
                </a:lnTo>
                <a:lnTo>
                  <a:pt x="1054" y="208"/>
                </a:lnTo>
                <a:lnTo>
                  <a:pt x="1053" y="208"/>
                </a:lnTo>
                <a:lnTo>
                  <a:pt x="1052" y="209"/>
                </a:lnTo>
                <a:lnTo>
                  <a:pt x="1051" y="209"/>
                </a:lnTo>
                <a:lnTo>
                  <a:pt x="1050" y="209"/>
                </a:lnTo>
                <a:lnTo>
                  <a:pt x="1050" y="210"/>
                </a:lnTo>
                <a:lnTo>
                  <a:pt x="1049" y="210"/>
                </a:lnTo>
                <a:lnTo>
                  <a:pt x="1048" y="210"/>
                </a:lnTo>
                <a:lnTo>
                  <a:pt x="1047" y="211"/>
                </a:lnTo>
                <a:lnTo>
                  <a:pt x="1046" y="211"/>
                </a:lnTo>
                <a:lnTo>
                  <a:pt x="1045" y="212"/>
                </a:lnTo>
                <a:lnTo>
                  <a:pt x="1044" y="213"/>
                </a:lnTo>
                <a:lnTo>
                  <a:pt x="1042" y="213"/>
                </a:lnTo>
                <a:lnTo>
                  <a:pt x="1042" y="214"/>
                </a:lnTo>
                <a:lnTo>
                  <a:pt x="1041" y="214"/>
                </a:lnTo>
                <a:lnTo>
                  <a:pt x="1040" y="214"/>
                </a:lnTo>
                <a:lnTo>
                  <a:pt x="1040" y="212"/>
                </a:lnTo>
                <a:lnTo>
                  <a:pt x="1042" y="210"/>
                </a:lnTo>
                <a:lnTo>
                  <a:pt x="1044" y="212"/>
                </a:lnTo>
                <a:lnTo>
                  <a:pt x="1045" y="211"/>
                </a:lnTo>
                <a:lnTo>
                  <a:pt x="1046" y="211"/>
                </a:lnTo>
                <a:lnTo>
                  <a:pt x="1047" y="211"/>
                </a:lnTo>
                <a:lnTo>
                  <a:pt x="1048" y="210"/>
                </a:lnTo>
                <a:lnTo>
                  <a:pt x="1047" y="210"/>
                </a:lnTo>
                <a:lnTo>
                  <a:pt x="1047" y="209"/>
                </a:lnTo>
                <a:lnTo>
                  <a:pt x="1049" y="208"/>
                </a:lnTo>
                <a:lnTo>
                  <a:pt x="1048" y="207"/>
                </a:lnTo>
                <a:lnTo>
                  <a:pt x="1047" y="206"/>
                </a:lnTo>
                <a:lnTo>
                  <a:pt x="1046" y="205"/>
                </a:lnTo>
                <a:lnTo>
                  <a:pt x="1045" y="204"/>
                </a:lnTo>
                <a:lnTo>
                  <a:pt x="1045" y="203"/>
                </a:lnTo>
                <a:lnTo>
                  <a:pt x="1044" y="202"/>
                </a:lnTo>
                <a:lnTo>
                  <a:pt x="1043" y="201"/>
                </a:lnTo>
                <a:lnTo>
                  <a:pt x="1043" y="200"/>
                </a:lnTo>
                <a:lnTo>
                  <a:pt x="1042" y="200"/>
                </a:lnTo>
                <a:lnTo>
                  <a:pt x="1041" y="201"/>
                </a:lnTo>
                <a:lnTo>
                  <a:pt x="1040" y="201"/>
                </a:lnTo>
                <a:lnTo>
                  <a:pt x="1039" y="201"/>
                </a:lnTo>
                <a:lnTo>
                  <a:pt x="1038" y="202"/>
                </a:lnTo>
                <a:lnTo>
                  <a:pt x="1036" y="202"/>
                </a:lnTo>
                <a:lnTo>
                  <a:pt x="1035" y="202"/>
                </a:lnTo>
                <a:lnTo>
                  <a:pt x="1033" y="203"/>
                </a:lnTo>
                <a:lnTo>
                  <a:pt x="1030" y="204"/>
                </a:lnTo>
                <a:lnTo>
                  <a:pt x="1026" y="205"/>
                </a:lnTo>
                <a:lnTo>
                  <a:pt x="1026" y="204"/>
                </a:lnTo>
                <a:lnTo>
                  <a:pt x="1025" y="204"/>
                </a:lnTo>
                <a:lnTo>
                  <a:pt x="1024" y="202"/>
                </a:lnTo>
                <a:lnTo>
                  <a:pt x="1025" y="201"/>
                </a:lnTo>
                <a:lnTo>
                  <a:pt x="1027" y="201"/>
                </a:lnTo>
                <a:lnTo>
                  <a:pt x="1026" y="200"/>
                </a:lnTo>
                <a:lnTo>
                  <a:pt x="1027" y="200"/>
                </a:lnTo>
                <a:lnTo>
                  <a:pt x="1028" y="199"/>
                </a:lnTo>
                <a:lnTo>
                  <a:pt x="1028" y="199"/>
                </a:lnTo>
                <a:lnTo>
                  <a:pt x="1030" y="199"/>
                </a:lnTo>
                <a:lnTo>
                  <a:pt x="1030" y="200"/>
                </a:lnTo>
                <a:lnTo>
                  <a:pt x="1031" y="200"/>
                </a:lnTo>
                <a:lnTo>
                  <a:pt x="1032" y="202"/>
                </a:lnTo>
                <a:lnTo>
                  <a:pt x="1032" y="203"/>
                </a:lnTo>
                <a:lnTo>
                  <a:pt x="1035" y="202"/>
                </a:lnTo>
                <a:lnTo>
                  <a:pt x="1036" y="202"/>
                </a:lnTo>
                <a:lnTo>
                  <a:pt x="1038" y="201"/>
                </a:lnTo>
                <a:lnTo>
                  <a:pt x="1039" y="201"/>
                </a:lnTo>
                <a:lnTo>
                  <a:pt x="1040" y="201"/>
                </a:lnTo>
                <a:lnTo>
                  <a:pt x="1040" y="200"/>
                </a:lnTo>
                <a:lnTo>
                  <a:pt x="1041" y="200"/>
                </a:lnTo>
                <a:lnTo>
                  <a:pt x="1042" y="200"/>
                </a:lnTo>
                <a:lnTo>
                  <a:pt x="1042" y="199"/>
                </a:lnTo>
                <a:lnTo>
                  <a:pt x="1041" y="198"/>
                </a:lnTo>
                <a:lnTo>
                  <a:pt x="1039" y="195"/>
                </a:lnTo>
                <a:lnTo>
                  <a:pt x="1038" y="195"/>
                </a:lnTo>
                <a:lnTo>
                  <a:pt x="1036" y="196"/>
                </a:lnTo>
                <a:lnTo>
                  <a:pt x="1035" y="195"/>
                </a:lnTo>
                <a:lnTo>
                  <a:pt x="1032" y="196"/>
                </a:lnTo>
                <a:lnTo>
                  <a:pt x="1031" y="195"/>
                </a:lnTo>
                <a:lnTo>
                  <a:pt x="1030" y="195"/>
                </a:lnTo>
                <a:lnTo>
                  <a:pt x="1030" y="194"/>
                </a:lnTo>
                <a:lnTo>
                  <a:pt x="1029" y="194"/>
                </a:lnTo>
                <a:lnTo>
                  <a:pt x="1028" y="194"/>
                </a:lnTo>
                <a:lnTo>
                  <a:pt x="1027" y="194"/>
                </a:lnTo>
                <a:lnTo>
                  <a:pt x="1026" y="194"/>
                </a:lnTo>
                <a:lnTo>
                  <a:pt x="1024" y="194"/>
                </a:lnTo>
                <a:lnTo>
                  <a:pt x="1024" y="193"/>
                </a:lnTo>
                <a:lnTo>
                  <a:pt x="1024" y="191"/>
                </a:lnTo>
                <a:lnTo>
                  <a:pt x="1025" y="191"/>
                </a:lnTo>
                <a:lnTo>
                  <a:pt x="1026" y="191"/>
                </a:lnTo>
                <a:lnTo>
                  <a:pt x="1027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3"/>
                </a:lnTo>
                <a:lnTo>
                  <a:pt x="1029" y="193"/>
                </a:lnTo>
                <a:lnTo>
                  <a:pt x="1030" y="193"/>
                </a:lnTo>
                <a:lnTo>
                  <a:pt x="1031" y="193"/>
                </a:lnTo>
                <a:lnTo>
                  <a:pt x="1034" y="193"/>
                </a:lnTo>
                <a:lnTo>
                  <a:pt x="1036" y="193"/>
                </a:lnTo>
                <a:lnTo>
                  <a:pt x="1037" y="193"/>
                </a:lnTo>
                <a:lnTo>
                  <a:pt x="1038" y="193"/>
                </a:lnTo>
                <a:lnTo>
                  <a:pt x="1038" y="192"/>
                </a:lnTo>
                <a:lnTo>
                  <a:pt x="1037" y="192"/>
                </a:lnTo>
                <a:lnTo>
                  <a:pt x="1038" y="191"/>
                </a:lnTo>
                <a:lnTo>
                  <a:pt x="1040" y="191"/>
                </a:lnTo>
                <a:lnTo>
                  <a:pt x="1041" y="191"/>
                </a:lnTo>
                <a:lnTo>
                  <a:pt x="1042" y="191"/>
                </a:lnTo>
                <a:lnTo>
                  <a:pt x="1043" y="192"/>
                </a:lnTo>
                <a:lnTo>
                  <a:pt x="1043" y="194"/>
                </a:lnTo>
                <a:lnTo>
                  <a:pt x="1048" y="194"/>
                </a:lnTo>
                <a:lnTo>
                  <a:pt x="1048" y="193"/>
                </a:lnTo>
                <a:lnTo>
                  <a:pt x="1047" y="193"/>
                </a:lnTo>
                <a:lnTo>
                  <a:pt x="1048" y="192"/>
                </a:lnTo>
                <a:lnTo>
                  <a:pt x="1049" y="192"/>
                </a:lnTo>
                <a:lnTo>
                  <a:pt x="1050" y="193"/>
                </a:lnTo>
                <a:lnTo>
                  <a:pt x="1050" y="194"/>
                </a:lnTo>
                <a:lnTo>
                  <a:pt x="1051" y="194"/>
                </a:lnTo>
                <a:lnTo>
                  <a:pt x="1052" y="195"/>
                </a:lnTo>
                <a:lnTo>
                  <a:pt x="1052" y="195"/>
                </a:lnTo>
                <a:lnTo>
                  <a:pt x="1048" y="197"/>
                </a:lnTo>
                <a:lnTo>
                  <a:pt x="1045" y="199"/>
                </a:lnTo>
                <a:lnTo>
                  <a:pt x="1044" y="199"/>
                </a:lnTo>
                <a:lnTo>
                  <a:pt x="1043" y="200"/>
                </a:lnTo>
                <a:lnTo>
                  <a:pt x="1043" y="201"/>
                </a:lnTo>
                <a:lnTo>
                  <a:pt x="1044" y="202"/>
                </a:lnTo>
                <a:lnTo>
                  <a:pt x="1045" y="204"/>
                </a:lnTo>
                <a:lnTo>
                  <a:pt x="1046" y="204"/>
                </a:lnTo>
                <a:lnTo>
                  <a:pt x="1047" y="206"/>
                </a:lnTo>
                <a:lnTo>
                  <a:pt x="1049" y="208"/>
                </a:lnTo>
                <a:lnTo>
                  <a:pt x="1050" y="209"/>
                </a:lnTo>
                <a:lnTo>
                  <a:pt x="1051" y="208"/>
                </a:lnTo>
                <a:lnTo>
                  <a:pt x="1052" y="208"/>
                </a:lnTo>
                <a:lnTo>
                  <a:pt x="1053" y="208"/>
                </a:lnTo>
                <a:lnTo>
                  <a:pt x="1055" y="208"/>
                </a:lnTo>
                <a:lnTo>
                  <a:pt x="1056" y="208"/>
                </a:lnTo>
                <a:lnTo>
                  <a:pt x="1058" y="208"/>
                </a:lnTo>
                <a:lnTo>
                  <a:pt x="1061" y="207"/>
                </a:lnTo>
                <a:lnTo>
                  <a:pt x="1063" y="206"/>
                </a:lnTo>
                <a:lnTo>
                  <a:pt x="1064" y="205"/>
                </a:lnTo>
                <a:lnTo>
                  <a:pt x="1064" y="205"/>
                </a:lnTo>
                <a:lnTo>
                  <a:pt x="1065" y="204"/>
                </a:lnTo>
                <a:lnTo>
                  <a:pt x="1066" y="204"/>
                </a:lnTo>
                <a:lnTo>
                  <a:pt x="1066" y="203"/>
                </a:lnTo>
                <a:lnTo>
                  <a:pt x="1067" y="203"/>
                </a:lnTo>
                <a:lnTo>
                  <a:pt x="1069" y="202"/>
                </a:lnTo>
                <a:lnTo>
                  <a:pt x="1070" y="202"/>
                </a:lnTo>
                <a:lnTo>
                  <a:pt x="1070" y="201"/>
                </a:lnTo>
                <a:lnTo>
                  <a:pt x="1071" y="201"/>
                </a:lnTo>
                <a:lnTo>
                  <a:pt x="1070" y="200"/>
                </a:lnTo>
                <a:lnTo>
                  <a:pt x="1069" y="198"/>
                </a:lnTo>
                <a:lnTo>
                  <a:pt x="1067" y="196"/>
                </a:lnTo>
                <a:lnTo>
                  <a:pt x="1067" y="195"/>
                </a:lnTo>
                <a:lnTo>
                  <a:pt x="1066" y="195"/>
                </a:lnTo>
                <a:lnTo>
                  <a:pt x="1067" y="195"/>
                </a:lnTo>
                <a:lnTo>
                  <a:pt x="1076" y="195"/>
                </a:lnTo>
                <a:lnTo>
                  <a:pt x="1076" y="195"/>
                </a:lnTo>
                <a:lnTo>
                  <a:pt x="1076" y="194"/>
                </a:lnTo>
                <a:lnTo>
                  <a:pt x="1077" y="194"/>
                </a:lnTo>
                <a:lnTo>
                  <a:pt x="1078" y="194"/>
                </a:lnTo>
                <a:lnTo>
                  <a:pt x="1078" y="195"/>
                </a:lnTo>
                <a:lnTo>
                  <a:pt x="1078" y="196"/>
                </a:lnTo>
                <a:lnTo>
                  <a:pt x="1081" y="196"/>
                </a:lnTo>
                <a:lnTo>
                  <a:pt x="1081" y="197"/>
                </a:lnTo>
                <a:lnTo>
                  <a:pt x="1082" y="198"/>
                </a:lnTo>
                <a:lnTo>
                  <a:pt x="1083" y="198"/>
                </a:lnTo>
                <a:lnTo>
                  <a:pt x="1084" y="198"/>
                </a:lnTo>
                <a:lnTo>
                  <a:pt x="1085" y="197"/>
                </a:lnTo>
                <a:lnTo>
                  <a:pt x="1086" y="197"/>
                </a:lnTo>
                <a:lnTo>
                  <a:pt x="1088" y="195"/>
                </a:lnTo>
                <a:lnTo>
                  <a:pt x="1090" y="195"/>
                </a:lnTo>
                <a:lnTo>
                  <a:pt x="1091" y="195"/>
                </a:lnTo>
                <a:lnTo>
                  <a:pt x="1093" y="193"/>
                </a:lnTo>
                <a:lnTo>
                  <a:pt x="1094" y="193"/>
                </a:lnTo>
                <a:lnTo>
                  <a:pt x="1096" y="192"/>
                </a:lnTo>
                <a:lnTo>
                  <a:pt x="1099" y="190"/>
                </a:lnTo>
                <a:lnTo>
                  <a:pt x="1098" y="189"/>
                </a:lnTo>
                <a:lnTo>
                  <a:pt x="1094" y="184"/>
                </a:lnTo>
                <a:lnTo>
                  <a:pt x="1089" y="178"/>
                </a:lnTo>
                <a:lnTo>
                  <a:pt x="1089" y="177"/>
                </a:lnTo>
                <a:lnTo>
                  <a:pt x="1093" y="176"/>
                </a:lnTo>
                <a:lnTo>
                  <a:pt x="1095" y="175"/>
                </a:lnTo>
                <a:lnTo>
                  <a:pt x="1095" y="176"/>
                </a:lnTo>
                <a:lnTo>
                  <a:pt x="1097" y="178"/>
                </a:lnTo>
                <a:lnTo>
                  <a:pt x="1103" y="186"/>
                </a:lnTo>
                <a:lnTo>
                  <a:pt x="1102" y="187"/>
                </a:lnTo>
                <a:lnTo>
                  <a:pt x="1103" y="187"/>
                </a:lnTo>
                <a:lnTo>
                  <a:pt x="1103" y="188"/>
                </a:lnTo>
                <a:lnTo>
                  <a:pt x="1104" y="188"/>
                </a:lnTo>
                <a:lnTo>
                  <a:pt x="1104" y="189"/>
                </a:lnTo>
                <a:lnTo>
                  <a:pt x="1103" y="189"/>
                </a:lnTo>
                <a:lnTo>
                  <a:pt x="1103" y="190"/>
                </a:lnTo>
                <a:lnTo>
                  <a:pt x="1099" y="192"/>
                </a:lnTo>
                <a:lnTo>
                  <a:pt x="1090" y="197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9"/>
                </a:lnTo>
                <a:lnTo>
                  <a:pt x="1091" y="200"/>
                </a:lnTo>
                <a:lnTo>
                  <a:pt x="1092" y="200"/>
                </a:lnTo>
                <a:lnTo>
                  <a:pt x="1092" y="201"/>
                </a:lnTo>
                <a:lnTo>
                  <a:pt x="1093" y="202"/>
                </a:lnTo>
                <a:lnTo>
                  <a:pt x="1093" y="203"/>
                </a:lnTo>
                <a:lnTo>
                  <a:pt x="1094" y="203"/>
                </a:lnTo>
                <a:lnTo>
                  <a:pt x="1094" y="204"/>
                </a:lnTo>
                <a:lnTo>
                  <a:pt x="1095" y="204"/>
                </a:lnTo>
                <a:lnTo>
                  <a:pt x="1095" y="205"/>
                </a:lnTo>
                <a:lnTo>
                  <a:pt x="1096" y="207"/>
                </a:lnTo>
                <a:lnTo>
                  <a:pt x="1097" y="207"/>
                </a:lnTo>
                <a:lnTo>
                  <a:pt x="1098" y="207"/>
                </a:lnTo>
                <a:lnTo>
                  <a:pt x="1091" y="208"/>
                </a:lnTo>
                <a:lnTo>
                  <a:pt x="1090" y="208"/>
                </a:lnTo>
                <a:lnTo>
                  <a:pt x="1087" y="209"/>
                </a:lnTo>
                <a:lnTo>
                  <a:pt x="1088" y="214"/>
                </a:lnTo>
                <a:lnTo>
                  <a:pt x="1088" y="220"/>
                </a:lnTo>
                <a:lnTo>
                  <a:pt x="1086" y="222"/>
                </a:lnTo>
                <a:lnTo>
                  <a:pt x="1088" y="225"/>
                </a:lnTo>
                <a:lnTo>
                  <a:pt x="1084" y="228"/>
                </a:lnTo>
                <a:lnTo>
                  <a:pt x="1086" y="232"/>
                </a:lnTo>
                <a:lnTo>
                  <a:pt x="1087" y="233"/>
                </a:lnTo>
                <a:lnTo>
                  <a:pt x="1087" y="234"/>
                </a:lnTo>
                <a:lnTo>
                  <a:pt x="1088" y="234"/>
                </a:lnTo>
                <a:lnTo>
                  <a:pt x="1088" y="235"/>
                </a:lnTo>
                <a:lnTo>
                  <a:pt x="1088" y="235"/>
                </a:lnTo>
                <a:lnTo>
                  <a:pt x="1089" y="235"/>
                </a:lnTo>
                <a:lnTo>
                  <a:pt x="1090" y="235"/>
                </a:lnTo>
                <a:lnTo>
                  <a:pt x="1091" y="235"/>
                </a:lnTo>
                <a:lnTo>
                  <a:pt x="1092" y="235"/>
                </a:lnTo>
                <a:lnTo>
                  <a:pt x="1093" y="235"/>
                </a:lnTo>
                <a:lnTo>
                  <a:pt x="1094" y="235"/>
                </a:lnTo>
                <a:lnTo>
                  <a:pt x="1094" y="240"/>
                </a:lnTo>
                <a:lnTo>
                  <a:pt x="1093" y="240"/>
                </a:lnTo>
                <a:lnTo>
                  <a:pt x="1092" y="240"/>
                </a:lnTo>
                <a:lnTo>
                  <a:pt x="1093" y="243"/>
                </a:lnTo>
                <a:lnTo>
                  <a:pt x="1094" y="243"/>
                </a:lnTo>
                <a:lnTo>
                  <a:pt x="1095" y="245"/>
                </a:lnTo>
                <a:lnTo>
                  <a:pt x="1095" y="246"/>
                </a:lnTo>
                <a:lnTo>
                  <a:pt x="1093" y="247"/>
                </a:lnTo>
                <a:lnTo>
                  <a:pt x="1092" y="247"/>
                </a:lnTo>
                <a:lnTo>
                  <a:pt x="1092" y="248"/>
                </a:lnTo>
                <a:lnTo>
                  <a:pt x="1093" y="248"/>
                </a:lnTo>
                <a:lnTo>
                  <a:pt x="1092" y="249"/>
                </a:lnTo>
                <a:lnTo>
                  <a:pt x="1092" y="248"/>
                </a:lnTo>
                <a:lnTo>
                  <a:pt x="1091" y="248"/>
                </a:lnTo>
                <a:lnTo>
                  <a:pt x="1089" y="249"/>
                </a:lnTo>
                <a:lnTo>
                  <a:pt x="1088" y="249"/>
                </a:lnTo>
                <a:lnTo>
                  <a:pt x="1088" y="250"/>
                </a:lnTo>
                <a:lnTo>
                  <a:pt x="1088" y="250"/>
                </a:lnTo>
                <a:lnTo>
                  <a:pt x="1088" y="251"/>
                </a:lnTo>
                <a:lnTo>
                  <a:pt x="1089" y="258"/>
                </a:lnTo>
                <a:lnTo>
                  <a:pt x="1090" y="260"/>
                </a:lnTo>
                <a:lnTo>
                  <a:pt x="1090" y="262"/>
                </a:lnTo>
                <a:lnTo>
                  <a:pt x="1090" y="263"/>
                </a:lnTo>
                <a:lnTo>
                  <a:pt x="1090" y="264"/>
                </a:lnTo>
                <a:lnTo>
                  <a:pt x="1090" y="265"/>
                </a:lnTo>
                <a:lnTo>
                  <a:pt x="1091" y="266"/>
                </a:lnTo>
                <a:lnTo>
                  <a:pt x="1091" y="267"/>
                </a:lnTo>
                <a:lnTo>
                  <a:pt x="1091" y="267"/>
                </a:lnTo>
                <a:lnTo>
                  <a:pt x="1091" y="268"/>
                </a:lnTo>
                <a:lnTo>
                  <a:pt x="1091" y="271"/>
                </a:lnTo>
                <a:lnTo>
                  <a:pt x="1091" y="272"/>
                </a:lnTo>
                <a:lnTo>
                  <a:pt x="1091" y="273"/>
                </a:lnTo>
                <a:lnTo>
                  <a:pt x="1091" y="278"/>
                </a:lnTo>
                <a:lnTo>
                  <a:pt x="1091" y="283"/>
                </a:lnTo>
                <a:lnTo>
                  <a:pt x="1091" y="286"/>
                </a:lnTo>
                <a:lnTo>
                  <a:pt x="1097" y="285"/>
                </a:lnTo>
                <a:lnTo>
                  <a:pt x="1097" y="287"/>
                </a:lnTo>
                <a:lnTo>
                  <a:pt x="1097" y="288"/>
                </a:lnTo>
                <a:lnTo>
                  <a:pt x="1097" y="289"/>
                </a:lnTo>
                <a:lnTo>
                  <a:pt x="1097" y="290"/>
                </a:lnTo>
                <a:lnTo>
                  <a:pt x="1097" y="291"/>
                </a:lnTo>
                <a:lnTo>
                  <a:pt x="1097" y="291"/>
                </a:lnTo>
                <a:lnTo>
                  <a:pt x="1097" y="293"/>
                </a:lnTo>
                <a:lnTo>
                  <a:pt x="1097" y="294"/>
                </a:lnTo>
                <a:lnTo>
                  <a:pt x="1097" y="296"/>
                </a:lnTo>
                <a:lnTo>
                  <a:pt x="1099" y="296"/>
                </a:lnTo>
                <a:lnTo>
                  <a:pt x="1100" y="296"/>
                </a:lnTo>
                <a:lnTo>
                  <a:pt x="1101" y="296"/>
                </a:lnTo>
                <a:lnTo>
                  <a:pt x="1102" y="296"/>
                </a:lnTo>
                <a:lnTo>
                  <a:pt x="1104" y="295"/>
                </a:lnTo>
                <a:lnTo>
                  <a:pt x="1105" y="295"/>
                </a:lnTo>
                <a:lnTo>
                  <a:pt x="1106" y="294"/>
                </a:lnTo>
                <a:lnTo>
                  <a:pt x="1107" y="294"/>
                </a:lnTo>
                <a:lnTo>
                  <a:pt x="1110" y="294"/>
                </a:lnTo>
                <a:lnTo>
                  <a:pt x="1110" y="295"/>
                </a:lnTo>
                <a:lnTo>
                  <a:pt x="1110" y="296"/>
                </a:lnTo>
                <a:lnTo>
                  <a:pt x="1111" y="296"/>
                </a:lnTo>
                <a:lnTo>
                  <a:pt x="1112" y="296"/>
                </a:lnTo>
                <a:lnTo>
                  <a:pt x="1112" y="297"/>
                </a:lnTo>
                <a:lnTo>
                  <a:pt x="1112" y="298"/>
                </a:lnTo>
                <a:lnTo>
                  <a:pt x="1112" y="299"/>
                </a:lnTo>
                <a:lnTo>
                  <a:pt x="1112" y="300"/>
                </a:lnTo>
                <a:lnTo>
                  <a:pt x="1112" y="302"/>
                </a:lnTo>
                <a:lnTo>
                  <a:pt x="1112" y="303"/>
                </a:lnTo>
                <a:lnTo>
                  <a:pt x="1112" y="306"/>
                </a:lnTo>
                <a:lnTo>
                  <a:pt x="1112" y="306"/>
                </a:lnTo>
                <a:lnTo>
                  <a:pt x="1112" y="305"/>
                </a:lnTo>
                <a:lnTo>
                  <a:pt x="1111" y="305"/>
                </a:lnTo>
                <a:lnTo>
                  <a:pt x="1109" y="305"/>
                </a:lnTo>
                <a:lnTo>
                  <a:pt x="1108" y="305"/>
                </a:lnTo>
                <a:lnTo>
                  <a:pt x="1107" y="305"/>
                </a:lnTo>
                <a:lnTo>
                  <a:pt x="1107" y="304"/>
                </a:lnTo>
                <a:lnTo>
                  <a:pt x="1106" y="305"/>
                </a:lnTo>
                <a:lnTo>
                  <a:pt x="1105" y="305"/>
                </a:lnTo>
                <a:lnTo>
                  <a:pt x="1104" y="305"/>
                </a:lnTo>
                <a:lnTo>
                  <a:pt x="1104" y="306"/>
                </a:lnTo>
                <a:lnTo>
                  <a:pt x="1104" y="307"/>
                </a:lnTo>
                <a:lnTo>
                  <a:pt x="1103" y="307"/>
                </a:lnTo>
                <a:lnTo>
                  <a:pt x="1103" y="308"/>
                </a:lnTo>
                <a:lnTo>
                  <a:pt x="1101" y="308"/>
                </a:lnTo>
                <a:lnTo>
                  <a:pt x="1100" y="303"/>
                </a:lnTo>
                <a:lnTo>
                  <a:pt x="1100" y="303"/>
                </a:lnTo>
                <a:lnTo>
                  <a:pt x="1098" y="303"/>
                </a:lnTo>
                <a:lnTo>
                  <a:pt x="1099" y="306"/>
                </a:lnTo>
                <a:lnTo>
                  <a:pt x="1099" y="307"/>
                </a:lnTo>
                <a:lnTo>
                  <a:pt x="1099" y="308"/>
                </a:lnTo>
                <a:lnTo>
                  <a:pt x="1099" y="309"/>
                </a:lnTo>
                <a:lnTo>
                  <a:pt x="1100" y="315"/>
                </a:lnTo>
                <a:lnTo>
                  <a:pt x="1099" y="315"/>
                </a:lnTo>
                <a:lnTo>
                  <a:pt x="1098" y="315"/>
                </a:lnTo>
                <a:lnTo>
                  <a:pt x="1096" y="315"/>
                </a:lnTo>
                <a:lnTo>
                  <a:pt x="1096" y="316"/>
                </a:lnTo>
                <a:lnTo>
                  <a:pt x="1093" y="316"/>
                </a:lnTo>
                <a:lnTo>
                  <a:pt x="1093" y="317"/>
                </a:lnTo>
                <a:lnTo>
                  <a:pt x="1094" y="323"/>
                </a:lnTo>
                <a:lnTo>
                  <a:pt x="1094" y="325"/>
                </a:lnTo>
                <a:lnTo>
                  <a:pt x="1094" y="327"/>
                </a:lnTo>
                <a:lnTo>
                  <a:pt x="1094" y="328"/>
                </a:lnTo>
                <a:lnTo>
                  <a:pt x="1095" y="330"/>
                </a:lnTo>
                <a:lnTo>
                  <a:pt x="1095" y="332"/>
                </a:lnTo>
                <a:lnTo>
                  <a:pt x="1095" y="333"/>
                </a:lnTo>
                <a:lnTo>
                  <a:pt x="1098" y="333"/>
                </a:lnTo>
                <a:lnTo>
                  <a:pt x="1099" y="333"/>
                </a:lnTo>
                <a:lnTo>
                  <a:pt x="1099" y="336"/>
                </a:lnTo>
                <a:lnTo>
                  <a:pt x="1100" y="336"/>
                </a:lnTo>
                <a:lnTo>
                  <a:pt x="1100" y="337"/>
                </a:lnTo>
                <a:lnTo>
                  <a:pt x="1100" y="339"/>
                </a:lnTo>
                <a:lnTo>
                  <a:pt x="1100" y="342"/>
                </a:lnTo>
                <a:lnTo>
                  <a:pt x="1105" y="341"/>
                </a:lnTo>
                <a:lnTo>
                  <a:pt x="1106" y="341"/>
                </a:lnTo>
                <a:lnTo>
                  <a:pt x="1106" y="342"/>
                </a:lnTo>
                <a:lnTo>
                  <a:pt x="1107" y="345"/>
                </a:lnTo>
                <a:lnTo>
                  <a:pt x="1107" y="346"/>
                </a:lnTo>
                <a:lnTo>
                  <a:pt x="1107" y="347"/>
                </a:lnTo>
                <a:lnTo>
                  <a:pt x="1108" y="347"/>
                </a:lnTo>
                <a:lnTo>
                  <a:pt x="1108" y="348"/>
                </a:lnTo>
                <a:lnTo>
                  <a:pt x="1109" y="348"/>
                </a:lnTo>
                <a:lnTo>
                  <a:pt x="1110" y="348"/>
                </a:lnTo>
                <a:lnTo>
                  <a:pt x="1111" y="349"/>
                </a:lnTo>
                <a:lnTo>
                  <a:pt x="1112" y="349"/>
                </a:lnTo>
                <a:lnTo>
                  <a:pt x="1121" y="351"/>
                </a:lnTo>
                <a:lnTo>
                  <a:pt x="1119" y="354"/>
                </a:lnTo>
                <a:lnTo>
                  <a:pt x="1119" y="355"/>
                </a:lnTo>
                <a:lnTo>
                  <a:pt x="1118" y="357"/>
                </a:lnTo>
                <a:lnTo>
                  <a:pt x="1118" y="358"/>
                </a:lnTo>
                <a:lnTo>
                  <a:pt x="1122" y="359"/>
                </a:lnTo>
                <a:lnTo>
                  <a:pt x="1124" y="360"/>
                </a:lnTo>
                <a:lnTo>
                  <a:pt x="1124" y="360"/>
                </a:lnTo>
                <a:lnTo>
                  <a:pt x="1125" y="360"/>
                </a:lnTo>
                <a:lnTo>
                  <a:pt x="1126" y="360"/>
                </a:lnTo>
                <a:lnTo>
                  <a:pt x="1127" y="360"/>
                </a:lnTo>
                <a:lnTo>
                  <a:pt x="1128" y="360"/>
                </a:lnTo>
                <a:lnTo>
                  <a:pt x="1128" y="359"/>
                </a:lnTo>
                <a:lnTo>
                  <a:pt x="1129" y="359"/>
                </a:lnTo>
                <a:lnTo>
                  <a:pt x="1130" y="359"/>
                </a:lnTo>
                <a:lnTo>
                  <a:pt x="1130" y="360"/>
                </a:lnTo>
                <a:lnTo>
                  <a:pt x="1136" y="360"/>
                </a:lnTo>
                <a:lnTo>
                  <a:pt x="1136" y="359"/>
                </a:lnTo>
                <a:lnTo>
                  <a:pt x="1137" y="359"/>
                </a:lnTo>
                <a:lnTo>
                  <a:pt x="1138" y="359"/>
                </a:lnTo>
                <a:lnTo>
                  <a:pt x="1139" y="359"/>
                </a:lnTo>
                <a:lnTo>
                  <a:pt x="1140" y="359"/>
                </a:lnTo>
                <a:lnTo>
                  <a:pt x="1140" y="360"/>
                </a:lnTo>
                <a:lnTo>
                  <a:pt x="1140" y="361"/>
                </a:lnTo>
                <a:lnTo>
                  <a:pt x="1139" y="361"/>
                </a:lnTo>
                <a:lnTo>
                  <a:pt x="1138" y="361"/>
                </a:lnTo>
                <a:lnTo>
                  <a:pt x="1138" y="362"/>
                </a:lnTo>
                <a:lnTo>
                  <a:pt x="1138" y="363"/>
                </a:lnTo>
                <a:lnTo>
                  <a:pt x="1138" y="363"/>
                </a:lnTo>
                <a:lnTo>
                  <a:pt x="1138" y="364"/>
                </a:lnTo>
                <a:lnTo>
                  <a:pt x="1138" y="365"/>
                </a:lnTo>
                <a:lnTo>
                  <a:pt x="1140" y="365"/>
                </a:lnTo>
                <a:lnTo>
                  <a:pt x="1143" y="365"/>
                </a:lnTo>
                <a:lnTo>
                  <a:pt x="1145" y="365"/>
                </a:lnTo>
                <a:lnTo>
                  <a:pt x="1148" y="365"/>
                </a:lnTo>
                <a:lnTo>
                  <a:pt x="1148" y="364"/>
                </a:lnTo>
                <a:lnTo>
                  <a:pt x="1148" y="363"/>
                </a:lnTo>
                <a:lnTo>
                  <a:pt x="1148" y="363"/>
                </a:lnTo>
                <a:lnTo>
                  <a:pt x="1148" y="362"/>
                </a:lnTo>
                <a:lnTo>
                  <a:pt x="1148" y="362"/>
                </a:lnTo>
                <a:lnTo>
                  <a:pt x="1148" y="363"/>
                </a:lnTo>
                <a:lnTo>
                  <a:pt x="1149" y="363"/>
                </a:lnTo>
                <a:lnTo>
                  <a:pt x="1150" y="363"/>
                </a:lnTo>
                <a:lnTo>
                  <a:pt x="1151" y="363"/>
                </a:lnTo>
                <a:lnTo>
                  <a:pt x="1151" y="357"/>
                </a:lnTo>
                <a:lnTo>
                  <a:pt x="1151" y="356"/>
                </a:lnTo>
                <a:lnTo>
                  <a:pt x="1152" y="356"/>
                </a:lnTo>
                <a:lnTo>
                  <a:pt x="1156" y="356"/>
                </a:lnTo>
                <a:lnTo>
                  <a:pt x="1157" y="356"/>
                </a:lnTo>
                <a:lnTo>
                  <a:pt x="1157" y="357"/>
                </a:lnTo>
                <a:lnTo>
                  <a:pt x="1157" y="358"/>
                </a:lnTo>
                <a:lnTo>
                  <a:pt x="1158" y="358"/>
                </a:lnTo>
                <a:lnTo>
                  <a:pt x="1158" y="359"/>
                </a:lnTo>
                <a:lnTo>
                  <a:pt x="1158" y="360"/>
                </a:lnTo>
                <a:lnTo>
                  <a:pt x="1158" y="361"/>
                </a:lnTo>
                <a:lnTo>
                  <a:pt x="1159" y="361"/>
                </a:lnTo>
                <a:lnTo>
                  <a:pt x="1160" y="362"/>
                </a:lnTo>
                <a:lnTo>
                  <a:pt x="1160" y="363"/>
                </a:lnTo>
                <a:lnTo>
                  <a:pt x="1160" y="363"/>
                </a:lnTo>
                <a:lnTo>
                  <a:pt x="1162" y="363"/>
                </a:lnTo>
                <a:lnTo>
                  <a:pt x="1162" y="360"/>
                </a:lnTo>
                <a:lnTo>
                  <a:pt x="1160" y="356"/>
                </a:lnTo>
                <a:lnTo>
                  <a:pt x="1160" y="354"/>
                </a:lnTo>
                <a:lnTo>
                  <a:pt x="1160" y="352"/>
                </a:lnTo>
                <a:lnTo>
                  <a:pt x="1160" y="351"/>
                </a:lnTo>
                <a:lnTo>
                  <a:pt x="1159" y="346"/>
                </a:lnTo>
                <a:lnTo>
                  <a:pt x="1159" y="345"/>
                </a:lnTo>
                <a:lnTo>
                  <a:pt x="1158" y="344"/>
                </a:lnTo>
                <a:lnTo>
                  <a:pt x="1158" y="343"/>
                </a:lnTo>
                <a:lnTo>
                  <a:pt x="1156" y="341"/>
                </a:lnTo>
                <a:lnTo>
                  <a:pt x="1154" y="339"/>
                </a:lnTo>
                <a:lnTo>
                  <a:pt x="1153" y="339"/>
                </a:lnTo>
                <a:lnTo>
                  <a:pt x="1152" y="338"/>
                </a:lnTo>
                <a:lnTo>
                  <a:pt x="1151" y="337"/>
                </a:lnTo>
                <a:lnTo>
                  <a:pt x="1150" y="336"/>
                </a:lnTo>
                <a:lnTo>
                  <a:pt x="1149" y="335"/>
                </a:lnTo>
                <a:lnTo>
                  <a:pt x="1149" y="334"/>
                </a:lnTo>
                <a:lnTo>
                  <a:pt x="1148" y="333"/>
                </a:lnTo>
                <a:lnTo>
                  <a:pt x="1148" y="332"/>
                </a:lnTo>
                <a:lnTo>
                  <a:pt x="1146" y="325"/>
                </a:lnTo>
                <a:lnTo>
                  <a:pt x="1146" y="323"/>
                </a:lnTo>
                <a:lnTo>
                  <a:pt x="1146" y="321"/>
                </a:lnTo>
                <a:lnTo>
                  <a:pt x="1147" y="320"/>
                </a:lnTo>
                <a:lnTo>
                  <a:pt x="1148" y="320"/>
                </a:lnTo>
                <a:lnTo>
                  <a:pt x="1148" y="319"/>
                </a:lnTo>
                <a:lnTo>
                  <a:pt x="1149" y="318"/>
                </a:lnTo>
                <a:lnTo>
                  <a:pt x="1151" y="325"/>
                </a:lnTo>
                <a:lnTo>
                  <a:pt x="1153" y="324"/>
                </a:lnTo>
                <a:lnTo>
                  <a:pt x="1154" y="323"/>
                </a:lnTo>
                <a:lnTo>
                  <a:pt x="1154" y="326"/>
                </a:lnTo>
                <a:lnTo>
                  <a:pt x="1154" y="327"/>
                </a:lnTo>
                <a:lnTo>
                  <a:pt x="1155" y="329"/>
                </a:lnTo>
                <a:lnTo>
                  <a:pt x="1152" y="331"/>
                </a:lnTo>
                <a:lnTo>
                  <a:pt x="1149" y="333"/>
                </a:lnTo>
                <a:lnTo>
                  <a:pt x="1148" y="333"/>
                </a:lnTo>
                <a:lnTo>
                  <a:pt x="1149" y="333"/>
                </a:lnTo>
                <a:lnTo>
                  <a:pt x="1149" y="335"/>
                </a:lnTo>
                <a:lnTo>
                  <a:pt x="1150" y="336"/>
                </a:lnTo>
                <a:lnTo>
                  <a:pt x="1153" y="338"/>
                </a:lnTo>
                <a:lnTo>
                  <a:pt x="1155" y="339"/>
                </a:lnTo>
                <a:lnTo>
                  <a:pt x="1156" y="340"/>
                </a:lnTo>
                <a:lnTo>
                  <a:pt x="1157" y="341"/>
                </a:lnTo>
                <a:lnTo>
                  <a:pt x="1158" y="342"/>
                </a:lnTo>
                <a:lnTo>
                  <a:pt x="1159" y="343"/>
                </a:lnTo>
                <a:lnTo>
                  <a:pt x="1159" y="344"/>
                </a:lnTo>
                <a:lnTo>
                  <a:pt x="1160" y="344"/>
                </a:lnTo>
                <a:lnTo>
                  <a:pt x="1160" y="343"/>
                </a:lnTo>
                <a:lnTo>
                  <a:pt x="1159" y="340"/>
                </a:lnTo>
                <a:lnTo>
                  <a:pt x="1158" y="335"/>
                </a:lnTo>
                <a:lnTo>
                  <a:pt x="1156" y="329"/>
                </a:lnTo>
                <a:lnTo>
                  <a:pt x="1155" y="326"/>
                </a:lnTo>
                <a:lnTo>
                  <a:pt x="1154" y="321"/>
                </a:lnTo>
                <a:lnTo>
                  <a:pt x="1155" y="320"/>
                </a:lnTo>
                <a:lnTo>
                  <a:pt x="1156" y="323"/>
                </a:lnTo>
                <a:lnTo>
                  <a:pt x="1157" y="323"/>
                </a:lnTo>
                <a:lnTo>
                  <a:pt x="1158" y="323"/>
                </a:lnTo>
                <a:lnTo>
                  <a:pt x="1159" y="323"/>
                </a:lnTo>
                <a:lnTo>
                  <a:pt x="1161" y="321"/>
                </a:lnTo>
                <a:lnTo>
                  <a:pt x="1161" y="320"/>
                </a:lnTo>
                <a:lnTo>
                  <a:pt x="1160" y="320"/>
                </a:lnTo>
                <a:lnTo>
                  <a:pt x="1160" y="319"/>
                </a:lnTo>
                <a:lnTo>
                  <a:pt x="1160" y="318"/>
                </a:lnTo>
                <a:lnTo>
                  <a:pt x="1163" y="316"/>
                </a:lnTo>
                <a:lnTo>
                  <a:pt x="1164" y="317"/>
                </a:lnTo>
                <a:lnTo>
                  <a:pt x="1165" y="316"/>
                </a:lnTo>
                <a:lnTo>
                  <a:pt x="1168" y="315"/>
                </a:lnTo>
                <a:lnTo>
                  <a:pt x="1168" y="315"/>
                </a:lnTo>
                <a:lnTo>
                  <a:pt x="1168" y="314"/>
                </a:lnTo>
                <a:lnTo>
                  <a:pt x="1170" y="313"/>
                </a:lnTo>
                <a:lnTo>
                  <a:pt x="1169" y="312"/>
                </a:lnTo>
                <a:lnTo>
                  <a:pt x="1167" y="310"/>
                </a:lnTo>
                <a:lnTo>
                  <a:pt x="1166" y="308"/>
                </a:lnTo>
                <a:lnTo>
                  <a:pt x="1167" y="308"/>
                </a:lnTo>
                <a:lnTo>
                  <a:pt x="1169" y="307"/>
                </a:lnTo>
                <a:lnTo>
                  <a:pt x="1170" y="307"/>
                </a:lnTo>
                <a:lnTo>
                  <a:pt x="1171" y="309"/>
                </a:lnTo>
                <a:lnTo>
                  <a:pt x="1172" y="308"/>
                </a:lnTo>
                <a:lnTo>
                  <a:pt x="1172" y="308"/>
                </a:lnTo>
                <a:lnTo>
                  <a:pt x="1173" y="308"/>
                </a:lnTo>
                <a:lnTo>
                  <a:pt x="1172" y="306"/>
                </a:lnTo>
                <a:lnTo>
                  <a:pt x="1173" y="306"/>
                </a:lnTo>
                <a:lnTo>
                  <a:pt x="1184" y="304"/>
                </a:lnTo>
                <a:lnTo>
                  <a:pt x="1183" y="304"/>
                </a:lnTo>
                <a:lnTo>
                  <a:pt x="1180" y="304"/>
                </a:lnTo>
                <a:lnTo>
                  <a:pt x="1174" y="305"/>
                </a:lnTo>
                <a:lnTo>
                  <a:pt x="1172" y="305"/>
                </a:lnTo>
                <a:lnTo>
                  <a:pt x="1172" y="306"/>
                </a:lnTo>
                <a:lnTo>
                  <a:pt x="1172" y="305"/>
                </a:lnTo>
                <a:lnTo>
                  <a:pt x="1171" y="303"/>
                </a:lnTo>
                <a:lnTo>
                  <a:pt x="1170" y="303"/>
                </a:lnTo>
                <a:lnTo>
                  <a:pt x="1170" y="303"/>
                </a:lnTo>
                <a:lnTo>
                  <a:pt x="1169" y="301"/>
                </a:lnTo>
                <a:lnTo>
                  <a:pt x="1168" y="301"/>
                </a:lnTo>
                <a:lnTo>
                  <a:pt x="1168" y="300"/>
                </a:lnTo>
                <a:lnTo>
                  <a:pt x="1168" y="299"/>
                </a:lnTo>
                <a:lnTo>
                  <a:pt x="1168" y="298"/>
                </a:lnTo>
                <a:lnTo>
                  <a:pt x="1167" y="297"/>
                </a:lnTo>
                <a:lnTo>
                  <a:pt x="1166" y="298"/>
                </a:lnTo>
                <a:lnTo>
                  <a:pt x="1167" y="299"/>
                </a:lnTo>
                <a:lnTo>
                  <a:pt x="1165" y="300"/>
                </a:lnTo>
                <a:lnTo>
                  <a:pt x="1166" y="303"/>
                </a:lnTo>
                <a:lnTo>
                  <a:pt x="1167" y="304"/>
                </a:lnTo>
                <a:lnTo>
                  <a:pt x="1166" y="304"/>
                </a:lnTo>
                <a:lnTo>
                  <a:pt x="1164" y="304"/>
                </a:lnTo>
                <a:lnTo>
                  <a:pt x="1162" y="303"/>
                </a:lnTo>
                <a:lnTo>
                  <a:pt x="1161" y="303"/>
                </a:lnTo>
                <a:lnTo>
                  <a:pt x="1161" y="304"/>
                </a:lnTo>
                <a:lnTo>
                  <a:pt x="1160" y="303"/>
                </a:lnTo>
                <a:lnTo>
                  <a:pt x="1160" y="303"/>
                </a:lnTo>
                <a:lnTo>
                  <a:pt x="1160" y="302"/>
                </a:lnTo>
                <a:lnTo>
                  <a:pt x="1159" y="299"/>
                </a:lnTo>
                <a:lnTo>
                  <a:pt x="1165" y="296"/>
                </a:lnTo>
                <a:lnTo>
                  <a:pt x="1163" y="294"/>
                </a:lnTo>
                <a:lnTo>
                  <a:pt x="1163" y="293"/>
                </a:lnTo>
                <a:lnTo>
                  <a:pt x="1164" y="293"/>
                </a:lnTo>
                <a:lnTo>
                  <a:pt x="1165" y="292"/>
                </a:lnTo>
                <a:lnTo>
                  <a:pt x="1166" y="293"/>
                </a:lnTo>
                <a:lnTo>
                  <a:pt x="1167" y="293"/>
                </a:lnTo>
                <a:lnTo>
                  <a:pt x="1168" y="293"/>
                </a:lnTo>
                <a:lnTo>
                  <a:pt x="1169" y="294"/>
                </a:lnTo>
                <a:lnTo>
                  <a:pt x="1170" y="294"/>
                </a:lnTo>
                <a:lnTo>
                  <a:pt x="1171" y="295"/>
                </a:lnTo>
                <a:lnTo>
                  <a:pt x="1172" y="295"/>
                </a:lnTo>
                <a:lnTo>
                  <a:pt x="1172" y="295"/>
                </a:lnTo>
                <a:lnTo>
                  <a:pt x="1172" y="296"/>
                </a:lnTo>
                <a:lnTo>
                  <a:pt x="1173" y="296"/>
                </a:lnTo>
                <a:lnTo>
                  <a:pt x="1175" y="297"/>
                </a:lnTo>
                <a:lnTo>
                  <a:pt x="1175" y="296"/>
                </a:lnTo>
                <a:lnTo>
                  <a:pt x="1178" y="295"/>
                </a:lnTo>
                <a:lnTo>
                  <a:pt x="1179" y="294"/>
                </a:lnTo>
                <a:lnTo>
                  <a:pt x="1180" y="295"/>
                </a:lnTo>
                <a:lnTo>
                  <a:pt x="1184" y="301"/>
                </a:lnTo>
                <a:lnTo>
                  <a:pt x="1185" y="300"/>
                </a:lnTo>
                <a:lnTo>
                  <a:pt x="1186" y="300"/>
                </a:lnTo>
                <a:lnTo>
                  <a:pt x="1186" y="301"/>
                </a:lnTo>
                <a:lnTo>
                  <a:pt x="1187" y="301"/>
                </a:lnTo>
                <a:lnTo>
                  <a:pt x="1187" y="300"/>
                </a:lnTo>
                <a:lnTo>
                  <a:pt x="1188" y="301"/>
                </a:lnTo>
                <a:lnTo>
                  <a:pt x="1189" y="301"/>
                </a:lnTo>
                <a:lnTo>
                  <a:pt x="1189" y="302"/>
                </a:lnTo>
                <a:lnTo>
                  <a:pt x="1189" y="303"/>
                </a:lnTo>
                <a:lnTo>
                  <a:pt x="1190" y="303"/>
                </a:lnTo>
                <a:lnTo>
                  <a:pt x="1189" y="303"/>
                </a:lnTo>
                <a:lnTo>
                  <a:pt x="1190" y="304"/>
                </a:lnTo>
                <a:lnTo>
                  <a:pt x="1196" y="305"/>
                </a:lnTo>
                <a:lnTo>
                  <a:pt x="1197" y="305"/>
                </a:lnTo>
                <a:lnTo>
                  <a:pt x="1200" y="306"/>
                </a:lnTo>
                <a:lnTo>
                  <a:pt x="1199" y="304"/>
                </a:lnTo>
                <a:lnTo>
                  <a:pt x="1198" y="303"/>
                </a:lnTo>
                <a:lnTo>
                  <a:pt x="1197" y="303"/>
                </a:lnTo>
                <a:lnTo>
                  <a:pt x="1199" y="302"/>
                </a:lnTo>
                <a:lnTo>
                  <a:pt x="1199" y="301"/>
                </a:lnTo>
                <a:lnTo>
                  <a:pt x="1198" y="298"/>
                </a:lnTo>
                <a:lnTo>
                  <a:pt x="1198" y="297"/>
                </a:lnTo>
                <a:lnTo>
                  <a:pt x="1198" y="296"/>
                </a:lnTo>
                <a:lnTo>
                  <a:pt x="1198" y="295"/>
                </a:lnTo>
                <a:lnTo>
                  <a:pt x="1198" y="294"/>
                </a:lnTo>
                <a:lnTo>
                  <a:pt x="1198" y="293"/>
                </a:lnTo>
                <a:lnTo>
                  <a:pt x="1198" y="292"/>
                </a:lnTo>
                <a:lnTo>
                  <a:pt x="1198" y="291"/>
                </a:lnTo>
                <a:lnTo>
                  <a:pt x="1198" y="291"/>
                </a:lnTo>
                <a:lnTo>
                  <a:pt x="1199" y="290"/>
                </a:lnTo>
                <a:lnTo>
                  <a:pt x="1199" y="289"/>
                </a:lnTo>
                <a:lnTo>
                  <a:pt x="1199" y="288"/>
                </a:lnTo>
                <a:lnTo>
                  <a:pt x="1199" y="287"/>
                </a:lnTo>
                <a:lnTo>
                  <a:pt x="1199" y="286"/>
                </a:lnTo>
                <a:lnTo>
                  <a:pt x="1199" y="285"/>
                </a:lnTo>
                <a:lnTo>
                  <a:pt x="1199" y="284"/>
                </a:lnTo>
                <a:lnTo>
                  <a:pt x="1199" y="283"/>
                </a:lnTo>
                <a:lnTo>
                  <a:pt x="1198" y="280"/>
                </a:lnTo>
                <a:lnTo>
                  <a:pt x="1198" y="279"/>
                </a:lnTo>
                <a:lnTo>
                  <a:pt x="1198" y="278"/>
                </a:lnTo>
                <a:lnTo>
                  <a:pt x="1198" y="277"/>
                </a:lnTo>
                <a:lnTo>
                  <a:pt x="1197" y="276"/>
                </a:lnTo>
                <a:lnTo>
                  <a:pt x="1197" y="273"/>
                </a:lnTo>
                <a:lnTo>
                  <a:pt x="1197" y="272"/>
                </a:lnTo>
                <a:lnTo>
                  <a:pt x="1197" y="271"/>
                </a:lnTo>
                <a:lnTo>
                  <a:pt x="1197" y="270"/>
                </a:lnTo>
                <a:lnTo>
                  <a:pt x="1196" y="270"/>
                </a:lnTo>
                <a:lnTo>
                  <a:pt x="1196" y="269"/>
                </a:lnTo>
                <a:lnTo>
                  <a:pt x="1196" y="265"/>
                </a:lnTo>
                <a:lnTo>
                  <a:pt x="1196" y="264"/>
                </a:lnTo>
                <a:lnTo>
                  <a:pt x="1196" y="263"/>
                </a:lnTo>
                <a:lnTo>
                  <a:pt x="1196" y="262"/>
                </a:lnTo>
                <a:lnTo>
                  <a:pt x="1196" y="261"/>
                </a:lnTo>
                <a:lnTo>
                  <a:pt x="1195" y="262"/>
                </a:lnTo>
                <a:lnTo>
                  <a:pt x="1194" y="262"/>
                </a:lnTo>
                <a:lnTo>
                  <a:pt x="1193" y="261"/>
                </a:lnTo>
                <a:lnTo>
                  <a:pt x="1193" y="260"/>
                </a:lnTo>
                <a:lnTo>
                  <a:pt x="1192" y="259"/>
                </a:lnTo>
                <a:lnTo>
                  <a:pt x="1191" y="259"/>
                </a:lnTo>
                <a:lnTo>
                  <a:pt x="1190" y="259"/>
                </a:lnTo>
                <a:lnTo>
                  <a:pt x="1190" y="258"/>
                </a:lnTo>
                <a:lnTo>
                  <a:pt x="1189" y="258"/>
                </a:lnTo>
                <a:lnTo>
                  <a:pt x="1190" y="257"/>
                </a:lnTo>
                <a:lnTo>
                  <a:pt x="1192" y="256"/>
                </a:lnTo>
                <a:lnTo>
                  <a:pt x="1193" y="256"/>
                </a:lnTo>
                <a:lnTo>
                  <a:pt x="1194" y="255"/>
                </a:lnTo>
                <a:lnTo>
                  <a:pt x="1193" y="255"/>
                </a:lnTo>
                <a:lnTo>
                  <a:pt x="1192" y="254"/>
                </a:lnTo>
                <a:lnTo>
                  <a:pt x="1191" y="254"/>
                </a:lnTo>
                <a:lnTo>
                  <a:pt x="1191" y="255"/>
                </a:lnTo>
                <a:lnTo>
                  <a:pt x="1190" y="254"/>
                </a:lnTo>
                <a:lnTo>
                  <a:pt x="1192" y="254"/>
                </a:lnTo>
                <a:lnTo>
                  <a:pt x="1191" y="253"/>
                </a:lnTo>
                <a:lnTo>
                  <a:pt x="1190" y="252"/>
                </a:lnTo>
                <a:lnTo>
                  <a:pt x="1190" y="251"/>
                </a:lnTo>
                <a:lnTo>
                  <a:pt x="1188" y="252"/>
                </a:lnTo>
                <a:lnTo>
                  <a:pt x="1186" y="253"/>
                </a:lnTo>
                <a:lnTo>
                  <a:pt x="1184" y="255"/>
                </a:lnTo>
                <a:lnTo>
                  <a:pt x="1183" y="255"/>
                </a:lnTo>
                <a:lnTo>
                  <a:pt x="1184" y="252"/>
                </a:lnTo>
                <a:lnTo>
                  <a:pt x="1184" y="249"/>
                </a:lnTo>
                <a:lnTo>
                  <a:pt x="1184" y="249"/>
                </a:lnTo>
                <a:lnTo>
                  <a:pt x="1184" y="248"/>
                </a:lnTo>
                <a:lnTo>
                  <a:pt x="1183" y="247"/>
                </a:lnTo>
                <a:lnTo>
                  <a:pt x="1184" y="247"/>
                </a:lnTo>
                <a:lnTo>
                  <a:pt x="1184" y="246"/>
                </a:lnTo>
                <a:lnTo>
                  <a:pt x="1184" y="245"/>
                </a:lnTo>
                <a:lnTo>
                  <a:pt x="1184" y="246"/>
                </a:lnTo>
                <a:lnTo>
                  <a:pt x="1183" y="245"/>
                </a:lnTo>
                <a:lnTo>
                  <a:pt x="1183" y="244"/>
                </a:lnTo>
                <a:lnTo>
                  <a:pt x="1182" y="244"/>
                </a:lnTo>
                <a:lnTo>
                  <a:pt x="1182" y="243"/>
                </a:lnTo>
                <a:lnTo>
                  <a:pt x="1182" y="243"/>
                </a:lnTo>
                <a:lnTo>
                  <a:pt x="1181" y="243"/>
                </a:lnTo>
                <a:lnTo>
                  <a:pt x="1181" y="242"/>
                </a:lnTo>
                <a:lnTo>
                  <a:pt x="1181" y="241"/>
                </a:lnTo>
                <a:lnTo>
                  <a:pt x="1180" y="241"/>
                </a:lnTo>
                <a:lnTo>
                  <a:pt x="1180" y="240"/>
                </a:lnTo>
                <a:lnTo>
                  <a:pt x="1179" y="240"/>
                </a:lnTo>
                <a:lnTo>
                  <a:pt x="1181" y="239"/>
                </a:lnTo>
                <a:lnTo>
                  <a:pt x="1180" y="237"/>
                </a:lnTo>
                <a:lnTo>
                  <a:pt x="1181" y="236"/>
                </a:lnTo>
                <a:lnTo>
                  <a:pt x="1182" y="236"/>
                </a:lnTo>
                <a:lnTo>
                  <a:pt x="1181" y="236"/>
                </a:lnTo>
                <a:lnTo>
                  <a:pt x="1180" y="234"/>
                </a:lnTo>
                <a:lnTo>
                  <a:pt x="1179" y="232"/>
                </a:lnTo>
                <a:lnTo>
                  <a:pt x="1179" y="231"/>
                </a:lnTo>
                <a:lnTo>
                  <a:pt x="1178" y="231"/>
                </a:lnTo>
                <a:lnTo>
                  <a:pt x="1178" y="231"/>
                </a:lnTo>
                <a:lnTo>
                  <a:pt x="1178" y="230"/>
                </a:lnTo>
                <a:lnTo>
                  <a:pt x="1177" y="230"/>
                </a:lnTo>
                <a:lnTo>
                  <a:pt x="1177" y="229"/>
                </a:lnTo>
                <a:lnTo>
                  <a:pt x="1176" y="229"/>
                </a:lnTo>
                <a:lnTo>
                  <a:pt x="1175" y="228"/>
                </a:lnTo>
                <a:lnTo>
                  <a:pt x="1172" y="229"/>
                </a:lnTo>
                <a:lnTo>
                  <a:pt x="1172" y="230"/>
                </a:lnTo>
                <a:lnTo>
                  <a:pt x="1171" y="230"/>
                </a:lnTo>
                <a:lnTo>
                  <a:pt x="1171" y="231"/>
                </a:lnTo>
                <a:lnTo>
                  <a:pt x="1170" y="231"/>
                </a:lnTo>
                <a:lnTo>
                  <a:pt x="1169" y="231"/>
                </a:lnTo>
                <a:lnTo>
                  <a:pt x="1168" y="231"/>
                </a:lnTo>
                <a:lnTo>
                  <a:pt x="1167" y="231"/>
                </a:lnTo>
                <a:lnTo>
                  <a:pt x="1167" y="230"/>
                </a:lnTo>
                <a:lnTo>
                  <a:pt x="1168" y="230"/>
                </a:lnTo>
                <a:lnTo>
                  <a:pt x="1169" y="229"/>
                </a:lnTo>
                <a:lnTo>
                  <a:pt x="1168" y="228"/>
                </a:lnTo>
                <a:lnTo>
                  <a:pt x="1167" y="228"/>
                </a:lnTo>
                <a:lnTo>
                  <a:pt x="1167" y="227"/>
                </a:lnTo>
                <a:lnTo>
                  <a:pt x="1168" y="227"/>
                </a:lnTo>
                <a:lnTo>
                  <a:pt x="1171" y="226"/>
                </a:lnTo>
                <a:lnTo>
                  <a:pt x="1171" y="225"/>
                </a:lnTo>
                <a:lnTo>
                  <a:pt x="1168" y="224"/>
                </a:lnTo>
                <a:lnTo>
                  <a:pt x="1167" y="225"/>
                </a:lnTo>
                <a:lnTo>
                  <a:pt x="1165" y="226"/>
                </a:lnTo>
                <a:lnTo>
                  <a:pt x="1162" y="227"/>
                </a:lnTo>
                <a:lnTo>
                  <a:pt x="1162" y="228"/>
                </a:lnTo>
                <a:lnTo>
                  <a:pt x="1161" y="226"/>
                </a:lnTo>
                <a:lnTo>
                  <a:pt x="1160" y="223"/>
                </a:lnTo>
                <a:lnTo>
                  <a:pt x="1159" y="223"/>
                </a:lnTo>
                <a:lnTo>
                  <a:pt x="1156" y="219"/>
                </a:lnTo>
                <a:lnTo>
                  <a:pt x="1155" y="217"/>
                </a:lnTo>
                <a:lnTo>
                  <a:pt x="1154" y="217"/>
                </a:lnTo>
                <a:lnTo>
                  <a:pt x="1154" y="216"/>
                </a:lnTo>
                <a:lnTo>
                  <a:pt x="1153" y="215"/>
                </a:lnTo>
                <a:lnTo>
                  <a:pt x="1151" y="213"/>
                </a:lnTo>
                <a:lnTo>
                  <a:pt x="1148" y="209"/>
                </a:lnTo>
                <a:lnTo>
                  <a:pt x="1148" y="208"/>
                </a:lnTo>
                <a:lnTo>
                  <a:pt x="1149" y="208"/>
                </a:lnTo>
                <a:lnTo>
                  <a:pt x="1150" y="207"/>
                </a:lnTo>
                <a:lnTo>
                  <a:pt x="1151" y="208"/>
                </a:lnTo>
                <a:lnTo>
                  <a:pt x="1152" y="209"/>
                </a:lnTo>
                <a:lnTo>
                  <a:pt x="1152" y="210"/>
                </a:lnTo>
                <a:lnTo>
                  <a:pt x="1153" y="210"/>
                </a:lnTo>
                <a:lnTo>
                  <a:pt x="1153" y="211"/>
                </a:lnTo>
                <a:lnTo>
                  <a:pt x="1154" y="212"/>
                </a:lnTo>
                <a:lnTo>
                  <a:pt x="1155" y="213"/>
                </a:lnTo>
                <a:lnTo>
                  <a:pt x="1155" y="214"/>
                </a:lnTo>
                <a:lnTo>
                  <a:pt x="1157" y="213"/>
                </a:lnTo>
                <a:lnTo>
                  <a:pt x="1158" y="215"/>
                </a:lnTo>
                <a:lnTo>
                  <a:pt x="1159" y="216"/>
                </a:lnTo>
                <a:lnTo>
                  <a:pt x="1160" y="217"/>
                </a:lnTo>
                <a:lnTo>
                  <a:pt x="1161" y="217"/>
                </a:lnTo>
                <a:lnTo>
                  <a:pt x="1162" y="218"/>
                </a:lnTo>
                <a:lnTo>
                  <a:pt x="1163" y="217"/>
                </a:lnTo>
                <a:lnTo>
                  <a:pt x="1164" y="216"/>
                </a:lnTo>
                <a:lnTo>
                  <a:pt x="1165" y="214"/>
                </a:lnTo>
                <a:lnTo>
                  <a:pt x="1166" y="214"/>
                </a:lnTo>
                <a:lnTo>
                  <a:pt x="1163" y="210"/>
                </a:lnTo>
                <a:lnTo>
                  <a:pt x="1160" y="211"/>
                </a:lnTo>
                <a:lnTo>
                  <a:pt x="1160" y="210"/>
                </a:lnTo>
                <a:lnTo>
                  <a:pt x="1160" y="210"/>
                </a:lnTo>
                <a:lnTo>
                  <a:pt x="1159" y="209"/>
                </a:lnTo>
                <a:lnTo>
                  <a:pt x="1158" y="209"/>
                </a:lnTo>
                <a:lnTo>
                  <a:pt x="1158" y="208"/>
                </a:lnTo>
                <a:lnTo>
                  <a:pt x="1157" y="208"/>
                </a:lnTo>
                <a:lnTo>
                  <a:pt x="1157" y="207"/>
                </a:lnTo>
                <a:lnTo>
                  <a:pt x="1156" y="207"/>
                </a:lnTo>
                <a:lnTo>
                  <a:pt x="1156" y="207"/>
                </a:lnTo>
                <a:lnTo>
                  <a:pt x="1155" y="207"/>
                </a:lnTo>
                <a:lnTo>
                  <a:pt x="1154" y="207"/>
                </a:lnTo>
                <a:lnTo>
                  <a:pt x="1154" y="206"/>
                </a:lnTo>
                <a:lnTo>
                  <a:pt x="1156" y="205"/>
                </a:lnTo>
                <a:lnTo>
                  <a:pt x="1155" y="204"/>
                </a:lnTo>
                <a:lnTo>
                  <a:pt x="1154" y="204"/>
                </a:lnTo>
                <a:lnTo>
                  <a:pt x="1153" y="203"/>
                </a:lnTo>
                <a:lnTo>
                  <a:pt x="1152" y="203"/>
                </a:lnTo>
                <a:lnTo>
                  <a:pt x="1151" y="203"/>
                </a:lnTo>
                <a:lnTo>
                  <a:pt x="1150" y="204"/>
                </a:lnTo>
                <a:lnTo>
                  <a:pt x="1149" y="204"/>
                </a:lnTo>
                <a:lnTo>
                  <a:pt x="1149" y="205"/>
                </a:lnTo>
                <a:lnTo>
                  <a:pt x="1147" y="206"/>
                </a:lnTo>
                <a:lnTo>
                  <a:pt x="1145" y="205"/>
                </a:lnTo>
                <a:lnTo>
                  <a:pt x="1145" y="204"/>
                </a:lnTo>
                <a:lnTo>
                  <a:pt x="1144" y="203"/>
                </a:lnTo>
                <a:lnTo>
                  <a:pt x="1145" y="203"/>
                </a:lnTo>
                <a:lnTo>
                  <a:pt x="1146" y="202"/>
                </a:lnTo>
                <a:lnTo>
                  <a:pt x="1147" y="202"/>
                </a:lnTo>
                <a:lnTo>
                  <a:pt x="1148" y="202"/>
                </a:lnTo>
                <a:lnTo>
                  <a:pt x="1148" y="202"/>
                </a:lnTo>
                <a:lnTo>
                  <a:pt x="1149" y="202"/>
                </a:lnTo>
                <a:lnTo>
                  <a:pt x="1150" y="203"/>
                </a:lnTo>
                <a:lnTo>
                  <a:pt x="1151" y="203"/>
                </a:lnTo>
                <a:lnTo>
                  <a:pt x="1152" y="203"/>
                </a:lnTo>
                <a:lnTo>
                  <a:pt x="1153" y="203"/>
                </a:lnTo>
                <a:lnTo>
                  <a:pt x="1154" y="204"/>
                </a:lnTo>
                <a:lnTo>
                  <a:pt x="1155" y="204"/>
                </a:lnTo>
                <a:lnTo>
                  <a:pt x="1156" y="204"/>
                </a:lnTo>
                <a:lnTo>
                  <a:pt x="1156" y="205"/>
                </a:lnTo>
                <a:lnTo>
                  <a:pt x="1157" y="205"/>
                </a:lnTo>
                <a:lnTo>
                  <a:pt x="1158" y="204"/>
                </a:lnTo>
                <a:lnTo>
                  <a:pt x="1161" y="202"/>
                </a:lnTo>
                <a:lnTo>
                  <a:pt x="1162" y="203"/>
                </a:lnTo>
                <a:lnTo>
                  <a:pt x="1162" y="204"/>
                </a:lnTo>
                <a:lnTo>
                  <a:pt x="1163" y="205"/>
                </a:lnTo>
                <a:lnTo>
                  <a:pt x="1162" y="206"/>
                </a:lnTo>
                <a:lnTo>
                  <a:pt x="1161" y="206"/>
                </a:lnTo>
                <a:lnTo>
                  <a:pt x="1161" y="207"/>
                </a:lnTo>
                <a:lnTo>
                  <a:pt x="1162" y="207"/>
                </a:lnTo>
                <a:lnTo>
                  <a:pt x="1163" y="207"/>
                </a:lnTo>
                <a:lnTo>
                  <a:pt x="1164" y="207"/>
                </a:lnTo>
                <a:lnTo>
                  <a:pt x="1165" y="207"/>
                </a:lnTo>
                <a:lnTo>
                  <a:pt x="1165" y="208"/>
                </a:lnTo>
                <a:lnTo>
                  <a:pt x="1166" y="207"/>
                </a:lnTo>
                <a:lnTo>
                  <a:pt x="1167" y="207"/>
                </a:lnTo>
                <a:lnTo>
                  <a:pt x="1167" y="208"/>
                </a:lnTo>
                <a:lnTo>
                  <a:pt x="1168" y="208"/>
                </a:lnTo>
                <a:lnTo>
                  <a:pt x="1168" y="209"/>
                </a:lnTo>
                <a:lnTo>
                  <a:pt x="1169" y="208"/>
                </a:lnTo>
                <a:lnTo>
                  <a:pt x="1170" y="208"/>
                </a:lnTo>
                <a:lnTo>
                  <a:pt x="1172" y="210"/>
                </a:lnTo>
                <a:lnTo>
                  <a:pt x="1172" y="210"/>
                </a:lnTo>
                <a:lnTo>
                  <a:pt x="1173" y="209"/>
                </a:lnTo>
                <a:lnTo>
                  <a:pt x="1174" y="209"/>
                </a:lnTo>
                <a:lnTo>
                  <a:pt x="1175" y="209"/>
                </a:lnTo>
                <a:lnTo>
                  <a:pt x="1183" y="205"/>
                </a:lnTo>
                <a:lnTo>
                  <a:pt x="1189" y="201"/>
                </a:lnTo>
                <a:lnTo>
                  <a:pt x="1194" y="199"/>
                </a:lnTo>
                <a:lnTo>
                  <a:pt x="1197" y="196"/>
                </a:lnTo>
                <a:lnTo>
                  <a:pt x="1202" y="194"/>
                </a:lnTo>
                <a:lnTo>
                  <a:pt x="1203" y="194"/>
                </a:lnTo>
                <a:lnTo>
                  <a:pt x="1204" y="194"/>
                </a:lnTo>
                <a:lnTo>
                  <a:pt x="1206" y="193"/>
                </a:lnTo>
                <a:lnTo>
                  <a:pt x="1207" y="192"/>
                </a:lnTo>
                <a:lnTo>
                  <a:pt x="1208" y="192"/>
                </a:lnTo>
                <a:lnTo>
                  <a:pt x="1208" y="191"/>
                </a:lnTo>
                <a:lnTo>
                  <a:pt x="1213" y="188"/>
                </a:lnTo>
                <a:lnTo>
                  <a:pt x="1218" y="194"/>
                </a:lnTo>
                <a:lnTo>
                  <a:pt x="1219" y="193"/>
                </a:lnTo>
                <a:lnTo>
                  <a:pt x="1220" y="193"/>
                </a:lnTo>
                <a:lnTo>
                  <a:pt x="1220" y="194"/>
                </a:lnTo>
                <a:lnTo>
                  <a:pt x="1221" y="194"/>
                </a:lnTo>
                <a:lnTo>
                  <a:pt x="1221" y="195"/>
                </a:lnTo>
                <a:lnTo>
                  <a:pt x="1222" y="195"/>
                </a:lnTo>
                <a:lnTo>
                  <a:pt x="1222" y="195"/>
                </a:lnTo>
                <a:lnTo>
                  <a:pt x="1223" y="196"/>
                </a:lnTo>
                <a:lnTo>
                  <a:pt x="1224" y="196"/>
                </a:lnTo>
                <a:lnTo>
                  <a:pt x="1225" y="197"/>
                </a:lnTo>
                <a:lnTo>
                  <a:pt x="1225" y="198"/>
                </a:lnTo>
                <a:lnTo>
                  <a:pt x="1226" y="198"/>
                </a:lnTo>
                <a:lnTo>
                  <a:pt x="1226" y="199"/>
                </a:lnTo>
                <a:lnTo>
                  <a:pt x="1227" y="199"/>
                </a:lnTo>
                <a:lnTo>
                  <a:pt x="1228" y="199"/>
                </a:lnTo>
                <a:lnTo>
                  <a:pt x="1229" y="198"/>
                </a:lnTo>
                <a:lnTo>
                  <a:pt x="1230" y="198"/>
                </a:lnTo>
                <a:lnTo>
                  <a:pt x="1232" y="201"/>
                </a:lnTo>
                <a:lnTo>
                  <a:pt x="1232" y="202"/>
                </a:lnTo>
                <a:lnTo>
                  <a:pt x="1235" y="205"/>
                </a:lnTo>
                <a:lnTo>
                  <a:pt x="1236" y="207"/>
                </a:lnTo>
                <a:lnTo>
                  <a:pt x="1238" y="208"/>
                </a:lnTo>
                <a:lnTo>
                  <a:pt x="1238" y="209"/>
                </a:lnTo>
                <a:lnTo>
                  <a:pt x="1240" y="211"/>
                </a:lnTo>
                <a:lnTo>
                  <a:pt x="1240" y="212"/>
                </a:lnTo>
                <a:lnTo>
                  <a:pt x="1239" y="212"/>
                </a:lnTo>
                <a:lnTo>
                  <a:pt x="1238" y="212"/>
                </a:lnTo>
                <a:lnTo>
                  <a:pt x="1238" y="211"/>
                </a:lnTo>
                <a:lnTo>
                  <a:pt x="1237" y="211"/>
                </a:lnTo>
                <a:lnTo>
                  <a:pt x="1236" y="211"/>
                </a:lnTo>
                <a:lnTo>
                  <a:pt x="1235" y="210"/>
                </a:lnTo>
                <a:lnTo>
                  <a:pt x="1234" y="210"/>
                </a:lnTo>
                <a:lnTo>
                  <a:pt x="1233" y="209"/>
                </a:lnTo>
                <a:lnTo>
                  <a:pt x="1232" y="208"/>
                </a:lnTo>
                <a:lnTo>
                  <a:pt x="1231" y="207"/>
                </a:lnTo>
                <a:lnTo>
                  <a:pt x="1230" y="207"/>
                </a:lnTo>
                <a:lnTo>
                  <a:pt x="1230" y="206"/>
                </a:lnTo>
                <a:lnTo>
                  <a:pt x="1225" y="201"/>
                </a:lnTo>
                <a:lnTo>
                  <a:pt x="1224" y="200"/>
                </a:lnTo>
                <a:lnTo>
                  <a:pt x="1223" y="200"/>
                </a:lnTo>
                <a:lnTo>
                  <a:pt x="1223" y="199"/>
                </a:lnTo>
                <a:lnTo>
                  <a:pt x="1221" y="198"/>
                </a:lnTo>
                <a:lnTo>
                  <a:pt x="1221" y="197"/>
                </a:lnTo>
                <a:lnTo>
                  <a:pt x="1220" y="197"/>
                </a:lnTo>
                <a:lnTo>
                  <a:pt x="1220" y="196"/>
                </a:lnTo>
                <a:lnTo>
                  <a:pt x="1220" y="195"/>
                </a:lnTo>
                <a:lnTo>
                  <a:pt x="1219" y="195"/>
                </a:lnTo>
                <a:lnTo>
                  <a:pt x="1218" y="195"/>
                </a:lnTo>
                <a:lnTo>
                  <a:pt x="1217" y="195"/>
                </a:lnTo>
                <a:lnTo>
                  <a:pt x="1217" y="194"/>
                </a:lnTo>
                <a:lnTo>
                  <a:pt x="1216" y="194"/>
                </a:lnTo>
                <a:lnTo>
                  <a:pt x="1215" y="194"/>
                </a:lnTo>
                <a:lnTo>
                  <a:pt x="1214" y="193"/>
                </a:lnTo>
                <a:lnTo>
                  <a:pt x="1213" y="193"/>
                </a:lnTo>
                <a:lnTo>
                  <a:pt x="1212" y="193"/>
                </a:lnTo>
                <a:lnTo>
                  <a:pt x="1211" y="193"/>
                </a:lnTo>
                <a:lnTo>
                  <a:pt x="1211" y="194"/>
                </a:lnTo>
                <a:lnTo>
                  <a:pt x="1211" y="195"/>
                </a:lnTo>
                <a:lnTo>
                  <a:pt x="1210" y="195"/>
                </a:lnTo>
                <a:lnTo>
                  <a:pt x="1209" y="195"/>
                </a:lnTo>
                <a:lnTo>
                  <a:pt x="1208" y="195"/>
                </a:lnTo>
                <a:lnTo>
                  <a:pt x="1208" y="195"/>
                </a:lnTo>
                <a:lnTo>
                  <a:pt x="1207" y="195"/>
                </a:lnTo>
                <a:lnTo>
                  <a:pt x="1206" y="195"/>
                </a:lnTo>
                <a:lnTo>
                  <a:pt x="1204" y="194"/>
                </a:lnTo>
                <a:lnTo>
                  <a:pt x="1203" y="194"/>
                </a:lnTo>
                <a:lnTo>
                  <a:pt x="1202" y="195"/>
                </a:lnTo>
                <a:lnTo>
                  <a:pt x="1199" y="195"/>
                </a:lnTo>
                <a:lnTo>
                  <a:pt x="1197" y="196"/>
                </a:lnTo>
                <a:lnTo>
                  <a:pt x="1194" y="199"/>
                </a:lnTo>
                <a:lnTo>
                  <a:pt x="1189" y="201"/>
                </a:lnTo>
                <a:lnTo>
                  <a:pt x="1183" y="205"/>
                </a:lnTo>
                <a:lnTo>
                  <a:pt x="1182" y="206"/>
                </a:lnTo>
                <a:lnTo>
                  <a:pt x="1181" y="207"/>
                </a:lnTo>
                <a:lnTo>
                  <a:pt x="1180" y="207"/>
                </a:lnTo>
                <a:lnTo>
                  <a:pt x="1176" y="208"/>
                </a:lnTo>
                <a:lnTo>
                  <a:pt x="1175" y="209"/>
                </a:lnTo>
                <a:lnTo>
                  <a:pt x="1172" y="211"/>
                </a:lnTo>
                <a:lnTo>
                  <a:pt x="1172" y="211"/>
                </a:lnTo>
                <a:lnTo>
                  <a:pt x="1171" y="212"/>
                </a:lnTo>
                <a:lnTo>
                  <a:pt x="1168" y="213"/>
                </a:lnTo>
                <a:lnTo>
                  <a:pt x="1167" y="213"/>
                </a:lnTo>
                <a:lnTo>
                  <a:pt x="1167" y="214"/>
                </a:lnTo>
                <a:lnTo>
                  <a:pt x="1165" y="215"/>
                </a:lnTo>
                <a:lnTo>
                  <a:pt x="1164" y="216"/>
                </a:lnTo>
                <a:lnTo>
                  <a:pt x="1164" y="217"/>
                </a:lnTo>
                <a:lnTo>
                  <a:pt x="1163" y="218"/>
                </a:lnTo>
                <a:lnTo>
                  <a:pt x="1162" y="219"/>
                </a:lnTo>
                <a:lnTo>
                  <a:pt x="1162" y="219"/>
                </a:lnTo>
                <a:lnTo>
                  <a:pt x="1163" y="219"/>
                </a:lnTo>
                <a:lnTo>
                  <a:pt x="1164" y="219"/>
                </a:lnTo>
                <a:lnTo>
                  <a:pt x="1164" y="220"/>
                </a:lnTo>
                <a:lnTo>
                  <a:pt x="1165" y="220"/>
                </a:lnTo>
                <a:lnTo>
                  <a:pt x="1166" y="220"/>
                </a:lnTo>
                <a:lnTo>
                  <a:pt x="1166" y="221"/>
                </a:lnTo>
                <a:lnTo>
                  <a:pt x="1167" y="221"/>
                </a:lnTo>
                <a:lnTo>
                  <a:pt x="1167" y="222"/>
                </a:lnTo>
                <a:lnTo>
                  <a:pt x="1168" y="222"/>
                </a:lnTo>
                <a:lnTo>
                  <a:pt x="1168" y="223"/>
                </a:lnTo>
                <a:lnTo>
                  <a:pt x="1168" y="222"/>
                </a:lnTo>
                <a:lnTo>
                  <a:pt x="1169" y="222"/>
                </a:lnTo>
                <a:lnTo>
                  <a:pt x="1169" y="223"/>
                </a:lnTo>
                <a:lnTo>
                  <a:pt x="1170" y="223"/>
                </a:lnTo>
                <a:lnTo>
                  <a:pt x="1171" y="223"/>
                </a:lnTo>
                <a:lnTo>
                  <a:pt x="1172" y="224"/>
                </a:lnTo>
                <a:lnTo>
                  <a:pt x="1172" y="224"/>
                </a:lnTo>
                <a:lnTo>
                  <a:pt x="1172" y="223"/>
                </a:lnTo>
                <a:lnTo>
                  <a:pt x="1173" y="223"/>
                </a:lnTo>
                <a:lnTo>
                  <a:pt x="1173" y="222"/>
                </a:lnTo>
                <a:lnTo>
                  <a:pt x="1173" y="223"/>
                </a:lnTo>
                <a:lnTo>
                  <a:pt x="1174" y="224"/>
                </a:lnTo>
                <a:lnTo>
                  <a:pt x="1174" y="225"/>
                </a:lnTo>
                <a:lnTo>
                  <a:pt x="1175" y="225"/>
                </a:lnTo>
                <a:lnTo>
                  <a:pt x="1174" y="225"/>
                </a:lnTo>
                <a:lnTo>
                  <a:pt x="1174" y="226"/>
                </a:lnTo>
                <a:lnTo>
                  <a:pt x="1175" y="227"/>
                </a:lnTo>
                <a:lnTo>
                  <a:pt x="1175" y="226"/>
                </a:lnTo>
                <a:lnTo>
                  <a:pt x="1175" y="227"/>
                </a:lnTo>
                <a:lnTo>
                  <a:pt x="1176" y="227"/>
                </a:lnTo>
                <a:lnTo>
                  <a:pt x="1176" y="228"/>
                </a:lnTo>
                <a:lnTo>
                  <a:pt x="1175" y="228"/>
                </a:lnTo>
                <a:lnTo>
                  <a:pt x="1176" y="228"/>
                </a:lnTo>
                <a:lnTo>
                  <a:pt x="1176" y="229"/>
                </a:lnTo>
                <a:lnTo>
                  <a:pt x="1177" y="229"/>
                </a:lnTo>
                <a:lnTo>
                  <a:pt x="1177" y="230"/>
                </a:lnTo>
                <a:lnTo>
                  <a:pt x="1178" y="230"/>
                </a:lnTo>
                <a:lnTo>
                  <a:pt x="1178" y="231"/>
                </a:lnTo>
                <a:lnTo>
                  <a:pt x="1179" y="231"/>
                </a:lnTo>
                <a:lnTo>
                  <a:pt x="1179" y="231"/>
                </a:lnTo>
                <a:lnTo>
                  <a:pt x="1180" y="231"/>
                </a:lnTo>
                <a:lnTo>
                  <a:pt x="1181" y="231"/>
                </a:lnTo>
                <a:lnTo>
                  <a:pt x="1182" y="231"/>
                </a:lnTo>
                <a:lnTo>
                  <a:pt x="1183" y="231"/>
                </a:lnTo>
                <a:lnTo>
                  <a:pt x="1184" y="231"/>
                </a:lnTo>
                <a:lnTo>
                  <a:pt x="1183" y="231"/>
                </a:lnTo>
                <a:lnTo>
                  <a:pt x="1180" y="232"/>
                </a:lnTo>
                <a:lnTo>
                  <a:pt x="1181" y="234"/>
                </a:lnTo>
                <a:lnTo>
                  <a:pt x="1182" y="236"/>
                </a:lnTo>
                <a:lnTo>
                  <a:pt x="1183" y="237"/>
                </a:lnTo>
                <a:lnTo>
                  <a:pt x="1184" y="239"/>
                </a:lnTo>
                <a:lnTo>
                  <a:pt x="1184" y="241"/>
                </a:lnTo>
                <a:lnTo>
                  <a:pt x="1185" y="240"/>
                </a:lnTo>
                <a:lnTo>
                  <a:pt x="1186" y="243"/>
                </a:lnTo>
                <a:lnTo>
                  <a:pt x="1187" y="243"/>
                </a:lnTo>
                <a:lnTo>
                  <a:pt x="1187" y="243"/>
                </a:lnTo>
                <a:lnTo>
                  <a:pt x="1188" y="243"/>
                </a:lnTo>
                <a:lnTo>
                  <a:pt x="1189" y="244"/>
                </a:lnTo>
                <a:lnTo>
                  <a:pt x="1187" y="245"/>
                </a:lnTo>
                <a:lnTo>
                  <a:pt x="1188" y="246"/>
                </a:lnTo>
                <a:lnTo>
                  <a:pt x="1188" y="247"/>
                </a:lnTo>
                <a:lnTo>
                  <a:pt x="1189" y="247"/>
                </a:lnTo>
                <a:lnTo>
                  <a:pt x="1189" y="248"/>
                </a:lnTo>
                <a:lnTo>
                  <a:pt x="1189" y="249"/>
                </a:lnTo>
                <a:lnTo>
                  <a:pt x="1190" y="249"/>
                </a:lnTo>
                <a:lnTo>
                  <a:pt x="1190" y="250"/>
                </a:lnTo>
                <a:lnTo>
                  <a:pt x="1191" y="250"/>
                </a:lnTo>
                <a:lnTo>
                  <a:pt x="1191" y="251"/>
                </a:lnTo>
                <a:lnTo>
                  <a:pt x="1192" y="253"/>
                </a:lnTo>
                <a:lnTo>
                  <a:pt x="1193" y="253"/>
                </a:lnTo>
                <a:lnTo>
                  <a:pt x="1194" y="252"/>
                </a:lnTo>
                <a:lnTo>
                  <a:pt x="1195" y="252"/>
                </a:lnTo>
                <a:lnTo>
                  <a:pt x="1196" y="255"/>
                </a:lnTo>
                <a:lnTo>
                  <a:pt x="1197" y="255"/>
                </a:lnTo>
                <a:lnTo>
                  <a:pt x="1200" y="254"/>
                </a:lnTo>
                <a:lnTo>
                  <a:pt x="1201" y="254"/>
                </a:lnTo>
                <a:lnTo>
                  <a:pt x="1202" y="253"/>
                </a:lnTo>
                <a:lnTo>
                  <a:pt x="1203" y="253"/>
                </a:lnTo>
                <a:lnTo>
                  <a:pt x="1204" y="252"/>
                </a:lnTo>
                <a:lnTo>
                  <a:pt x="1205" y="252"/>
                </a:lnTo>
                <a:lnTo>
                  <a:pt x="1206" y="252"/>
                </a:lnTo>
                <a:lnTo>
                  <a:pt x="1206" y="251"/>
                </a:lnTo>
                <a:lnTo>
                  <a:pt x="1207" y="252"/>
                </a:lnTo>
                <a:lnTo>
                  <a:pt x="1204" y="253"/>
                </a:lnTo>
                <a:lnTo>
                  <a:pt x="1203" y="253"/>
                </a:lnTo>
                <a:lnTo>
                  <a:pt x="1202" y="254"/>
                </a:lnTo>
                <a:lnTo>
                  <a:pt x="1201" y="254"/>
                </a:lnTo>
                <a:lnTo>
                  <a:pt x="1200" y="255"/>
                </a:lnTo>
                <a:lnTo>
                  <a:pt x="1198" y="255"/>
                </a:lnTo>
                <a:lnTo>
                  <a:pt x="1199" y="257"/>
                </a:lnTo>
                <a:lnTo>
                  <a:pt x="1198" y="257"/>
                </a:lnTo>
                <a:lnTo>
                  <a:pt x="1197" y="257"/>
                </a:lnTo>
                <a:lnTo>
                  <a:pt x="1197" y="258"/>
                </a:lnTo>
                <a:lnTo>
                  <a:pt x="1196" y="258"/>
                </a:lnTo>
                <a:lnTo>
                  <a:pt x="1196" y="259"/>
                </a:lnTo>
                <a:lnTo>
                  <a:pt x="1196" y="259"/>
                </a:lnTo>
                <a:lnTo>
                  <a:pt x="1197" y="259"/>
                </a:lnTo>
                <a:lnTo>
                  <a:pt x="1197" y="261"/>
                </a:lnTo>
                <a:lnTo>
                  <a:pt x="1196" y="261"/>
                </a:lnTo>
                <a:lnTo>
                  <a:pt x="1196" y="262"/>
                </a:lnTo>
                <a:lnTo>
                  <a:pt x="1196" y="263"/>
                </a:lnTo>
                <a:lnTo>
                  <a:pt x="1196" y="264"/>
                </a:lnTo>
                <a:lnTo>
                  <a:pt x="1197" y="266"/>
                </a:lnTo>
                <a:lnTo>
                  <a:pt x="1197" y="267"/>
                </a:lnTo>
                <a:lnTo>
                  <a:pt x="1198" y="270"/>
                </a:lnTo>
                <a:lnTo>
                  <a:pt x="1198" y="275"/>
                </a:lnTo>
                <a:lnTo>
                  <a:pt x="1198" y="276"/>
                </a:lnTo>
                <a:lnTo>
                  <a:pt x="1200" y="276"/>
                </a:lnTo>
                <a:lnTo>
                  <a:pt x="1201" y="276"/>
                </a:lnTo>
                <a:lnTo>
                  <a:pt x="1201" y="277"/>
                </a:lnTo>
                <a:lnTo>
                  <a:pt x="1201" y="278"/>
                </a:lnTo>
                <a:lnTo>
                  <a:pt x="1200" y="278"/>
                </a:lnTo>
                <a:lnTo>
                  <a:pt x="1199" y="278"/>
                </a:lnTo>
                <a:lnTo>
                  <a:pt x="1199" y="279"/>
                </a:lnTo>
                <a:lnTo>
                  <a:pt x="1199" y="279"/>
                </a:lnTo>
                <a:lnTo>
                  <a:pt x="1199" y="280"/>
                </a:lnTo>
                <a:lnTo>
                  <a:pt x="1199" y="282"/>
                </a:lnTo>
                <a:lnTo>
                  <a:pt x="1199" y="283"/>
                </a:lnTo>
                <a:lnTo>
                  <a:pt x="1200" y="282"/>
                </a:lnTo>
                <a:lnTo>
                  <a:pt x="1201" y="282"/>
                </a:lnTo>
                <a:lnTo>
                  <a:pt x="1202" y="282"/>
                </a:lnTo>
                <a:lnTo>
                  <a:pt x="1202" y="283"/>
                </a:lnTo>
                <a:lnTo>
                  <a:pt x="1201" y="283"/>
                </a:lnTo>
                <a:lnTo>
                  <a:pt x="1201" y="284"/>
                </a:lnTo>
                <a:lnTo>
                  <a:pt x="1200" y="284"/>
                </a:lnTo>
                <a:lnTo>
                  <a:pt x="1200" y="285"/>
                </a:lnTo>
                <a:lnTo>
                  <a:pt x="1201" y="286"/>
                </a:lnTo>
                <a:lnTo>
                  <a:pt x="1201" y="287"/>
                </a:lnTo>
                <a:lnTo>
                  <a:pt x="1202" y="287"/>
                </a:lnTo>
                <a:lnTo>
                  <a:pt x="1202" y="288"/>
                </a:lnTo>
                <a:lnTo>
                  <a:pt x="1203" y="289"/>
                </a:lnTo>
                <a:lnTo>
                  <a:pt x="1203" y="290"/>
                </a:lnTo>
                <a:lnTo>
                  <a:pt x="1204" y="290"/>
                </a:lnTo>
                <a:lnTo>
                  <a:pt x="1205" y="290"/>
                </a:lnTo>
                <a:lnTo>
                  <a:pt x="1206" y="290"/>
                </a:lnTo>
                <a:lnTo>
                  <a:pt x="1206" y="289"/>
                </a:lnTo>
                <a:lnTo>
                  <a:pt x="1207" y="289"/>
                </a:lnTo>
                <a:lnTo>
                  <a:pt x="1208" y="289"/>
                </a:lnTo>
                <a:lnTo>
                  <a:pt x="1208" y="288"/>
                </a:lnTo>
                <a:lnTo>
                  <a:pt x="1208" y="288"/>
                </a:lnTo>
                <a:lnTo>
                  <a:pt x="1209" y="287"/>
                </a:lnTo>
                <a:lnTo>
                  <a:pt x="1210" y="287"/>
                </a:lnTo>
                <a:lnTo>
                  <a:pt x="1210" y="286"/>
                </a:lnTo>
                <a:lnTo>
                  <a:pt x="1211" y="286"/>
                </a:lnTo>
                <a:lnTo>
                  <a:pt x="1212" y="286"/>
                </a:lnTo>
                <a:lnTo>
                  <a:pt x="1212" y="285"/>
                </a:lnTo>
                <a:lnTo>
                  <a:pt x="1213" y="285"/>
                </a:lnTo>
                <a:lnTo>
                  <a:pt x="1214" y="285"/>
                </a:lnTo>
                <a:lnTo>
                  <a:pt x="1214" y="284"/>
                </a:lnTo>
                <a:lnTo>
                  <a:pt x="1215" y="284"/>
                </a:lnTo>
                <a:lnTo>
                  <a:pt x="1216" y="284"/>
                </a:lnTo>
                <a:lnTo>
                  <a:pt x="1216" y="283"/>
                </a:lnTo>
                <a:lnTo>
                  <a:pt x="1217" y="283"/>
                </a:lnTo>
                <a:lnTo>
                  <a:pt x="1218" y="282"/>
                </a:lnTo>
                <a:lnTo>
                  <a:pt x="1220" y="281"/>
                </a:lnTo>
                <a:lnTo>
                  <a:pt x="1222" y="280"/>
                </a:lnTo>
                <a:lnTo>
                  <a:pt x="1223" y="279"/>
                </a:lnTo>
                <a:lnTo>
                  <a:pt x="1224" y="279"/>
                </a:lnTo>
                <a:lnTo>
                  <a:pt x="1225" y="279"/>
                </a:lnTo>
                <a:lnTo>
                  <a:pt x="1227" y="278"/>
                </a:lnTo>
                <a:lnTo>
                  <a:pt x="1230" y="277"/>
                </a:lnTo>
                <a:lnTo>
                  <a:pt x="1230" y="276"/>
                </a:lnTo>
                <a:lnTo>
                  <a:pt x="1232" y="275"/>
                </a:lnTo>
                <a:lnTo>
                  <a:pt x="1233" y="274"/>
                </a:lnTo>
                <a:lnTo>
                  <a:pt x="1233" y="273"/>
                </a:lnTo>
                <a:lnTo>
                  <a:pt x="1232" y="272"/>
                </a:lnTo>
                <a:lnTo>
                  <a:pt x="1233" y="271"/>
                </a:lnTo>
                <a:lnTo>
                  <a:pt x="1234" y="271"/>
                </a:lnTo>
                <a:lnTo>
                  <a:pt x="1235" y="273"/>
                </a:lnTo>
                <a:lnTo>
                  <a:pt x="1236" y="273"/>
                </a:lnTo>
                <a:lnTo>
                  <a:pt x="1239" y="271"/>
                </a:lnTo>
                <a:lnTo>
                  <a:pt x="1240" y="271"/>
                </a:lnTo>
                <a:lnTo>
                  <a:pt x="1241" y="270"/>
                </a:lnTo>
                <a:lnTo>
                  <a:pt x="1242" y="269"/>
                </a:lnTo>
                <a:lnTo>
                  <a:pt x="1243" y="269"/>
                </a:lnTo>
                <a:lnTo>
                  <a:pt x="1244" y="268"/>
                </a:lnTo>
                <a:lnTo>
                  <a:pt x="1244" y="268"/>
                </a:lnTo>
                <a:lnTo>
                  <a:pt x="1245" y="267"/>
                </a:lnTo>
                <a:lnTo>
                  <a:pt x="1246" y="267"/>
                </a:lnTo>
                <a:lnTo>
                  <a:pt x="1247" y="267"/>
                </a:lnTo>
                <a:lnTo>
                  <a:pt x="1248" y="267"/>
                </a:lnTo>
                <a:lnTo>
                  <a:pt x="1249" y="266"/>
                </a:lnTo>
                <a:lnTo>
                  <a:pt x="1250" y="266"/>
                </a:lnTo>
                <a:lnTo>
                  <a:pt x="1251" y="265"/>
                </a:lnTo>
                <a:lnTo>
                  <a:pt x="1252" y="264"/>
                </a:lnTo>
                <a:lnTo>
                  <a:pt x="1254" y="264"/>
                </a:lnTo>
                <a:lnTo>
                  <a:pt x="1254" y="263"/>
                </a:lnTo>
                <a:lnTo>
                  <a:pt x="1256" y="262"/>
                </a:lnTo>
                <a:lnTo>
                  <a:pt x="1256" y="262"/>
                </a:lnTo>
                <a:lnTo>
                  <a:pt x="1257" y="261"/>
                </a:lnTo>
                <a:lnTo>
                  <a:pt x="1258" y="261"/>
                </a:lnTo>
                <a:lnTo>
                  <a:pt x="1258" y="260"/>
                </a:lnTo>
                <a:lnTo>
                  <a:pt x="1260" y="260"/>
                </a:lnTo>
                <a:lnTo>
                  <a:pt x="1260" y="259"/>
                </a:lnTo>
                <a:lnTo>
                  <a:pt x="1261" y="259"/>
                </a:lnTo>
                <a:lnTo>
                  <a:pt x="1262" y="258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9" y="255"/>
                </a:lnTo>
                <a:lnTo>
                  <a:pt x="1270" y="255"/>
                </a:lnTo>
                <a:lnTo>
                  <a:pt x="1270" y="254"/>
                </a:lnTo>
                <a:lnTo>
                  <a:pt x="1269" y="254"/>
                </a:lnTo>
                <a:lnTo>
                  <a:pt x="1269" y="253"/>
                </a:lnTo>
                <a:lnTo>
                  <a:pt x="1269" y="252"/>
                </a:lnTo>
                <a:lnTo>
                  <a:pt x="1269" y="251"/>
                </a:lnTo>
                <a:lnTo>
                  <a:pt x="1269" y="250"/>
                </a:lnTo>
                <a:lnTo>
                  <a:pt x="1269" y="249"/>
                </a:lnTo>
                <a:lnTo>
                  <a:pt x="1270" y="249"/>
                </a:lnTo>
                <a:lnTo>
                  <a:pt x="1270" y="248"/>
                </a:lnTo>
                <a:lnTo>
                  <a:pt x="1271" y="248"/>
                </a:lnTo>
                <a:lnTo>
                  <a:pt x="1274" y="246"/>
                </a:lnTo>
                <a:lnTo>
                  <a:pt x="1275" y="246"/>
                </a:lnTo>
                <a:lnTo>
                  <a:pt x="1273" y="244"/>
                </a:lnTo>
                <a:lnTo>
                  <a:pt x="1272" y="244"/>
                </a:lnTo>
                <a:lnTo>
                  <a:pt x="1272" y="245"/>
                </a:lnTo>
                <a:lnTo>
                  <a:pt x="1271" y="245"/>
                </a:lnTo>
                <a:lnTo>
                  <a:pt x="1270" y="245"/>
                </a:lnTo>
                <a:lnTo>
                  <a:pt x="1270" y="244"/>
                </a:lnTo>
                <a:lnTo>
                  <a:pt x="1270" y="243"/>
                </a:lnTo>
                <a:lnTo>
                  <a:pt x="1270" y="243"/>
                </a:lnTo>
                <a:lnTo>
                  <a:pt x="1270" y="242"/>
                </a:lnTo>
                <a:lnTo>
                  <a:pt x="1271" y="242"/>
                </a:lnTo>
                <a:lnTo>
                  <a:pt x="1273" y="244"/>
                </a:lnTo>
                <a:lnTo>
                  <a:pt x="1275" y="246"/>
                </a:lnTo>
                <a:lnTo>
                  <a:pt x="1276" y="247"/>
                </a:lnTo>
                <a:lnTo>
                  <a:pt x="1277" y="247"/>
                </a:lnTo>
                <a:lnTo>
                  <a:pt x="1277" y="246"/>
                </a:lnTo>
                <a:lnTo>
                  <a:pt x="1278" y="246"/>
                </a:lnTo>
                <a:lnTo>
                  <a:pt x="1278" y="247"/>
                </a:lnTo>
                <a:lnTo>
                  <a:pt x="1279" y="248"/>
                </a:lnTo>
                <a:lnTo>
                  <a:pt x="1279" y="249"/>
                </a:lnTo>
                <a:lnTo>
                  <a:pt x="1280" y="249"/>
                </a:lnTo>
                <a:lnTo>
                  <a:pt x="1280" y="249"/>
                </a:lnTo>
                <a:lnTo>
                  <a:pt x="1280" y="248"/>
                </a:lnTo>
                <a:lnTo>
                  <a:pt x="1281" y="248"/>
                </a:lnTo>
                <a:lnTo>
                  <a:pt x="1280" y="247"/>
                </a:lnTo>
                <a:lnTo>
                  <a:pt x="1280" y="244"/>
                </a:lnTo>
                <a:lnTo>
                  <a:pt x="1280" y="244"/>
                </a:lnTo>
                <a:lnTo>
                  <a:pt x="1281" y="244"/>
                </a:lnTo>
                <a:lnTo>
                  <a:pt x="1283" y="247"/>
                </a:lnTo>
                <a:lnTo>
                  <a:pt x="1284" y="246"/>
                </a:lnTo>
                <a:lnTo>
                  <a:pt x="1285" y="246"/>
                </a:lnTo>
                <a:lnTo>
                  <a:pt x="1286" y="245"/>
                </a:lnTo>
                <a:lnTo>
                  <a:pt x="1286" y="244"/>
                </a:lnTo>
                <a:lnTo>
                  <a:pt x="1285" y="243"/>
                </a:lnTo>
                <a:lnTo>
                  <a:pt x="1286" y="243"/>
                </a:lnTo>
                <a:lnTo>
                  <a:pt x="1286" y="243"/>
                </a:lnTo>
                <a:lnTo>
                  <a:pt x="1287" y="243"/>
                </a:lnTo>
                <a:lnTo>
                  <a:pt x="1288" y="242"/>
                </a:lnTo>
                <a:lnTo>
                  <a:pt x="1289" y="242"/>
                </a:lnTo>
                <a:lnTo>
                  <a:pt x="1290" y="241"/>
                </a:lnTo>
                <a:lnTo>
                  <a:pt x="1290" y="242"/>
                </a:lnTo>
                <a:lnTo>
                  <a:pt x="1290" y="243"/>
                </a:lnTo>
                <a:lnTo>
                  <a:pt x="1290" y="243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2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5"/>
                </a:lnTo>
                <a:lnTo>
                  <a:pt x="1290" y="245"/>
                </a:lnTo>
                <a:lnTo>
                  <a:pt x="1289" y="246"/>
                </a:lnTo>
                <a:lnTo>
                  <a:pt x="1288" y="246"/>
                </a:lnTo>
                <a:lnTo>
                  <a:pt x="1287" y="246"/>
                </a:lnTo>
                <a:lnTo>
                  <a:pt x="1286" y="247"/>
                </a:lnTo>
                <a:lnTo>
                  <a:pt x="1286" y="248"/>
                </a:lnTo>
                <a:lnTo>
                  <a:pt x="1285" y="248"/>
                </a:lnTo>
                <a:lnTo>
                  <a:pt x="1284" y="248"/>
                </a:lnTo>
                <a:lnTo>
                  <a:pt x="1283" y="249"/>
                </a:lnTo>
                <a:lnTo>
                  <a:pt x="1282" y="249"/>
                </a:lnTo>
                <a:lnTo>
                  <a:pt x="1282" y="250"/>
                </a:lnTo>
                <a:lnTo>
                  <a:pt x="1281" y="250"/>
                </a:lnTo>
                <a:lnTo>
                  <a:pt x="1280" y="250"/>
                </a:lnTo>
                <a:lnTo>
                  <a:pt x="1280" y="251"/>
                </a:lnTo>
                <a:lnTo>
                  <a:pt x="1280" y="251"/>
                </a:lnTo>
                <a:lnTo>
                  <a:pt x="1280" y="252"/>
                </a:lnTo>
                <a:lnTo>
                  <a:pt x="1280" y="252"/>
                </a:lnTo>
                <a:lnTo>
                  <a:pt x="1280" y="253"/>
                </a:lnTo>
                <a:lnTo>
                  <a:pt x="1280" y="254"/>
                </a:lnTo>
                <a:lnTo>
                  <a:pt x="1281" y="254"/>
                </a:lnTo>
                <a:lnTo>
                  <a:pt x="1281" y="255"/>
                </a:lnTo>
                <a:lnTo>
                  <a:pt x="1281" y="255"/>
                </a:lnTo>
                <a:lnTo>
                  <a:pt x="1282" y="256"/>
                </a:lnTo>
                <a:lnTo>
                  <a:pt x="1283" y="256"/>
                </a:lnTo>
                <a:lnTo>
                  <a:pt x="1284" y="256"/>
                </a:lnTo>
                <a:lnTo>
                  <a:pt x="1285" y="256"/>
                </a:lnTo>
                <a:lnTo>
                  <a:pt x="1286" y="256"/>
                </a:lnTo>
                <a:lnTo>
                  <a:pt x="1285" y="256"/>
                </a:lnTo>
                <a:lnTo>
                  <a:pt x="1285" y="257"/>
                </a:lnTo>
                <a:lnTo>
                  <a:pt x="1285" y="258"/>
                </a:lnTo>
                <a:lnTo>
                  <a:pt x="1285" y="260"/>
                </a:lnTo>
                <a:lnTo>
                  <a:pt x="1285" y="261"/>
                </a:lnTo>
                <a:lnTo>
                  <a:pt x="1284" y="260"/>
                </a:lnTo>
                <a:lnTo>
                  <a:pt x="1283" y="259"/>
                </a:lnTo>
                <a:lnTo>
                  <a:pt x="1282" y="259"/>
                </a:lnTo>
                <a:lnTo>
                  <a:pt x="1282" y="258"/>
                </a:lnTo>
                <a:lnTo>
                  <a:pt x="1281" y="258"/>
                </a:lnTo>
                <a:lnTo>
                  <a:pt x="1281" y="257"/>
                </a:lnTo>
                <a:lnTo>
                  <a:pt x="1280" y="257"/>
                </a:lnTo>
                <a:lnTo>
                  <a:pt x="1280" y="256"/>
                </a:lnTo>
                <a:lnTo>
                  <a:pt x="1280" y="255"/>
                </a:lnTo>
                <a:lnTo>
                  <a:pt x="1279" y="255"/>
                </a:lnTo>
                <a:lnTo>
                  <a:pt x="1278" y="255"/>
                </a:lnTo>
                <a:lnTo>
                  <a:pt x="1277" y="256"/>
                </a:lnTo>
                <a:lnTo>
                  <a:pt x="1276" y="256"/>
                </a:lnTo>
                <a:lnTo>
                  <a:pt x="1275" y="256"/>
                </a:lnTo>
                <a:lnTo>
                  <a:pt x="1274" y="257"/>
                </a:lnTo>
                <a:lnTo>
                  <a:pt x="1273" y="257"/>
                </a:lnTo>
                <a:lnTo>
                  <a:pt x="1272" y="256"/>
                </a:lnTo>
                <a:lnTo>
                  <a:pt x="1270" y="255"/>
                </a:lnTo>
                <a:lnTo>
                  <a:pt x="1269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6"/>
                </a:lnTo>
                <a:lnTo>
                  <a:pt x="1267" y="256"/>
                </a:lnTo>
                <a:lnTo>
                  <a:pt x="1266" y="256"/>
                </a:lnTo>
                <a:lnTo>
                  <a:pt x="1266" y="257"/>
                </a:lnTo>
                <a:lnTo>
                  <a:pt x="1265" y="257"/>
                </a:lnTo>
                <a:lnTo>
                  <a:pt x="1264" y="258"/>
                </a:lnTo>
                <a:lnTo>
                  <a:pt x="1263" y="259"/>
                </a:lnTo>
                <a:lnTo>
                  <a:pt x="1261" y="259"/>
                </a:lnTo>
                <a:lnTo>
                  <a:pt x="1261" y="260"/>
                </a:lnTo>
                <a:lnTo>
                  <a:pt x="1260" y="260"/>
                </a:lnTo>
                <a:lnTo>
                  <a:pt x="1258" y="261"/>
                </a:lnTo>
                <a:lnTo>
                  <a:pt x="1257" y="262"/>
                </a:lnTo>
                <a:lnTo>
                  <a:pt x="1256" y="263"/>
                </a:lnTo>
                <a:lnTo>
                  <a:pt x="1254" y="264"/>
                </a:lnTo>
                <a:lnTo>
                  <a:pt x="1252" y="265"/>
                </a:lnTo>
                <a:lnTo>
                  <a:pt x="1251" y="266"/>
                </a:lnTo>
                <a:lnTo>
                  <a:pt x="1250" y="266"/>
                </a:lnTo>
                <a:lnTo>
                  <a:pt x="1249" y="266"/>
                </a:lnTo>
                <a:lnTo>
                  <a:pt x="1248" y="267"/>
                </a:lnTo>
                <a:lnTo>
                  <a:pt x="1247" y="267"/>
                </a:lnTo>
                <a:lnTo>
                  <a:pt x="1246" y="267"/>
                </a:lnTo>
                <a:lnTo>
                  <a:pt x="1244" y="269"/>
                </a:lnTo>
                <a:lnTo>
                  <a:pt x="1244" y="269"/>
                </a:lnTo>
                <a:lnTo>
                  <a:pt x="1243" y="270"/>
                </a:lnTo>
                <a:lnTo>
                  <a:pt x="1241" y="270"/>
                </a:lnTo>
                <a:lnTo>
                  <a:pt x="1241" y="271"/>
                </a:lnTo>
                <a:lnTo>
                  <a:pt x="1240" y="271"/>
                </a:lnTo>
                <a:lnTo>
                  <a:pt x="1239" y="272"/>
                </a:lnTo>
                <a:lnTo>
                  <a:pt x="1238" y="272"/>
                </a:lnTo>
                <a:lnTo>
                  <a:pt x="1236" y="273"/>
                </a:lnTo>
                <a:lnTo>
                  <a:pt x="1233" y="275"/>
                </a:lnTo>
                <a:lnTo>
                  <a:pt x="1232" y="275"/>
                </a:lnTo>
                <a:lnTo>
                  <a:pt x="1230" y="277"/>
                </a:lnTo>
                <a:lnTo>
                  <a:pt x="1226" y="279"/>
                </a:lnTo>
                <a:lnTo>
                  <a:pt x="1220" y="282"/>
                </a:lnTo>
                <a:lnTo>
                  <a:pt x="1218" y="283"/>
                </a:lnTo>
                <a:lnTo>
                  <a:pt x="1217" y="284"/>
                </a:lnTo>
                <a:lnTo>
                  <a:pt x="1216" y="284"/>
                </a:lnTo>
                <a:lnTo>
                  <a:pt x="1215" y="284"/>
                </a:lnTo>
                <a:lnTo>
                  <a:pt x="1214" y="285"/>
                </a:lnTo>
                <a:lnTo>
                  <a:pt x="1212" y="286"/>
                </a:lnTo>
                <a:lnTo>
                  <a:pt x="1209" y="288"/>
                </a:lnTo>
                <a:lnTo>
                  <a:pt x="1208" y="289"/>
                </a:lnTo>
                <a:lnTo>
                  <a:pt x="1207" y="290"/>
                </a:lnTo>
                <a:lnTo>
                  <a:pt x="1206" y="290"/>
                </a:lnTo>
                <a:lnTo>
                  <a:pt x="1205" y="290"/>
                </a:lnTo>
                <a:lnTo>
                  <a:pt x="1205" y="291"/>
                </a:lnTo>
                <a:lnTo>
                  <a:pt x="1204" y="291"/>
                </a:lnTo>
                <a:lnTo>
                  <a:pt x="1203" y="291"/>
                </a:lnTo>
                <a:lnTo>
                  <a:pt x="1202" y="291"/>
                </a:lnTo>
                <a:lnTo>
                  <a:pt x="1201" y="292"/>
                </a:lnTo>
                <a:lnTo>
                  <a:pt x="1200" y="292"/>
                </a:lnTo>
                <a:lnTo>
                  <a:pt x="1200" y="294"/>
                </a:lnTo>
                <a:lnTo>
                  <a:pt x="1198" y="294"/>
                </a:lnTo>
                <a:lnTo>
                  <a:pt x="1198" y="295"/>
                </a:lnTo>
                <a:lnTo>
                  <a:pt x="1199" y="296"/>
                </a:lnTo>
                <a:lnTo>
                  <a:pt x="1199" y="299"/>
                </a:lnTo>
                <a:lnTo>
                  <a:pt x="1200" y="300"/>
                </a:lnTo>
                <a:lnTo>
                  <a:pt x="1201" y="300"/>
                </a:lnTo>
                <a:lnTo>
                  <a:pt x="1202" y="301"/>
                </a:lnTo>
                <a:lnTo>
                  <a:pt x="1201" y="302"/>
                </a:lnTo>
                <a:lnTo>
                  <a:pt x="1200" y="302"/>
                </a:lnTo>
                <a:lnTo>
                  <a:pt x="1200" y="303"/>
                </a:lnTo>
                <a:lnTo>
                  <a:pt x="1201" y="304"/>
                </a:lnTo>
                <a:lnTo>
                  <a:pt x="1207" y="303"/>
                </a:lnTo>
                <a:lnTo>
                  <a:pt x="1209" y="306"/>
                </a:lnTo>
                <a:lnTo>
                  <a:pt x="1210" y="308"/>
                </a:lnTo>
                <a:lnTo>
                  <a:pt x="1202" y="306"/>
                </a:lnTo>
                <a:lnTo>
                  <a:pt x="1202" y="307"/>
                </a:lnTo>
                <a:lnTo>
                  <a:pt x="1210" y="308"/>
                </a:lnTo>
                <a:lnTo>
                  <a:pt x="1212" y="309"/>
                </a:lnTo>
                <a:lnTo>
                  <a:pt x="1213" y="309"/>
                </a:lnTo>
                <a:lnTo>
                  <a:pt x="1241" y="314"/>
                </a:lnTo>
                <a:lnTo>
                  <a:pt x="1242" y="315"/>
                </a:lnTo>
                <a:lnTo>
                  <a:pt x="1243" y="315"/>
                </a:lnTo>
                <a:lnTo>
                  <a:pt x="1244" y="315"/>
                </a:lnTo>
                <a:lnTo>
                  <a:pt x="1252" y="316"/>
                </a:lnTo>
                <a:lnTo>
                  <a:pt x="1253" y="316"/>
                </a:lnTo>
                <a:lnTo>
                  <a:pt x="1264" y="318"/>
                </a:lnTo>
                <a:lnTo>
                  <a:pt x="1266" y="318"/>
                </a:lnTo>
                <a:lnTo>
                  <a:pt x="1267" y="319"/>
                </a:lnTo>
                <a:lnTo>
                  <a:pt x="1268" y="318"/>
                </a:lnTo>
                <a:lnTo>
                  <a:pt x="1268" y="319"/>
                </a:lnTo>
                <a:lnTo>
                  <a:pt x="1269" y="319"/>
                </a:lnTo>
                <a:lnTo>
                  <a:pt x="1278" y="320"/>
                </a:lnTo>
                <a:lnTo>
                  <a:pt x="1283" y="321"/>
                </a:lnTo>
                <a:lnTo>
                  <a:pt x="1284" y="322"/>
                </a:lnTo>
                <a:lnTo>
                  <a:pt x="1288" y="322"/>
                </a:lnTo>
                <a:lnTo>
                  <a:pt x="1289" y="322"/>
                </a:lnTo>
                <a:lnTo>
                  <a:pt x="1290" y="323"/>
                </a:lnTo>
                <a:lnTo>
                  <a:pt x="1291" y="323"/>
                </a:lnTo>
                <a:lnTo>
                  <a:pt x="1292" y="323"/>
                </a:lnTo>
                <a:lnTo>
                  <a:pt x="1295" y="324"/>
                </a:lnTo>
                <a:lnTo>
                  <a:pt x="1300" y="325"/>
                </a:lnTo>
                <a:lnTo>
                  <a:pt x="1302" y="325"/>
                </a:lnTo>
                <a:lnTo>
                  <a:pt x="1307" y="326"/>
                </a:lnTo>
                <a:lnTo>
                  <a:pt x="1310" y="327"/>
                </a:lnTo>
                <a:lnTo>
                  <a:pt x="1313" y="327"/>
                </a:lnTo>
                <a:lnTo>
                  <a:pt x="1313" y="326"/>
                </a:lnTo>
                <a:lnTo>
                  <a:pt x="1313" y="325"/>
                </a:lnTo>
                <a:lnTo>
                  <a:pt x="1315" y="325"/>
                </a:lnTo>
                <a:lnTo>
                  <a:pt x="1315" y="321"/>
                </a:lnTo>
                <a:lnTo>
                  <a:pt x="1314" y="315"/>
                </a:lnTo>
                <a:lnTo>
                  <a:pt x="1315" y="314"/>
                </a:lnTo>
                <a:lnTo>
                  <a:pt x="1315" y="313"/>
                </a:lnTo>
                <a:lnTo>
                  <a:pt x="1315" y="312"/>
                </a:lnTo>
                <a:lnTo>
                  <a:pt x="1315" y="311"/>
                </a:lnTo>
                <a:lnTo>
                  <a:pt x="1315" y="309"/>
                </a:lnTo>
                <a:lnTo>
                  <a:pt x="1315" y="307"/>
                </a:lnTo>
                <a:lnTo>
                  <a:pt x="1308" y="307"/>
                </a:lnTo>
                <a:lnTo>
                  <a:pt x="1306" y="307"/>
                </a:lnTo>
                <a:lnTo>
                  <a:pt x="1301" y="310"/>
                </a:lnTo>
                <a:lnTo>
                  <a:pt x="1301" y="309"/>
                </a:lnTo>
                <a:lnTo>
                  <a:pt x="1294" y="313"/>
                </a:lnTo>
                <a:lnTo>
                  <a:pt x="1293" y="313"/>
                </a:lnTo>
                <a:lnTo>
                  <a:pt x="1293" y="312"/>
                </a:lnTo>
                <a:lnTo>
                  <a:pt x="1292" y="311"/>
                </a:lnTo>
                <a:lnTo>
                  <a:pt x="1292" y="310"/>
                </a:lnTo>
                <a:lnTo>
                  <a:pt x="1292" y="310"/>
                </a:lnTo>
                <a:lnTo>
                  <a:pt x="1292" y="309"/>
                </a:lnTo>
                <a:lnTo>
                  <a:pt x="1291" y="308"/>
                </a:lnTo>
                <a:lnTo>
                  <a:pt x="1292" y="308"/>
                </a:lnTo>
                <a:lnTo>
                  <a:pt x="1291" y="307"/>
                </a:lnTo>
                <a:lnTo>
                  <a:pt x="1291" y="306"/>
                </a:lnTo>
                <a:lnTo>
                  <a:pt x="1292" y="305"/>
                </a:lnTo>
                <a:lnTo>
                  <a:pt x="1297" y="303"/>
                </a:lnTo>
                <a:lnTo>
                  <a:pt x="1299" y="302"/>
                </a:lnTo>
                <a:lnTo>
                  <a:pt x="1296" y="297"/>
                </a:lnTo>
                <a:lnTo>
                  <a:pt x="1297" y="296"/>
                </a:lnTo>
                <a:lnTo>
                  <a:pt x="1294" y="291"/>
                </a:lnTo>
                <a:lnTo>
                  <a:pt x="1296" y="291"/>
                </a:lnTo>
                <a:lnTo>
                  <a:pt x="1297" y="291"/>
                </a:lnTo>
                <a:lnTo>
                  <a:pt x="1297" y="291"/>
                </a:lnTo>
                <a:lnTo>
                  <a:pt x="1300" y="295"/>
                </a:lnTo>
                <a:lnTo>
                  <a:pt x="1303" y="300"/>
                </a:lnTo>
                <a:lnTo>
                  <a:pt x="1306" y="304"/>
                </a:lnTo>
                <a:lnTo>
                  <a:pt x="1311" y="302"/>
                </a:lnTo>
                <a:lnTo>
                  <a:pt x="1315" y="300"/>
                </a:lnTo>
                <a:lnTo>
                  <a:pt x="1316" y="305"/>
                </a:lnTo>
                <a:lnTo>
                  <a:pt x="1316" y="306"/>
                </a:lnTo>
                <a:lnTo>
                  <a:pt x="1315" y="306"/>
                </a:lnTo>
                <a:lnTo>
                  <a:pt x="1316" y="309"/>
                </a:lnTo>
                <a:lnTo>
                  <a:pt x="1315" y="312"/>
                </a:lnTo>
                <a:lnTo>
                  <a:pt x="1315" y="313"/>
                </a:lnTo>
                <a:lnTo>
                  <a:pt x="1315" y="314"/>
                </a:lnTo>
                <a:lnTo>
                  <a:pt x="1315" y="315"/>
                </a:lnTo>
                <a:lnTo>
                  <a:pt x="1315" y="315"/>
                </a:lnTo>
                <a:lnTo>
                  <a:pt x="1315" y="316"/>
                </a:lnTo>
                <a:lnTo>
                  <a:pt x="1315" y="319"/>
                </a:lnTo>
                <a:lnTo>
                  <a:pt x="1315" y="320"/>
                </a:lnTo>
                <a:lnTo>
                  <a:pt x="1315" y="322"/>
                </a:lnTo>
                <a:lnTo>
                  <a:pt x="1319" y="322"/>
                </a:lnTo>
                <a:lnTo>
                  <a:pt x="1320" y="322"/>
                </a:lnTo>
                <a:lnTo>
                  <a:pt x="1321" y="322"/>
                </a:lnTo>
                <a:lnTo>
                  <a:pt x="1321" y="320"/>
                </a:lnTo>
                <a:lnTo>
                  <a:pt x="1321" y="319"/>
                </a:lnTo>
                <a:lnTo>
                  <a:pt x="1322" y="319"/>
                </a:lnTo>
                <a:lnTo>
                  <a:pt x="1326" y="319"/>
                </a:lnTo>
                <a:lnTo>
                  <a:pt x="1326" y="320"/>
                </a:lnTo>
                <a:lnTo>
                  <a:pt x="1326" y="322"/>
                </a:lnTo>
                <a:lnTo>
                  <a:pt x="1328" y="322"/>
                </a:lnTo>
                <a:lnTo>
                  <a:pt x="1328" y="322"/>
                </a:lnTo>
                <a:lnTo>
                  <a:pt x="1330" y="322"/>
                </a:lnTo>
                <a:lnTo>
                  <a:pt x="1332" y="322"/>
                </a:lnTo>
                <a:lnTo>
                  <a:pt x="1333" y="322"/>
                </a:lnTo>
                <a:lnTo>
                  <a:pt x="1334" y="322"/>
                </a:lnTo>
                <a:lnTo>
                  <a:pt x="1335" y="322"/>
                </a:lnTo>
                <a:lnTo>
                  <a:pt x="1335" y="323"/>
                </a:lnTo>
                <a:lnTo>
                  <a:pt x="1335" y="324"/>
                </a:lnTo>
                <a:lnTo>
                  <a:pt x="1335" y="325"/>
                </a:lnTo>
                <a:lnTo>
                  <a:pt x="1334" y="325"/>
                </a:lnTo>
                <a:lnTo>
                  <a:pt x="1325" y="325"/>
                </a:lnTo>
                <a:lnTo>
                  <a:pt x="1322" y="325"/>
                </a:lnTo>
                <a:lnTo>
                  <a:pt x="1319" y="325"/>
                </a:lnTo>
                <a:lnTo>
                  <a:pt x="1317" y="325"/>
                </a:lnTo>
                <a:lnTo>
                  <a:pt x="1316" y="325"/>
                </a:lnTo>
                <a:lnTo>
                  <a:pt x="1316" y="326"/>
                </a:lnTo>
                <a:lnTo>
                  <a:pt x="1315" y="326"/>
                </a:lnTo>
                <a:lnTo>
                  <a:pt x="1315" y="327"/>
                </a:lnTo>
                <a:lnTo>
                  <a:pt x="1316" y="327"/>
                </a:lnTo>
                <a:lnTo>
                  <a:pt x="1316" y="327"/>
                </a:lnTo>
                <a:lnTo>
                  <a:pt x="1317" y="327"/>
                </a:lnTo>
                <a:lnTo>
                  <a:pt x="1335" y="334"/>
                </a:lnTo>
                <a:lnTo>
                  <a:pt x="1335" y="332"/>
                </a:lnTo>
                <a:lnTo>
                  <a:pt x="1335" y="330"/>
                </a:lnTo>
                <a:lnTo>
                  <a:pt x="1335" y="329"/>
                </a:lnTo>
                <a:lnTo>
                  <a:pt x="1336" y="329"/>
                </a:lnTo>
                <a:lnTo>
                  <a:pt x="1337" y="329"/>
                </a:lnTo>
                <a:lnTo>
                  <a:pt x="1338" y="329"/>
                </a:lnTo>
                <a:lnTo>
                  <a:pt x="1339" y="329"/>
                </a:lnTo>
                <a:lnTo>
                  <a:pt x="1340" y="329"/>
                </a:lnTo>
                <a:lnTo>
                  <a:pt x="1340" y="329"/>
                </a:lnTo>
                <a:lnTo>
                  <a:pt x="1341" y="329"/>
                </a:lnTo>
                <a:lnTo>
                  <a:pt x="1341" y="330"/>
                </a:lnTo>
                <a:lnTo>
                  <a:pt x="1341" y="331"/>
                </a:lnTo>
                <a:lnTo>
                  <a:pt x="1341" y="332"/>
                </a:lnTo>
                <a:lnTo>
                  <a:pt x="1342" y="332"/>
                </a:lnTo>
                <a:lnTo>
                  <a:pt x="1343" y="332"/>
                </a:lnTo>
                <a:lnTo>
                  <a:pt x="1342" y="333"/>
                </a:lnTo>
                <a:lnTo>
                  <a:pt x="1342" y="334"/>
                </a:lnTo>
                <a:lnTo>
                  <a:pt x="1342" y="335"/>
                </a:lnTo>
                <a:lnTo>
                  <a:pt x="1342" y="336"/>
                </a:lnTo>
                <a:lnTo>
                  <a:pt x="1343" y="336"/>
                </a:lnTo>
                <a:lnTo>
                  <a:pt x="1347" y="338"/>
                </a:lnTo>
                <a:lnTo>
                  <a:pt x="1347" y="339"/>
                </a:lnTo>
                <a:lnTo>
                  <a:pt x="1348" y="339"/>
                </a:lnTo>
                <a:lnTo>
                  <a:pt x="1350" y="340"/>
                </a:lnTo>
                <a:lnTo>
                  <a:pt x="1350" y="339"/>
                </a:lnTo>
                <a:lnTo>
                  <a:pt x="1351" y="339"/>
                </a:lnTo>
                <a:lnTo>
                  <a:pt x="1351" y="338"/>
                </a:lnTo>
                <a:lnTo>
                  <a:pt x="1351" y="337"/>
                </a:lnTo>
                <a:lnTo>
                  <a:pt x="1351" y="336"/>
                </a:lnTo>
                <a:lnTo>
                  <a:pt x="1350" y="336"/>
                </a:lnTo>
                <a:lnTo>
                  <a:pt x="1349" y="336"/>
                </a:lnTo>
                <a:lnTo>
                  <a:pt x="1348" y="336"/>
                </a:lnTo>
                <a:lnTo>
                  <a:pt x="1348" y="335"/>
                </a:lnTo>
                <a:lnTo>
                  <a:pt x="1347" y="335"/>
                </a:lnTo>
                <a:lnTo>
                  <a:pt x="1346" y="335"/>
                </a:lnTo>
                <a:lnTo>
                  <a:pt x="1347" y="334"/>
                </a:lnTo>
                <a:lnTo>
                  <a:pt x="1347" y="333"/>
                </a:lnTo>
                <a:lnTo>
                  <a:pt x="1346" y="331"/>
                </a:lnTo>
                <a:lnTo>
                  <a:pt x="1347" y="330"/>
                </a:lnTo>
                <a:lnTo>
                  <a:pt x="1348" y="330"/>
                </a:lnTo>
                <a:lnTo>
                  <a:pt x="1349" y="330"/>
                </a:lnTo>
                <a:lnTo>
                  <a:pt x="1351" y="330"/>
                </a:lnTo>
                <a:lnTo>
                  <a:pt x="1352" y="330"/>
                </a:lnTo>
                <a:lnTo>
                  <a:pt x="1352" y="329"/>
                </a:lnTo>
                <a:lnTo>
                  <a:pt x="1353" y="329"/>
                </a:lnTo>
                <a:lnTo>
                  <a:pt x="1354" y="329"/>
                </a:lnTo>
                <a:lnTo>
                  <a:pt x="1354" y="330"/>
                </a:lnTo>
                <a:lnTo>
                  <a:pt x="1363" y="330"/>
                </a:lnTo>
                <a:lnTo>
                  <a:pt x="1364" y="330"/>
                </a:lnTo>
                <a:lnTo>
                  <a:pt x="1364" y="331"/>
                </a:lnTo>
                <a:lnTo>
                  <a:pt x="1364" y="332"/>
                </a:lnTo>
                <a:lnTo>
                  <a:pt x="1364" y="332"/>
                </a:lnTo>
                <a:lnTo>
                  <a:pt x="1364" y="333"/>
                </a:lnTo>
                <a:lnTo>
                  <a:pt x="1364" y="335"/>
                </a:lnTo>
                <a:lnTo>
                  <a:pt x="1363" y="338"/>
                </a:lnTo>
                <a:lnTo>
                  <a:pt x="1363" y="339"/>
                </a:lnTo>
                <a:lnTo>
                  <a:pt x="1363" y="339"/>
                </a:lnTo>
                <a:lnTo>
                  <a:pt x="1363" y="340"/>
                </a:lnTo>
                <a:lnTo>
                  <a:pt x="1363" y="341"/>
                </a:lnTo>
                <a:lnTo>
                  <a:pt x="1363" y="342"/>
                </a:lnTo>
                <a:lnTo>
                  <a:pt x="1363" y="343"/>
                </a:lnTo>
                <a:lnTo>
                  <a:pt x="1362" y="343"/>
                </a:lnTo>
                <a:lnTo>
                  <a:pt x="1361" y="343"/>
                </a:lnTo>
                <a:lnTo>
                  <a:pt x="1360" y="343"/>
                </a:lnTo>
                <a:lnTo>
                  <a:pt x="1359" y="343"/>
                </a:lnTo>
                <a:lnTo>
                  <a:pt x="1357" y="343"/>
                </a:lnTo>
                <a:lnTo>
                  <a:pt x="1356" y="342"/>
                </a:lnTo>
                <a:lnTo>
                  <a:pt x="1357" y="343"/>
                </a:lnTo>
                <a:lnTo>
                  <a:pt x="1358" y="343"/>
                </a:lnTo>
                <a:lnTo>
                  <a:pt x="1363" y="345"/>
                </a:lnTo>
                <a:lnTo>
                  <a:pt x="1363" y="346"/>
                </a:lnTo>
                <a:lnTo>
                  <a:pt x="1369" y="348"/>
                </a:lnTo>
                <a:lnTo>
                  <a:pt x="1370" y="349"/>
                </a:lnTo>
                <a:lnTo>
                  <a:pt x="1372" y="349"/>
                </a:lnTo>
                <a:lnTo>
                  <a:pt x="1374" y="350"/>
                </a:lnTo>
                <a:lnTo>
                  <a:pt x="1376" y="350"/>
                </a:lnTo>
                <a:lnTo>
                  <a:pt x="1376" y="350"/>
                </a:lnTo>
                <a:lnTo>
                  <a:pt x="1377" y="350"/>
                </a:lnTo>
                <a:lnTo>
                  <a:pt x="1379" y="350"/>
                </a:lnTo>
                <a:lnTo>
                  <a:pt x="1382" y="350"/>
                </a:lnTo>
                <a:lnTo>
                  <a:pt x="1387" y="351"/>
                </a:lnTo>
                <a:lnTo>
                  <a:pt x="1389" y="350"/>
                </a:lnTo>
                <a:lnTo>
                  <a:pt x="1390" y="350"/>
                </a:lnTo>
                <a:lnTo>
                  <a:pt x="1392" y="350"/>
                </a:lnTo>
                <a:lnTo>
                  <a:pt x="1392" y="345"/>
                </a:lnTo>
                <a:lnTo>
                  <a:pt x="1392" y="343"/>
                </a:lnTo>
                <a:lnTo>
                  <a:pt x="1392" y="342"/>
                </a:lnTo>
                <a:lnTo>
                  <a:pt x="1394" y="342"/>
                </a:lnTo>
                <a:lnTo>
                  <a:pt x="1394" y="341"/>
                </a:lnTo>
                <a:lnTo>
                  <a:pt x="1395" y="341"/>
                </a:lnTo>
                <a:lnTo>
                  <a:pt x="1395" y="340"/>
                </a:lnTo>
                <a:lnTo>
                  <a:pt x="1394" y="340"/>
                </a:lnTo>
                <a:lnTo>
                  <a:pt x="1392" y="340"/>
                </a:lnTo>
                <a:lnTo>
                  <a:pt x="1392" y="339"/>
                </a:lnTo>
                <a:lnTo>
                  <a:pt x="1393" y="339"/>
                </a:lnTo>
                <a:lnTo>
                  <a:pt x="1397" y="339"/>
                </a:lnTo>
                <a:lnTo>
                  <a:pt x="1397" y="340"/>
                </a:lnTo>
                <a:lnTo>
                  <a:pt x="1398" y="340"/>
                </a:lnTo>
                <a:lnTo>
                  <a:pt x="1398" y="341"/>
                </a:lnTo>
                <a:lnTo>
                  <a:pt x="1399" y="341"/>
                </a:lnTo>
                <a:lnTo>
                  <a:pt x="1399" y="341"/>
                </a:lnTo>
                <a:lnTo>
                  <a:pt x="1402" y="341"/>
                </a:lnTo>
                <a:lnTo>
                  <a:pt x="1403" y="341"/>
                </a:lnTo>
                <a:lnTo>
                  <a:pt x="1406" y="341"/>
                </a:lnTo>
                <a:lnTo>
                  <a:pt x="1412" y="341"/>
                </a:lnTo>
                <a:lnTo>
                  <a:pt x="1412" y="338"/>
                </a:lnTo>
                <a:lnTo>
                  <a:pt x="1415" y="338"/>
                </a:lnTo>
                <a:lnTo>
                  <a:pt x="1418" y="338"/>
                </a:lnTo>
                <a:lnTo>
                  <a:pt x="1418" y="341"/>
                </a:lnTo>
                <a:lnTo>
                  <a:pt x="1418" y="342"/>
                </a:lnTo>
                <a:lnTo>
                  <a:pt x="1418" y="345"/>
                </a:lnTo>
                <a:lnTo>
                  <a:pt x="1418" y="346"/>
                </a:lnTo>
                <a:lnTo>
                  <a:pt x="1418" y="347"/>
                </a:lnTo>
                <a:lnTo>
                  <a:pt x="1418" y="349"/>
                </a:lnTo>
                <a:lnTo>
                  <a:pt x="1419" y="349"/>
                </a:lnTo>
                <a:lnTo>
                  <a:pt x="1419" y="350"/>
                </a:lnTo>
                <a:lnTo>
                  <a:pt x="1423" y="350"/>
                </a:lnTo>
                <a:lnTo>
                  <a:pt x="1424" y="350"/>
                </a:lnTo>
                <a:lnTo>
                  <a:pt x="1425" y="350"/>
                </a:lnTo>
                <a:lnTo>
                  <a:pt x="1428" y="350"/>
                </a:lnTo>
                <a:lnTo>
                  <a:pt x="1432" y="350"/>
                </a:lnTo>
                <a:lnTo>
                  <a:pt x="1435" y="350"/>
                </a:lnTo>
                <a:lnTo>
                  <a:pt x="1435" y="351"/>
                </a:lnTo>
                <a:lnTo>
                  <a:pt x="1435" y="351"/>
                </a:lnTo>
                <a:lnTo>
                  <a:pt x="1435" y="352"/>
                </a:lnTo>
                <a:lnTo>
                  <a:pt x="1435" y="353"/>
                </a:lnTo>
                <a:lnTo>
                  <a:pt x="1435" y="354"/>
                </a:lnTo>
                <a:lnTo>
                  <a:pt x="1435" y="357"/>
                </a:lnTo>
                <a:lnTo>
                  <a:pt x="1435" y="359"/>
                </a:lnTo>
                <a:lnTo>
                  <a:pt x="1434" y="359"/>
                </a:lnTo>
                <a:lnTo>
                  <a:pt x="1434" y="360"/>
                </a:lnTo>
                <a:lnTo>
                  <a:pt x="1433" y="361"/>
                </a:lnTo>
                <a:lnTo>
                  <a:pt x="1433" y="362"/>
                </a:lnTo>
                <a:lnTo>
                  <a:pt x="1433" y="369"/>
                </a:lnTo>
                <a:lnTo>
                  <a:pt x="1433" y="372"/>
                </a:lnTo>
                <a:lnTo>
                  <a:pt x="1433" y="377"/>
                </a:lnTo>
                <a:lnTo>
                  <a:pt x="1433" y="380"/>
                </a:lnTo>
                <a:lnTo>
                  <a:pt x="1435" y="380"/>
                </a:lnTo>
                <a:lnTo>
                  <a:pt x="1437" y="381"/>
                </a:lnTo>
                <a:lnTo>
                  <a:pt x="1438" y="381"/>
                </a:lnTo>
                <a:lnTo>
                  <a:pt x="1437" y="383"/>
                </a:lnTo>
                <a:lnTo>
                  <a:pt x="1436" y="384"/>
                </a:lnTo>
                <a:lnTo>
                  <a:pt x="1435" y="386"/>
                </a:lnTo>
                <a:lnTo>
                  <a:pt x="1435" y="387"/>
                </a:lnTo>
                <a:lnTo>
                  <a:pt x="1435" y="388"/>
                </a:lnTo>
                <a:lnTo>
                  <a:pt x="1435" y="389"/>
                </a:lnTo>
                <a:lnTo>
                  <a:pt x="1436" y="390"/>
                </a:lnTo>
                <a:lnTo>
                  <a:pt x="1436" y="391"/>
                </a:lnTo>
                <a:lnTo>
                  <a:pt x="1436" y="392"/>
                </a:lnTo>
                <a:lnTo>
                  <a:pt x="1436" y="393"/>
                </a:lnTo>
                <a:lnTo>
                  <a:pt x="1436" y="394"/>
                </a:lnTo>
                <a:lnTo>
                  <a:pt x="1435" y="395"/>
                </a:lnTo>
                <a:lnTo>
                  <a:pt x="1435" y="397"/>
                </a:lnTo>
                <a:lnTo>
                  <a:pt x="1435" y="399"/>
                </a:lnTo>
                <a:lnTo>
                  <a:pt x="1435" y="399"/>
                </a:lnTo>
                <a:lnTo>
                  <a:pt x="1433" y="401"/>
                </a:lnTo>
                <a:lnTo>
                  <a:pt x="1431" y="405"/>
                </a:lnTo>
                <a:lnTo>
                  <a:pt x="1430" y="406"/>
                </a:lnTo>
                <a:lnTo>
                  <a:pt x="1430" y="407"/>
                </a:lnTo>
                <a:lnTo>
                  <a:pt x="1428" y="411"/>
                </a:lnTo>
                <a:lnTo>
                  <a:pt x="1426" y="414"/>
                </a:lnTo>
                <a:lnTo>
                  <a:pt x="1426" y="416"/>
                </a:lnTo>
                <a:lnTo>
                  <a:pt x="1424" y="419"/>
                </a:lnTo>
                <a:lnTo>
                  <a:pt x="1424" y="420"/>
                </a:lnTo>
                <a:lnTo>
                  <a:pt x="1423" y="423"/>
                </a:lnTo>
                <a:lnTo>
                  <a:pt x="1422" y="425"/>
                </a:lnTo>
                <a:lnTo>
                  <a:pt x="1422" y="426"/>
                </a:lnTo>
                <a:lnTo>
                  <a:pt x="1421" y="427"/>
                </a:lnTo>
                <a:lnTo>
                  <a:pt x="1420" y="430"/>
                </a:lnTo>
                <a:lnTo>
                  <a:pt x="1419" y="431"/>
                </a:lnTo>
                <a:lnTo>
                  <a:pt x="1419" y="432"/>
                </a:lnTo>
                <a:lnTo>
                  <a:pt x="1415" y="439"/>
                </a:lnTo>
                <a:lnTo>
                  <a:pt x="1413" y="445"/>
                </a:lnTo>
                <a:lnTo>
                  <a:pt x="1413" y="446"/>
                </a:lnTo>
                <a:lnTo>
                  <a:pt x="1412" y="447"/>
                </a:lnTo>
                <a:lnTo>
                  <a:pt x="1412" y="448"/>
                </a:lnTo>
                <a:lnTo>
                  <a:pt x="1413" y="448"/>
                </a:lnTo>
                <a:lnTo>
                  <a:pt x="1414" y="448"/>
                </a:lnTo>
                <a:lnTo>
                  <a:pt x="1414" y="448"/>
                </a:lnTo>
                <a:lnTo>
                  <a:pt x="1415" y="448"/>
                </a:lnTo>
                <a:lnTo>
                  <a:pt x="1416" y="448"/>
                </a:lnTo>
                <a:lnTo>
                  <a:pt x="1417" y="448"/>
                </a:lnTo>
                <a:lnTo>
                  <a:pt x="1418" y="448"/>
                </a:lnTo>
                <a:lnTo>
                  <a:pt x="1419" y="448"/>
                </a:lnTo>
                <a:lnTo>
                  <a:pt x="1420" y="448"/>
                </a:lnTo>
                <a:lnTo>
                  <a:pt x="1422" y="449"/>
                </a:lnTo>
                <a:lnTo>
                  <a:pt x="1423" y="449"/>
                </a:lnTo>
                <a:lnTo>
                  <a:pt x="1423" y="450"/>
                </a:lnTo>
                <a:lnTo>
                  <a:pt x="1424" y="450"/>
                </a:lnTo>
                <a:lnTo>
                  <a:pt x="1424" y="451"/>
                </a:lnTo>
                <a:lnTo>
                  <a:pt x="1425" y="451"/>
                </a:lnTo>
                <a:lnTo>
                  <a:pt x="1425" y="452"/>
                </a:lnTo>
                <a:lnTo>
                  <a:pt x="1426" y="452"/>
                </a:lnTo>
                <a:lnTo>
                  <a:pt x="1427" y="452"/>
                </a:lnTo>
                <a:lnTo>
                  <a:pt x="1428" y="452"/>
                </a:lnTo>
                <a:lnTo>
                  <a:pt x="1429" y="452"/>
                </a:lnTo>
                <a:lnTo>
                  <a:pt x="1430" y="453"/>
                </a:lnTo>
                <a:lnTo>
                  <a:pt x="1431" y="453"/>
                </a:lnTo>
                <a:lnTo>
                  <a:pt x="1432" y="453"/>
                </a:lnTo>
                <a:lnTo>
                  <a:pt x="1433" y="453"/>
                </a:lnTo>
                <a:lnTo>
                  <a:pt x="1434" y="454"/>
                </a:lnTo>
                <a:lnTo>
                  <a:pt x="1435" y="455"/>
                </a:lnTo>
                <a:lnTo>
                  <a:pt x="1435" y="456"/>
                </a:lnTo>
                <a:lnTo>
                  <a:pt x="1435" y="456"/>
                </a:lnTo>
                <a:lnTo>
                  <a:pt x="1436" y="457"/>
                </a:lnTo>
                <a:lnTo>
                  <a:pt x="1437" y="458"/>
                </a:lnTo>
                <a:lnTo>
                  <a:pt x="1438" y="458"/>
                </a:lnTo>
                <a:lnTo>
                  <a:pt x="1440" y="458"/>
                </a:lnTo>
                <a:lnTo>
                  <a:pt x="1441" y="457"/>
                </a:lnTo>
                <a:lnTo>
                  <a:pt x="1442" y="457"/>
                </a:lnTo>
                <a:lnTo>
                  <a:pt x="1443" y="457"/>
                </a:lnTo>
                <a:lnTo>
                  <a:pt x="1444" y="457"/>
                </a:lnTo>
                <a:lnTo>
                  <a:pt x="1445" y="457"/>
                </a:lnTo>
                <a:lnTo>
                  <a:pt x="1447" y="457"/>
                </a:lnTo>
                <a:lnTo>
                  <a:pt x="1447" y="457"/>
                </a:lnTo>
                <a:lnTo>
                  <a:pt x="1448" y="457"/>
                </a:lnTo>
                <a:lnTo>
                  <a:pt x="1448" y="458"/>
                </a:lnTo>
                <a:lnTo>
                  <a:pt x="1449" y="458"/>
                </a:lnTo>
                <a:lnTo>
                  <a:pt x="1450" y="457"/>
                </a:lnTo>
                <a:lnTo>
                  <a:pt x="1451" y="457"/>
                </a:lnTo>
                <a:lnTo>
                  <a:pt x="1452" y="457"/>
                </a:lnTo>
                <a:lnTo>
                  <a:pt x="1452" y="456"/>
                </a:lnTo>
                <a:lnTo>
                  <a:pt x="1453" y="456"/>
                </a:lnTo>
                <a:lnTo>
                  <a:pt x="1454" y="456"/>
                </a:lnTo>
                <a:lnTo>
                  <a:pt x="1455" y="456"/>
                </a:lnTo>
                <a:lnTo>
                  <a:pt x="1458" y="453"/>
                </a:lnTo>
                <a:lnTo>
                  <a:pt x="1459" y="453"/>
                </a:lnTo>
                <a:lnTo>
                  <a:pt x="1459" y="452"/>
                </a:lnTo>
                <a:lnTo>
                  <a:pt x="1460" y="452"/>
                </a:lnTo>
                <a:lnTo>
                  <a:pt x="1461" y="451"/>
                </a:lnTo>
                <a:lnTo>
                  <a:pt x="1462" y="451"/>
                </a:lnTo>
                <a:lnTo>
                  <a:pt x="1466" y="449"/>
                </a:lnTo>
                <a:lnTo>
                  <a:pt x="1470" y="448"/>
                </a:lnTo>
                <a:lnTo>
                  <a:pt x="1471" y="448"/>
                </a:lnTo>
                <a:lnTo>
                  <a:pt x="1471" y="447"/>
                </a:lnTo>
                <a:lnTo>
                  <a:pt x="1472" y="447"/>
                </a:lnTo>
                <a:lnTo>
                  <a:pt x="1474" y="446"/>
                </a:lnTo>
                <a:lnTo>
                  <a:pt x="1475" y="445"/>
                </a:lnTo>
                <a:lnTo>
                  <a:pt x="1476" y="445"/>
                </a:lnTo>
                <a:lnTo>
                  <a:pt x="1477" y="444"/>
                </a:lnTo>
                <a:lnTo>
                  <a:pt x="1478" y="444"/>
                </a:lnTo>
                <a:lnTo>
                  <a:pt x="1479" y="443"/>
                </a:lnTo>
                <a:lnTo>
                  <a:pt x="1483" y="442"/>
                </a:lnTo>
                <a:lnTo>
                  <a:pt x="1485" y="440"/>
                </a:lnTo>
                <a:lnTo>
                  <a:pt x="1487" y="439"/>
                </a:lnTo>
                <a:lnTo>
                  <a:pt x="1488" y="439"/>
                </a:lnTo>
                <a:lnTo>
                  <a:pt x="1489" y="439"/>
                </a:lnTo>
                <a:lnTo>
                  <a:pt x="1490" y="439"/>
                </a:lnTo>
                <a:lnTo>
                  <a:pt x="1491" y="439"/>
                </a:lnTo>
                <a:lnTo>
                  <a:pt x="1492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6" y="439"/>
                </a:lnTo>
                <a:lnTo>
                  <a:pt x="1498" y="439"/>
                </a:lnTo>
                <a:lnTo>
                  <a:pt x="1499" y="439"/>
                </a:lnTo>
                <a:lnTo>
                  <a:pt x="1500" y="439"/>
                </a:lnTo>
                <a:lnTo>
                  <a:pt x="1501" y="439"/>
                </a:lnTo>
                <a:lnTo>
                  <a:pt x="1503" y="439"/>
                </a:lnTo>
                <a:lnTo>
                  <a:pt x="1504" y="438"/>
                </a:lnTo>
                <a:lnTo>
                  <a:pt x="1505" y="438"/>
                </a:lnTo>
                <a:lnTo>
                  <a:pt x="1506" y="438"/>
                </a:lnTo>
                <a:lnTo>
                  <a:pt x="1507" y="438"/>
                </a:lnTo>
                <a:lnTo>
                  <a:pt x="1507" y="423"/>
                </a:lnTo>
                <a:lnTo>
                  <a:pt x="1508" y="423"/>
                </a:lnTo>
                <a:lnTo>
                  <a:pt x="1509" y="423"/>
                </a:lnTo>
                <a:lnTo>
                  <a:pt x="1509" y="428"/>
                </a:lnTo>
                <a:lnTo>
                  <a:pt x="1514" y="434"/>
                </a:lnTo>
                <a:lnTo>
                  <a:pt x="1518" y="432"/>
                </a:lnTo>
                <a:lnTo>
                  <a:pt x="1517" y="430"/>
                </a:lnTo>
                <a:lnTo>
                  <a:pt x="1516" y="429"/>
                </a:lnTo>
                <a:lnTo>
                  <a:pt x="1517" y="428"/>
                </a:lnTo>
                <a:lnTo>
                  <a:pt x="1514" y="425"/>
                </a:lnTo>
                <a:lnTo>
                  <a:pt x="1516" y="425"/>
                </a:lnTo>
                <a:lnTo>
                  <a:pt x="1517" y="425"/>
                </a:lnTo>
                <a:lnTo>
                  <a:pt x="1527" y="425"/>
                </a:lnTo>
                <a:lnTo>
                  <a:pt x="1527" y="424"/>
                </a:lnTo>
                <a:lnTo>
                  <a:pt x="1530" y="423"/>
                </a:lnTo>
                <a:lnTo>
                  <a:pt x="1528" y="424"/>
                </a:lnTo>
                <a:lnTo>
                  <a:pt x="1527" y="425"/>
                </a:lnTo>
                <a:lnTo>
                  <a:pt x="1524" y="427"/>
                </a:lnTo>
                <a:lnTo>
                  <a:pt x="1523" y="428"/>
                </a:lnTo>
                <a:lnTo>
                  <a:pt x="1521" y="429"/>
                </a:lnTo>
                <a:lnTo>
                  <a:pt x="1520" y="430"/>
                </a:lnTo>
                <a:lnTo>
                  <a:pt x="1519" y="430"/>
                </a:lnTo>
                <a:lnTo>
                  <a:pt x="1518" y="432"/>
                </a:lnTo>
                <a:lnTo>
                  <a:pt x="1514" y="434"/>
                </a:lnTo>
                <a:lnTo>
                  <a:pt x="1509" y="437"/>
                </a:lnTo>
                <a:lnTo>
                  <a:pt x="1508" y="437"/>
                </a:lnTo>
                <a:lnTo>
                  <a:pt x="1508" y="438"/>
                </a:lnTo>
                <a:lnTo>
                  <a:pt x="1507" y="438"/>
                </a:lnTo>
                <a:lnTo>
                  <a:pt x="1507" y="438"/>
                </a:lnTo>
                <a:lnTo>
                  <a:pt x="1506" y="438"/>
                </a:lnTo>
                <a:lnTo>
                  <a:pt x="1505" y="438"/>
                </a:lnTo>
                <a:lnTo>
                  <a:pt x="1505" y="439"/>
                </a:lnTo>
                <a:lnTo>
                  <a:pt x="1504" y="439"/>
                </a:lnTo>
                <a:lnTo>
                  <a:pt x="1501" y="439"/>
                </a:lnTo>
                <a:lnTo>
                  <a:pt x="1500" y="439"/>
                </a:lnTo>
                <a:lnTo>
                  <a:pt x="1499" y="439"/>
                </a:lnTo>
                <a:lnTo>
                  <a:pt x="1498" y="439"/>
                </a:lnTo>
                <a:lnTo>
                  <a:pt x="1496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2" y="439"/>
                </a:lnTo>
                <a:lnTo>
                  <a:pt x="1491" y="439"/>
                </a:lnTo>
                <a:lnTo>
                  <a:pt x="1490" y="439"/>
                </a:lnTo>
                <a:lnTo>
                  <a:pt x="1489" y="439"/>
                </a:lnTo>
                <a:lnTo>
                  <a:pt x="1488" y="439"/>
                </a:lnTo>
                <a:lnTo>
                  <a:pt x="1487" y="439"/>
                </a:lnTo>
                <a:lnTo>
                  <a:pt x="1486" y="440"/>
                </a:lnTo>
                <a:lnTo>
                  <a:pt x="1483" y="442"/>
                </a:lnTo>
                <a:lnTo>
                  <a:pt x="1480" y="443"/>
                </a:lnTo>
                <a:lnTo>
                  <a:pt x="1479" y="444"/>
                </a:lnTo>
                <a:lnTo>
                  <a:pt x="1478" y="444"/>
                </a:lnTo>
                <a:lnTo>
                  <a:pt x="1477" y="444"/>
                </a:lnTo>
                <a:lnTo>
                  <a:pt x="1475" y="445"/>
                </a:lnTo>
                <a:lnTo>
                  <a:pt x="1474" y="446"/>
                </a:lnTo>
                <a:lnTo>
                  <a:pt x="1472" y="447"/>
                </a:lnTo>
                <a:lnTo>
                  <a:pt x="1471" y="447"/>
                </a:lnTo>
                <a:lnTo>
                  <a:pt x="1471" y="448"/>
                </a:lnTo>
                <a:lnTo>
                  <a:pt x="1470" y="448"/>
                </a:lnTo>
                <a:lnTo>
                  <a:pt x="1466" y="449"/>
                </a:lnTo>
                <a:lnTo>
                  <a:pt x="1462" y="451"/>
                </a:lnTo>
                <a:lnTo>
                  <a:pt x="1461" y="451"/>
                </a:lnTo>
                <a:lnTo>
                  <a:pt x="1461" y="452"/>
                </a:lnTo>
                <a:lnTo>
                  <a:pt x="1461" y="455"/>
                </a:lnTo>
                <a:lnTo>
                  <a:pt x="1459" y="455"/>
                </a:lnTo>
                <a:lnTo>
                  <a:pt x="1459" y="454"/>
                </a:lnTo>
                <a:lnTo>
                  <a:pt x="1459" y="453"/>
                </a:lnTo>
                <a:lnTo>
                  <a:pt x="1459" y="453"/>
                </a:lnTo>
                <a:lnTo>
                  <a:pt x="1459" y="454"/>
                </a:lnTo>
                <a:lnTo>
                  <a:pt x="1458" y="454"/>
                </a:lnTo>
                <a:lnTo>
                  <a:pt x="1458" y="455"/>
                </a:lnTo>
                <a:lnTo>
                  <a:pt x="1456" y="456"/>
                </a:lnTo>
                <a:lnTo>
                  <a:pt x="1456" y="457"/>
                </a:lnTo>
                <a:lnTo>
                  <a:pt x="1455" y="457"/>
                </a:lnTo>
                <a:lnTo>
                  <a:pt x="1456" y="458"/>
                </a:lnTo>
                <a:lnTo>
                  <a:pt x="1456" y="459"/>
                </a:lnTo>
                <a:lnTo>
                  <a:pt x="1455" y="459"/>
                </a:lnTo>
                <a:lnTo>
                  <a:pt x="1454" y="460"/>
                </a:lnTo>
                <a:lnTo>
                  <a:pt x="1454" y="460"/>
                </a:lnTo>
                <a:lnTo>
                  <a:pt x="1453" y="460"/>
                </a:lnTo>
                <a:lnTo>
                  <a:pt x="1452" y="460"/>
                </a:lnTo>
                <a:lnTo>
                  <a:pt x="1451" y="460"/>
                </a:lnTo>
                <a:lnTo>
                  <a:pt x="1450" y="460"/>
                </a:lnTo>
                <a:lnTo>
                  <a:pt x="1451" y="460"/>
                </a:lnTo>
                <a:lnTo>
                  <a:pt x="1452" y="461"/>
                </a:lnTo>
                <a:lnTo>
                  <a:pt x="1452" y="462"/>
                </a:lnTo>
                <a:lnTo>
                  <a:pt x="1451" y="462"/>
                </a:lnTo>
                <a:lnTo>
                  <a:pt x="1451" y="463"/>
                </a:lnTo>
                <a:lnTo>
                  <a:pt x="1450" y="463"/>
                </a:lnTo>
                <a:lnTo>
                  <a:pt x="1449" y="464"/>
                </a:lnTo>
                <a:lnTo>
                  <a:pt x="1447" y="464"/>
                </a:lnTo>
                <a:lnTo>
                  <a:pt x="1446" y="465"/>
                </a:lnTo>
                <a:lnTo>
                  <a:pt x="1443" y="467"/>
                </a:lnTo>
                <a:lnTo>
                  <a:pt x="1442" y="468"/>
                </a:lnTo>
                <a:lnTo>
                  <a:pt x="1442" y="469"/>
                </a:lnTo>
                <a:lnTo>
                  <a:pt x="1441" y="469"/>
                </a:lnTo>
                <a:lnTo>
                  <a:pt x="1441" y="470"/>
                </a:lnTo>
                <a:lnTo>
                  <a:pt x="1440" y="470"/>
                </a:lnTo>
                <a:lnTo>
                  <a:pt x="1440" y="471"/>
                </a:lnTo>
                <a:lnTo>
                  <a:pt x="1439" y="471"/>
                </a:lnTo>
                <a:lnTo>
                  <a:pt x="1439" y="472"/>
                </a:lnTo>
                <a:lnTo>
                  <a:pt x="1437" y="473"/>
                </a:lnTo>
                <a:lnTo>
                  <a:pt x="1436" y="473"/>
                </a:lnTo>
                <a:lnTo>
                  <a:pt x="1434" y="476"/>
                </a:lnTo>
                <a:lnTo>
                  <a:pt x="1433" y="477"/>
                </a:lnTo>
                <a:lnTo>
                  <a:pt x="1432" y="478"/>
                </a:lnTo>
                <a:lnTo>
                  <a:pt x="1431" y="479"/>
                </a:lnTo>
                <a:lnTo>
                  <a:pt x="1430" y="479"/>
                </a:lnTo>
                <a:lnTo>
                  <a:pt x="1429" y="481"/>
                </a:lnTo>
                <a:lnTo>
                  <a:pt x="1428" y="481"/>
                </a:lnTo>
                <a:lnTo>
                  <a:pt x="1427" y="483"/>
                </a:lnTo>
                <a:lnTo>
                  <a:pt x="1424" y="484"/>
                </a:lnTo>
                <a:lnTo>
                  <a:pt x="1426" y="484"/>
                </a:lnTo>
                <a:lnTo>
                  <a:pt x="1426" y="486"/>
                </a:lnTo>
                <a:lnTo>
                  <a:pt x="1427" y="486"/>
                </a:lnTo>
                <a:lnTo>
                  <a:pt x="1429" y="486"/>
                </a:lnTo>
                <a:lnTo>
                  <a:pt x="1430" y="486"/>
                </a:lnTo>
                <a:lnTo>
                  <a:pt x="1431" y="486"/>
                </a:lnTo>
                <a:lnTo>
                  <a:pt x="1432" y="486"/>
                </a:lnTo>
                <a:lnTo>
                  <a:pt x="1433" y="486"/>
                </a:lnTo>
                <a:lnTo>
                  <a:pt x="1435" y="487"/>
                </a:lnTo>
                <a:lnTo>
                  <a:pt x="1438" y="487"/>
                </a:lnTo>
                <a:lnTo>
                  <a:pt x="1438" y="481"/>
                </a:lnTo>
                <a:lnTo>
                  <a:pt x="1441" y="481"/>
                </a:lnTo>
                <a:lnTo>
                  <a:pt x="1441" y="482"/>
                </a:lnTo>
                <a:lnTo>
                  <a:pt x="1441" y="483"/>
                </a:lnTo>
                <a:lnTo>
                  <a:pt x="1441" y="484"/>
                </a:lnTo>
                <a:lnTo>
                  <a:pt x="1441" y="485"/>
                </a:lnTo>
                <a:lnTo>
                  <a:pt x="1442" y="485"/>
                </a:lnTo>
                <a:lnTo>
                  <a:pt x="1443" y="485"/>
                </a:lnTo>
                <a:lnTo>
                  <a:pt x="1444" y="485"/>
                </a:lnTo>
                <a:lnTo>
                  <a:pt x="1446" y="485"/>
                </a:lnTo>
                <a:lnTo>
                  <a:pt x="1447" y="485"/>
                </a:lnTo>
                <a:lnTo>
                  <a:pt x="1447" y="485"/>
                </a:lnTo>
                <a:lnTo>
                  <a:pt x="1447" y="486"/>
                </a:lnTo>
                <a:lnTo>
                  <a:pt x="1447" y="487"/>
                </a:lnTo>
                <a:lnTo>
                  <a:pt x="1447" y="488"/>
                </a:lnTo>
                <a:lnTo>
                  <a:pt x="1449" y="488"/>
                </a:lnTo>
                <a:lnTo>
                  <a:pt x="1450" y="488"/>
                </a:lnTo>
                <a:lnTo>
                  <a:pt x="1454" y="488"/>
                </a:lnTo>
                <a:lnTo>
                  <a:pt x="1454" y="489"/>
                </a:lnTo>
                <a:lnTo>
                  <a:pt x="1455" y="489"/>
                </a:lnTo>
                <a:lnTo>
                  <a:pt x="1456" y="489"/>
                </a:lnTo>
                <a:lnTo>
                  <a:pt x="1457" y="490"/>
                </a:lnTo>
                <a:lnTo>
                  <a:pt x="1457" y="491"/>
                </a:lnTo>
                <a:lnTo>
                  <a:pt x="1455" y="491"/>
                </a:lnTo>
                <a:lnTo>
                  <a:pt x="1456" y="491"/>
                </a:lnTo>
                <a:lnTo>
                  <a:pt x="1457" y="491"/>
                </a:lnTo>
                <a:lnTo>
                  <a:pt x="1457" y="492"/>
                </a:lnTo>
                <a:lnTo>
                  <a:pt x="1459" y="492"/>
                </a:lnTo>
                <a:lnTo>
                  <a:pt x="1459" y="491"/>
                </a:lnTo>
                <a:lnTo>
                  <a:pt x="1462" y="491"/>
                </a:lnTo>
                <a:lnTo>
                  <a:pt x="1464" y="491"/>
                </a:lnTo>
                <a:lnTo>
                  <a:pt x="1467" y="491"/>
                </a:lnTo>
                <a:lnTo>
                  <a:pt x="1468" y="492"/>
                </a:lnTo>
                <a:lnTo>
                  <a:pt x="1470" y="492"/>
                </a:lnTo>
                <a:lnTo>
                  <a:pt x="1471" y="492"/>
                </a:lnTo>
                <a:lnTo>
                  <a:pt x="1472" y="493"/>
                </a:lnTo>
                <a:lnTo>
                  <a:pt x="1474" y="493"/>
                </a:lnTo>
                <a:lnTo>
                  <a:pt x="1476" y="494"/>
                </a:lnTo>
                <a:lnTo>
                  <a:pt x="1477" y="495"/>
                </a:lnTo>
                <a:lnTo>
                  <a:pt x="1478" y="496"/>
                </a:lnTo>
                <a:lnTo>
                  <a:pt x="1479" y="496"/>
                </a:lnTo>
                <a:lnTo>
                  <a:pt x="1481" y="496"/>
                </a:lnTo>
                <a:lnTo>
                  <a:pt x="1482" y="497"/>
                </a:lnTo>
                <a:lnTo>
                  <a:pt x="1483" y="498"/>
                </a:lnTo>
                <a:lnTo>
                  <a:pt x="1483" y="498"/>
                </a:lnTo>
                <a:lnTo>
                  <a:pt x="1484" y="498"/>
                </a:lnTo>
                <a:lnTo>
                  <a:pt x="1485" y="498"/>
                </a:lnTo>
                <a:lnTo>
                  <a:pt x="1486" y="498"/>
                </a:lnTo>
                <a:lnTo>
                  <a:pt x="1487" y="498"/>
                </a:lnTo>
                <a:lnTo>
                  <a:pt x="1487" y="497"/>
                </a:lnTo>
                <a:lnTo>
                  <a:pt x="1487" y="496"/>
                </a:lnTo>
                <a:lnTo>
                  <a:pt x="1487" y="496"/>
                </a:lnTo>
                <a:lnTo>
                  <a:pt x="1487" y="495"/>
                </a:lnTo>
                <a:lnTo>
                  <a:pt x="1488" y="495"/>
                </a:lnTo>
                <a:lnTo>
                  <a:pt x="1489" y="495"/>
                </a:lnTo>
                <a:lnTo>
                  <a:pt x="1490" y="495"/>
                </a:lnTo>
                <a:lnTo>
                  <a:pt x="1491" y="495"/>
                </a:lnTo>
                <a:lnTo>
                  <a:pt x="1494" y="495"/>
                </a:lnTo>
                <a:lnTo>
                  <a:pt x="1496" y="495"/>
                </a:lnTo>
                <a:lnTo>
                  <a:pt x="1497" y="495"/>
                </a:lnTo>
                <a:lnTo>
                  <a:pt x="1497" y="493"/>
                </a:lnTo>
                <a:lnTo>
                  <a:pt x="1497" y="492"/>
                </a:lnTo>
                <a:lnTo>
                  <a:pt x="1497" y="493"/>
                </a:lnTo>
                <a:lnTo>
                  <a:pt x="1498" y="493"/>
                </a:lnTo>
                <a:lnTo>
                  <a:pt x="1501" y="495"/>
                </a:lnTo>
                <a:lnTo>
                  <a:pt x="1503" y="496"/>
                </a:lnTo>
                <a:lnTo>
                  <a:pt x="1503" y="496"/>
                </a:lnTo>
                <a:lnTo>
                  <a:pt x="1504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8" y="496"/>
                </a:lnTo>
                <a:lnTo>
                  <a:pt x="1508" y="497"/>
                </a:lnTo>
                <a:lnTo>
                  <a:pt x="1509" y="498"/>
                </a:lnTo>
                <a:lnTo>
                  <a:pt x="1509" y="499"/>
                </a:lnTo>
                <a:lnTo>
                  <a:pt x="1509" y="500"/>
                </a:lnTo>
                <a:lnTo>
                  <a:pt x="1508" y="500"/>
                </a:lnTo>
                <a:lnTo>
                  <a:pt x="1510" y="500"/>
                </a:lnTo>
                <a:lnTo>
                  <a:pt x="1513" y="500"/>
                </a:lnTo>
                <a:lnTo>
                  <a:pt x="1515" y="500"/>
                </a:lnTo>
                <a:lnTo>
                  <a:pt x="1517" y="500"/>
                </a:lnTo>
                <a:lnTo>
                  <a:pt x="1519" y="501"/>
                </a:lnTo>
                <a:lnTo>
                  <a:pt x="1521" y="501"/>
                </a:lnTo>
                <a:lnTo>
                  <a:pt x="1523" y="501"/>
                </a:lnTo>
                <a:lnTo>
                  <a:pt x="1524" y="501"/>
                </a:lnTo>
                <a:lnTo>
                  <a:pt x="1525" y="501"/>
                </a:lnTo>
                <a:lnTo>
                  <a:pt x="1527" y="502"/>
                </a:lnTo>
                <a:lnTo>
                  <a:pt x="1528" y="502"/>
                </a:lnTo>
                <a:lnTo>
                  <a:pt x="1529" y="502"/>
                </a:lnTo>
                <a:lnTo>
                  <a:pt x="1531" y="502"/>
                </a:lnTo>
                <a:lnTo>
                  <a:pt x="1531" y="502"/>
                </a:lnTo>
                <a:lnTo>
                  <a:pt x="1536" y="502"/>
                </a:lnTo>
                <a:lnTo>
                  <a:pt x="1536" y="501"/>
                </a:lnTo>
                <a:lnTo>
                  <a:pt x="1536" y="500"/>
                </a:lnTo>
                <a:lnTo>
                  <a:pt x="1541" y="500"/>
                </a:lnTo>
                <a:lnTo>
                  <a:pt x="1543" y="500"/>
                </a:lnTo>
                <a:lnTo>
                  <a:pt x="1543" y="499"/>
                </a:lnTo>
                <a:lnTo>
                  <a:pt x="1543" y="498"/>
                </a:lnTo>
                <a:lnTo>
                  <a:pt x="1547" y="498"/>
                </a:lnTo>
                <a:lnTo>
                  <a:pt x="1547" y="497"/>
                </a:lnTo>
                <a:lnTo>
                  <a:pt x="1548" y="497"/>
                </a:lnTo>
                <a:lnTo>
                  <a:pt x="1548" y="496"/>
                </a:lnTo>
                <a:lnTo>
                  <a:pt x="1549" y="496"/>
                </a:lnTo>
                <a:lnTo>
                  <a:pt x="1550" y="496"/>
                </a:lnTo>
                <a:lnTo>
                  <a:pt x="1550" y="496"/>
                </a:lnTo>
                <a:lnTo>
                  <a:pt x="1551" y="496"/>
                </a:lnTo>
                <a:lnTo>
                  <a:pt x="1552" y="495"/>
                </a:lnTo>
                <a:lnTo>
                  <a:pt x="1552" y="496"/>
                </a:lnTo>
                <a:lnTo>
                  <a:pt x="1553" y="496"/>
                </a:lnTo>
                <a:lnTo>
                  <a:pt x="1553" y="497"/>
                </a:lnTo>
                <a:lnTo>
                  <a:pt x="1553" y="498"/>
                </a:lnTo>
                <a:lnTo>
                  <a:pt x="1554" y="499"/>
                </a:lnTo>
                <a:lnTo>
                  <a:pt x="1554" y="500"/>
                </a:lnTo>
                <a:lnTo>
                  <a:pt x="1554" y="501"/>
                </a:lnTo>
                <a:lnTo>
                  <a:pt x="1556" y="501"/>
                </a:lnTo>
                <a:lnTo>
                  <a:pt x="1559" y="501"/>
                </a:lnTo>
                <a:lnTo>
                  <a:pt x="1564" y="501"/>
                </a:lnTo>
                <a:lnTo>
                  <a:pt x="1567" y="501"/>
                </a:lnTo>
                <a:lnTo>
                  <a:pt x="1567" y="501"/>
                </a:lnTo>
                <a:lnTo>
                  <a:pt x="1567" y="499"/>
                </a:lnTo>
                <a:lnTo>
                  <a:pt x="1567" y="498"/>
                </a:lnTo>
                <a:lnTo>
                  <a:pt x="1568" y="498"/>
                </a:lnTo>
                <a:lnTo>
                  <a:pt x="1569" y="498"/>
                </a:lnTo>
                <a:lnTo>
                  <a:pt x="1570" y="498"/>
                </a:lnTo>
                <a:lnTo>
                  <a:pt x="1571" y="498"/>
                </a:lnTo>
                <a:lnTo>
                  <a:pt x="1572" y="498"/>
                </a:lnTo>
                <a:lnTo>
                  <a:pt x="1573" y="498"/>
                </a:lnTo>
                <a:lnTo>
                  <a:pt x="1574" y="498"/>
                </a:lnTo>
                <a:lnTo>
                  <a:pt x="1575" y="498"/>
                </a:lnTo>
                <a:lnTo>
                  <a:pt x="1576" y="498"/>
                </a:lnTo>
                <a:lnTo>
                  <a:pt x="1577" y="498"/>
                </a:lnTo>
                <a:lnTo>
                  <a:pt x="1577" y="499"/>
                </a:lnTo>
                <a:lnTo>
                  <a:pt x="1577" y="500"/>
                </a:lnTo>
                <a:lnTo>
                  <a:pt x="1577" y="501"/>
                </a:lnTo>
                <a:lnTo>
                  <a:pt x="1579" y="501"/>
                </a:lnTo>
                <a:lnTo>
                  <a:pt x="1579" y="501"/>
                </a:lnTo>
                <a:lnTo>
                  <a:pt x="1579" y="500"/>
                </a:lnTo>
                <a:lnTo>
                  <a:pt x="1579" y="498"/>
                </a:lnTo>
                <a:lnTo>
                  <a:pt x="1581" y="498"/>
                </a:lnTo>
                <a:lnTo>
                  <a:pt x="1582" y="498"/>
                </a:lnTo>
                <a:lnTo>
                  <a:pt x="1583" y="498"/>
                </a:lnTo>
                <a:lnTo>
                  <a:pt x="1583" y="501"/>
                </a:lnTo>
                <a:lnTo>
                  <a:pt x="1583" y="502"/>
                </a:lnTo>
                <a:lnTo>
                  <a:pt x="1583" y="503"/>
                </a:lnTo>
                <a:lnTo>
                  <a:pt x="1582" y="503"/>
                </a:lnTo>
                <a:lnTo>
                  <a:pt x="1581" y="503"/>
                </a:lnTo>
                <a:lnTo>
                  <a:pt x="1579" y="503"/>
                </a:lnTo>
                <a:lnTo>
                  <a:pt x="1573" y="503"/>
                </a:lnTo>
                <a:lnTo>
                  <a:pt x="1568" y="503"/>
                </a:lnTo>
                <a:lnTo>
                  <a:pt x="1567" y="503"/>
                </a:lnTo>
                <a:lnTo>
                  <a:pt x="1561" y="503"/>
                </a:lnTo>
                <a:lnTo>
                  <a:pt x="1555" y="503"/>
                </a:lnTo>
                <a:lnTo>
                  <a:pt x="1553" y="503"/>
                </a:lnTo>
                <a:lnTo>
                  <a:pt x="1552" y="503"/>
                </a:lnTo>
                <a:lnTo>
                  <a:pt x="1551" y="503"/>
                </a:lnTo>
                <a:lnTo>
                  <a:pt x="1550" y="503"/>
                </a:lnTo>
                <a:lnTo>
                  <a:pt x="1545" y="503"/>
                </a:lnTo>
                <a:lnTo>
                  <a:pt x="1543" y="504"/>
                </a:lnTo>
                <a:lnTo>
                  <a:pt x="1542" y="504"/>
                </a:lnTo>
                <a:lnTo>
                  <a:pt x="1541" y="503"/>
                </a:lnTo>
                <a:lnTo>
                  <a:pt x="1539" y="503"/>
                </a:lnTo>
                <a:lnTo>
                  <a:pt x="1537" y="503"/>
                </a:lnTo>
                <a:lnTo>
                  <a:pt x="1535" y="503"/>
                </a:lnTo>
                <a:lnTo>
                  <a:pt x="1532" y="503"/>
                </a:lnTo>
                <a:lnTo>
                  <a:pt x="1531" y="503"/>
                </a:lnTo>
                <a:lnTo>
                  <a:pt x="1531" y="503"/>
                </a:lnTo>
                <a:lnTo>
                  <a:pt x="1528" y="503"/>
                </a:lnTo>
                <a:lnTo>
                  <a:pt x="1526" y="503"/>
                </a:lnTo>
                <a:lnTo>
                  <a:pt x="1524" y="503"/>
                </a:lnTo>
                <a:lnTo>
                  <a:pt x="1521" y="503"/>
                </a:lnTo>
                <a:lnTo>
                  <a:pt x="1521" y="506"/>
                </a:lnTo>
                <a:lnTo>
                  <a:pt x="1520" y="506"/>
                </a:lnTo>
                <a:lnTo>
                  <a:pt x="1519" y="505"/>
                </a:lnTo>
                <a:lnTo>
                  <a:pt x="1512" y="502"/>
                </a:lnTo>
                <a:lnTo>
                  <a:pt x="1510" y="502"/>
                </a:lnTo>
                <a:lnTo>
                  <a:pt x="1509" y="502"/>
                </a:lnTo>
                <a:lnTo>
                  <a:pt x="1509" y="504"/>
                </a:lnTo>
                <a:lnTo>
                  <a:pt x="1509" y="505"/>
                </a:lnTo>
                <a:lnTo>
                  <a:pt x="1506" y="505"/>
                </a:lnTo>
                <a:lnTo>
                  <a:pt x="1506" y="506"/>
                </a:lnTo>
                <a:lnTo>
                  <a:pt x="1505" y="506"/>
                </a:lnTo>
                <a:lnTo>
                  <a:pt x="1503" y="506"/>
                </a:lnTo>
                <a:lnTo>
                  <a:pt x="1503" y="505"/>
                </a:lnTo>
                <a:lnTo>
                  <a:pt x="1503" y="502"/>
                </a:lnTo>
                <a:lnTo>
                  <a:pt x="1502" y="502"/>
                </a:lnTo>
                <a:lnTo>
                  <a:pt x="1502" y="506"/>
                </a:lnTo>
                <a:lnTo>
                  <a:pt x="1502" y="507"/>
                </a:lnTo>
                <a:lnTo>
                  <a:pt x="1502" y="508"/>
                </a:lnTo>
                <a:lnTo>
                  <a:pt x="1501" y="508"/>
                </a:lnTo>
                <a:lnTo>
                  <a:pt x="1498" y="508"/>
                </a:lnTo>
                <a:lnTo>
                  <a:pt x="1495" y="508"/>
                </a:lnTo>
                <a:lnTo>
                  <a:pt x="1493" y="508"/>
                </a:lnTo>
                <a:lnTo>
                  <a:pt x="1492" y="508"/>
                </a:lnTo>
                <a:lnTo>
                  <a:pt x="1488" y="508"/>
                </a:lnTo>
                <a:lnTo>
                  <a:pt x="1483" y="508"/>
                </a:lnTo>
                <a:lnTo>
                  <a:pt x="1480" y="508"/>
                </a:lnTo>
                <a:lnTo>
                  <a:pt x="1474" y="506"/>
                </a:lnTo>
                <a:lnTo>
                  <a:pt x="1473" y="506"/>
                </a:lnTo>
                <a:lnTo>
                  <a:pt x="1473" y="505"/>
                </a:lnTo>
                <a:lnTo>
                  <a:pt x="1474" y="505"/>
                </a:lnTo>
                <a:lnTo>
                  <a:pt x="1474" y="503"/>
                </a:lnTo>
                <a:lnTo>
                  <a:pt x="1474" y="502"/>
                </a:lnTo>
                <a:lnTo>
                  <a:pt x="1471" y="501"/>
                </a:lnTo>
                <a:lnTo>
                  <a:pt x="1472" y="499"/>
                </a:lnTo>
                <a:lnTo>
                  <a:pt x="1469" y="498"/>
                </a:lnTo>
                <a:lnTo>
                  <a:pt x="1467" y="497"/>
                </a:lnTo>
                <a:lnTo>
                  <a:pt x="1466" y="497"/>
                </a:lnTo>
                <a:lnTo>
                  <a:pt x="1465" y="496"/>
                </a:lnTo>
                <a:lnTo>
                  <a:pt x="1464" y="496"/>
                </a:lnTo>
                <a:lnTo>
                  <a:pt x="1463" y="496"/>
                </a:lnTo>
                <a:lnTo>
                  <a:pt x="1462" y="498"/>
                </a:lnTo>
                <a:lnTo>
                  <a:pt x="1461" y="500"/>
                </a:lnTo>
                <a:lnTo>
                  <a:pt x="1461" y="501"/>
                </a:lnTo>
                <a:lnTo>
                  <a:pt x="1460" y="501"/>
                </a:lnTo>
                <a:lnTo>
                  <a:pt x="1458" y="501"/>
                </a:lnTo>
                <a:lnTo>
                  <a:pt x="1454" y="501"/>
                </a:lnTo>
                <a:lnTo>
                  <a:pt x="1448" y="501"/>
                </a:lnTo>
                <a:lnTo>
                  <a:pt x="1448" y="500"/>
                </a:lnTo>
                <a:lnTo>
                  <a:pt x="1448" y="493"/>
                </a:lnTo>
                <a:lnTo>
                  <a:pt x="1450" y="493"/>
                </a:lnTo>
                <a:lnTo>
                  <a:pt x="1451" y="493"/>
                </a:lnTo>
                <a:lnTo>
                  <a:pt x="1452" y="493"/>
                </a:lnTo>
                <a:lnTo>
                  <a:pt x="1451" y="492"/>
                </a:lnTo>
                <a:lnTo>
                  <a:pt x="1449" y="492"/>
                </a:lnTo>
                <a:lnTo>
                  <a:pt x="1447" y="491"/>
                </a:lnTo>
                <a:lnTo>
                  <a:pt x="1447" y="491"/>
                </a:lnTo>
                <a:lnTo>
                  <a:pt x="1446" y="491"/>
                </a:lnTo>
                <a:lnTo>
                  <a:pt x="1445" y="491"/>
                </a:lnTo>
                <a:lnTo>
                  <a:pt x="1444" y="491"/>
                </a:lnTo>
                <a:lnTo>
                  <a:pt x="1444" y="492"/>
                </a:lnTo>
                <a:lnTo>
                  <a:pt x="1444" y="493"/>
                </a:lnTo>
                <a:lnTo>
                  <a:pt x="1444" y="494"/>
                </a:lnTo>
                <a:lnTo>
                  <a:pt x="1444" y="495"/>
                </a:lnTo>
                <a:lnTo>
                  <a:pt x="1444" y="496"/>
                </a:lnTo>
                <a:lnTo>
                  <a:pt x="1444" y="496"/>
                </a:lnTo>
                <a:lnTo>
                  <a:pt x="1444" y="497"/>
                </a:lnTo>
                <a:lnTo>
                  <a:pt x="1444" y="499"/>
                </a:lnTo>
                <a:lnTo>
                  <a:pt x="1444" y="500"/>
                </a:lnTo>
                <a:lnTo>
                  <a:pt x="1444" y="501"/>
                </a:lnTo>
                <a:lnTo>
                  <a:pt x="1430" y="501"/>
                </a:lnTo>
                <a:lnTo>
                  <a:pt x="1419" y="501"/>
                </a:lnTo>
                <a:lnTo>
                  <a:pt x="1417" y="501"/>
                </a:lnTo>
                <a:lnTo>
                  <a:pt x="1411" y="501"/>
                </a:lnTo>
                <a:lnTo>
                  <a:pt x="1411" y="501"/>
                </a:lnTo>
                <a:lnTo>
                  <a:pt x="1411" y="500"/>
                </a:lnTo>
                <a:lnTo>
                  <a:pt x="1411" y="497"/>
                </a:lnTo>
                <a:lnTo>
                  <a:pt x="1410" y="498"/>
                </a:lnTo>
                <a:lnTo>
                  <a:pt x="1408" y="499"/>
                </a:lnTo>
                <a:lnTo>
                  <a:pt x="1408" y="500"/>
                </a:lnTo>
                <a:lnTo>
                  <a:pt x="1407" y="500"/>
                </a:lnTo>
                <a:lnTo>
                  <a:pt x="1407" y="501"/>
                </a:lnTo>
                <a:lnTo>
                  <a:pt x="1406" y="501"/>
                </a:lnTo>
                <a:lnTo>
                  <a:pt x="1405" y="502"/>
                </a:lnTo>
                <a:lnTo>
                  <a:pt x="1405" y="503"/>
                </a:lnTo>
                <a:lnTo>
                  <a:pt x="1404" y="503"/>
                </a:lnTo>
                <a:lnTo>
                  <a:pt x="1404" y="504"/>
                </a:lnTo>
                <a:lnTo>
                  <a:pt x="1403" y="504"/>
                </a:lnTo>
                <a:lnTo>
                  <a:pt x="1402" y="505"/>
                </a:lnTo>
                <a:lnTo>
                  <a:pt x="1400" y="507"/>
                </a:lnTo>
                <a:lnTo>
                  <a:pt x="1399" y="508"/>
                </a:lnTo>
                <a:lnTo>
                  <a:pt x="1399" y="508"/>
                </a:lnTo>
                <a:lnTo>
                  <a:pt x="1398" y="508"/>
                </a:lnTo>
                <a:lnTo>
                  <a:pt x="1398" y="509"/>
                </a:lnTo>
                <a:lnTo>
                  <a:pt x="1397" y="510"/>
                </a:lnTo>
                <a:lnTo>
                  <a:pt x="1396" y="510"/>
                </a:lnTo>
                <a:lnTo>
                  <a:pt x="1394" y="510"/>
                </a:lnTo>
                <a:lnTo>
                  <a:pt x="1391" y="510"/>
                </a:lnTo>
                <a:lnTo>
                  <a:pt x="1388" y="510"/>
                </a:lnTo>
                <a:lnTo>
                  <a:pt x="1387" y="510"/>
                </a:lnTo>
                <a:lnTo>
                  <a:pt x="1386" y="510"/>
                </a:lnTo>
                <a:lnTo>
                  <a:pt x="1385" y="510"/>
                </a:lnTo>
                <a:lnTo>
                  <a:pt x="1384" y="510"/>
                </a:lnTo>
                <a:lnTo>
                  <a:pt x="1383" y="510"/>
                </a:lnTo>
                <a:lnTo>
                  <a:pt x="1382" y="510"/>
                </a:lnTo>
                <a:lnTo>
                  <a:pt x="1380" y="510"/>
                </a:lnTo>
                <a:lnTo>
                  <a:pt x="1379" y="510"/>
                </a:lnTo>
                <a:lnTo>
                  <a:pt x="1376" y="510"/>
                </a:lnTo>
                <a:lnTo>
                  <a:pt x="1376" y="508"/>
                </a:lnTo>
                <a:lnTo>
                  <a:pt x="1376" y="507"/>
                </a:lnTo>
                <a:lnTo>
                  <a:pt x="1376" y="506"/>
                </a:lnTo>
                <a:lnTo>
                  <a:pt x="1376" y="505"/>
                </a:lnTo>
                <a:lnTo>
                  <a:pt x="1376" y="504"/>
                </a:lnTo>
                <a:lnTo>
                  <a:pt x="1376" y="502"/>
                </a:lnTo>
                <a:lnTo>
                  <a:pt x="1376" y="501"/>
                </a:lnTo>
                <a:lnTo>
                  <a:pt x="1376" y="500"/>
                </a:lnTo>
                <a:lnTo>
                  <a:pt x="1376" y="499"/>
                </a:lnTo>
                <a:lnTo>
                  <a:pt x="1376" y="498"/>
                </a:lnTo>
                <a:lnTo>
                  <a:pt x="1376" y="494"/>
                </a:lnTo>
                <a:lnTo>
                  <a:pt x="1376" y="493"/>
                </a:lnTo>
                <a:lnTo>
                  <a:pt x="1376" y="492"/>
                </a:lnTo>
                <a:lnTo>
                  <a:pt x="1376" y="491"/>
                </a:lnTo>
                <a:lnTo>
                  <a:pt x="1375" y="490"/>
                </a:lnTo>
                <a:lnTo>
                  <a:pt x="1375" y="489"/>
                </a:lnTo>
                <a:lnTo>
                  <a:pt x="1375" y="488"/>
                </a:lnTo>
                <a:lnTo>
                  <a:pt x="1375" y="487"/>
                </a:lnTo>
                <a:lnTo>
                  <a:pt x="1375" y="486"/>
                </a:lnTo>
                <a:lnTo>
                  <a:pt x="1373" y="486"/>
                </a:lnTo>
                <a:lnTo>
                  <a:pt x="1372" y="486"/>
                </a:lnTo>
                <a:lnTo>
                  <a:pt x="1371" y="486"/>
                </a:lnTo>
                <a:lnTo>
                  <a:pt x="1369" y="486"/>
                </a:lnTo>
                <a:lnTo>
                  <a:pt x="1368" y="486"/>
                </a:lnTo>
                <a:lnTo>
                  <a:pt x="1367" y="486"/>
                </a:lnTo>
                <a:lnTo>
                  <a:pt x="1366" y="486"/>
                </a:lnTo>
                <a:lnTo>
                  <a:pt x="1365" y="486"/>
                </a:lnTo>
                <a:lnTo>
                  <a:pt x="1364" y="486"/>
                </a:lnTo>
                <a:lnTo>
                  <a:pt x="1363" y="486"/>
                </a:lnTo>
                <a:lnTo>
                  <a:pt x="1362" y="486"/>
                </a:lnTo>
                <a:lnTo>
                  <a:pt x="1361" y="486"/>
                </a:lnTo>
                <a:lnTo>
                  <a:pt x="1360" y="485"/>
                </a:lnTo>
                <a:lnTo>
                  <a:pt x="1358" y="485"/>
                </a:lnTo>
                <a:lnTo>
                  <a:pt x="1348" y="486"/>
                </a:lnTo>
                <a:lnTo>
                  <a:pt x="1347" y="486"/>
                </a:lnTo>
                <a:lnTo>
                  <a:pt x="1344" y="486"/>
                </a:lnTo>
                <a:lnTo>
                  <a:pt x="1344" y="487"/>
                </a:lnTo>
                <a:lnTo>
                  <a:pt x="1342" y="487"/>
                </a:lnTo>
                <a:lnTo>
                  <a:pt x="1341" y="488"/>
                </a:lnTo>
                <a:lnTo>
                  <a:pt x="1341" y="489"/>
                </a:lnTo>
                <a:lnTo>
                  <a:pt x="1344" y="489"/>
                </a:lnTo>
                <a:lnTo>
                  <a:pt x="1345" y="489"/>
                </a:lnTo>
                <a:lnTo>
                  <a:pt x="1347" y="489"/>
                </a:lnTo>
                <a:lnTo>
                  <a:pt x="1347" y="490"/>
                </a:lnTo>
                <a:lnTo>
                  <a:pt x="1352" y="490"/>
                </a:lnTo>
                <a:lnTo>
                  <a:pt x="1355" y="489"/>
                </a:lnTo>
                <a:lnTo>
                  <a:pt x="1355" y="490"/>
                </a:lnTo>
                <a:lnTo>
                  <a:pt x="1355" y="491"/>
                </a:lnTo>
                <a:lnTo>
                  <a:pt x="1355" y="493"/>
                </a:lnTo>
                <a:lnTo>
                  <a:pt x="1354" y="493"/>
                </a:lnTo>
                <a:lnTo>
                  <a:pt x="1354" y="495"/>
                </a:lnTo>
                <a:lnTo>
                  <a:pt x="1354" y="500"/>
                </a:lnTo>
                <a:lnTo>
                  <a:pt x="1354" y="510"/>
                </a:lnTo>
                <a:lnTo>
                  <a:pt x="1352" y="510"/>
                </a:lnTo>
                <a:lnTo>
                  <a:pt x="1352" y="504"/>
                </a:lnTo>
                <a:lnTo>
                  <a:pt x="1352" y="502"/>
                </a:lnTo>
                <a:lnTo>
                  <a:pt x="1350" y="502"/>
                </a:lnTo>
                <a:lnTo>
                  <a:pt x="1349" y="502"/>
                </a:lnTo>
                <a:lnTo>
                  <a:pt x="1349" y="501"/>
                </a:lnTo>
                <a:lnTo>
                  <a:pt x="1349" y="500"/>
                </a:lnTo>
                <a:lnTo>
                  <a:pt x="1349" y="497"/>
                </a:lnTo>
                <a:lnTo>
                  <a:pt x="1349" y="495"/>
                </a:lnTo>
                <a:lnTo>
                  <a:pt x="1347" y="495"/>
                </a:lnTo>
                <a:lnTo>
                  <a:pt x="1345" y="495"/>
                </a:lnTo>
                <a:lnTo>
                  <a:pt x="1344" y="491"/>
                </a:lnTo>
                <a:lnTo>
                  <a:pt x="1342" y="491"/>
                </a:lnTo>
                <a:lnTo>
                  <a:pt x="1342" y="495"/>
                </a:lnTo>
                <a:lnTo>
                  <a:pt x="1342" y="496"/>
                </a:lnTo>
                <a:lnTo>
                  <a:pt x="1342" y="497"/>
                </a:lnTo>
                <a:lnTo>
                  <a:pt x="1342" y="500"/>
                </a:lnTo>
                <a:lnTo>
                  <a:pt x="1342" y="501"/>
                </a:lnTo>
                <a:lnTo>
                  <a:pt x="1342" y="503"/>
                </a:lnTo>
                <a:lnTo>
                  <a:pt x="1343" y="503"/>
                </a:lnTo>
                <a:lnTo>
                  <a:pt x="1343" y="510"/>
                </a:lnTo>
                <a:lnTo>
                  <a:pt x="1343" y="511"/>
                </a:lnTo>
                <a:lnTo>
                  <a:pt x="1344" y="511"/>
                </a:lnTo>
                <a:lnTo>
                  <a:pt x="1345" y="511"/>
                </a:lnTo>
                <a:lnTo>
                  <a:pt x="1347" y="511"/>
                </a:lnTo>
                <a:lnTo>
                  <a:pt x="1347" y="510"/>
                </a:lnTo>
                <a:lnTo>
                  <a:pt x="1348" y="510"/>
                </a:lnTo>
                <a:lnTo>
                  <a:pt x="1348" y="511"/>
                </a:lnTo>
                <a:lnTo>
                  <a:pt x="1348" y="512"/>
                </a:lnTo>
                <a:lnTo>
                  <a:pt x="1348" y="513"/>
                </a:lnTo>
                <a:lnTo>
                  <a:pt x="1348" y="515"/>
                </a:lnTo>
                <a:lnTo>
                  <a:pt x="1348" y="516"/>
                </a:lnTo>
                <a:lnTo>
                  <a:pt x="1348" y="517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8" y="520"/>
                </a:lnTo>
                <a:lnTo>
                  <a:pt x="1348" y="526"/>
                </a:lnTo>
                <a:lnTo>
                  <a:pt x="1348" y="527"/>
                </a:lnTo>
                <a:lnTo>
                  <a:pt x="1348" y="532"/>
                </a:lnTo>
                <a:lnTo>
                  <a:pt x="1346" y="532"/>
                </a:lnTo>
                <a:lnTo>
                  <a:pt x="1344" y="532"/>
                </a:lnTo>
                <a:lnTo>
                  <a:pt x="1343" y="531"/>
                </a:lnTo>
                <a:lnTo>
                  <a:pt x="1343" y="530"/>
                </a:lnTo>
                <a:lnTo>
                  <a:pt x="1343" y="529"/>
                </a:lnTo>
                <a:lnTo>
                  <a:pt x="1343" y="528"/>
                </a:lnTo>
                <a:lnTo>
                  <a:pt x="1343" y="527"/>
                </a:lnTo>
                <a:lnTo>
                  <a:pt x="1343" y="525"/>
                </a:lnTo>
                <a:lnTo>
                  <a:pt x="1343" y="524"/>
                </a:lnTo>
                <a:lnTo>
                  <a:pt x="1341" y="524"/>
                </a:lnTo>
                <a:lnTo>
                  <a:pt x="1340" y="524"/>
                </a:lnTo>
                <a:lnTo>
                  <a:pt x="1340" y="523"/>
                </a:lnTo>
                <a:lnTo>
                  <a:pt x="1340" y="520"/>
                </a:lnTo>
                <a:lnTo>
                  <a:pt x="1340" y="520"/>
                </a:lnTo>
                <a:lnTo>
                  <a:pt x="1338" y="520"/>
                </a:lnTo>
                <a:lnTo>
                  <a:pt x="1337" y="520"/>
                </a:lnTo>
                <a:lnTo>
                  <a:pt x="1333" y="520"/>
                </a:lnTo>
                <a:lnTo>
                  <a:pt x="1325" y="520"/>
                </a:lnTo>
                <a:lnTo>
                  <a:pt x="1323" y="520"/>
                </a:lnTo>
                <a:lnTo>
                  <a:pt x="1323" y="524"/>
                </a:lnTo>
                <a:lnTo>
                  <a:pt x="1324" y="525"/>
                </a:lnTo>
                <a:lnTo>
                  <a:pt x="1324" y="527"/>
                </a:lnTo>
                <a:lnTo>
                  <a:pt x="1321" y="527"/>
                </a:lnTo>
                <a:lnTo>
                  <a:pt x="1319" y="527"/>
                </a:lnTo>
                <a:lnTo>
                  <a:pt x="1313" y="528"/>
                </a:lnTo>
                <a:lnTo>
                  <a:pt x="1313" y="527"/>
                </a:lnTo>
                <a:lnTo>
                  <a:pt x="1313" y="526"/>
                </a:lnTo>
                <a:lnTo>
                  <a:pt x="1313" y="525"/>
                </a:lnTo>
                <a:lnTo>
                  <a:pt x="1313" y="524"/>
                </a:lnTo>
                <a:lnTo>
                  <a:pt x="1313" y="523"/>
                </a:lnTo>
                <a:lnTo>
                  <a:pt x="1312" y="522"/>
                </a:lnTo>
                <a:lnTo>
                  <a:pt x="1312" y="521"/>
                </a:lnTo>
                <a:lnTo>
                  <a:pt x="1312" y="520"/>
                </a:lnTo>
                <a:lnTo>
                  <a:pt x="1312" y="517"/>
                </a:lnTo>
                <a:lnTo>
                  <a:pt x="1312" y="515"/>
                </a:lnTo>
                <a:lnTo>
                  <a:pt x="1312" y="514"/>
                </a:lnTo>
                <a:lnTo>
                  <a:pt x="1312" y="513"/>
                </a:lnTo>
                <a:lnTo>
                  <a:pt x="1312" y="512"/>
                </a:lnTo>
                <a:lnTo>
                  <a:pt x="1312" y="511"/>
                </a:lnTo>
                <a:lnTo>
                  <a:pt x="1311" y="511"/>
                </a:lnTo>
                <a:lnTo>
                  <a:pt x="1311" y="510"/>
                </a:lnTo>
                <a:lnTo>
                  <a:pt x="1311" y="500"/>
                </a:lnTo>
                <a:lnTo>
                  <a:pt x="1311" y="498"/>
                </a:lnTo>
                <a:lnTo>
                  <a:pt x="1311" y="496"/>
                </a:lnTo>
                <a:lnTo>
                  <a:pt x="1311" y="495"/>
                </a:lnTo>
                <a:lnTo>
                  <a:pt x="1311" y="493"/>
                </a:lnTo>
                <a:lnTo>
                  <a:pt x="1311" y="492"/>
                </a:lnTo>
                <a:lnTo>
                  <a:pt x="1310" y="492"/>
                </a:lnTo>
                <a:lnTo>
                  <a:pt x="1307" y="492"/>
                </a:lnTo>
                <a:lnTo>
                  <a:pt x="1307" y="493"/>
                </a:lnTo>
                <a:lnTo>
                  <a:pt x="1307" y="494"/>
                </a:lnTo>
                <a:lnTo>
                  <a:pt x="1306" y="494"/>
                </a:lnTo>
                <a:lnTo>
                  <a:pt x="1306" y="496"/>
                </a:lnTo>
                <a:lnTo>
                  <a:pt x="1306" y="504"/>
                </a:lnTo>
                <a:lnTo>
                  <a:pt x="1303" y="504"/>
                </a:lnTo>
                <a:lnTo>
                  <a:pt x="1302" y="504"/>
                </a:lnTo>
                <a:lnTo>
                  <a:pt x="1298" y="504"/>
                </a:lnTo>
                <a:lnTo>
                  <a:pt x="1297" y="504"/>
                </a:lnTo>
                <a:lnTo>
                  <a:pt x="1291" y="505"/>
                </a:lnTo>
                <a:lnTo>
                  <a:pt x="1287" y="505"/>
                </a:lnTo>
                <a:lnTo>
                  <a:pt x="1287" y="503"/>
                </a:lnTo>
                <a:lnTo>
                  <a:pt x="1287" y="501"/>
                </a:lnTo>
                <a:lnTo>
                  <a:pt x="1287" y="500"/>
                </a:lnTo>
                <a:lnTo>
                  <a:pt x="1287" y="499"/>
                </a:lnTo>
                <a:lnTo>
                  <a:pt x="1287" y="498"/>
                </a:lnTo>
                <a:lnTo>
                  <a:pt x="1286" y="498"/>
                </a:lnTo>
                <a:lnTo>
                  <a:pt x="1280" y="498"/>
                </a:lnTo>
                <a:lnTo>
                  <a:pt x="1280" y="498"/>
                </a:lnTo>
                <a:lnTo>
                  <a:pt x="1280" y="497"/>
                </a:lnTo>
                <a:lnTo>
                  <a:pt x="1280" y="496"/>
                </a:lnTo>
                <a:lnTo>
                  <a:pt x="1280" y="496"/>
                </a:lnTo>
                <a:lnTo>
                  <a:pt x="1280" y="494"/>
                </a:lnTo>
                <a:lnTo>
                  <a:pt x="1280" y="492"/>
                </a:lnTo>
                <a:lnTo>
                  <a:pt x="1273" y="492"/>
                </a:lnTo>
                <a:lnTo>
                  <a:pt x="1272" y="492"/>
                </a:lnTo>
                <a:lnTo>
                  <a:pt x="1271" y="492"/>
                </a:lnTo>
                <a:lnTo>
                  <a:pt x="1270" y="492"/>
                </a:lnTo>
                <a:lnTo>
                  <a:pt x="1269" y="492"/>
                </a:lnTo>
                <a:lnTo>
                  <a:pt x="1269" y="493"/>
                </a:lnTo>
                <a:lnTo>
                  <a:pt x="1269" y="494"/>
                </a:lnTo>
                <a:lnTo>
                  <a:pt x="1269" y="496"/>
                </a:lnTo>
                <a:lnTo>
                  <a:pt x="1269" y="496"/>
                </a:lnTo>
                <a:lnTo>
                  <a:pt x="1263" y="496"/>
                </a:lnTo>
                <a:lnTo>
                  <a:pt x="1262" y="496"/>
                </a:lnTo>
                <a:lnTo>
                  <a:pt x="1262" y="496"/>
                </a:lnTo>
                <a:lnTo>
                  <a:pt x="1261" y="496"/>
                </a:lnTo>
                <a:lnTo>
                  <a:pt x="1260" y="496"/>
                </a:lnTo>
                <a:lnTo>
                  <a:pt x="1260" y="498"/>
                </a:lnTo>
                <a:lnTo>
                  <a:pt x="1260" y="500"/>
                </a:lnTo>
                <a:lnTo>
                  <a:pt x="1259" y="500"/>
                </a:lnTo>
                <a:lnTo>
                  <a:pt x="1257" y="500"/>
                </a:lnTo>
                <a:lnTo>
                  <a:pt x="1256" y="500"/>
                </a:lnTo>
                <a:lnTo>
                  <a:pt x="1256" y="500"/>
                </a:lnTo>
                <a:lnTo>
                  <a:pt x="1256" y="502"/>
                </a:lnTo>
                <a:lnTo>
                  <a:pt x="1256" y="505"/>
                </a:lnTo>
                <a:lnTo>
                  <a:pt x="1256" y="508"/>
                </a:lnTo>
                <a:lnTo>
                  <a:pt x="1256" y="513"/>
                </a:lnTo>
                <a:lnTo>
                  <a:pt x="1256" y="517"/>
                </a:lnTo>
                <a:lnTo>
                  <a:pt x="1256" y="525"/>
                </a:lnTo>
                <a:lnTo>
                  <a:pt x="1257" y="533"/>
                </a:lnTo>
                <a:lnTo>
                  <a:pt x="1257" y="541"/>
                </a:lnTo>
                <a:lnTo>
                  <a:pt x="1257" y="542"/>
                </a:lnTo>
                <a:lnTo>
                  <a:pt x="1257" y="546"/>
                </a:lnTo>
                <a:lnTo>
                  <a:pt x="1257" y="550"/>
                </a:lnTo>
                <a:lnTo>
                  <a:pt x="1257" y="558"/>
                </a:lnTo>
                <a:lnTo>
                  <a:pt x="1257" y="561"/>
                </a:lnTo>
                <a:lnTo>
                  <a:pt x="1258" y="564"/>
                </a:lnTo>
                <a:lnTo>
                  <a:pt x="1258" y="566"/>
                </a:lnTo>
                <a:lnTo>
                  <a:pt x="1258" y="569"/>
                </a:lnTo>
                <a:lnTo>
                  <a:pt x="1258" y="574"/>
                </a:lnTo>
                <a:lnTo>
                  <a:pt x="1258" y="580"/>
                </a:lnTo>
                <a:lnTo>
                  <a:pt x="1258" y="582"/>
                </a:lnTo>
                <a:lnTo>
                  <a:pt x="1258" y="584"/>
                </a:lnTo>
                <a:lnTo>
                  <a:pt x="1258" y="585"/>
                </a:lnTo>
                <a:lnTo>
                  <a:pt x="1273" y="585"/>
                </a:lnTo>
                <a:lnTo>
                  <a:pt x="1273" y="584"/>
                </a:lnTo>
                <a:lnTo>
                  <a:pt x="1273" y="582"/>
                </a:lnTo>
                <a:lnTo>
                  <a:pt x="1291" y="582"/>
                </a:lnTo>
                <a:lnTo>
                  <a:pt x="1291" y="587"/>
                </a:lnTo>
                <a:lnTo>
                  <a:pt x="1291" y="588"/>
                </a:lnTo>
                <a:lnTo>
                  <a:pt x="1291" y="589"/>
                </a:lnTo>
                <a:lnTo>
                  <a:pt x="1291" y="590"/>
                </a:lnTo>
                <a:lnTo>
                  <a:pt x="1291" y="591"/>
                </a:lnTo>
                <a:lnTo>
                  <a:pt x="1291" y="592"/>
                </a:lnTo>
                <a:lnTo>
                  <a:pt x="1291" y="592"/>
                </a:lnTo>
                <a:lnTo>
                  <a:pt x="1291" y="593"/>
                </a:lnTo>
                <a:lnTo>
                  <a:pt x="1292" y="593"/>
                </a:lnTo>
                <a:lnTo>
                  <a:pt x="1293" y="593"/>
                </a:lnTo>
                <a:lnTo>
                  <a:pt x="1294" y="593"/>
                </a:lnTo>
                <a:lnTo>
                  <a:pt x="1295" y="593"/>
                </a:lnTo>
                <a:lnTo>
                  <a:pt x="1296" y="593"/>
                </a:lnTo>
                <a:lnTo>
                  <a:pt x="1300" y="593"/>
                </a:lnTo>
                <a:lnTo>
                  <a:pt x="1302" y="593"/>
                </a:lnTo>
                <a:lnTo>
                  <a:pt x="1303" y="593"/>
                </a:lnTo>
                <a:lnTo>
                  <a:pt x="1304" y="593"/>
                </a:lnTo>
                <a:lnTo>
                  <a:pt x="1304" y="593"/>
                </a:lnTo>
                <a:lnTo>
                  <a:pt x="1305" y="593"/>
                </a:lnTo>
                <a:lnTo>
                  <a:pt x="1307" y="593"/>
                </a:lnTo>
                <a:lnTo>
                  <a:pt x="1308" y="593"/>
                </a:lnTo>
                <a:lnTo>
                  <a:pt x="1308" y="594"/>
                </a:lnTo>
                <a:lnTo>
                  <a:pt x="1308" y="595"/>
                </a:lnTo>
                <a:lnTo>
                  <a:pt x="1308" y="596"/>
                </a:lnTo>
                <a:lnTo>
                  <a:pt x="1308" y="597"/>
                </a:lnTo>
                <a:lnTo>
                  <a:pt x="1308" y="598"/>
                </a:lnTo>
                <a:lnTo>
                  <a:pt x="1308" y="599"/>
                </a:lnTo>
                <a:lnTo>
                  <a:pt x="1308" y="600"/>
                </a:lnTo>
                <a:lnTo>
                  <a:pt x="1308" y="601"/>
                </a:lnTo>
                <a:lnTo>
                  <a:pt x="1308" y="603"/>
                </a:lnTo>
                <a:lnTo>
                  <a:pt x="1308" y="604"/>
                </a:lnTo>
                <a:lnTo>
                  <a:pt x="1308" y="604"/>
                </a:lnTo>
                <a:lnTo>
                  <a:pt x="1308" y="605"/>
                </a:lnTo>
                <a:lnTo>
                  <a:pt x="1308" y="606"/>
                </a:lnTo>
                <a:lnTo>
                  <a:pt x="1307" y="606"/>
                </a:lnTo>
                <a:lnTo>
                  <a:pt x="1306" y="606"/>
                </a:lnTo>
                <a:lnTo>
                  <a:pt x="1305" y="606"/>
                </a:lnTo>
                <a:lnTo>
                  <a:pt x="1304" y="606"/>
                </a:lnTo>
                <a:lnTo>
                  <a:pt x="1304" y="606"/>
                </a:lnTo>
                <a:lnTo>
                  <a:pt x="1303" y="606"/>
                </a:lnTo>
                <a:lnTo>
                  <a:pt x="1302" y="606"/>
                </a:lnTo>
                <a:lnTo>
                  <a:pt x="1301" y="606"/>
                </a:lnTo>
                <a:lnTo>
                  <a:pt x="1300" y="606"/>
                </a:lnTo>
                <a:lnTo>
                  <a:pt x="1299" y="606"/>
                </a:lnTo>
                <a:lnTo>
                  <a:pt x="1298" y="606"/>
                </a:lnTo>
                <a:lnTo>
                  <a:pt x="1297" y="606"/>
                </a:lnTo>
                <a:lnTo>
                  <a:pt x="1296" y="606"/>
                </a:lnTo>
                <a:lnTo>
                  <a:pt x="1295" y="606"/>
                </a:lnTo>
                <a:lnTo>
                  <a:pt x="1294" y="606"/>
                </a:lnTo>
                <a:lnTo>
                  <a:pt x="1293" y="606"/>
                </a:lnTo>
                <a:lnTo>
                  <a:pt x="1292" y="606"/>
                </a:lnTo>
                <a:lnTo>
                  <a:pt x="1292" y="606"/>
                </a:lnTo>
                <a:lnTo>
                  <a:pt x="1291" y="606"/>
                </a:lnTo>
                <a:lnTo>
                  <a:pt x="1290" y="606"/>
                </a:lnTo>
                <a:lnTo>
                  <a:pt x="1289" y="606"/>
                </a:lnTo>
                <a:lnTo>
                  <a:pt x="1288" y="606"/>
                </a:lnTo>
                <a:lnTo>
                  <a:pt x="1287" y="606"/>
                </a:lnTo>
                <a:lnTo>
                  <a:pt x="1286" y="606"/>
                </a:lnTo>
                <a:lnTo>
                  <a:pt x="1285" y="606"/>
                </a:lnTo>
                <a:lnTo>
                  <a:pt x="1284" y="606"/>
                </a:lnTo>
                <a:lnTo>
                  <a:pt x="1283" y="606"/>
                </a:lnTo>
                <a:lnTo>
                  <a:pt x="1282" y="606"/>
                </a:lnTo>
                <a:lnTo>
                  <a:pt x="1281" y="606"/>
                </a:lnTo>
                <a:lnTo>
                  <a:pt x="1280" y="606"/>
                </a:lnTo>
                <a:lnTo>
                  <a:pt x="1280" y="606"/>
                </a:lnTo>
                <a:lnTo>
                  <a:pt x="1279" y="606"/>
                </a:lnTo>
                <a:lnTo>
                  <a:pt x="1278" y="606"/>
                </a:lnTo>
                <a:lnTo>
                  <a:pt x="1277" y="606"/>
                </a:lnTo>
                <a:lnTo>
                  <a:pt x="1275" y="606"/>
                </a:lnTo>
                <a:lnTo>
                  <a:pt x="1273" y="606"/>
                </a:lnTo>
                <a:lnTo>
                  <a:pt x="1272" y="606"/>
                </a:lnTo>
                <a:lnTo>
                  <a:pt x="1271" y="606"/>
                </a:lnTo>
                <a:lnTo>
                  <a:pt x="1270" y="606"/>
                </a:lnTo>
                <a:lnTo>
                  <a:pt x="1269" y="606"/>
                </a:lnTo>
                <a:lnTo>
                  <a:pt x="1268" y="606"/>
                </a:lnTo>
                <a:lnTo>
                  <a:pt x="1268" y="606"/>
                </a:lnTo>
                <a:lnTo>
                  <a:pt x="1267" y="606"/>
                </a:lnTo>
                <a:lnTo>
                  <a:pt x="1266" y="606"/>
                </a:lnTo>
                <a:lnTo>
                  <a:pt x="1265" y="606"/>
                </a:lnTo>
                <a:lnTo>
                  <a:pt x="1264" y="606"/>
                </a:lnTo>
                <a:lnTo>
                  <a:pt x="1263" y="606"/>
                </a:lnTo>
                <a:lnTo>
                  <a:pt x="1262" y="606"/>
                </a:lnTo>
                <a:lnTo>
                  <a:pt x="1261" y="606"/>
                </a:lnTo>
                <a:lnTo>
                  <a:pt x="1260" y="606"/>
                </a:lnTo>
                <a:lnTo>
                  <a:pt x="1259" y="606"/>
                </a:lnTo>
                <a:lnTo>
                  <a:pt x="1258" y="606"/>
                </a:lnTo>
                <a:lnTo>
                  <a:pt x="1258" y="607"/>
                </a:lnTo>
                <a:lnTo>
                  <a:pt x="1258" y="608"/>
                </a:lnTo>
                <a:lnTo>
                  <a:pt x="1258" y="609"/>
                </a:lnTo>
                <a:lnTo>
                  <a:pt x="1258" y="610"/>
                </a:lnTo>
                <a:lnTo>
                  <a:pt x="1258" y="611"/>
                </a:lnTo>
                <a:lnTo>
                  <a:pt x="1258" y="612"/>
                </a:lnTo>
                <a:lnTo>
                  <a:pt x="1258" y="614"/>
                </a:lnTo>
                <a:lnTo>
                  <a:pt x="1258" y="615"/>
                </a:lnTo>
                <a:lnTo>
                  <a:pt x="1258" y="616"/>
                </a:lnTo>
                <a:lnTo>
                  <a:pt x="1258" y="616"/>
                </a:lnTo>
                <a:lnTo>
                  <a:pt x="1258" y="619"/>
                </a:lnTo>
                <a:lnTo>
                  <a:pt x="1258" y="620"/>
                </a:lnTo>
                <a:lnTo>
                  <a:pt x="1258" y="621"/>
                </a:lnTo>
                <a:lnTo>
                  <a:pt x="1258" y="622"/>
                </a:lnTo>
                <a:lnTo>
                  <a:pt x="1258" y="623"/>
                </a:lnTo>
                <a:lnTo>
                  <a:pt x="1258" y="624"/>
                </a:lnTo>
                <a:lnTo>
                  <a:pt x="1258" y="625"/>
                </a:lnTo>
                <a:lnTo>
                  <a:pt x="1258" y="626"/>
                </a:lnTo>
                <a:lnTo>
                  <a:pt x="1258" y="627"/>
                </a:lnTo>
                <a:lnTo>
                  <a:pt x="1258" y="628"/>
                </a:lnTo>
                <a:lnTo>
                  <a:pt x="1257" y="629"/>
                </a:lnTo>
                <a:lnTo>
                  <a:pt x="1257" y="630"/>
                </a:lnTo>
                <a:lnTo>
                  <a:pt x="1257" y="631"/>
                </a:lnTo>
                <a:lnTo>
                  <a:pt x="1258" y="631"/>
                </a:lnTo>
                <a:lnTo>
                  <a:pt x="1258" y="632"/>
                </a:lnTo>
                <a:lnTo>
                  <a:pt x="1258" y="633"/>
                </a:lnTo>
                <a:lnTo>
                  <a:pt x="1259" y="633"/>
                </a:lnTo>
                <a:lnTo>
                  <a:pt x="1259" y="634"/>
                </a:lnTo>
                <a:lnTo>
                  <a:pt x="1260" y="635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40"/>
                </a:lnTo>
                <a:lnTo>
                  <a:pt x="1264" y="642"/>
                </a:lnTo>
                <a:lnTo>
                  <a:pt x="1264" y="643"/>
                </a:lnTo>
                <a:lnTo>
                  <a:pt x="1265" y="644"/>
                </a:lnTo>
                <a:lnTo>
                  <a:pt x="1265" y="645"/>
                </a:lnTo>
                <a:lnTo>
                  <a:pt x="1266" y="645"/>
                </a:lnTo>
                <a:lnTo>
                  <a:pt x="1267" y="645"/>
                </a:lnTo>
                <a:lnTo>
                  <a:pt x="1270" y="645"/>
                </a:lnTo>
                <a:lnTo>
                  <a:pt x="1272" y="645"/>
                </a:lnTo>
                <a:lnTo>
                  <a:pt x="1280" y="645"/>
                </a:lnTo>
                <a:lnTo>
                  <a:pt x="1282" y="645"/>
                </a:lnTo>
                <a:lnTo>
                  <a:pt x="1286" y="645"/>
                </a:lnTo>
                <a:lnTo>
                  <a:pt x="1290" y="645"/>
                </a:lnTo>
                <a:lnTo>
                  <a:pt x="1290" y="644"/>
                </a:lnTo>
                <a:lnTo>
                  <a:pt x="1290" y="643"/>
                </a:lnTo>
                <a:lnTo>
                  <a:pt x="1290" y="641"/>
                </a:lnTo>
                <a:lnTo>
                  <a:pt x="1291" y="641"/>
                </a:lnTo>
                <a:lnTo>
                  <a:pt x="1289" y="640"/>
                </a:lnTo>
                <a:lnTo>
                  <a:pt x="1289" y="638"/>
                </a:lnTo>
                <a:lnTo>
                  <a:pt x="1288" y="637"/>
                </a:lnTo>
                <a:lnTo>
                  <a:pt x="1289" y="637"/>
                </a:lnTo>
                <a:lnTo>
                  <a:pt x="1290" y="637"/>
                </a:lnTo>
                <a:lnTo>
                  <a:pt x="1291" y="637"/>
                </a:lnTo>
                <a:lnTo>
                  <a:pt x="1292" y="637"/>
                </a:lnTo>
                <a:lnTo>
                  <a:pt x="1292" y="637"/>
                </a:lnTo>
                <a:lnTo>
                  <a:pt x="1293" y="637"/>
                </a:lnTo>
                <a:lnTo>
                  <a:pt x="1294" y="637"/>
                </a:lnTo>
                <a:lnTo>
                  <a:pt x="1295" y="637"/>
                </a:lnTo>
                <a:lnTo>
                  <a:pt x="1296" y="637"/>
                </a:lnTo>
                <a:lnTo>
                  <a:pt x="1297" y="637"/>
                </a:lnTo>
                <a:lnTo>
                  <a:pt x="1298" y="637"/>
                </a:lnTo>
                <a:lnTo>
                  <a:pt x="1299" y="637"/>
                </a:lnTo>
                <a:lnTo>
                  <a:pt x="1300" y="637"/>
                </a:lnTo>
                <a:lnTo>
                  <a:pt x="1301" y="637"/>
                </a:lnTo>
                <a:lnTo>
                  <a:pt x="1302" y="637"/>
                </a:lnTo>
                <a:lnTo>
                  <a:pt x="1303" y="637"/>
                </a:lnTo>
                <a:lnTo>
                  <a:pt x="1304" y="637"/>
                </a:lnTo>
                <a:lnTo>
                  <a:pt x="1304" y="638"/>
                </a:lnTo>
                <a:lnTo>
                  <a:pt x="1304" y="639"/>
                </a:lnTo>
                <a:lnTo>
                  <a:pt x="1304" y="640"/>
                </a:lnTo>
                <a:lnTo>
                  <a:pt x="1304" y="640"/>
                </a:lnTo>
                <a:lnTo>
                  <a:pt x="1304" y="641"/>
                </a:lnTo>
                <a:lnTo>
                  <a:pt x="1304" y="642"/>
                </a:lnTo>
                <a:lnTo>
                  <a:pt x="1304" y="643"/>
                </a:lnTo>
                <a:lnTo>
                  <a:pt x="1304" y="645"/>
                </a:lnTo>
                <a:lnTo>
                  <a:pt x="1307" y="645"/>
                </a:lnTo>
                <a:lnTo>
                  <a:pt x="1308" y="645"/>
                </a:lnTo>
                <a:lnTo>
                  <a:pt x="1310" y="645"/>
                </a:lnTo>
                <a:lnTo>
                  <a:pt x="1311" y="645"/>
                </a:lnTo>
                <a:lnTo>
                  <a:pt x="1312" y="646"/>
                </a:lnTo>
                <a:lnTo>
                  <a:pt x="1314" y="647"/>
                </a:lnTo>
                <a:lnTo>
                  <a:pt x="1313" y="647"/>
                </a:lnTo>
                <a:lnTo>
                  <a:pt x="1312" y="650"/>
                </a:lnTo>
                <a:lnTo>
                  <a:pt x="1311" y="651"/>
                </a:lnTo>
                <a:lnTo>
                  <a:pt x="1310" y="652"/>
                </a:lnTo>
                <a:lnTo>
                  <a:pt x="1309" y="654"/>
                </a:lnTo>
                <a:lnTo>
                  <a:pt x="1309" y="655"/>
                </a:lnTo>
                <a:lnTo>
                  <a:pt x="1308" y="655"/>
                </a:lnTo>
                <a:lnTo>
                  <a:pt x="1309" y="655"/>
                </a:lnTo>
                <a:lnTo>
                  <a:pt x="1310" y="655"/>
                </a:lnTo>
                <a:lnTo>
                  <a:pt x="1311" y="655"/>
                </a:lnTo>
                <a:lnTo>
                  <a:pt x="1313" y="655"/>
                </a:lnTo>
                <a:lnTo>
                  <a:pt x="1315" y="655"/>
                </a:lnTo>
                <a:lnTo>
                  <a:pt x="1317" y="655"/>
                </a:lnTo>
                <a:lnTo>
                  <a:pt x="1319" y="655"/>
                </a:lnTo>
                <a:lnTo>
                  <a:pt x="1327" y="655"/>
                </a:lnTo>
                <a:lnTo>
                  <a:pt x="1329" y="655"/>
                </a:lnTo>
                <a:lnTo>
                  <a:pt x="1331" y="655"/>
                </a:lnTo>
                <a:lnTo>
                  <a:pt x="1336" y="655"/>
                </a:lnTo>
                <a:lnTo>
                  <a:pt x="1341" y="655"/>
                </a:lnTo>
                <a:lnTo>
                  <a:pt x="1345" y="655"/>
                </a:lnTo>
                <a:lnTo>
                  <a:pt x="1345" y="653"/>
                </a:lnTo>
                <a:lnTo>
                  <a:pt x="1348" y="649"/>
                </a:lnTo>
                <a:lnTo>
                  <a:pt x="1348" y="648"/>
                </a:lnTo>
                <a:lnTo>
                  <a:pt x="1348" y="647"/>
                </a:lnTo>
                <a:lnTo>
                  <a:pt x="1349" y="647"/>
                </a:lnTo>
                <a:lnTo>
                  <a:pt x="1351" y="640"/>
                </a:lnTo>
                <a:lnTo>
                  <a:pt x="1352" y="639"/>
                </a:lnTo>
                <a:lnTo>
                  <a:pt x="1353" y="635"/>
                </a:lnTo>
                <a:lnTo>
                  <a:pt x="1353" y="634"/>
                </a:lnTo>
                <a:lnTo>
                  <a:pt x="1354" y="632"/>
                </a:lnTo>
                <a:lnTo>
                  <a:pt x="1354" y="631"/>
                </a:lnTo>
                <a:lnTo>
                  <a:pt x="1355" y="630"/>
                </a:lnTo>
                <a:lnTo>
                  <a:pt x="1355" y="629"/>
                </a:lnTo>
                <a:lnTo>
                  <a:pt x="1356" y="628"/>
                </a:lnTo>
                <a:lnTo>
                  <a:pt x="1356" y="628"/>
                </a:lnTo>
                <a:lnTo>
                  <a:pt x="1357" y="626"/>
                </a:lnTo>
                <a:lnTo>
                  <a:pt x="1358" y="624"/>
                </a:lnTo>
                <a:lnTo>
                  <a:pt x="1360" y="618"/>
                </a:lnTo>
                <a:lnTo>
                  <a:pt x="1360" y="617"/>
                </a:lnTo>
                <a:lnTo>
                  <a:pt x="1361" y="616"/>
                </a:lnTo>
                <a:lnTo>
                  <a:pt x="1362" y="614"/>
                </a:lnTo>
                <a:lnTo>
                  <a:pt x="1363" y="613"/>
                </a:lnTo>
                <a:lnTo>
                  <a:pt x="1363" y="612"/>
                </a:lnTo>
                <a:lnTo>
                  <a:pt x="1364" y="609"/>
                </a:lnTo>
                <a:lnTo>
                  <a:pt x="1364" y="606"/>
                </a:lnTo>
                <a:lnTo>
                  <a:pt x="1366" y="603"/>
                </a:lnTo>
                <a:lnTo>
                  <a:pt x="1366" y="602"/>
                </a:lnTo>
                <a:lnTo>
                  <a:pt x="1367" y="601"/>
                </a:lnTo>
                <a:lnTo>
                  <a:pt x="1367" y="600"/>
                </a:lnTo>
                <a:lnTo>
                  <a:pt x="1368" y="600"/>
                </a:lnTo>
                <a:lnTo>
                  <a:pt x="1369" y="600"/>
                </a:lnTo>
                <a:lnTo>
                  <a:pt x="1373" y="600"/>
                </a:lnTo>
                <a:lnTo>
                  <a:pt x="1376" y="600"/>
                </a:lnTo>
                <a:lnTo>
                  <a:pt x="1378" y="600"/>
                </a:lnTo>
                <a:lnTo>
                  <a:pt x="1381" y="600"/>
                </a:lnTo>
                <a:lnTo>
                  <a:pt x="1381" y="597"/>
                </a:lnTo>
                <a:lnTo>
                  <a:pt x="1380" y="595"/>
                </a:lnTo>
                <a:lnTo>
                  <a:pt x="1380" y="593"/>
                </a:lnTo>
                <a:lnTo>
                  <a:pt x="1381" y="592"/>
                </a:lnTo>
                <a:lnTo>
                  <a:pt x="1381" y="591"/>
                </a:lnTo>
                <a:lnTo>
                  <a:pt x="1381" y="589"/>
                </a:lnTo>
                <a:lnTo>
                  <a:pt x="1381" y="586"/>
                </a:lnTo>
                <a:lnTo>
                  <a:pt x="1381" y="585"/>
                </a:lnTo>
                <a:lnTo>
                  <a:pt x="1381" y="582"/>
                </a:lnTo>
                <a:lnTo>
                  <a:pt x="1381" y="581"/>
                </a:lnTo>
                <a:lnTo>
                  <a:pt x="1381" y="580"/>
                </a:lnTo>
                <a:lnTo>
                  <a:pt x="1381" y="579"/>
                </a:lnTo>
                <a:lnTo>
                  <a:pt x="1381" y="578"/>
                </a:lnTo>
                <a:lnTo>
                  <a:pt x="1382" y="578"/>
                </a:lnTo>
                <a:lnTo>
                  <a:pt x="1383" y="579"/>
                </a:lnTo>
                <a:lnTo>
                  <a:pt x="1383" y="578"/>
                </a:lnTo>
                <a:lnTo>
                  <a:pt x="1383" y="577"/>
                </a:lnTo>
                <a:lnTo>
                  <a:pt x="1383" y="576"/>
                </a:lnTo>
                <a:lnTo>
                  <a:pt x="1383" y="575"/>
                </a:lnTo>
                <a:lnTo>
                  <a:pt x="1383" y="574"/>
                </a:lnTo>
                <a:lnTo>
                  <a:pt x="1383" y="573"/>
                </a:lnTo>
                <a:lnTo>
                  <a:pt x="1383" y="572"/>
                </a:lnTo>
                <a:lnTo>
                  <a:pt x="1383" y="571"/>
                </a:lnTo>
                <a:lnTo>
                  <a:pt x="1384" y="571"/>
                </a:lnTo>
                <a:lnTo>
                  <a:pt x="1385" y="571"/>
                </a:lnTo>
                <a:lnTo>
                  <a:pt x="1386" y="571"/>
                </a:lnTo>
                <a:lnTo>
                  <a:pt x="1387" y="571"/>
                </a:lnTo>
                <a:lnTo>
                  <a:pt x="1387" y="571"/>
                </a:lnTo>
                <a:lnTo>
                  <a:pt x="1388" y="571"/>
                </a:lnTo>
                <a:lnTo>
                  <a:pt x="1389" y="571"/>
                </a:lnTo>
                <a:lnTo>
                  <a:pt x="1390" y="571"/>
                </a:lnTo>
                <a:lnTo>
                  <a:pt x="1391" y="571"/>
                </a:lnTo>
                <a:lnTo>
                  <a:pt x="1392" y="571"/>
                </a:lnTo>
                <a:lnTo>
                  <a:pt x="1392" y="570"/>
                </a:lnTo>
                <a:lnTo>
                  <a:pt x="1392" y="569"/>
                </a:lnTo>
                <a:lnTo>
                  <a:pt x="1392" y="568"/>
                </a:lnTo>
                <a:lnTo>
                  <a:pt x="1392" y="567"/>
                </a:lnTo>
                <a:lnTo>
                  <a:pt x="1392" y="566"/>
                </a:lnTo>
                <a:lnTo>
                  <a:pt x="1392" y="565"/>
                </a:lnTo>
                <a:lnTo>
                  <a:pt x="1392" y="564"/>
                </a:lnTo>
                <a:lnTo>
                  <a:pt x="1392" y="562"/>
                </a:lnTo>
                <a:lnTo>
                  <a:pt x="1392" y="561"/>
                </a:lnTo>
                <a:lnTo>
                  <a:pt x="1395" y="561"/>
                </a:lnTo>
                <a:lnTo>
                  <a:pt x="1399" y="561"/>
                </a:lnTo>
                <a:lnTo>
                  <a:pt x="1402" y="561"/>
                </a:lnTo>
                <a:lnTo>
                  <a:pt x="1402" y="560"/>
                </a:lnTo>
                <a:lnTo>
                  <a:pt x="1402" y="559"/>
                </a:lnTo>
                <a:lnTo>
                  <a:pt x="1402" y="556"/>
                </a:lnTo>
                <a:lnTo>
                  <a:pt x="1402" y="553"/>
                </a:lnTo>
                <a:lnTo>
                  <a:pt x="1402" y="552"/>
                </a:lnTo>
                <a:lnTo>
                  <a:pt x="1402" y="550"/>
                </a:lnTo>
                <a:lnTo>
                  <a:pt x="1402" y="547"/>
                </a:lnTo>
                <a:lnTo>
                  <a:pt x="1402" y="546"/>
                </a:lnTo>
                <a:lnTo>
                  <a:pt x="1403" y="546"/>
                </a:lnTo>
                <a:lnTo>
                  <a:pt x="1405" y="547"/>
                </a:lnTo>
                <a:lnTo>
                  <a:pt x="1406" y="547"/>
                </a:lnTo>
                <a:lnTo>
                  <a:pt x="1407" y="547"/>
                </a:lnTo>
                <a:lnTo>
                  <a:pt x="1408" y="547"/>
                </a:lnTo>
                <a:lnTo>
                  <a:pt x="1409" y="547"/>
                </a:lnTo>
                <a:lnTo>
                  <a:pt x="1410" y="547"/>
                </a:lnTo>
                <a:lnTo>
                  <a:pt x="1410" y="548"/>
                </a:lnTo>
                <a:lnTo>
                  <a:pt x="1411" y="549"/>
                </a:lnTo>
                <a:lnTo>
                  <a:pt x="1411" y="549"/>
                </a:lnTo>
                <a:lnTo>
                  <a:pt x="1411" y="550"/>
                </a:lnTo>
                <a:lnTo>
                  <a:pt x="1411" y="551"/>
                </a:lnTo>
                <a:lnTo>
                  <a:pt x="1411" y="552"/>
                </a:lnTo>
                <a:lnTo>
                  <a:pt x="1411" y="553"/>
                </a:lnTo>
                <a:lnTo>
                  <a:pt x="1411" y="559"/>
                </a:lnTo>
                <a:lnTo>
                  <a:pt x="1411" y="564"/>
                </a:lnTo>
                <a:lnTo>
                  <a:pt x="1411" y="569"/>
                </a:lnTo>
                <a:lnTo>
                  <a:pt x="1411" y="580"/>
                </a:lnTo>
                <a:lnTo>
                  <a:pt x="1411" y="580"/>
                </a:lnTo>
                <a:lnTo>
                  <a:pt x="1410" y="581"/>
                </a:lnTo>
                <a:lnTo>
                  <a:pt x="1408" y="581"/>
                </a:lnTo>
                <a:lnTo>
                  <a:pt x="1406" y="581"/>
                </a:lnTo>
                <a:lnTo>
                  <a:pt x="1406" y="585"/>
                </a:lnTo>
                <a:lnTo>
                  <a:pt x="1403" y="586"/>
                </a:lnTo>
                <a:lnTo>
                  <a:pt x="1398" y="586"/>
                </a:lnTo>
                <a:lnTo>
                  <a:pt x="1395" y="586"/>
                </a:lnTo>
                <a:lnTo>
                  <a:pt x="1393" y="586"/>
                </a:lnTo>
                <a:lnTo>
                  <a:pt x="1391" y="586"/>
                </a:lnTo>
                <a:lnTo>
                  <a:pt x="1388" y="586"/>
                </a:lnTo>
                <a:lnTo>
                  <a:pt x="1389" y="588"/>
                </a:lnTo>
                <a:lnTo>
                  <a:pt x="1389" y="590"/>
                </a:lnTo>
                <a:lnTo>
                  <a:pt x="1389" y="591"/>
                </a:lnTo>
                <a:lnTo>
                  <a:pt x="1389" y="595"/>
                </a:lnTo>
                <a:lnTo>
                  <a:pt x="1389" y="598"/>
                </a:lnTo>
                <a:lnTo>
                  <a:pt x="1389" y="599"/>
                </a:lnTo>
                <a:lnTo>
                  <a:pt x="1390" y="599"/>
                </a:lnTo>
                <a:lnTo>
                  <a:pt x="1392" y="599"/>
                </a:lnTo>
                <a:lnTo>
                  <a:pt x="1394" y="599"/>
                </a:lnTo>
                <a:lnTo>
                  <a:pt x="1395" y="599"/>
                </a:lnTo>
                <a:lnTo>
                  <a:pt x="1397" y="599"/>
                </a:lnTo>
                <a:lnTo>
                  <a:pt x="1398" y="599"/>
                </a:lnTo>
                <a:lnTo>
                  <a:pt x="1399" y="599"/>
                </a:lnTo>
                <a:lnTo>
                  <a:pt x="1399" y="599"/>
                </a:lnTo>
                <a:lnTo>
                  <a:pt x="1400" y="599"/>
                </a:lnTo>
                <a:lnTo>
                  <a:pt x="1401" y="599"/>
                </a:lnTo>
                <a:lnTo>
                  <a:pt x="1404" y="599"/>
                </a:lnTo>
                <a:lnTo>
                  <a:pt x="1405" y="599"/>
                </a:lnTo>
                <a:lnTo>
                  <a:pt x="1411" y="599"/>
                </a:lnTo>
                <a:lnTo>
                  <a:pt x="1411" y="608"/>
                </a:lnTo>
                <a:lnTo>
                  <a:pt x="1411" y="613"/>
                </a:lnTo>
                <a:lnTo>
                  <a:pt x="1411" y="613"/>
                </a:lnTo>
                <a:lnTo>
                  <a:pt x="1412" y="613"/>
                </a:lnTo>
                <a:lnTo>
                  <a:pt x="1413" y="613"/>
                </a:lnTo>
                <a:lnTo>
                  <a:pt x="1414" y="613"/>
                </a:lnTo>
                <a:lnTo>
                  <a:pt x="1415" y="613"/>
                </a:lnTo>
                <a:lnTo>
                  <a:pt x="1417" y="613"/>
                </a:lnTo>
                <a:lnTo>
                  <a:pt x="1418" y="613"/>
                </a:lnTo>
                <a:lnTo>
                  <a:pt x="1420" y="613"/>
                </a:lnTo>
                <a:lnTo>
                  <a:pt x="1421" y="613"/>
                </a:lnTo>
                <a:lnTo>
                  <a:pt x="1422" y="613"/>
                </a:lnTo>
                <a:lnTo>
                  <a:pt x="1423" y="613"/>
                </a:lnTo>
                <a:lnTo>
                  <a:pt x="1423" y="613"/>
                </a:lnTo>
                <a:lnTo>
                  <a:pt x="1423" y="617"/>
                </a:lnTo>
                <a:lnTo>
                  <a:pt x="1423" y="618"/>
                </a:lnTo>
                <a:lnTo>
                  <a:pt x="1426" y="618"/>
                </a:lnTo>
                <a:lnTo>
                  <a:pt x="1427" y="618"/>
                </a:lnTo>
                <a:lnTo>
                  <a:pt x="1427" y="619"/>
                </a:lnTo>
                <a:lnTo>
                  <a:pt x="1427" y="621"/>
                </a:lnTo>
                <a:lnTo>
                  <a:pt x="1427" y="627"/>
                </a:lnTo>
                <a:lnTo>
                  <a:pt x="1427" y="635"/>
                </a:lnTo>
                <a:lnTo>
                  <a:pt x="1427" y="636"/>
                </a:lnTo>
                <a:lnTo>
                  <a:pt x="1427" y="637"/>
                </a:lnTo>
                <a:lnTo>
                  <a:pt x="1429" y="637"/>
                </a:lnTo>
                <a:lnTo>
                  <a:pt x="1436" y="637"/>
                </a:lnTo>
                <a:lnTo>
                  <a:pt x="1442" y="637"/>
                </a:lnTo>
                <a:lnTo>
                  <a:pt x="1443" y="637"/>
                </a:lnTo>
                <a:lnTo>
                  <a:pt x="1444" y="637"/>
                </a:lnTo>
                <a:lnTo>
                  <a:pt x="1451" y="637"/>
                </a:lnTo>
                <a:lnTo>
                  <a:pt x="1452" y="637"/>
                </a:lnTo>
                <a:lnTo>
                  <a:pt x="1459" y="637"/>
                </a:lnTo>
                <a:lnTo>
                  <a:pt x="1461" y="637"/>
                </a:lnTo>
                <a:lnTo>
                  <a:pt x="1462" y="637"/>
                </a:lnTo>
                <a:lnTo>
                  <a:pt x="1464" y="637"/>
                </a:lnTo>
                <a:lnTo>
                  <a:pt x="1468" y="637"/>
                </a:lnTo>
                <a:lnTo>
                  <a:pt x="1470" y="637"/>
                </a:lnTo>
                <a:lnTo>
                  <a:pt x="1471" y="637"/>
                </a:lnTo>
                <a:lnTo>
                  <a:pt x="1479" y="637"/>
                </a:lnTo>
                <a:lnTo>
                  <a:pt x="1490" y="637"/>
                </a:lnTo>
                <a:lnTo>
                  <a:pt x="1501" y="636"/>
                </a:lnTo>
                <a:lnTo>
                  <a:pt x="1501" y="642"/>
                </a:lnTo>
                <a:lnTo>
                  <a:pt x="1501" y="644"/>
                </a:lnTo>
                <a:lnTo>
                  <a:pt x="1501" y="651"/>
                </a:lnTo>
                <a:lnTo>
                  <a:pt x="1501" y="652"/>
                </a:lnTo>
                <a:lnTo>
                  <a:pt x="1501" y="654"/>
                </a:lnTo>
                <a:lnTo>
                  <a:pt x="1501" y="660"/>
                </a:lnTo>
                <a:lnTo>
                  <a:pt x="1501" y="661"/>
                </a:lnTo>
                <a:lnTo>
                  <a:pt x="1501" y="662"/>
                </a:lnTo>
                <a:lnTo>
                  <a:pt x="1501" y="665"/>
                </a:lnTo>
                <a:lnTo>
                  <a:pt x="1501" y="669"/>
                </a:lnTo>
                <a:lnTo>
                  <a:pt x="1501" y="671"/>
                </a:lnTo>
                <a:lnTo>
                  <a:pt x="1501" y="673"/>
                </a:lnTo>
                <a:lnTo>
                  <a:pt x="1501" y="675"/>
                </a:lnTo>
                <a:lnTo>
                  <a:pt x="1501" y="676"/>
                </a:lnTo>
                <a:lnTo>
                  <a:pt x="1507" y="676"/>
                </a:lnTo>
                <a:lnTo>
                  <a:pt x="1512" y="676"/>
                </a:lnTo>
                <a:lnTo>
                  <a:pt x="1515" y="676"/>
                </a:lnTo>
                <a:lnTo>
                  <a:pt x="1519" y="676"/>
                </a:lnTo>
                <a:lnTo>
                  <a:pt x="1523" y="676"/>
                </a:lnTo>
                <a:lnTo>
                  <a:pt x="1528" y="676"/>
                </a:lnTo>
                <a:lnTo>
                  <a:pt x="1531" y="676"/>
                </a:lnTo>
                <a:lnTo>
                  <a:pt x="1537" y="676"/>
                </a:lnTo>
                <a:lnTo>
                  <a:pt x="1540" y="676"/>
                </a:lnTo>
                <a:lnTo>
                  <a:pt x="1542" y="676"/>
                </a:lnTo>
                <a:lnTo>
                  <a:pt x="1543" y="676"/>
                </a:lnTo>
                <a:lnTo>
                  <a:pt x="1543" y="676"/>
                </a:lnTo>
                <a:lnTo>
                  <a:pt x="1544" y="676"/>
                </a:lnTo>
                <a:lnTo>
                  <a:pt x="1544" y="677"/>
                </a:lnTo>
                <a:lnTo>
                  <a:pt x="1545" y="677"/>
                </a:lnTo>
                <a:lnTo>
                  <a:pt x="1545" y="678"/>
                </a:lnTo>
                <a:lnTo>
                  <a:pt x="1545" y="679"/>
                </a:lnTo>
                <a:lnTo>
                  <a:pt x="1545" y="680"/>
                </a:lnTo>
                <a:lnTo>
                  <a:pt x="1544" y="680"/>
                </a:lnTo>
                <a:lnTo>
                  <a:pt x="1544" y="681"/>
                </a:lnTo>
                <a:lnTo>
                  <a:pt x="1544" y="683"/>
                </a:lnTo>
                <a:lnTo>
                  <a:pt x="1544" y="684"/>
                </a:lnTo>
                <a:lnTo>
                  <a:pt x="1544" y="685"/>
                </a:lnTo>
                <a:lnTo>
                  <a:pt x="1544" y="686"/>
                </a:lnTo>
                <a:lnTo>
                  <a:pt x="1545" y="686"/>
                </a:lnTo>
                <a:lnTo>
                  <a:pt x="1544" y="686"/>
                </a:lnTo>
                <a:lnTo>
                  <a:pt x="1544" y="687"/>
                </a:lnTo>
                <a:lnTo>
                  <a:pt x="1545" y="687"/>
                </a:lnTo>
                <a:lnTo>
                  <a:pt x="1545" y="688"/>
                </a:lnTo>
                <a:lnTo>
                  <a:pt x="1545" y="688"/>
                </a:lnTo>
                <a:lnTo>
                  <a:pt x="1545" y="689"/>
                </a:lnTo>
                <a:lnTo>
                  <a:pt x="1545" y="690"/>
                </a:lnTo>
                <a:lnTo>
                  <a:pt x="1545" y="691"/>
                </a:lnTo>
                <a:lnTo>
                  <a:pt x="1544" y="692"/>
                </a:lnTo>
                <a:lnTo>
                  <a:pt x="1544" y="693"/>
                </a:lnTo>
                <a:lnTo>
                  <a:pt x="1544" y="696"/>
                </a:lnTo>
                <a:lnTo>
                  <a:pt x="1544" y="697"/>
                </a:lnTo>
                <a:lnTo>
                  <a:pt x="1545" y="699"/>
                </a:lnTo>
                <a:lnTo>
                  <a:pt x="1546" y="699"/>
                </a:lnTo>
                <a:lnTo>
                  <a:pt x="1551" y="699"/>
                </a:lnTo>
                <a:lnTo>
                  <a:pt x="1555" y="699"/>
                </a:lnTo>
                <a:lnTo>
                  <a:pt x="1554" y="700"/>
                </a:lnTo>
                <a:lnTo>
                  <a:pt x="1553" y="701"/>
                </a:lnTo>
                <a:lnTo>
                  <a:pt x="1553" y="702"/>
                </a:lnTo>
                <a:lnTo>
                  <a:pt x="1552" y="703"/>
                </a:lnTo>
                <a:lnTo>
                  <a:pt x="1551" y="705"/>
                </a:lnTo>
                <a:lnTo>
                  <a:pt x="1550" y="706"/>
                </a:lnTo>
                <a:lnTo>
                  <a:pt x="1550" y="707"/>
                </a:lnTo>
                <a:lnTo>
                  <a:pt x="1549" y="709"/>
                </a:lnTo>
                <a:lnTo>
                  <a:pt x="1548" y="709"/>
                </a:lnTo>
                <a:lnTo>
                  <a:pt x="1548" y="710"/>
                </a:lnTo>
                <a:lnTo>
                  <a:pt x="1547" y="711"/>
                </a:lnTo>
                <a:lnTo>
                  <a:pt x="1547" y="712"/>
                </a:lnTo>
                <a:lnTo>
                  <a:pt x="1547" y="713"/>
                </a:lnTo>
                <a:lnTo>
                  <a:pt x="1546" y="713"/>
                </a:lnTo>
                <a:lnTo>
                  <a:pt x="1545" y="713"/>
                </a:lnTo>
                <a:lnTo>
                  <a:pt x="1544" y="713"/>
                </a:lnTo>
                <a:lnTo>
                  <a:pt x="1543" y="713"/>
                </a:lnTo>
                <a:lnTo>
                  <a:pt x="1543" y="713"/>
                </a:lnTo>
                <a:lnTo>
                  <a:pt x="1542" y="713"/>
                </a:lnTo>
                <a:lnTo>
                  <a:pt x="1541" y="713"/>
                </a:lnTo>
                <a:lnTo>
                  <a:pt x="1540" y="713"/>
                </a:lnTo>
                <a:lnTo>
                  <a:pt x="1539" y="713"/>
                </a:lnTo>
                <a:lnTo>
                  <a:pt x="1538" y="713"/>
                </a:lnTo>
                <a:lnTo>
                  <a:pt x="1537" y="715"/>
                </a:lnTo>
                <a:lnTo>
                  <a:pt x="1536" y="716"/>
                </a:lnTo>
                <a:lnTo>
                  <a:pt x="1535" y="716"/>
                </a:lnTo>
                <a:lnTo>
                  <a:pt x="1534" y="717"/>
                </a:lnTo>
                <a:lnTo>
                  <a:pt x="1533" y="717"/>
                </a:lnTo>
                <a:lnTo>
                  <a:pt x="1532" y="718"/>
                </a:lnTo>
                <a:lnTo>
                  <a:pt x="1532" y="720"/>
                </a:lnTo>
                <a:lnTo>
                  <a:pt x="1532" y="721"/>
                </a:lnTo>
                <a:lnTo>
                  <a:pt x="1533" y="722"/>
                </a:lnTo>
                <a:lnTo>
                  <a:pt x="1535" y="723"/>
                </a:lnTo>
                <a:lnTo>
                  <a:pt x="1535" y="724"/>
                </a:lnTo>
                <a:lnTo>
                  <a:pt x="1537" y="725"/>
                </a:lnTo>
                <a:lnTo>
                  <a:pt x="1538" y="725"/>
                </a:lnTo>
                <a:lnTo>
                  <a:pt x="1539" y="726"/>
                </a:lnTo>
                <a:lnTo>
                  <a:pt x="1540" y="727"/>
                </a:lnTo>
                <a:lnTo>
                  <a:pt x="1541" y="728"/>
                </a:lnTo>
                <a:lnTo>
                  <a:pt x="1541" y="729"/>
                </a:lnTo>
                <a:lnTo>
                  <a:pt x="1541" y="731"/>
                </a:lnTo>
                <a:lnTo>
                  <a:pt x="1541" y="732"/>
                </a:lnTo>
                <a:lnTo>
                  <a:pt x="1541" y="733"/>
                </a:lnTo>
                <a:lnTo>
                  <a:pt x="1541" y="734"/>
                </a:lnTo>
                <a:lnTo>
                  <a:pt x="1541" y="735"/>
                </a:lnTo>
                <a:lnTo>
                  <a:pt x="1539" y="737"/>
                </a:lnTo>
                <a:lnTo>
                  <a:pt x="1538" y="737"/>
                </a:lnTo>
                <a:lnTo>
                  <a:pt x="1538" y="738"/>
                </a:lnTo>
                <a:lnTo>
                  <a:pt x="1539" y="739"/>
                </a:lnTo>
                <a:lnTo>
                  <a:pt x="1539" y="740"/>
                </a:lnTo>
                <a:lnTo>
                  <a:pt x="1540" y="741"/>
                </a:lnTo>
                <a:lnTo>
                  <a:pt x="1541" y="742"/>
                </a:lnTo>
                <a:lnTo>
                  <a:pt x="1541" y="743"/>
                </a:lnTo>
                <a:lnTo>
                  <a:pt x="1541" y="745"/>
                </a:lnTo>
                <a:lnTo>
                  <a:pt x="1541" y="746"/>
                </a:lnTo>
                <a:lnTo>
                  <a:pt x="1541" y="748"/>
                </a:lnTo>
                <a:lnTo>
                  <a:pt x="1541" y="749"/>
                </a:lnTo>
                <a:lnTo>
                  <a:pt x="1542" y="750"/>
                </a:lnTo>
                <a:lnTo>
                  <a:pt x="1542" y="751"/>
                </a:lnTo>
                <a:lnTo>
                  <a:pt x="1544" y="756"/>
                </a:lnTo>
                <a:lnTo>
                  <a:pt x="1545" y="757"/>
                </a:lnTo>
                <a:lnTo>
                  <a:pt x="1545" y="756"/>
                </a:lnTo>
                <a:lnTo>
                  <a:pt x="1547" y="756"/>
                </a:lnTo>
                <a:lnTo>
                  <a:pt x="1547" y="757"/>
                </a:lnTo>
                <a:lnTo>
                  <a:pt x="1546" y="757"/>
                </a:lnTo>
                <a:lnTo>
                  <a:pt x="1545" y="759"/>
                </a:lnTo>
                <a:lnTo>
                  <a:pt x="1544" y="758"/>
                </a:lnTo>
                <a:lnTo>
                  <a:pt x="1543" y="758"/>
                </a:lnTo>
                <a:lnTo>
                  <a:pt x="1543" y="759"/>
                </a:lnTo>
                <a:lnTo>
                  <a:pt x="1543" y="759"/>
                </a:lnTo>
                <a:lnTo>
                  <a:pt x="1542" y="760"/>
                </a:lnTo>
                <a:lnTo>
                  <a:pt x="1542" y="761"/>
                </a:lnTo>
                <a:lnTo>
                  <a:pt x="1542" y="762"/>
                </a:lnTo>
                <a:lnTo>
                  <a:pt x="1542" y="763"/>
                </a:lnTo>
                <a:lnTo>
                  <a:pt x="1541" y="763"/>
                </a:lnTo>
                <a:lnTo>
                  <a:pt x="1541" y="764"/>
                </a:lnTo>
                <a:lnTo>
                  <a:pt x="1540" y="764"/>
                </a:lnTo>
                <a:lnTo>
                  <a:pt x="1540" y="765"/>
                </a:lnTo>
                <a:lnTo>
                  <a:pt x="1540" y="767"/>
                </a:lnTo>
                <a:lnTo>
                  <a:pt x="1540" y="768"/>
                </a:lnTo>
                <a:lnTo>
                  <a:pt x="1541" y="768"/>
                </a:lnTo>
                <a:lnTo>
                  <a:pt x="1541" y="769"/>
                </a:lnTo>
                <a:lnTo>
                  <a:pt x="1542" y="769"/>
                </a:lnTo>
                <a:lnTo>
                  <a:pt x="1543" y="769"/>
                </a:lnTo>
                <a:lnTo>
                  <a:pt x="1544" y="769"/>
                </a:lnTo>
                <a:lnTo>
                  <a:pt x="1544" y="770"/>
                </a:lnTo>
                <a:lnTo>
                  <a:pt x="1544" y="771"/>
                </a:lnTo>
                <a:lnTo>
                  <a:pt x="1545" y="770"/>
                </a:lnTo>
                <a:lnTo>
                  <a:pt x="1549" y="766"/>
                </a:lnTo>
                <a:lnTo>
                  <a:pt x="1550" y="766"/>
                </a:lnTo>
                <a:lnTo>
                  <a:pt x="1553" y="763"/>
                </a:lnTo>
                <a:lnTo>
                  <a:pt x="1557" y="763"/>
                </a:lnTo>
                <a:lnTo>
                  <a:pt x="1556" y="755"/>
                </a:lnTo>
                <a:lnTo>
                  <a:pt x="1556" y="754"/>
                </a:lnTo>
                <a:lnTo>
                  <a:pt x="1555" y="751"/>
                </a:lnTo>
                <a:lnTo>
                  <a:pt x="1554" y="749"/>
                </a:lnTo>
                <a:lnTo>
                  <a:pt x="1553" y="748"/>
                </a:lnTo>
                <a:lnTo>
                  <a:pt x="1554" y="748"/>
                </a:lnTo>
                <a:lnTo>
                  <a:pt x="1557" y="748"/>
                </a:lnTo>
                <a:lnTo>
                  <a:pt x="1558" y="748"/>
                </a:lnTo>
                <a:lnTo>
                  <a:pt x="1559" y="748"/>
                </a:lnTo>
                <a:lnTo>
                  <a:pt x="1560" y="748"/>
                </a:lnTo>
                <a:lnTo>
                  <a:pt x="1561" y="748"/>
                </a:lnTo>
                <a:lnTo>
                  <a:pt x="1562" y="748"/>
                </a:lnTo>
                <a:lnTo>
                  <a:pt x="1563" y="748"/>
                </a:lnTo>
                <a:lnTo>
                  <a:pt x="1564" y="748"/>
                </a:lnTo>
                <a:lnTo>
                  <a:pt x="1565" y="748"/>
                </a:lnTo>
                <a:lnTo>
                  <a:pt x="1566" y="748"/>
                </a:lnTo>
                <a:lnTo>
                  <a:pt x="1566" y="747"/>
                </a:lnTo>
                <a:lnTo>
                  <a:pt x="1567" y="747"/>
                </a:lnTo>
                <a:lnTo>
                  <a:pt x="1567" y="747"/>
                </a:lnTo>
                <a:lnTo>
                  <a:pt x="1569" y="747"/>
                </a:lnTo>
                <a:lnTo>
                  <a:pt x="1570" y="747"/>
                </a:lnTo>
                <a:lnTo>
                  <a:pt x="1572" y="747"/>
                </a:lnTo>
                <a:lnTo>
                  <a:pt x="1573" y="747"/>
                </a:lnTo>
                <a:lnTo>
                  <a:pt x="1576" y="747"/>
                </a:lnTo>
                <a:lnTo>
                  <a:pt x="1577" y="747"/>
                </a:lnTo>
                <a:lnTo>
                  <a:pt x="1579" y="747"/>
                </a:lnTo>
                <a:lnTo>
                  <a:pt x="1580" y="747"/>
                </a:lnTo>
                <a:lnTo>
                  <a:pt x="1580" y="748"/>
                </a:lnTo>
                <a:lnTo>
                  <a:pt x="1580" y="755"/>
                </a:lnTo>
                <a:lnTo>
                  <a:pt x="1581" y="755"/>
                </a:lnTo>
                <a:lnTo>
                  <a:pt x="1587" y="755"/>
                </a:lnTo>
                <a:lnTo>
                  <a:pt x="1591" y="755"/>
                </a:lnTo>
                <a:lnTo>
                  <a:pt x="1591" y="755"/>
                </a:lnTo>
                <a:lnTo>
                  <a:pt x="1592" y="755"/>
                </a:lnTo>
                <a:lnTo>
                  <a:pt x="1593" y="755"/>
                </a:lnTo>
                <a:lnTo>
                  <a:pt x="1594" y="755"/>
                </a:lnTo>
                <a:lnTo>
                  <a:pt x="1595" y="755"/>
                </a:lnTo>
                <a:lnTo>
                  <a:pt x="1596" y="755"/>
                </a:lnTo>
                <a:lnTo>
                  <a:pt x="1597" y="755"/>
                </a:lnTo>
                <a:lnTo>
                  <a:pt x="1598" y="755"/>
                </a:lnTo>
                <a:lnTo>
                  <a:pt x="1599" y="755"/>
                </a:lnTo>
                <a:lnTo>
                  <a:pt x="1599" y="754"/>
                </a:lnTo>
                <a:lnTo>
                  <a:pt x="1600" y="754"/>
                </a:lnTo>
                <a:lnTo>
                  <a:pt x="1603" y="754"/>
                </a:lnTo>
                <a:lnTo>
                  <a:pt x="1603" y="754"/>
                </a:lnTo>
                <a:lnTo>
                  <a:pt x="1603" y="759"/>
                </a:lnTo>
                <a:lnTo>
                  <a:pt x="1603" y="760"/>
                </a:lnTo>
                <a:lnTo>
                  <a:pt x="1603" y="761"/>
                </a:lnTo>
                <a:lnTo>
                  <a:pt x="1603" y="765"/>
                </a:lnTo>
                <a:lnTo>
                  <a:pt x="1603" y="766"/>
                </a:lnTo>
                <a:lnTo>
                  <a:pt x="1603" y="767"/>
                </a:lnTo>
                <a:lnTo>
                  <a:pt x="1603" y="768"/>
                </a:lnTo>
                <a:lnTo>
                  <a:pt x="1603" y="769"/>
                </a:lnTo>
                <a:lnTo>
                  <a:pt x="1603" y="770"/>
                </a:lnTo>
                <a:lnTo>
                  <a:pt x="1603" y="771"/>
                </a:lnTo>
                <a:lnTo>
                  <a:pt x="1603" y="772"/>
                </a:lnTo>
                <a:lnTo>
                  <a:pt x="1603" y="773"/>
                </a:lnTo>
                <a:lnTo>
                  <a:pt x="1603" y="773"/>
                </a:lnTo>
                <a:lnTo>
                  <a:pt x="1603" y="774"/>
                </a:lnTo>
                <a:lnTo>
                  <a:pt x="1603" y="775"/>
                </a:lnTo>
                <a:lnTo>
                  <a:pt x="1603" y="776"/>
                </a:lnTo>
                <a:lnTo>
                  <a:pt x="1603" y="779"/>
                </a:lnTo>
                <a:lnTo>
                  <a:pt x="1599" y="779"/>
                </a:lnTo>
                <a:lnTo>
                  <a:pt x="1598" y="779"/>
                </a:lnTo>
                <a:lnTo>
                  <a:pt x="1597" y="779"/>
                </a:lnTo>
                <a:lnTo>
                  <a:pt x="1591" y="780"/>
                </a:lnTo>
                <a:lnTo>
                  <a:pt x="1585" y="780"/>
                </a:lnTo>
                <a:lnTo>
                  <a:pt x="1583" y="782"/>
                </a:lnTo>
                <a:lnTo>
                  <a:pt x="1581" y="784"/>
                </a:lnTo>
                <a:lnTo>
                  <a:pt x="1580" y="784"/>
                </a:lnTo>
                <a:lnTo>
                  <a:pt x="1580" y="785"/>
                </a:lnTo>
                <a:lnTo>
                  <a:pt x="1580" y="785"/>
                </a:lnTo>
                <a:lnTo>
                  <a:pt x="1579" y="788"/>
                </a:lnTo>
                <a:lnTo>
                  <a:pt x="1579" y="789"/>
                </a:lnTo>
                <a:lnTo>
                  <a:pt x="1578" y="791"/>
                </a:lnTo>
                <a:lnTo>
                  <a:pt x="1577" y="791"/>
                </a:lnTo>
                <a:lnTo>
                  <a:pt x="1578" y="792"/>
                </a:lnTo>
                <a:lnTo>
                  <a:pt x="1578" y="793"/>
                </a:lnTo>
                <a:lnTo>
                  <a:pt x="1579" y="794"/>
                </a:lnTo>
                <a:lnTo>
                  <a:pt x="1580" y="795"/>
                </a:lnTo>
                <a:lnTo>
                  <a:pt x="1582" y="795"/>
                </a:lnTo>
                <a:lnTo>
                  <a:pt x="1584" y="795"/>
                </a:lnTo>
                <a:lnTo>
                  <a:pt x="1585" y="796"/>
                </a:lnTo>
                <a:lnTo>
                  <a:pt x="1586" y="797"/>
                </a:lnTo>
                <a:lnTo>
                  <a:pt x="1586" y="797"/>
                </a:lnTo>
                <a:lnTo>
                  <a:pt x="1587" y="798"/>
                </a:lnTo>
                <a:lnTo>
                  <a:pt x="1589" y="799"/>
                </a:lnTo>
                <a:lnTo>
                  <a:pt x="1590" y="800"/>
                </a:lnTo>
                <a:lnTo>
                  <a:pt x="1591" y="801"/>
                </a:lnTo>
                <a:lnTo>
                  <a:pt x="1591" y="805"/>
                </a:lnTo>
                <a:lnTo>
                  <a:pt x="1592" y="805"/>
                </a:lnTo>
                <a:lnTo>
                  <a:pt x="1593" y="806"/>
                </a:lnTo>
                <a:lnTo>
                  <a:pt x="1595" y="809"/>
                </a:lnTo>
                <a:lnTo>
                  <a:pt x="1599" y="811"/>
                </a:lnTo>
                <a:lnTo>
                  <a:pt x="1600" y="813"/>
                </a:lnTo>
                <a:lnTo>
                  <a:pt x="1601" y="814"/>
                </a:lnTo>
                <a:lnTo>
                  <a:pt x="1601" y="815"/>
                </a:lnTo>
                <a:lnTo>
                  <a:pt x="1601" y="816"/>
                </a:lnTo>
                <a:lnTo>
                  <a:pt x="1600" y="816"/>
                </a:lnTo>
                <a:lnTo>
                  <a:pt x="1600" y="817"/>
                </a:lnTo>
                <a:lnTo>
                  <a:pt x="1598" y="817"/>
                </a:lnTo>
                <a:lnTo>
                  <a:pt x="1597" y="816"/>
                </a:lnTo>
                <a:lnTo>
                  <a:pt x="1595" y="816"/>
                </a:lnTo>
                <a:lnTo>
                  <a:pt x="1594" y="816"/>
                </a:lnTo>
                <a:lnTo>
                  <a:pt x="1594" y="817"/>
                </a:lnTo>
                <a:lnTo>
                  <a:pt x="1594" y="818"/>
                </a:lnTo>
                <a:lnTo>
                  <a:pt x="1595" y="820"/>
                </a:lnTo>
                <a:lnTo>
                  <a:pt x="1595" y="821"/>
                </a:lnTo>
                <a:lnTo>
                  <a:pt x="1594" y="821"/>
                </a:lnTo>
                <a:lnTo>
                  <a:pt x="1594" y="821"/>
                </a:lnTo>
                <a:lnTo>
                  <a:pt x="1595" y="822"/>
                </a:lnTo>
                <a:lnTo>
                  <a:pt x="1595" y="823"/>
                </a:lnTo>
                <a:lnTo>
                  <a:pt x="1595" y="824"/>
                </a:lnTo>
                <a:lnTo>
                  <a:pt x="1595" y="825"/>
                </a:lnTo>
                <a:lnTo>
                  <a:pt x="1596" y="826"/>
                </a:lnTo>
                <a:lnTo>
                  <a:pt x="1596" y="827"/>
                </a:lnTo>
                <a:lnTo>
                  <a:pt x="1596" y="828"/>
                </a:lnTo>
                <a:lnTo>
                  <a:pt x="1596" y="829"/>
                </a:lnTo>
                <a:lnTo>
                  <a:pt x="1596" y="830"/>
                </a:lnTo>
                <a:lnTo>
                  <a:pt x="1595" y="830"/>
                </a:lnTo>
                <a:lnTo>
                  <a:pt x="1594" y="830"/>
                </a:lnTo>
                <a:lnTo>
                  <a:pt x="1593" y="830"/>
                </a:lnTo>
                <a:lnTo>
                  <a:pt x="1592" y="830"/>
                </a:lnTo>
                <a:lnTo>
                  <a:pt x="1591" y="830"/>
                </a:lnTo>
                <a:lnTo>
                  <a:pt x="1589" y="830"/>
                </a:lnTo>
                <a:lnTo>
                  <a:pt x="1588" y="830"/>
                </a:lnTo>
                <a:lnTo>
                  <a:pt x="1587" y="830"/>
                </a:lnTo>
                <a:lnTo>
                  <a:pt x="1585" y="832"/>
                </a:lnTo>
                <a:lnTo>
                  <a:pt x="1584" y="833"/>
                </a:lnTo>
                <a:lnTo>
                  <a:pt x="1583" y="833"/>
                </a:lnTo>
                <a:lnTo>
                  <a:pt x="1582" y="833"/>
                </a:lnTo>
                <a:lnTo>
                  <a:pt x="1581" y="834"/>
                </a:lnTo>
                <a:lnTo>
                  <a:pt x="1580" y="834"/>
                </a:lnTo>
                <a:lnTo>
                  <a:pt x="1579" y="834"/>
                </a:lnTo>
                <a:lnTo>
                  <a:pt x="1578" y="834"/>
                </a:lnTo>
                <a:lnTo>
                  <a:pt x="1578" y="835"/>
                </a:lnTo>
                <a:lnTo>
                  <a:pt x="1577" y="835"/>
                </a:lnTo>
                <a:lnTo>
                  <a:pt x="1576" y="836"/>
                </a:lnTo>
                <a:lnTo>
                  <a:pt x="1576" y="837"/>
                </a:lnTo>
                <a:lnTo>
                  <a:pt x="1576" y="838"/>
                </a:lnTo>
                <a:lnTo>
                  <a:pt x="1575" y="838"/>
                </a:lnTo>
                <a:lnTo>
                  <a:pt x="1575" y="839"/>
                </a:lnTo>
                <a:lnTo>
                  <a:pt x="1576" y="840"/>
                </a:lnTo>
                <a:lnTo>
                  <a:pt x="1577" y="841"/>
                </a:lnTo>
                <a:lnTo>
                  <a:pt x="1577" y="842"/>
                </a:lnTo>
                <a:lnTo>
                  <a:pt x="1578" y="845"/>
                </a:lnTo>
                <a:lnTo>
                  <a:pt x="1580" y="846"/>
                </a:lnTo>
                <a:lnTo>
                  <a:pt x="1580" y="848"/>
                </a:lnTo>
                <a:lnTo>
                  <a:pt x="1580" y="849"/>
                </a:lnTo>
                <a:lnTo>
                  <a:pt x="1580" y="850"/>
                </a:lnTo>
                <a:lnTo>
                  <a:pt x="1580" y="851"/>
                </a:lnTo>
                <a:lnTo>
                  <a:pt x="1581" y="852"/>
                </a:lnTo>
                <a:lnTo>
                  <a:pt x="1582" y="853"/>
                </a:lnTo>
                <a:lnTo>
                  <a:pt x="1584" y="854"/>
                </a:lnTo>
                <a:lnTo>
                  <a:pt x="1585" y="854"/>
                </a:lnTo>
                <a:lnTo>
                  <a:pt x="1586" y="855"/>
                </a:lnTo>
                <a:lnTo>
                  <a:pt x="1587" y="854"/>
                </a:lnTo>
                <a:lnTo>
                  <a:pt x="1588" y="854"/>
                </a:lnTo>
                <a:lnTo>
                  <a:pt x="1590" y="854"/>
                </a:lnTo>
                <a:lnTo>
                  <a:pt x="1591" y="854"/>
                </a:lnTo>
                <a:lnTo>
                  <a:pt x="1591" y="855"/>
                </a:lnTo>
                <a:lnTo>
                  <a:pt x="1591" y="856"/>
                </a:lnTo>
                <a:lnTo>
                  <a:pt x="1591" y="859"/>
                </a:lnTo>
                <a:lnTo>
                  <a:pt x="1591" y="860"/>
                </a:lnTo>
                <a:lnTo>
                  <a:pt x="1591" y="861"/>
                </a:lnTo>
                <a:lnTo>
                  <a:pt x="1592" y="861"/>
                </a:lnTo>
                <a:lnTo>
                  <a:pt x="1593" y="862"/>
                </a:lnTo>
                <a:lnTo>
                  <a:pt x="1594" y="862"/>
                </a:lnTo>
                <a:lnTo>
                  <a:pt x="1595" y="862"/>
                </a:lnTo>
                <a:lnTo>
                  <a:pt x="1595" y="861"/>
                </a:lnTo>
                <a:lnTo>
                  <a:pt x="1595" y="858"/>
                </a:lnTo>
                <a:lnTo>
                  <a:pt x="1595" y="857"/>
                </a:lnTo>
                <a:lnTo>
                  <a:pt x="1595" y="857"/>
                </a:lnTo>
                <a:lnTo>
                  <a:pt x="1595" y="856"/>
                </a:lnTo>
                <a:lnTo>
                  <a:pt x="1595" y="855"/>
                </a:lnTo>
                <a:lnTo>
                  <a:pt x="1596" y="855"/>
                </a:lnTo>
                <a:lnTo>
                  <a:pt x="1596" y="856"/>
                </a:lnTo>
                <a:lnTo>
                  <a:pt x="1597" y="856"/>
                </a:lnTo>
                <a:lnTo>
                  <a:pt x="1599" y="856"/>
                </a:lnTo>
                <a:lnTo>
                  <a:pt x="1599" y="855"/>
                </a:lnTo>
                <a:lnTo>
                  <a:pt x="1600" y="855"/>
                </a:lnTo>
                <a:lnTo>
                  <a:pt x="1601" y="854"/>
                </a:lnTo>
                <a:lnTo>
                  <a:pt x="1601" y="853"/>
                </a:lnTo>
                <a:lnTo>
                  <a:pt x="1601" y="852"/>
                </a:lnTo>
                <a:lnTo>
                  <a:pt x="1602" y="852"/>
                </a:lnTo>
                <a:lnTo>
                  <a:pt x="1603" y="850"/>
                </a:lnTo>
                <a:lnTo>
                  <a:pt x="1603" y="849"/>
                </a:lnTo>
                <a:lnTo>
                  <a:pt x="1603" y="848"/>
                </a:lnTo>
                <a:lnTo>
                  <a:pt x="1602" y="847"/>
                </a:lnTo>
                <a:lnTo>
                  <a:pt x="1600" y="846"/>
                </a:lnTo>
                <a:lnTo>
                  <a:pt x="1599" y="849"/>
                </a:lnTo>
                <a:lnTo>
                  <a:pt x="1598" y="849"/>
                </a:lnTo>
                <a:lnTo>
                  <a:pt x="1597" y="849"/>
                </a:lnTo>
                <a:lnTo>
                  <a:pt x="1597" y="850"/>
                </a:lnTo>
                <a:lnTo>
                  <a:pt x="1597" y="851"/>
                </a:lnTo>
                <a:lnTo>
                  <a:pt x="1596" y="851"/>
                </a:lnTo>
                <a:lnTo>
                  <a:pt x="1596" y="852"/>
                </a:lnTo>
                <a:lnTo>
                  <a:pt x="1596" y="853"/>
                </a:lnTo>
                <a:lnTo>
                  <a:pt x="1595" y="853"/>
                </a:lnTo>
                <a:lnTo>
                  <a:pt x="1594" y="853"/>
                </a:lnTo>
                <a:lnTo>
                  <a:pt x="1594" y="852"/>
                </a:lnTo>
                <a:lnTo>
                  <a:pt x="1595" y="849"/>
                </a:lnTo>
                <a:lnTo>
                  <a:pt x="1596" y="849"/>
                </a:lnTo>
                <a:lnTo>
                  <a:pt x="1597" y="849"/>
                </a:lnTo>
                <a:lnTo>
                  <a:pt x="1596" y="848"/>
                </a:lnTo>
                <a:lnTo>
                  <a:pt x="1595" y="848"/>
                </a:lnTo>
                <a:lnTo>
                  <a:pt x="1596" y="846"/>
                </a:lnTo>
                <a:lnTo>
                  <a:pt x="1597" y="845"/>
                </a:lnTo>
                <a:lnTo>
                  <a:pt x="1597" y="845"/>
                </a:lnTo>
                <a:lnTo>
                  <a:pt x="1598" y="845"/>
                </a:lnTo>
                <a:lnTo>
                  <a:pt x="1598" y="845"/>
                </a:lnTo>
                <a:lnTo>
                  <a:pt x="1597" y="845"/>
                </a:lnTo>
                <a:lnTo>
                  <a:pt x="1598" y="844"/>
                </a:lnTo>
                <a:lnTo>
                  <a:pt x="1598" y="842"/>
                </a:lnTo>
                <a:lnTo>
                  <a:pt x="1599" y="842"/>
                </a:lnTo>
                <a:lnTo>
                  <a:pt x="1600" y="840"/>
                </a:lnTo>
                <a:lnTo>
                  <a:pt x="1601" y="838"/>
                </a:lnTo>
                <a:lnTo>
                  <a:pt x="1602" y="838"/>
                </a:lnTo>
                <a:lnTo>
                  <a:pt x="1602" y="837"/>
                </a:lnTo>
                <a:lnTo>
                  <a:pt x="1603" y="837"/>
                </a:lnTo>
                <a:lnTo>
                  <a:pt x="1602" y="837"/>
                </a:lnTo>
                <a:lnTo>
                  <a:pt x="1601" y="836"/>
                </a:lnTo>
                <a:lnTo>
                  <a:pt x="1601" y="835"/>
                </a:lnTo>
                <a:lnTo>
                  <a:pt x="1602" y="834"/>
                </a:lnTo>
                <a:lnTo>
                  <a:pt x="1602" y="833"/>
                </a:lnTo>
                <a:lnTo>
                  <a:pt x="1603" y="833"/>
                </a:lnTo>
                <a:lnTo>
                  <a:pt x="1604" y="833"/>
                </a:lnTo>
                <a:lnTo>
                  <a:pt x="1604" y="832"/>
                </a:lnTo>
                <a:lnTo>
                  <a:pt x="1604" y="829"/>
                </a:lnTo>
                <a:lnTo>
                  <a:pt x="1603" y="829"/>
                </a:lnTo>
                <a:lnTo>
                  <a:pt x="1602" y="829"/>
                </a:lnTo>
                <a:lnTo>
                  <a:pt x="1602" y="826"/>
                </a:lnTo>
                <a:lnTo>
                  <a:pt x="1601" y="826"/>
                </a:lnTo>
                <a:lnTo>
                  <a:pt x="1599" y="826"/>
                </a:lnTo>
                <a:lnTo>
                  <a:pt x="1598" y="826"/>
                </a:lnTo>
                <a:lnTo>
                  <a:pt x="1597" y="826"/>
                </a:lnTo>
                <a:lnTo>
                  <a:pt x="1596" y="824"/>
                </a:lnTo>
                <a:lnTo>
                  <a:pt x="1597" y="824"/>
                </a:lnTo>
                <a:lnTo>
                  <a:pt x="1603" y="824"/>
                </a:lnTo>
                <a:lnTo>
                  <a:pt x="1604" y="824"/>
                </a:lnTo>
                <a:lnTo>
                  <a:pt x="1606" y="824"/>
                </a:lnTo>
                <a:lnTo>
                  <a:pt x="1607" y="824"/>
                </a:lnTo>
                <a:lnTo>
                  <a:pt x="1608" y="824"/>
                </a:lnTo>
                <a:lnTo>
                  <a:pt x="1612" y="824"/>
                </a:lnTo>
                <a:lnTo>
                  <a:pt x="1613" y="824"/>
                </a:lnTo>
                <a:lnTo>
                  <a:pt x="1614" y="824"/>
                </a:lnTo>
                <a:lnTo>
                  <a:pt x="1615" y="825"/>
                </a:lnTo>
                <a:lnTo>
                  <a:pt x="1614" y="826"/>
                </a:lnTo>
                <a:lnTo>
                  <a:pt x="1613" y="826"/>
                </a:lnTo>
                <a:lnTo>
                  <a:pt x="1612" y="826"/>
                </a:lnTo>
                <a:lnTo>
                  <a:pt x="1612" y="827"/>
                </a:lnTo>
                <a:lnTo>
                  <a:pt x="1611" y="827"/>
                </a:lnTo>
                <a:lnTo>
                  <a:pt x="1610" y="827"/>
                </a:lnTo>
                <a:lnTo>
                  <a:pt x="1610" y="828"/>
                </a:lnTo>
                <a:lnTo>
                  <a:pt x="1610" y="829"/>
                </a:lnTo>
                <a:lnTo>
                  <a:pt x="1610" y="830"/>
                </a:lnTo>
                <a:lnTo>
                  <a:pt x="1610" y="831"/>
                </a:lnTo>
                <a:lnTo>
                  <a:pt x="1610" y="832"/>
                </a:lnTo>
                <a:lnTo>
                  <a:pt x="1607" y="832"/>
                </a:lnTo>
                <a:lnTo>
                  <a:pt x="1605" y="832"/>
                </a:lnTo>
                <a:lnTo>
                  <a:pt x="1604" y="832"/>
                </a:lnTo>
                <a:lnTo>
                  <a:pt x="1604" y="833"/>
                </a:lnTo>
                <a:lnTo>
                  <a:pt x="1604" y="833"/>
                </a:lnTo>
                <a:lnTo>
                  <a:pt x="1603" y="836"/>
                </a:lnTo>
                <a:lnTo>
                  <a:pt x="1603" y="838"/>
                </a:lnTo>
                <a:lnTo>
                  <a:pt x="1603" y="839"/>
                </a:lnTo>
                <a:lnTo>
                  <a:pt x="1604" y="839"/>
                </a:lnTo>
                <a:lnTo>
                  <a:pt x="1604" y="840"/>
                </a:lnTo>
                <a:lnTo>
                  <a:pt x="1605" y="840"/>
                </a:lnTo>
                <a:lnTo>
                  <a:pt x="1605" y="839"/>
                </a:lnTo>
                <a:lnTo>
                  <a:pt x="1605" y="840"/>
                </a:lnTo>
                <a:lnTo>
                  <a:pt x="1605" y="839"/>
                </a:lnTo>
                <a:lnTo>
                  <a:pt x="1606" y="839"/>
                </a:lnTo>
                <a:lnTo>
                  <a:pt x="1607" y="838"/>
                </a:lnTo>
                <a:lnTo>
                  <a:pt x="1608" y="838"/>
                </a:lnTo>
                <a:lnTo>
                  <a:pt x="1609" y="838"/>
                </a:lnTo>
                <a:lnTo>
                  <a:pt x="1610" y="838"/>
                </a:lnTo>
                <a:lnTo>
                  <a:pt x="1611" y="838"/>
                </a:lnTo>
                <a:lnTo>
                  <a:pt x="1611" y="837"/>
                </a:lnTo>
                <a:lnTo>
                  <a:pt x="1612" y="837"/>
                </a:lnTo>
                <a:lnTo>
                  <a:pt x="1612" y="838"/>
                </a:lnTo>
                <a:lnTo>
                  <a:pt x="1613" y="838"/>
                </a:lnTo>
                <a:lnTo>
                  <a:pt x="1614" y="838"/>
                </a:lnTo>
                <a:lnTo>
                  <a:pt x="1614" y="837"/>
                </a:lnTo>
                <a:lnTo>
                  <a:pt x="1615" y="837"/>
                </a:lnTo>
                <a:lnTo>
                  <a:pt x="1615" y="836"/>
                </a:lnTo>
                <a:lnTo>
                  <a:pt x="1615" y="836"/>
                </a:lnTo>
                <a:lnTo>
                  <a:pt x="1615" y="835"/>
                </a:lnTo>
                <a:lnTo>
                  <a:pt x="1616" y="835"/>
                </a:lnTo>
                <a:lnTo>
                  <a:pt x="1617" y="834"/>
                </a:lnTo>
                <a:lnTo>
                  <a:pt x="1618" y="833"/>
                </a:lnTo>
                <a:lnTo>
                  <a:pt x="1618" y="833"/>
                </a:lnTo>
                <a:lnTo>
                  <a:pt x="1621" y="833"/>
                </a:lnTo>
                <a:lnTo>
                  <a:pt x="1622" y="833"/>
                </a:lnTo>
                <a:lnTo>
                  <a:pt x="1625" y="831"/>
                </a:lnTo>
                <a:lnTo>
                  <a:pt x="1629" y="825"/>
                </a:lnTo>
                <a:lnTo>
                  <a:pt x="1631" y="822"/>
                </a:lnTo>
                <a:lnTo>
                  <a:pt x="1639" y="812"/>
                </a:lnTo>
                <a:lnTo>
                  <a:pt x="1641" y="810"/>
                </a:lnTo>
                <a:lnTo>
                  <a:pt x="1642" y="809"/>
                </a:lnTo>
                <a:lnTo>
                  <a:pt x="1648" y="803"/>
                </a:lnTo>
                <a:lnTo>
                  <a:pt x="1648" y="802"/>
                </a:lnTo>
                <a:lnTo>
                  <a:pt x="1649" y="801"/>
                </a:lnTo>
                <a:lnTo>
                  <a:pt x="1650" y="801"/>
                </a:lnTo>
                <a:lnTo>
                  <a:pt x="1650" y="798"/>
                </a:lnTo>
                <a:lnTo>
                  <a:pt x="1649" y="798"/>
                </a:lnTo>
                <a:lnTo>
                  <a:pt x="1648" y="798"/>
                </a:lnTo>
                <a:lnTo>
                  <a:pt x="1647" y="798"/>
                </a:lnTo>
                <a:lnTo>
                  <a:pt x="1646" y="798"/>
                </a:lnTo>
                <a:lnTo>
                  <a:pt x="1645" y="798"/>
                </a:lnTo>
                <a:lnTo>
                  <a:pt x="1645" y="799"/>
                </a:lnTo>
                <a:lnTo>
                  <a:pt x="1645" y="798"/>
                </a:lnTo>
                <a:lnTo>
                  <a:pt x="1645" y="797"/>
                </a:lnTo>
                <a:lnTo>
                  <a:pt x="1645" y="795"/>
                </a:lnTo>
                <a:lnTo>
                  <a:pt x="1644" y="795"/>
                </a:lnTo>
                <a:lnTo>
                  <a:pt x="1643" y="795"/>
                </a:lnTo>
                <a:lnTo>
                  <a:pt x="1643" y="794"/>
                </a:lnTo>
                <a:lnTo>
                  <a:pt x="1643" y="793"/>
                </a:lnTo>
                <a:lnTo>
                  <a:pt x="1642" y="794"/>
                </a:lnTo>
                <a:lnTo>
                  <a:pt x="1642" y="795"/>
                </a:lnTo>
                <a:lnTo>
                  <a:pt x="1641" y="795"/>
                </a:lnTo>
                <a:lnTo>
                  <a:pt x="1638" y="795"/>
                </a:lnTo>
                <a:lnTo>
                  <a:pt x="1636" y="795"/>
                </a:lnTo>
                <a:lnTo>
                  <a:pt x="1636" y="794"/>
                </a:lnTo>
                <a:lnTo>
                  <a:pt x="1638" y="794"/>
                </a:lnTo>
                <a:lnTo>
                  <a:pt x="1638" y="793"/>
                </a:lnTo>
                <a:lnTo>
                  <a:pt x="1639" y="793"/>
                </a:lnTo>
                <a:lnTo>
                  <a:pt x="1640" y="793"/>
                </a:lnTo>
                <a:lnTo>
                  <a:pt x="1641" y="793"/>
                </a:lnTo>
                <a:lnTo>
                  <a:pt x="1644" y="793"/>
                </a:lnTo>
                <a:lnTo>
                  <a:pt x="1644" y="792"/>
                </a:lnTo>
                <a:lnTo>
                  <a:pt x="1644" y="789"/>
                </a:lnTo>
                <a:lnTo>
                  <a:pt x="1645" y="789"/>
                </a:lnTo>
                <a:lnTo>
                  <a:pt x="1646" y="789"/>
                </a:lnTo>
                <a:lnTo>
                  <a:pt x="1649" y="789"/>
                </a:lnTo>
                <a:lnTo>
                  <a:pt x="1649" y="792"/>
                </a:lnTo>
                <a:lnTo>
                  <a:pt x="1650" y="792"/>
                </a:lnTo>
                <a:lnTo>
                  <a:pt x="1653" y="792"/>
                </a:lnTo>
                <a:lnTo>
                  <a:pt x="1655" y="792"/>
                </a:lnTo>
                <a:lnTo>
                  <a:pt x="1656" y="792"/>
                </a:lnTo>
                <a:lnTo>
                  <a:pt x="1658" y="787"/>
                </a:lnTo>
                <a:lnTo>
                  <a:pt x="1660" y="782"/>
                </a:lnTo>
                <a:lnTo>
                  <a:pt x="1662" y="778"/>
                </a:lnTo>
                <a:lnTo>
                  <a:pt x="1663" y="773"/>
                </a:lnTo>
                <a:lnTo>
                  <a:pt x="1664" y="769"/>
                </a:lnTo>
                <a:lnTo>
                  <a:pt x="1665" y="766"/>
                </a:lnTo>
                <a:lnTo>
                  <a:pt x="1666" y="766"/>
                </a:lnTo>
                <a:lnTo>
                  <a:pt x="1666" y="765"/>
                </a:lnTo>
                <a:lnTo>
                  <a:pt x="1667" y="761"/>
                </a:lnTo>
                <a:lnTo>
                  <a:pt x="1669" y="756"/>
                </a:lnTo>
                <a:lnTo>
                  <a:pt x="1670" y="755"/>
                </a:lnTo>
                <a:lnTo>
                  <a:pt x="1674" y="746"/>
                </a:lnTo>
                <a:lnTo>
                  <a:pt x="1675" y="743"/>
                </a:lnTo>
                <a:lnTo>
                  <a:pt x="1675" y="741"/>
                </a:lnTo>
                <a:lnTo>
                  <a:pt x="1680" y="727"/>
                </a:lnTo>
                <a:lnTo>
                  <a:pt x="1681" y="725"/>
                </a:lnTo>
                <a:lnTo>
                  <a:pt x="1682" y="725"/>
                </a:lnTo>
                <a:lnTo>
                  <a:pt x="1682" y="724"/>
                </a:lnTo>
                <a:lnTo>
                  <a:pt x="1682" y="723"/>
                </a:lnTo>
                <a:lnTo>
                  <a:pt x="1682" y="722"/>
                </a:lnTo>
                <a:lnTo>
                  <a:pt x="1683" y="721"/>
                </a:lnTo>
                <a:lnTo>
                  <a:pt x="1683" y="720"/>
                </a:lnTo>
                <a:lnTo>
                  <a:pt x="1683" y="719"/>
                </a:lnTo>
                <a:lnTo>
                  <a:pt x="1684" y="719"/>
                </a:lnTo>
                <a:lnTo>
                  <a:pt x="1684" y="718"/>
                </a:lnTo>
                <a:lnTo>
                  <a:pt x="1684" y="717"/>
                </a:lnTo>
                <a:lnTo>
                  <a:pt x="1684" y="716"/>
                </a:lnTo>
                <a:lnTo>
                  <a:pt x="1684" y="715"/>
                </a:lnTo>
                <a:lnTo>
                  <a:pt x="1684" y="714"/>
                </a:lnTo>
                <a:lnTo>
                  <a:pt x="1684" y="713"/>
                </a:lnTo>
                <a:lnTo>
                  <a:pt x="1684" y="713"/>
                </a:lnTo>
                <a:lnTo>
                  <a:pt x="1684" y="712"/>
                </a:lnTo>
                <a:lnTo>
                  <a:pt x="1684" y="709"/>
                </a:lnTo>
                <a:lnTo>
                  <a:pt x="1684" y="707"/>
                </a:lnTo>
                <a:lnTo>
                  <a:pt x="1684" y="703"/>
                </a:lnTo>
                <a:lnTo>
                  <a:pt x="1684" y="701"/>
                </a:lnTo>
                <a:lnTo>
                  <a:pt x="1684" y="700"/>
                </a:lnTo>
                <a:lnTo>
                  <a:pt x="1684" y="700"/>
                </a:lnTo>
                <a:lnTo>
                  <a:pt x="1684" y="699"/>
                </a:lnTo>
                <a:lnTo>
                  <a:pt x="1684" y="697"/>
                </a:lnTo>
                <a:lnTo>
                  <a:pt x="1684" y="696"/>
                </a:lnTo>
                <a:lnTo>
                  <a:pt x="1684" y="695"/>
                </a:lnTo>
                <a:lnTo>
                  <a:pt x="1685" y="690"/>
                </a:lnTo>
                <a:lnTo>
                  <a:pt x="1685" y="689"/>
                </a:lnTo>
                <a:lnTo>
                  <a:pt x="1685" y="688"/>
                </a:lnTo>
                <a:lnTo>
                  <a:pt x="1685" y="688"/>
                </a:lnTo>
                <a:lnTo>
                  <a:pt x="1686" y="683"/>
                </a:lnTo>
                <a:lnTo>
                  <a:pt x="1688" y="673"/>
                </a:lnTo>
                <a:lnTo>
                  <a:pt x="1694" y="644"/>
                </a:lnTo>
                <a:lnTo>
                  <a:pt x="1695" y="640"/>
                </a:lnTo>
                <a:lnTo>
                  <a:pt x="1696" y="638"/>
                </a:lnTo>
                <a:lnTo>
                  <a:pt x="1696" y="635"/>
                </a:lnTo>
                <a:lnTo>
                  <a:pt x="1697" y="632"/>
                </a:lnTo>
                <a:lnTo>
                  <a:pt x="1697" y="631"/>
                </a:lnTo>
                <a:lnTo>
                  <a:pt x="1697" y="630"/>
                </a:lnTo>
                <a:lnTo>
                  <a:pt x="1697" y="629"/>
                </a:lnTo>
                <a:lnTo>
                  <a:pt x="1697" y="628"/>
                </a:lnTo>
                <a:lnTo>
                  <a:pt x="1697" y="624"/>
                </a:lnTo>
                <a:lnTo>
                  <a:pt x="1697" y="620"/>
                </a:lnTo>
                <a:lnTo>
                  <a:pt x="1697" y="618"/>
                </a:lnTo>
                <a:lnTo>
                  <a:pt x="1697" y="617"/>
                </a:lnTo>
                <a:lnTo>
                  <a:pt x="1697" y="616"/>
                </a:lnTo>
                <a:lnTo>
                  <a:pt x="1697" y="616"/>
                </a:lnTo>
                <a:lnTo>
                  <a:pt x="1697" y="615"/>
                </a:lnTo>
                <a:lnTo>
                  <a:pt x="1698" y="615"/>
                </a:lnTo>
                <a:lnTo>
                  <a:pt x="1698" y="614"/>
                </a:lnTo>
                <a:lnTo>
                  <a:pt x="1699" y="614"/>
                </a:lnTo>
                <a:lnTo>
                  <a:pt x="1699" y="613"/>
                </a:lnTo>
                <a:lnTo>
                  <a:pt x="1700" y="612"/>
                </a:lnTo>
                <a:lnTo>
                  <a:pt x="1701" y="611"/>
                </a:lnTo>
                <a:lnTo>
                  <a:pt x="1703" y="606"/>
                </a:lnTo>
                <a:lnTo>
                  <a:pt x="1703" y="605"/>
                </a:lnTo>
                <a:lnTo>
                  <a:pt x="1706" y="600"/>
                </a:lnTo>
                <a:lnTo>
                  <a:pt x="1707" y="598"/>
                </a:lnTo>
                <a:lnTo>
                  <a:pt x="1707" y="597"/>
                </a:lnTo>
                <a:lnTo>
                  <a:pt x="1715" y="579"/>
                </a:lnTo>
                <a:lnTo>
                  <a:pt x="1716" y="577"/>
                </a:lnTo>
                <a:lnTo>
                  <a:pt x="1713" y="578"/>
                </a:lnTo>
                <a:lnTo>
                  <a:pt x="1711" y="577"/>
                </a:lnTo>
                <a:lnTo>
                  <a:pt x="1711" y="577"/>
                </a:lnTo>
                <a:lnTo>
                  <a:pt x="1710" y="576"/>
                </a:lnTo>
                <a:lnTo>
                  <a:pt x="1710" y="575"/>
                </a:lnTo>
                <a:lnTo>
                  <a:pt x="1709" y="575"/>
                </a:lnTo>
                <a:lnTo>
                  <a:pt x="1709" y="574"/>
                </a:lnTo>
                <a:lnTo>
                  <a:pt x="1709" y="573"/>
                </a:lnTo>
                <a:lnTo>
                  <a:pt x="1710" y="571"/>
                </a:lnTo>
                <a:lnTo>
                  <a:pt x="1710" y="570"/>
                </a:lnTo>
                <a:lnTo>
                  <a:pt x="1710" y="569"/>
                </a:lnTo>
                <a:lnTo>
                  <a:pt x="1710" y="568"/>
                </a:lnTo>
                <a:lnTo>
                  <a:pt x="1711" y="568"/>
                </a:lnTo>
                <a:lnTo>
                  <a:pt x="1711" y="565"/>
                </a:lnTo>
                <a:lnTo>
                  <a:pt x="1710" y="563"/>
                </a:lnTo>
                <a:lnTo>
                  <a:pt x="1710" y="561"/>
                </a:lnTo>
                <a:lnTo>
                  <a:pt x="1709" y="559"/>
                </a:lnTo>
                <a:lnTo>
                  <a:pt x="1707" y="556"/>
                </a:lnTo>
                <a:lnTo>
                  <a:pt x="1706" y="555"/>
                </a:lnTo>
                <a:lnTo>
                  <a:pt x="1704" y="553"/>
                </a:lnTo>
                <a:lnTo>
                  <a:pt x="1703" y="552"/>
                </a:lnTo>
                <a:lnTo>
                  <a:pt x="1702" y="551"/>
                </a:lnTo>
                <a:lnTo>
                  <a:pt x="1699" y="549"/>
                </a:lnTo>
                <a:lnTo>
                  <a:pt x="1696" y="544"/>
                </a:lnTo>
                <a:lnTo>
                  <a:pt x="1695" y="544"/>
                </a:lnTo>
                <a:lnTo>
                  <a:pt x="1693" y="540"/>
                </a:lnTo>
                <a:lnTo>
                  <a:pt x="1692" y="540"/>
                </a:lnTo>
                <a:lnTo>
                  <a:pt x="1691" y="540"/>
                </a:lnTo>
                <a:lnTo>
                  <a:pt x="1690" y="540"/>
                </a:lnTo>
                <a:lnTo>
                  <a:pt x="1689" y="540"/>
                </a:lnTo>
                <a:lnTo>
                  <a:pt x="1688" y="540"/>
                </a:lnTo>
                <a:lnTo>
                  <a:pt x="1687" y="540"/>
                </a:lnTo>
                <a:lnTo>
                  <a:pt x="1655" y="540"/>
                </a:lnTo>
                <a:lnTo>
                  <a:pt x="1654" y="540"/>
                </a:lnTo>
                <a:lnTo>
                  <a:pt x="1653" y="540"/>
                </a:lnTo>
                <a:lnTo>
                  <a:pt x="1639" y="540"/>
                </a:lnTo>
                <a:lnTo>
                  <a:pt x="1624" y="540"/>
                </a:lnTo>
                <a:lnTo>
                  <a:pt x="1620" y="540"/>
                </a:lnTo>
                <a:lnTo>
                  <a:pt x="1619" y="540"/>
                </a:lnTo>
                <a:lnTo>
                  <a:pt x="1618" y="540"/>
                </a:lnTo>
                <a:lnTo>
                  <a:pt x="1616" y="540"/>
                </a:lnTo>
                <a:lnTo>
                  <a:pt x="1609" y="540"/>
                </a:lnTo>
                <a:lnTo>
                  <a:pt x="1609" y="538"/>
                </a:lnTo>
                <a:lnTo>
                  <a:pt x="1610" y="536"/>
                </a:lnTo>
                <a:lnTo>
                  <a:pt x="1610" y="535"/>
                </a:lnTo>
                <a:lnTo>
                  <a:pt x="1610" y="534"/>
                </a:lnTo>
                <a:lnTo>
                  <a:pt x="1610" y="532"/>
                </a:lnTo>
                <a:lnTo>
                  <a:pt x="1611" y="529"/>
                </a:lnTo>
                <a:lnTo>
                  <a:pt x="1611" y="528"/>
                </a:lnTo>
                <a:lnTo>
                  <a:pt x="1611" y="525"/>
                </a:lnTo>
                <a:lnTo>
                  <a:pt x="1611" y="524"/>
                </a:lnTo>
                <a:lnTo>
                  <a:pt x="1611" y="523"/>
                </a:lnTo>
                <a:lnTo>
                  <a:pt x="1611" y="522"/>
                </a:lnTo>
                <a:lnTo>
                  <a:pt x="1610" y="521"/>
                </a:lnTo>
                <a:lnTo>
                  <a:pt x="1610" y="520"/>
                </a:lnTo>
                <a:lnTo>
                  <a:pt x="1609" y="520"/>
                </a:lnTo>
                <a:lnTo>
                  <a:pt x="1609" y="519"/>
                </a:lnTo>
                <a:lnTo>
                  <a:pt x="1607" y="517"/>
                </a:lnTo>
                <a:lnTo>
                  <a:pt x="1607" y="516"/>
                </a:lnTo>
                <a:lnTo>
                  <a:pt x="1606" y="515"/>
                </a:lnTo>
                <a:lnTo>
                  <a:pt x="1605" y="514"/>
                </a:lnTo>
                <a:lnTo>
                  <a:pt x="1604" y="513"/>
                </a:lnTo>
                <a:lnTo>
                  <a:pt x="1603" y="512"/>
                </a:lnTo>
                <a:lnTo>
                  <a:pt x="1599" y="508"/>
                </a:lnTo>
                <a:lnTo>
                  <a:pt x="1597" y="508"/>
                </a:lnTo>
                <a:lnTo>
                  <a:pt x="1596" y="507"/>
                </a:lnTo>
                <a:lnTo>
                  <a:pt x="1600" y="502"/>
                </a:lnTo>
                <a:lnTo>
                  <a:pt x="1601" y="501"/>
                </a:lnTo>
                <a:lnTo>
                  <a:pt x="1602" y="501"/>
                </a:lnTo>
                <a:lnTo>
                  <a:pt x="1612" y="501"/>
                </a:lnTo>
                <a:lnTo>
                  <a:pt x="1616" y="501"/>
                </a:lnTo>
                <a:lnTo>
                  <a:pt x="1621" y="501"/>
                </a:lnTo>
                <a:lnTo>
                  <a:pt x="1641" y="501"/>
                </a:lnTo>
                <a:lnTo>
                  <a:pt x="1659" y="500"/>
                </a:lnTo>
                <a:lnTo>
                  <a:pt x="1660" y="500"/>
                </a:lnTo>
                <a:lnTo>
                  <a:pt x="1663" y="500"/>
                </a:lnTo>
                <a:lnTo>
                  <a:pt x="1663" y="499"/>
                </a:lnTo>
                <a:lnTo>
                  <a:pt x="1663" y="497"/>
                </a:lnTo>
                <a:lnTo>
                  <a:pt x="1662" y="496"/>
                </a:lnTo>
                <a:lnTo>
                  <a:pt x="1662" y="494"/>
                </a:lnTo>
                <a:lnTo>
                  <a:pt x="1662" y="493"/>
                </a:lnTo>
                <a:lnTo>
                  <a:pt x="1662" y="488"/>
                </a:lnTo>
                <a:lnTo>
                  <a:pt x="1662" y="487"/>
                </a:lnTo>
                <a:lnTo>
                  <a:pt x="1662" y="486"/>
                </a:lnTo>
                <a:lnTo>
                  <a:pt x="1662" y="485"/>
                </a:lnTo>
                <a:lnTo>
                  <a:pt x="1662" y="484"/>
                </a:lnTo>
                <a:lnTo>
                  <a:pt x="1662" y="478"/>
                </a:lnTo>
                <a:lnTo>
                  <a:pt x="1662" y="477"/>
                </a:lnTo>
                <a:lnTo>
                  <a:pt x="1662" y="475"/>
                </a:lnTo>
                <a:lnTo>
                  <a:pt x="1662" y="472"/>
                </a:lnTo>
                <a:lnTo>
                  <a:pt x="1662" y="469"/>
                </a:lnTo>
                <a:lnTo>
                  <a:pt x="1661" y="459"/>
                </a:lnTo>
                <a:lnTo>
                  <a:pt x="1661" y="457"/>
                </a:lnTo>
                <a:lnTo>
                  <a:pt x="1653" y="458"/>
                </a:lnTo>
                <a:lnTo>
                  <a:pt x="1652" y="458"/>
                </a:lnTo>
                <a:lnTo>
                  <a:pt x="1648" y="458"/>
                </a:lnTo>
                <a:lnTo>
                  <a:pt x="1647" y="458"/>
                </a:lnTo>
                <a:lnTo>
                  <a:pt x="1651" y="454"/>
                </a:lnTo>
                <a:lnTo>
                  <a:pt x="1659" y="446"/>
                </a:lnTo>
                <a:lnTo>
                  <a:pt x="1661" y="444"/>
                </a:lnTo>
                <a:lnTo>
                  <a:pt x="1662" y="443"/>
                </a:lnTo>
                <a:lnTo>
                  <a:pt x="1666" y="439"/>
                </a:lnTo>
                <a:lnTo>
                  <a:pt x="1670" y="435"/>
                </a:lnTo>
                <a:lnTo>
                  <a:pt x="1677" y="428"/>
                </a:lnTo>
                <a:lnTo>
                  <a:pt x="1677" y="427"/>
                </a:lnTo>
                <a:lnTo>
                  <a:pt x="1678" y="427"/>
                </a:lnTo>
                <a:lnTo>
                  <a:pt x="1682" y="423"/>
                </a:lnTo>
                <a:lnTo>
                  <a:pt x="1687" y="418"/>
                </a:lnTo>
                <a:lnTo>
                  <a:pt x="1690" y="415"/>
                </a:lnTo>
                <a:lnTo>
                  <a:pt x="1696" y="410"/>
                </a:lnTo>
                <a:lnTo>
                  <a:pt x="1698" y="408"/>
                </a:lnTo>
                <a:lnTo>
                  <a:pt x="1699" y="408"/>
                </a:lnTo>
                <a:lnTo>
                  <a:pt x="1700" y="406"/>
                </a:lnTo>
                <a:lnTo>
                  <a:pt x="1701" y="405"/>
                </a:lnTo>
                <a:lnTo>
                  <a:pt x="1701" y="406"/>
                </a:lnTo>
                <a:lnTo>
                  <a:pt x="1702" y="405"/>
                </a:lnTo>
                <a:lnTo>
                  <a:pt x="1701" y="404"/>
                </a:lnTo>
                <a:lnTo>
                  <a:pt x="1705" y="400"/>
                </a:lnTo>
                <a:lnTo>
                  <a:pt x="1708" y="399"/>
                </a:lnTo>
                <a:lnTo>
                  <a:pt x="1710" y="399"/>
                </a:lnTo>
                <a:lnTo>
                  <a:pt x="1712" y="399"/>
                </a:lnTo>
                <a:lnTo>
                  <a:pt x="1715" y="399"/>
                </a:lnTo>
                <a:lnTo>
                  <a:pt x="1718" y="399"/>
                </a:lnTo>
                <a:lnTo>
                  <a:pt x="1720" y="399"/>
                </a:lnTo>
                <a:lnTo>
                  <a:pt x="1723" y="399"/>
                </a:lnTo>
                <a:lnTo>
                  <a:pt x="1724" y="399"/>
                </a:lnTo>
                <a:lnTo>
                  <a:pt x="1727" y="399"/>
                </a:lnTo>
                <a:lnTo>
                  <a:pt x="1728" y="399"/>
                </a:lnTo>
                <a:lnTo>
                  <a:pt x="1731" y="399"/>
                </a:lnTo>
                <a:lnTo>
                  <a:pt x="1733" y="399"/>
                </a:lnTo>
                <a:lnTo>
                  <a:pt x="1735" y="399"/>
                </a:lnTo>
                <a:lnTo>
                  <a:pt x="1739" y="399"/>
                </a:lnTo>
                <a:lnTo>
                  <a:pt x="1740" y="399"/>
                </a:lnTo>
                <a:lnTo>
                  <a:pt x="1741" y="397"/>
                </a:lnTo>
                <a:lnTo>
                  <a:pt x="1741" y="396"/>
                </a:lnTo>
                <a:lnTo>
                  <a:pt x="1744" y="396"/>
                </a:lnTo>
                <a:lnTo>
                  <a:pt x="1747" y="395"/>
                </a:lnTo>
                <a:lnTo>
                  <a:pt x="1750" y="392"/>
                </a:lnTo>
                <a:lnTo>
                  <a:pt x="1753" y="390"/>
                </a:lnTo>
                <a:lnTo>
                  <a:pt x="1754" y="390"/>
                </a:lnTo>
                <a:lnTo>
                  <a:pt x="1756" y="389"/>
                </a:lnTo>
                <a:lnTo>
                  <a:pt x="1757" y="387"/>
                </a:lnTo>
                <a:lnTo>
                  <a:pt x="1756" y="387"/>
                </a:lnTo>
                <a:lnTo>
                  <a:pt x="1756" y="387"/>
                </a:lnTo>
                <a:lnTo>
                  <a:pt x="1755" y="386"/>
                </a:lnTo>
                <a:lnTo>
                  <a:pt x="1754" y="386"/>
                </a:lnTo>
                <a:lnTo>
                  <a:pt x="1754" y="385"/>
                </a:lnTo>
                <a:lnTo>
                  <a:pt x="1754" y="384"/>
                </a:lnTo>
                <a:lnTo>
                  <a:pt x="1752" y="382"/>
                </a:lnTo>
                <a:lnTo>
                  <a:pt x="1747" y="381"/>
                </a:lnTo>
                <a:lnTo>
                  <a:pt x="1746" y="380"/>
                </a:lnTo>
                <a:lnTo>
                  <a:pt x="1745" y="380"/>
                </a:lnTo>
                <a:lnTo>
                  <a:pt x="1743" y="378"/>
                </a:lnTo>
                <a:lnTo>
                  <a:pt x="1742" y="377"/>
                </a:lnTo>
                <a:lnTo>
                  <a:pt x="1741" y="376"/>
                </a:lnTo>
                <a:lnTo>
                  <a:pt x="1740" y="376"/>
                </a:lnTo>
                <a:lnTo>
                  <a:pt x="1740" y="375"/>
                </a:lnTo>
                <a:lnTo>
                  <a:pt x="1738" y="375"/>
                </a:lnTo>
                <a:lnTo>
                  <a:pt x="1737" y="375"/>
                </a:lnTo>
                <a:lnTo>
                  <a:pt x="1736" y="376"/>
                </a:lnTo>
                <a:lnTo>
                  <a:pt x="1735" y="376"/>
                </a:lnTo>
                <a:lnTo>
                  <a:pt x="1735" y="376"/>
                </a:lnTo>
                <a:lnTo>
                  <a:pt x="1733" y="376"/>
                </a:lnTo>
                <a:lnTo>
                  <a:pt x="1733" y="375"/>
                </a:lnTo>
                <a:lnTo>
                  <a:pt x="1732" y="375"/>
                </a:lnTo>
                <a:lnTo>
                  <a:pt x="1732" y="373"/>
                </a:lnTo>
                <a:lnTo>
                  <a:pt x="1735" y="372"/>
                </a:lnTo>
                <a:lnTo>
                  <a:pt x="1735" y="371"/>
                </a:lnTo>
                <a:lnTo>
                  <a:pt x="1736" y="371"/>
                </a:lnTo>
                <a:lnTo>
                  <a:pt x="1737" y="371"/>
                </a:lnTo>
                <a:lnTo>
                  <a:pt x="1738" y="371"/>
                </a:lnTo>
                <a:lnTo>
                  <a:pt x="1738" y="370"/>
                </a:lnTo>
                <a:lnTo>
                  <a:pt x="1739" y="370"/>
                </a:lnTo>
                <a:lnTo>
                  <a:pt x="1740" y="370"/>
                </a:lnTo>
                <a:lnTo>
                  <a:pt x="1741" y="370"/>
                </a:lnTo>
                <a:lnTo>
                  <a:pt x="1742" y="369"/>
                </a:lnTo>
                <a:lnTo>
                  <a:pt x="1743" y="369"/>
                </a:lnTo>
                <a:lnTo>
                  <a:pt x="1744" y="369"/>
                </a:lnTo>
                <a:lnTo>
                  <a:pt x="1744" y="368"/>
                </a:lnTo>
                <a:lnTo>
                  <a:pt x="1745" y="367"/>
                </a:lnTo>
                <a:lnTo>
                  <a:pt x="1745" y="366"/>
                </a:lnTo>
                <a:lnTo>
                  <a:pt x="1745" y="365"/>
                </a:lnTo>
                <a:lnTo>
                  <a:pt x="1744" y="364"/>
                </a:lnTo>
                <a:lnTo>
                  <a:pt x="1744" y="363"/>
                </a:lnTo>
                <a:lnTo>
                  <a:pt x="1743" y="363"/>
                </a:lnTo>
                <a:lnTo>
                  <a:pt x="1743" y="362"/>
                </a:lnTo>
                <a:lnTo>
                  <a:pt x="1743" y="361"/>
                </a:lnTo>
                <a:lnTo>
                  <a:pt x="1743" y="360"/>
                </a:lnTo>
                <a:lnTo>
                  <a:pt x="1742" y="360"/>
                </a:lnTo>
                <a:lnTo>
                  <a:pt x="1742" y="359"/>
                </a:lnTo>
                <a:lnTo>
                  <a:pt x="1741" y="359"/>
                </a:lnTo>
                <a:lnTo>
                  <a:pt x="1740" y="359"/>
                </a:lnTo>
                <a:lnTo>
                  <a:pt x="1739" y="359"/>
                </a:lnTo>
                <a:lnTo>
                  <a:pt x="1738" y="358"/>
                </a:lnTo>
                <a:lnTo>
                  <a:pt x="1738" y="357"/>
                </a:lnTo>
                <a:lnTo>
                  <a:pt x="1739" y="356"/>
                </a:lnTo>
                <a:lnTo>
                  <a:pt x="1740" y="356"/>
                </a:lnTo>
                <a:lnTo>
                  <a:pt x="1741" y="355"/>
                </a:lnTo>
                <a:lnTo>
                  <a:pt x="1742" y="355"/>
                </a:lnTo>
                <a:lnTo>
                  <a:pt x="1741" y="354"/>
                </a:lnTo>
                <a:lnTo>
                  <a:pt x="1741" y="353"/>
                </a:lnTo>
                <a:lnTo>
                  <a:pt x="1733" y="353"/>
                </a:lnTo>
                <a:lnTo>
                  <a:pt x="1733" y="352"/>
                </a:lnTo>
                <a:lnTo>
                  <a:pt x="1733" y="351"/>
                </a:lnTo>
                <a:lnTo>
                  <a:pt x="1733" y="349"/>
                </a:lnTo>
                <a:lnTo>
                  <a:pt x="1733" y="348"/>
                </a:lnTo>
                <a:lnTo>
                  <a:pt x="1734" y="348"/>
                </a:lnTo>
                <a:lnTo>
                  <a:pt x="1735" y="348"/>
                </a:lnTo>
                <a:lnTo>
                  <a:pt x="1735" y="348"/>
                </a:lnTo>
                <a:lnTo>
                  <a:pt x="1736" y="348"/>
                </a:lnTo>
                <a:lnTo>
                  <a:pt x="1737" y="348"/>
                </a:lnTo>
                <a:lnTo>
                  <a:pt x="1738" y="348"/>
                </a:lnTo>
                <a:lnTo>
                  <a:pt x="1741" y="348"/>
                </a:lnTo>
                <a:lnTo>
                  <a:pt x="1742" y="348"/>
                </a:lnTo>
                <a:lnTo>
                  <a:pt x="1743" y="347"/>
                </a:lnTo>
                <a:lnTo>
                  <a:pt x="1744" y="347"/>
                </a:lnTo>
                <a:lnTo>
                  <a:pt x="1741" y="344"/>
                </a:lnTo>
                <a:lnTo>
                  <a:pt x="1741" y="343"/>
                </a:lnTo>
                <a:lnTo>
                  <a:pt x="1742" y="341"/>
                </a:lnTo>
                <a:lnTo>
                  <a:pt x="1742" y="340"/>
                </a:lnTo>
                <a:lnTo>
                  <a:pt x="1742" y="341"/>
                </a:lnTo>
                <a:lnTo>
                  <a:pt x="1743" y="343"/>
                </a:lnTo>
                <a:lnTo>
                  <a:pt x="1745" y="346"/>
                </a:lnTo>
                <a:lnTo>
                  <a:pt x="1746" y="345"/>
                </a:lnTo>
                <a:lnTo>
                  <a:pt x="1747" y="345"/>
                </a:lnTo>
                <a:lnTo>
                  <a:pt x="1747" y="344"/>
                </a:lnTo>
                <a:lnTo>
                  <a:pt x="1747" y="343"/>
                </a:lnTo>
                <a:lnTo>
                  <a:pt x="1748" y="342"/>
                </a:lnTo>
                <a:lnTo>
                  <a:pt x="1749" y="341"/>
                </a:lnTo>
                <a:lnTo>
                  <a:pt x="1749" y="340"/>
                </a:lnTo>
                <a:lnTo>
                  <a:pt x="1749" y="339"/>
                </a:lnTo>
                <a:lnTo>
                  <a:pt x="1748" y="339"/>
                </a:lnTo>
                <a:lnTo>
                  <a:pt x="1747" y="339"/>
                </a:lnTo>
                <a:lnTo>
                  <a:pt x="1746" y="338"/>
                </a:lnTo>
                <a:lnTo>
                  <a:pt x="1744" y="336"/>
                </a:lnTo>
                <a:lnTo>
                  <a:pt x="1741" y="332"/>
                </a:lnTo>
                <a:lnTo>
                  <a:pt x="1740" y="332"/>
                </a:lnTo>
                <a:lnTo>
                  <a:pt x="1739" y="332"/>
                </a:lnTo>
                <a:lnTo>
                  <a:pt x="1738" y="333"/>
                </a:lnTo>
                <a:lnTo>
                  <a:pt x="1737" y="333"/>
                </a:lnTo>
                <a:lnTo>
                  <a:pt x="1736" y="333"/>
                </a:lnTo>
                <a:lnTo>
                  <a:pt x="1737" y="334"/>
                </a:lnTo>
                <a:lnTo>
                  <a:pt x="1737" y="335"/>
                </a:lnTo>
                <a:lnTo>
                  <a:pt x="1738" y="336"/>
                </a:lnTo>
                <a:lnTo>
                  <a:pt x="1738" y="337"/>
                </a:lnTo>
                <a:lnTo>
                  <a:pt x="1738" y="338"/>
                </a:lnTo>
                <a:lnTo>
                  <a:pt x="1737" y="338"/>
                </a:lnTo>
                <a:lnTo>
                  <a:pt x="1736" y="338"/>
                </a:lnTo>
                <a:lnTo>
                  <a:pt x="1735" y="339"/>
                </a:lnTo>
                <a:lnTo>
                  <a:pt x="1732" y="339"/>
                </a:lnTo>
                <a:lnTo>
                  <a:pt x="1728" y="340"/>
                </a:lnTo>
                <a:lnTo>
                  <a:pt x="1728" y="341"/>
                </a:lnTo>
                <a:lnTo>
                  <a:pt x="1728" y="340"/>
                </a:lnTo>
                <a:lnTo>
                  <a:pt x="1727" y="340"/>
                </a:lnTo>
                <a:lnTo>
                  <a:pt x="1727" y="339"/>
                </a:lnTo>
                <a:lnTo>
                  <a:pt x="1726" y="339"/>
                </a:lnTo>
                <a:lnTo>
                  <a:pt x="1724" y="340"/>
                </a:lnTo>
                <a:lnTo>
                  <a:pt x="1723" y="341"/>
                </a:lnTo>
                <a:lnTo>
                  <a:pt x="1722" y="342"/>
                </a:lnTo>
                <a:lnTo>
                  <a:pt x="1721" y="342"/>
                </a:lnTo>
                <a:lnTo>
                  <a:pt x="1720" y="343"/>
                </a:lnTo>
                <a:lnTo>
                  <a:pt x="1719" y="343"/>
                </a:lnTo>
                <a:lnTo>
                  <a:pt x="1720" y="344"/>
                </a:lnTo>
                <a:lnTo>
                  <a:pt x="1721" y="345"/>
                </a:lnTo>
                <a:lnTo>
                  <a:pt x="1721" y="346"/>
                </a:lnTo>
                <a:lnTo>
                  <a:pt x="1722" y="347"/>
                </a:lnTo>
                <a:lnTo>
                  <a:pt x="1721" y="347"/>
                </a:lnTo>
                <a:lnTo>
                  <a:pt x="1718" y="348"/>
                </a:lnTo>
                <a:lnTo>
                  <a:pt x="1716" y="348"/>
                </a:lnTo>
                <a:lnTo>
                  <a:pt x="1716" y="349"/>
                </a:lnTo>
                <a:lnTo>
                  <a:pt x="1717" y="350"/>
                </a:lnTo>
                <a:lnTo>
                  <a:pt x="1717" y="351"/>
                </a:lnTo>
                <a:lnTo>
                  <a:pt x="1718" y="351"/>
                </a:lnTo>
                <a:lnTo>
                  <a:pt x="1719" y="351"/>
                </a:lnTo>
                <a:lnTo>
                  <a:pt x="1720" y="351"/>
                </a:lnTo>
                <a:lnTo>
                  <a:pt x="1721" y="351"/>
                </a:lnTo>
                <a:lnTo>
                  <a:pt x="1722" y="352"/>
                </a:lnTo>
                <a:lnTo>
                  <a:pt x="1723" y="353"/>
                </a:lnTo>
                <a:lnTo>
                  <a:pt x="1723" y="355"/>
                </a:lnTo>
                <a:lnTo>
                  <a:pt x="1723" y="356"/>
                </a:lnTo>
                <a:lnTo>
                  <a:pt x="1723" y="357"/>
                </a:lnTo>
                <a:lnTo>
                  <a:pt x="1723" y="358"/>
                </a:lnTo>
                <a:lnTo>
                  <a:pt x="1722" y="358"/>
                </a:lnTo>
                <a:lnTo>
                  <a:pt x="1719" y="358"/>
                </a:lnTo>
                <a:lnTo>
                  <a:pt x="1716" y="358"/>
                </a:lnTo>
                <a:lnTo>
                  <a:pt x="1715" y="358"/>
                </a:lnTo>
                <a:lnTo>
                  <a:pt x="1714" y="358"/>
                </a:lnTo>
                <a:lnTo>
                  <a:pt x="1713" y="358"/>
                </a:lnTo>
                <a:lnTo>
                  <a:pt x="1712" y="358"/>
                </a:lnTo>
                <a:lnTo>
                  <a:pt x="1711" y="358"/>
                </a:lnTo>
                <a:lnTo>
                  <a:pt x="1711" y="358"/>
                </a:lnTo>
                <a:lnTo>
                  <a:pt x="1710" y="358"/>
                </a:lnTo>
                <a:lnTo>
                  <a:pt x="1709" y="358"/>
                </a:lnTo>
                <a:lnTo>
                  <a:pt x="1703" y="358"/>
                </a:lnTo>
                <a:lnTo>
                  <a:pt x="1702" y="358"/>
                </a:lnTo>
                <a:lnTo>
                  <a:pt x="1701" y="358"/>
                </a:lnTo>
                <a:lnTo>
                  <a:pt x="1701" y="359"/>
                </a:lnTo>
                <a:lnTo>
                  <a:pt x="1701" y="360"/>
                </a:lnTo>
                <a:lnTo>
                  <a:pt x="1700" y="360"/>
                </a:lnTo>
                <a:lnTo>
                  <a:pt x="1700" y="361"/>
                </a:lnTo>
                <a:lnTo>
                  <a:pt x="1700" y="362"/>
                </a:lnTo>
                <a:lnTo>
                  <a:pt x="1700" y="363"/>
                </a:lnTo>
                <a:lnTo>
                  <a:pt x="1700" y="363"/>
                </a:lnTo>
                <a:lnTo>
                  <a:pt x="1700" y="364"/>
                </a:lnTo>
                <a:lnTo>
                  <a:pt x="1700" y="365"/>
                </a:lnTo>
                <a:lnTo>
                  <a:pt x="1701" y="365"/>
                </a:lnTo>
                <a:lnTo>
                  <a:pt x="1701" y="366"/>
                </a:lnTo>
                <a:lnTo>
                  <a:pt x="1702" y="366"/>
                </a:lnTo>
                <a:lnTo>
                  <a:pt x="1702" y="367"/>
                </a:lnTo>
                <a:lnTo>
                  <a:pt x="1703" y="367"/>
                </a:lnTo>
                <a:lnTo>
                  <a:pt x="1703" y="368"/>
                </a:lnTo>
                <a:lnTo>
                  <a:pt x="1702" y="368"/>
                </a:lnTo>
                <a:lnTo>
                  <a:pt x="1702" y="369"/>
                </a:lnTo>
                <a:lnTo>
                  <a:pt x="1701" y="369"/>
                </a:lnTo>
                <a:lnTo>
                  <a:pt x="1700" y="371"/>
                </a:lnTo>
                <a:lnTo>
                  <a:pt x="1700" y="372"/>
                </a:lnTo>
                <a:lnTo>
                  <a:pt x="1700" y="373"/>
                </a:lnTo>
                <a:lnTo>
                  <a:pt x="1700" y="374"/>
                </a:lnTo>
                <a:lnTo>
                  <a:pt x="1700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6"/>
                </a:lnTo>
                <a:lnTo>
                  <a:pt x="1698" y="376"/>
                </a:lnTo>
                <a:lnTo>
                  <a:pt x="1697" y="377"/>
                </a:lnTo>
                <a:lnTo>
                  <a:pt x="1697" y="378"/>
                </a:lnTo>
                <a:lnTo>
                  <a:pt x="1697" y="381"/>
                </a:lnTo>
                <a:lnTo>
                  <a:pt x="1697" y="382"/>
                </a:lnTo>
                <a:lnTo>
                  <a:pt x="1697" y="386"/>
                </a:lnTo>
                <a:lnTo>
                  <a:pt x="1697" y="387"/>
                </a:lnTo>
                <a:lnTo>
                  <a:pt x="1697" y="387"/>
                </a:lnTo>
                <a:lnTo>
                  <a:pt x="1697" y="388"/>
                </a:lnTo>
                <a:lnTo>
                  <a:pt x="1697" y="389"/>
                </a:lnTo>
                <a:lnTo>
                  <a:pt x="1696" y="391"/>
                </a:lnTo>
                <a:lnTo>
                  <a:pt x="1696" y="392"/>
                </a:lnTo>
                <a:lnTo>
                  <a:pt x="1695" y="393"/>
                </a:lnTo>
                <a:lnTo>
                  <a:pt x="1694" y="394"/>
                </a:lnTo>
                <a:lnTo>
                  <a:pt x="1693" y="395"/>
                </a:lnTo>
                <a:lnTo>
                  <a:pt x="1693" y="396"/>
                </a:lnTo>
                <a:lnTo>
                  <a:pt x="1692" y="396"/>
                </a:lnTo>
                <a:lnTo>
                  <a:pt x="1692" y="397"/>
                </a:lnTo>
                <a:lnTo>
                  <a:pt x="1692" y="399"/>
                </a:lnTo>
                <a:lnTo>
                  <a:pt x="1702" y="399"/>
                </a:lnTo>
                <a:lnTo>
                  <a:pt x="1703" y="399"/>
                </a:lnTo>
                <a:lnTo>
                  <a:pt x="1704" y="399"/>
                </a:lnTo>
                <a:lnTo>
                  <a:pt x="1705" y="399"/>
                </a:lnTo>
                <a:lnTo>
                  <a:pt x="1706" y="399"/>
                </a:lnTo>
                <a:lnTo>
                  <a:pt x="1707" y="399"/>
                </a:lnTo>
                <a:lnTo>
                  <a:pt x="1705" y="400"/>
                </a:lnTo>
                <a:lnTo>
                  <a:pt x="1704" y="400"/>
                </a:lnTo>
                <a:lnTo>
                  <a:pt x="1700" y="404"/>
                </a:lnTo>
                <a:lnTo>
                  <a:pt x="1698" y="404"/>
                </a:lnTo>
                <a:lnTo>
                  <a:pt x="1696" y="404"/>
                </a:lnTo>
                <a:lnTo>
                  <a:pt x="1692" y="404"/>
                </a:lnTo>
                <a:lnTo>
                  <a:pt x="1680" y="404"/>
                </a:lnTo>
                <a:lnTo>
                  <a:pt x="1679" y="404"/>
                </a:lnTo>
                <a:lnTo>
                  <a:pt x="1680" y="403"/>
                </a:lnTo>
                <a:lnTo>
                  <a:pt x="1681" y="403"/>
                </a:lnTo>
                <a:lnTo>
                  <a:pt x="1685" y="400"/>
                </a:lnTo>
                <a:lnTo>
                  <a:pt x="1687" y="399"/>
                </a:lnTo>
                <a:lnTo>
                  <a:pt x="1688" y="399"/>
                </a:lnTo>
                <a:lnTo>
                  <a:pt x="1687" y="399"/>
                </a:lnTo>
                <a:lnTo>
                  <a:pt x="1686" y="399"/>
                </a:lnTo>
                <a:lnTo>
                  <a:pt x="1685" y="399"/>
                </a:lnTo>
                <a:lnTo>
                  <a:pt x="1683" y="399"/>
                </a:lnTo>
                <a:lnTo>
                  <a:pt x="1681" y="399"/>
                </a:lnTo>
                <a:lnTo>
                  <a:pt x="1680" y="399"/>
                </a:lnTo>
                <a:lnTo>
                  <a:pt x="1680" y="394"/>
                </a:lnTo>
                <a:lnTo>
                  <a:pt x="1679" y="394"/>
                </a:lnTo>
                <a:lnTo>
                  <a:pt x="1678" y="394"/>
                </a:lnTo>
                <a:lnTo>
                  <a:pt x="1677" y="394"/>
                </a:lnTo>
                <a:lnTo>
                  <a:pt x="1676" y="394"/>
                </a:lnTo>
                <a:lnTo>
                  <a:pt x="1675" y="394"/>
                </a:lnTo>
                <a:lnTo>
                  <a:pt x="1675" y="394"/>
                </a:lnTo>
                <a:lnTo>
                  <a:pt x="1665" y="396"/>
                </a:lnTo>
                <a:lnTo>
                  <a:pt x="1664" y="397"/>
                </a:lnTo>
                <a:lnTo>
                  <a:pt x="1663" y="397"/>
                </a:lnTo>
                <a:lnTo>
                  <a:pt x="1663" y="397"/>
                </a:lnTo>
                <a:lnTo>
                  <a:pt x="1662" y="397"/>
                </a:lnTo>
                <a:lnTo>
                  <a:pt x="1661" y="397"/>
                </a:lnTo>
                <a:lnTo>
                  <a:pt x="1660" y="397"/>
                </a:lnTo>
                <a:lnTo>
                  <a:pt x="1659" y="397"/>
                </a:lnTo>
                <a:lnTo>
                  <a:pt x="1658" y="397"/>
                </a:lnTo>
                <a:lnTo>
                  <a:pt x="1657" y="397"/>
                </a:lnTo>
                <a:lnTo>
                  <a:pt x="1656" y="397"/>
                </a:lnTo>
                <a:lnTo>
                  <a:pt x="1655" y="397"/>
                </a:lnTo>
                <a:lnTo>
                  <a:pt x="1654" y="398"/>
                </a:lnTo>
                <a:lnTo>
                  <a:pt x="1653" y="398"/>
                </a:lnTo>
                <a:lnTo>
                  <a:pt x="1652" y="398"/>
                </a:lnTo>
                <a:lnTo>
                  <a:pt x="1651" y="399"/>
                </a:lnTo>
                <a:lnTo>
                  <a:pt x="1650" y="399"/>
                </a:lnTo>
                <a:lnTo>
                  <a:pt x="1649" y="399"/>
                </a:lnTo>
                <a:lnTo>
                  <a:pt x="1649" y="400"/>
                </a:lnTo>
                <a:lnTo>
                  <a:pt x="1648" y="400"/>
                </a:lnTo>
                <a:lnTo>
                  <a:pt x="1647" y="400"/>
                </a:lnTo>
                <a:lnTo>
                  <a:pt x="1646" y="401"/>
                </a:lnTo>
                <a:lnTo>
                  <a:pt x="1645" y="401"/>
                </a:lnTo>
                <a:lnTo>
                  <a:pt x="1644" y="401"/>
                </a:lnTo>
                <a:lnTo>
                  <a:pt x="1643" y="401"/>
                </a:lnTo>
                <a:lnTo>
                  <a:pt x="1642" y="401"/>
                </a:lnTo>
                <a:lnTo>
                  <a:pt x="1641" y="401"/>
                </a:lnTo>
                <a:lnTo>
                  <a:pt x="1640" y="401"/>
                </a:lnTo>
                <a:lnTo>
                  <a:pt x="1639" y="401"/>
                </a:lnTo>
                <a:lnTo>
                  <a:pt x="1639" y="402"/>
                </a:lnTo>
                <a:lnTo>
                  <a:pt x="1639" y="405"/>
                </a:lnTo>
                <a:lnTo>
                  <a:pt x="1639" y="406"/>
                </a:lnTo>
                <a:lnTo>
                  <a:pt x="1638" y="406"/>
                </a:lnTo>
                <a:lnTo>
                  <a:pt x="1637" y="406"/>
                </a:lnTo>
                <a:lnTo>
                  <a:pt x="1635" y="404"/>
                </a:lnTo>
                <a:lnTo>
                  <a:pt x="1634" y="404"/>
                </a:lnTo>
                <a:lnTo>
                  <a:pt x="1632" y="402"/>
                </a:lnTo>
                <a:lnTo>
                  <a:pt x="1631" y="402"/>
                </a:lnTo>
                <a:lnTo>
                  <a:pt x="1629" y="402"/>
                </a:lnTo>
                <a:lnTo>
                  <a:pt x="1628" y="402"/>
                </a:lnTo>
                <a:lnTo>
                  <a:pt x="1628" y="403"/>
                </a:lnTo>
                <a:lnTo>
                  <a:pt x="1628" y="404"/>
                </a:lnTo>
                <a:lnTo>
                  <a:pt x="1627" y="403"/>
                </a:lnTo>
                <a:lnTo>
                  <a:pt x="1626" y="404"/>
                </a:lnTo>
                <a:lnTo>
                  <a:pt x="1625" y="404"/>
                </a:lnTo>
                <a:lnTo>
                  <a:pt x="1624" y="403"/>
                </a:lnTo>
                <a:lnTo>
                  <a:pt x="1623" y="403"/>
                </a:lnTo>
                <a:lnTo>
                  <a:pt x="1624" y="401"/>
                </a:lnTo>
                <a:lnTo>
                  <a:pt x="1625" y="400"/>
                </a:lnTo>
                <a:lnTo>
                  <a:pt x="1624" y="400"/>
                </a:lnTo>
                <a:lnTo>
                  <a:pt x="1623" y="399"/>
                </a:lnTo>
                <a:lnTo>
                  <a:pt x="1622" y="399"/>
                </a:lnTo>
                <a:lnTo>
                  <a:pt x="1620" y="399"/>
                </a:lnTo>
                <a:lnTo>
                  <a:pt x="1620" y="400"/>
                </a:lnTo>
                <a:lnTo>
                  <a:pt x="1619" y="400"/>
                </a:lnTo>
                <a:lnTo>
                  <a:pt x="1617" y="400"/>
                </a:lnTo>
                <a:lnTo>
                  <a:pt x="1615" y="400"/>
                </a:lnTo>
                <a:lnTo>
                  <a:pt x="1615" y="400"/>
                </a:lnTo>
                <a:lnTo>
                  <a:pt x="1613" y="401"/>
                </a:lnTo>
                <a:lnTo>
                  <a:pt x="1612" y="401"/>
                </a:lnTo>
                <a:lnTo>
                  <a:pt x="1608" y="402"/>
                </a:lnTo>
                <a:lnTo>
                  <a:pt x="1607" y="402"/>
                </a:lnTo>
                <a:lnTo>
                  <a:pt x="1605" y="403"/>
                </a:lnTo>
                <a:lnTo>
                  <a:pt x="1603" y="403"/>
                </a:lnTo>
                <a:lnTo>
                  <a:pt x="1603" y="403"/>
                </a:lnTo>
                <a:lnTo>
                  <a:pt x="1595" y="403"/>
                </a:lnTo>
                <a:lnTo>
                  <a:pt x="1592" y="403"/>
                </a:lnTo>
                <a:lnTo>
                  <a:pt x="1591" y="403"/>
                </a:lnTo>
                <a:lnTo>
                  <a:pt x="1589" y="403"/>
                </a:lnTo>
                <a:lnTo>
                  <a:pt x="1586" y="403"/>
                </a:lnTo>
                <a:lnTo>
                  <a:pt x="1585" y="403"/>
                </a:lnTo>
                <a:lnTo>
                  <a:pt x="1584" y="403"/>
                </a:lnTo>
                <a:lnTo>
                  <a:pt x="1583" y="403"/>
                </a:lnTo>
                <a:lnTo>
                  <a:pt x="1581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78" y="403"/>
                </a:lnTo>
                <a:lnTo>
                  <a:pt x="1577" y="403"/>
                </a:lnTo>
                <a:lnTo>
                  <a:pt x="1576" y="403"/>
                </a:lnTo>
                <a:lnTo>
                  <a:pt x="1575" y="402"/>
                </a:lnTo>
                <a:lnTo>
                  <a:pt x="1572" y="401"/>
                </a:lnTo>
                <a:lnTo>
                  <a:pt x="1571" y="401"/>
                </a:lnTo>
                <a:lnTo>
                  <a:pt x="1571" y="402"/>
                </a:lnTo>
                <a:lnTo>
                  <a:pt x="1570" y="402"/>
                </a:lnTo>
                <a:lnTo>
                  <a:pt x="1569" y="403"/>
                </a:lnTo>
                <a:lnTo>
                  <a:pt x="1568" y="403"/>
                </a:lnTo>
                <a:lnTo>
                  <a:pt x="1567" y="404"/>
                </a:lnTo>
                <a:lnTo>
                  <a:pt x="1567" y="405"/>
                </a:lnTo>
                <a:lnTo>
                  <a:pt x="1567" y="402"/>
                </a:lnTo>
                <a:lnTo>
                  <a:pt x="1564" y="403"/>
                </a:lnTo>
                <a:lnTo>
                  <a:pt x="1563" y="404"/>
                </a:lnTo>
                <a:lnTo>
                  <a:pt x="1562" y="404"/>
                </a:lnTo>
                <a:lnTo>
                  <a:pt x="1560" y="405"/>
                </a:lnTo>
                <a:lnTo>
                  <a:pt x="1556" y="408"/>
                </a:lnTo>
                <a:lnTo>
                  <a:pt x="1555" y="408"/>
                </a:lnTo>
                <a:lnTo>
                  <a:pt x="1555" y="409"/>
                </a:lnTo>
                <a:lnTo>
                  <a:pt x="1554" y="409"/>
                </a:lnTo>
                <a:lnTo>
                  <a:pt x="1552" y="410"/>
                </a:lnTo>
                <a:lnTo>
                  <a:pt x="1552" y="411"/>
                </a:lnTo>
                <a:lnTo>
                  <a:pt x="1553" y="411"/>
                </a:lnTo>
                <a:lnTo>
                  <a:pt x="1553" y="412"/>
                </a:lnTo>
                <a:lnTo>
                  <a:pt x="1553" y="413"/>
                </a:lnTo>
                <a:lnTo>
                  <a:pt x="1551" y="417"/>
                </a:lnTo>
                <a:lnTo>
                  <a:pt x="1551" y="418"/>
                </a:lnTo>
                <a:lnTo>
                  <a:pt x="1550" y="418"/>
                </a:lnTo>
                <a:lnTo>
                  <a:pt x="1550" y="411"/>
                </a:lnTo>
                <a:lnTo>
                  <a:pt x="1549" y="411"/>
                </a:lnTo>
                <a:lnTo>
                  <a:pt x="1549" y="413"/>
                </a:lnTo>
                <a:lnTo>
                  <a:pt x="1547" y="413"/>
                </a:lnTo>
                <a:lnTo>
                  <a:pt x="1547" y="412"/>
                </a:lnTo>
                <a:lnTo>
                  <a:pt x="1546" y="413"/>
                </a:lnTo>
                <a:lnTo>
                  <a:pt x="1543" y="414"/>
                </a:lnTo>
                <a:lnTo>
                  <a:pt x="1543" y="415"/>
                </a:lnTo>
                <a:lnTo>
                  <a:pt x="1540" y="417"/>
                </a:lnTo>
                <a:lnTo>
                  <a:pt x="1538" y="418"/>
                </a:lnTo>
                <a:lnTo>
                  <a:pt x="1537" y="418"/>
                </a:lnTo>
                <a:lnTo>
                  <a:pt x="1539" y="420"/>
                </a:lnTo>
                <a:lnTo>
                  <a:pt x="1537" y="421"/>
                </a:lnTo>
                <a:lnTo>
                  <a:pt x="1535" y="422"/>
                </a:lnTo>
                <a:lnTo>
                  <a:pt x="1534" y="420"/>
                </a:lnTo>
                <a:lnTo>
                  <a:pt x="1535" y="420"/>
                </a:lnTo>
                <a:lnTo>
                  <a:pt x="1537" y="418"/>
                </a:lnTo>
                <a:lnTo>
                  <a:pt x="1538" y="417"/>
                </a:lnTo>
                <a:lnTo>
                  <a:pt x="1539" y="416"/>
                </a:lnTo>
                <a:lnTo>
                  <a:pt x="1542" y="415"/>
                </a:lnTo>
                <a:lnTo>
                  <a:pt x="1543" y="414"/>
                </a:lnTo>
                <a:lnTo>
                  <a:pt x="1543" y="413"/>
                </a:lnTo>
                <a:lnTo>
                  <a:pt x="1546" y="412"/>
                </a:lnTo>
                <a:lnTo>
                  <a:pt x="1547" y="411"/>
                </a:lnTo>
                <a:lnTo>
                  <a:pt x="1549" y="411"/>
                </a:lnTo>
                <a:lnTo>
                  <a:pt x="1550" y="410"/>
                </a:lnTo>
                <a:lnTo>
                  <a:pt x="1552" y="410"/>
                </a:lnTo>
                <a:lnTo>
                  <a:pt x="1552" y="409"/>
                </a:lnTo>
                <a:lnTo>
                  <a:pt x="1553" y="409"/>
                </a:lnTo>
                <a:lnTo>
                  <a:pt x="1555" y="407"/>
                </a:lnTo>
                <a:lnTo>
                  <a:pt x="1556" y="407"/>
                </a:lnTo>
                <a:lnTo>
                  <a:pt x="1559" y="405"/>
                </a:lnTo>
                <a:lnTo>
                  <a:pt x="1562" y="404"/>
                </a:lnTo>
                <a:lnTo>
                  <a:pt x="1564" y="402"/>
                </a:lnTo>
                <a:lnTo>
                  <a:pt x="1567" y="401"/>
                </a:lnTo>
                <a:lnTo>
                  <a:pt x="1569" y="399"/>
                </a:lnTo>
                <a:lnTo>
                  <a:pt x="1570" y="399"/>
                </a:lnTo>
                <a:lnTo>
                  <a:pt x="1573" y="398"/>
                </a:lnTo>
                <a:lnTo>
                  <a:pt x="1574" y="398"/>
                </a:lnTo>
                <a:lnTo>
                  <a:pt x="1575" y="397"/>
                </a:lnTo>
                <a:lnTo>
                  <a:pt x="1576" y="397"/>
                </a:lnTo>
                <a:lnTo>
                  <a:pt x="1577" y="396"/>
                </a:lnTo>
                <a:lnTo>
                  <a:pt x="1579" y="399"/>
                </a:lnTo>
                <a:lnTo>
                  <a:pt x="1578" y="399"/>
                </a:lnTo>
                <a:lnTo>
                  <a:pt x="1578" y="400"/>
                </a:lnTo>
                <a:lnTo>
                  <a:pt x="1578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80" y="403"/>
                </a:lnTo>
                <a:lnTo>
                  <a:pt x="1581" y="403"/>
                </a:lnTo>
                <a:lnTo>
                  <a:pt x="1585" y="403"/>
                </a:lnTo>
                <a:lnTo>
                  <a:pt x="1591" y="403"/>
                </a:lnTo>
                <a:lnTo>
                  <a:pt x="1594" y="403"/>
                </a:lnTo>
                <a:lnTo>
                  <a:pt x="1594" y="402"/>
                </a:lnTo>
                <a:lnTo>
                  <a:pt x="1595" y="402"/>
                </a:lnTo>
                <a:lnTo>
                  <a:pt x="1594" y="402"/>
                </a:lnTo>
                <a:lnTo>
                  <a:pt x="1594" y="401"/>
                </a:lnTo>
                <a:lnTo>
                  <a:pt x="1595" y="401"/>
                </a:lnTo>
                <a:lnTo>
                  <a:pt x="1596" y="401"/>
                </a:lnTo>
                <a:lnTo>
                  <a:pt x="1596" y="400"/>
                </a:lnTo>
                <a:lnTo>
                  <a:pt x="1596" y="399"/>
                </a:lnTo>
                <a:lnTo>
                  <a:pt x="1596" y="399"/>
                </a:lnTo>
                <a:lnTo>
                  <a:pt x="1596" y="398"/>
                </a:lnTo>
                <a:lnTo>
                  <a:pt x="1596" y="397"/>
                </a:lnTo>
                <a:lnTo>
                  <a:pt x="1595" y="397"/>
                </a:lnTo>
                <a:lnTo>
                  <a:pt x="1594" y="397"/>
                </a:lnTo>
                <a:lnTo>
                  <a:pt x="1593" y="397"/>
                </a:lnTo>
                <a:lnTo>
                  <a:pt x="1593" y="396"/>
                </a:lnTo>
                <a:lnTo>
                  <a:pt x="1593" y="395"/>
                </a:lnTo>
                <a:lnTo>
                  <a:pt x="1593" y="394"/>
                </a:lnTo>
                <a:lnTo>
                  <a:pt x="1594" y="394"/>
                </a:lnTo>
                <a:lnTo>
                  <a:pt x="1595" y="394"/>
                </a:lnTo>
                <a:lnTo>
                  <a:pt x="1595" y="393"/>
                </a:lnTo>
                <a:lnTo>
                  <a:pt x="1597" y="393"/>
                </a:lnTo>
                <a:lnTo>
                  <a:pt x="1598" y="393"/>
                </a:lnTo>
                <a:lnTo>
                  <a:pt x="1599" y="393"/>
                </a:lnTo>
                <a:lnTo>
                  <a:pt x="1600" y="393"/>
                </a:lnTo>
                <a:lnTo>
                  <a:pt x="1601" y="393"/>
                </a:lnTo>
                <a:lnTo>
                  <a:pt x="1602" y="393"/>
                </a:lnTo>
                <a:lnTo>
                  <a:pt x="1602" y="394"/>
                </a:lnTo>
                <a:lnTo>
                  <a:pt x="1602" y="395"/>
                </a:lnTo>
                <a:lnTo>
                  <a:pt x="1602" y="396"/>
                </a:lnTo>
                <a:lnTo>
                  <a:pt x="1601" y="396"/>
                </a:lnTo>
                <a:lnTo>
                  <a:pt x="1600" y="396"/>
                </a:lnTo>
                <a:lnTo>
                  <a:pt x="1599" y="396"/>
                </a:lnTo>
                <a:lnTo>
                  <a:pt x="1598" y="396"/>
                </a:lnTo>
                <a:lnTo>
                  <a:pt x="1597" y="396"/>
                </a:lnTo>
                <a:lnTo>
                  <a:pt x="1596" y="396"/>
                </a:lnTo>
                <a:lnTo>
                  <a:pt x="1595" y="396"/>
                </a:lnTo>
                <a:lnTo>
                  <a:pt x="1595" y="395"/>
                </a:lnTo>
                <a:lnTo>
                  <a:pt x="1594" y="395"/>
                </a:lnTo>
                <a:lnTo>
                  <a:pt x="1594" y="396"/>
                </a:lnTo>
                <a:lnTo>
                  <a:pt x="1594" y="397"/>
                </a:lnTo>
                <a:lnTo>
                  <a:pt x="1595" y="397"/>
                </a:lnTo>
                <a:lnTo>
                  <a:pt x="1596" y="397"/>
                </a:lnTo>
                <a:lnTo>
                  <a:pt x="1596" y="398"/>
                </a:lnTo>
                <a:lnTo>
                  <a:pt x="1596" y="399"/>
                </a:lnTo>
                <a:lnTo>
                  <a:pt x="1596" y="399"/>
                </a:lnTo>
                <a:lnTo>
                  <a:pt x="1596" y="400"/>
                </a:lnTo>
                <a:lnTo>
                  <a:pt x="1596" y="401"/>
                </a:lnTo>
                <a:lnTo>
                  <a:pt x="1596" y="402"/>
                </a:lnTo>
                <a:lnTo>
                  <a:pt x="1595" y="402"/>
                </a:lnTo>
                <a:lnTo>
                  <a:pt x="1596" y="402"/>
                </a:lnTo>
                <a:lnTo>
                  <a:pt x="1596" y="403"/>
                </a:lnTo>
                <a:lnTo>
                  <a:pt x="1597" y="403"/>
                </a:lnTo>
                <a:lnTo>
                  <a:pt x="1597" y="402"/>
                </a:lnTo>
                <a:lnTo>
                  <a:pt x="1597" y="400"/>
                </a:lnTo>
                <a:lnTo>
                  <a:pt x="1601" y="400"/>
                </a:lnTo>
                <a:lnTo>
                  <a:pt x="1603" y="400"/>
                </a:lnTo>
                <a:lnTo>
                  <a:pt x="1605" y="400"/>
                </a:lnTo>
                <a:lnTo>
                  <a:pt x="1607" y="399"/>
                </a:lnTo>
                <a:lnTo>
                  <a:pt x="1611" y="399"/>
                </a:lnTo>
                <a:lnTo>
                  <a:pt x="1612" y="399"/>
                </a:lnTo>
                <a:lnTo>
                  <a:pt x="1613" y="399"/>
                </a:lnTo>
                <a:lnTo>
                  <a:pt x="1614" y="399"/>
                </a:lnTo>
                <a:lnTo>
                  <a:pt x="1615" y="398"/>
                </a:lnTo>
                <a:lnTo>
                  <a:pt x="1616" y="398"/>
                </a:lnTo>
                <a:lnTo>
                  <a:pt x="1617" y="398"/>
                </a:lnTo>
                <a:lnTo>
                  <a:pt x="1618" y="398"/>
                </a:lnTo>
                <a:lnTo>
                  <a:pt x="1618" y="399"/>
                </a:lnTo>
                <a:lnTo>
                  <a:pt x="1618" y="399"/>
                </a:lnTo>
                <a:lnTo>
                  <a:pt x="1619" y="399"/>
                </a:lnTo>
                <a:lnTo>
                  <a:pt x="1620" y="399"/>
                </a:lnTo>
                <a:lnTo>
                  <a:pt x="1620" y="399"/>
                </a:lnTo>
                <a:lnTo>
                  <a:pt x="1620" y="398"/>
                </a:lnTo>
                <a:lnTo>
                  <a:pt x="1619" y="398"/>
                </a:lnTo>
                <a:lnTo>
                  <a:pt x="1620" y="398"/>
                </a:lnTo>
                <a:lnTo>
                  <a:pt x="1621" y="398"/>
                </a:lnTo>
                <a:lnTo>
                  <a:pt x="1622" y="398"/>
                </a:lnTo>
                <a:lnTo>
                  <a:pt x="1623" y="398"/>
                </a:lnTo>
                <a:lnTo>
                  <a:pt x="1624" y="398"/>
                </a:lnTo>
                <a:lnTo>
                  <a:pt x="1625" y="398"/>
                </a:lnTo>
                <a:lnTo>
                  <a:pt x="1626" y="398"/>
                </a:lnTo>
                <a:lnTo>
                  <a:pt x="1627" y="398"/>
                </a:lnTo>
                <a:lnTo>
                  <a:pt x="1627" y="398"/>
                </a:lnTo>
                <a:lnTo>
                  <a:pt x="1627" y="397"/>
                </a:lnTo>
                <a:lnTo>
                  <a:pt x="1627" y="396"/>
                </a:lnTo>
                <a:lnTo>
                  <a:pt x="1628" y="396"/>
                </a:lnTo>
                <a:lnTo>
                  <a:pt x="1628" y="395"/>
                </a:lnTo>
                <a:lnTo>
                  <a:pt x="1628" y="394"/>
                </a:lnTo>
                <a:lnTo>
                  <a:pt x="1628" y="393"/>
                </a:lnTo>
                <a:lnTo>
                  <a:pt x="1628" y="392"/>
                </a:lnTo>
                <a:lnTo>
                  <a:pt x="1628" y="391"/>
                </a:lnTo>
                <a:lnTo>
                  <a:pt x="1627" y="391"/>
                </a:lnTo>
                <a:lnTo>
                  <a:pt x="1627" y="390"/>
                </a:lnTo>
                <a:lnTo>
                  <a:pt x="1627" y="389"/>
                </a:lnTo>
                <a:lnTo>
                  <a:pt x="1627" y="388"/>
                </a:lnTo>
                <a:lnTo>
                  <a:pt x="1627" y="387"/>
                </a:lnTo>
                <a:lnTo>
                  <a:pt x="1627" y="387"/>
                </a:lnTo>
                <a:lnTo>
                  <a:pt x="1627" y="386"/>
                </a:lnTo>
                <a:lnTo>
                  <a:pt x="1627" y="385"/>
                </a:lnTo>
                <a:lnTo>
                  <a:pt x="1626" y="385"/>
                </a:lnTo>
                <a:lnTo>
                  <a:pt x="1626" y="384"/>
                </a:lnTo>
                <a:lnTo>
                  <a:pt x="1626" y="383"/>
                </a:lnTo>
                <a:lnTo>
                  <a:pt x="1625" y="383"/>
                </a:lnTo>
                <a:lnTo>
                  <a:pt x="1624" y="383"/>
                </a:lnTo>
                <a:lnTo>
                  <a:pt x="1624" y="382"/>
                </a:lnTo>
                <a:lnTo>
                  <a:pt x="1623" y="383"/>
                </a:lnTo>
                <a:lnTo>
                  <a:pt x="1622" y="383"/>
                </a:lnTo>
                <a:lnTo>
                  <a:pt x="1621" y="383"/>
                </a:lnTo>
                <a:lnTo>
                  <a:pt x="1620" y="383"/>
                </a:lnTo>
                <a:lnTo>
                  <a:pt x="1620" y="384"/>
                </a:lnTo>
                <a:lnTo>
                  <a:pt x="1619" y="384"/>
                </a:lnTo>
                <a:lnTo>
                  <a:pt x="1618" y="384"/>
                </a:lnTo>
                <a:lnTo>
                  <a:pt x="1617" y="384"/>
                </a:lnTo>
                <a:lnTo>
                  <a:pt x="1617" y="385"/>
                </a:lnTo>
                <a:lnTo>
                  <a:pt x="1616" y="385"/>
                </a:lnTo>
                <a:lnTo>
                  <a:pt x="1615" y="385"/>
                </a:lnTo>
                <a:lnTo>
                  <a:pt x="1615" y="385"/>
                </a:lnTo>
                <a:lnTo>
                  <a:pt x="1615" y="386"/>
                </a:lnTo>
                <a:lnTo>
                  <a:pt x="1614" y="386"/>
                </a:lnTo>
                <a:lnTo>
                  <a:pt x="1613" y="386"/>
                </a:lnTo>
                <a:lnTo>
                  <a:pt x="1612" y="386"/>
                </a:lnTo>
                <a:lnTo>
                  <a:pt x="1612" y="387"/>
                </a:lnTo>
                <a:lnTo>
                  <a:pt x="1611" y="387"/>
                </a:lnTo>
                <a:lnTo>
                  <a:pt x="1610" y="387"/>
                </a:lnTo>
                <a:lnTo>
                  <a:pt x="1609" y="387"/>
                </a:lnTo>
                <a:lnTo>
                  <a:pt x="1609" y="387"/>
                </a:lnTo>
                <a:lnTo>
                  <a:pt x="1608" y="387"/>
                </a:lnTo>
                <a:lnTo>
                  <a:pt x="1607" y="387"/>
                </a:lnTo>
                <a:lnTo>
                  <a:pt x="1606" y="387"/>
                </a:lnTo>
                <a:lnTo>
                  <a:pt x="1606" y="388"/>
                </a:lnTo>
                <a:lnTo>
                  <a:pt x="1605" y="388"/>
                </a:lnTo>
                <a:lnTo>
                  <a:pt x="1604" y="388"/>
                </a:lnTo>
                <a:lnTo>
                  <a:pt x="1603" y="388"/>
                </a:lnTo>
                <a:lnTo>
                  <a:pt x="1603" y="388"/>
                </a:lnTo>
                <a:lnTo>
                  <a:pt x="1602" y="388"/>
                </a:lnTo>
                <a:lnTo>
                  <a:pt x="1602" y="387"/>
                </a:lnTo>
                <a:lnTo>
                  <a:pt x="1603" y="387"/>
                </a:lnTo>
                <a:lnTo>
                  <a:pt x="1604" y="387"/>
                </a:lnTo>
                <a:lnTo>
                  <a:pt x="1606" y="386"/>
                </a:lnTo>
                <a:lnTo>
                  <a:pt x="1611" y="384"/>
                </a:lnTo>
                <a:lnTo>
                  <a:pt x="1614" y="383"/>
                </a:lnTo>
                <a:lnTo>
                  <a:pt x="1615" y="383"/>
                </a:lnTo>
                <a:lnTo>
                  <a:pt x="1619" y="381"/>
                </a:lnTo>
                <a:lnTo>
                  <a:pt x="1627" y="379"/>
                </a:lnTo>
                <a:lnTo>
                  <a:pt x="1631" y="377"/>
                </a:lnTo>
                <a:lnTo>
                  <a:pt x="1632" y="377"/>
                </a:lnTo>
                <a:lnTo>
                  <a:pt x="1636" y="375"/>
                </a:lnTo>
                <a:lnTo>
                  <a:pt x="1637" y="375"/>
                </a:lnTo>
                <a:lnTo>
                  <a:pt x="1643" y="374"/>
                </a:lnTo>
                <a:lnTo>
                  <a:pt x="1645" y="373"/>
                </a:lnTo>
                <a:lnTo>
                  <a:pt x="1646" y="373"/>
                </a:lnTo>
                <a:lnTo>
                  <a:pt x="1650" y="371"/>
                </a:lnTo>
                <a:lnTo>
                  <a:pt x="1652" y="370"/>
                </a:lnTo>
                <a:lnTo>
                  <a:pt x="1659" y="368"/>
                </a:lnTo>
                <a:lnTo>
                  <a:pt x="1659" y="367"/>
                </a:lnTo>
                <a:lnTo>
                  <a:pt x="1659" y="366"/>
                </a:lnTo>
                <a:lnTo>
                  <a:pt x="1659" y="365"/>
                </a:lnTo>
                <a:lnTo>
                  <a:pt x="1659" y="364"/>
                </a:lnTo>
                <a:lnTo>
                  <a:pt x="1659" y="363"/>
                </a:lnTo>
                <a:lnTo>
                  <a:pt x="1659" y="363"/>
                </a:lnTo>
                <a:lnTo>
                  <a:pt x="1659" y="362"/>
                </a:lnTo>
                <a:lnTo>
                  <a:pt x="1658" y="361"/>
                </a:lnTo>
                <a:lnTo>
                  <a:pt x="1658" y="360"/>
                </a:lnTo>
                <a:lnTo>
                  <a:pt x="1658" y="359"/>
                </a:lnTo>
                <a:lnTo>
                  <a:pt x="1658" y="358"/>
                </a:lnTo>
                <a:lnTo>
                  <a:pt x="1658" y="357"/>
                </a:lnTo>
                <a:lnTo>
                  <a:pt x="1658" y="356"/>
                </a:lnTo>
                <a:lnTo>
                  <a:pt x="1656" y="356"/>
                </a:lnTo>
                <a:lnTo>
                  <a:pt x="1655" y="356"/>
                </a:lnTo>
                <a:lnTo>
                  <a:pt x="1647" y="356"/>
                </a:lnTo>
                <a:lnTo>
                  <a:pt x="1647" y="357"/>
                </a:lnTo>
                <a:lnTo>
                  <a:pt x="1647" y="358"/>
                </a:lnTo>
                <a:lnTo>
                  <a:pt x="1646" y="358"/>
                </a:lnTo>
                <a:lnTo>
                  <a:pt x="1645" y="358"/>
                </a:lnTo>
                <a:lnTo>
                  <a:pt x="1644" y="358"/>
                </a:lnTo>
                <a:lnTo>
                  <a:pt x="1643" y="358"/>
                </a:lnTo>
                <a:lnTo>
                  <a:pt x="1642" y="358"/>
                </a:lnTo>
                <a:lnTo>
                  <a:pt x="1641" y="358"/>
                </a:lnTo>
                <a:lnTo>
                  <a:pt x="1640" y="358"/>
                </a:lnTo>
                <a:lnTo>
                  <a:pt x="1639" y="358"/>
                </a:lnTo>
                <a:lnTo>
                  <a:pt x="1639" y="358"/>
                </a:lnTo>
                <a:lnTo>
                  <a:pt x="1638" y="358"/>
                </a:lnTo>
                <a:lnTo>
                  <a:pt x="1637" y="358"/>
                </a:lnTo>
                <a:lnTo>
                  <a:pt x="1636" y="358"/>
                </a:lnTo>
                <a:lnTo>
                  <a:pt x="1635" y="358"/>
                </a:lnTo>
                <a:lnTo>
                  <a:pt x="1634" y="358"/>
                </a:lnTo>
                <a:lnTo>
                  <a:pt x="1633" y="358"/>
                </a:lnTo>
                <a:lnTo>
                  <a:pt x="1633" y="359"/>
                </a:lnTo>
                <a:lnTo>
                  <a:pt x="1633" y="360"/>
                </a:lnTo>
                <a:lnTo>
                  <a:pt x="1632" y="360"/>
                </a:lnTo>
                <a:lnTo>
                  <a:pt x="1631" y="360"/>
                </a:lnTo>
                <a:lnTo>
                  <a:pt x="1630" y="360"/>
                </a:lnTo>
                <a:lnTo>
                  <a:pt x="1629" y="360"/>
                </a:lnTo>
                <a:lnTo>
                  <a:pt x="1628" y="360"/>
                </a:lnTo>
                <a:lnTo>
                  <a:pt x="1627" y="360"/>
                </a:lnTo>
                <a:lnTo>
                  <a:pt x="1627" y="360"/>
                </a:lnTo>
                <a:lnTo>
                  <a:pt x="1626" y="360"/>
                </a:lnTo>
                <a:lnTo>
                  <a:pt x="1625" y="360"/>
                </a:lnTo>
                <a:lnTo>
                  <a:pt x="1624" y="360"/>
                </a:lnTo>
                <a:lnTo>
                  <a:pt x="1621" y="360"/>
                </a:lnTo>
                <a:lnTo>
                  <a:pt x="1618" y="360"/>
                </a:lnTo>
                <a:lnTo>
                  <a:pt x="1615" y="360"/>
                </a:lnTo>
                <a:lnTo>
                  <a:pt x="1615" y="360"/>
                </a:lnTo>
                <a:lnTo>
                  <a:pt x="1613" y="360"/>
                </a:lnTo>
                <a:lnTo>
                  <a:pt x="1610" y="360"/>
                </a:lnTo>
                <a:lnTo>
                  <a:pt x="1610" y="355"/>
                </a:lnTo>
                <a:lnTo>
                  <a:pt x="1609" y="355"/>
                </a:lnTo>
                <a:lnTo>
                  <a:pt x="1609" y="356"/>
                </a:lnTo>
                <a:lnTo>
                  <a:pt x="1609" y="357"/>
                </a:lnTo>
                <a:lnTo>
                  <a:pt x="1609" y="358"/>
                </a:lnTo>
                <a:lnTo>
                  <a:pt x="1608" y="358"/>
                </a:lnTo>
                <a:lnTo>
                  <a:pt x="1607" y="358"/>
                </a:lnTo>
                <a:lnTo>
                  <a:pt x="1606" y="358"/>
                </a:lnTo>
                <a:lnTo>
                  <a:pt x="1605" y="358"/>
                </a:lnTo>
                <a:lnTo>
                  <a:pt x="1605" y="355"/>
                </a:lnTo>
                <a:lnTo>
                  <a:pt x="1603" y="355"/>
                </a:lnTo>
                <a:lnTo>
                  <a:pt x="1603" y="356"/>
                </a:lnTo>
                <a:lnTo>
                  <a:pt x="1603" y="357"/>
                </a:lnTo>
                <a:lnTo>
                  <a:pt x="1603" y="357"/>
                </a:lnTo>
                <a:lnTo>
                  <a:pt x="1603" y="356"/>
                </a:lnTo>
                <a:lnTo>
                  <a:pt x="1603" y="355"/>
                </a:lnTo>
                <a:lnTo>
                  <a:pt x="1602" y="355"/>
                </a:lnTo>
                <a:lnTo>
                  <a:pt x="1602" y="356"/>
                </a:lnTo>
                <a:lnTo>
                  <a:pt x="1601" y="356"/>
                </a:lnTo>
                <a:lnTo>
                  <a:pt x="1600" y="356"/>
                </a:lnTo>
                <a:lnTo>
                  <a:pt x="1598" y="356"/>
                </a:lnTo>
                <a:lnTo>
                  <a:pt x="1596" y="356"/>
                </a:lnTo>
                <a:lnTo>
                  <a:pt x="1595" y="356"/>
                </a:lnTo>
                <a:lnTo>
                  <a:pt x="1594" y="356"/>
                </a:lnTo>
                <a:lnTo>
                  <a:pt x="1593" y="356"/>
                </a:lnTo>
                <a:lnTo>
                  <a:pt x="1593" y="355"/>
                </a:lnTo>
                <a:lnTo>
                  <a:pt x="1592" y="354"/>
                </a:lnTo>
                <a:lnTo>
                  <a:pt x="1591" y="354"/>
                </a:lnTo>
                <a:lnTo>
                  <a:pt x="1590" y="354"/>
                </a:lnTo>
                <a:lnTo>
                  <a:pt x="1589" y="354"/>
                </a:lnTo>
                <a:lnTo>
                  <a:pt x="1586" y="354"/>
                </a:lnTo>
                <a:lnTo>
                  <a:pt x="1581" y="354"/>
                </a:lnTo>
                <a:lnTo>
                  <a:pt x="1569" y="354"/>
                </a:lnTo>
                <a:lnTo>
                  <a:pt x="1567" y="354"/>
                </a:lnTo>
                <a:lnTo>
                  <a:pt x="1566" y="354"/>
                </a:lnTo>
                <a:lnTo>
                  <a:pt x="1558" y="354"/>
                </a:lnTo>
                <a:lnTo>
                  <a:pt x="1549" y="354"/>
                </a:lnTo>
                <a:lnTo>
                  <a:pt x="1546" y="354"/>
                </a:lnTo>
                <a:lnTo>
                  <a:pt x="1545" y="354"/>
                </a:lnTo>
                <a:lnTo>
                  <a:pt x="1540" y="354"/>
                </a:lnTo>
                <a:lnTo>
                  <a:pt x="1539" y="354"/>
                </a:lnTo>
                <a:lnTo>
                  <a:pt x="1537" y="354"/>
                </a:lnTo>
                <a:lnTo>
                  <a:pt x="1537" y="355"/>
                </a:lnTo>
                <a:lnTo>
                  <a:pt x="1537" y="356"/>
                </a:lnTo>
                <a:lnTo>
                  <a:pt x="1537" y="357"/>
                </a:lnTo>
                <a:lnTo>
                  <a:pt x="1537" y="358"/>
                </a:lnTo>
                <a:lnTo>
                  <a:pt x="1537" y="359"/>
                </a:lnTo>
                <a:lnTo>
                  <a:pt x="1537" y="360"/>
                </a:lnTo>
                <a:lnTo>
                  <a:pt x="1537" y="361"/>
                </a:lnTo>
                <a:lnTo>
                  <a:pt x="1537" y="362"/>
                </a:lnTo>
                <a:lnTo>
                  <a:pt x="1537" y="363"/>
                </a:lnTo>
                <a:lnTo>
                  <a:pt x="1537" y="364"/>
                </a:lnTo>
                <a:lnTo>
                  <a:pt x="1537" y="365"/>
                </a:lnTo>
                <a:lnTo>
                  <a:pt x="1537" y="366"/>
                </a:lnTo>
                <a:lnTo>
                  <a:pt x="1537" y="368"/>
                </a:lnTo>
                <a:lnTo>
                  <a:pt x="1537" y="371"/>
                </a:lnTo>
                <a:lnTo>
                  <a:pt x="1537" y="372"/>
                </a:lnTo>
                <a:lnTo>
                  <a:pt x="1537" y="374"/>
                </a:lnTo>
                <a:lnTo>
                  <a:pt x="1537" y="375"/>
                </a:lnTo>
                <a:lnTo>
                  <a:pt x="1537" y="375"/>
                </a:lnTo>
                <a:lnTo>
                  <a:pt x="1537" y="376"/>
                </a:lnTo>
                <a:lnTo>
                  <a:pt x="1537" y="378"/>
                </a:lnTo>
                <a:lnTo>
                  <a:pt x="1537" y="379"/>
                </a:lnTo>
                <a:lnTo>
                  <a:pt x="1537" y="380"/>
                </a:lnTo>
                <a:lnTo>
                  <a:pt x="1537" y="381"/>
                </a:lnTo>
                <a:lnTo>
                  <a:pt x="1537" y="382"/>
                </a:lnTo>
                <a:lnTo>
                  <a:pt x="1537" y="383"/>
                </a:lnTo>
                <a:lnTo>
                  <a:pt x="1537" y="387"/>
                </a:lnTo>
                <a:lnTo>
                  <a:pt x="1537" y="389"/>
                </a:lnTo>
                <a:lnTo>
                  <a:pt x="1537" y="390"/>
                </a:lnTo>
                <a:lnTo>
                  <a:pt x="1537" y="391"/>
                </a:lnTo>
                <a:lnTo>
                  <a:pt x="1537" y="392"/>
                </a:lnTo>
                <a:lnTo>
                  <a:pt x="1537" y="393"/>
                </a:lnTo>
                <a:lnTo>
                  <a:pt x="1537" y="395"/>
                </a:lnTo>
                <a:lnTo>
                  <a:pt x="1537" y="396"/>
                </a:lnTo>
                <a:lnTo>
                  <a:pt x="1537" y="397"/>
                </a:lnTo>
                <a:lnTo>
                  <a:pt x="1537" y="399"/>
                </a:lnTo>
                <a:lnTo>
                  <a:pt x="1537" y="400"/>
                </a:lnTo>
                <a:lnTo>
                  <a:pt x="1537" y="401"/>
                </a:lnTo>
                <a:lnTo>
                  <a:pt x="1537" y="404"/>
                </a:lnTo>
                <a:lnTo>
                  <a:pt x="1537" y="409"/>
                </a:lnTo>
                <a:lnTo>
                  <a:pt x="1530" y="409"/>
                </a:lnTo>
                <a:lnTo>
                  <a:pt x="1528" y="409"/>
                </a:lnTo>
                <a:lnTo>
                  <a:pt x="1528" y="408"/>
                </a:lnTo>
                <a:lnTo>
                  <a:pt x="1528" y="407"/>
                </a:lnTo>
                <a:lnTo>
                  <a:pt x="1528" y="406"/>
                </a:lnTo>
                <a:lnTo>
                  <a:pt x="1528" y="405"/>
                </a:lnTo>
                <a:lnTo>
                  <a:pt x="1528" y="404"/>
                </a:lnTo>
                <a:lnTo>
                  <a:pt x="1528" y="403"/>
                </a:lnTo>
                <a:lnTo>
                  <a:pt x="1528" y="402"/>
                </a:lnTo>
                <a:lnTo>
                  <a:pt x="1527" y="402"/>
                </a:lnTo>
                <a:lnTo>
                  <a:pt x="1527" y="401"/>
                </a:lnTo>
                <a:lnTo>
                  <a:pt x="1527" y="400"/>
                </a:lnTo>
                <a:lnTo>
                  <a:pt x="1527" y="387"/>
                </a:lnTo>
                <a:lnTo>
                  <a:pt x="1527" y="381"/>
                </a:lnTo>
                <a:lnTo>
                  <a:pt x="1527" y="380"/>
                </a:lnTo>
                <a:lnTo>
                  <a:pt x="1527" y="367"/>
                </a:lnTo>
                <a:lnTo>
                  <a:pt x="1527" y="363"/>
                </a:lnTo>
                <a:lnTo>
                  <a:pt x="1527" y="358"/>
                </a:lnTo>
                <a:lnTo>
                  <a:pt x="1527" y="357"/>
                </a:lnTo>
                <a:lnTo>
                  <a:pt x="1527" y="356"/>
                </a:lnTo>
                <a:lnTo>
                  <a:pt x="1527" y="355"/>
                </a:lnTo>
                <a:lnTo>
                  <a:pt x="1527" y="354"/>
                </a:lnTo>
                <a:lnTo>
                  <a:pt x="1526" y="353"/>
                </a:lnTo>
                <a:lnTo>
                  <a:pt x="1526" y="352"/>
                </a:lnTo>
                <a:lnTo>
                  <a:pt x="1526" y="351"/>
                </a:lnTo>
                <a:lnTo>
                  <a:pt x="1526" y="350"/>
                </a:lnTo>
                <a:lnTo>
                  <a:pt x="1525" y="349"/>
                </a:lnTo>
                <a:lnTo>
                  <a:pt x="1525" y="348"/>
                </a:lnTo>
                <a:lnTo>
                  <a:pt x="1524" y="347"/>
                </a:lnTo>
                <a:lnTo>
                  <a:pt x="1523" y="346"/>
                </a:lnTo>
                <a:lnTo>
                  <a:pt x="1523" y="345"/>
                </a:lnTo>
                <a:lnTo>
                  <a:pt x="1522" y="345"/>
                </a:lnTo>
                <a:lnTo>
                  <a:pt x="1522" y="344"/>
                </a:lnTo>
                <a:lnTo>
                  <a:pt x="1521" y="344"/>
                </a:lnTo>
                <a:lnTo>
                  <a:pt x="1520" y="343"/>
                </a:lnTo>
                <a:lnTo>
                  <a:pt x="1520" y="342"/>
                </a:lnTo>
                <a:lnTo>
                  <a:pt x="1519" y="342"/>
                </a:lnTo>
                <a:lnTo>
                  <a:pt x="1519" y="341"/>
                </a:lnTo>
                <a:lnTo>
                  <a:pt x="1518" y="341"/>
                </a:lnTo>
                <a:lnTo>
                  <a:pt x="1518" y="340"/>
                </a:lnTo>
                <a:lnTo>
                  <a:pt x="1517" y="340"/>
                </a:lnTo>
                <a:lnTo>
                  <a:pt x="1516" y="340"/>
                </a:lnTo>
                <a:lnTo>
                  <a:pt x="1515" y="339"/>
                </a:lnTo>
                <a:lnTo>
                  <a:pt x="1514" y="339"/>
                </a:lnTo>
                <a:lnTo>
                  <a:pt x="1513" y="339"/>
                </a:lnTo>
                <a:lnTo>
                  <a:pt x="1512" y="339"/>
                </a:lnTo>
                <a:lnTo>
                  <a:pt x="1512" y="338"/>
                </a:lnTo>
                <a:lnTo>
                  <a:pt x="1512" y="336"/>
                </a:lnTo>
                <a:lnTo>
                  <a:pt x="1512" y="334"/>
                </a:lnTo>
                <a:lnTo>
                  <a:pt x="1512" y="333"/>
                </a:lnTo>
                <a:lnTo>
                  <a:pt x="1512" y="332"/>
                </a:lnTo>
                <a:lnTo>
                  <a:pt x="1512" y="331"/>
                </a:lnTo>
                <a:lnTo>
                  <a:pt x="1512" y="328"/>
                </a:lnTo>
                <a:lnTo>
                  <a:pt x="1512" y="326"/>
                </a:lnTo>
                <a:lnTo>
                  <a:pt x="1512" y="325"/>
                </a:lnTo>
                <a:lnTo>
                  <a:pt x="1512" y="324"/>
                </a:lnTo>
                <a:lnTo>
                  <a:pt x="1512" y="319"/>
                </a:lnTo>
                <a:lnTo>
                  <a:pt x="1513" y="319"/>
                </a:lnTo>
                <a:lnTo>
                  <a:pt x="1513" y="316"/>
                </a:lnTo>
                <a:lnTo>
                  <a:pt x="1513" y="315"/>
                </a:lnTo>
                <a:lnTo>
                  <a:pt x="1513" y="315"/>
                </a:lnTo>
                <a:lnTo>
                  <a:pt x="1512" y="314"/>
                </a:lnTo>
                <a:lnTo>
                  <a:pt x="1512" y="313"/>
                </a:lnTo>
                <a:lnTo>
                  <a:pt x="1512" y="312"/>
                </a:lnTo>
                <a:lnTo>
                  <a:pt x="1512" y="311"/>
                </a:lnTo>
                <a:lnTo>
                  <a:pt x="1511" y="311"/>
                </a:lnTo>
                <a:lnTo>
                  <a:pt x="1511" y="310"/>
                </a:lnTo>
                <a:lnTo>
                  <a:pt x="1511" y="309"/>
                </a:lnTo>
                <a:lnTo>
                  <a:pt x="1510" y="308"/>
                </a:lnTo>
                <a:lnTo>
                  <a:pt x="1509" y="307"/>
                </a:lnTo>
                <a:lnTo>
                  <a:pt x="1509" y="306"/>
                </a:lnTo>
                <a:lnTo>
                  <a:pt x="1508" y="306"/>
                </a:lnTo>
                <a:lnTo>
                  <a:pt x="1508" y="305"/>
                </a:lnTo>
                <a:lnTo>
                  <a:pt x="1507" y="304"/>
                </a:lnTo>
                <a:lnTo>
                  <a:pt x="1507" y="304"/>
                </a:lnTo>
                <a:lnTo>
                  <a:pt x="1507" y="303"/>
                </a:lnTo>
                <a:lnTo>
                  <a:pt x="1506" y="303"/>
                </a:lnTo>
                <a:lnTo>
                  <a:pt x="1505" y="303"/>
                </a:lnTo>
                <a:lnTo>
                  <a:pt x="1504" y="302"/>
                </a:lnTo>
                <a:lnTo>
                  <a:pt x="1503" y="302"/>
                </a:lnTo>
                <a:lnTo>
                  <a:pt x="1502" y="301"/>
                </a:lnTo>
                <a:lnTo>
                  <a:pt x="1501" y="301"/>
                </a:lnTo>
                <a:lnTo>
                  <a:pt x="1500" y="301"/>
                </a:lnTo>
                <a:lnTo>
                  <a:pt x="1499" y="301"/>
                </a:lnTo>
                <a:lnTo>
                  <a:pt x="1498" y="300"/>
                </a:lnTo>
                <a:lnTo>
                  <a:pt x="1497" y="300"/>
                </a:lnTo>
                <a:lnTo>
                  <a:pt x="1496" y="300"/>
                </a:lnTo>
                <a:lnTo>
                  <a:pt x="1495" y="300"/>
                </a:lnTo>
                <a:lnTo>
                  <a:pt x="1495" y="297"/>
                </a:lnTo>
                <a:lnTo>
                  <a:pt x="1495" y="296"/>
                </a:lnTo>
                <a:lnTo>
                  <a:pt x="1495" y="294"/>
                </a:lnTo>
                <a:lnTo>
                  <a:pt x="1495" y="293"/>
                </a:lnTo>
                <a:lnTo>
                  <a:pt x="1495" y="292"/>
                </a:lnTo>
                <a:lnTo>
                  <a:pt x="1495" y="291"/>
                </a:lnTo>
                <a:lnTo>
                  <a:pt x="1495" y="291"/>
                </a:lnTo>
                <a:lnTo>
                  <a:pt x="1494" y="292"/>
                </a:lnTo>
                <a:lnTo>
                  <a:pt x="1493" y="292"/>
                </a:lnTo>
                <a:lnTo>
                  <a:pt x="1492" y="292"/>
                </a:lnTo>
                <a:lnTo>
                  <a:pt x="1491" y="292"/>
                </a:lnTo>
                <a:lnTo>
                  <a:pt x="1490" y="292"/>
                </a:lnTo>
                <a:lnTo>
                  <a:pt x="1489" y="292"/>
                </a:lnTo>
                <a:lnTo>
                  <a:pt x="1488" y="292"/>
                </a:lnTo>
                <a:lnTo>
                  <a:pt x="1488" y="293"/>
                </a:lnTo>
                <a:lnTo>
                  <a:pt x="1487" y="293"/>
                </a:lnTo>
                <a:lnTo>
                  <a:pt x="1486" y="293"/>
                </a:lnTo>
                <a:lnTo>
                  <a:pt x="1485" y="293"/>
                </a:lnTo>
                <a:lnTo>
                  <a:pt x="1484" y="295"/>
                </a:lnTo>
                <a:lnTo>
                  <a:pt x="1483" y="298"/>
                </a:lnTo>
                <a:lnTo>
                  <a:pt x="1483" y="300"/>
                </a:lnTo>
                <a:lnTo>
                  <a:pt x="1482" y="299"/>
                </a:lnTo>
                <a:lnTo>
                  <a:pt x="1482" y="298"/>
                </a:lnTo>
                <a:lnTo>
                  <a:pt x="1482" y="297"/>
                </a:lnTo>
                <a:lnTo>
                  <a:pt x="1481" y="297"/>
                </a:lnTo>
                <a:lnTo>
                  <a:pt x="1480" y="297"/>
                </a:lnTo>
                <a:lnTo>
                  <a:pt x="1478" y="297"/>
                </a:lnTo>
                <a:lnTo>
                  <a:pt x="1478" y="298"/>
                </a:lnTo>
                <a:lnTo>
                  <a:pt x="1477" y="299"/>
                </a:lnTo>
                <a:lnTo>
                  <a:pt x="1477" y="298"/>
                </a:lnTo>
                <a:lnTo>
                  <a:pt x="1477" y="294"/>
                </a:lnTo>
                <a:lnTo>
                  <a:pt x="1476" y="293"/>
                </a:lnTo>
                <a:lnTo>
                  <a:pt x="1475" y="293"/>
                </a:lnTo>
                <a:lnTo>
                  <a:pt x="1474" y="293"/>
                </a:lnTo>
                <a:lnTo>
                  <a:pt x="1473" y="293"/>
                </a:lnTo>
                <a:lnTo>
                  <a:pt x="1472" y="292"/>
                </a:lnTo>
                <a:lnTo>
                  <a:pt x="1471" y="292"/>
                </a:lnTo>
                <a:lnTo>
                  <a:pt x="1471" y="291"/>
                </a:lnTo>
                <a:lnTo>
                  <a:pt x="1470" y="291"/>
                </a:lnTo>
                <a:lnTo>
                  <a:pt x="1469" y="290"/>
                </a:lnTo>
                <a:lnTo>
                  <a:pt x="1469" y="289"/>
                </a:lnTo>
                <a:lnTo>
                  <a:pt x="1468" y="288"/>
                </a:lnTo>
                <a:lnTo>
                  <a:pt x="1468" y="287"/>
                </a:lnTo>
                <a:lnTo>
                  <a:pt x="1468" y="286"/>
                </a:lnTo>
                <a:lnTo>
                  <a:pt x="1467" y="285"/>
                </a:lnTo>
                <a:lnTo>
                  <a:pt x="1467" y="284"/>
                </a:lnTo>
                <a:lnTo>
                  <a:pt x="1467" y="283"/>
                </a:lnTo>
                <a:lnTo>
                  <a:pt x="1466" y="281"/>
                </a:lnTo>
                <a:lnTo>
                  <a:pt x="1465" y="281"/>
                </a:lnTo>
                <a:lnTo>
                  <a:pt x="1465" y="280"/>
                </a:lnTo>
                <a:lnTo>
                  <a:pt x="1464" y="280"/>
                </a:lnTo>
                <a:lnTo>
                  <a:pt x="1462" y="279"/>
                </a:lnTo>
                <a:lnTo>
                  <a:pt x="1460" y="280"/>
                </a:lnTo>
                <a:lnTo>
                  <a:pt x="1459" y="280"/>
                </a:lnTo>
                <a:lnTo>
                  <a:pt x="1459" y="280"/>
                </a:lnTo>
                <a:lnTo>
                  <a:pt x="1457" y="280"/>
                </a:lnTo>
                <a:lnTo>
                  <a:pt x="1457" y="281"/>
                </a:lnTo>
                <a:lnTo>
                  <a:pt x="1455" y="281"/>
                </a:lnTo>
                <a:lnTo>
                  <a:pt x="1454" y="280"/>
                </a:lnTo>
                <a:lnTo>
                  <a:pt x="1453" y="280"/>
                </a:lnTo>
                <a:lnTo>
                  <a:pt x="1452" y="280"/>
                </a:lnTo>
                <a:lnTo>
                  <a:pt x="1450" y="279"/>
                </a:lnTo>
                <a:lnTo>
                  <a:pt x="1448" y="279"/>
                </a:lnTo>
                <a:lnTo>
                  <a:pt x="1447" y="279"/>
                </a:lnTo>
                <a:lnTo>
                  <a:pt x="1447" y="279"/>
                </a:lnTo>
                <a:lnTo>
                  <a:pt x="1446" y="279"/>
                </a:lnTo>
                <a:lnTo>
                  <a:pt x="1445" y="279"/>
                </a:lnTo>
                <a:lnTo>
                  <a:pt x="1444" y="279"/>
                </a:lnTo>
                <a:lnTo>
                  <a:pt x="1442" y="280"/>
                </a:lnTo>
                <a:lnTo>
                  <a:pt x="1441" y="280"/>
                </a:lnTo>
                <a:lnTo>
                  <a:pt x="1440" y="280"/>
                </a:lnTo>
                <a:lnTo>
                  <a:pt x="1438" y="281"/>
                </a:lnTo>
                <a:lnTo>
                  <a:pt x="1437" y="281"/>
                </a:lnTo>
                <a:lnTo>
                  <a:pt x="1436" y="282"/>
                </a:lnTo>
                <a:lnTo>
                  <a:pt x="1435" y="282"/>
                </a:lnTo>
                <a:lnTo>
                  <a:pt x="1435" y="281"/>
                </a:lnTo>
                <a:lnTo>
                  <a:pt x="1435" y="282"/>
                </a:lnTo>
                <a:lnTo>
                  <a:pt x="1434" y="282"/>
                </a:lnTo>
                <a:lnTo>
                  <a:pt x="1433" y="282"/>
                </a:lnTo>
                <a:lnTo>
                  <a:pt x="1432" y="282"/>
                </a:lnTo>
                <a:lnTo>
                  <a:pt x="1431" y="282"/>
                </a:lnTo>
                <a:lnTo>
                  <a:pt x="1430" y="282"/>
                </a:lnTo>
                <a:lnTo>
                  <a:pt x="1430" y="283"/>
                </a:lnTo>
                <a:lnTo>
                  <a:pt x="1429" y="283"/>
                </a:lnTo>
                <a:lnTo>
                  <a:pt x="1428" y="283"/>
                </a:lnTo>
                <a:lnTo>
                  <a:pt x="1427" y="283"/>
                </a:lnTo>
                <a:lnTo>
                  <a:pt x="1426" y="283"/>
                </a:lnTo>
                <a:lnTo>
                  <a:pt x="1425" y="283"/>
                </a:lnTo>
                <a:lnTo>
                  <a:pt x="1424" y="283"/>
                </a:lnTo>
                <a:lnTo>
                  <a:pt x="1423" y="283"/>
                </a:lnTo>
                <a:lnTo>
                  <a:pt x="1423" y="283"/>
                </a:lnTo>
                <a:lnTo>
                  <a:pt x="1422" y="283"/>
                </a:lnTo>
                <a:lnTo>
                  <a:pt x="1421" y="283"/>
                </a:lnTo>
                <a:lnTo>
                  <a:pt x="1421" y="284"/>
                </a:lnTo>
                <a:lnTo>
                  <a:pt x="1420" y="284"/>
                </a:lnTo>
                <a:lnTo>
                  <a:pt x="1419" y="284"/>
                </a:lnTo>
                <a:lnTo>
                  <a:pt x="1418" y="285"/>
                </a:lnTo>
                <a:lnTo>
                  <a:pt x="1417" y="285"/>
                </a:lnTo>
                <a:lnTo>
                  <a:pt x="1417" y="288"/>
                </a:lnTo>
                <a:lnTo>
                  <a:pt x="1417" y="289"/>
                </a:lnTo>
                <a:lnTo>
                  <a:pt x="1417" y="290"/>
                </a:lnTo>
                <a:lnTo>
                  <a:pt x="1417" y="298"/>
                </a:lnTo>
                <a:lnTo>
                  <a:pt x="1417" y="301"/>
                </a:lnTo>
                <a:lnTo>
                  <a:pt x="1417" y="304"/>
                </a:lnTo>
                <a:lnTo>
                  <a:pt x="1410" y="304"/>
                </a:lnTo>
                <a:lnTo>
                  <a:pt x="1401" y="304"/>
                </a:lnTo>
                <a:lnTo>
                  <a:pt x="1399" y="304"/>
                </a:lnTo>
                <a:lnTo>
                  <a:pt x="1399" y="304"/>
                </a:lnTo>
                <a:lnTo>
                  <a:pt x="1398" y="304"/>
                </a:lnTo>
                <a:lnTo>
                  <a:pt x="1398" y="305"/>
                </a:lnTo>
                <a:lnTo>
                  <a:pt x="1398" y="307"/>
                </a:lnTo>
                <a:lnTo>
                  <a:pt x="1399" y="307"/>
                </a:lnTo>
                <a:lnTo>
                  <a:pt x="1399" y="308"/>
                </a:lnTo>
                <a:lnTo>
                  <a:pt x="1398" y="308"/>
                </a:lnTo>
                <a:lnTo>
                  <a:pt x="1398" y="309"/>
                </a:lnTo>
                <a:lnTo>
                  <a:pt x="1398" y="310"/>
                </a:lnTo>
                <a:lnTo>
                  <a:pt x="1398" y="311"/>
                </a:lnTo>
                <a:lnTo>
                  <a:pt x="1398" y="312"/>
                </a:lnTo>
                <a:lnTo>
                  <a:pt x="1398" y="313"/>
                </a:lnTo>
                <a:lnTo>
                  <a:pt x="1398" y="314"/>
                </a:lnTo>
                <a:lnTo>
                  <a:pt x="1398" y="315"/>
                </a:lnTo>
                <a:lnTo>
                  <a:pt x="1398" y="315"/>
                </a:lnTo>
                <a:lnTo>
                  <a:pt x="1399" y="315"/>
                </a:lnTo>
                <a:lnTo>
                  <a:pt x="1399" y="315"/>
                </a:lnTo>
                <a:lnTo>
                  <a:pt x="1400" y="315"/>
                </a:lnTo>
                <a:lnTo>
                  <a:pt x="1401" y="315"/>
                </a:lnTo>
                <a:lnTo>
                  <a:pt x="1402" y="315"/>
                </a:lnTo>
                <a:lnTo>
                  <a:pt x="1402" y="316"/>
                </a:lnTo>
                <a:lnTo>
                  <a:pt x="1402" y="317"/>
                </a:lnTo>
                <a:lnTo>
                  <a:pt x="1402" y="318"/>
                </a:lnTo>
                <a:lnTo>
                  <a:pt x="1402" y="319"/>
                </a:lnTo>
                <a:lnTo>
                  <a:pt x="1402" y="320"/>
                </a:lnTo>
                <a:lnTo>
                  <a:pt x="1401" y="320"/>
                </a:lnTo>
                <a:lnTo>
                  <a:pt x="1400" y="320"/>
                </a:lnTo>
                <a:lnTo>
                  <a:pt x="1399" y="320"/>
                </a:lnTo>
                <a:lnTo>
                  <a:pt x="1399" y="320"/>
                </a:lnTo>
                <a:lnTo>
                  <a:pt x="1398" y="320"/>
                </a:lnTo>
                <a:lnTo>
                  <a:pt x="1398" y="319"/>
                </a:lnTo>
                <a:lnTo>
                  <a:pt x="1398" y="318"/>
                </a:lnTo>
                <a:lnTo>
                  <a:pt x="1398" y="317"/>
                </a:lnTo>
                <a:lnTo>
                  <a:pt x="1398" y="316"/>
                </a:lnTo>
                <a:lnTo>
                  <a:pt x="1398" y="315"/>
                </a:lnTo>
                <a:lnTo>
                  <a:pt x="1398" y="315"/>
                </a:lnTo>
                <a:lnTo>
                  <a:pt x="1398" y="314"/>
                </a:lnTo>
                <a:lnTo>
                  <a:pt x="1398" y="313"/>
                </a:lnTo>
                <a:lnTo>
                  <a:pt x="1398" y="312"/>
                </a:lnTo>
                <a:lnTo>
                  <a:pt x="1398" y="311"/>
                </a:lnTo>
                <a:lnTo>
                  <a:pt x="1398" y="310"/>
                </a:lnTo>
                <a:lnTo>
                  <a:pt x="1398" y="309"/>
                </a:lnTo>
                <a:lnTo>
                  <a:pt x="1398" y="308"/>
                </a:lnTo>
                <a:lnTo>
                  <a:pt x="1398" y="307"/>
                </a:lnTo>
                <a:lnTo>
                  <a:pt x="1398" y="306"/>
                </a:lnTo>
                <a:lnTo>
                  <a:pt x="1398" y="305"/>
                </a:lnTo>
                <a:lnTo>
                  <a:pt x="1398" y="304"/>
                </a:lnTo>
                <a:lnTo>
                  <a:pt x="1398" y="303"/>
                </a:lnTo>
                <a:lnTo>
                  <a:pt x="1398" y="294"/>
                </a:lnTo>
                <a:lnTo>
                  <a:pt x="1398" y="292"/>
                </a:lnTo>
                <a:lnTo>
                  <a:pt x="1398" y="291"/>
                </a:lnTo>
                <a:lnTo>
                  <a:pt x="1398" y="288"/>
                </a:lnTo>
                <a:lnTo>
                  <a:pt x="1398" y="287"/>
                </a:lnTo>
                <a:lnTo>
                  <a:pt x="1398" y="286"/>
                </a:lnTo>
                <a:lnTo>
                  <a:pt x="1398" y="285"/>
                </a:lnTo>
                <a:lnTo>
                  <a:pt x="1398" y="279"/>
                </a:lnTo>
                <a:lnTo>
                  <a:pt x="1397" y="255"/>
                </a:lnTo>
                <a:lnTo>
                  <a:pt x="1447" y="255"/>
                </a:lnTo>
                <a:lnTo>
                  <a:pt x="1448" y="255"/>
                </a:lnTo>
                <a:lnTo>
                  <a:pt x="1449" y="255"/>
                </a:lnTo>
                <a:lnTo>
                  <a:pt x="1455" y="255"/>
                </a:lnTo>
                <a:lnTo>
                  <a:pt x="1468" y="255"/>
                </a:lnTo>
                <a:lnTo>
                  <a:pt x="1468" y="255"/>
                </a:lnTo>
                <a:lnTo>
                  <a:pt x="1468" y="254"/>
                </a:lnTo>
                <a:lnTo>
                  <a:pt x="1468" y="251"/>
                </a:lnTo>
                <a:lnTo>
                  <a:pt x="1468" y="249"/>
                </a:lnTo>
                <a:lnTo>
                  <a:pt x="1468" y="242"/>
                </a:lnTo>
                <a:lnTo>
                  <a:pt x="1468" y="239"/>
                </a:lnTo>
                <a:lnTo>
                  <a:pt x="1468" y="236"/>
                </a:lnTo>
                <a:lnTo>
                  <a:pt x="1468" y="235"/>
                </a:lnTo>
                <a:lnTo>
                  <a:pt x="1464" y="236"/>
                </a:lnTo>
                <a:lnTo>
                  <a:pt x="1464" y="235"/>
                </a:lnTo>
                <a:lnTo>
                  <a:pt x="1464" y="232"/>
                </a:lnTo>
                <a:lnTo>
                  <a:pt x="1464" y="222"/>
                </a:lnTo>
                <a:lnTo>
                  <a:pt x="1464" y="219"/>
                </a:lnTo>
                <a:lnTo>
                  <a:pt x="1461" y="218"/>
                </a:lnTo>
                <a:lnTo>
                  <a:pt x="1468" y="216"/>
                </a:lnTo>
                <a:lnTo>
                  <a:pt x="1467" y="214"/>
                </a:lnTo>
                <a:lnTo>
                  <a:pt x="1467" y="209"/>
                </a:lnTo>
                <a:lnTo>
                  <a:pt x="1467" y="207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6"/>
                </a:lnTo>
                <a:lnTo>
                  <a:pt x="1467" y="191"/>
                </a:lnTo>
                <a:lnTo>
                  <a:pt x="1477" y="191"/>
                </a:lnTo>
                <a:lnTo>
                  <a:pt x="1483" y="191"/>
                </a:lnTo>
                <a:lnTo>
                  <a:pt x="1496" y="191"/>
                </a:lnTo>
                <a:lnTo>
                  <a:pt x="1502" y="191"/>
                </a:lnTo>
                <a:lnTo>
                  <a:pt x="1503" y="191"/>
                </a:lnTo>
                <a:lnTo>
                  <a:pt x="1504" y="191"/>
                </a:lnTo>
                <a:lnTo>
                  <a:pt x="1505" y="191"/>
                </a:lnTo>
                <a:lnTo>
                  <a:pt x="1506" y="191"/>
                </a:lnTo>
                <a:lnTo>
                  <a:pt x="1507" y="191"/>
                </a:lnTo>
                <a:lnTo>
                  <a:pt x="1507" y="192"/>
                </a:lnTo>
                <a:lnTo>
                  <a:pt x="1507" y="194"/>
                </a:lnTo>
                <a:lnTo>
                  <a:pt x="1508" y="194"/>
                </a:lnTo>
                <a:lnTo>
                  <a:pt x="1517" y="194"/>
                </a:lnTo>
                <a:lnTo>
                  <a:pt x="1516" y="197"/>
                </a:lnTo>
                <a:lnTo>
                  <a:pt x="1517" y="197"/>
                </a:lnTo>
                <a:lnTo>
                  <a:pt x="1519" y="197"/>
                </a:lnTo>
                <a:lnTo>
                  <a:pt x="1519" y="197"/>
                </a:lnTo>
                <a:lnTo>
                  <a:pt x="1520" y="197"/>
                </a:lnTo>
                <a:lnTo>
                  <a:pt x="1522" y="197"/>
                </a:lnTo>
                <a:lnTo>
                  <a:pt x="1526" y="197"/>
                </a:lnTo>
                <a:lnTo>
                  <a:pt x="1527" y="197"/>
                </a:lnTo>
                <a:lnTo>
                  <a:pt x="1530" y="197"/>
                </a:lnTo>
                <a:lnTo>
                  <a:pt x="1532" y="197"/>
                </a:lnTo>
                <a:lnTo>
                  <a:pt x="1533" y="197"/>
                </a:lnTo>
                <a:lnTo>
                  <a:pt x="1534" y="197"/>
                </a:lnTo>
                <a:lnTo>
                  <a:pt x="1535" y="197"/>
                </a:lnTo>
                <a:lnTo>
                  <a:pt x="1536" y="197"/>
                </a:lnTo>
                <a:lnTo>
                  <a:pt x="1539" y="197"/>
                </a:lnTo>
                <a:lnTo>
                  <a:pt x="1542" y="197"/>
                </a:lnTo>
                <a:lnTo>
                  <a:pt x="1543" y="197"/>
                </a:lnTo>
                <a:lnTo>
                  <a:pt x="1543" y="197"/>
                </a:lnTo>
                <a:lnTo>
                  <a:pt x="1545" y="197"/>
                </a:lnTo>
                <a:lnTo>
                  <a:pt x="1546" y="197"/>
                </a:lnTo>
                <a:lnTo>
                  <a:pt x="1547" y="197"/>
                </a:lnTo>
                <a:lnTo>
                  <a:pt x="1549" y="197"/>
                </a:lnTo>
                <a:lnTo>
                  <a:pt x="1550" y="197"/>
                </a:lnTo>
                <a:lnTo>
                  <a:pt x="1551" y="197"/>
                </a:lnTo>
                <a:lnTo>
                  <a:pt x="1555" y="197"/>
                </a:lnTo>
                <a:lnTo>
                  <a:pt x="1556" y="197"/>
                </a:lnTo>
                <a:lnTo>
                  <a:pt x="1557" y="197"/>
                </a:lnTo>
                <a:lnTo>
                  <a:pt x="1558" y="197"/>
                </a:lnTo>
                <a:lnTo>
                  <a:pt x="1559" y="197"/>
                </a:lnTo>
                <a:lnTo>
                  <a:pt x="1561" y="197"/>
                </a:lnTo>
                <a:lnTo>
                  <a:pt x="1563" y="197"/>
                </a:lnTo>
                <a:lnTo>
                  <a:pt x="1564" y="196"/>
                </a:lnTo>
                <a:lnTo>
                  <a:pt x="1566" y="196"/>
                </a:lnTo>
                <a:lnTo>
                  <a:pt x="1567" y="196"/>
                </a:lnTo>
                <a:lnTo>
                  <a:pt x="1567" y="196"/>
                </a:lnTo>
                <a:lnTo>
                  <a:pt x="1575" y="191"/>
                </a:lnTo>
                <a:lnTo>
                  <a:pt x="1576" y="190"/>
                </a:lnTo>
                <a:lnTo>
                  <a:pt x="1575" y="190"/>
                </a:lnTo>
                <a:lnTo>
                  <a:pt x="1575" y="189"/>
                </a:lnTo>
                <a:lnTo>
                  <a:pt x="1574" y="189"/>
                </a:lnTo>
                <a:lnTo>
                  <a:pt x="1573" y="189"/>
                </a:lnTo>
                <a:lnTo>
                  <a:pt x="1572" y="188"/>
                </a:lnTo>
                <a:lnTo>
                  <a:pt x="1571" y="188"/>
                </a:lnTo>
                <a:lnTo>
                  <a:pt x="1570" y="189"/>
                </a:lnTo>
                <a:lnTo>
                  <a:pt x="1569" y="189"/>
                </a:lnTo>
                <a:lnTo>
                  <a:pt x="1569" y="188"/>
                </a:lnTo>
                <a:lnTo>
                  <a:pt x="1569" y="187"/>
                </a:lnTo>
                <a:lnTo>
                  <a:pt x="1569" y="186"/>
                </a:lnTo>
                <a:lnTo>
                  <a:pt x="1568" y="184"/>
                </a:lnTo>
                <a:lnTo>
                  <a:pt x="1567" y="184"/>
                </a:lnTo>
                <a:lnTo>
                  <a:pt x="1567" y="183"/>
                </a:lnTo>
                <a:lnTo>
                  <a:pt x="1567" y="181"/>
                </a:lnTo>
                <a:lnTo>
                  <a:pt x="1568" y="180"/>
                </a:lnTo>
                <a:lnTo>
                  <a:pt x="1569" y="180"/>
                </a:lnTo>
                <a:lnTo>
                  <a:pt x="1571" y="179"/>
                </a:lnTo>
                <a:lnTo>
                  <a:pt x="1573" y="179"/>
                </a:lnTo>
                <a:lnTo>
                  <a:pt x="1577" y="179"/>
                </a:lnTo>
                <a:lnTo>
                  <a:pt x="1577" y="180"/>
                </a:lnTo>
                <a:lnTo>
                  <a:pt x="1578" y="183"/>
                </a:lnTo>
                <a:lnTo>
                  <a:pt x="1580" y="183"/>
                </a:lnTo>
                <a:lnTo>
                  <a:pt x="1581" y="183"/>
                </a:lnTo>
                <a:lnTo>
                  <a:pt x="1582" y="183"/>
                </a:lnTo>
                <a:lnTo>
                  <a:pt x="1582" y="184"/>
                </a:lnTo>
                <a:lnTo>
                  <a:pt x="1582" y="185"/>
                </a:lnTo>
                <a:lnTo>
                  <a:pt x="1584" y="184"/>
                </a:lnTo>
                <a:lnTo>
                  <a:pt x="1589" y="180"/>
                </a:lnTo>
                <a:lnTo>
                  <a:pt x="1593" y="177"/>
                </a:lnTo>
                <a:lnTo>
                  <a:pt x="1601" y="170"/>
                </a:lnTo>
                <a:lnTo>
                  <a:pt x="1603" y="169"/>
                </a:lnTo>
                <a:lnTo>
                  <a:pt x="1607" y="165"/>
                </a:lnTo>
                <a:lnTo>
                  <a:pt x="1609" y="164"/>
                </a:lnTo>
                <a:lnTo>
                  <a:pt x="1619" y="155"/>
                </a:lnTo>
                <a:lnTo>
                  <a:pt x="1628" y="147"/>
                </a:lnTo>
                <a:lnTo>
                  <a:pt x="1630" y="146"/>
                </a:lnTo>
                <a:lnTo>
                  <a:pt x="1653" y="128"/>
                </a:lnTo>
                <a:lnTo>
                  <a:pt x="1653" y="127"/>
                </a:lnTo>
                <a:lnTo>
                  <a:pt x="1661" y="122"/>
                </a:lnTo>
                <a:lnTo>
                  <a:pt x="1665" y="118"/>
                </a:lnTo>
                <a:lnTo>
                  <a:pt x="1670" y="114"/>
                </a:lnTo>
                <a:lnTo>
                  <a:pt x="1671" y="113"/>
                </a:lnTo>
                <a:lnTo>
                  <a:pt x="1672" y="113"/>
                </a:lnTo>
                <a:lnTo>
                  <a:pt x="1686" y="102"/>
                </a:lnTo>
                <a:lnTo>
                  <a:pt x="1686" y="105"/>
                </a:lnTo>
                <a:lnTo>
                  <a:pt x="1687" y="110"/>
                </a:lnTo>
                <a:lnTo>
                  <a:pt x="1693" y="124"/>
                </a:lnTo>
                <a:lnTo>
                  <a:pt x="1701" y="135"/>
                </a:lnTo>
                <a:lnTo>
                  <a:pt x="1703" y="137"/>
                </a:lnTo>
                <a:lnTo>
                  <a:pt x="1704" y="138"/>
                </a:lnTo>
                <a:lnTo>
                  <a:pt x="1708" y="143"/>
                </a:lnTo>
                <a:lnTo>
                  <a:pt x="1715" y="152"/>
                </a:lnTo>
                <a:lnTo>
                  <a:pt x="1719" y="158"/>
                </a:lnTo>
                <a:lnTo>
                  <a:pt x="1720" y="158"/>
                </a:lnTo>
                <a:lnTo>
                  <a:pt x="1720" y="158"/>
                </a:lnTo>
                <a:lnTo>
                  <a:pt x="1721" y="158"/>
                </a:lnTo>
                <a:lnTo>
                  <a:pt x="1721" y="159"/>
                </a:lnTo>
                <a:lnTo>
                  <a:pt x="1723" y="161"/>
                </a:lnTo>
                <a:lnTo>
                  <a:pt x="1723" y="162"/>
                </a:lnTo>
                <a:lnTo>
                  <a:pt x="1724" y="161"/>
                </a:lnTo>
                <a:lnTo>
                  <a:pt x="1725" y="161"/>
                </a:lnTo>
                <a:lnTo>
                  <a:pt x="1725" y="160"/>
                </a:lnTo>
                <a:lnTo>
                  <a:pt x="1726" y="161"/>
                </a:lnTo>
                <a:lnTo>
                  <a:pt x="1726" y="160"/>
                </a:lnTo>
                <a:lnTo>
                  <a:pt x="1727" y="162"/>
                </a:lnTo>
                <a:lnTo>
                  <a:pt x="1728" y="162"/>
                </a:lnTo>
                <a:lnTo>
                  <a:pt x="1729" y="163"/>
                </a:lnTo>
                <a:lnTo>
                  <a:pt x="1730" y="163"/>
                </a:lnTo>
                <a:lnTo>
                  <a:pt x="1730" y="164"/>
                </a:lnTo>
                <a:lnTo>
                  <a:pt x="1730" y="165"/>
                </a:lnTo>
                <a:lnTo>
                  <a:pt x="1729" y="165"/>
                </a:lnTo>
                <a:lnTo>
                  <a:pt x="1729" y="166"/>
                </a:lnTo>
                <a:lnTo>
                  <a:pt x="1732" y="165"/>
                </a:lnTo>
                <a:lnTo>
                  <a:pt x="1732" y="164"/>
                </a:lnTo>
                <a:lnTo>
                  <a:pt x="1735" y="163"/>
                </a:lnTo>
                <a:lnTo>
                  <a:pt x="1735" y="163"/>
                </a:lnTo>
                <a:lnTo>
                  <a:pt x="1738" y="168"/>
                </a:lnTo>
                <a:lnTo>
                  <a:pt x="1739" y="169"/>
                </a:lnTo>
                <a:lnTo>
                  <a:pt x="1740" y="170"/>
                </a:lnTo>
                <a:lnTo>
                  <a:pt x="1742" y="171"/>
                </a:lnTo>
                <a:lnTo>
                  <a:pt x="1742" y="172"/>
                </a:lnTo>
                <a:lnTo>
                  <a:pt x="1741" y="172"/>
                </a:lnTo>
                <a:lnTo>
                  <a:pt x="1740" y="173"/>
                </a:lnTo>
                <a:lnTo>
                  <a:pt x="1738" y="174"/>
                </a:lnTo>
                <a:lnTo>
                  <a:pt x="1738" y="175"/>
                </a:lnTo>
                <a:lnTo>
                  <a:pt x="1739" y="176"/>
                </a:lnTo>
                <a:lnTo>
                  <a:pt x="1740" y="177"/>
                </a:lnTo>
                <a:lnTo>
                  <a:pt x="1741" y="178"/>
                </a:lnTo>
                <a:lnTo>
                  <a:pt x="1742" y="179"/>
                </a:lnTo>
                <a:lnTo>
                  <a:pt x="1743" y="180"/>
                </a:lnTo>
                <a:lnTo>
                  <a:pt x="1743" y="181"/>
                </a:lnTo>
                <a:lnTo>
                  <a:pt x="1744" y="182"/>
                </a:lnTo>
                <a:lnTo>
                  <a:pt x="1745" y="183"/>
                </a:lnTo>
                <a:lnTo>
                  <a:pt x="1745" y="184"/>
                </a:lnTo>
                <a:lnTo>
                  <a:pt x="1744" y="185"/>
                </a:lnTo>
                <a:lnTo>
                  <a:pt x="1746" y="185"/>
                </a:lnTo>
                <a:lnTo>
                  <a:pt x="1747" y="185"/>
                </a:lnTo>
                <a:lnTo>
                  <a:pt x="1747" y="185"/>
                </a:lnTo>
                <a:lnTo>
                  <a:pt x="1748" y="185"/>
                </a:lnTo>
                <a:lnTo>
                  <a:pt x="1749" y="185"/>
                </a:lnTo>
                <a:lnTo>
                  <a:pt x="1750" y="184"/>
                </a:lnTo>
                <a:lnTo>
                  <a:pt x="1751" y="184"/>
                </a:lnTo>
                <a:lnTo>
                  <a:pt x="1753" y="184"/>
                </a:lnTo>
                <a:lnTo>
                  <a:pt x="1755" y="184"/>
                </a:lnTo>
                <a:lnTo>
                  <a:pt x="1757" y="184"/>
                </a:lnTo>
                <a:lnTo>
                  <a:pt x="1757" y="185"/>
                </a:lnTo>
                <a:lnTo>
                  <a:pt x="1756" y="186"/>
                </a:lnTo>
                <a:lnTo>
                  <a:pt x="1755" y="186"/>
                </a:lnTo>
                <a:lnTo>
                  <a:pt x="1754" y="187"/>
                </a:lnTo>
                <a:lnTo>
                  <a:pt x="1753" y="187"/>
                </a:lnTo>
                <a:lnTo>
                  <a:pt x="1752" y="187"/>
                </a:lnTo>
                <a:lnTo>
                  <a:pt x="1752" y="188"/>
                </a:lnTo>
                <a:lnTo>
                  <a:pt x="1751" y="188"/>
                </a:lnTo>
                <a:lnTo>
                  <a:pt x="1751" y="190"/>
                </a:lnTo>
                <a:lnTo>
                  <a:pt x="1750" y="191"/>
                </a:lnTo>
                <a:lnTo>
                  <a:pt x="1749" y="191"/>
                </a:lnTo>
                <a:lnTo>
                  <a:pt x="1748" y="192"/>
                </a:lnTo>
                <a:lnTo>
                  <a:pt x="1747" y="192"/>
                </a:lnTo>
                <a:lnTo>
                  <a:pt x="1747" y="193"/>
                </a:lnTo>
                <a:lnTo>
                  <a:pt x="1748" y="193"/>
                </a:lnTo>
                <a:lnTo>
                  <a:pt x="1748" y="194"/>
                </a:lnTo>
                <a:lnTo>
                  <a:pt x="1749" y="195"/>
                </a:lnTo>
                <a:lnTo>
                  <a:pt x="1754" y="195"/>
                </a:lnTo>
                <a:lnTo>
                  <a:pt x="1760" y="198"/>
                </a:lnTo>
                <a:lnTo>
                  <a:pt x="1763" y="199"/>
                </a:lnTo>
                <a:lnTo>
                  <a:pt x="1764" y="199"/>
                </a:lnTo>
                <a:lnTo>
                  <a:pt x="1767" y="200"/>
                </a:lnTo>
                <a:lnTo>
                  <a:pt x="1769" y="201"/>
                </a:lnTo>
                <a:lnTo>
                  <a:pt x="1773" y="202"/>
                </a:lnTo>
                <a:lnTo>
                  <a:pt x="1773" y="200"/>
                </a:lnTo>
                <a:lnTo>
                  <a:pt x="1774" y="200"/>
                </a:lnTo>
                <a:lnTo>
                  <a:pt x="1776" y="200"/>
                </a:lnTo>
                <a:lnTo>
                  <a:pt x="1777" y="200"/>
                </a:lnTo>
                <a:lnTo>
                  <a:pt x="1778" y="200"/>
                </a:lnTo>
                <a:lnTo>
                  <a:pt x="1779" y="200"/>
                </a:lnTo>
                <a:lnTo>
                  <a:pt x="1781" y="200"/>
                </a:lnTo>
                <a:lnTo>
                  <a:pt x="1782" y="201"/>
                </a:lnTo>
                <a:lnTo>
                  <a:pt x="1783" y="201"/>
                </a:lnTo>
                <a:lnTo>
                  <a:pt x="1783" y="201"/>
                </a:lnTo>
                <a:lnTo>
                  <a:pt x="1784" y="201"/>
                </a:lnTo>
                <a:lnTo>
                  <a:pt x="1785" y="201"/>
                </a:lnTo>
                <a:lnTo>
                  <a:pt x="1786" y="201"/>
                </a:lnTo>
                <a:lnTo>
                  <a:pt x="1787" y="201"/>
                </a:lnTo>
                <a:lnTo>
                  <a:pt x="1788" y="201"/>
                </a:lnTo>
                <a:lnTo>
                  <a:pt x="1787" y="204"/>
                </a:lnTo>
                <a:lnTo>
                  <a:pt x="1787" y="205"/>
                </a:lnTo>
                <a:lnTo>
                  <a:pt x="1787" y="206"/>
                </a:lnTo>
                <a:lnTo>
                  <a:pt x="1789" y="207"/>
                </a:lnTo>
                <a:lnTo>
                  <a:pt x="1790" y="207"/>
                </a:lnTo>
                <a:lnTo>
                  <a:pt x="1791" y="207"/>
                </a:lnTo>
                <a:lnTo>
                  <a:pt x="1795" y="208"/>
                </a:lnTo>
                <a:lnTo>
                  <a:pt x="1800" y="209"/>
                </a:lnTo>
                <a:lnTo>
                  <a:pt x="1802" y="210"/>
                </a:lnTo>
                <a:lnTo>
                  <a:pt x="1803" y="210"/>
                </a:lnTo>
                <a:lnTo>
                  <a:pt x="1805" y="211"/>
                </a:lnTo>
                <a:lnTo>
                  <a:pt x="1807" y="211"/>
                </a:lnTo>
                <a:lnTo>
                  <a:pt x="1813" y="213"/>
                </a:lnTo>
                <a:lnTo>
                  <a:pt x="1813" y="215"/>
                </a:lnTo>
                <a:lnTo>
                  <a:pt x="1813" y="217"/>
                </a:lnTo>
                <a:lnTo>
                  <a:pt x="1815" y="217"/>
                </a:lnTo>
                <a:lnTo>
                  <a:pt x="1819" y="216"/>
                </a:lnTo>
                <a:lnTo>
                  <a:pt x="1819" y="214"/>
                </a:lnTo>
                <a:lnTo>
                  <a:pt x="1818" y="212"/>
                </a:lnTo>
                <a:lnTo>
                  <a:pt x="1817" y="210"/>
                </a:lnTo>
                <a:lnTo>
                  <a:pt x="1816" y="207"/>
                </a:lnTo>
                <a:lnTo>
                  <a:pt x="1814" y="205"/>
                </a:lnTo>
                <a:lnTo>
                  <a:pt x="1814" y="204"/>
                </a:lnTo>
                <a:lnTo>
                  <a:pt x="1813" y="202"/>
                </a:lnTo>
                <a:lnTo>
                  <a:pt x="1819" y="202"/>
                </a:lnTo>
                <a:lnTo>
                  <a:pt x="1826" y="202"/>
                </a:lnTo>
                <a:lnTo>
                  <a:pt x="1831" y="202"/>
                </a:lnTo>
                <a:lnTo>
                  <a:pt x="1831" y="201"/>
                </a:lnTo>
                <a:lnTo>
                  <a:pt x="1832" y="202"/>
                </a:lnTo>
                <a:lnTo>
                  <a:pt x="1832" y="203"/>
                </a:lnTo>
                <a:lnTo>
                  <a:pt x="1832" y="207"/>
                </a:lnTo>
                <a:lnTo>
                  <a:pt x="1832" y="211"/>
                </a:lnTo>
                <a:lnTo>
                  <a:pt x="1832" y="215"/>
                </a:lnTo>
                <a:lnTo>
                  <a:pt x="1832" y="216"/>
                </a:lnTo>
                <a:lnTo>
                  <a:pt x="1833" y="216"/>
                </a:lnTo>
                <a:lnTo>
                  <a:pt x="1835" y="216"/>
                </a:lnTo>
                <a:lnTo>
                  <a:pt x="1843" y="216"/>
                </a:lnTo>
                <a:lnTo>
                  <a:pt x="1844" y="216"/>
                </a:lnTo>
                <a:lnTo>
                  <a:pt x="1844" y="218"/>
                </a:lnTo>
                <a:lnTo>
                  <a:pt x="1845" y="219"/>
                </a:lnTo>
                <a:lnTo>
                  <a:pt x="1845" y="222"/>
                </a:lnTo>
                <a:lnTo>
                  <a:pt x="1846" y="223"/>
                </a:lnTo>
                <a:lnTo>
                  <a:pt x="1846" y="226"/>
                </a:lnTo>
                <a:lnTo>
                  <a:pt x="1848" y="234"/>
                </a:lnTo>
                <a:lnTo>
                  <a:pt x="1851" y="243"/>
                </a:lnTo>
                <a:lnTo>
                  <a:pt x="1851" y="244"/>
                </a:lnTo>
                <a:lnTo>
                  <a:pt x="1843" y="244"/>
                </a:lnTo>
                <a:lnTo>
                  <a:pt x="1841" y="244"/>
                </a:lnTo>
                <a:lnTo>
                  <a:pt x="1841" y="247"/>
                </a:lnTo>
                <a:lnTo>
                  <a:pt x="1841" y="248"/>
                </a:lnTo>
                <a:lnTo>
                  <a:pt x="1838" y="248"/>
                </a:lnTo>
                <a:lnTo>
                  <a:pt x="1835" y="249"/>
                </a:lnTo>
                <a:lnTo>
                  <a:pt x="1828" y="248"/>
                </a:lnTo>
                <a:lnTo>
                  <a:pt x="1824" y="248"/>
                </a:lnTo>
                <a:lnTo>
                  <a:pt x="1822" y="248"/>
                </a:lnTo>
                <a:lnTo>
                  <a:pt x="1821" y="248"/>
                </a:lnTo>
                <a:lnTo>
                  <a:pt x="1820" y="249"/>
                </a:lnTo>
                <a:lnTo>
                  <a:pt x="1819" y="249"/>
                </a:lnTo>
                <a:lnTo>
                  <a:pt x="1819" y="249"/>
                </a:lnTo>
                <a:lnTo>
                  <a:pt x="1816" y="249"/>
                </a:lnTo>
                <a:lnTo>
                  <a:pt x="1815" y="249"/>
                </a:lnTo>
                <a:lnTo>
                  <a:pt x="1814" y="249"/>
                </a:lnTo>
                <a:lnTo>
                  <a:pt x="1813" y="249"/>
                </a:lnTo>
                <a:lnTo>
                  <a:pt x="1812" y="249"/>
                </a:lnTo>
                <a:lnTo>
                  <a:pt x="1811" y="249"/>
                </a:lnTo>
                <a:lnTo>
                  <a:pt x="1810" y="249"/>
                </a:lnTo>
                <a:lnTo>
                  <a:pt x="1809" y="249"/>
                </a:lnTo>
                <a:lnTo>
                  <a:pt x="1808" y="249"/>
                </a:lnTo>
                <a:lnTo>
                  <a:pt x="1798" y="249"/>
                </a:lnTo>
                <a:lnTo>
                  <a:pt x="1797" y="249"/>
                </a:lnTo>
                <a:lnTo>
                  <a:pt x="1797" y="250"/>
                </a:lnTo>
                <a:lnTo>
                  <a:pt x="1797" y="252"/>
                </a:lnTo>
                <a:lnTo>
                  <a:pt x="1797" y="253"/>
                </a:lnTo>
                <a:lnTo>
                  <a:pt x="1797" y="255"/>
                </a:lnTo>
                <a:lnTo>
                  <a:pt x="1798" y="255"/>
                </a:lnTo>
                <a:lnTo>
                  <a:pt x="1798" y="255"/>
                </a:lnTo>
                <a:lnTo>
                  <a:pt x="1799" y="255"/>
                </a:lnTo>
                <a:lnTo>
                  <a:pt x="1800" y="255"/>
                </a:lnTo>
                <a:lnTo>
                  <a:pt x="1801" y="255"/>
                </a:lnTo>
                <a:lnTo>
                  <a:pt x="1802" y="255"/>
                </a:lnTo>
                <a:lnTo>
                  <a:pt x="1803" y="255"/>
                </a:lnTo>
                <a:lnTo>
                  <a:pt x="1804" y="255"/>
                </a:lnTo>
                <a:lnTo>
                  <a:pt x="1805" y="256"/>
                </a:lnTo>
                <a:lnTo>
                  <a:pt x="1806" y="257"/>
                </a:lnTo>
                <a:lnTo>
                  <a:pt x="1807" y="258"/>
                </a:lnTo>
                <a:lnTo>
                  <a:pt x="1807" y="259"/>
                </a:lnTo>
                <a:lnTo>
                  <a:pt x="1807" y="259"/>
                </a:lnTo>
                <a:lnTo>
                  <a:pt x="1808" y="260"/>
                </a:lnTo>
                <a:lnTo>
                  <a:pt x="1818" y="260"/>
                </a:lnTo>
                <a:lnTo>
                  <a:pt x="1818" y="254"/>
                </a:lnTo>
                <a:lnTo>
                  <a:pt x="1819" y="254"/>
                </a:lnTo>
                <a:lnTo>
                  <a:pt x="1820" y="254"/>
                </a:lnTo>
                <a:lnTo>
                  <a:pt x="1822" y="254"/>
                </a:lnTo>
                <a:lnTo>
                  <a:pt x="1823" y="254"/>
                </a:lnTo>
                <a:lnTo>
                  <a:pt x="1824" y="254"/>
                </a:lnTo>
                <a:lnTo>
                  <a:pt x="1828" y="254"/>
                </a:lnTo>
                <a:lnTo>
                  <a:pt x="1829" y="254"/>
                </a:lnTo>
                <a:lnTo>
                  <a:pt x="1831" y="254"/>
                </a:lnTo>
                <a:lnTo>
                  <a:pt x="1831" y="255"/>
                </a:lnTo>
                <a:lnTo>
                  <a:pt x="1832" y="255"/>
                </a:lnTo>
                <a:lnTo>
                  <a:pt x="1832" y="254"/>
                </a:lnTo>
                <a:lnTo>
                  <a:pt x="1833" y="254"/>
                </a:lnTo>
                <a:lnTo>
                  <a:pt x="1835" y="254"/>
                </a:lnTo>
                <a:lnTo>
                  <a:pt x="1836" y="254"/>
                </a:lnTo>
                <a:lnTo>
                  <a:pt x="1837" y="254"/>
                </a:lnTo>
                <a:lnTo>
                  <a:pt x="1838" y="254"/>
                </a:lnTo>
                <a:lnTo>
                  <a:pt x="1840" y="254"/>
                </a:lnTo>
                <a:lnTo>
                  <a:pt x="1842" y="254"/>
                </a:lnTo>
                <a:lnTo>
                  <a:pt x="1842" y="255"/>
                </a:lnTo>
                <a:lnTo>
                  <a:pt x="1840" y="267"/>
                </a:lnTo>
                <a:lnTo>
                  <a:pt x="1836" y="280"/>
                </a:lnTo>
                <a:lnTo>
                  <a:pt x="1835" y="282"/>
                </a:lnTo>
                <a:lnTo>
                  <a:pt x="1835" y="284"/>
                </a:lnTo>
                <a:lnTo>
                  <a:pt x="1834" y="286"/>
                </a:lnTo>
                <a:lnTo>
                  <a:pt x="1834" y="289"/>
                </a:lnTo>
                <a:lnTo>
                  <a:pt x="1831" y="289"/>
                </a:lnTo>
                <a:lnTo>
                  <a:pt x="1831" y="291"/>
                </a:lnTo>
                <a:lnTo>
                  <a:pt x="1831" y="292"/>
                </a:lnTo>
                <a:lnTo>
                  <a:pt x="1831" y="294"/>
                </a:lnTo>
                <a:lnTo>
                  <a:pt x="1831" y="295"/>
                </a:lnTo>
                <a:lnTo>
                  <a:pt x="1832" y="295"/>
                </a:lnTo>
                <a:lnTo>
                  <a:pt x="1832" y="296"/>
                </a:lnTo>
                <a:lnTo>
                  <a:pt x="1832" y="298"/>
                </a:lnTo>
                <a:lnTo>
                  <a:pt x="1835" y="298"/>
                </a:lnTo>
                <a:lnTo>
                  <a:pt x="1837" y="298"/>
                </a:lnTo>
                <a:lnTo>
                  <a:pt x="1837" y="299"/>
                </a:lnTo>
                <a:lnTo>
                  <a:pt x="1837" y="300"/>
                </a:lnTo>
                <a:lnTo>
                  <a:pt x="1837" y="301"/>
                </a:lnTo>
                <a:lnTo>
                  <a:pt x="1837" y="302"/>
                </a:lnTo>
                <a:lnTo>
                  <a:pt x="1837" y="303"/>
                </a:lnTo>
                <a:lnTo>
                  <a:pt x="1837" y="304"/>
                </a:lnTo>
                <a:lnTo>
                  <a:pt x="1837" y="305"/>
                </a:lnTo>
                <a:lnTo>
                  <a:pt x="1837" y="306"/>
                </a:lnTo>
                <a:lnTo>
                  <a:pt x="1837" y="307"/>
                </a:lnTo>
                <a:lnTo>
                  <a:pt x="1838" y="308"/>
                </a:lnTo>
                <a:lnTo>
                  <a:pt x="1838" y="309"/>
                </a:lnTo>
                <a:lnTo>
                  <a:pt x="1836" y="309"/>
                </a:lnTo>
                <a:lnTo>
                  <a:pt x="1830" y="309"/>
                </a:lnTo>
                <a:lnTo>
                  <a:pt x="1828" y="316"/>
                </a:lnTo>
                <a:lnTo>
                  <a:pt x="1827" y="322"/>
                </a:lnTo>
                <a:lnTo>
                  <a:pt x="1826" y="324"/>
                </a:lnTo>
                <a:lnTo>
                  <a:pt x="1822" y="343"/>
                </a:lnTo>
                <a:lnTo>
                  <a:pt x="1819" y="353"/>
                </a:lnTo>
                <a:lnTo>
                  <a:pt x="1818" y="363"/>
                </a:lnTo>
                <a:lnTo>
                  <a:pt x="1817" y="368"/>
                </a:lnTo>
                <a:lnTo>
                  <a:pt x="1816" y="371"/>
                </a:lnTo>
                <a:lnTo>
                  <a:pt x="1814" y="376"/>
                </a:lnTo>
                <a:lnTo>
                  <a:pt x="1814" y="379"/>
                </a:lnTo>
                <a:lnTo>
                  <a:pt x="1814" y="380"/>
                </a:lnTo>
                <a:lnTo>
                  <a:pt x="1813" y="381"/>
                </a:lnTo>
                <a:lnTo>
                  <a:pt x="1813" y="383"/>
                </a:lnTo>
                <a:lnTo>
                  <a:pt x="1813" y="384"/>
                </a:lnTo>
                <a:lnTo>
                  <a:pt x="1812" y="384"/>
                </a:lnTo>
                <a:lnTo>
                  <a:pt x="1812" y="385"/>
                </a:lnTo>
                <a:lnTo>
                  <a:pt x="1805" y="385"/>
                </a:lnTo>
                <a:lnTo>
                  <a:pt x="1803" y="385"/>
                </a:lnTo>
                <a:lnTo>
                  <a:pt x="1798" y="386"/>
                </a:lnTo>
                <a:lnTo>
                  <a:pt x="1795" y="386"/>
                </a:lnTo>
                <a:lnTo>
                  <a:pt x="1794" y="386"/>
                </a:lnTo>
                <a:lnTo>
                  <a:pt x="1792" y="386"/>
                </a:lnTo>
                <a:lnTo>
                  <a:pt x="1791" y="386"/>
                </a:lnTo>
                <a:lnTo>
                  <a:pt x="1788" y="386"/>
                </a:lnTo>
                <a:lnTo>
                  <a:pt x="1787" y="386"/>
                </a:lnTo>
                <a:lnTo>
                  <a:pt x="1785" y="386"/>
                </a:lnTo>
                <a:lnTo>
                  <a:pt x="1785" y="387"/>
                </a:lnTo>
                <a:lnTo>
                  <a:pt x="1785" y="389"/>
                </a:lnTo>
                <a:lnTo>
                  <a:pt x="1785" y="390"/>
                </a:lnTo>
                <a:lnTo>
                  <a:pt x="1785" y="391"/>
                </a:lnTo>
                <a:lnTo>
                  <a:pt x="1786" y="392"/>
                </a:lnTo>
                <a:lnTo>
                  <a:pt x="1786" y="393"/>
                </a:lnTo>
                <a:lnTo>
                  <a:pt x="1786" y="394"/>
                </a:lnTo>
                <a:lnTo>
                  <a:pt x="1788" y="394"/>
                </a:lnTo>
                <a:lnTo>
                  <a:pt x="1789" y="395"/>
                </a:lnTo>
                <a:lnTo>
                  <a:pt x="1790" y="395"/>
                </a:lnTo>
                <a:lnTo>
                  <a:pt x="1791" y="395"/>
                </a:lnTo>
                <a:lnTo>
                  <a:pt x="1792" y="395"/>
                </a:lnTo>
                <a:lnTo>
                  <a:pt x="1794" y="393"/>
                </a:lnTo>
                <a:lnTo>
                  <a:pt x="1794" y="395"/>
                </a:lnTo>
                <a:lnTo>
                  <a:pt x="1795" y="396"/>
                </a:lnTo>
                <a:lnTo>
                  <a:pt x="1796" y="397"/>
                </a:lnTo>
                <a:lnTo>
                  <a:pt x="1798" y="397"/>
                </a:lnTo>
                <a:lnTo>
                  <a:pt x="1797" y="398"/>
                </a:lnTo>
                <a:lnTo>
                  <a:pt x="1796" y="398"/>
                </a:lnTo>
                <a:lnTo>
                  <a:pt x="1795" y="397"/>
                </a:lnTo>
                <a:lnTo>
                  <a:pt x="1794" y="397"/>
                </a:lnTo>
                <a:lnTo>
                  <a:pt x="1793" y="396"/>
                </a:lnTo>
                <a:lnTo>
                  <a:pt x="1792" y="397"/>
                </a:lnTo>
                <a:lnTo>
                  <a:pt x="1791" y="397"/>
                </a:lnTo>
                <a:lnTo>
                  <a:pt x="1792" y="398"/>
                </a:lnTo>
                <a:lnTo>
                  <a:pt x="1792" y="399"/>
                </a:lnTo>
                <a:lnTo>
                  <a:pt x="1792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0" y="400"/>
                </a:lnTo>
                <a:lnTo>
                  <a:pt x="1790" y="403"/>
                </a:lnTo>
                <a:lnTo>
                  <a:pt x="1790" y="406"/>
                </a:lnTo>
                <a:lnTo>
                  <a:pt x="1789" y="408"/>
                </a:lnTo>
                <a:lnTo>
                  <a:pt x="1787" y="410"/>
                </a:lnTo>
                <a:lnTo>
                  <a:pt x="1788" y="411"/>
                </a:lnTo>
                <a:lnTo>
                  <a:pt x="1789" y="411"/>
                </a:lnTo>
                <a:lnTo>
                  <a:pt x="1790" y="411"/>
                </a:lnTo>
                <a:lnTo>
                  <a:pt x="1791" y="411"/>
                </a:lnTo>
                <a:lnTo>
                  <a:pt x="1795" y="411"/>
                </a:lnTo>
                <a:lnTo>
                  <a:pt x="1795" y="411"/>
                </a:lnTo>
                <a:lnTo>
                  <a:pt x="1793" y="411"/>
                </a:lnTo>
                <a:lnTo>
                  <a:pt x="1792" y="412"/>
                </a:lnTo>
                <a:lnTo>
                  <a:pt x="1790" y="411"/>
                </a:lnTo>
                <a:lnTo>
                  <a:pt x="1789" y="411"/>
                </a:lnTo>
                <a:lnTo>
                  <a:pt x="1788" y="411"/>
                </a:lnTo>
                <a:lnTo>
                  <a:pt x="1787" y="411"/>
                </a:lnTo>
                <a:lnTo>
                  <a:pt x="1787" y="412"/>
                </a:lnTo>
                <a:lnTo>
                  <a:pt x="1786" y="412"/>
                </a:lnTo>
                <a:lnTo>
                  <a:pt x="1786" y="413"/>
                </a:lnTo>
                <a:lnTo>
                  <a:pt x="1785" y="415"/>
                </a:lnTo>
                <a:lnTo>
                  <a:pt x="1785" y="417"/>
                </a:lnTo>
                <a:lnTo>
                  <a:pt x="1785" y="419"/>
                </a:lnTo>
                <a:lnTo>
                  <a:pt x="1788" y="420"/>
                </a:lnTo>
                <a:lnTo>
                  <a:pt x="1786" y="420"/>
                </a:lnTo>
                <a:lnTo>
                  <a:pt x="1785" y="419"/>
                </a:lnTo>
                <a:lnTo>
                  <a:pt x="1784" y="420"/>
                </a:lnTo>
                <a:lnTo>
                  <a:pt x="1783" y="422"/>
                </a:lnTo>
                <a:lnTo>
                  <a:pt x="1783" y="423"/>
                </a:lnTo>
                <a:lnTo>
                  <a:pt x="1783" y="423"/>
                </a:lnTo>
                <a:lnTo>
                  <a:pt x="1783" y="424"/>
                </a:lnTo>
                <a:lnTo>
                  <a:pt x="1783" y="425"/>
                </a:lnTo>
                <a:lnTo>
                  <a:pt x="1783" y="426"/>
                </a:lnTo>
                <a:lnTo>
                  <a:pt x="1784" y="427"/>
                </a:lnTo>
                <a:lnTo>
                  <a:pt x="1783" y="427"/>
                </a:lnTo>
                <a:lnTo>
                  <a:pt x="1782" y="427"/>
                </a:lnTo>
                <a:lnTo>
                  <a:pt x="1782" y="428"/>
                </a:lnTo>
                <a:lnTo>
                  <a:pt x="1781" y="429"/>
                </a:lnTo>
                <a:lnTo>
                  <a:pt x="1780" y="429"/>
                </a:lnTo>
                <a:lnTo>
                  <a:pt x="1779" y="430"/>
                </a:lnTo>
                <a:lnTo>
                  <a:pt x="1779" y="431"/>
                </a:lnTo>
                <a:lnTo>
                  <a:pt x="1780" y="431"/>
                </a:lnTo>
                <a:lnTo>
                  <a:pt x="1804" y="430"/>
                </a:lnTo>
                <a:lnTo>
                  <a:pt x="1798" y="444"/>
                </a:lnTo>
                <a:lnTo>
                  <a:pt x="1795" y="452"/>
                </a:lnTo>
                <a:lnTo>
                  <a:pt x="1761" y="453"/>
                </a:lnTo>
                <a:lnTo>
                  <a:pt x="1754" y="453"/>
                </a:lnTo>
                <a:lnTo>
                  <a:pt x="1756" y="454"/>
                </a:lnTo>
                <a:lnTo>
                  <a:pt x="1757" y="454"/>
                </a:lnTo>
                <a:lnTo>
                  <a:pt x="1759" y="455"/>
                </a:lnTo>
                <a:lnTo>
                  <a:pt x="1759" y="457"/>
                </a:lnTo>
                <a:lnTo>
                  <a:pt x="1759" y="456"/>
                </a:lnTo>
                <a:lnTo>
                  <a:pt x="1757" y="455"/>
                </a:lnTo>
                <a:lnTo>
                  <a:pt x="1754" y="454"/>
                </a:lnTo>
                <a:lnTo>
                  <a:pt x="1754" y="455"/>
                </a:lnTo>
                <a:lnTo>
                  <a:pt x="1753" y="455"/>
                </a:lnTo>
                <a:lnTo>
                  <a:pt x="1753" y="456"/>
                </a:lnTo>
                <a:lnTo>
                  <a:pt x="1752" y="458"/>
                </a:lnTo>
                <a:lnTo>
                  <a:pt x="1751" y="461"/>
                </a:lnTo>
                <a:lnTo>
                  <a:pt x="1751" y="462"/>
                </a:lnTo>
                <a:lnTo>
                  <a:pt x="1749" y="464"/>
                </a:lnTo>
                <a:lnTo>
                  <a:pt x="1747" y="466"/>
                </a:lnTo>
                <a:lnTo>
                  <a:pt x="1745" y="466"/>
                </a:lnTo>
                <a:lnTo>
                  <a:pt x="1742" y="467"/>
                </a:lnTo>
                <a:lnTo>
                  <a:pt x="1740" y="470"/>
                </a:lnTo>
                <a:lnTo>
                  <a:pt x="1740" y="471"/>
                </a:lnTo>
                <a:lnTo>
                  <a:pt x="1745" y="471"/>
                </a:lnTo>
                <a:lnTo>
                  <a:pt x="1745" y="469"/>
                </a:lnTo>
                <a:lnTo>
                  <a:pt x="1747" y="469"/>
                </a:lnTo>
                <a:lnTo>
                  <a:pt x="1747" y="468"/>
                </a:lnTo>
                <a:lnTo>
                  <a:pt x="1747" y="471"/>
                </a:lnTo>
                <a:lnTo>
                  <a:pt x="1745" y="471"/>
                </a:lnTo>
                <a:lnTo>
                  <a:pt x="1742" y="471"/>
                </a:lnTo>
                <a:lnTo>
                  <a:pt x="1741" y="471"/>
                </a:lnTo>
                <a:lnTo>
                  <a:pt x="1740" y="471"/>
                </a:lnTo>
                <a:lnTo>
                  <a:pt x="1739" y="471"/>
                </a:lnTo>
                <a:lnTo>
                  <a:pt x="1739" y="469"/>
                </a:lnTo>
                <a:lnTo>
                  <a:pt x="1738" y="468"/>
                </a:lnTo>
                <a:lnTo>
                  <a:pt x="1734" y="469"/>
                </a:lnTo>
                <a:lnTo>
                  <a:pt x="1730" y="469"/>
                </a:lnTo>
                <a:lnTo>
                  <a:pt x="1729" y="471"/>
                </a:lnTo>
                <a:lnTo>
                  <a:pt x="1729" y="474"/>
                </a:lnTo>
                <a:lnTo>
                  <a:pt x="1731" y="476"/>
                </a:lnTo>
                <a:lnTo>
                  <a:pt x="1734" y="478"/>
                </a:lnTo>
                <a:lnTo>
                  <a:pt x="1735" y="479"/>
                </a:lnTo>
                <a:lnTo>
                  <a:pt x="1736" y="479"/>
                </a:lnTo>
                <a:lnTo>
                  <a:pt x="1737" y="479"/>
                </a:lnTo>
                <a:lnTo>
                  <a:pt x="1739" y="481"/>
                </a:lnTo>
                <a:lnTo>
                  <a:pt x="1742" y="480"/>
                </a:lnTo>
                <a:lnTo>
                  <a:pt x="1745" y="478"/>
                </a:lnTo>
                <a:lnTo>
                  <a:pt x="1747" y="478"/>
                </a:lnTo>
                <a:lnTo>
                  <a:pt x="1744" y="482"/>
                </a:lnTo>
                <a:lnTo>
                  <a:pt x="1743" y="482"/>
                </a:lnTo>
                <a:lnTo>
                  <a:pt x="1743" y="483"/>
                </a:lnTo>
                <a:lnTo>
                  <a:pt x="1743" y="484"/>
                </a:lnTo>
                <a:lnTo>
                  <a:pt x="1744" y="484"/>
                </a:lnTo>
                <a:lnTo>
                  <a:pt x="1744" y="484"/>
                </a:lnTo>
                <a:lnTo>
                  <a:pt x="1745" y="485"/>
                </a:lnTo>
                <a:lnTo>
                  <a:pt x="1746" y="486"/>
                </a:lnTo>
                <a:lnTo>
                  <a:pt x="1747" y="486"/>
                </a:lnTo>
                <a:lnTo>
                  <a:pt x="1747" y="486"/>
                </a:lnTo>
                <a:lnTo>
                  <a:pt x="1754" y="486"/>
                </a:lnTo>
                <a:lnTo>
                  <a:pt x="1807" y="484"/>
                </a:lnTo>
                <a:lnTo>
                  <a:pt x="1807" y="533"/>
                </a:lnTo>
                <a:lnTo>
                  <a:pt x="1795" y="533"/>
                </a:lnTo>
                <a:lnTo>
                  <a:pt x="1794" y="533"/>
                </a:lnTo>
                <a:lnTo>
                  <a:pt x="1792" y="536"/>
                </a:lnTo>
                <a:lnTo>
                  <a:pt x="1787" y="544"/>
                </a:lnTo>
                <a:lnTo>
                  <a:pt x="1783" y="546"/>
                </a:lnTo>
                <a:lnTo>
                  <a:pt x="1782" y="546"/>
                </a:lnTo>
                <a:lnTo>
                  <a:pt x="1783" y="552"/>
                </a:lnTo>
                <a:lnTo>
                  <a:pt x="1783" y="553"/>
                </a:lnTo>
                <a:lnTo>
                  <a:pt x="1783" y="554"/>
                </a:lnTo>
                <a:lnTo>
                  <a:pt x="1783" y="556"/>
                </a:lnTo>
                <a:lnTo>
                  <a:pt x="1782" y="558"/>
                </a:lnTo>
                <a:lnTo>
                  <a:pt x="1781" y="561"/>
                </a:lnTo>
                <a:lnTo>
                  <a:pt x="1781" y="563"/>
                </a:lnTo>
                <a:lnTo>
                  <a:pt x="1781" y="565"/>
                </a:lnTo>
                <a:lnTo>
                  <a:pt x="1782" y="568"/>
                </a:lnTo>
                <a:lnTo>
                  <a:pt x="1783" y="569"/>
                </a:lnTo>
                <a:lnTo>
                  <a:pt x="1785" y="570"/>
                </a:lnTo>
                <a:lnTo>
                  <a:pt x="1786" y="571"/>
                </a:lnTo>
                <a:lnTo>
                  <a:pt x="1787" y="573"/>
                </a:lnTo>
                <a:lnTo>
                  <a:pt x="1788" y="573"/>
                </a:lnTo>
                <a:lnTo>
                  <a:pt x="1789" y="575"/>
                </a:lnTo>
                <a:lnTo>
                  <a:pt x="1787" y="575"/>
                </a:lnTo>
                <a:lnTo>
                  <a:pt x="1786" y="575"/>
                </a:lnTo>
                <a:lnTo>
                  <a:pt x="1785" y="575"/>
                </a:lnTo>
                <a:lnTo>
                  <a:pt x="1781" y="575"/>
                </a:lnTo>
                <a:lnTo>
                  <a:pt x="1764" y="575"/>
                </a:lnTo>
                <a:lnTo>
                  <a:pt x="1759" y="573"/>
                </a:lnTo>
                <a:lnTo>
                  <a:pt x="1722" y="573"/>
                </a:lnTo>
                <a:lnTo>
                  <a:pt x="1721" y="573"/>
                </a:lnTo>
                <a:lnTo>
                  <a:pt x="1726" y="560"/>
                </a:lnTo>
                <a:lnTo>
                  <a:pt x="1745" y="552"/>
                </a:lnTo>
                <a:lnTo>
                  <a:pt x="1744" y="551"/>
                </a:lnTo>
                <a:lnTo>
                  <a:pt x="1724" y="560"/>
                </a:lnTo>
                <a:lnTo>
                  <a:pt x="1719" y="573"/>
                </a:lnTo>
                <a:lnTo>
                  <a:pt x="1718" y="575"/>
                </a:lnTo>
                <a:lnTo>
                  <a:pt x="1718" y="576"/>
                </a:lnTo>
                <a:lnTo>
                  <a:pt x="1718" y="578"/>
                </a:lnTo>
                <a:lnTo>
                  <a:pt x="1718" y="579"/>
                </a:lnTo>
                <a:lnTo>
                  <a:pt x="1717" y="579"/>
                </a:lnTo>
                <a:lnTo>
                  <a:pt x="1716" y="580"/>
                </a:lnTo>
                <a:lnTo>
                  <a:pt x="1716" y="580"/>
                </a:lnTo>
                <a:lnTo>
                  <a:pt x="1715" y="581"/>
                </a:lnTo>
                <a:lnTo>
                  <a:pt x="1712" y="588"/>
                </a:lnTo>
                <a:lnTo>
                  <a:pt x="1711" y="592"/>
                </a:lnTo>
                <a:lnTo>
                  <a:pt x="1708" y="599"/>
                </a:lnTo>
                <a:lnTo>
                  <a:pt x="1705" y="604"/>
                </a:lnTo>
                <a:lnTo>
                  <a:pt x="1703" y="609"/>
                </a:lnTo>
                <a:lnTo>
                  <a:pt x="1702" y="612"/>
                </a:lnTo>
                <a:lnTo>
                  <a:pt x="1701" y="612"/>
                </a:lnTo>
                <a:lnTo>
                  <a:pt x="1701" y="613"/>
                </a:lnTo>
                <a:lnTo>
                  <a:pt x="1699" y="614"/>
                </a:lnTo>
                <a:lnTo>
                  <a:pt x="1699" y="615"/>
                </a:lnTo>
                <a:lnTo>
                  <a:pt x="1698" y="616"/>
                </a:lnTo>
                <a:lnTo>
                  <a:pt x="1698" y="616"/>
                </a:lnTo>
                <a:lnTo>
                  <a:pt x="1698" y="617"/>
                </a:lnTo>
                <a:lnTo>
                  <a:pt x="1699" y="630"/>
                </a:lnTo>
                <a:lnTo>
                  <a:pt x="1698" y="631"/>
                </a:lnTo>
                <a:lnTo>
                  <a:pt x="1686" y="688"/>
                </a:lnTo>
                <a:lnTo>
                  <a:pt x="1686" y="689"/>
                </a:lnTo>
                <a:lnTo>
                  <a:pt x="1686" y="690"/>
                </a:lnTo>
                <a:lnTo>
                  <a:pt x="1685" y="696"/>
                </a:lnTo>
                <a:lnTo>
                  <a:pt x="1685" y="697"/>
                </a:lnTo>
                <a:lnTo>
                  <a:pt x="1685" y="698"/>
                </a:lnTo>
                <a:lnTo>
                  <a:pt x="1685" y="703"/>
                </a:lnTo>
                <a:lnTo>
                  <a:pt x="1685" y="711"/>
                </a:lnTo>
                <a:lnTo>
                  <a:pt x="1685" y="718"/>
                </a:lnTo>
                <a:lnTo>
                  <a:pt x="1685" y="719"/>
                </a:lnTo>
                <a:lnTo>
                  <a:pt x="1684" y="723"/>
                </a:lnTo>
                <a:lnTo>
                  <a:pt x="1683" y="724"/>
                </a:lnTo>
                <a:lnTo>
                  <a:pt x="1683" y="725"/>
                </a:lnTo>
                <a:lnTo>
                  <a:pt x="1682" y="726"/>
                </a:lnTo>
                <a:lnTo>
                  <a:pt x="1682" y="727"/>
                </a:lnTo>
                <a:lnTo>
                  <a:pt x="1681" y="729"/>
                </a:lnTo>
                <a:lnTo>
                  <a:pt x="1676" y="743"/>
                </a:lnTo>
                <a:lnTo>
                  <a:pt x="1679" y="746"/>
                </a:lnTo>
                <a:lnTo>
                  <a:pt x="1679" y="747"/>
                </a:lnTo>
                <a:lnTo>
                  <a:pt x="1680" y="749"/>
                </a:lnTo>
                <a:lnTo>
                  <a:pt x="1681" y="749"/>
                </a:lnTo>
                <a:lnTo>
                  <a:pt x="1682" y="750"/>
                </a:lnTo>
                <a:lnTo>
                  <a:pt x="1682" y="751"/>
                </a:lnTo>
                <a:lnTo>
                  <a:pt x="1683" y="752"/>
                </a:lnTo>
                <a:lnTo>
                  <a:pt x="1684" y="754"/>
                </a:lnTo>
                <a:lnTo>
                  <a:pt x="1685" y="756"/>
                </a:lnTo>
                <a:lnTo>
                  <a:pt x="1686" y="757"/>
                </a:lnTo>
                <a:lnTo>
                  <a:pt x="1686" y="758"/>
                </a:lnTo>
                <a:lnTo>
                  <a:pt x="1688" y="762"/>
                </a:lnTo>
                <a:lnTo>
                  <a:pt x="1688" y="764"/>
                </a:lnTo>
                <a:lnTo>
                  <a:pt x="1689" y="766"/>
                </a:lnTo>
                <a:lnTo>
                  <a:pt x="1689" y="767"/>
                </a:lnTo>
                <a:lnTo>
                  <a:pt x="1690" y="769"/>
                </a:lnTo>
                <a:lnTo>
                  <a:pt x="1691" y="772"/>
                </a:lnTo>
                <a:lnTo>
                  <a:pt x="1691" y="773"/>
                </a:lnTo>
                <a:lnTo>
                  <a:pt x="1692" y="778"/>
                </a:lnTo>
                <a:lnTo>
                  <a:pt x="1693" y="779"/>
                </a:lnTo>
                <a:lnTo>
                  <a:pt x="1697" y="777"/>
                </a:lnTo>
                <a:lnTo>
                  <a:pt x="1697" y="776"/>
                </a:lnTo>
                <a:lnTo>
                  <a:pt x="1698" y="776"/>
                </a:lnTo>
                <a:lnTo>
                  <a:pt x="1699" y="776"/>
                </a:lnTo>
                <a:lnTo>
                  <a:pt x="1699" y="778"/>
                </a:lnTo>
                <a:lnTo>
                  <a:pt x="1702" y="782"/>
                </a:lnTo>
                <a:lnTo>
                  <a:pt x="1703" y="782"/>
                </a:lnTo>
                <a:lnTo>
                  <a:pt x="1704" y="781"/>
                </a:lnTo>
                <a:lnTo>
                  <a:pt x="1705" y="781"/>
                </a:lnTo>
                <a:lnTo>
                  <a:pt x="1705" y="780"/>
                </a:lnTo>
                <a:lnTo>
                  <a:pt x="1706" y="782"/>
                </a:lnTo>
                <a:lnTo>
                  <a:pt x="1706" y="783"/>
                </a:lnTo>
                <a:lnTo>
                  <a:pt x="1707" y="783"/>
                </a:lnTo>
                <a:lnTo>
                  <a:pt x="1709" y="782"/>
                </a:lnTo>
                <a:lnTo>
                  <a:pt x="1708" y="780"/>
                </a:lnTo>
                <a:lnTo>
                  <a:pt x="1709" y="780"/>
                </a:lnTo>
                <a:lnTo>
                  <a:pt x="1710" y="780"/>
                </a:lnTo>
                <a:lnTo>
                  <a:pt x="1711" y="780"/>
                </a:lnTo>
                <a:lnTo>
                  <a:pt x="1711" y="779"/>
                </a:lnTo>
                <a:lnTo>
                  <a:pt x="1711" y="779"/>
                </a:lnTo>
                <a:lnTo>
                  <a:pt x="1712" y="779"/>
                </a:lnTo>
                <a:lnTo>
                  <a:pt x="1712" y="780"/>
                </a:lnTo>
                <a:lnTo>
                  <a:pt x="1712" y="781"/>
                </a:lnTo>
                <a:lnTo>
                  <a:pt x="1713" y="781"/>
                </a:lnTo>
                <a:lnTo>
                  <a:pt x="1713" y="779"/>
                </a:lnTo>
                <a:lnTo>
                  <a:pt x="1713" y="778"/>
                </a:lnTo>
                <a:lnTo>
                  <a:pt x="1713" y="777"/>
                </a:lnTo>
                <a:lnTo>
                  <a:pt x="1713" y="776"/>
                </a:lnTo>
                <a:lnTo>
                  <a:pt x="1714" y="776"/>
                </a:lnTo>
                <a:lnTo>
                  <a:pt x="1721" y="776"/>
                </a:lnTo>
                <a:lnTo>
                  <a:pt x="1723" y="776"/>
                </a:lnTo>
                <a:lnTo>
                  <a:pt x="1724" y="776"/>
                </a:lnTo>
                <a:lnTo>
                  <a:pt x="1726" y="775"/>
                </a:lnTo>
                <a:lnTo>
                  <a:pt x="1727" y="775"/>
                </a:lnTo>
                <a:lnTo>
                  <a:pt x="1728" y="775"/>
                </a:lnTo>
                <a:lnTo>
                  <a:pt x="1729" y="774"/>
                </a:lnTo>
                <a:lnTo>
                  <a:pt x="1730" y="774"/>
                </a:lnTo>
                <a:lnTo>
                  <a:pt x="1731" y="773"/>
                </a:lnTo>
                <a:lnTo>
                  <a:pt x="1732" y="773"/>
                </a:lnTo>
                <a:lnTo>
                  <a:pt x="1733" y="773"/>
                </a:lnTo>
                <a:lnTo>
                  <a:pt x="1734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6" y="772"/>
                </a:lnTo>
                <a:lnTo>
                  <a:pt x="1738" y="772"/>
                </a:lnTo>
                <a:lnTo>
                  <a:pt x="1739" y="771"/>
                </a:lnTo>
                <a:lnTo>
                  <a:pt x="1739" y="772"/>
                </a:lnTo>
                <a:lnTo>
                  <a:pt x="1742" y="771"/>
                </a:lnTo>
                <a:lnTo>
                  <a:pt x="1744" y="770"/>
                </a:lnTo>
                <a:lnTo>
                  <a:pt x="1746" y="769"/>
                </a:lnTo>
                <a:lnTo>
                  <a:pt x="1746" y="770"/>
                </a:lnTo>
                <a:lnTo>
                  <a:pt x="1746" y="771"/>
                </a:lnTo>
                <a:lnTo>
                  <a:pt x="1746" y="773"/>
                </a:lnTo>
                <a:lnTo>
                  <a:pt x="1746" y="774"/>
                </a:lnTo>
                <a:lnTo>
                  <a:pt x="1746" y="776"/>
                </a:lnTo>
                <a:lnTo>
                  <a:pt x="1746" y="777"/>
                </a:lnTo>
                <a:lnTo>
                  <a:pt x="1745" y="776"/>
                </a:lnTo>
                <a:lnTo>
                  <a:pt x="1741" y="775"/>
                </a:lnTo>
                <a:lnTo>
                  <a:pt x="1739" y="775"/>
                </a:lnTo>
                <a:lnTo>
                  <a:pt x="1739" y="776"/>
                </a:lnTo>
                <a:lnTo>
                  <a:pt x="1740" y="776"/>
                </a:lnTo>
                <a:lnTo>
                  <a:pt x="1740" y="777"/>
                </a:lnTo>
                <a:lnTo>
                  <a:pt x="1740" y="780"/>
                </a:lnTo>
                <a:lnTo>
                  <a:pt x="1740" y="781"/>
                </a:lnTo>
                <a:lnTo>
                  <a:pt x="1740" y="782"/>
                </a:lnTo>
                <a:lnTo>
                  <a:pt x="1740" y="785"/>
                </a:lnTo>
                <a:lnTo>
                  <a:pt x="1740" y="788"/>
                </a:lnTo>
                <a:lnTo>
                  <a:pt x="1741" y="788"/>
                </a:lnTo>
                <a:lnTo>
                  <a:pt x="1741" y="789"/>
                </a:lnTo>
                <a:lnTo>
                  <a:pt x="1741" y="792"/>
                </a:lnTo>
                <a:lnTo>
                  <a:pt x="1741" y="793"/>
                </a:lnTo>
                <a:lnTo>
                  <a:pt x="1741" y="794"/>
                </a:lnTo>
                <a:lnTo>
                  <a:pt x="1741" y="795"/>
                </a:lnTo>
                <a:lnTo>
                  <a:pt x="1741" y="796"/>
                </a:lnTo>
                <a:lnTo>
                  <a:pt x="1741" y="797"/>
                </a:lnTo>
                <a:lnTo>
                  <a:pt x="1741" y="797"/>
                </a:lnTo>
                <a:lnTo>
                  <a:pt x="1741" y="798"/>
                </a:lnTo>
                <a:lnTo>
                  <a:pt x="1741" y="799"/>
                </a:lnTo>
                <a:lnTo>
                  <a:pt x="1741" y="800"/>
                </a:lnTo>
                <a:lnTo>
                  <a:pt x="1741" y="801"/>
                </a:lnTo>
                <a:lnTo>
                  <a:pt x="1741" y="802"/>
                </a:lnTo>
                <a:lnTo>
                  <a:pt x="1741" y="803"/>
                </a:lnTo>
                <a:lnTo>
                  <a:pt x="1741" y="804"/>
                </a:lnTo>
                <a:lnTo>
                  <a:pt x="1741" y="805"/>
                </a:lnTo>
                <a:lnTo>
                  <a:pt x="1741" y="806"/>
                </a:lnTo>
                <a:lnTo>
                  <a:pt x="1741" y="807"/>
                </a:lnTo>
                <a:lnTo>
                  <a:pt x="1741" y="808"/>
                </a:lnTo>
                <a:lnTo>
                  <a:pt x="1741" y="809"/>
                </a:lnTo>
                <a:lnTo>
                  <a:pt x="1741" y="809"/>
                </a:lnTo>
                <a:lnTo>
                  <a:pt x="1741" y="810"/>
                </a:lnTo>
                <a:lnTo>
                  <a:pt x="1741" y="811"/>
                </a:lnTo>
                <a:lnTo>
                  <a:pt x="1741" y="812"/>
                </a:lnTo>
                <a:lnTo>
                  <a:pt x="1741" y="813"/>
                </a:lnTo>
                <a:lnTo>
                  <a:pt x="1741" y="814"/>
                </a:lnTo>
                <a:lnTo>
                  <a:pt x="1741" y="815"/>
                </a:lnTo>
                <a:lnTo>
                  <a:pt x="1742" y="815"/>
                </a:lnTo>
                <a:lnTo>
                  <a:pt x="1744" y="815"/>
                </a:lnTo>
                <a:lnTo>
                  <a:pt x="1744" y="816"/>
                </a:lnTo>
                <a:lnTo>
                  <a:pt x="1742" y="816"/>
                </a:lnTo>
                <a:lnTo>
                  <a:pt x="1742" y="817"/>
                </a:lnTo>
                <a:lnTo>
                  <a:pt x="1743" y="818"/>
                </a:lnTo>
                <a:lnTo>
                  <a:pt x="1744" y="818"/>
                </a:lnTo>
                <a:lnTo>
                  <a:pt x="1747" y="818"/>
                </a:lnTo>
                <a:lnTo>
                  <a:pt x="1747" y="821"/>
                </a:lnTo>
                <a:lnTo>
                  <a:pt x="1747" y="821"/>
                </a:lnTo>
                <a:lnTo>
                  <a:pt x="1747" y="823"/>
                </a:lnTo>
                <a:lnTo>
                  <a:pt x="1745" y="823"/>
                </a:lnTo>
                <a:lnTo>
                  <a:pt x="1744" y="823"/>
                </a:lnTo>
                <a:lnTo>
                  <a:pt x="1744" y="822"/>
                </a:lnTo>
                <a:lnTo>
                  <a:pt x="1744" y="821"/>
                </a:lnTo>
                <a:lnTo>
                  <a:pt x="1743" y="821"/>
                </a:lnTo>
                <a:lnTo>
                  <a:pt x="1743" y="820"/>
                </a:lnTo>
                <a:lnTo>
                  <a:pt x="1742" y="818"/>
                </a:lnTo>
                <a:lnTo>
                  <a:pt x="1741" y="817"/>
                </a:lnTo>
                <a:lnTo>
                  <a:pt x="1741" y="816"/>
                </a:lnTo>
                <a:lnTo>
                  <a:pt x="1741" y="815"/>
                </a:lnTo>
                <a:lnTo>
                  <a:pt x="1741" y="814"/>
                </a:lnTo>
                <a:lnTo>
                  <a:pt x="1741" y="813"/>
                </a:lnTo>
                <a:lnTo>
                  <a:pt x="1740" y="813"/>
                </a:lnTo>
                <a:lnTo>
                  <a:pt x="1740" y="812"/>
                </a:lnTo>
                <a:lnTo>
                  <a:pt x="1740" y="811"/>
                </a:lnTo>
                <a:lnTo>
                  <a:pt x="1740" y="810"/>
                </a:lnTo>
                <a:lnTo>
                  <a:pt x="1740" y="809"/>
                </a:lnTo>
                <a:lnTo>
                  <a:pt x="1739" y="809"/>
                </a:lnTo>
                <a:lnTo>
                  <a:pt x="1740" y="809"/>
                </a:lnTo>
                <a:lnTo>
                  <a:pt x="1740" y="809"/>
                </a:lnTo>
                <a:lnTo>
                  <a:pt x="1740" y="808"/>
                </a:lnTo>
                <a:lnTo>
                  <a:pt x="1740" y="807"/>
                </a:lnTo>
                <a:lnTo>
                  <a:pt x="1740" y="806"/>
                </a:lnTo>
                <a:lnTo>
                  <a:pt x="1740" y="805"/>
                </a:lnTo>
                <a:lnTo>
                  <a:pt x="1740" y="804"/>
                </a:lnTo>
                <a:lnTo>
                  <a:pt x="1740" y="803"/>
                </a:lnTo>
                <a:lnTo>
                  <a:pt x="1740" y="802"/>
                </a:lnTo>
                <a:lnTo>
                  <a:pt x="1740" y="801"/>
                </a:lnTo>
                <a:lnTo>
                  <a:pt x="1740" y="800"/>
                </a:lnTo>
                <a:lnTo>
                  <a:pt x="1740" y="799"/>
                </a:lnTo>
                <a:lnTo>
                  <a:pt x="1740" y="798"/>
                </a:lnTo>
                <a:lnTo>
                  <a:pt x="1740" y="797"/>
                </a:lnTo>
                <a:lnTo>
                  <a:pt x="1740" y="797"/>
                </a:lnTo>
                <a:lnTo>
                  <a:pt x="1740" y="796"/>
                </a:lnTo>
                <a:lnTo>
                  <a:pt x="1740" y="795"/>
                </a:lnTo>
                <a:lnTo>
                  <a:pt x="1740" y="794"/>
                </a:lnTo>
                <a:lnTo>
                  <a:pt x="1740" y="793"/>
                </a:lnTo>
                <a:lnTo>
                  <a:pt x="1740" y="792"/>
                </a:lnTo>
                <a:lnTo>
                  <a:pt x="1740" y="788"/>
                </a:lnTo>
                <a:lnTo>
                  <a:pt x="1740" y="785"/>
                </a:lnTo>
                <a:lnTo>
                  <a:pt x="1740" y="785"/>
                </a:lnTo>
                <a:lnTo>
                  <a:pt x="1739" y="782"/>
                </a:lnTo>
                <a:lnTo>
                  <a:pt x="1739" y="781"/>
                </a:lnTo>
                <a:lnTo>
                  <a:pt x="1739" y="780"/>
                </a:lnTo>
                <a:lnTo>
                  <a:pt x="1739" y="777"/>
                </a:lnTo>
                <a:lnTo>
                  <a:pt x="1739" y="776"/>
                </a:lnTo>
                <a:lnTo>
                  <a:pt x="1739" y="775"/>
                </a:lnTo>
                <a:lnTo>
                  <a:pt x="1739" y="774"/>
                </a:lnTo>
                <a:lnTo>
                  <a:pt x="1735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2" y="774"/>
                </a:lnTo>
                <a:lnTo>
                  <a:pt x="1730" y="775"/>
                </a:lnTo>
                <a:lnTo>
                  <a:pt x="1729" y="775"/>
                </a:lnTo>
                <a:lnTo>
                  <a:pt x="1728" y="775"/>
                </a:lnTo>
                <a:lnTo>
                  <a:pt x="1727" y="776"/>
                </a:lnTo>
                <a:lnTo>
                  <a:pt x="1725" y="777"/>
                </a:lnTo>
                <a:lnTo>
                  <a:pt x="1724" y="777"/>
                </a:lnTo>
                <a:lnTo>
                  <a:pt x="1723" y="777"/>
                </a:lnTo>
                <a:lnTo>
                  <a:pt x="1723" y="777"/>
                </a:lnTo>
                <a:lnTo>
                  <a:pt x="1723" y="778"/>
                </a:lnTo>
                <a:lnTo>
                  <a:pt x="1722" y="778"/>
                </a:lnTo>
                <a:lnTo>
                  <a:pt x="1721" y="779"/>
                </a:lnTo>
                <a:lnTo>
                  <a:pt x="1722" y="781"/>
                </a:lnTo>
                <a:lnTo>
                  <a:pt x="1720" y="781"/>
                </a:lnTo>
                <a:lnTo>
                  <a:pt x="1719" y="781"/>
                </a:lnTo>
                <a:lnTo>
                  <a:pt x="1718" y="781"/>
                </a:lnTo>
                <a:lnTo>
                  <a:pt x="1717" y="782"/>
                </a:lnTo>
                <a:lnTo>
                  <a:pt x="1717" y="783"/>
                </a:lnTo>
                <a:lnTo>
                  <a:pt x="1716" y="783"/>
                </a:lnTo>
                <a:lnTo>
                  <a:pt x="1715" y="783"/>
                </a:lnTo>
                <a:lnTo>
                  <a:pt x="1714" y="783"/>
                </a:lnTo>
                <a:lnTo>
                  <a:pt x="1714" y="781"/>
                </a:lnTo>
                <a:lnTo>
                  <a:pt x="1713" y="781"/>
                </a:lnTo>
                <a:lnTo>
                  <a:pt x="1713" y="782"/>
                </a:lnTo>
                <a:lnTo>
                  <a:pt x="1712" y="782"/>
                </a:lnTo>
                <a:lnTo>
                  <a:pt x="1710" y="783"/>
                </a:lnTo>
                <a:lnTo>
                  <a:pt x="1709" y="783"/>
                </a:lnTo>
                <a:lnTo>
                  <a:pt x="1707" y="783"/>
                </a:lnTo>
                <a:lnTo>
                  <a:pt x="1707" y="784"/>
                </a:lnTo>
                <a:lnTo>
                  <a:pt x="1706" y="784"/>
                </a:lnTo>
                <a:lnTo>
                  <a:pt x="1704" y="784"/>
                </a:lnTo>
                <a:lnTo>
                  <a:pt x="1703" y="785"/>
                </a:lnTo>
                <a:lnTo>
                  <a:pt x="1702" y="785"/>
                </a:lnTo>
                <a:lnTo>
                  <a:pt x="1702" y="785"/>
                </a:lnTo>
                <a:lnTo>
                  <a:pt x="1700" y="785"/>
                </a:lnTo>
                <a:lnTo>
                  <a:pt x="1700" y="785"/>
                </a:lnTo>
                <a:lnTo>
                  <a:pt x="1698" y="785"/>
                </a:lnTo>
                <a:lnTo>
                  <a:pt x="1697" y="785"/>
                </a:lnTo>
                <a:lnTo>
                  <a:pt x="1698" y="785"/>
                </a:lnTo>
                <a:lnTo>
                  <a:pt x="1698" y="786"/>
                </a:lnTo>
                <a:lnTo>
                  <a:pt x="1698" y="787"/>
                </a:lnTo>
                <a:lnTo>
                  <a:pt x="1699" y="787"/>
                </a:lnTo>
                <a:lnTo>
                  <a:pt x="1698" y="788"/>
                </a:lnTo>
                <a:lnTo>
                  <a:pt x="1698" y="789"/>
                </a:lnTo>
                <a:lnTo>
                  <a:pt x="1697" y="789"/>
                </a:lnTo>
                <a:lnTo>
                  <a:pt x="1696" y="789"/>
                </a:lnTo>
                <a:lnTo>
                  <a:pt x="1696" y="790"/>
                </a:lnTo>
                <a:lnTo>
                  <a:pt x="1696" y="791"/>
                </a:lnTo>
                <a:lnTo>
                  <a:pt x="1696" y="792"/>
                </a:lnTo>
                <a:lnTo>
                  <a:pt x="1696" y="793"/>
                </a:lnTo>
                <a:lnTo>
                  <a:pt x="1696" y="794"/>
                </a:lnTo>
                <a:lnTo>
                  <a:pt x="1696" y="795"/>
                </a:lnTo>
                <a:lnTo>
                  <a:pt x="1696" y="796"/>
                </a:lnTo>
                <a:lnTo>
                  <a:pt x="1697" y="796"/>
                </a:lnTo>
                <a:lnTo>
                  <a:pt x="1697" y="797"/>
                </a:lnTo>
                <a:lnTo>
                  <a:pt x="1697" y="796"/>
                </a:lnTo>
                <a:lnTo>
                  <a:pt x="1697" y="797"/>
                </a:lnTo>
                <a:lnTo>
                  <a:pt x="1698" y="797"/>
                </a:lnTo>
                <a:lnTo>
                  <a:pt x="1698" y="798"/>
                </a:lnTo>
                <a:lnTo>
                  <a:pt x="1699" y="800"/>
                </a:lnTo>
                <a:lnTo>
                  <a:pt x="1698" y="800"/>
                </a:lnTo>
                <a:lnTo>
                  <a:pt x="1697" y="800"/>
                </a:lnTo>
                <a:lnTo>
                  <a:pt x="1696" y="800"/>
                </a:lnTo>
                <a:lnTo>
                  <a:pt x="1696" y="801"/>
                </a:lnTo>
                <a:lnTo>
                  <a:pt x="1696" y="802"/>
                </a:lnTo>
                <a:lnTo>
                  <a:pt x="1696" y="803"/>
                </a:lnTo>
                <a:lnTo>
                  <a:pt x="1696" y="804"/>
                </a:lnTo>
                <a:lnTo>
                  <a:pt x="1696" y="805"/>
                </a:lnTo>
                <a:lnTo>
                  <a:pt x="1696" y="806"/>
                </a:lnTo>
                <a:lnTo>
                  <a:pt x="1696" y="807"/>
                </a:lnTo>
                <a:lnTo>
                  <a:pt x="1696" y="808"/>
                </a:lnTo>
                <a:lnTo>
                  <a:pt x="1697" y="808"/>
                </a:lnTo>
                <a:lnTo>
                  <a:pt x="1697" y="809"/>
                </a:lnTo>
                <a:lnTo>
                  <a:pt x="1697" y="809"/>
                </a:lnTo>
                <a:lnTo>
                  <a:pt x="1697" y="810"/>
                </a:lnTo>
                <a:lnTo>
                  <a:pt x="1697" y="811"/>
                </a:lnTo>
                <a:lnTo>
                  <a:pt x="1697" y="812"/>
                </a:lnTo>
                <a:lnTo>
                  <a:pt x="1697" y="813"/>
                </a:lnTo>
                <a:lnTo>
                  <a:pt x="1697" y="814"/>
                </a:lnTo>
                <a:lnTo>
                  <a:pt x="1696" y="814"/>
                </a:lnTo>
                <a:lnTo>
                  <a:pt x="1694" y="815"/>
                </a:lnTo>
                <a:lnTo>
                  <a:pt x="1695" y="817"/>
                </a:lnTo>
                <a:lnTo>
                  <a:pt x="1695" y="820"/>
                </a:lnTo>
                <a:lnTo>
                  <a:pt x="1696" y="820"/>
                </a:lnTo>
                <a:lnTo>
                  <a:pt x="1697" y="820"/>
                </a:lnTo>
                <a:lnTo>
                  <a:pt x="1698" y="819"/>
                </a:lnTo>
                <a:lnTo>
                  <a:pt x="1699" y="819"/>
                </a:lnTo>
                <a:lnTo>
                  <a:pt x="1699" y="821"/>
                </a:lnTo>
                <a:lnTo>
                  <a:pt x="1700" y="825"/>
                </a:lnTo>
                <a:lnTo>
                  <a:pt x="1701" y="827"/>
                </a:lnTo>
                <a:lnTo>
                  <a:pt x="1702" y="828"/>
                </a:lnTo>
                <a:lnTo>
                  <a:pt x="1703" y="828"/>
                </a:lnTo>
                <a:lnTo>
                  <a:pt x="1704" y="828"/>
                </a:lnTo>
                <a:lnTo>
                  <a:pt x="1704" y="827"/>
                </a:lnTo>
                <a:lnTo>
                  <a:pt x="1705" y="827"/>
                </a:lnTo>
                <a:lnTo>
                  <a:pt x="1706" y="827"/>
                </a:lnTo>
                <a:lnTo>
                  <a:pt x="1707" y="827"/>
                </a:lnTo>
                <a:lnTo>
                  <a:pt x="1708" y="827"/>
                </a:lnTo>
                <a:lnTo>
                  <a:pt x="1708" y="828"/>
                </a:lnTo>
                <a:lnTo>
                  <a:pt x="1707" y="828"/>
                </a:lnTo>
                <a:lnTo>
                  <a:pt x="1707" y="829"/>
                </a:lnTo>
                <a:lnTo>
                  <a:pt x="1708" y="829"/>
                </a:lnTo>
                <a:lnTo>
                  <a:pt x="1709" y="830"/>
                </a:lnTo>
                <a:lnTo>
                  <a:pt x="1710" y="830"/>
                </a:lnTo>
                <a:lnTo>
                  <a:pt x="1710" y="831"/>
                </a:lnTo>
                <a:lnTo>
                  <a:pt x="1711" y="831"/>
                </a:lnTo>
                <a:lnTo>
                  <a:pt x="1711" y="831"/>
                </a:lnTo>
                <a:lnTo>
                  <a:pt x="1712" y="831"/>
                </a:lnTo>
                <a:lnTo>
                  <a:pt x="1713" y="831"/>
                </a:lnTo>
                <a:lnTo>
                  <a:pt x="1714" y="831"/>
                </a:lnTo>
                <a:lnTo>
                  <a:pt x="1715" y="831"/>
                </a:lnTo>
                <a:lnTo>
                  <a:pt x="1716" y="831"/>
                </a:lnTo>
                <a:lnTo>
                  <a:pt x="1717" y="831"/>
                </a:lnTo>
                <a:lnTo>
                  <a:pt x="1717" y="832"/>
                </a:lnTo>
                <a:lnTo>
                  <a:pt x="1718" y="832"/>
                </a:lnTo>
                <a:lnTo>
                  <a:pt x="1718" y="831"/>
                </a:lnTo>
                <a:lnTo>
                  <a:pt x="1719" y="831"/>
                </a:lnTo>
                <a:lnTo>
                  <a:pt x="1719" y="832"/>
                </a:lnTo>
                <a:lnTo>
                  <a:pt x="1720" y="832"/>
                </a:lnTo>
                <a:lnTo>
                  <a:pt x="1720" y="831"/>
                </a:lnTo>
                <a:lnTo>
                  <a:pt x="1721" y="831"/>
                </a:lnTo>
                <a:lnTo>
                  <a:pt x="1721" y="832"/>
                </a:lnTo>
                <a:lnTo>
                  <a:pt x="1723" y="832"/>
                </a:lnTo>
                <a:lnTo>
                  <a:pt x="1724" y="832"/>
                </a:lnTo>
                <a:lnTo>
                  <a:pt x="1725" y="832"/>
                </a:lnTo>
                <a:lnTo>
                  <a:pt x="1726" y="832"/>
                </a:lnTo>
                <a:lnTo>
                  <a:pt x="1727" y="832"/>
                </a:lnTo>
                <a:lnTo>
                  <a:pt x="1728" y="832"/>
                </a:lnTo>
                <a:lnTo>
                  <a:pt x="1730" y="832"/>
                </a:lnTo>
                <a:lnTo>
                  <a:pt x="1731" y="832"/>
                </a:lnTo>
                <a:lnTo>
                  <a:pt x="1732" y="832"/>
                </a:lnTo>
                <a:lnTo>
                  <a:pt x="1733" y="832"/>
                </a:lnTo>
                <a:lnTo>
                  <a:pt x="1734" y="832"/>
                </a:lnTo>
                <a:lnTo>
                  <a:pt x="1735" y="832"/>
                </a:lnTo>
                <a:lnTo>
                  <a:pt x="1735" y="832"/>
                </a:lnTo>
                <a:lnTo>
                  <a:pt x="1736" y="832"/>
                </a:lnTo>
                <a:lnTo>
                  <a:pt x="1737" y="832"/>
                </a:lnTo>
                <a:lnTo>
                  <a:pt x="1738" y="832"/>
                </a:lnTo>
                <a:lnTo>
                  <a:pt x="1738" y="831"/>
                </a:lnTo>
                <a:lnTo>
                  <a:pt x="1740" y="831"/>
                </a:lnTo>
                <a:lnTo>
                  <a:pt x="1740" y="832"/>
                </a:lnTo>
                <a:lnTo>
                  <a:pt x="1741" y="832"/>
                </a:lnTo>
                <a:lnTo>
                  <a:pt x="1743" y="832"/>
                </a:lnTo>
                <a:lnTo>
                  <a:pt x="1742" y="831"/>
                </a:lnTo>
                <a:lnTo>
                  <a:pt x="1743" y="831"/>
                </a:lnTo>
                <a:lnTo>
                  <a:pt x="1743" y="832"/>
                </a:lnTo>
                <a:lnTo>
                  <a:pt x="1744" y="832"/>
                </a:lnTo>
                <a:lnTo>
                  <a:pt x="1744" y="831"/>
                </a:lnTo>
                <a:lnTo>
                  <a:pt x="1745" y="831"/>
                </a:lnTo>
                <a:lnTo>
                  <a:pt x="1746" y="831"/>
                </a:lnTo>
                <a:lnTo>
                  <a:pt x="1746" y="832"/>
                </a:lnTo>
                <a:lnTo>
                  <a:pt x="1747" y="832"/>
                </a:lnTo>
                <a:lnTo>
                  <a:pt x="1747" y="832"/>
                </a:lnTo>
                <a:lnTo>
                  <a:pt x="1749" y="832"/>
                </a:lnTo>
                <a:lnTo>
                  <a:pt x="1750" y="832"/>
                </a:lnTo>
                <a:lnTo>
                  <a:pt x="1751" y="832"/>
                </a:lnTo>
                <a:lnTo>
                  <a:pt x="1753" y="832"/>
                </a:lnTo>
                <a:lnTo>
                  <a:pt x="1755" y="832"/>
                </a:lnTo>
                <a:lnTo>
                  <a:pt x="1756" y="832"/>
                </a:lnTo>
                <a:lnTo>
                  <a:pt x="1757" y="832"/>
                </a:lnTo>
                <a:lnTo>
                  <a:pt x="1758" y="832"/>
                </a:lnTo>
                <a:lnTo>
                  <a:pt x="1759" y="832"/>
                </a:lnTo>
                <a:lnTo>
                  <a:pt x="1759" y="832"/>
                </a:lnTo>
                <a:lnTo>
                  <a:pt x="1759" y="831"/>
                </a:lnTo>
                <a:lnTo>
                  <a:pt x="1759" y="832"/>
                </a:lnTo>
                <a:lnTo>
                  <a:pt x="1760" y="832"/>
                </a:lnTo>
                <a:lnTo>
                  <a:pt x="1762" y="832"/>
                </a:lnTo>
                <a:lnTo>
                  <a:pt x="1762" y="831"/>
                </a:lnTo>
                <a:lnTo>
                  <a:pt x="1762" y="832"/>
                </a:lnTo>
                <a:lnTo>
                  <a:pt x="1761" y="833"/>
                </a:lnTo>
                <a:lnTo>
                  <a:pt x="1760" y="833"/>
                </a:lnTo>
                <a:lnTo>
                  <a:pt x="1760" y="832"/>
                </a:lnTo>
                <a:lnTo>
                  <a:pt x="1759" y="832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2"/>
                </a:lnTo>
                <a:lnTo>
                  <a:pt x="1757" y="832"/>
                </a:lnTo>
                <a:lnTo>
                  <a:pt x="1757" y="833"/>
                </a:lnTo>
                <a:lnTo>
                  <a:pt x="1756" y="833"/>
                </a:lnTo>
                <a:lnTo>
                  <a:pt x="1756" y="832"/>
                </a:lnTo>
                <a:lnTo>
                  <a:pt x="1755" y="832"/>
                </a:lnTo>
                <a:lnTo>
                  <a:pt x="1755" y="833"/>
                </a:lnTo>
                <a:lnTo>
                  <a:pt x="1754" y="833"/>
                </a:lnTo>
                <a:lnTo>
                  <a:pt x="1754" y="832"/>
                </a:lnTo>
                <a:lnTo>
                  <a:pt x="1753" y="832"/>
                </a:lnTo>
                <a:lnTo>
                  <a:pt x="1751" y="832"/>
                </a:lnTo>
                <a:lnTo>
                  <a:pt x="1750" y="832"/>
                </a:lnTo>
                <a:lnTo>
                  <a:pt x="1750" y="833"/>
                </a:lnTo>
                <a:lnTo>
                  <a:pt x="1750" y="832"/>
                </a:lnTo>
                <a:lnTo>
                  <a:pt x="1749" y="832"/>
                </a:lnTo>
                <a:lnTo>
                  <a:pt x="1749" y="833"/>
                </a:lnTo>
                <a:lnTo>
                  <a:pt x="1748" y="833"/>
                </a:lnTo>
                <a:lnTo>
                  <a:pt x="1747" y="833"/>
                </a:lnTo>
                <a:lnTo>
                  <a:pt x="1747" y="832"/>
                </a:lnTo>
                <a:lnTo>
                  <a:pt x="1747" y="832"/>
                </a:lnTo>
                <a:lnTo>
                  <a:pt x="1746" y="832"/>
                </a:lnTo>
                <a:lnTo>
                  <a:pt x="1745" y="832"/>
                </a:lnTo>
                <a:lnTo>
                  <a:pt x="1744" y="832"/>
                </a:lnTo>
                <a:lnTo>
                  <a:pt x="1743" y="832"/>
                </a:lnTo>
                <a:lnTo>
                  <a:pt x="1741" y="832"/>
                </a:lnTo>
                <a:lnTo>
                  <a:pt x="1740" y="832"/>
                </a:lnTo>
                <a:lnTo>
                  <a:pt x="1739" y="832"/>
                </a:lnTo>
                <a:lnTo>
                  <a:pt x="1737" y="832"/>
                </a:lnTo>
                <a:lnTo>
                  <a:pt x="1737" y="833"/>
                </a:lnTo>
                <a:lnTo>
                  <a:pt x="1737" y="833"/>
                </a:lnTo>
                <a:lnTo>
                  <a:pt x="1737" y="834"/>
                </a:lnTo>
                <a:lnTo>
                  <a:pt x="1736" y="834"/>
                </a:lnTo>
                <a:lnTo>
                  <a:pt x="1736" y="833"/>
                </a:lnTo>
                <a:lnTo>
                  <a:pt x="1736" y="833"/>
                </a:lnTo>
                <a:lnTo>
                  <a:pt x="1736" y="832"/>
                </a:lnTo>
                <a:lnTo>
                  <a:pt x="1735" y="832"/>
                </a:lnTo>
                <a:lnTo>
                  <a:pt x="1734" y="832"/>
                </a:lnTo>
                <a:lnTo>
                  <a:pt x="1733" y="832"/>
                </a:lnTo>
                <a:lnTo>
                  <a:pt x="1733" y="833"/>
                </a:lnTo>
                <a:lnTo>
                  <a:pt x="1732" y="833"/>
                </a:lnTo>
                <a:lnTo>
                  <a:pt x="1732" y="832"/>
                </a:lnTo>
                <a:lnTo>
                  <a:pt x="1730" y="832"/>
                </a:lnTo>
                <a:lnTo>
                  <a:pt x="1728" y="832"/>
                </a:lnTo>
                <a:lnTo>
                  <a:pt x="1727" y="832"/>
                </a:lnTo>
                <a:lnTo>
                  <a:pt x="1726" y="832"/>
                </a:lnTo>
                <a:lnTo>
                  <a:pt x="1724" y="832"/>
                </a:lnTo>
                <a:lnTo>
                  <a:pt x="1724" y="833"/>
                </a:lnTo>
                <a:lnTo>
                  <a:pt x="1724" y="833"/>
                </a:lnTo>
                <a:lnTo>
                  <a:pt x="1724" y="834"/>
                </a:lnTo>
                <a:lnTo>
                  <a:pt x="1724" y="835"/>
                </a:lnTo>
                <a:lnTo>
                  <a:pt x="1724" y="836"/>
                </a:lnTo>
                <a:lnTo>
                  <a:pt x="1724" y="837"/>
                </a:lnTo>
                <a:lnTo>
                  <a:pt x="1723" y="837"/>
                </a:lnTo>
                <a:lnTo>
                  <a:pt x="1723" y="836"/>
                </a:lnTo>
                <a:lnTo>
                  <a:pt x="1723" y="835"/>
                </a:lnTo>
                <a:lnTo>
                  <a:pt x="1723" y="834"/>
                </a:lnTo>
                <a:lnTo>
                  <a:pt x="1723" y="833"/>
                </a:lnTo>
                <a:lnTo>
                  <a:pt x="1723" y="833"/>
                </a:lnTo>
                <a:lnTo>
                  <a:pt x="1723" y="832"/>
                </a:lnTo>
                <a:lnTo>
                  <a:pt x="1723" y="832"/>
                </a:lnTo>
                <a:lnTo>
                  <a:pt x="1721" y="832"/>
                </a:lnTo>
                <a:lnTo>
                  <a:pt x="1718" y="832"/>
                </a:lnTo>
                <a:lnTo>
                  <a:pt x="1717" y="832"/>
                </a:lnTo>
                <a:lnTo>
                  <a:pt x="1716" y="832"/>
                </a:lnTo>
                <a:lnTo>
                  <a:pt x="1715" y="832"/>
                </a:lnTo>
                <a:lnTo>
                  <a:pt x="1714" y="832"/>
                </a:lnTo>
                <a:lnTo>
                  <a:pt x="1713" y="832"/>
                </a:lnTo>
                <a:lnTo>
                  <a:pt x="1712" y="832"/>
                </a:lnTo>
                <a:lnTo>
                  <a:pt x="1711" y="832"/>
                </a:lnTo>
                <a:lnTo>
                  <a:pt x="1711" y="831"/>
                </a:lnTo>
                <a:lnTo>
                  <a:pt x="1711" y="831"/>
                </a:lnTo>
                <a:lnTo>
                  <a:pt x="1710" y="831"/>
                </a:lnTo>
                <a:lnTo>
                  <a:pt x="1709" y="831"/>
                </a:lnTo>
                <a:lnTo>
                  <a:pt x="1708" y="831"/>
                </a:lnTo>
                <a:lnTo>
                  <a:pt x="1707" y="831"/>
                </a:lnTo>
                <a:lnTo>
                  <a:pt x="1706" y="831"/>
                </a:lnTo>
                <a:lnTo>
                  <a:pt x="1705" y="831"/>
                </a:lnTo>
                <a:lnTo>
                  <a:pt x="1704" y="832"/>
                </a:lnTo>
                <a:lnTo>
                  <a:pt x="1703" y="832"/>
                </a:lnTo>
                <a:lnTo>
                  <a:pt x="1702" y="832"/>
                </a:lnTo>
                <a:lnTo>
                  <a:pt x="1700" y="832"/>
                </a:lnTo>
                <a:lnTo>
                  <a:pt x="1699" y="832"/>
                </a:lnTo>
                <a:lnTo>
                  <a:pt x="1701" y="834"/>
                </a:lnTo>
                <a:lnTo>
                  <a:pt x="1702" y="836"/>
                </a:lnTo>
                <a:lnTo>
                  <a:pt x="1703" y="840"/>
                </a:lnTo>
                <a:lnTo>
                  <a:pt x="1704" y="842"/>
                </a:lnTo>
                <a:lnTo>
                  <a:pt x="1704" y="843"/>
                </a:lnTo>
                <a:lnTo>
                  <a:pt x="1704" y="845"/>
                </a:lnTo>
                <a:lnTo>
                  <a:pt x="1705" y="845"/>
                </a:lnTo>
                <a:lnTo>
                  <a:pt x="1705" y="845"/>
                </a:lnTo>
                <a:lnTo>
                  <a:pt x="1705" y="846"/>
                </a:lnTo>
                <a:lnTo>
                  <a:pt x="1706" y="846"/>
                </a:lnTo>
                <a:lnTo>
                  <a:pt x="1707" y="846"/>
                </a:lnTo>
                <a:lnTo>
                  <a:pt x="1708" y="846"/>
                </a:lnTo>
                <a:lnTo>
                  <a:pt x="1709" y="846"/>
                </a:lnTo>
                <a:lnTo>
                  <a:pt x="1709" y="847"/>
                </a:lnTo>
                <a:lnTo>
                  <a:pt x="1710" y="847"/>
                </a:lnTo>
                <a:lnTo>
                  <a:pt x="1711" y="848"/>
                </a:lnTo>
                <a:lnTo>
                  <a:pt x="1711" y="848"/>
                </a:lnTo>
                <a:lnTo>
                  <a:pt x="1712" y="848"/>
                </a:lnTo>
                <a:lnTo>
                  <a:pt x="1713" y="849"/>
                </a:lnTo>
                <a:lnTo>
                  <a:pt x="1714" y="849"/>
                </a:lnTo>
                <a:lnTo>
                  <a:pt x="1715" y="849"/>
                </a:lnTo>
                <a:lnTo>
                  <a:pt x="1716" y="849"/>
                </a:lnTo>
                <a:lnTo>
                  <a:pt x="1717" y="849"/>
                </a:lnTo>
                <a:lnTo>
                  <a:pt x="1718" y="849"/>
                </a:lnTo>
                <a:lnTo>
                  <a:pt x="1718" y="850"/>
                </a:lnTo>
                <a:lnTo>
                  <a:pt x="1718" y="851"/>
                </a:lnTo>
                <a:lnTo>
                  <a:pt x="1717" y="851"/>
                </a:lnTo>
                <a:lnTo>
                  <a:pt x="1717" y="850"/>
                </a:lnTo>
                <a:lnTo>
                  <a:pt x="1716" y="850"/>
                </a:lnTo>
                <a:lnTo>
                  <a:pt x="1716" y="849"/>
                </a:lnTo>
                <a:lnTo>
                  <a:pt x="1715" y="849"/>
                </a:lnTo>
                <a:lnTo>
                  <a:pt x="1714" y="849"/>
                </a:lnTo>
                <a:lnTo>
                  <a:pt x="1713" y="849"/>
                </a:lnTo>
                <a:lnTo>
                  <a:pt x="1712" y="849"/>
                </a:lnTo>
                <a:lnTo>
                  <a:pt x="1711" y="849"/>
                </a:lnTo>
                <a:lnTo>
                  <a:pt x="1711" y="848"/>
                </a:lnTo>
                <a:lnTo>
                  <a:pt x="1710" y="848"/>
                </a:lnTo>
                <a:lnTo>
                  <a:pt x="1709" y="847"/>
                </a:lnTo>
                <a:lnTo>
                  <a:pt x="1708" y="847"/>
                </a:lnTo>
                <a:lnTo>
                  <a:pt x="1707" y="846"/>
                </a:lnTo>
                <a:lnTo>
                  <a:pt x="1706" y="846"/>
                </a:lnTo>
                <a:lnTo>
                  <a:pt x="1705" y="846"/>
                </a:lnTo>
                <a:lnTo>
                  <a:pt x="1704" y="846"/>
                </a:lnTo>
                <a:lnTo>
                  <a:pt x="1704" y="850"/>
                </a:lnTo>
                <a:lnTo>
                  <a:pt x="1705" y="850"/>
                </a:lnTo>
                <a:lnTo>
                  <a:pt x="1708" y="850"/>
                </a:lnTo>
                <a:lnTo>
                  <a:pt x="1709" y="850"/>
                </a:lnTo>
                <a:lnTo>
                  <a:pt x="1710" y="850"/>
                </a:lnTo>
                <a:lnTo>
                  <a:pt x="1710" y="851"/>
                </a:lnTo>
                <a:lnTo>
                  <a:pt x="1711" y="851"/>
                </a:lnTo>
                <a:lnTo>
                  <a:pt x="1711" y="852"/>
                </a:lnTo>
                <a:lnTo>
                  <a:pt x="1710" y="853"/>
                </a:lnTo>
                <a:lnTo>
                  <a:pt x="1709" y="855"/>
                </a:lnTo>
                <a:lnTo>
                  <a:pt x="1709" y="856"/>
                </a:lnTo>
                <a:lnTo>
                  <a:pt x="1708" y="857"/>
                </a:lnTo>
                <a:lnTo>
                  <a:pt x="1708" y="857"/>
                </a:lnTo>
                <a:lnTo>
                  <a:pt x="1707" y="857"/>
                </a:lnTo>
                <a:lnTo>
                  <a:pt x="1706" y="857"/>
                </a:lnTo>
                <a:lnTo>
                  <a:pt x="1705" y="857"/>
                </a:lnTo>
                <a:lnTo>
                  <a:pt x="1706" y="858"/>
                </a:lnTo>
                <a:lnTo>
                  <a:pt x="1707" y="860"/>
                </a:lnTo>
                <a:lnTo>
                  <a:pt x="1708" y="862"/>
                </a:lnTo>
                <a:lnTo>
                  <a:pt x="1709" y="863"/>
                </a:lnTo>
                <a:lnTo>
                  <a:pt x="1710" y="864"/>
                </a:lnTo>
                <a:lnTo>
                  <a:pt x="1710" y="865"/>
                </a:lnTo>
                <a:lnTo>
                  <a:pt x="1711" y="866"/>
                </a:lnTo>
                <a:lnTo>
                  <a:pt x="1711" y="866"/>
                </a:lnTo>
                <a:lnTo>
                  <a:pt x="1711" y="867"/>
                </a:lnTo>
                <a:lnTo>
                  <a:pt x="1712" y="867"/>
                </a:lnTo>
                <a:lnTo>
                  <a:pt x="1713" y="868"/>
                </a:lnTo>
                <a:lnTo>
                  <a:pt x="1714" y="869"/>
                </a:lnTo>
                <a:lnTo>
                  <a:pt x="1715" y="869"/>
                </a:lnTo>
                <a:lnTo>
                  <a:pt x="1716" y="869"/>
                </a:lnTo>
                <a:lnTo>
                  <a:pt x="1718" y="869"/>
                </a:lnTo>
                <a:lnTo>
                  <a:pt x="1720" y="869"/>
                </a:lnTo>
                <a:lnTo>
                  <a:pt x="1721" y="869"/>
                </a:lnTo>
                <a:lnTo>
                  <a:pt x="1723" y="869"/>
                </a:lnTo>
                <a:lnTo>
                  <a:pt x="1723" y="869"/>
                </a:lnTo>
                <a:lnTo>
                  <a:pt x="1728" y="868"/>
                </a:lnTo>
                <a:lnTo>
                  <a:pt x="1729" y="868"/>
                </a:lnTo>
                <a:lnTo>
                  <a:pt x="1730" y="868"/>
                </a:lnTo>
                <a:lnTo>
                  <a:pt x="1732" y="867"/>
                </a:lnTo>
                <a:lnTo>
                  <a:pt x="1733" y="867"/>
                </a:lnTo>
                <a:lnTo>
                  <a:pt x="1735" y="866"/>
                </a:lnTo>
                <a:lnTo>
                  <a:pt x="1735" y="866"/>
                </a:lnTo>
                <a:lnTo>
                  <a:pt x="1736" y="866"/>
                </a:lnTo>
                <a:lnTo>
                  <a:pt x="1738" y="865"/>
                </a:lnTo>
                <a:lnTo>
                  <a:pt x="1740" y="865"/>
                </a:lnTo>
                <a:lnTo>
                  <a:pt x="1741" y="865"/>
                </a:lnTo>
                <a:lnTo>
                  <a:pt x="1744" y="864"/>
                </a:lnTo>
                <a:lnTo>
                  <a:pt x="1745" y="864"/>
                </a:lnTo>
                <a:lnTo>
                  <a:pt x="1746" y="864"/>
                </a:lnTo>
                <a:lnTo>
                  <a:pt x="1747" y="863"/>
                </a:lnTo>
                <a:lnTo>
                  <a:pt x="1747" y="863"/>
                </a:lnTo>
                <a:lnTo>
                  <a:pt x="1748" y="863"/>
                </a:lnTo>
                <a:lnTo>
                  <a:pt x="1749" y="863"/>
                </a:lnTo>
                <a:lnTo>
                  <a:pt x="1751" y="862"/>
                </a:lnTo>
                <a:lnTo>
                  <a:pt x="1753" y="862"/>
                </a:lnTo>
                <a:lnTo>
                  <a:pt x="1755" y="861"/>
                </a:lnTo>
                <a:lnTo>
                  <a:pt x="1756" y="861"/>
                </a:lnTo>
                <a:lnTo>
                  <a:pt x="1757" y="861"/>
                </a:lnTo>
                <a:lnTo>
                  <a:pt x="1759" y="860"/>
                </a:lnTo>
                <a:lnTo>
                  <a:pt x="1761" y="860"/>
                </a:lnTo>
                <a:lnTo>
                  <a:pt x="1761" y="859"/>
                </a:lnTo>
                <a:lnTo>
                  <a:pt x="1762" y="859"/>
                </a:lnTo>
                <a:lnTo>
                  <a:pt x="1763" y="859"/>
                </a:lnTo>
                <a:lnTo>
                  <a:pt x="1764" y="859"/>
                </a:lnTo>
                <a:lnTo>
                  <a:pt x="1765" y="859"/>
                </a:lnTo>
                <a:lnTo>
                  <a:pt x="1766" y="858"/>
                </a:lnTo>
                <a:lnTo>
                  <a:pt x="1767" y="858"/>
                </a:lnTo>
                <a:lnTo>
                  <a:pt x="1768" y="858"/>
                </a:lnTo>
                <a:lnTo>
                  <a:pt x="1769" y="858"/>
                </a:lnTo>
                <a:lnTo>
                  <a:pt x="1770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3" y="857"/>
                </a:lnTo>
                <a:lnTo>
                  <a:pt x="1775" y="857"/>
                </a:lnTo>
                <a:lnTo>
                  <a:pt x="1776" y="857"/>
                </a:lnTo>
                <a:lnTo>
                  <a:pt x="1777" y="856"/>
                </a:lnTo>
                <a:lnTo>
                  <a:pt x="1779" y="856"/>
                </a:lnTo>
                <a:lnTo>
                  <a:pt x="1780" y="856"/>
                </a:lnTo>
                <a:lnTo>
                  <a:pt x="1781" y="855"/>
                </a:lnTo>
                <a:lnTo>
                  <a:pt x="1782" y="855"/>
                </a:lnTo>
                <a:lnTo>
                  <a:pt x="1783" y="855"/>
                </a:lnTo>
                <a:lnTo>
                  <a:pt x="1783" y="855"/>
                </a:lnTo>
                <a:lnTo>
                  <a:pt x="1783" y="854"/>
                </a:lnTo>
                <a:lnTo>
                  <a:pt x="1784" y="854"/>
                </a:lnTo>
                <a:lnTo>
                  <a:pt x="1785" y="854"/>
                </a:lnTo>
                <a:lnTo>
                  <a:pt x="1786" y="854"/>
                </a:lnTo>
                <a:lnTo>
                  <a:pt x="1787" y="853"/>
                </a:lnTo>
                <a:lnTo>
                  <a:pt x="1788" y="853"/>
                </a:lnTo>
                <a:lnTo>
                  <a:pt x="1789" y="853"/>
                </a:lnTo>
                <a:lnTo>
                  <a:pt x="1790" y="852"/>
                </a:lnTo>
                <a:lnTo>
                  <a:pt x="1793" y="851"/>
                </a:lnTo>
                <a:lnTo>
                  <a:pt x="1795" y="850"/>
                </a:lnTo>
                <a:lnTo>
                  <a:pt x="1796" y="849"/>
                </a:lnTo>
                <a:lnTo>
                  <a:pt x="1797" y="849"/>
                </a:lnTo>
                <a:lnTo>
                  <a:pt x="1798" y="849"/>
                </a:lnTo>
                <a:lnTo>
                  <a:pt x="1798" y="848"/>
                </a:lnTo>
                <a:lnTo>
                  <a:pt x="1799" y="848"/>
                </a:lnTo>
                <a:lnTo>
                  <a:pt x="1800" y="848"/>
                </a:lnTo>
                <a:lnTo>
                  <a:pt x="1801" y="847"/>
                </a:lnTo>
                <a:lnTo>
                  <a:pt x="1802" y="846"/>
                </a:lnTo>
                <a:lnTo>
                  <a:pt x="1804" y="846"/>
                </a:lnTo>
                <a:lnTo>
                  <a:pt x="1806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8" y="845"/>
                </a:lnTo>
                <a:lnTo>
                  <a:pt x="1809" y="844"/>
                </a:lnTo>
                <a:lnTo>
                  <a:pt x="1812" y="843"/>
                </a:lnTo>
                <a:lnTo>
                  <a:pt x="1818" y="841"/>
                </a:lnTo>
                <a:lnTo>
                  <a:pt x="1819" y="840"/>
                </a:lnTo>
                <a:lnTo>
                  <a:pt x="1819" y="840"/>
                </a:lnTo>
                <a:lnTo>
                  <a:pt x="1820" y="839"/>
                </a:lnTo>
                <a:lnTo>
                  <a:pt x="1821" y="839"/>
                </a:lnTo>
                <a:lnTo>
                  <a:pt x="1822" y="839"/>
                </a:lnTo>
                <a:lnTo>
                  <a:pt x="1823" y="838"/>
                </a:lnTo>
                <a:lnTo>
                  <a:pt x="1825" y="838"/>
                </a:lnTo>
                <a:lnTo>
                  <a:pt x="1827" y="837"/>
                </a:lnTo>
                <a:lnTo>
                  <a:pt x="1828" y="837"/>
                </a:lnTo>
                <a:lnTo>
                  <a:pt x="1829" y="837"/>
                </a:lnTo>
                <a:lnTo>
                  <a:pt x="1829" y="836"/>
                </a:lnTo>
                <a:lnTo>
                  <a:pt x="1832" y="835"/>
                </a:lnTo>
                <a:lnTo>
                  <a:pt x="1833" y="835"/>
                </a:lnTo>
                <a:lnTo>
                  <a:pt x="1834" y="835"/>
                </a:lnTo>
                <a:lnTo>
                  <a:pt x="1835" y="834"/>
                </a:lnTo>
                <a:lnTo>
                  <a:pt x="1836" y="834"/>
                </a:lnTo>
                <a:lnTo>
                  <a:pt x="1837" y="834"/>
                </a:lnTo>
                <a:lnTo>
                  <a:pt x="1837" y="833"/>
                </a:lnTo>
                <a:lnTo>
                  <a:pt x="1838" y="833"/>
                </a:lnTo>
                <a:lnTo>
                  <a:pt x="1839" y="833"/>
                </a:lnTo>
                <a:lnTo>
                  <a:pt x="1840" y="833"/>
                </a:lnTo>
                <a:lnTo>
                  <a:pt x="1841" y="833"/>
                </a:lnTo>
                <a:lnTo>
                  <a:pt x="1842" y="833"/>
                </a:lnTo>
                <a:lnTo>
                  <a:pt x="1844" y="832"/>
                </a:lnTo>
                <a:lnTo>
                  <a:pt x="1845" y="832"/>
                </a:lnTo>
                <a:lnTo>
                  <a:pt x="1846" y="831"/>
                </a:lnTo>
                <a:lnTo>
                  <a:pt x="1847" y="831"/>
                </a:lnTo>
                <a:lnTo>
                  <a:pt x="1850" y="830"/>
                </a:lnTo>
                <a:lnTo>
                  <a:pt x="1851" y="830"/>
                </a:lnTo>
                <a:lnTo>
                  <a:pt x="1852" y="829"/>
                </a:lnTo>
                <a:lnTo>
                  <a:pt x="1854" y="829"/>
                </a:lnTo>
                <a:lnTo>
                  <a:pt x="1855" y="828"/>
                </a:lnTo>
                <a:lnTo>
                  <a:pt x="1855" y="828"/>
                </a:lnTo>
                <a:lnTo>
                  <a:pt x="1856" y="828"/>
                </a:lnTo>
                <a:lnTo>
                  <a:pt x="1857" y="828"/>
                </a:lnTo>
                <a:lnTo>
                  <a:pt x="1859" y="827"/>
                </a:lnTo>
                <a:lnTo>
                  <a:pt x="1860" y="827"/>
                </a:lnTo>
                <a:lnTo>
                  <a:pt x="1861" y="827"/>
                </a:lnTo>
                <a:lnTo>
                  <a:pt x="1861" y="826"/>
                </a:lnTo>
                <a:lnTo>
                  <a:pt x="1863" y="826"/>
                </a:lnTo>
                <a:lnTo>
                  <a:pt x="1863" y="827"/>
                </a:lnTo>
                <a:lnTo>
                  <a:pt x="1864" y="826"/>
                </a:lnTo>
                <a:lnTo>
                  <a:pt x="1865" y="826"/>
                </a:lnTo>
                <a:lnTo>
                  <a:pt x="1866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8" y="826"/>
                </a:lnTo>
                <a:lnTo>
                  <a:pt x="1869" y="826"/>
                </a:lnTo>
                <a:lnTo>
                  <a:pt x="1870" y="826"/>
                </a:lnTo>
                <a:lnTo>
                  <a:pt x="1871" y="825"/>
                </a:lnTo>
                <a:lnTo>
                  <a:pt x="1872" y="825"/>
                </a:lnTo>
                <a:lnTo>
                  <a:pt x="1873" y="825"/>
                </a:lnTo>
                <a:lnTo>
                  <a:pt x="1874" y="825"/>
                </a:lnTo>
                <a:lnTo>
                  <a:pt x="1875" y="825"/>
                </a:lnTo>
                <a:lnTo>
                  <a:pt x="1876" y="825"/>
                </a:lnTo>
                <a:lnTo>
                  <a:pt x="1877" y="824"/>
                </a:lnTo>
                <a:lnTo>
                  <a:pt x="1878" y="824"/>
                </a:lnTo>
                <a:lnTo>
                  <a:pt x="1879" y="823"/>
                </a:lnTo>
                <a:lnTo>
                  <a:pt x="1880" y="823"/>
                </a:lnTo>
                <a:lnTo>
                  <a:pt x="1881" y="823"/>
                </a:lnTo>
                <a:lnTo>
                  <a:pt x="1882" y="822"/>
                </a:lnTo>
                <a:lnTo>
                  <a:pt x="1883" y="822"/>
                </a:lnTo>
                <a:lnTo>
                  <a:pt x="1884" y="822"/>
                </a:lnTo>
                <a:lnTo>
                  <a:pt x="1885" y="821"/>
                </a:lnTo>
                <a:lnTo>
                  <a:pt x="1887" y="821"/>
                </a:lnTo>
                <a:lnTo>
                  <a:pt x="1887" y="821"/>
                </a:lnTo>
                <a:lnTo>
                  <a:pt x="1888" y="821"/>
                </a:lnTo>
                <a:lnTo>
                  <a:pt x="1891" y="820"/>
                </a:lnTo>
                <a:lnTo>
                  <a:pt x="1891" y="820"/>
                </a:lnTo>
                <a:lnTo>
                  <a:pt x="1892" y="819"/>
                </a:lnTo>
                <a:lnTo>
                  <a:pt x="1894" y="819"/>
                </a:lnTo>
                <a:lnTo>
                  <a:pt x="1895" y="818"/>
                </a:lnTo>
                <a:lnTo>
                  <a:pt x="1896" y="818"/>
                </a:lnTo>
                <a:lnTo>
                  <a:pt x="1897" y="818"/>
                </a:lnTo>
                <a:lnTo>
                  <a:pt x="1901" y="816"/>
                </a:lnTo>
                <a:lnTo>
                  <a:pt x="1902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4" y="816"/>
                </a:lnTo>
                <a:lnTo>
                  <a:pt x="1905" y="816"/>
                </a:lnTo>
                <a:lnTo>
                  <a:pt x="1906" y="816"/>
                </a:lnTo>
                <a:lnTo>
                  <a:pt x="1907" y="816"/>
                </a:lnTo>
                <a:lnTo>
                  <a:pt x="1908" y="816"/>
                </a:lnTo>
                <a:lnTo>
                  <a:pt x="1909" y="816"/>
                </a:lnTo>
                <a:lnTo>
                  <a:pt x="1910" y="816"/>
                </a:lnTo>
                <a:lnTo>
                  <a:pt x="1910" y="817"/>
                </a:lnTo>
                <a:lnTo>
                  <a:pt x="1911" y="817"/>
                </a:lnTo>
                <a:lnTo>
                  <a:pt x="1912" y="817"/>
                </a:lnTo>
                <a:lnTo>
                  <a:pt x="1913" y="817"/>
                </a:lnTo>
                <a:lnTo>
                  <a:pt x="1917" y="820"/>
                </a:lnTo>
                <a:lnTo>
                  <a:pt x="1918" y="820"/>
                </a:lnTo>
                <a:lnTo>
                  <a:pt x="1922" y="821"/>
                </a:lnTo>
                <a:lnTo>
                  <a:pt x="1923" y="821"/>
                </a:lnTo>
                <a:lnTo>
                  <a:pt x="1925" y="822"/>
                </a:lnTo>
                <a:lnTo>
                  <a:pt x="1923" y="822"/>
                </a:lnTo>
                <a:lnTo>
                  <a:pt x="1922" y="821"/>
                </a:lnTo>
                <a:lnTo>
                  <a:pt x="1918" y="820"/>
                </a:lnTo>
                <a:lnTo>
                  <a:pt x="1917" y="820"/>
                </a:lnTo>
                <a:lnTo>
                  <a:pt x="1913" y="817"/>
                </a:lnTo>
                <a:lnTo>
                  <a:pt x="1912" y="817"/>
                </a:lnTo>
                <a:lnTo>
                  <a:pt x="1911" y="817"/>
                </a:lnTo>
                <a:lnTo>
                  <a:pt x="1910" y="817"/>
                </a:lnTo>
                <a:lnTo>
                  <a:pt x="1910" y="816"/>
                </a:lnTo>
                <a:lnTo>
                  <a:pt x="1909" y="816"/>
                </a:lnTo>
                <a:lnTo>
                  <a:pt x="1908" y="816"/>
                </a:lnTo>
                <a:lnTo>
                  <a:pt x="1907" y="816"/>
                </a:lnTo>
                <a:lnTo>
                  <a:pt x="1906" y="816"/>
                </a:lnTo>
                <a:lnTo>
                  <a:pt x="1905" y="816"/>
                </a:lnTo>
                <a:lnTo>
                  <a:pt x="1904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2" y="816"/>
                </a:lnTo>
                <a:lnTo>
                  <a:pt x="1901" y="816"/>
                </a:lnTo>
                <a:lnTo>
                  <a:pt x="1901" y="817"/>
                </a:lnTo>
                <a:lnTo>
                  <a:pt x="1897" y="818"/>
                </a:lnTo>
                <a:lnTo>
                  <a:pt x="1896" y="818"/>
                </a:lnTo>
                <a:lnTo>
                  <a:pt x="1895" y="818"/>
                </a:lnTo>
                <a:lnTo>
                  <a:pt x="1894" y="819"/>
                </a:lnTo>
                <a:lnTo>
                  <a:pt x="1892" y="819"/>
                </a:lnTo>
                <a:lnTo>
                  <a:pt x="1891" y="820"/>
                </a:lnTo>
                <a:lnTo>
                  <a:pt x="1891" y="820"/>
                </a:lnTo>
                <a:lnTo>
                  <a:pt x="1888" y="821"/>
                </a:lnTo>
                <a:lnTo>
                  <a:pt x="1887" y="821"/>
                </a:lnTo>
                <a:lnTo>
                  <a:pt x="1885" y="821"/>
                </a:lnTo>
                <a:lnTo>
                  <a:pt x="1884" y="822"/>
                </a:lnTo>
                <a:lnTo>
                  <a:pt x="1883" y="822"/>
                </a:lnTo>
                <a:lnTo>
                  <a:pt x="1882" y="822"/>
                </a:lnTo>
                <a:lnTo>
                  <a:pt x="1881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78" y="824"/>
                </a:lnTo>
                <a:lnTo>
                  <a:pt x="1877" y="824"/>
                </a:lnTo>
                <a:lnTo>
                  <a:pt x="1876" y="825"/>
                </a:lnTo>
                <a:lnTo>
                  <a:pt x="1875" y="825"/>
                </a:lnTo>
                <a:lnTo>
                  <a:pt x="1874" y="825"/>
                </a:lnTo>
                <a:lnTo>
                  <a:pt x="1873" y="825"/>
                </a:lnTo>
                <a:lnTo>
                  <a:pt x="1872" y="825"/>
                </a:lnTo>
                <a:lnTo>
                  <a:pt x="1871" y="825"/>
                </a:lnTo>
                <a:lnTo>
                  <a:pt x="1871" y="826"/>
                </a:lnTo>
                <a:lnTo>
                  <a:pt x="1870" y="826"/>
                </a:lnTo>
                <a:lnTo>
                  <a:pt x="1869" y="826"/>
                </a:lnTo>
                <a:lnTo>
                  <a:pt x="1868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6" y="826"/>
                </a:lnTo>
                <a:lnTo>
                  <a:pt x="1865" y="826"/>
                </a:lnTo>
                <a:lnTo>
                  <a:pt x="1864" y="826"/>
                </a:lnTo>
                <a:lnTo>
                  <a:pt x="1864" y="827"/>
                </a:lnTo>
                <a:lnTo>
                  <a:pt x="1863" y="827"/>
                </a:lnTo>
                <a:lnTo>
                  <a:pt x="1863" y="826"/>
                </a:lnTo>
                <a:lnTo>
                  <a:pt x="1861" y="827"/>
                </a:lnTo>
                <a:lnTo>
                  <a:pt x="1860" y="827"/>
                </a:lnTo>
                <a:lnTo>
                  <a:pt x="1859" y="827"/>
                </a:lnTo>
                <a:lnTo>
                  <a:pt x="1857" y="828"/>
                </a:lnTo>
                <a:lnTo>
                  <a:pt x="1856" y="828"/>
                </a:lnTo>
                <a:lnTo>
                  <a:pt x="1855" y="828"/>
                </a:lnTo>
                <a:lnTo>
                  <a:pt x="1855" y="829"/>
                </a:lnTo>
                <a:lnTo>
                  <a:pt x="1854" y="829"/>
                </a:lnTo>
                <a:lnTo>
                  <a:pt x="1851" y="830"/>
                </a:lnTo>
                <a:lnTo>
                  <a:pt x="1850" y="830"/>
                </a:lnTo>
                <a:lnTo>
                  <a:pt x="1847" y="831"/>
                </a:lnTo>
                <a:lnTo>
                  <a:pt x="1846" y="831"/>
                </a:lnTo>
                <a:lnTo>
                  <a:pt x="1845" y="832"/>
                </a:lnTo>
                <a:lnTo>
                  <a:pt x="1844" y="832"/>
                </a:lnTo>
                <a:lnTo>
                  <a:pt x="1842" y="833"/>
                </a:lnTo>
                <a:lnTo>
                  <a:pt x="1841" y="833"/>
                </a:lnTo>
                <a:lnTo>
                  <a:pt x="1840" y="833"/>
                </a:lnTo>
                <a:lnTo>
                  <a:pt x="1839" y="833"/>
                </a:lnTo>
                <a:lnTo>
                  <a:pt x="1838" y="833"/>
                </a:lnTo>
                <a:lnTo>
                  <a:pt x="1837" y="834"/>
                </a:lnTo>
                <a:lnTo>
                  <a:pt x="1836" y="834"/>
                </a:lnTo>
                <a:lnTo>
                  <a:pt x="1835" y="834"/>
                </a:lnTo>
                <a:lnTo>
                  <a:pt x="1834" y="835"/>
                </a:lnTo>
                <a:lnTo>
                  <a:pt x="1833" y="835"/>
                </a:lnTo>
                <a:lnTo>
                  <a:pt x="1832" y="835"/>
                </a:lnTo>
                <a:lnTo>
                  <a:pt x="1829" y="836"/>
                </a:lnTo>
                <a:lnTo>
                  <a:pt x="1829" y="837"/>
                </a:lnTo>
                <a:lnTo>
                  <a:pt x="1828" y="837"/>
                </a:lnTo>
                <a:lnTo>
                  <a:pt x="1827" y="837"/>
                </a:lnTo>
                <a:lnTo>
                  <a:pt x="1825" y="838"/>
                </a:lnTo>
                <a:lnTo>
                  <a:pt x="1824" y="838"/>
                </a:lnTo>
                <a:lnTo>
                  <a:pt x="1822" y="839"/>
                </a:lnTo>
                <a:lnTo>
                  <a:pt x="1821" y="839"/>
                </a:lnTo>
                <a:lnTo>
                  <a:pt x="1820" y="839"/>
                </a:lnTo>
                <a:lnTo>
                  <a:pt x="1819" y="840"/>
                </a:lnTo>
                <a:lnTo>
                  <a:pt x="1819" y="840"/>
                </a:lnTo>
                <a:lnTo>
                  <a:pt x="1818" y="841"/>
                </a:lnTo>
                <a:lnTo>
                  <a:pt x="1812" y="843"/>
                </a:lnTo>
                <a:lnTo>
                  <a:pt x="1811" y="844"/>
                </a:lnTo>
                <a:lnTo>
                  <a:pt x="1809" y="844"/>
                </a:lnTo>
                <a:lnTo>
                  <a:pt x="1808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2" y="847"/>
                </a:lnTo>
                <a:lnTo>
                  <a:pt x="1801" y="847"/>
                </a:lnTo>
                <a:lnTo>
                  <a:pt x="1800" y="848"/>
                </a:lnTo>
                <a:lnTo>
                  <a:pt x="1799" y="848"/>
                </a:lnTo>
                <a:lnTo>
                  <a:pt x="1798" y="849"/>
                </a:lnTo>
                <a:lnTo>
                  <a:pt x="1797" y="849"/>
                </a:lnTo>
                <a:lnTo>
                  <a:pt x="1796" y="849"/>
                </a:lnTo>
                <a:lnTo>
                  <a:pt x="1795" y="850"/>
                </a:lnTo>
                <a:lnTo>
                  <a:pt x="1793" y="851"/>
                </a:lnTo>
                <a:lnTo>
                  <a:pt x="1792" y="851"/>
                </a:lnTo>
                <a:lnTo>
                  <a:pt x="1792" y="852"/>
                </a:lnTo>
                <a:lnTo>
                  <a:pt x="1790" y="852"/>
                </a:lnTo>
                <a:lnTo>
                  <a:pt x="1789" y="853"/>
                </a:lnTo>
                <a:lnTo>
                  <a:pt x="1788" y="853"/>
                </a:lnTo>
                <a:lnTo>
                  <a:pt x="1787" y="853"/>
                </a:lnTo>
                <a:lnTo>
                  <a:pt x="1786" y="854"/>
                </a:lnTo>
                <a:lnTo>
                  <a:pt x="1785" y="854"/>
                </a:lnTo>
                <a:lnTo>
                  <a:pt x="1784" y="854"/>
                </a:lnTo>
                <a:lnTo>
                  <a:pt x="1783" y="855"/>
                </a:lnTo>
                <a:lnTo>
                  <a:pt x="1783" y="855"/>
                </a:lnTo>
                <a:lnTo>
                  <a:pt x="1782" y="855"/>
                </a:lnTo>
                <a:lnTo>
                  <a:pt x="1781" y="855"/>
                </a:lnTo>
                <a:lnTo>
                  <a:pt x="1781" y="856"/>
                </a:lnTo>
                <a:lnTo>
                  <a:pt x="1780" y="856"/>
                </a:lnTo>
                <a:lnTo>
                  <a:pt x="1777" y="857"/>
                </a:lnTo>
                <a:lnTo>
                  <a:pt x="1776" y="857"/>
                </a:lnTo>
                <a:lnTo>
                  <a:pt x="1775" y="857"/>
                </a:lnTo>
                <a:lnTo>
                  <a:pt x="1773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0" y="857"/>
                </a:lnTo>
                <a:lnTo>
                  <a:pt x="1769" y="858"/>
                </a:lnTo>
                <a:lnTo>
                  <a:pt x="1768" y="858"/>
                </a:lnTo>
                <a:lnTo>
                  <a:pt x="1767" y="858"/>
                </a:lnTo>
                <a:lnTo>
                  <a:pt x="1765" y="859"/>
                </a:lnTo>
                <a:lnTo>
                  <a:pt x="1764" y="859"/>
                </a:lnTo>
                <a:lnTo>
                  <a:pt x="1763" y="859"/>
                </a:lnTo>
                <a:lnTo>
                  <a:pt x="1762" y="859"/>
                </a:lnTo>
                <a:lnTo>
                  <a:pt x="1759" y="860"/>
                </a:lnTo>
                <a:lnTo>
                  <a:pt x="1757" y="861"/>
                </a:lnTo>
                <a:lnTo>
                  <a:pt x="1756" y="861"/>
                </a:lnTo>
                <a:lnTo>
                  <a:pt x="1755" y="861"/>
                </a:lnTo>
                <a:lnTo>
                  <a:pt x="1753" y="862"/>
                </a:lnTo>
                <a:lnTo>
                  <a:pt x="1751" y="862"/>
                </a:lnTo>
                <a:lnTo>
                  <a:pt x="1749" y="863"/>
                </a:lnTo>
                <a:lnTo>
                  <a:pt x="1747" y="863"/>
                </a:lnTo>
                <a:lnTo>
                  <a:pt x="1746" y="864"/>
                </a:lnTo>
                <a:lnTo>
                  <a:pt x="1745" y="864"/>
                </a:lnTo>
                <a:lnTo>
                  <a:pt x="1744" y="864"/>
                </a:lnTo>
                <a:lnTo>
                  <a:pt x="1741" y="865"/>
                </a:lnTo>
                <a:lnTo>
                  <a:pt x="1738" y="866"/>
                </a:lnTo>
                <a:lnTo>
                  <a:pt x="1736" y="866"/>
                </a:lnTo>
                <a:lnTo>
                  <a:pt x="1735" y="866"/>
                </a:lnTo>
                <a:lnTo>
                  <a:pt x="1735" y="866"/>
                </a:lnTo>
                <a:lnTo>
                  <a:pt x="1733" y="867"/>
                </a:lnTo>
                <a:lnTo>
                  <a:pt x="1732" y="867"/>
                </a:lnTo>
                <a:lnTo>
                  <a:pt x="1730" y="868"/>
                </a:lnTo>
                <a:lnTo>
                  <a:pt x="1729" y="868"/>
                </a:lnTo>
                <a:lnTo>
                  <a:pt x="1728" y="868"/>
                </a:lnTo>
                <a:lnTo>
                  <a:pt x="1726" y="868"/>
                </a:lnTo>
                <a:lnTo>
                  <a:pt x="1723" y="869"/>
                </a:lnTo>
                <a:lnTo>
                  <a:pt x="1723" y="869"/>
                </a:lnTo>
                <a:lnTo>
                  <a:pt x="1721" y="869"/>
                </a:lnTo>
                <a:lnTo>
                  <a:pt x="1718" y="869"/>
                </a:lnTo>
                <a:lnTo>
                  <a:pt x="1716" y="869"/>
                </a:lnTo>
                <a:lnTo>
                  <a:pt x="1715" y="869"/>
                </a:lnTo>
                <a:lnTo>
                  <a:pt x="1713" y="869"/>
                </a:lnTo>
                <a:lnTo>
                  <a:pt x="1712" y="870"/>
                </a:lnTo>
                <a:lnTo>
                  <a:pt x="1711" y="870"/>
                </a:lnTo>
                <a:lnTo>
                  <a:pt x="1711" y="870"/>
                </a:lnTo>
                <a:lnTo>
                  <a:pt x="1708" y="870"/>
                </a:lnTo>
                <a:lnTo>
                  <a:pt x="1707" y="870"/>
                </a:lnTo>
                <a:lnTo>
                  <a:pt x="1706" y="870"/>
                </a:lnTo>
                <a:lnTo>
                  <a:pt x="1705" y="870"/>
                </a:lnTo>
                <a:lnTo>
                  <a:pt x="1703" y="870"/>
                </a:lnTo>
                <a:lnTo>
                  <a:pt x="1703" y="871"/>
                </a:lnTo>
                <a:lnTo>
                  <a:pt x="1702" y="871"/>
                </a:lnTo>
                <a:lnTo>
                  <a:pt x="1701" y="871"/>
                </a:lnTo>
                <a:lnTo>
                  <a:pt x="1700" y="871"/>
                </a:lnTo>
                <a:lnTo>
                  <a:pt x="1699" y="871"/>
                </a:lnTo>
                <a:lnTo>
                  <a:pt x="1699" y="872"/>
                </a:lnTo>
                <a:lnTo>
                  <a:pt x="1698" y="872"/>
                </a:lnTo>
                <a:lnTo>
                  <a:pt x="1698" y="873"/>
                </a:lnTo>
                <a:lnTo>
                  <a:pt x="1697" y="873"/>
                </a:lnTo>
                <a:lnTo>
                  <a:pt x="1695" y="874"/>
                </a:lnTo>
                <a:lnTo>
                  <a:pt x="1694" y="875"/>
                </a:lnTo>
                <a:lnTo>
                  <a:pt x="1687" y="880"/>
                </a:lnTo>
                <a:lnTo>
                  <a:pt x="1685" y="880"/>
                </a:lnTo>
                <a:lnTo>
                  <a:pt x="1683" y="881"/>
                </a:lnTo>
                <a:lnTo>
                  <a:pt x="1679" y="881"/>
                </a:lnTo>
                <a:lnTo>
                  <a:pt x="1676" y="881"/>
                </a:lnTo>
                <a:lnTo>
                  <a:pt x="1672" y="881"/>
                </a:lnTo>
                <a:lnTo>
                  <a:pt x="1652" y="881"/>
                </a:lnTo>
                <a:lnTo>
                  <a:pt x="1651" y="881"/>
                </a:lnTo>
                <a:lnTo>
                  <a:pt x="1651" y="880"/>
                </a:lnTo>
                <a:lnTo>
                  <a:pt x="1651" y="876"/>
                </a:lnTo>
                <a:lnTo>
                  <a:pt x="1651" y="874"/>
                </a:lnTo>
                <a:lnTo>
                  <a:pt x="1650" y="874"/>
                </a:lnTo>
                <a:lnTo>
                  <a:pt x="1650" y="879"/>
                </a:lnTo>
                <a:lnTo>
                  <a:pt x="1650" y="880"/>
                </a:lnTo>
                <a:lnTo>
                  <a:pt x="1650" y="881"/>
                </a:lnTo>
                <a:lnTo>
                  <a:pt x="1649" y="881"/>
                </a:lnTo>
                <a:lnTo>
                  <a:pt x="1647" y="881"/>
                </a:lnTo>
                <a:lnTo>
                  <a:pt x="1646" y="881"/>
                </a:lnTo>
                <a:lnTo>
                  <a:pt x="1642" y="881"/>
                </a:lnTo>
                <a:lnTo>
                  <a:pt x="1639" y="881"/>
                </a:lnTo>
                <a:lnTo>
                  <a:pt x="1636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3"/>
                </a:lnTo>
                <a:lnTo>
                  <a:pt x="1635" y="884"/>
                </a:lnTo>
                <a:lnTo>
                  <a:pt x="1636" y="885"/>
                </a:lnTo>
                <a:lnTo>
                  <a:pt x="1636" y="886"/>
                </a:lnTo>
                <a:lnTo>
                  <a:pt x="1635" y="888"/>
                </a:lnTo>
                <a:lnTo>
                  <a:pt x="1634" y="889"/>
                </a:lnTo>
                <a:lnTo>
                  <a:pt x="1634" y="890"/>
                </a:lnTo>
                <a:lnTo>
                  <a:pt x="1633" y="891"/>
                </a:lnTo>
                <a:lnTo>
                  <a:pt x="1632" y="891"/>
                </a:lnTo>
                <a:lnTo>
                  <a:pt x="1632" y="892"/>
                </a:lnTo>
                <a:lnTo>
                  <a:pt x="1631" y="892"/>
                </a:lnTo>
                <a:lnTo>
                  <a:pt x="1630" y="893"/>
                </a:lnTo>
                <a:lnTo>
                  <a:pt x="1629" y="893"/>
                </a:lnTo>
                <a:lnTo>
                  <a:pt x="1629" y="893"/>
                </a:lnTo>
                <a:lnTo>
                  <a:pt x="1628" y="895"/>
                </a:lnTo>
                <a:lnTo>
                  <a:pt x="1627" y="897"/>
                </a:lnTo>
                <a:lnTo>
                  <a:pt x="1627" y="898"/>
                </a:lnTo>
                <a:lnTo>
                  <a:pt x="1627" y="899"/>
                </a:lnTo>
                <a:lnTo>
                  <a:pt x="1627" y="901"/>
                </a:lnTo>
                <a:lnTo>
                  <a:pt x="1628" y="901"/>
                </a:lnTo>
                <a:lnTo>
                  <a:pt x="1628" y="902"/>
                </a:lnTo>
                <a:lnTo>
                  <a:pt x="1629" y="902"/>
                </a:lnTo>
                <a:lnTo>
                  <a:pt x="1629" y="903"/>
                </a:lnTo>
                <a:lnTo>
                  <a:pt x="1628" y="903"/>
                </a:lnTo>
                <a:lnTo>
                  <a:pt x="1627" y="903"/>
                </a:lnTo>
                <a:lnTo>
                  <a:pt x="1626" y="903"/>
                </a:lnTo>
                <a:lnTo>
                  <a:pt x="1623" y="902"/>
                </a:lnTo>
                <a:lnTo>
                  <a:pt x="1622" y="902"/>
                </a:lnTo>
                <a:lnTo>
                  <a:pt x="1617" y="902"/>
                </a:lnTo>
                <a:lnTo>
                  <a:pt x="1616" y="902"/>
                </a:lnTo>
                <a:lnTo>
                  <a:pt x="1612" y="902"/>
                </a:lnTo>
                <a:lnTo>
                  <a:pt x="1609" y="902"/>
                </a:lnTo>
                <a:lnTo>
                  <a:pt x="1606" y="902"/>
                </a:lnTo>
                <a:lnTo>
                  <a:pt x="1603" y="902"/>
                </a:lnTo>
                <a:lnTo>
                  <a:pt x="1602" y="902"/>
                </a:lnTo>
                <a:lnTo>
                  <a:pt x="1601" y="902"/>
                </a:lnTo>
                <a:lnTo>
                  <a:pt x="1596" y="902"/>
                </a:lnTo>
                <a:lnTo>
                  <a:pt x="1592" y="902"/>
                </a:lnTo>
                <a:lnTo>
                  <a:pt x="1600" y="896"/>
                </a:lnTo>
                <a:lnTo>
                  <a:pt x="1601" y="897"/>
                </a:lnTo>
                <a:lnTo>
                  <a:pt x="1601" y="896"/>
                </a:lnTo>
                <a:lnTo>
                  <a:pt x="1602" y="896"/>
                </a:lnTo>
                <a:lnTo>
                  <a:pt x="1603" y="896"/>
                </a:lnTo>
                <a:lnTo>
                  <a:pt x="1603" y="896"/>
                </a:lnTo>
                <a:lnTo>
                  <a:pt x="1604" y="896"/>
                </a:lnTo>
                <a:lnTo>
                  <a:pt x="1604" y="897"/>
                </a:lnTo>
                <a:lnTo>
                  <a:pt x="1605" y="897"/>
                </a:lnTo>
                <a:lnTo>
                  <a:pt x="1605" y="898"/>
                </a:lnTo>
                <a:lnTo>
                  <a:pt x="1605" y="899"/>
                </a:lnTo>
                <a:lnTo>
                  <a:pt x="1606" y="899"/>
                </a:lnTo>
                <a:lnTo>
                  <a:pt x="1606" y="900"/>
                </a:lnTo>
                <a:lnTo>
                  <a:pt x="1605" y="901"/>
                </a:lnTo>
                <a:lnTo>
                  <a:pt x="1605" y="902"/>
                </a:lnTo>
                <a:lnTo>
                  <a:pt x="1607" y="900"/>
                </a:lnTo>
                <a:lnTo>
                  <a:pt x="1608" y="899"/>
                </a:lnTo>
                <a:lnTo>
                  <a:pt x="1606" y="897"/>
                </a:lnTo>
                <a:lnTo>
                  <a:pt x="1604" y="895"/>
                </a:lnTo>
                <a:lnTo>
                  <a:pt x="1603" y="895"/>
                </a:lnTo>
                <a:lnTo>
                  <a:pt x="1603" y="893"/>
                </a:lnTo>
                <a:lnTo>
                  <a:pt x="1602" y="893"/>
                </a:lnTo>
                <a:lnTo>
                  <a:pt x="1600" y="893"/>
                </a:lnTo>
                <a:lnTo>
                  <a:pt x="1599" y="893"/>
                </a:lnTo>
                <a:lnTo>
                  <a:pt x="1598" y="893"/>
                </a:lnTo>
                <a:lnTo>
                  <a:pt x="1597" y="893"/>
                </a:lnTo>
                <a:lnTo>
                  <a:pt x="1596" y="893"/>
                </a:lnTo>
                <a:lnTo>
                  <a:pt x="1594" y="893"/>
                </a:lnTo>
                <a:lnTo>
                  <a:pt x="1587" y="901"/>
                </a:lnTo>
                <a:lnTo>
                  <a:pt x="1586" y="901"/>
                </a:lnTo>
                <a:lnTo>
                  <a:pt x="1586" y="902"/>
                </a:lnTo>
                <a:lnTo>
                  <a:pt x="1586" y="903"/>
                </a:lnTo>
                <a:lnTo>
                  <a:pt x="1586" y="904"/>
                </a:lnTo>
                <a:lnTo>
                  <a:pt x="1587" y="909"/>
                </a:lnTo>
                <a:lnTo>
                  <a:pt x="1587" y="917"/>
                </a:lnTo>
                <a:lnTo>
                  <a:pt x="1587" y="918"/>
                </a:lnTo>
                <a:lnTo>
                  <a:pt x="1587" y="919"/>
                </a:lnTo>
                <a:lnTo>
                  <a:pt x="1587" y="920"/>
                </a:lnTo>
                <a:lnTo>
                  <a:pt x="1588" y="937"/>
                </a:lnTo>
                <a:lnTo>
                  <a:pt x="1588" y="939"/>
                </a:lnTo>
                <a:lnTo>
                  <a:pt x="1588" y="938"/>
                </a:lnTo>
                <a:lnTo>
                  <a:pt x="1589" y="937"/>
                </a:lnTo>
                <a:lnTo>
                  <a:pt x="1589" y="936"/>
                </a:lnTo>
                <a:lnTo>
                  <a:pt x="1590" y="935"/>
                </a:lnTo>
                <a:lnTo>
                  <a:pt x="1591" y="935"/>
                </a:lnTo>
                <a:lnTo>
                  <a:pt x="1591" y="934"/>
                </a:lnTo>
                <a:lnTo>
                  <a:pt x="1591" y="934"/>
                </a:lnTo>
                <a:lnTo>
                  <a:pt x="1592" y="933"/>
                </a:lnTo>
                <a:lnTo>
                  <a:pt x="1593" y="932"/>
                </a:lnTo>
                <a:lnTo>
                  <a:pt x="1594" y="931"/>
                </a:lnTo>
                <a:lnTo>
                  <a:pt x="1598" y="929"/>
                </a:lnTo>
                <a:lnTo>
                  <a:pt x="1599" y="928"/>
                </a:lnTo>
                <a:lnTo>
                  <a:pt x="1600" y="928"/>
                </a:lnTo>
                <a:lnTo>
                  <a:pt x="1601" y="927"/>
                </a:lnTo>
                <a:lnTo>
                  <a:pt x="1602" y="926"/>
                </a:lnTo>
                <a:lnTo>
                  <a:pt x="1603" y="926"/>
                </a:lnTo>
                <a:lnTo>
                  <a:pt x="1603" y="926"/>
                </a:lnTo>
                <a:lnTo>
                  <a:pt x="1603" y="925"/>
                </a:lnTo>
                <a:lnTo>
                  <a:pt x="1604" y="925"/>
                </a:lnTo>
                <a:lnTo>
                  <a:pt x="1605" y="925"/>
                </a:lnTo>
                <a:lnTo>
                  <a:pt x="1606" y="924"/>
                </a:lnTo>
                <a:lnTo>
                  <a:pt x="1607" y="924"/>
                </a:lnTo>
                <a:lnTo>
                  <a:pt x="1608" y="924"/>
                </a:lnTo>
                <a:lnTo>
                  <a:pt x="1609" y="924"/>
                </a:lnTo>
                <a:lnTo>
                  <a:pt x="1609" y="923"/>
                </a:lnTo>
                <a:lnTo>
                  <a:pt x="1610" y="923"/>
                </a:lnTo>
                <a:lnTo>
                  <a:pt x="1611" y="923"/>
                </a:lnTo>
                <a:lnTo>
                  <a:pt x="1612" y="923"/>
                </a:lnTo>
                <a:lnTo>
                  <a:pt x="1613" y="923"/>
                </a:lnTo>
                <a:lnTo>
                  <a:pt x="1614" y="922"/>
                </a:lnTo>
                <a:lnTo>
                  <a:pt x="1615" y="922"/>
                </a:lnTo>
                <a:lnTo>
                  <a:pt x="1615" y="922"/>
                </a:lnTo>
                <a:lnTo>
                  <a:pt x="1616" y="921"/>
                </a:lnTo>
                <a:lnTo>
                  <a:pt x="1617" y="921"/>
                </a:lnTo>
                <a:lnTo>
                  <a:pt x="1618" y="920"/>
                </a:lnTo>
                <a:lnTo>
                  <a:pt x="1619" y="920"/>
                </a:lnTo>
                <a:lnTo>
                  <a:pt x="1620" y="920"/>
                </a:lnTo>
                <a:lnTo>
                  <a:pt x="1621" y="919"/>
                </a:lnTo>
                <a:lnTo>
                  <a:pt x="1622" y="918"/>
                </a:lnTo>
                <a:lnTo>
                  <a:pt x="1624" y="917"/>
                </a:lnTo>
                <a:lnTo>
                  <a:pt x="1625" y="917"/>
                </a:lnTo>
                <a:lnTo>
                  <a:pt x="1626" y="917"/>
                </a:lnTo>
                <a:lnTo>
                  <a:pt x="1626" y="917"/>
                </a:lnTo>
                <a:lnTo>
                  <a:pt x="1627" y="917"/>
                </a:lnTo>
                <a:lnTo>
                  <a:pt x="1627" y="917"/>
                </a:lnTo>
                <a:lnTo>
                  <a:pt x="1628" y="917"/>
                </a:lnTo>
                <a:lnTo>
                  <a:pt x="1629" y="917"/>
                </a:lnTo>
                <a:lnTo>
                  <a:pt x="1631" y="916"/>
                </a:lnTo>
                <a:lnTo>
                  <a:pt x="1635" y="915"/>
                </a:lnTo>
                <a:lnTo>
                  <a:pt x="1637" y="915"/>
                </a:lnTo>
                <a:lnTo>
                  <a:pt x="1638" y="914"/>
                </a:lnTo>
                <a:lnTo>
                  <a:pt x="1639" y="914"/>
                </a:lnTo>
                <a:lnTo>
                  <a:pt x="1639" y="914"/>
                </a:lnTo>
                <a:lnTo>
                  <a:pt x="1640" y="914"/>
                </a:lnTo>
                <a:lnTo>
                  <a:pt x="1641" y="914"/>
                </a:lnTo>
                <a:lnTo>
                  <a:pt x="1642" y="915"/>
                </a:lnTo>
                <a:lnTo>
                  <a:pt x="1643" y="914"/>
                </a:lnTo>
                <a:lnTo>
                  <a:pt x="1646" y="917"/>
                </a:lnTo>
                <a:lnTo>
                  <a:pt x="1647" y="917"/>
                </a:lnTo>
                <a:lnTo>
                  <a:pt x="1649" y="918"/>
                </a:lnTo>
                <a:lnTo>
                  <a:pt x="1650" y="920"/>
                </a:lnTo>
                <a:lnTo>
                  <a:pt x="1651" y="921"/>
                </a:lnTo>
                <a:lnTo>
                  <a:pt x="1651" y="921"/>
                </a:lnTo>
                <a:lnTo>
                  <a:pt x="1652" y="922"/>
                </a:lnTo>
                <a:lnTo>
                  <a:pt x="1652" y="921"/>
                </a:lnTo>
                <a:lnTo>
                  <a:pt x="1652" y="920"/>
                </a:lnTo>
                <a:lnTo>
                  <a:pt x="1651" y="919"/>
                </a:lnTo>
                <a:lnTo>
                  <a:pt x="1651" y="919"/>
                </a:lnTo>
                <a:lnTo>
                  <a:pt x="1650" y="918"/>
                </a:lnTo>
                <a:lnTo>
                  <a:pt x="1649" y="917"/>
                </a:lnTo>
                <a:lnTo>
                  <a:pt x="1650" y="917"/>
                </a:lnTo>
                <a:lnTo>
                  <a:pt x="1651" y="915"/>
                </a:lnTo>
                <a:lnTo>
                  <a:pt x="1652" y="915"/>
                </a:lnTo>
                <a:lnTo>
                  <a:pt x="1651" y="914"/>
                </a:lnTo>
                <a:lnTo>
                  <a:pt x="1652" y="914"/>
                </a:lnTo>
                <a:lnTo>
                  <a:pt x="1653" y="914"/>
                </a:lnTo>
                <a:lnTo>
                  <a:pt x="1654" y="913"/>
                </a:lnTo>
                <a:lnTo>
                  <a:pt x="1655" y="913"/>
                </a:lnTo>
                <a:lnTo>
                  <a:pt x="1657" y="913"/>
                </a:lnTo>
                <a:lnTo>
                  <a:pt x="1658" y="913"/>
                </a:lnTo>
                <a:lnTo>
                  <a:pt x="1660" y="913"/>
                </a:lnTo>
                <a:lnTo>
                  <a:pt x="1661" y="912"/>
                </a:lnTo>
                <a:lnTo>
                  <a:pt x="1662" y="912"/>
                </a:lnTo>
                <a:lnTo>
                  <a:pt x="1663" y="912"/>
                </a:lnTo>
                <a:lnTo>
                  <a:pt x="1663" y="912"/>
                </a:lnTo>
                <a:lnTo>
                  <a:pt x="1664" y="912"/>
                </a:lnTo>
                <a:lnTo>
                  <a:pt x="1666" y="911"/>
                </a:lnTo>
                <a:lnTo>
                  <a:pt x="1667" y="911"/>
                </a:lnTo>
                <a:lnTo>
                  <a:pt x="1668" y="911"/>
                </a:lnTo>
                <a:lnTo>
                  <a:pt x="1669" y="911"/>
                </a:lnTo>
                <a:lnTo>
                  <a:pt x="1670" y="911"/>
                </a:lnTo>
                <a:lnTo>
                  <a:pt x="1671" y="911"/>
                </a:lnTo>
                <a:lnTo>
                  <a:pt x="1672" y="911"/>
                </a:lnTo>
                <a:lnTo>
                  <a:pt x="1673" y="911"/>
                </a:lnTo>
                <a:lnTo>
                  <a:pt x="1674" y="911"/>
                </a:lnTo>
                <a:lnTo>
                  <a:pt x="1675" y="911"/>
                </a:lnTo>
                <a:lnTo>
                  <a:pt x="1675" y="911"/>
                </a:lnTo>
                <a:lnTo>
                  <a:pt x="1676" y="912"/>
                </a:lnTo>
                <a:lnTo>
                  <a:pt x="1677" y="912"/>
                </a:lnTo>
                <a:lnTo>
                  <a:pt x="1678" y="912"/>
                </a:lnTo>
                <a:lnTo>
                  <a:pt x="1679" y="912"/>
                </a:lnTo>
                <a:lnTo>
                  <a:pt x="1680" y="912"/>
                </a:lnTo>
                <a:lnTo>
                  <a:pt x="1681" y="912"/>
                </a:lnTo>
                <a:lnTo>
                  <a:pt x="1682" y="912"/>
                </a:lnTo>
                <a:lnTo>
                  <a:pt x="1684" y="913"/>
                </a:lnTo>
                <a:lnTo>
                  <a:pt x="1685" y="913"/>
                </a:lnTo>
                <a:lnTo>
                  <a:pt x="1686" y="913"/>
                </a:lnTo>
                <a:lnTo>
                  <a:pt x="1687" y="913"/>
                </a:lnTo>
                <a:lnTo>
                  <a:pt x="1687" y="914"/>
                </a:lnTo>
                <a:lnTo>
                  <a:pt x="1688" y="914"/>
                </a:lnTo>
                <a:lnTo>
                  <a:pt x="1689" y="914"/>
                </a:lnTo>
                <a:lnTo>
                  <a:pt x="1690" y="914"/>
                </a:lnTo>
                <a:lnTo>
                  <a:pt x="1690" y="915"/>
                </a:lnTo>
                <a:lnTo>
                  <a:pt x="1691" y="915"/>
                </a:lnTo>
                <a:lnTo>
                  <a:pt x="1692" y="915"/>
                </a:lnTo>
                <a:lnTo>
                  <a:pt x="1693" y="915"/>
                </a:lnTo>
                <a:lnTo>
                  <a:pt x="1695" y="916"/>
                </a:lnTo>
                <a:lnTo>
                  <a:pt x="1696" y="917"/>
                </a:lnTo>
                <a:lnTo>
                  <a:pt x="1697" y="917"/>
                </a:lnTo>
                <a:lnTo>
                  <a:pt x="1698" y="917"/>
                </a:lnTo>
                <a:lnTo>
                  <a:pt x="1699" y="918"/>
                </a:lnTo>
                <a:lnTo>
                  <a:pt x="1701" y="920"/>
                </a:lnTo>
                <a:lnTo>
                  <a:pt x="1711" y="926"/>
                </a:lnTo>
                <a:lnTo>
                  <a:pt x="1711" y="927"/>
                </a:lnTo>
                <a:lnTo>
                  <a:pt x="1715" y="929"/>
                </a:lnTo>
                <a:lnTo>
                  <a:pt x="1718" y="930"/>
                </a:lnTo>
                <a:lnTo>
                  <a:pt x="1721" y="934"/>
                </a:lnTo>
                <a:lnTo>
                  <a:pt x="1722" y="934"/>
                </a:lnTo>
                <a:lnTo>
                  <a:pt x="1723" y="935"/>
                </a:lnTo>
                <a:lnTo>
                  <a:pt x="1724" y="935"/>
                </a:lnTo>
                <a:lnTo>
                  <a:pt x="1726" y="935"/>
                </a:lnTo>
                <a:lnTo>
                  <a:pt x="1727" y="935"/>
                </a:lnTo>
                <a:lnTo>
                  <a:pt x="1728" y="935"/>
                </a:lnTo>
                <a:lnTo>
                  <a:pt x="1729" y="935"/>
                </a:lnTo>
                <a:lnTo>
                  <a:pt x="1730" y="935"/>
                </a:lnTo>
                <a:lnTo>
                  <a:pt x="1731" y="935"/>
                </a:lnTo>
                <a:lnTo>
                  <a:pt x="1732" y="935"/>
                </a:lnTo>
                <a:lnTo>
                  <a:pt x="1733" y="935"/>
                </a:lnTo>
                <a:lnTo>
                  <a:pt x="1734" y="935"/>
                </a:lnTo>
                <a:lnTo>
                  <a:pt x="1735" y="935"/>
                </a:lnTo>
                <a:lnTo>
                  <a:pt x="1736" y="936"/>
                </a:lnTo>
                <a:lnTo>
                  <a:pt x="1737" y="936"/>
                </a:lnTo>
                <a:lnTo>
                  <a:pt x="1738" y="936"/>
                </a:lnTo>
                <a:lnTo>
                  <a:pt x="1739" y="936"/>
                </a:lnTo>
                <a:lnTo>
                  <a:pt x="1740" y="936"/>
                </a:lnTo>
                <a:lnTo>
                  <a:pt x="1742" y="936"/>
                </a:lnTo>
                <a:lnTo>
                  <a:pt x="1743" y="936"/>
                </a:lnTo>
                <a:lnTo>
                  <a:pt x="1744" y="936"/>
                </a:lnTo>
                <a:lnTo>
                  <a:pt x="1747" y="936"/>
                </a:lnTo>
                <a:lnTo>
                  <a:pt x="1747" y="937"/>
                </a:lnTo>
                <a:lnTo>
                  <a:pt x="1749" y="937"/>
                </a:lnTo>
                <a:lnTo>
                  <a:pt x="1750" y="937"/>
                </a:lnTo>
                <a:lnTo>
                  <a:pt x="1751" y="938"/>
                </a:lnTo>
                <a:lnTo>
                  <a:pt x="1752" y="938"/>
                </a:lnTo>
                <a:lnTo>
                  <a:pt x="1753" y="938"/>
                </a:lnTo>
                <a:lnTo>
                  <a:pt x="1754" y="939"/>
                </a:lnTo>
                <a:lnTo>
                  <a:pt x="1755" y="939"/>
                </a:lnTo>
                <a:lnTo>
                  <a:pt x="1756" y="939"/>
                </a:lnTo>
                <a:lnTo>
                  <a:pt x="1757" y="939"/>
                </a:lnTo>
                <a:lnTo>
                  <a:pt x="1758" y="939"/>
                </a:lnTo>
                <a:lnTo>
                  <a:pt x="1759" y="940"/>
                </a:lnTo>
                <a:lnTo>
                  <a:pt x="1759" y="940"/>
                </a:lnTo>
                <a:lnTo>
                  <a:pt x="1760" y="940"/>
                </a:lnTo>
                <a:lnTo>
                  <a:pt x="1761" y="940"/>
                </a:lnTo>
                <a:lnTo>
                  <a:pt x="1763" y="940"/>
                </a:lnTo>
                <a:lnTo>
                  <a:pt x="1764" y="941"/>
                </a:lnTo>
                <a:lnTo>
                  <a:pt x="1766" y="941"/>
                </a:lnTo>
                <a:lnTo>
                  <a:pt x="1768" y="941"/>
                </a:lnTo>
                <a:lnTo>
                  <a:pt x="1769" y="941"/>
                </a:lnTo>
                <a:lnTo>
                  <a:pt x="1770" y="941"/>
                </a:lnTo>
                <a:lnTo>
                  <a:pt x="1771" y="941"/>
                </a:lnTo>
                <a:lnTo>
                  <a:pt x="1771" y="941"/>
                </a:lnTo>
                <a:lnTo>
                  <a:pt x="1772" y="941"/>
                </a:lnTo>
                <a:lnTo>
                  <a:pt x="1772" y="940"/>
                </a:lnTo>
                <a:lnTo>
                  <a:pt x="1773" y="940"/>
                </a:lnTo>
                <a:lnTo>
                  <a:pt x="1774" y="940"/>
                </a:lnTo>
                <a:lnTo>
                  <a:pt x="1775" y="940"/>
                </a:lnTo>
                <a:lnTo>
                  <a:pt x="1776" y="939"/>
                </a:lnTo>
                <a:lnTo>
                  <a:pt x="1777" y="939"/>
                </a:lnTo>
                <a:lnTo>
                  <a:pt x="1778" y="938"/>
                </a:lnTo>
                <a:lnTo>
                  <a:pt x="1779" y="938"/>
                </a:lnTo>
                <a:lnTo>
                  <a:pt x="1780" y="937"/>
                </a:lnTo>
                <a:lnTo>
                  <a:pt x="1783" y="936"/>
                </a:lnTo>
                <a:lnTo>
                  <a:pt x="1784" y="935"/>
                </a:lnTo>
                <a:lnTo>
                  <a:pt x="1787" y="933"/>
                </a:lnTo>
                <a:lnTo>
                  <a:pt x="1790" y="932"/>
                </a:lnTo>
                <a:lnTo>
                  <a:pt x="1792" y="931"/>
                </a:lnTo>
                <a:lnTo>
                  <a:pt x="1793" y="931"/>
                </a:lnTo>
                <a:lnTo>
                  <a:pt x="1795" y="930"/>
                </a:lnTo>
                <a:lnTo>
                  <a:pt x="1796" y="929"/>
                </a:lnTo>
                <a:lnTo>
                  <a:pt x="1797" y="929"/>
                </a:lnTo>
                <a:lnTo>
                  <a:pt x="1798" y="929"/>
                </a:lnTo>
                <a:lnTo>
                  <a:pt x="1799" y="929"/>
                </a:lnTo>
                <a:lnTo>
                  <a:pt x="1800" y="929"/>
                </a:lnTo>
                <a:lnTo>
                  <a:pt x="1801" y="929"/>
                </a:lnTo>
                <a:lnTo>
                  <a:pt x="1802" y="929"/>
                </a:lnTo>
                <a:lnTo>
                  <a:pt x="1803" y="929"/>
                </a:lnTo>
                <a:lnTo>
                  <a:pt x="1805" y="928"/>
                </a:lnTo>
                <a:lnTo>
                  <a:pt x="1806" y="928"/>
                </a:lnTo>
                <a:lnTo>
                  <a:pt x="1807" y="928"/>
                </a:lnTo>
                <a:lnTo>
                  <a:pt x="1807" y="928"/>
                </a:lnTo>
                <a:lnTo>
                  <a:pt x="1808" y="928"/>
                </a:lnTo>
                <a:lnTo>
                  <a:pt x="1809" y="928"/>
                </a:lnTo>
                <a:lnTo>
                  <a:pt x="1810" y="927"/>
                </a:lnTo>
                <a:lnTo>
                  <a:pt x="1811" y="927"/>
                </a:lnTo>
                <a:lnTo>
                  <a:pt x="1812" y="927"/>
                </a:lnTo>
                <a:lnTo>
                  <a:pt x="1812" y="926"/>
                </a:lnTo>
                <a:lnTo>
                  <a:pt x="1813" y="926"/>
                </a:lnTo>
                <a:lnTo>
                  <a:pt x="1813" y="925"/>
                </a:lnTo>
                <a:lnTo>
                  <a:pt x="1814" y="925"/>
                </a:lnTo>
                <a:lnTo>
                  <a:pt x="1814" y="924"/>
                </a:lnTo>
                <a:lnTo>
                  <a:pt x="1815" y="923"/>
                </a:lnTo>
                <a:lnTo>
                  <a:pt x="1815" y="922"/>
                </a:lnTo>
                <a:lnTo>
                  <a:pt x="1816" y="921"/>
                </a:lnTo>
                <a:lnTo>
                  <a:pt x="1817" y="920"/>
                </a:lnTo>
                <a:lnTo>
                  <a:pt x="1817" y="919"/>
                </a:lnTo>
                <a:lnTo>
                  <a:pt x="1818" y="918"/>
                </a:lnTo>
                <a:lnTo>
                  <a:pt x="1819" y="917"/>
                </a:lnTo>
                <a:lnTo>
                  <a:pt x="1819" y="916"/>
                </a:lnTo>
                <a:lnTo>
                  <a:pt x="1820" y="915"/>
                </a:lnTo>
                <a:lnTo>
                  <a:pt x="1821" y="914"/>
                </a:lnTo>
                <a:lnTo>
                  <a:pt x="1822" y="913"/>
                </a:lnTo>
                <a:lnTo>
                  <a:pt x="1823" y="913"/>
                </a:lnTo>
                <a:lnTo>
                  <a:pt x="1823" y="912"/>
                </a:lnTo>
                <a:lnTo>
                  <a:pt x="1824" y="911"/>
                </a:lnTo>
                <a:lnTo>
                  <a:pt x="1825" y="910"/>
                </a:lnTo>
                <a:lnTo>
                  <a:pt x="1826" y="910"/>
                </a:lnTo>
                <a:lnTo>
                  <a:pt x="1827" y="909"/>
                </a:lnTo>
                <a:lnTo>
                  <a:pt x="1828" y="908"/>
                </a:lnTo>
                <a:lnTo>
                  <a:pt x="1829" y="908"/>
                </a:lnTo>
                <a:lnTo>
                  <a:pt x="1830" y="907"/>
                </a:lnTo>
                <a:lnTo>
                  <a:pt x="1831" y="907"/>
                </a:lnTo>
                <a:lnTo>
                  <a:pt x="1831" y="906"/>
                </a:lnTo>
                <a:lnTo>
                  <a:pt x="1832" y="905"/>
                </a:lnTo>
                <a:lnTo>
                  <a:pt x="1833" y="905"/>
                </a:lnTo>
                <a:lnTo>
                  <a:pt x="1834" y="905"/>
                </a:lnTo>
                <a:lnTo>
                  <a:pt x="1835" y="905"/>
                </a:lnTo>
                <a:lnTo>
                  <a:pt x="1836" y="904"/>
                </a:lnTo>
                <a:lnTo>
                  <a:pt x="1837" y="904"/>
                </a:lnTo>
                <a:lnTo>
                  <a:pt x="1838" y="902"/>
                </a:lnTo>
                <a:lnTo>
                  <a:pt x="1838" y="901"/>
                </a:lnTo>
                <a:lnTo>
                  <a:pt x="1838" y="900"/>
                </a:lnTo>
                <a:lnTo>
                  <a:pt x="1839" y="899"/>
                </a:lnTo>
                <a:lnTo>
                  <a:pt x="1839" y="898"/>
                </a:lnTo>
                <a:lnTo>
                  <a:pt x="1839" y="897"/>
                </a:lnTo>
                <a:lnTo>
                  <a:pt x="1840" y="896"/>
                </a:lnTo>
                <a:lnTo>
                  <a:pt x="1840" y="895"/>
                </a:lnTo>
                <a:lnTo>
                  <a:pt x="1841" y="894"/>
                </a:lnTo>
                <a:lnTo>
                  <a:pt x="1842" y="893"/>
                </a:lnTo>
                <a:lnTo>
                  <a:pt x="1842" y="893"/>
                </a:lnTo>
                <a:lnTo>
                  <a:pt x="1843" y="892"/>
                </a:lnTo>
                <a:lnTo>
                  <a:pt x="1843" y="891"/>
                </a:lnTo>
                <a:lnTo>
                  <a:pt x="1843" y="890"/>
                </a:lnTo>
                <a:lnTo>
                  <a:pt x="1844" y="889"/>
                </a:lnTo>
                <a:lnTo>
                  <a:pt x="1845" y="887"/>
                </a:lnTo>
                <a:lnTo>
                  <a:pt x="1846" y="886"/>
                </a:lnTo>
                <a:lnTo>
                  <a:pt x="1847" y="885"/>
                </a:lnTo>
                <a:lnTo>
                  <a:pt x="1848" y="884"/>
                </a:lnTo>
                <a:lnTo>
                  <a:pt x="1849" y="884"/>
                </a:lnTo>
                <a:lnTo>
                  <a:pt x="1849" y="883"/>
                </a:lnTo>
                <a:lnTo>
                  <a:pt x="1851" y="882"/>
                </a:lnTo>
                <a:lnTo>
                  <a:pt x="1852" y="881"/>
                </a:lnTo>
                <a:lnTo>
                  <a:pt x="1856" y="879"/>
                </a:lnTo>
                <a:lnTo>
                  <a:pt x="1857" y="879"/>
                </a:lnTo>
                <a:lnTo>
                  <a:pt x="1860" y="878"/>
                </a:lnTo>
                <a:lnTo>
                  <a:pt x="1862" y="877"/>
                </a:lnTo>
                <a:lnTo>
                  <a:pt x="1863" y="876"/>
                </a:lnTo>
                <a:lnTo>
                  <a:pt x="1866" y="875"/>
                </a:lnTo>
                <a:lnTo>
                  <a:pt x="1867" y="875"/>
                </a:lnTo>
                <a:lnTo>
                  <a:pt x="1867" y="875"/>
                </a:lnTo>
                <a:lnTo>
                  <a:pt x="1869" y="875"/>
                </a:lnTo>
                <a:lnTo>
                  <a:pt x="1870" y="874"/>
                </a:lnTo>
                <a:lnTo>
                  <a:pt x="1873" y="874"/>
                </a:lnTo>
                <a:lnTo>
                  <a:pt x="1875" y="874"/>
                </a:lnTo>
                <a:lnTo>
                  <a:pt x="1877" y="874"/>
                </a:lnTo>
                <a:lnTo>
                  <a:pt x="1879" y="874"/>
                </a:lnTo>
                <a:lnTo>
                  <a:pt x="1880" y="874"/>
                </a:lnTo>
                <a:lnTo>
                  <a:pt x="1882" y="874"/>
                </a:lnTo>
                <a:lnTo>
                  <a:pt x="1883" y="874"/>
                </a:lnTo>
                <a:lnTo>
                  <a:pt x="1884" y="875"/>
                </a:lnTo>
                <a:lnTo>
                  <a:pt x="1886" y="875"/>
                </a:lnTo>
                <a:lnTo>
                  <a:pt x="1888" y="875"/>
                </a:lnTo>
                <a:lnTo>
                  <a:pt x="1889" y="876"/>
                </a:lnTo>
                <a:lnTo>
                  <a:pt x="1890" y="876"/>
                </a:lnTo>
                <a:lnTo>
                  <a:pt x="1891" y="876"/>
                </a:lnTo>
                <a:lnTo>
                  <a:pt x="1891" y="876"/>
                </a:lnTo>
                <a:lnTo>
                  <a:pt x="1891" y="877"/>
                </a:lnTo>
                <a:lnTo>
                  <a:pt x="1892" y="877"/>
                </a:lnTo>
                <a:lnTo>
                  <a:pt x="1893" y="877"/>
                </a:lnTo>
                <a:lnTo>
                  <a:pt x="1895" y="878"/>
                </a:lnTo>
                <a:lnTo>
                  <a:pt x="1896" y="878"/>
                </a:lnTo>
                <a:lnTo>
                  <a:pt x="1896" y="879"/>
                </a:lnTo>
                <a:lnTo>
                  <a:pt x="1897" y="879"/>
                </a:lnTo>
                <a:lnTo>
                  <a:pt x="1898" y="880"/>
                </a:lnTo>
                <a:lnTo>
                  <a:pt x="1900" y="880"/>
                </a:lnTo>
                <a:lnTo>
                  <a:pt x="1900" y="881"/>
                </a:lnTo>
                <a:lnTo>
                  <a:pt x="1901" y="881"/>
                </a:lnTo>
                <a:lnTo>
                  <a:pt x="1902" y="881"/>
                </a:lnTo>
                <a:lnTo>
                  <a:pt x="1903" y="881"/>
                </a:lnTo>
                <a:lnTo>
                  <a:pt x="1903" y="882"/>
                </a:lnTo>
                <a:lnTo>
                  <a:pt x="1904" y="882"/>
                </a:lnTo>
                <a:lnTo>
                  <a:pt x="1906" y="884"/>
                </a:lnTo>
                <a:lnTo>
                  <a:pt x="1907" y="884"/>
                </a:lnTo>
                <a:lnTo>
                  <a:pt x="1909" y="885"/>
                </a:lnTo>
                <a:lnTo>
                  <a:pt x="1912" y="887"/>
                </a:lnTo>
                <a:lnTo>
                  <a:pt x="1914" y="888"/>
                </a:lnTo>
                <a:lnTo>
                  <a:pt x="1914" y="889"/>
                </a:lnTo>
                <a:lnTo>
                  <a:pt x="1915" y="890"/>
                </a:lnTo>
                <a:lnTo>
                  <a:pt x="1916" y="890"/>
                </a:lnTo>
                <a:lnTo>
                  <a:pt x="1917" y="891"/>
                </a:lnTo>
                <a:lnTo>
                  <a:pt x="1918" y="892"/>
                </a:lnTo>
                <a:lnTo>
                  <a:pt x="1919" y="893"/>
                </a:lnTo>
                <a:lnTo>
                  <a:pt x="1919" y="893"/>
                </a:lnTo>
                <a:lnTo>
                  <a:pt x="1920" y="894"/>
                </a:lnTo>
                <a:lnTo>
                  <a:pt x="1921" y="894"/>
                </a:lnTo>
                <a:lnTo>
                  <a:pt x="1922" y="895"/>
                </a:lnTo>
                <a:lnTo>
                  <a:pt x="1923" y="896"/>
                </a:lnTo>
                <a:lnTo>
                  <a:pt x="1924" y="897"/>
                </a:lnTo>
                <a:lnTo>
                  <a:pt x="1925" y="898"/>
                </a:lnTo>
                <a:lnTo>
                  <a:pt x="1925" y="899"/>
                </a:lnTo>
                <a:lnTo>
                  <a:pt x="1926" y="900"/>
                </a:lnTo>
                <a:lnTo>
                  <a:pt x="1926" y="901"/>
                </a:lnTo>
                <a:lnTo>
                  <a:pt x="1927" y="902"/>
                </a:lnTo>
                <a:lnTo>
                  <a:pt x="1927" y="903"/>
                </a:lnTo>
                <a:lnTo>
                  <a:pt x="1928" y="904"/>
                </a:lnTo>
                <a:lnTo>
                  <a:pt x="1929" y="905"/>
                </a:lnTo>
                <a:lnTo>
                  <a:pt x="1929" y="905"/>
                </a:lnTo>
                <a:lnTo>
                  <a:pt x="1930" y="906"/>
                </a:lnTo>
                <a:lnTo>
                  <a:pt x="1931" y="907"/>
                </a:lnTo>
                <a:lnTo>
                  <a:pt x="1932" y="908"/>
                </a:lnTo>
                <a:lnTo>
                  <a:pt x="1932" y="909"/>
                </a:lnTo>
                <a:lnTo>
                  <a:pt x="1932" y="910"/>
                </a:lnTo>
                <a:lnTo>
                  <a:pt x="1933" y="910"/>
                </a:lnTo>
                <a:lnTo>
                  <a:pt x="1933" y="911"/>
                </a:lnTo>
                <a:lnTo>
                  <a:pt x="1933" y="912"/>
                </a:lnTo>
                <a:lnTo>
                  <a:pt x="1934" y="913"/>
                </a:lnTo>
                <a:lnTo>
                  <a:pt x="1934" y="914"/>
                </a:lnTo>
                <a:lnTo>
                  <a:pt x="1934" y="915"/>
                </a:lnTo>
                <a:lnTo>
                  <a:pt x="1934" y="916"/>
                </a:lnTo>
                <a:lnTo>
                  <a:pt x="1934" y="917"/>
                </a:lnTo>
                <a:lnTo>
                  <a:pt x="1935" y="917"/>
                </a:lnTo>
                <a:lnTo>
                  <a:pt x="1935" y="918"/>
                </a:lnTo>
                <a:lnTo>
                  <a:pt x="1935" y="919"/>
                </a:lnTo>
                <a:lnTo>
                  <a:pt x="1936" y="920"/>
                </a:lnTo>
                <a:lnTo>
                  <a:pt x="1936" y="921"/>
                </a:lnTo>
                <a:lnTo>
                  <a:pt x="1936" y="922"/>
                </a:lnTo>
                <a:lnTo>
                  <a:pt x="1937" y="923"/>
                </a:lnTo>
                <a:lnTo>
                  <a:pt x="1937" y="924"/>
                </a:lnTo>
                <a:lnTo>
                  <a:pt x="1938" y="925"/>
                </a:lnTo>
                <a:lnTo>
                  <a:pt x="1938" y="926"/>
                </a:lnTo>
                <a:lnTo>
                  <a:pt x="1938" y="927"/>
                </a:lnTo>
                <a:lnTo>
                  <a:pt x="1938" y="928"/>
                </a:lnTo>
                <a:lnTo>
                  <a:pt x="1939" y="929"/>
                </a:lnTo>
                <a:lnTo>
                  <a:pt x="1940" y="929"/>
                </a:lnTo>
                <a:lnTo>
                  <a:pt x="1940" y="930"/>
                </a:lnTo>
                <a:lnTo>
                  <a:pt x="1941" y="931"/>
                </a:lnTo>
                <a:lnTo>
                  <a:pt x="1941" y="932"/>
                </a:lnTo>
                <a:lnTo>
                  <a:pt x="1942" y="932"/>
                </a:lnTo>
                <a:lnTo>
                  <a:pt x="1942" y="933"/>
                </a:lnTo>
                <a:lnTo>
                  <a:pt x="1943" y="934"/>
                </a:lnTo>
                <a:lnTo>
                  <a:pt x="1944" y="934"/>
                </a:lnTo>
                <a:lnTo>
                  <a:pt x="1944" y="935"/>
                </a:lnTo>
                <a:lnTo>
                  <a:pt x="1945" y="936"/>
                </a:lnTo>
                <a:lnTo>
                  <a:pt x="1946" y="936"/>
                </a:lnTo>
                <a:lnTo>
                  <a:pt x="1946" y="937"/>
                </a:lnTo>
                <a:lnTo>
                  <a:pt x="1947" y="937"/>
                </a:lnTo>
                <a:lnTo>
                  <a:pt x="1948" y="938"/>
                </a:lnTo>
                <a:lnTo>
                  <a:pt x="1948" y="939"/>
                </a:lnTo>
                <a:lnTo>
                  <a:pt x="1949" y="939"/>
                </a:lnTo>
                <a:lnTo>
                  <a:pt x="1950" y="940"/>
                </a:lnTo>
                <a:lnTo>
                  <a:pt x="1950" y="940"/>
                </a:lnTo>
                <a:lnTo>
                  <a:pt x="1950" y="941"/>
                </a:lnTo>
                <a:lnTo>
                  <a:pt x="1951" y="941"/>
                </a:lnTo>
                <a:lnTo>
                  <a:pt x="1952" y="941"/>
                </a:lnTo>
                <a:lnTo>
                  <a:pt x="1952" y="941"/>
                </a:lnTo>
                <a:lnTo>
                  <a:pt x="1953" y="941"/>
                </a:lnTo>
                <a:lnTo>
                  <a:pt x="1954" y="942"/>
                </a:lnTo>
                <a:lnTo>
                  <a:pt x="1955" y="942"/>
                </a:lnTo>
                <a:lnTo>
                  <a:pt x="1956" y="943"/>
                </a:lnTo>
                <a:lnTo>
                  <a:pt x="1957" y="943"/>
                </a:lnTo>
                <a:lnTo>
                  <a:pt x="1958" y="944"/>
                </a:lnTo>
                <a:lnTo>
                  <a:pt x="1959" y="944"/>
                </a:lnTo>
                <a:lnTo>
                  <a:pt x="1960" y="944"/>
                </a:lnTo>
                <a:lnTo>
                  <a:pt x="1960" y="945"/>
                </a:lnTo>
                <a:lnTo>
                  <a:pt x="1961" y="945"/>
                </a:lnTo>
                <a:lnTo>
                  <a:pt x="1962" y="945"/>
                </a:lnTo>
                <a:lnTo>
                  <a:pt x="1962" y="946"/>
                </a:lnTo>
                <a:lnTo>
                  <a:pt x="1963" y="946"/>
                </a:lnTo>
                <a:lnTo>
                  <a:pt x="1964" y="946"/>
                </a:lnTo>
                <a:lnTo>
                  <a:pt x="1965" y="946"/>
                </a:lnTo>
                <a:lnTo>
                  <a:pt x="1966" y="947"/>
                </a:lnTo>
                <a:lnTo>
                  <a:pt x="1967" y="947"/>
                </a:lnTo>
                <a:lnTo>
                  <a:pt x="1968" y="947"/>
                </a:lnTo>
                <a:lnTo>
                  <a:pt x="1969" y="947"/>
                </a:lnTo>
                <a:lnTo>
                  <a:pt x="1970" y="947"/>
                </a:lnTo>
                <a:lnTo>
                  <a:pt x="1971" y="947"/>
                </a:lnTo>
                <a:lnTo>
                  <a:pt x="1971" y="948"/>
                </a:lnTo>
                <a:lnTo>
                  <a:pt x="1972" y="948"/>
                </a:lnTo>
                <a:lnTo>
                  <a:pt x="1973" y="948"/>
                </a:lnTo>
                <a:lnTo>
                  <a:pt x="1974" y="948"/>
                </a:lnTo>
                <a:lnTo>
                  <a:pt x="1976" y="948"/>
                </a:lnTo>
                <a:lnTo>
                  <a:pt x="1978" y="948"/>
                </a:lnTo>
                <a:lnTo>
                  <a:pt x="1980" y="948"/>
                </a:lnTo>
                <a:lnTo>
                  <a:pt x="1982" y="948"/>
                </a:lnTo>
                <a:lnTo>
                  <a:pt x="1984" y="949"/>
                </a:lnTo>
                <a:lnTo>
                  <a:pt x="1985" y="949"/>
                </a:lnTo>
                <a:lnTo>
                  <a:pt x="1988" y="949"/>
                </a:lnTo>
                <a:lnTo>
                  <a:pt x="1989" y="949"/>
                </a:lnTo>
                <a:lnTo>
                  <a:pt x="1991" y="949"/>
                </a:lnTo>
                <a:lnTo>
                  <a:pt x="1993" y="950"/>
                </a:lnTo>
                <a:lnTo>
                  <a:pt x="1994" y="950"/>
                </a:lnTo>
                <a:lnTo>
                  <a:pt x="1996" y="950"/>
                </a:lnTo>
                <a:lnTo>
                  <a:pt x="1998" y="950"/>
                </a:lnTo>
                <a:lnTo>
                  <a:pt x="1999" y="951"/>
                </a:lnTo>
                <a:lnTo>
                  <a:pt x="2004" y="952"/>
                </a:lnTo>
                <a:lnTo>
                  <a:pt x="2007" y="953"/>
                </a:lnTo>
                <a:lnTo>
                  <a:pt x="2008" y="953"/>
                </a:lnTo>
                <a:lnTo>
                  <a:pt x="2010" y="953"/>
                </a:lnTo>
                <a:lnTo>
                  <a:pt x="2010" y="953"/>
                </a:lnTo>
                <a:lnTo>
                  <a:pt x="2013" y="955"/>
                </a:lnTo>
                <a:lnTo>
                  <a:pt x="2014" y="956"/>
                </a:lnTo>
                <a:lnTo>
                  <a:pt x="2016" y="957"/>
                </a:lnTo>
                <a:lnTo>
                  <a:pt x="2017" y="958"/>
                </a:lnTo>
                <a:lnTo>
                  <a:pt x="2018" y="958"/>
                </a:lnTo>
                <a:lnTo>
                  <a:pt x="2019" y="959"/>
                </a:lnTo>
                <a:lnTo>
                  <a:pt x="2020" y="960"/>
                </a:lnTo>
                <a:lnTo>
                  <a:pt x="2026" y="965"/>
                </a:lnTo>
                <a:lnTo>
                  <a:pt x="2027" y="966"/>
                </a:lnTo>
                <a:lnTo>
                  <a:pt x="2028" y="966"/>
                </a:lnTo>
                <a:lnTo>
                  <a:pt x="2029" y="967"/>
                </a:lnTo>
                <a:lnTo>
                  <a:pt x="2030" y="968"/>
                </a:lnTo>
                <a:lnTo>
                  <a:pt x="2031" y="970"/>
                </a:lnTo>
                <a:lnTo>
                  <a:pt x="2031" y="972"/>
                </a:lnTo>
                <a:lnTo>
                  <a:pt x="2032" y="973"/>
                </a:lnTo>
                <a:lnTo>
                  <a:pt x="2032" y="975"/>
                </a:lnTo>
                <a:lnTo>
                  <a:pt x="2032" y="976"/>
                </a:lnTo>
                <a:lnTo>
                  <a:pt x="2033" y="977"/>
                </a:lnTo>
                <a:lnTo>
                  <a:pt x="2033" y="980"/>
                </a:lnTo>
                <a:lnTo>
                  <a:pt x="2033" y="982"/>
                </a:lnTo>
                <a:lnTo>
                  <a:pt x="2033" y="985"/>
                </a:lnTo>
                <a:lnTo>
                  <a:pt x="2033" y="986"/>
                </a:lnTo>
                <a:lnTo>
                  <a:pt x="2033" y="990"/>
                </a:lnTo>
                <a:lnTo>
                  <a:pt x="2033" y="993"/>
                </a:lnTo>
                <a:lnTo>
                  <a:pt x="2033" y="994"/>
                </a:lnTo>
                <a:lnTo>
                  <a:pt x="2032" y="1004"/>
                </a:lnTo>
                <a:lnTo>
                  <a:pt x="2032" y="1006"/>
                </a:lnTo>
                <a:lnTo>
                  <a:pt x="2032" y="1009"/>
                </a:lnTo>
                <a:lnTo>
                  <a:pt x="2033" y="1010"/>
                </a:lnTo>
                <a:lnTo>
                  <a:pt x="2034" y="1010"/>
                </a:lnTo>
                <a:lnTo>
                  <a:pt x="2034" y="1012"/>
                </a:lnTo>
                <a:lnTo>
                  <a:pt x="2026" y="1018"/>
                </a:lnTo>
                <a:lnTo>
                  <a:pt x="2025" y="1018"/>
                </a:lnTo>
                <a:lnTo>
                  <a:pt x="2024" y="1019"/>
                </a:lnTo>
                <a:lnTo>
                  <a:pt x="2023" y="1020"/>
                </a:lnTo>
                <a:lnTo>
                  <a:pt x="2021" y="1022"/>
                </a:lnTo>
                <a:lnTo>
                  <a:pt x="2018" y="1025"/>
                </a:lnTo>
                <a:lnTo>
                  <a:pt x="2017" y="1025"/>
                </a:lnTo>
                <a:lnTo>
                  <a:pt x="2017" y="1026"/>
                </a:lnTo>
                <a:lnTo>
                  <a:pt x="2016" y="1026"/>
                </a:lnTo>
                <a:lnTo>
                  <a:pt x="2013" y="1028"/>
                </a:lnTo>
                <a:lnTo>
                  <a:pt x="2012" y="1029"/>
                </a:lnTo>
                <a:lnTo>
                  <a:pt x="2011" y="1030"/>
                </a:lnTo>
                <a:lnTo>
                  <a:pt x="2008" y="1032"/>
                </a:lnTo>
                <a:lnTo>
                  <a:pt x="2007" y="1031"/>
                </a:lnTo>
                <a:lnTo>
                  <a:pt x="2006" y="1030"/>
                </a:lnTo>
                <a:lnTo>
                  <a:pt x="2005" y="1029"/>
                </a:lnTo>
                <a:lnTo>
                  <a:pt x="2005" y="1028"/>
                </a:lnTo>
                <a:lnTo>
                  <a:pt x="2004" y="1028"/>
                </a:lnTo>
                <a:lnTo>
                  <a:pt x="2003" y="1027"/>
                </a:lnTo>
                <a:lnTo>
                  <a:pt x="2003" y="1026"/>
                </a:lnTo>
                <a:lnTo>
                  <a:pt x="2002" y="1026"/>
                </a:lnTo>
                <a:lnTo>
                  <a:pt x="2001" y="1025"/>
                </a:lnTo>
                <a:lnTo>
                  <a:pt x="2001" y="1024"/>
                </a:lnTo>
                <a:lnTo>
                  <a:pt x="2001" y="1023"/>
                </a:lnTo>
                <a:lnTo>
                  <a:pt x="2000" y="1022"/>
                </a:lnTo>
                <a:lnTo>
                  <a:pt x="1999" y="1021"/>
                </a:lnTo>
                <a:lnTo>
                  <a:pt x="1999" y="1020"/>
                </a:lnTo>
                <a:lnTo>
                  <a:pt x="1999" y="1019"/>
                </a:lnTo>
                <a:lnTo>
                  <a:pt x="1998" y="1018"/>
                </a:lnTo>
                <a:lnTo>
                  <a:pt x="1998" y="1017"/>
                </a:lnTo>
                <a:lnTo>
                  <a:pt x="1998" y="1016"/>
                </a:lnTo>
                <a:lnTo>
                  <a:pt x="1998" y="1015"/>
                </a:lnTo>
                <a:lnTo>
                  <a:pt x="1998" y="1014"/>
                </a:lnTo>
                <a:lnTo>
                  <a:pt x="1998" y="1014"/>
                </a:lnTo>
                <a:lnTo>
                  <a:pt x="1998" y="1013"/>
                </a:lnTo>
                <a:lnTo>
                  <a:pt x="1997" y="1012"/>
                </a:lnTo>
                <a:lnTo>
                  <a:pt x="1997" y="1011"/>
                </a:lnTo>
                <a:lnTo>
                  <a:pt x="1997" y="1010"/>
                </a:lnTo>
                <a:lnTo>
                  <a:pt x="1997" y="1009"/>
                </a:lnTo>
                <a:lnTo>
                  <a:pt x="1997" y="1008"/>
                </a:lnTo>
                <a:lnTo>
                  <a:pt x="1996" y="1007"/>
                </a:lnTo>
                <a:lnTo>
                  <a:pt x="1996" y="1006"/>
                </a:lnTo>
                <a:lnTo>
                  <a:pt x="1996" y="1005"/>
                </a:lnTo>
                <a:lnTo>
                  <a:pt x="1996" y="1004"/>
                </a:lnTo>
                <a:lnTo>
                  <a:pt x="1996" y="1003"/>
                </a:lnTo>
                <a:lnTo>
                  <a:pt x="1996" y="1002"/>
                </a:lnTo>
                <a:lnTo>
                  <a:pt x="1996" y="1002"/>
                </a:lnTo>
                <a:lnTo>
                  <a:pt x="1996" y="1001"/>
                </a:lnTo>
                <a:lnTo>
                  <a:pt x="1996" y="1000"/>
                </a:lnTo>
                <a:lnTo>
                  <a:pt x="1996" y="999"/>
                </a:lnTo>
                <a:lnTo>
                  <a:pt x="1996" y="998"/>
                </a:lnTo>
                <a:lnTo>
                  <a:pt x="1996" y="997"/>
                </a:lnTo>
                <a:lnTo>
                  <a:pt x="1996" y="996"/>
                </a:lnTo>
                <a:lnTo>
                  <a:pt x="1996" y="995"/>
                </a:lnTo>
                <a:lnTo>
                  <a:pt x="1997" y="994"/>
                </a:lnTo>
                <a:lnTo>
                  <a:pt x="1997" y="993"/>
                </a:lnTo>
                <a:lnTo>
                  <a:pt x="1997" y="992"/>
                </a:lnTo>
                <a:lnTo>
                  <a:pt x="1997" y="991"/>
                </a:lnTo>
                <a:lnTo>
                  <a:pt x="1997" y="990"/>
                </a:lnTo>
                <a:lnTo>
                  <a:pt x="1997" y="990"/>
                </a:lnTo>
                <a:lnTo>
                  <a:pt x="1997" y="989"/>
                </a:lnTo>
                <a:lnTo>
                  <a:pt x="1997" y="988"/>
                </a:lnTo>
                <a:lnTo>
                  <a:pt x="1997" y="987"/>
                </a:lnTo>
                <a:lnTo>
                  <a:pt x="1996" y="986"/>
                </a:lnTo>
                <a:lnTo>
                  <a:pt x="1996" y="985"/>
                </a:lnTo>
                <a:lnTo>
                  <a:pt x="1995" y="985"/>
                </a:lnTo>
                <a:lnTo>
                  <a:pt x="1995" y="984"/>
                </a:lnTo>
                <a:lnTo>
                  <a:pt x="1994" y="983"/>
                </a:lnTo>
                <a:lnTo>
                  <a:pt x="1993" y="982"/>
                </a:lnTo>
                <a:lnTo>
                  <a:pt x="1992" y="982"/>
                </a:lnTo>
                <a:lnTo>
                  <a:pt x="1992" y="981"/>
                </a:lnTo>
                <a:lnTo>
                  <a:pt x="1991" y="981"/>
                </a:lnTo>
                <a:lnTo>
                  <a:pt x="1990" y="981"/>
                </a:lnTo>
                <a:lnTo>
                  <a:pt x="1989" y="981"/>
                </a:lnTo>
                <a:lnTo>
                  <a:pt x="1989" y="980"/>
                </a:lnTo>
                <a:lnTo>
                  <a:pt x="1988" y="980"/>
                </a:lnTo>
                <a:lnTo>
                  <a:pt x="1987" y="980"/>
                </a:lnTo>
                <a:lnTo>
                  <a:pt x="1986" y="980"/>
                </a:lnTo>
                <a:lnTo>
                  <a:pt x="1985" y="980"/>
                </a:lnTo>
                <a:lnTo>
                  <a:pt x="1983" y="980"/>
                </a:lnTo>
                <a:lnTo>
                  <a:pt x="1981" y="980"/>
                </a:lnTo>
                <a:lnTo>
                  <a:pt x="1979" y="979"/>
                </a:lnTo>
                <a:lnTo>
                  <a:pt x="1978" y="979"/>
                </a:lnTo>
                <a:lnTo>
                  <a:pt x="1976" y="979"/>
                </a:lnTo>
                <a:lnTo>
                  <a:pt x="1974" y="979"/>
                </a:lnTo>
                <a:lnTo>
                  <a:pt x="1973" y="979"/>
                </a:lnTo>
                <a:lnTo>
                  <a:pt x="1971" y="978"/>
                </a:lnTo>
                <a:lnTo>
                  <a:pt x="1970" y="978"/>
                </a:lnTo>
                <a:lnTo>
                  <a:pt x="1969" y="978"/>
                </a:lnTo>
                <a:lnTo>
                  <a:pt x="1968" y="978"/>
                </a:lnTo>
                <a:lnTo>
                  <a:pt x="1967" y="978"/>
                </a:lnTo>
                <a:lnTo>
                  <a:pt x="1966" y="978"/>
                </a:lnTo>
                <a:lnTo>
                  <a:pt x="1965" y="978"/>
                </a:lnTo>
                <a:lnTo>
                  <a:pt x="1964" y="978"/>
                </a:lnTo>
                <a:lnTo>
                  <a:pt x="1963" y="978"/>
                </a:lnTo>
                <a:lnTo>
                  <a:pt x="1962" y="978"/>
                </a:lnTo>
                <a:lnTo>
                  <a:pt x="1961" y="978"/>
                </a:lnTo>
                <a:lnTo>
                  <a:pt x="1960" y="978"/>
                </a:lnTo>
                <a:lnTo>
                  <a:pt x="1959" y="978"/>
                </a:lnTo>
                <a:lnTo>
                  <a:pt x="1958" y="977"/>
                </a:lnTo>
                <a:lnTo>
                  <a:pt x="1957" y="977"/>
                </a:lnTo>
                <a:lnTo>
                  <a:pt x="1956" y="977"/>
                </a:lnTo>
                <a:lnTo>
                  <a:pt x="1955" y="977"/>
                </a:lnTo>
                <a:lnTo>
                  <a:pt x="1954" y="976"/>
                </a:lnTo>
                <a:lnTo>
                  <a:pt x="1953" y="976"/>
                </a:lnTo>
                <a:lnTo>
                  <a:pt x="1952" y="976"/>
                </a:lnTo>
                <a:lnTo>
                  <a:pt x="1951" y="975"/>
                </a:lnTo>
                <a:lnTo>
                  <a:pt x="1950" y="975"/>
                </a:lnTo>
                <a:lnTo>
                  <a:pt x="1950" y="974"/>
                </a:lnTo>
                <a:lnTo>
                  <a:pt x="1949" y="974"/>
                </a:lnTo>
                <a:lnTo>
                  <a:pt x="1948" y="974"/>
                </a:lnTo>
                <a:lnTo>
                  <a:pt x="1947" y="973"/>
                </a:lnTo>
                <a:lnTo>
                  <a:pt x="1945" y="973"/>
                </a:lnTo>
                <a:lnTo>
                  <a:pt x="1944" y="973"/>
                </a:lnTo>
                <a:lnTo>
                  <a:pt x="1944" y="972"/>
                </a:lnTo>
                <a:lnTo>
                  <a:pt x="1943" y="972"/>
                </a:lnTo>
                <a:lnTo>
                  <a:pt x="1942" y="972"/>
                </a:lnTo>
                <a:lnTo>
                  <a:pt x="1941" y="971"/>
                </a:lnTo>
                <a:lnTo>
                  <a:pt x="1940" y="971"/>
                </a:lnTo>
                <a:lnTo>
                  <a:pt x="1939" y="970"/>
                </a:lnTo>
                <a:lnTo>
                  <a:pt x="1938" y="970"/>
                </a:lnTo>
                <a:lnTo>
                  <a:pt x="1938" y="969"/>
                </a:lnTo>
                <a:lnTo>
                  <a:pt x="1937" y="969"/>
                </a:lnTo>
                <a:lnTo>
                  <a:pt x="1936" y="968"/>
                </a:lnTo>
                <a:lnTo>
                  <a:pt x="1935" y="968"/>
                </a:lnTo>
                <a:lnTo>
                  <a:pt x="1934" y="967"/>
                </a:lnTo>
                <a:lnTo>
                  <a:pt x="1933" y="967"/>
                </a:lnTo>
                <a:lnTo>
                  <a:pt x="1932" y="966"/>
                </a:lnTo>
                <a:lnTo>
                  <a:pt x="1931" y="965"/>
                </a:lnTo>
                <a:lnTo>
                  <a:pt x="1930" y="965"/>
                </a:lnTo>
                <a:lnTo>
                  <a:pt x="1930" y="965"/>
                </a:lnTo>
                <a:lnTo>
                  <a:pt x="1929" y="965"/>
                </a:lnTo>
                <a:lnTo>
                  <a:pt x="1928" y="964"/>
                </a:lnTo>
                <a:lnTo>
                  <a:pt x="1927" y="964"/>
                </a:lnTo>
                <a:lnTo>
                  <a:pt x="1926" y="963"/>
                </a:lnTo>
                <a:lnTo>
                  <a:pt x="1926" y="962"/>
                </a:lnTo>
                <a:lnTo>
                  <a:pt x="1925" y="961"/>
                </a:lnTo>
                <a:lnTo>
                  <a:pt x="1924" y="961"/>
                </a:lnTo>
                <a:lnTo>
                  <a:pt x="1923" y="960"/>
                </a:lnTo>
                <a:lnTo>
                  <a:pt x="1922" y="959"/>
                </a:lnTo>
                <a:lnTo>
                  <a:pt x="1921" y="958"/>
                </a:lnTo>
                <a:lnTo>
                  <a:pt x="1920" y="957"/>
                </a:lnTo>
                <a:lnTo>
                  <a:pt x="1919" y="956"/>
                </a:lnTo>
                <a:lnTo>
                  <a:pt x="1918" y="955"/>
                </a:lnTo>
                <a:lnTo>
                  <a:pt x="1917" y="954"/>
                </a:lnTo>
                <a:lnTo>
                  <a:pt x="1916" y="953"/>
                </a:lnTo>
                <a:lnTo>
                  <a:pt x="1915" y="953"/>
                </a:lnTo>
                <a:lnTo>
                  <a:pt x="1914" y="952"/>
                </a:lnTo>
                <a:lnTo>
                  <a:pt x="1914" y="951"/>
                </a:lnTo>
                <a:lnTo>
                  <a:pt x="1914" y="950"/>
                </a:lnTo>
                <a:lnTo>
                  <a:pt x="1913" y="949"/>
                </a:lnTo>
                <a:lnTo>
                  <a:pt x="1912" y="948"/>
                </a:lnTo>
                <a:lnTo>
                  <a:pt x="1912" y="947"/>
                </a:lnTo>
                <a:lnTo>
                  <a:pt x="1911" y="946"/>
                </a:lnTo>
                <a:lnTo>
                  <a:pt x="1910" y="945"/>
                </a:lnTo>
                <a:lnTo>
                  <a:pt x="1910" y="944"/>
                </a:lnTo>
                <a:lnTo>
                  <a:pt x="1909" y="943"/>
                </a:lnTo>
                <a:lnTo>
                  <a:pt x="1908" y="942"/>
                </a:lnTo>
                <a:lnTo>
                  <a:pt x="1908" y="941"/>
                </a:lnTo>
                <a:lnTo>
                  <a:pt x="1907" y="941"/>
                </a:lnTo>
                <a:lnTo>
                  <a:pt x="1906" y="940"/>
                </a:lnTo>
                <a:lnTo>
                  <a:pt x="1906" y="939"/>
                </a:lnTo>
                <a:lnTo>
                  <a:pt x="1906" y="938"/>
                </a:lnTo>
                <a:lnTo>
                  <a:pt x="1905" y="936"/>
                </a:lnTo>
                <a:lnTo>
                  <a:pt x="1904" y="934"/>
                </a:lnTo>
                <a:lnTo>
                  <a:pt x="1903" y="933"/>
                </a:lnTo>
                <a:lnTo>
                  <a:pt x="1903" y="931"/>
                </a:lnTo>
                <a:lnTo>
                  <a:pt x="1901" y="926"/>
                </a:lnTo>
                <a:lnTo>
                  <a:pt x="1899" y="922"/>
                </a:lnTo>
                <a:lnTo>
                  <a:pt x="1898" y="919"/>
                </a:lnTo>
                <a:lnTo>
                  <a:pt x="1896" y="917"/>
                </a:lnTo>
                <a:lnTo>
                  <a:pt x="1895" y="916"/>
                </a:lnTo>
                <a:lnTo>
                  <a:pt x="1894" y="915"/>
                </a:lnTo>
                <a:lnTo>
                  <a:pt x="1892" y="914"/>
                </a:lnTo>
                <a:lnTo>
                  <a:pt x="1891" y="913"/>
                </a:lnTo>
                <a:lnTo>
                  <a:pt x="1891" y="912"/>
                </a:lnTo>
                <a:lnTo>
                  <a:pt x="1890" y="911"/>
                </a:lnTo>
                <a:lnTo>
                  <a:pt x="1888" y="910"/>
                </a:lnTo>
                <a:lnTo>
                  <a:pt x="1883" y="908"/>
                </a:lnTo>
                <a:lnTo>
                  <a:pt x="1882" y="907"/>
                </a:lnTo>
                <a:lnTo>
                  <a:pt x="1879" y="905"/>
                </a:lnTo>
                <a:lnTo>
                  <a:pt x="1878" y="905"/>
                </a:lnTo>
                <a:lnTo>
                  <a:pt x="1877" y="905"/>
                </a:lnTo>
                <a:lnTo>
                  <a:pt x="1876" y="905"/>
                </a:lnTo>
                <a:lnTo>
                  <a:pt x="1875" y="905"/>
                </a:lnTo>
                <a:lnTo>
                  <a:pt x="1874" y="905"/>
                </a:lnTo>
                <a:lnTo>
                  <a:pt x="1874" y="906"/>
                </a:lnTo>
                <a:lnTo>
                  <a:pt x="1873" y="906"/>
                </a:lnTo>
                <a:lnTo>
                  <a:pt x="1873" y="907"/>
                </a:lnTo>
                <a:lnTo>
                  <a:pt x="1872" y="908"/>
                </a:lnTo>
                <a:lnTo>
                  <a:pt x="1872" y="909"/>
                </a:lnTo>
                <a:lnTo>
                  <a:pt x="1872" y="910"/>
                </a:lnTo>
                <a:lnTo>
                  <a:pt x="1872" y="911"/>
                </a:lnTo>
                <a:lnTo>
                  <a:pt x="1871" y="911"/>
                </a:lnTo>
                <a:lnTo>
                  <a:pt x="1871" y="912"/>
                </a:lnTo>
                <a:lnTo>
                  <a:pt x="1871" y="913"/>
                </a:lnTo>
                <a:lnTo>
                  <a:pt x="1870" y="914"/>
                </a:lnTo>
                <a:lnTo>
                  <a:pt x="1870" y="915"/>
                </a:lnTo>
                <a:lnTo>
                  <a:pt x="1870" y="916"/>
                </a:lnTo>
                <a:lnTo>
                  <a:pt x="1869" y="917"/>
                </a:lnTo>
                <a:lnTo>
                  <a:pt x="1868" y="917"/>
                </a:lnTo>
                <a:lnTo>
                  <a:pt x="1867" y="918"/>
                </a:lnTo>
                <a:lnTo>
                  <a:pt x="1867" y="919"/>
                </a:lnTo>
                <a:lnTo>
                  <a:pt x="1867" y="920"/>
                </a:lnTo>
                <a:lnTo>
                  <a:pt x="1867" y="921"/>
                </a:lnTo>
                <a:lnTo>
                  <a:pt x="1866" y="921"/>
                </a:lnTo>
                <a:lnTo>
                  <a:pt x="1865" y="922"/>
                </a:lnTo>
                <a:lnTo>
                  <a:pt x="1865" y="923"/>
                </a:lnTo>
                <a:lnTo>
                  <a:pt x="1864" y="923"/>
                </a:lnTo>
                <a:lnTo>
                  <a:pt x="1864" y="924"/>
                </a:lnTo>
                <a:lnTo>
                  <a:pt x="1862" y="926"/>
                </a:lnTo>
                <a:lnTo>
                  <a:pt x="1861" y="926"/>
                </a:lnTo>
                <a:lnTo>
                  <a:pt x="1861" y="927"/>
                </a:lnTo>
                <a:lnTo>
                  <a:pt x="1860" y="927"/>
                </a:lnTo>
                <a:lnTo>
                  <a:pt x="1859" y="928"/>
                </a:lnTo>
                <a:lnTo>
                  <a:pt x="1858" y="929"/>
                </a:lnTo>
                <a:lnTo>
                  <a:pt x="1857" y="929"/>
                </a:lnTo>
                <a:lnTo>
                  <a:pt x="1855" y="929"/>
                </a:lnTo>
                <a:lnTo>
                  <a:pt x="1855" y="930"/>
                </a:lnTo>
                <a:lnTo>
                  <a:pt x="1854" y="931"/>
                </a:lnTo>
                <a:lnTo>
                  <a:pt x="1853" y="931"/>
                </a:lnTo>
                <a:lnTo>
                  <a:pt x="1852" y="932"/>
                </a:lnTo>
                <a:lnTo>
                  <a:pt x="1850" y="933"/>
                </a:lnTo>
                <a:lnTo>
                  <a:pt x="1848" y="934"/>
                </a:lnTo>
                <a:lnTo>
                  <a:pt x="1848" y="935"/>
                </a:lnTo>
                <a:lnTo>
                  <a:pt x="1847" y="936"/>
                </a:lnTo>
                <a:lnTo>
                  <a:pt x="1847" y="937"/>
                </a:lnTo>
                <a:lnTo>
                  <a:pt x="1846" y="938"/>
                </a:lnTo>
                <a:lnTo>
                  <a:pt x="1846" y="939"/>
                </a:lnTo>
                <a:lnTo>
                  <a:pt x="1845" y="940"/>
                </a:lnTo>
                <a:lnTo>
                  <a:pt x="1844" y="941"/>
                </a:lnTo>
                <a:lnTo>
                  <a:pt x="1843" y="941"/>
                </a:lnTo>
                <a:lnTo>
                  <a:pt x="1843" y="942"/>
                </a:lnTo>
                <a:lnTo>
                  <a:pt x="1843" y="943"/>
                </a:lnTo>
                <a:lnTo>
                  <a:pt x="1842" y="944"/>
                </a:lnTo>
                <a:lnTo>
                  <a:pt x="1840" y="946"/>
                </a:lnTo>
                <a:lnTo>
                  <a:pt x="1839" y="946"/>
                </a:lnTo>
                <a:lnTo>
                  <a:pt x="1836" y="949"/>
                </a:lnTo>
                <a:lnTo>
                  <a:pt x="1835" y="949"/>
                </a:lnTo>
                <a:lnTo>
                  <a:pt x="1833" y="950"/>
                </a:lnTo>
                <a:lnTo>
                  <a:pt x="1832" y="951"/>
                </a:lnTo>
                <a:lnTo>
                  <a:pt x="1829" y="953"/>
                </a:lnTo>
                <a:lnTo>
                  <a:pt x="1822" y="954"/>
                </a:lnTo>
                <a:lnTo>
                  <a:pt x="1821" y="955"/>
                </a:lnTo>
                <a:lnTo>
                  <a:pt x="1819" y="955"/>
                </a:lnTo>
                <a:lnTo>
                  <a:pt x="1819" y="956"/>
                </a:lnTo>
                <a:lnTo>
                  <a:pt x="1818" y="956"/>
                </a:lnTo>
                <a:lnTo>
                  <a:pt x="1810" y="959"/>
                </a:lnTo>
                <a:lnTo>
                  <a:pt x="1807" y="960"/>
                </a:lnTo>
                <a:lnTo>
                  <a:pt x="1806" y="961"/>
                </a:lnTo>
                <a:lnTo>
                  <a:pt x="1804" y="962"/>
                </a:lnTo>
                <a:lnTo>
                  <a:pt x="1803" y="962"/>
                </a:lnTo>
                <a:lnTo>
                  <a:pt x="1802" y="963"/>
                </a:lnTo>
                <a:lnTo>
                  <a:pt x="1799" y="965"/>
                </a:lnTo>
                <a:lnTo>
                  <a:pt x="1795" y="966"/>
                </a:lnTo>
                <a:lnTo>
                  <a:pt x="1790" y="969"/>
                </a:lnTo>
                <a:lnTo>
                  <a:pt x="1788" y="969"/>
                </a:lnTo>
                <a:lnTo>
                  <a:pt x="1785" y="970"/>
                </a:lnTo>
                <a:lnTo>
                  <a:pt x="1783" y="970"/>
                </a:lnTo>
                <a:lnTo>
                  <a:pt x="1781" y="971"/>
                </a:lnTo>
                <a:lnTo>
                  <a:pt x="1780" y="971"/>
                </a:lnTo>
                <a:lnTo>
                  <a:pt x="1777" y="972"/>
                </a:lnTo>
                <a:lnTo>
                  <a:pt x="1774" y="972"/>
                </a:lnTo>
                <a:lnTo>
                  <a:pt x="1771" y="972"/>
                </a:lnTo>
                <a:lnTo>
                  <a:pt x="1770" y="972"/>
                </a:lnTo>
                <a:lnTo>
                  <a:pt x="1769" y="972"/>
                </a:lnTo>
                <a:lnTo>
                  <a:pt x="1767" y="972"/>
                </a:lnTo>
                <a:lnTo>
                  <a:pt x="1766" y="972"/>
                </a:lnTo>
                <a:lnTo>
                  <a:pt x="1765" y="972"/>
                </a:lnTo>
                <a:lnTo>
                  <a:pt x="1764" y="972"/>
                </a:lnTo>
                <a:lnTo>
                  <a:pt x="1762" y="972"/>
                </a:lnTo>
                <a:lnTo>
                  <a:pt x="1761" y="972"/>
                </a:lnTo>
                <a:lnTo>
                  <a:pt x="1760" y="971"/>
                </a:lnTo>
                <a:lnTo>
                  <a:pt x="1759" y="971"/>
                </a:lnTo>
                <a:lnTo>
                  <a:pt x="1759" y="971"/>
                </a:lnTo>
                <a:lnTo>
                  <a:pt x="1758" y="971"/>
                </a:lnTo>
                <a:lnTo>
                  <a:pt x="1756" y="970"/>
                </a:lnTo>
                <a:lnTo>
                  <a:pt x="1755" y="970"/>
                </a:lnTo>
                <a:lnTo>
                  <a:pt x="1753" y="970"/>
                </a:lnTo>
                <a:lnTo>
                  <a:pt x="1753" y="969"/>
                </a:lnTo>
                <a:lnTo>
                  <a:pt x="1752" y="969"/>
                </a:lnTo>
                <a:lnTo>
                  <a:pt x="1750" y="968"/>
                </a:lnTo>
                <a:lnTo>
                  <a:pt x="1749" y="968"/>
                </a:lnTo>
                <a:lnTo>
                  <a:pt x="1748" y="968"/>
                </a:lnTo>
                <a:lnTo>
                  <a:pt x="1747" y="967"/>
                </a:lnTo>
                <a:lnTo>
                  <a:pt x="1747" y="967"/>
                </a:lnTo>
                <a:lnTo>
                  <a:pt x="1746" y="966"/>
                </a:lnTo>
                <a:lnTo>
                  <a:pt x="1745" y="966"/>
                </a:lnTo>
                <a:lnTo>
                  <a:pt x="1742" y="966"/>
                </a:lnTo>
                <a:lnTo>
                  <a:pt x="1739" y="966"/>
                </a:lnTo>
                <a:lnTo>
                  <a:pt x="1738" y="966"/>
                </a:lnTo>
                <a:lnTo>
                  <a:pt x="1736" y="966"/>
                </a:lnTo>
                <a:lnTo>
                  <a:pt x="1735" y="966"/>
                </a:lnTo>
                <a:lnTo>
                  <a:pt x="1735" y="966"/>
                </a:lnTo>
                <a:lnTo>
                  <a:pt x="1731" y="967"/>
                </a:lnTo>
                <a:lnTo>
                  <a:pt x="1730" y="967"/>
                </a:lnTo>
                <a:lnTo>
                  <a:pt x="1729" y="967"/>
                </a:lnTo>
                <a:lnTo>
                  <a:pt x="1727" y="967"/>
                </a:lnTo>
                <a:lnTo>
                  <a:pt x="1726" y="967"/>
                </a:lnTo>
                <a:lnTo>
                  <a:pt x="1725" y="967"/>
                </a:lnTo>
                <a:lnTo>
                  <a:pt x="1724" y="967"/>
                </a:lnTo>
                <a:lnTo>
                  <a:pt x="1723" y="967"/>
                </a:lnTo>
                <a:lnTo>
                  <a:pt x="1723" y="967"/>
                </a:lnTo>
                <a:lnTo>
                  <a:pt x="1722" y="967"/>
                </a:lnTo>
                <a:lnTo>
                  <a:pt x="1721" y="967"/>
                </a:lnTo>
                <a:lnTo>
                  <a:pt x="1720" y="967"/>
                </a:lnTo>
                <a:lnTo>
                  <a:pt x="1719" y="967"/>
                </a:lnTo>
                <a:lnTo>
                  <a:pt x="1718" y="967"/>
                </a:lnTo>
                <a:lnTo>
                  <a:pt x="1717" y="967"/>
                </a:lnTo>
                <a:lnTo>
                  <a:pt x="1716" y="966"/>
                </a:lnTo>
                <a:lnTo>
                  <a:pt x="1715" y="966"/>
                </a:lnTo>
                <a:lnTo>
                  <a:pt x="1714" y="966"/>
                </a:lnTo>
                <a:lnTo>
                  <a:pt x="1713" y="966"/>
                </a:lnTo>
                <a:lnTo>
                  <a:pt x="1712" y="966"/>
                </a:lnTo>
                <a:lnTo>
                  <a:pt x="1711" y="965"/>
                </a:lnTo>
                <a:lnTo>
                  <a:pt x="1711" y="965"/>
                </a:lnTo>
                <a:lnTo>
                  <a:pt x="1710" y="965"/>
                </a:lnTo>
                <a:lnTo>
                  <a:pt x="1707" y="965"/>
                </a:lnTo>
                <a:lnTo>
                  <a:pt x="1706" y="964"/>
                </a:lnTo>
                <a:lnTo>
                  <a:pt x="1705" y="964"/>
                </a:lnTo>
                <a:lnTo>
                  <a:pt x="1703" y="963"/>
                </a:lnTo>
                <a:lnTo>
                  <a:pt x="1702" y="962"/>
                </a:lnTo>
                <a:lnTo>
                  <a:pt x="1701" y="961"/>
                </a:lnTo>
                <a:lnTo>
                  <a:pt x="1700" y="961"/>
                </a:lnTo>
                <a:lnTo>
                  <a:pt x="1699" y="960"/>
                </a:lnTo>
                <a:lnTo>
                  <a:pt x="1698" y="959"/>
                </a:lnTo>
                <a:lnTo>
                  <a:pt x="1697" y="958"/>
                </a:lnTo>
                <a:lnTo>
                  <a:pt x="1696" y="957"/>
                </a:lnTo>
                <a:lnTo>
                  <a:pt x="1695" y="956"/>
                </a:lnTo>
                <a:lnTo>
                  <a:pt x="1694" y="955"/>
                </a:lnTo>
                <a:lnTo>
                  <a:pt x="1693" y="954"/>
                </a:lnTo>
                <a:lnTo>
                  <a:pt x="1692" y="953"/>
                </a:lnTo>
                <a:lnTo>
                  <a:pt x="1690" y="952"/>
                </a:lnTo>
                <a:lnTo>
                  <a:pt x="1688" y="951"/>
                </a:lnTo>
                <a:lnTo>
                  <a:pt x="1683" y="948"/>
                </a:lnTo>
                <a:lnTo>
                  <a:pt x="1681" y="947"/>
                </a:lnTo>
                <a:lnTo>
                  <a:pt x="1678" y="945"/>
                </a:lnTo>
                <a:lnTo>
                  <a:pt x="1675" y="944"/>
                </a:lnTo>
                <a:lnTo>
                  <a:pt x="1674" y="943"/>
                </a:lnTo>
                <a:lnTo>
                  <a:pt x="1673" y="942"/>
                </a:lnTo>
                <a:lnTo>
                  <a:pt x="1672" y="942"/>
                </a:lnTo>
                <a:lnTo>
                  <a:pt x="1671" y="941"/>
                </a:lnTo>
                <a:lnTo>
                  <a:pt x="1670" y="941"/>
                </a:lnTo>
                <a:lnTo>
                  <a:pt x="1669" y="942"/>
                </a:lnTo>
                <a:lnTo>
                  <a:pt x="1668" y="942"/>
                </a:lnTo>
                <a:lnTo>
                  <a:pt x="1667" y="942"/>
                </a:lnTo>
                <a:lnTo>
                  <a:pt x="1666" y="943"/>
                </a:lnTo>
                <a:lnTo>
                  <a:pt x="1664" y="943"/>
                </a:lnTo>
                <a:lnTo>
                  <a:pt x="1663" y="943"/>
                </a:lnTo>
                <a:lnTo>
                  <a:pt x="1663" y="943"/>
                </a:lnTo>
                <a:lnTo>
                  <a:pt x="1662" y="944"/>
                </a:lnTo>
                <a:lnTo>
                  <a:pt x="1660" y="944"/>
                </a:lnTo>
                <a:lnTo>
                  <a:pt x="1658" y="944"/>
                </a:lnTo>
                <a:lnTo>
                  <a:pt x="1657" y="944"/>
                </a:lnTo>
                <a:lnTo>
                  <a:pt x="1656" y="944"/>
                </a:lnTo>
                <a:lnTo>
                  <a:pt x="1655" y="944"/>
                </a:lnTo>
                <a:lnTo>
                  <a:pt x="1655" y="945"/>
                </a:lnTo>
                <a:lnTo>
                  <a:pt x="1654" y="945"/>
                </a:lnTo>
                <a:lnTo>
                  <a:pt x="1654" y="944"/>
                </a:lnTo>
                <a:lnTo>
                  <a:pt x="1653" y="944"/>
                </a:lnTo>
                <a:lnTo>
                  <a:pt x="1652" y="944"/>
                </a:lnTo>
                <a:lnTo>
                  <a:pt x="1651" y="944"/>
                </a:lnTo>
                <a:lnTo>
                  <a:pt x="1649" y="944"/>
                </a:lnTo>
                <a:lnTo>
                  <a:pt x="1647" y="945"/>
                </a:lnTo>
                <a:lnTo>
                  <a:pt x="1646" y="945"/>
                </a:lnTo>
                <a:lnTo>
                  <a:pt x="1643" y="945"/>
                </a:lnTo>
                <a:lnTo>
                  <a:pt x="1642" y="945"/>
                </a:lnTo>
                <a:lnTo>
                  <a:pt x="1638" y="947"/>
                </a:lnTo>
                <a:lnTo>
                  <a:pt x="1635" y="948"/>
                </a:lnTo>
                <a:lnTo>
                  <a:pt x="1634" y="948"/>
                </a:lnTo>
                <a:lnTo>
                  <a:pt x="1633" y="949"/>
                </a:lnTo>
                <a:lnTo>
                  <a:pt x="1629" y="950"/>
                </a:lnTo>
                <a:lnTo>
                  <a:pt x="1628" y="950"/>
                </a:lnTo>
                <a:lnTo>
                  <a:pt x="1627" y="951"/>
                </a:lnTo>
                <a:lnTo>
                  <a:pt x="1627" y="951"/>
                </a:lnTo>
                <a:lnTo>
                  <a:pt x="1625" y="952"/>
                </a:lnTo>
                <a:lnTo>
                  <a:pt x="1624" y="952"/>
                </a:lnTo>
                <a:lnTo>
                  <a:pt x="1623" y="952"/>
                </a:lnTo>
                <a:lnTo>
                  <a:pt x="1622" y="952"/>
                </a:lnTo>
                <a:lnTo>
                  <a:pt x="1621" y="953"/>
                </a:lnTo>
                <a:lnTo>
                  <a:pt x="1620" y="953"/>
                </a:lnTo>
                <a:lnTo>
                  <a:pt x="1619" y="953"/>
                </a:lnTo>
                <a:lnTo>
                  <a:pt x="1619" y="953"/>
                </a:lnTo>
                <a:lnTo>
                  <a:pt x="1618" y="953"/>
                </a:lnTo>
                <a:lnTo>
                  <a:pt x="1617" y="953"/>
                </a:lnTo>
                <a:lnTo>
                  <a:pt x="1616" y="954"/>
                </a:lnTo>
                <a:lnTo>
                  <a:pt x="1615" y="955"/>
                </a:lnTo>
                <a:lnTo>
                  <a:pt x="1615" y="955"/>
                </a:lnTo>
                <a:lnTo>
                  <a:pt x="1615" y="956"/>
                </a:lnTo>
                <a:lnTo>
                  <a:pt x="1614" y="957"/>
                </a:lnTo>
                <a:lnTo>
                  <a:pt x="1613" y="958"/>
                </a:lnTo>
                <a:lnTo>
                  <a:pt x="1612" y="959"/>
                </a:lnTo>
                <a:lnTo>
                  <a:pt x="1612" y="960"/>
                </a:lnTo>
                <a:lnTo>
                  <a:pt x="1611" y="960"/>
                </a:lnTo>
                <a:lnTo>
                  <a:pt x="1611" y="961"/>
                </a:lnTo>
                <a:lnTo>
                  <a:pt x="1610" y="963"/>
                </a:lnTo>
                <a:lnTo>
                  <a:pt x="1610" y="964"/>
                </a:lnTo>
                <a:lnTo>
                  <a:pt x="1609" y="964"/>
                </a:lnTo>
                <a:lnTo>
                  <a:pt x="1609" y="965"/>
                </a:lnTo>
                <a:lnTo>
                  <a:pt x="1609" y="965"/>
                </a:lnTo>
                <a:lnTo>
                  <a:pt x="1608" y="966"/>
                </a:lnTo>
                <a:lnTo>
                  <a:pt x="1608" y="967"/>
                </a:lnTo>
                <a:lnTo>
                  <a:pt x="1607" y="968"/>
                </a:lnTo>
                <a:lnTo>
                  <a:pt x="1606" y="972"/>
                </a:lnTo>
                <a:lnTo>
                  <a:pt x="1605" y="974"/>
                </a:lnTo>
                <a:lnTo>
                  <a:pt x="1604" y="976"/>
                </a:lnTo>
                <a:lnTo>
                  <a:pt x="1603" y="977"/>
                </a:lnTo>
                <a:lnTo>
                  <a:pt x="1603" y="978"/>
                </a:lnTo>
                <a:lnTo>
                  <a:pt x="1602" y="979"/>
                </a:lnTo>
                <a:lnTo>
                  <a:pt x="1600" y="981"/>
                </a:lnTo>
                <a:lnTo>
                  <a:pt x="1596" y="984"/>
                </a:lnTo>
                <a:lnTo>
                  <a:pt x="1593" y="986"/>
                </a:lnTo>
                <a:lnTo>
                  <a:pt x="1592" y="987"/>
                </a:lnTo>
                <a:lnTo>
                  <a:pt x="1591" y="988"/>
                </a:lnTo>
                <a:lnTo>
                  <a:pt x="1590" y="988"/>
                </a:lnTo>
                <a:lnTo>
                  <a:pt x="1589" y="989"/>
                </a:lnTo>
                <a:lnTo>
                  <a:pt x="1588" y="990"/>
                </a:lnTo>
                <a:lnTo>
                  <a:pt x="1587" y="990"/>
                </a:lnTo>
                <a:lnTo>
                  <a:pt x="1584" y="990"/>
                </a:lnTo>
                <a:lnTo>
                  <a:pt x="1583" y="990"/>
                </a:lnTo>
                <a:lnTo>
                  <a:pt x="1583" y="991"/>
                </a:lnTo>
                <a:lnTo>
                  <a:pt x="1582" y="991"/>
                </a:lnTo>
                <a:lnTo>
                  <a:pt x="1581" y="991"/>
                </a:lnTo>
                <a:lnTo>
                  <a:pt x="1580" y="991"/>
                </a:lnTo>
                <a:lnTo>
                  <a:pt x="1579" y="992"/>
                </a:lnTo>
                <a:lnTo>
                  <a:pt x="1578" y="992"/>
                </a:lnTo>
                <a:lnTo>
                  <a:pt x="1577" y="992"/>
                </a:lnTo>
                <a:lnTo>
                  <a:pt x="1575" y="993"/>
                </a:lnTo>
                <a:lnTo>
                  <a:pt x="1574" y="993"/>
                </a:lnTo>
                <a:lnTo>
                  <a:pt x="1573" y="993"/>
                </a:lnTo>
                <a:lnTo>
                  <a:pt x="1572" y="993"/>
                </a:lnTo>
                <a:lnTo>
                  <a:pt x="1569" y="993"/>
                </a:lnTo>
                <a:lnTo>
                  <a:pt x="1568" y="993"/>
                </a:lnTo>
                <a:lnTo>
                  <a:pt x="1567" y="993"/>
                </a:lnTo>
                <a:lnTo>
                  <a:pt x="1567" y="993"/>
                </a:lnTo>
                <a:lnTo>
                  <a:pt x="1566" y="993"/>
                </a:lnTo>
                <a:lnTo>
                  <a:pt x="1565" y="993"/>
                </a:lnTo>
                <a:lnTo>
                  <a:pt x="1564" y="993"/>
                </a:lnTo>
                <a:lnTo>
                  <a:pt x="1563" y="993"/>
                </a:lnTo>
                <a:lnTo>
                  <a:pt x="1562" y="993"/>
                </a:lnTo>
                <a:lnTo>
                  <a:pt x="1560" y="993"/>
                </a:lnTo>
                <a:lnTo>
                  <a:pt x="1558" y="993"/>
                </a:lnTo>
                <a:lnTo>
                  <a:pt x="1557" y="993"/>
                </a:lnTo>
                <a:lnTo>
                  <a:pt x="1555" y="992"/>
                </a:lnTo>
                <a:lnTo>
                  <a:pt x="1554" y="992"/>
                </a:lnTo>
                <a:lnTo>
                  <a:pt x="1553" y="991"/>
                </a:lnTo>
                <a:lnTo>
                  <a:pt x="1552" y="991"/>
                </a:lnTo>
                <a:lnTo>
                  <a:pt x="1551" y="991"/>
                </a:lnTo>
                <a:lnTo>
                  <a:pt x="1550" y="991"/>
                </a:lnTo>
                <a:lnTo>
                  <a:pt x="1550" y="992"/>
                </a:lnTo>
                <a:lnTo>
                  <a:pt x="1550" y="993"/>
                </a:lnTo>
                <a:lnTo>
                  <a:pt x="1550" y="995"/>
                </a:lnTo>
                <a:lnTo>
                  <a:pt x="1550" y="996"/>
                </a:lnTo>
                <a:lnTo>
                  <a:pt x="1550" y="997"/>
                </a:lnTo>
                <a:lnTo>
                  <a:pt x="1550" y="998"/>
                </a:lnTo>
                <a:lnTo>
                  <a:pt x="1550" y="999"/>
                </a:lnTo>
                <a:lnTo>
                  <a:pt x="1550" y="1001"/>
                </a:lnTo>
                <a:lnTo>
                  <a:pt x="1550" y="1002"/>
                </a:lnTo>
                <a:lnTo>
                  <a:pt x="1550" y="1002"/>
                </a:lnTo>
                <a:lnTo>
                  <a:pt x="1550" y="1003"/>
                </a:lnTo>
                <a:lnTo>
                  <a:pt x="1550" y="1004"/>
                </a:lnTo>
                <a:lnTo>
                  <a:pt x="1550" y="1005"/>
                </a:lnTo>
                <a:lnTo>
                  <a:pt x="1550" y="1009"/>
                </a:lnTo>
                <a:lnTo>
                  <a:pt x="1550" y="1010"/>
                </a:lnTo>
                <a:lnTo>
                  <a:pt x="1550" y="1011"/>
                </a:lnTo>
                <a:lnTo>
                  <a:pt x="1545" y="1011"/>
                </a:lnTo>
                <a:lnTo>
                  <a:pt x="1545" y="1013"/>
                </a:lnTo>
                <a:lnTo>
                  <a:pt x="1545" y="1015"/>
                </a:lnTo>
                <a:lnTo>
                  <a:pt x="1545" y="1016"/>
                </a:lnTo>
                <a:lnTo>
                  <a:pt x="1545" y="1017"/>
                </a:lnTo>
                <a:lnTo>
                  <a:pt x="1545" y="1019"/>
                </a:lnTo>
                <a:lnTo>
                  <a:pt x="1545" y="1021"/>
                </a:lnTo>
                <a:lnTo>
                  <a:pt x="1545" y="1029"/>
                </a:lnTo>
                <a:lnTo>
                  <a:pt x="1545" y="1031"/>
                </a:lnTo>
                <a:lnTo>
                  <a:pt x="1545" y="1034"/>
                </a:lnTo>
                <a:lnTo>
                  <a:pt x="1545" y="1037"/>
                </a:lnTo>
                <a:lnTo>
                  <a:pt x="1546" y="1038"/>
                </a:lnTo>
                <a:lnTo>
                  <a:pt x="1546" y="1039"/>
                </a:lnTo>
                <a:lnTo>
                  <a:pt x="1546" y="1041"/>
                </a:lnTo>
                <a:lnTo>
                  <a:pt x="1546" y="1043"/>
                </a:lnTo>
                <a:lnTo>
                  <a:pt x="1546" y="1044"/>
                </a:lnTo>
                <a:lnTo>
                  <a:pt x="1546" y="1046"/>
                </a:lnTo>
                <a:lnTo>
                  <a:pt x="1546" y="1048"/>
                </a:lnTo>
                <a:lnTo>
                  <a:pt x="1546" y="1050"/>
                </a:lnTo>
                <a:lnTo>
                  <a:pt x="1546" y="1050"/>
                </a:lnTo>
                <a:lnTo>
                  <a:pt x="1546" y="1051"/>
                </a:lnTo>
                <a:lnTo>
                  <a:pt x="1545" y="1053"/>
                </a:lnTo>
                <a:lnTo>
                  <a:pt x="1545" y="1054"/>
                </a:lnTo>
                <a:lnTo>
                  <a:pt x="1543" y="1054"/>
                </a:lnTo>
                <a:lnTo>
                  <a:pt x="1542" y="1054"/>
                </a:lnTo>
                <a:lnTo>
                  <a:pt x="1540" y="1054"/>
                </a:lnTo>
                <a:lnTo>
                  <a:pt x="1538" y="1054"/>
                </a:lnTo>
                <a:lnTo>
                  <a:pt x="1535" y="1055"/>
                </a:lnTo>
                <a:lnTo>
                  <a:pt x="1533" y="1055"/>
                </a:lnTo>
                <a:lnTo>
                  <a:pt x="1531" y="1055"/>
                </a:lnTo>
                <a:lnTo>
                  <a:pt x="1532" y="1057"/>
                </a:lnTo>
                <a:lnTo>
                  <a:pt x="1534" y="1060"/>
                </a:lnTo>
                <a:lnTo>
                  <a:pt x="1536" y="1062"/>
                </a:lnTo>
                <a:lnTo>
                  <a:pt x="1537" y="1063"/>
                </a:lnTo>
                <a:lnTo>
                  <a:pt x="1538" y="1064"/>
                </a:lnTo>
                <a:lnTo>
                  <a:pt x="1539" y="1065"/>
                </a:lnTo>
                <a:lnTo>
                  <a:pt x="1539" y="1066"/>
                </a:lnTo>
                <a:lnTo>
                  <a:pt x="1543" y="1071"/>
                </a:lnTo>
                <a:lnTo>
                  <a:pt x="1543" y="1073"/>
                </a:lnTo>
                <a:lnTo>
                  <a:pt x="1545" y="1074"/>
                </a:lnTo>
                <a:lnTo>
                  <a:pt x="1545" y="1075"/>
                </a:lnTo>
                <a:lnTo>
                  <a:pt x="1546" y="1077"/>
                </a:lnTo>
                <a:lnTo>
                  <a:pt x="1547" y="1078"/>
                </a:lnTo>
                <a:lnTo>
                  <a:pt x="1548" y="1078"/>
                </a:lnTo>
                <a:lnTo>
                  <a:pt x="1549" y="1080"/>
                </a:lnTo>
                <a:lnTo>
                  <a:pt x="1552" y="1084"/>
                </a:lnTo>
                <a:lnTo>
                  <a:pt x="1554" y="1086"/>
                </a:lnTo>
                <a:lnTo>
                  <a:pt x="1555" y="1087"/>
                </a:lnTo>
                <a:lnTo>
                  <a:pt x="1554" y="1088"/>
                </a:lnTo>
                <a:lnTo>
                  <a:pt x="1553" y="1088"/>
                </a:lnTo>
                <a:lnTo>
                  <a:pt x="1551" y="1088"/>
                </a:lnTo>
                <a:lnTo>
                  <a:pt x="1550" y="1088"/>
                </a:lnTo>
                <a:lnTo>
                  <a:pt x="1549" y="1088"/>
                </a:lnTo>
                <a:lnTo>
                  <a:pt x="1547" y="1088"/>
                </a:lnTo>
                <a:lnTo>
                  <a:pt x="1546" y="1088"/>
                </a:lnTo>
                <a:lnTo>
                  <a:pt x="1545" y="1088"/>
                </a:lnTo>
                <a:lnTo>
                  <a:pt x="1545" y="1091"/>
                </a:lnTo>
                <a:lnTo>
                  <a:pt x="1545" y="1094"/>
                </a:lnTo>
                <a:lnTo>
                  <a:pt x="1545" y="1099"/>
                </a:lnTo>
                <a:lnTo>
                  <a:pt x="1545" y="1100"/>
                </a:lnTo>
                <a:lnTo>
                  <a:pt x="1545" y="1101"/>
                </a:lnTo>
                <a:lnTo>
                  <a:pt x="1544" y="1101"/>
                </a:lnTo>
                <a:lnTo>
                  <a:pt x="1543" y="1101"/>
                </a:lnTo>
                <a:lnTo>
                  <a:pt x="1540" y="1101"/>
                </a:lnTo>
                <a:lnTo>
                  <a:pt x="1536" y="1102"/>
                </a:lnTo>
                <a:lnTo>
                  <a:pt x="1535" y="1101"/>
                </a:lnTo>
                <a:lnTo>
                  <a:pt x="1534" y="1101"/>
                </a:lnTo>
                <a:lnTo>
                  <a:pt x="1533" y="1101"/>
                </a:lnTo>
                <a:lnTo>
                  <a:pt x="1533" y="1102"/>
                </a:lnTo>
                <a:lnTo>
                  <a:pt x="1532" y="1102"/>
                </a:lnTo>
                <a:lnTo>
                  <a:pt x="1529" y="1100"/>
                </a:lnTo>
                <a:lnTo>
                  <a:pt x="1528" y="1100"/>
                </a:lnTo>
                <a:lnTo>
                  <a:pt x="1527" y="1100"/>
                </a:lnTo>
                <a:lnTo>
                  <a:pt x="1523" y="1100"/>
                </a:lnTo>
                <a:lnTo>
                  <a:pt x="1521" y="1100"/>
                </a:lnTo>
                <a:lnTo>
                  <a:pt x="1519" y="1100"/>
                </a:lnTo>
                <a:lnTo>
                  <a:pt x="1519" y="1100"/>
                </a:lnTo>
                <a:lnTo>
                  <a:pt x="1517" y="1100"/>
                </a:lnTo>
                <a:lnTo>
                  <a:pt x="1516" y="1100"/>
                </a:lnTo>
                <a:lnTo>
                  <a:pt x="1515" y="1100"/>
                </a:lnTo>
                <a:lnTo>
                  <a:pt x="1514" y="1100"/>
                </a:lnTo>
                <a:lnTo>
                  <a:pt x="1512" y="1100"/>
                </a:lnTo>
                <a:lnTo>
                  <a:pt x="1509" y="1100"/>
                </a:lnTo>
                <a:lnTo>
                  <a:pt x="1507" y="1101"/>
                </a:lnTo>
                <a:lnTo>
                  <a:pt x="1506" y="1101"/>
                </a:lnTo>
                <a:lnTo>
                  <a:pt x="1505" y="1101"/>
                </a:lnTo>
                <a:lnTo>
                  <a:pt x="1504" y="1101"/>
                </a:lnTo>
                <a:lnTo>
                  <a:pt x="1502" y="1101"/>
                </a:lnTo>
                <a:lnTo>
                  <a:pt x="1501" y="1101"/>
                </a:lnTo>
                <a:lnTo>
                  <a:pt x="1500" y="1101"/>
                </a:lnTo>
                <a:lnTo>
                  <a:pt x="1499" y="1100"/>
                </a:lnTo>
                <a:lnTo>
                  <a:pt x="1497" y="1100"/>
                </a:lnTo>
                <a:lnTo>
                  <a:pt x="1497" y="1102"/>
                </a:lnTo>
                <a:lnTo>
                  <a:pt x="1497" y="1105"/>
                </a:lnTo>
                <a:lnTo>
                  <a:pt x="1497" y="1108"/>
                </a:lnTo>
                <a:lnTo>
                  <a:pt x="1497" y="1110"/>
                </a:lnTo>
                <a:lnTo>
                  <a:pt x="1497" y="1113"/>
                </a:lnTo>
                <a:lnTo>
                  <a:pt x="1497" y="1115"/>
                </a:lnTo>
                <a:lnTo>
                  <a:pt x="1497" y="1119"/>
                </a:lnTo>
                <a:lnTo>
                  <a:pt x="1497" y="1121"/>
                </a:lnTo>
                <a:lnTo>
                  <a:pt x="1497" y="1124"/>
                </a:lnTo>
                <a:lnTo>
                  <a:pt x="1497" y="1125"/>
                </a:lnTo>
                <a:lnTo>
                  <a:pt x="1497" y="1127"/>
                </a:lnTo>
                <a:lnTo>
                  <a:pt x="1497" y="1130"/>
                </a:lnTo>
                <a:lnTo>
                  <a:pt x="1497" y="1132"/>
                </a:lnTo>
                <a:lnTo>
                  <a:pt x="1497" y="1133"/>
                </a:lnTo>
                <a:lnTo>
                  <a:pt x="1497" y="1134"/>
                </a:lnTo>
                <a:lnTo>
                  <a:pt x="1498" y="1139"/>
                </a:lnTo>
                <a:lnTo>
                  <a:pt x="1498" y="1142"/>
                </a:lnTo>
                <a:lnTo>
                  <a:pt x="1504" y="1141"/>
                </a:lnTo>
                <a:lnTo>
                  <a:pt x="1506" y="1141"/>
                </a:lnTo>
                <a:lnTo>
                  <a:pt x="1508" y="1141"/>
                </a:lnTo>
                <a:lnTo>
                  <a:pt x="1512" y="1141"/>
                </a:lnTo>
                <a:lnTo>
                  <a:pt x="1516" y="1141"/>
                </a:lnTo>
                <a:lnTo>
                  <a:pt x="1517" y="1141"/>
                </a:lnTo>
                <a:lnTo>
                  <a:pt x="1520" y="1141"/>
                </a:lnTo>
                <a:lnTo>
                  <a:pt x="1521" y="1141"/>
                </a:lnTo>
                <a:lnTo>
                  <a:pt x="1525" y="1141"/>
                </a:lnTo>
                <a:lnTo>
                  <a:pt x="1529" y="1141"/>
                </a:lnTo>
                <a:lnTo>
                  <a:pt x="1530" y="1141"/>
                </a:lnTo>
                <a:lnTo>
                  <a:pt x="1533" y="1141"/>
                </a:lnTo>
                <a:lnTo>
                  <a:pt x="1537" y="1141"/>
                </a:lnTo>
                <a:lnTo>
                  <a:pt x="1541" y="1141"/>
                </a:lnTo>
                <a:lnTo>
                  <a:pt x="1543" y="1141"/>
                </a:lnTo>
                <a:lnTo>
                  <a:pt x="1543" y="1141"/>
                </a:lnTo>
                <a:lnTo>
                  <a:pt x="1550" y="1140"/>
                </a:lnTo>
                <a:lnTo>
                  <a:pt x="1551" y="1140"/>
                </a:lnTo>
                <a:lnTo>
                  <a:pt x="1552" y="1140"/>
                </a:lnTo>
                <a:lnTo>
                  <a:pt x="1553" y="1140"/>
                </a:lnTo>
                <a:lnTo>
                  <a:pt x="1557" y="1140"/>
                </a:lnTo>
                <a:lnTo>
                  <a:pt x="1559" y="1140"/>
                </a:lnTo>
                <a:lnTo>
                  <a:pt x="1567" y="1140"/>
                </a:lnTo>
                <a:lnTo>
                  <a:pt x="1567" y="1140"/>
                </a:lnTo>
                <a:lnTo>
                  <a:pt x="1570" y="1140"/>
                </a:lnTo>
                <a:lnTo>
                  <a:pt x="1572" y="1140"/>
                </a:lnTo>
                <a:lnTo>
                  <a:pt x="1572" y="1141"/>
                </a:lnTo>
                <a:lnTo>
                  <a:pt x="1572" y="1143"/>
                </a:lnTo>
                <a:lnTo>
                  <a:pt x="1572" y="1145"/>
                </a:lnTo>
                <a:lnTo>
                  <a:pt x="1575" y="1145"/>
                </a:lnTo>
                <a:lnTo>
                  <a:pt x="1579" y="1145"/>
                </a:lnTo>
                <a:lnTo>
                  <a:pt x="1584" y="1145"/>
                </a:lnTo>
                <a:lnTo>
                  <a:pt x="1589" y="1145"/>
                </a:lnTo>
                <a:lnTo>
                  <a:pt x="1590" y="1145"/>
                </a:lnTo>
                <a:lnTo>
                  <a:pt x="1591" y="1145"/>
                </a:lnTo>
                <a:lnTo>
                  <a:pt x="1591" y="1146"/>
                </a:lnTo>
                <a:lnTo>
                  <a:pt x="1591" y="1146"/>
                </a:lnTo>
                <a:lnTo>
                  <a:pt x="1591" y="1147"/>
                </a:lnTo>
                <a:lnTo>
                  <a:pt x="1591" y="1148"/>
                </a:lnTo>
                <a:lnTo>
                  <a:pt x="1591" y="1150"/>
                </a:lnTo>
                <a:lnTo>
                  <a:pt x="1591" y="1152"/>
                </a:lnTo>
                <a:lnTo>
                  <a:pt x="1591" y="1153"/>
                </a:lnTo>
                <a:lnTo>
                  <a:pt x="1591" y="1155"/>
                </a:lnTo>
                <a:lnTo>
                  <a:pt x="1591" y="1156"/>
                </a:lnTo>
                <a:lnTo>
                  <a:pt x="1591" y="1157"/>
                </a:lnTo>
                <a:lnTo>
                  <a:pt x="1591" y="1158"/>
                </a:lnTo>
                <a:lnTo>
                  <a:pt x="1591" y="1160"/>
                </a:lnTo>
                <a:lnTo>
                  <a:pt x="1602" y="1160"/>
                </a:lnTo>
                <a:lnTo>
                  <a:pt x="1610" y="1160"/>
                </a:lnTo>
                <a:lnTo>
                  <a:pt x="1613" y="1164"/>
                </a:lnTo>
                <a:lnTo>
                  <a:pt x="1614" y="1164"/>
                </a:lnTo>
                <a:lnTo>
                  <a:pt x="1614" y="1165"/>
                </a:lnTo>
                <a:lnTo>
                  <a:pt x="1615" y="1167"/>
                </a:lnTo>
                <a:lnTo>
                  <a:pt x="1616" y="1170"/>
                </a:lnTo>
                <a:lnTo>
                  <a:pt x="1619" y="1172"/>
                </a:lnTo>
                <a:lnTo>
                  <a:pt x="1622" y="1175"/>
                </a:lnTo>
                <a:lnTo>
                  <a:pt x="1624" y="1179"/>
                </a:lnTo>
                <a:lnTo>
                  <a:pt x="1625" y="1180"/>
                </a:lnTo>
                <a:lnTo>
                  <a:pt x="1626" y="1181"/>
                </a:lnTo>
                <a:lnTo>
                  <a:pt x="1627" y="1182"/>
                </a:lnTo>
                <a:lnTo>
                  <a:pt x="1627" y="1182"/>
                </a:lnTo>
                <a:lnTo>
                  <a:pt x="1627" y="1184"/>
                </a:lnTo>
                <a:lnTo>
                  <a:pt x="1626" y="1187"/>
                </a:lnTo>
                <a:lnTo>
                  <a:pt x="1626" y="1189"/>
                </a:lnTo>
                <a:lnTo>
                  <a:pt x="1629" y="1189"/>
                </a:lnTo>
                <a:lnTo>
                  <a:pt x="1630" y="1189"/>
                </a:lnTo>
                <a:lnTo>
                  <a:pt x="1630" y="1191"/>
                </a:lnTo>
                <a:lnTo>
                  <a:pt x="1630" y="1192"/>
                </a:lnTo>
                <a:lnTo>
                  <a:pt x="1631" y="1192"/>
                </a:lnTo>
                <a:lnTo>
                  <a:pt x="1632" y="1191"/>
                </a:lnTo>
                <a:lnTo>
                  <a:pt x="1633" y="1191"/>
                </a:lnTo>
                <a:lnTo>
                  <a:pt x="1634" y="1191"/>
                </a:lnTo>
                <a:lnTo>
                  <a:pt x="1635" y="1191"/>
                </a:lnTo>
                <a:lnTo>
                  <a:pt x="1636" y="1191"/>
                </a:lnTo>
                <a:lnTo>
                  <a:pt x="1638" y="1191"/>
                </a:lnTo>
                <a:lnTo>
                  <a:pt x="1639" y="1191"/>
                </a:lnTo>
                <a:lnTo>
                  <a:pt x="1639" y="1191"/>
                </a:lnTo>
                <a:lnTo>
                  <a:pt x="1640" y="1191"/>
                </a:lnTo>
                <a:lnTo>
                  <a:pt x="1641" y="1191"/>
                </a:lnTo>
                <a:lnTo>
                  <a:pt x="1643" y="1191"/>
                </a:lnTo>
                <a:lnTo>
                  <a:pt x="1645" y="1191"/>
                </a:lnTo>
                <a:lnTo>
                  <a:pt x="1648" y="1191"/>
                </a:lnTo>
                <a:lnTo>
                  <a:pt x="1650" y="1191"/>
                </a:lnTo>
                <a:lnTo>
                  <a:pt x="1651" y="1191"/>
                </a:lnTo>
                <a:lnTo>
                  <a:pt x="1652" y="1191"/>
                </a:lnTo>
                <a:lnTo>
                  <a:pt x="1656" y="1191"/>
                </a:lnTo>
                <a:lnTo>
                  <a:pt x="1658" y="1191"/>
                </a:lnTo>
                <a:lnTo>
                  <a:pt x="1661" y="1191"/>
                </a:lnTo>
                <a:lnTo>
                  <a:pt x="1662" y="1191"/>
                </a:lnTo>
                <a:lnTo>
                  <a:pt x="1663" y="1191"/>
                </a:lnTo>
                <a:lnTo>
                  <a:pt x="1664" y="1191"/>
                </a:lnTo>
                <a:lnTo>
                  <a:pt x="1670" y="1191"/>
                </a:lnTo>
                <a:lnTo>
                  <a:pt x="1671" y="1191"/>
                </a:lnTo>
                <a:lnTo>
                  <a:pt x="1673" y="1191"/>
                </a:lnTo>
                <a:lnTo>
                  <a:pt x="1674" y="1191"/>
                </a:lnTo>
                <a:lnTo>
                  <a:pt x="1675" y="1191"/>
                </a:lnTo>
                <a:lnTo>
                  <a:pt x="1675" y="1191"/>
                </a:lnTo>
                <a:lnTo>
                  <a:pt x="1676" y="1191"/>
                </a:lnTo>
                <a:lnTo>
                  <a:pt x="1678" y="1191"/>
                </a:lnTo>
                <a:lnTo>
                  <a:pt x="1680" y="1191"/>
                </a:lnTo>
                <a:lnTo>
                  <a:pt x="1684" y="1190"/>
                </a:lnTo>
                <a:lnTo>
                  <a:pt x="1687" y="1190"/>
                </a:lnTo>
                <a:lnTo>
                  <a:pt x="1689" y="1190"/>
                </a:lnTo>
                <a:lnTo>
                  <a:pt x="1694" y="1190"/>
                </a:lnTo>
                <a:lnTo>
                  <a:pt x="1696" y="1190"/>
                </a:lnTo>
                <a:lnTo>
                  <a:pt x="1699" y="1190"/>
                </a:lnTo>
                <a:lnTo>
                  <a:pt x="1700" y="1190"/>
                </a:lnTo>
                <a:lnTo>
                  <a:pt x="1702" y="1190"/>
                </a:lnTo>
                <a:lnTo>
                  <a:pt x="1706" y="1190"/>
                </a:lnTo>
                <a:lnTo>
                  <a:pt x="1709" y="1190"/>
                </a:lnTo>
                <a:lnTo>
                  <a:pt x="1712" y="1190"/>
                </a:lnTo>
                <a:lnTo>
                  <a:pt x="1713" y="1190"/>
                </a:lnTo>
                <a:lnTo>
                  <a:pt x="1719" y="1190"/>
                </a:lnTo>
                <a:lnTo>
                  <a:pt x="1722" y="1190"/>
                </a:lnTo>
                <a:lnTo>
                  <a:pt x="1723" y="1190"/>
                </a:lnTo>
                <a:lnTo>
                  <a:pt x="1728" y="1189"/>
                </a:lnTo>
                <a:lnTo>
                  <a:pt x="1729" y="1189"/>
                </a:lnTo>
                <a:lnTo>
                  <a:pt x="1731" y="1189"/>
                </a:lnTo>
                <a:lnTo>
                  <a:pt x="1732" y="1189"/>
                </a:lnTo>
                <a:lnTo>
                  <a:pt x="1735" y="1189"/>
                </a:lnTo>
                <a:lnTo>
                  <a:pt x="1738" y="1189"/>
                </a:lnTo>
                <a:lnTo>
                  <a:pt x="1739" y="1189"/>
                </a:lnTo>
                <a:lnTo>
                  <a:pt x="1740" y="1189"/>
                </a:lnTo>
                <a:lnTo>
                  <a:pt x="1741" y="1189"/>
                </a:lnTo>
                <a:lnTo>
                  <a:pt x="1742" y="1188"/>
                </a:lnTo>
                <a:lnTo>
                  <a:pt x="1743" y="1188"/>
                </a:lnTo>
                <a:lnTo>
                  <a:pt x="1744" y="1186"/>
                </a:lnTo>
                <a:lnTo>
                  <a:pt x="1745" y="1185"/>
                </a:lnTo>
                <a:lnTo>
                  <a:pt x="1746" y="1185"/>
                </a:lnTo>
                <a:lnTo>
                  <a:pt x="1747" y="1185"/>
                </a:lnTo>
                <a:lnTo>
                  <a:pt x="1747" y="1184"/>
                </a:lnTo>
                <a:lnTo>
                  <a:pt x="1747" y="1184"/>
                </a:lnTo>
                <a:lnTo>
                  <a:pt x="1748" y="1184"/>
                </a:lnTo>
                <a:lnTo>
                  <a:pt x="1752" y="1184"/>
                </a:lnTo>
                <a:lnTo>
                  <a:pt x="1757" y="1184"/>
                </a:lnTo>
                <a:lnTo>
                  <a:pt x="1762" y="1184"/>
                </a:lnTo>
                <a:lnTo>
                  <a:pt x="1767" y="1184"/>
                </a:lnTo>
                <a:lnTo>
                  <a:pt x="1772" y="1184"/>
                </a:lnTo>
                <a:lnTo>
                  <a:pt x="1781" y="1184"/>
                </a:lnTo>
                <a:lnTo>
                  <a:pt x="1783" y="1184"/>
                </a:lnTo>
                <a:lnTo>
                  <a:pt x="1785" y="1184"/>
                </a:lnTo>
                <a:lnTo>
                  <a:pt x="1785" y="1185"/>
                </a:lnTo>
                <a:lnTo>
                  <a:pt x="1785" y="1187"/>
                </a:lnTo>
                <a:lnTo>
                  <a:pt x="1785" y="1189"/>
                </a:lnTo>
                <a:lnTo>
                  <a:pt x="1785" y="1190"/>
                </a:lnTo>
                <a:lnTo>
                  <a:pt x="1785" y="1191"/>
                </a:lnTo>
                <a:lnTo>
                  <a:pt x="1785" y="1192"/>
                </a:lnTo>
                <a:lnTo>
                  <a:pt x="1785" y="1193"/>
                </a:lnTo>
                <a:lnTo>
                  <a:pt x="1785" y="1194"/>
                </a:lnTo>
                <a:lnTo>
                  <a:pt x="1786" y="1194"/>
                </a:lnTo>
                <a:lnTo>
                  <a:pt x="1786" y="1195"/>
                </a:lnTo>
                <a:lnTo>
                  <a:pt x="1787" y="1196"/>
                </a:lnTo>
                <a:lnTo>
                  <a:pt x="1787" y="1197"/>
                </a:lnTo>
                <a:lnTo>
                  <a:pt x="1787" y="1198"/>
                </a:lnTo>
                <a:lnTo>
                  <a:pt x="1788" y="1198"/>
                </a:lnTo>
                <a:lnTo>
                  <a:pt x="1788" y="1199"/>
                </a:lnTo>
                <a:lnTo>
                  <a:pt x="1789" y="1200"/>
                </a:lnTo>
                <a:lnTo>
                  <a:pt x="1790" y="1201"/>
                </a:lnTo>
                <a:lnTo>
                  <a:pt x="1790" y="1202"/>
                </a:lnTo>
                <a:lnTo>
                  <a:pt x="1791" y="1202"/>
                </a:lnTo>
                <a:lnTo>
                  <a:pt x="1791" y="1203"/>
                </a:lnTo>
                <a:lnTo>
                  <a:pt x="1792" y="1203"/>
                </a:lnTo>
                <a:lnTo>
                  <a:pt x="1792" y="1204"/>
                </a:lnTo>
                <a:lnTo>
                  <a:pt x="1793" y="1204"/>
                </a:lnTo>
                <a:lnTo>
                  <a:pt x="1794" y="1205"/>
                </a:lnTo>
                <a:lnTo>
                  <a:pt x="1795" y="1206"/>
                </a:lnTo>
                <a:lnTo>
                  <a:pt x="1795" y="1206"/>
                </a:lnTo>
                <a:lnTo>
                  <a:pt x="1796" y="1206"/>
                </a:lnTo>
                <a:lnTo>
                  <a:pt x="1799" y="1207"/>
                </a:lnTo>
                <a:lnTo>
                  <a:pt x="1801" y="1208"/>
                </a:lnTo>
                <a:lnTo>
                  <a:pt x="1802" y="1208"/>
                </a:lnTo>
                <a:lnTo>
                  <a:pt x="1803" y="1208"/>
                </a:lnTo>
                <a:lnTo>
                  <a:pt x="1804" y="1209"/>
                </a:lnTo>
                <a:lnTo>
                  <a:pt x="1804" y="1212"/>
                </a:lnTo>
                <a:lnTo>
                  <a:pt x="1805" y="1215"/>
                </a:lnTo>
                <a:lnTo>
                  <a:pt x="1805" y="1218"/>
                </a:lnTo>
                <a:lnTo>
                  <a:pt x="1805" y="1220"/>
                </a:lnTo>
                <a:lnTo>
                  <a:pt x="1805" y="1223"/>
                </a:lnTo>
                <a:lnTo>
                  <a:pt x="1805" y="1225"/>
                </a:lnTo>
                <a:lnTo>
                  <a:pt x="1805" y="1228"/>
                </a:lnTo>
                <a:lnTo>
                  <a:pt x="1806" y="1230"/>
                </a:lnTo>
                <a:lnTo>
                  <a:pt x="1806" y="1230"/>
                </a:lnTo>
                <a:lnTo>
                  <a:pt x="1806" y="1232"/>
                </a:lnTo>
                <a:lnTo>
                  <a:pt x="1806" y="1233"/>
                </a:lnTo>
                <a:lnTo>
                  <a:pt x="1806" y="1235"/>
                </a:lnTo>
                <a:lnTo>
                  <a:pt x="1806" y="1236"/>
                </a:lnTo>
                <a:lnTo>
                  <a:pt x="1806" y="1237"/>
                </a:lnTo>
                <a:lnTo>
                  <a:pt x="1806" y="1238"/>
                </a:lnTo>
                <a:lnTo>
                  <a:pt x="1806" y="1239"/>
                </a:lnTo>
                <a:lnTo>
                  <a:pt x="1806" y="1240"/>
                </a:lnTo>
                <a:lnTo>
                  <a:pt x="1806" y="1241"/>
                </a:lnTo>
                <a:lnTo>
                  <a:pt x="1806" y="1242"/>
                </a:lnTo>
                <a:lnTo>
                  <a:pt x="1806" y="1243"/>
                </a:lnTo>
                <a:lnTo>
                  <a:pt x="1807" y="1243"/>
                </a:lnTo>
                <a:lnTo>
                  <a:pt x="1807" y="1243"/>
                </a:lnTo>
                <a:lnTo>
                  <a:pt x="1814" y="1243"/>
                </a:lnTo>
                <a:lnTo>
                  <a:pt x="1818" y="1243"/>
                </a:lnTo>
                <a:lnTo>
                  <a:pt x="1818" y="1243"/>
                </a:lnTo>
                <a:lnTo>
                  <a:pt x="1818" y="1245"/>
                </a:lnTo>
                <a:lnTo>
                  <a:pt x="1819" y="1249"/>
                </a:lnTo>
                <a:lnTo>
                  <a:pt x="1819" y="1251"/>
                </a:lnTo>
                <a:lnTo>
                  <a:pt x="1819" y="1261"/>
                </a:lnTo>
                <a:lnTo>
                  <a:pt x="1819" y="1263"/>
                </a:lnTo>
                <a:lnTo>
                  <a:pt x="1819" y="1267"/>
                </a:lnTo>
                <a:lnTo>
                  <a:pt x="1820" y="1268"/>
                </a:lnTo>
                <a:lnTo>
                  <a:pt x="1821" y="1270"/>
                </a:lnTo>
                <a:lnTo>
                  <a:pt x="1822" y="1273"/>
                </a:lnTo>
                <a:lnTo>
                  <a:pt x="1824" y="1276"/>
                </a:lnTo>
                <a:lnTo>
                  <a:pt x="1825" y="1278"/>
                </a:lnTo>
                <a:lnTo>
                  <a:pt x="1827" y="1279"/>
                </a:lnTo>
                <a:lnTo>
                  <a:pt x="1830" y="1282"/>
                </a:lnTo>
                <a:lnTo>
                  <a:pt x="1831" y="1283"/>
                </a:lnTo>
                <a:lnTo>
                  <a:pt x="1830" y="1286"/>
                </a:lnTo>
                <a:lnTo>
                  <a:pt x="1831" y="1289"/>
                </a:lnTo>
                <a:lnTo>
                  <a:pt x="1831" y="1290"/>
                </a:lnTo>
                <a:lnTo>
                  <a:pt x="1831" y="1292"/>
                </a:lnTo>
                <a:lnTo>
                  <a:pt x="1831" y="1293"/>
                </a:lnTo>
                <a:lnTo>
                  <a:pt x="1830" y="1294"/>
                </a:lnTo>
                <a:lnTo>
                  <a:pt x="1830" y="1295"/>
                </a:lnTo>
                <a:lnTo>
                  <a:pt x="1829" y="1296"/>
                </a:lnTo>
                <a:lnTo>
                  <a:pt x="1829" y="1297"/>
                </a:lnTo>
                <a:lnTo>
                  <a:pt x="1828" y="1297"/>
                </a:lnTo>
                <a:lnTo>
                  <a:pt x="1828" y="1298"/>
                </a:lnTo>
                <a:lnTo>
                  <a:pt x="1829" y="1298"/>
                </a:lnTo>
                <a:lnTo>
                  <a:pt x="1830" y="1299"/>
                </a:lnTo>
                <a:lnTo>
                  <a:pt x="1831" y="1300"/>
                </a:lnTo>
                <a:lnTo>
                  <a:pt x="1831" y="1300"/>
                </a:lnTo>
                <a:lnTo>
                  <a:pt x="1831" y="1301"/>
                </a:lnTo>
                <a:lnTo>
                  <a:pt x="1831" y="1302"/>
                </a:lnTo>
                <a:lnTo>
                  <a:pt x="1832" y="1303"/>
                </a:lnTo>
                <a:lnTo>
                  <a:pt x="1831" y="1303"/>
                </a:lnTo>
                <a:lnTo>
                  <a:pt x="1832" y="1303"/>
                </a:lnTo>
                <a:lnTo>
                  <a:pt x="1832" y="1304"/>
                </a:lnTo>
                <a:lnTo>
                  <a:pt x="1832" y="1305"/>
                </a:lnTo>
                <a:lnTo>
                  <a:pt x="1833" y="1305"/>
                </a:lnTo>
                <a:lnTo>
                  <a:pt x="1834" y="1305"/>
                </a:lnTo>
                <a:lnTo>
                  <a:pt x="1835" y="1305"/>
                </a:lnTo>
                <a:lnTo>
                  <a:pt x="1841" y="1306"/>
                </a:lnTo>
                <a:lnTo>
                  <a:pt x="1842" y="1306"/>
                </a:lnTo>
                <a:lnTo>
                  <a:pt x="1843" y="1307"/>
                </a:lnTo>
                <a:lnTo>
                  <a:pt x="1843" y="1307"/>
                </a:lnTo>
                <a:lnTo>
                  <a:pt x="1844" y="1307"/>
                </a:lnTo>
                <a:lnTo>
                  <a:pt x="1845" y="1307"/>
                </a:lnTo>
                <a:lnTo>
                  <a:pt x="1846" y="1307"/>
                </a:lnTo>
                <a:lnTo>
                  <a:pt x="1847" y="1307"/>
                </a:lnTo>
                <a:lnTo>
                  <a:pt x="1848" y="1308"/>
                </a:lnTo>
                <a:lnTo>
                  <a:pt x="1849" y="1308"/>
                </a:lnTo>
                <a:lnTo>
                  <a:pt x="1851" y="1309"/>
                </a:lnTo>
                <a:lnTo>
                  <a:pt x="1850" y="1312"/>
                </a:lnTo>
                <a:lnTo>
                  <a:pt x="1850" y="1313"/>
                </a:lnTo>
                <a:lnTo>
                  <a:pt x="1849" y="1313"/>
                </a:lnTo>
                <a:lnTo>
                  <a:pt x="1855" y="1315"/>
                </a:lnTo>
                <a:lnTo>
                  <a:pt x="1856" y="1315"/>
                </a:lnTo>
                <a:lnTo>
                  <a:pt x="1866" y="1319"/>
                </a:lnTo>
                <a:lnTo>
                  <a:pt x="1878" y="1325"/>
                </a:lnTo>
                <a:lnTo>
                  <a:pt x="1879" y="1325"/>
                </a:lnTo>
                <a:lnTo>
                  <a:pt x="1881" y="1334"/>
                </a:lnTo>
                <a:lnTo>
                  <a:pt x="1882" y="1337"/>
                </a:lnTo>
                <a:lnTo>
                  <a:pt x="1883" y="1341"/>
                </a:lnTo>
                <a:lnTo>
                  <a:pt x="1883" y="1342"/>
                </a:lnTo>
                <a:lnTo>
                  <a:pt x="1884" y="1344"/>
                </a:lnTo>
                <a:lnTo>
                  <a:pt x="1885" y="1349"/>
                </a:lnTo>
                <a:lnTo>
                  <a:pt x="1886" y="1349"/>
                </a:lnTo>
                <a:lnTo>
                  <a:pt x="1886" y="1350"/>
                </a:lnTo>
                <a:lnTo>
                  <a:pt x="1887" y="1351"/>
                </a:lnTo>
                <a:lnTo>
                  <a:pt x="1888" y="1351"/>
                </a:lnTo>
                <a:lnTo>
                  <a:pt x="1889" y="1352"/>
                </a:lnTo>
                <a:lnTo>
                  <a:pt x="1891" y="1352"/>
                </a:lnTo>
                <a:lnTo>
                  <a:pt x="1891" y="1353"/>
                </a:lnTo>
                <a:lnTo>
                  <a:pt x="1891" y="1353"/>
                </a:lnTo>
                <a:lnTo>
                  <a:pt x="1892" y="1354"/>
                </a:lnTo>
                <a:lnTo>
                  <a:pt x="1891" y="1356"/>
                </a:lnTo>
                <a:lnTo>
                  <a:pt x="1891" y="1357"/>
                </a:lnTo>
                <a:lnTo>
                  <a:pt x="1891" y="1357"/>
                </a:lnTo>
                <a:lnTo>
                  <a:pt x="1891" y="1358"/>
                </a:lnTo>
                <a:lnTo>
                  <a:pt x="1890" y="1359"/>
                </a:lnTo>
                <a:lnTo>
                  <a:pt x="1890" y="1360"/>
                </a:lnTo>
                <a:lnTo>
                  <a:pt x="1889" y="1360"/>
                </a:lnTo>
                <a:lnTo>
                  <a:pt x="1888" y="1361"/>
                </a:lnTo>
                <a:lnTo>
                  <a:pt x="1887" y="1361"/>
                </a:lnTo>
                <a:lnTo>
                  <a:pt x="1886" y="1362"/>
                </a:lnTo>
                <a:lnTo>
                  <a:pt x="1881" y="1363"/>
                </a:lnTo>
                <a:lnTo>
                  <a:pt x="1875" y="1365"/>
                </a:lnTo>
                <a:lnTo>
                  <a:pt x="1870" y="1366"/>
                </a:lnTo>
                <a:lnTo>
                  <a:pt x="1867" y="1367"/>
                </a:lnTo>
                <a:lnTo>
                  <a:pt x="1863" y="1369"/>
                </a:lnTo>
                <a:lnTo>
                  <a:pt x="1859" y="1370"/>
                </a:lnTo>
                <a:lnTo>
                  <a:pt x="1858" y="1370"/>
                </a:lnTo>
                <a:lnTo>
                  <a:pt x="1853" y="1372"/>
                </a:lnTo>
                <a:lnTo>
                  <a:pt x="1846" y="1374"/>
                </a:lnTo>
                <a:lnTo>
                  <a:pt x="1844" y="1375"/>
                </a:lnTo>
                <a:lnTo>
                  <a:pt x="1842" y="1375"/>
                </a:lnTo>
                <a:lnTo>
                  <a:pt x="1840" y="1376"/>
                </a:lnTo>
                <a:lnTo>
                  <a:pt x="1839" y="1376"/>
                </a:lnTo>
                <a:lnTo>
                  <a:pt x="1838" y="1377"/>
                </a:lnTo>
                <a:lnTo>
                  <a:pt x="1836" y="1377"/>
                </a:lnTo>
                <a:lnTo>
                  <a:pt x="1833" y="1378"/>
                </a:lnTo>
                <a:lnTo>
                  <a:pt x="1832" y="1379"/>
                </a:lnTo>
                <a:lnTo>
                  <a:pt x="1831" y="1379"/>
                </a:lnTo>
                <a:lnTo>
                  <a:pt x="1831" y="1379"/>
                </a:lnTo>
                <a:lnTo>
                  <a:pt x="1830" y="1379"/>
                </a:lnTo>
                <a:lnTo>
                  <a:pt x="1830" y="1378"/>
                </a:lnTo>
                <a:lnTo>
                  <a:pt x="1829" y="1377"/>
                </a:lnTo>
                <a:lnTo>
                  <a:pt x="1828" y="1376"/>
                </a:lnTo>
                <a:lnTo>
                  <a:pt x="1827" y="1376"/>
                </a:lnTo>
                <a:lnTo>
                  <a:pt x="1827" y="1375"/>
                </a:lnTo>
                <a:lnTo>
                  <a:pt x="1827" y="1375"/>
                </a:lnTo>
                <a:lnTo>
                  <a:pt x="1825" y="1375"/>
                </a:lnTo>
                <a:lnTo>
                  <a:pt x="1823" y="1375"/>
                </a:lnTo>
                <a:lnTo>
                  <a:pt x="1823" y="1374"/>
                </a:lnTo>
                <a:lnTo>
                  <a:pt x="1823" y="1373"/>
                </a:lnTo>
                <a:lnTo>
                  <a:pt x="1822" y="1372"/>
                </a:lnTo>
                <a:lnTo>
                  <a:pt x="1821" y="1372"/>
                </a:lnTo>
                <a:lnTo>
                  <a:pt x="1820" y="1371"/>
                </a:lnTo>
                <a:lnTo>
                  <a:pt x="1819" y="1371"/>
                </a:lnTo>
                <a:lnTo>
                  <a:pt x="1819" y="1372"/>
                </a:lnTo>
                <a:lnTo>
                  <a:pt x="1819" y="1372"/>
                </a:lnTo>
                <a:lnTo>
                  <a:pt x="1817" y="1373"/>
                </a:lnTo>
                <a:lnTo>
                  <a:pt x="1816" y="1373"/>
                </a:lnTo>
                <a:lnTo>
                  <a:pt x="1815" y="1372"/>
                </a:lnTo>
                <a:lnTo>
                  <a:pt x="1815" y="1371"/>
                </a:lnTo>
                <a:lnTo>
                  <a:pt x="1817" y="1370"/>
                </a:lnTo>
                <a:lnTo>
                  <a:pt x="1817" y="1369"/>
                </a:lnTo>
                <a:lnTo>
                  <a:pt x="1816" y="1369"/>
                </a:lnTo>
                <a:lnTo>
                  <a:pt x="1815" y="1369"/>
                </a:lnTo>
                <a:lnTo>
                  <a:pt x="1815" y="1368"/>
                </a:lnTo>
                <a:lnTo>
                  <a:pt x="1814" y="1368"/>
                </a:lnTo>
                <a:lnTo>
                  <a:pt x="1813" y="1368"/>
                </a:lnTo>
                <a:lnTo>
                  <a:pt x="1812" y="1368"/>
                </a:lnTo>
                <a:lnTo>
                  <a:pt x="1811" y="1367"/>
                </a:lnTo>
                <a:lnTo>
                  <a:pt x="1810" y="1367"/>
                </a:lnTo>
                <a:lnTo>
                  <a:pt x="1809" y="1367"/>
                </a:lnTo>
                <a:lnTo>
                  <a:pt x="1808" y="1367"/>
                </a:lnTo>
                <a:lnTo>
                  <a:pt x="1807" y="1367"/>
                </a:lnTo>
                <a:lnTo>
                  <a:pt x="1807" y="1367"/>
                </a:lnTo>
                <a:lnTo>
                  <a:pt x="1806" y="1367"/>
                </a:lnTo>
                <a:lnTo>
                  <a:pt x="1805" y="1367"/>
                </a:lnTo>
                <a:lnTo>
                  <a:pt x="1804" y="1367"/>
                </a:lnTo>
                <a:lnTo>
                  <a:pt x="1803" y="1367"/>
                </a:lnTo>
                <a:lnTo>
                  <a:pt x="1802" y="1367"/>
                </a:lnTo>
                <a:lnTo>
                  <a:pt x="1801" y="1367"/>
                </a:lnTo>
                <a:lnTo>
                  <a:pt x="1800" y="1367"/>
                </a:lnTo>
                <a:lnTo>
                  <a:pt x="1800" y="1368"/>
                </a:lnTo>
                <a:lnTo>
                  <a:pt x="1799" y="1368"/>
                </a:lnTo>
                <a:lnTo>
                  <a:pt x="1798" y="1368"/>
                </a:lnTo>
                <a:lnTo>
                  <a:pt x="1797" y="1368"/>
                </a:lnTo>
                <a:lnTo>
                  <a:pt x="1797" y="1369"/>
                </a:lnTo>
                <a:lnTo>
                  <a:pt x="1796" y="1369"/>
                </a:lnTo>
                <a:lnTo>
                  <a:pt x="1795" y="1370"/>
                </a:lnTo>
                <a:lnTo>
                  <a:pt x="1795" y="1370"/>
                </a:lnTo>
                <a:lnTo>
                  <a:pt x="1794" y="1370"/>
                </a:lnTo>
                <a:lnTo>
                  <a:pt x="1793" y="1370"/>
                </a:lnTo>
                <a:lnTo>
                  <a:pt x="1792" y="1370"/>
                </a:lnTo>
                <a:lnTo>
                  <a:pt x="1791" y="1370"/>
                </a:lnTo>
                <a:lnTo>
                  <a:pt x="1790" y="1370"/>
                </a:lnTo>
                <a:lnTo>
                  <a:pt x="1790" y="1371"/>
                </a:lnTo>
                <a:lnTo>
                  <a:pt x="1789" y="1371"/>
                </a:lnTo>
                <a:lnTo>
                  <a:pt x="1788" y="1371"/>
                </a:lnTo>
                <a:lnTo>
                  <a:pt x="1787" y="1371"/>
                </a:lnTo>
                <a:lnTo>
                  <a:pt x="1787" y="1372"/>
                </a:lnTo>
                <a:lnTo>
                  <a:pt x="1786" y="1372"/>
                </a:lnTo>
                <a:lnTo>
                  <a:pt x="1785" y="1372"/>
                </a:lnTo>
                <a:lnTo>
                  <a:pt x="1783" y="1372"/>
                </a:lnTo>
                <a:lnTo>
                  <a:pt x="1783" y="1372"/>
                </a:lnTo>
                <a:lnTo>
                  <a:pt x="1782" y="1372"/>
                </a:lnTo>
                <a:lnTo>
                  <a:pt x="1781" y="1372"/>
                </a:lnTo>
                <a:lnTo>
                  <a:pt x="1780" y="1372"/>
                </a:lnTo>
                <a:lnTo>
                  <a:pt x="1779" y="1372"/>
                </a:lnTo>
                <a:lnTo>
                  <a:pt x="1778" y="1372"/>
                </a:lnTo>
                <a:lnTo>
                  <a:pt x="1778" y="1373"/>
                </a:lnTo>
                <a:lnTo>
                  <a:pt x="1777" y="1373"/>
                </a:lnTo>
                <a:lnTo>
                  <a:pt x="1776" y="1373"/>
                </a:lnTo>
                <a:lnTo>
                  <a:pt x="1776" y="1374"/>
                </a:lnTo>
                <a:lnTo>
                  <a:pt x="1773" y="1375"/>
                </a:lnTo>
                <a:lnTo>
                  <a:pt x="1772" y="1375"/>
                </a:lnTo>
                <a:lnTo>
                  <a:pt x="1772" y="1375"/>
                </a:lnTo>
                <a:lnTo>
                  <a:pt x="1771" y="1375"/>
                </a:lnTo>
                <a:lnTo>
                  <a:pt x="1760" y="1363"/>
                </a:lnTo>
                <a:lnTo>
                  <a:pt x="1759" y="1363"/>
                </a:lnTo>
                <a:lnTo>
                  <a:pt x="1759" y="1364"/>
                </a:lnTo>
                <a:lnTo>
                  <a:pt x="1758" y="1367"/>
                </a:lnTo>
                <a:lnTo>
                  <a:pt x="1757" y="1368"/>
                </a:lnTo>
                <a:lnTo>
                  <a:pt x="1757" y="1369"/>
                </a:lnTo>
                <a:lnTo>
                  <a:pt x="1756" y="1371"/>
                </a:lnTo>
                <a:lnTo>
                  <a:pt x="1754" y="1374"/>
                </a:lnTo>
                <a:lnTo>
                  <a:pt x="1752" y="1377"/>
                </a:lnTo>
                <a:lnTo>
                  <a:pt x="1751" y="1379"/>
                </a:lnTo>
                <a:lnTo>
                  <a:pt x="1751" y="1380"/>
                </a:lnTo>
                <a:lnTo>
                  <a:pt x="1750" y="1381"/>
                </a:lnTo>
                <a:lnTo>
                  <a:pt x="1750" y="1382"/>
                </a:lnTo>
                <a:lnTo>
                  <a:pt x="1748" y="1385"/>
                </a:lnTo>
                <a:lnTo>
                  <a:pt x="1748" y="1386"/>
                </a:lnTo>
                <a:lnTo>
                  <a:pt x="1747" y="1387"/>
                </a:lnTo>
                <a:lnTo>
                  <a:pt x="1747" y="1387"/>
                </a:lnTo>
                <a:lnTo>
                  <a:pt x="1747" y="1388"/>
                </a:lnTo>
                <a:lnTo>
                  <a:pt x="1745" y="1391"/>
                </a:lnTo>
                <a:lnTo>
                  <a:pt x="1744" y="1391"/>
                </a:lnTo>
                <a:lnTo>
                  <a:pt x="1743" y="1391"/>
                </a:lnTo>
                <a:lnTo>
                  <a:pt x="1742" y="1391"/>
                </a:lnTo>
                <a:lnTo>
                  <a:pt x="1741" y="1391"/>
                </a:lnTo>
                <a:lnTo>
                  <a:pt x="1740" y="1391"/>
                </a:lnTo>
                <a:lnTo>
                  <a:pt x="1739" y="1391"/>
                </a:lnTo>
                <a:lnTo>
                  <a:pt x="1739" y="1390"/>
                </a:lnTo>
                <a:lnTo>
                  <a:pt x="1734" y="1385"/>
                </a:lnTo>
                <a:lnTo>
                  <a:pt x="1733" y="1385"/>
                </a:lnTo>
                <a:lnTo>
                  <a:pt x="1733" y="1386"/>
                </a:lnTo>
                <a:lnTo>
                  <a:pt x="1732" y="1386"/>
                </a:lnTo>
                <a:lnTo>
                  <a:pt x="1733" y="1387"/>
                </a:lnTo>
                <a:lnTo>
                  <a:pt x="1733" y="1387"/>
                </a:lnTo>
                <a:lnTo>
                  <a:pt x="1734" y="1387"/>
                </a:lnTo>
                <a:lnTo>
                  <a:pt x="1734" y="1388"/>
                </a:lnTo>
                <a:lnTo>
                  <a:pt x="1735" y="1388"/>
                </a:lnTo>
                <a:lnTo>
                  <a:pt x="1735" y="1389"/>
                </a:lnTo>
                <a:lnTo>
                  <a:pt x="1735" y="1389"/>
                </a:lnTo>
                <a:lnTo>
                  <a:pt x="1736" y="1390"/>
                </a:lnTo>
                <a:lnTo>
                  <a:pt x="1736" y="1391"/>
                </a:lnTo>
                <a:lnTo>
                  <a:pt x="1736" y="1392"/>
                </a:lnTo>
                <a:lnTo>
                  <a:pt x="1736" y="1393"/>
                </a:lnTo>
                <a:lnTo>
                  <a:pt x="1736" y="1394"/>
                </a:lnTo>
                <a:lnTo>
                  <a:pt x="1735" y="1394"/>
                </a:lnTo>
                <a:lnTo>
                  <a:pt x="1735" y="1395"/>
                </a:lnTo>
                <a:lnTo>
                  <a:pt x="1735" y="1396"/>
                </a:lnTo>
                <a:lnTo>
                  <a:pt x="1736" y="1396"/>
                </a:lnTo>
                <a:lnTo>
                  <a:pt x="1736" y="1397"/>
                </a:lnTo>
                <a:lnTo>
                  <a:pt x="1736" y="1398"/>
                </a:lnTo>
                <a:lnTo>
                  <a:pt x="1735" y="1398"/>
                </a:lnTo>
                <a:lnTo>
                  <a:pt x="1735" y="1398"/>
                </a:lnTo>
                <a:lnTo>
                  <a:pt x="1734" y="1398"/>
                </a:lnTo>
                <a:lnTo>
                  <a:pt x="1734" y="1399"/>
                </a:lnTo>
                <a:lnTo>
                  <a:pt x="1735" y="1399"/>
                </a:lnTo>
                <a:lnTo>
                  <a:pt x="1735" y="1399"/>
                </a:lnTo>
                <a:lnTo>
                  <a:pt x="1736" y="1399"/>
                </a:lnTo>
                <a:lnTo>
                  <a:pt x="1736" y="1398"/>
                </a:lnTo>
                <a:lnTo>
                  <a:pt x="1737" y="1398"/>
                </a:lnTo>
                <a:lnTo>
                  <a:pt x="1738" y="1399"/>
                </a:lnTo>
                <a:lnTo>
                  <a:pt x="1739" y="1399"/>
                </a:lnTo>
                <a:lnTo>
                  <a:pt x="1740" y="1399"/>
                </a:lnTo>
                <a:lnTo>
                  <a:pt x="1740" y="1399"/>
                </a:lnTo>
                <a:lnTo>
                  <a:pt x="1739" y="1400"/>
                </a:lnTo>
                <a:lnTo>
                  <a:pt x="1738" y="1400"/>
                </a:lnTo>
                <a:lnTo>
                  <a:pt x="1738" y="1401"/>
                </a:lnTo>
                <a:lnTo>
                  <a:pt x="1738" y="1402"/>
                </a:lnTo>
                <a:lnTo>
                  <a:pt x="1737" y="1402"/>
                </a:lnTo>
                <a:lnTo>
                  <a:pt x="1737" y="1403"/>
                </a:lnTo>
                <a:lnTo>
                  <a:pt x="1737" y="1404"/>
                </a:lnTo>
                <a:lnTo>
                  <a:pt x="1736" y="1404"/>
                </a:lnTo>
                <a:lnTo>
                  <a:pt x="1736" y="1405"/>
                </a:lnTo>
                <a:lnTo>
                  <a:pt x="1736" y="1406"/>
                </a:lnTo>
                <a:lnTo>
                  <a:pt x="1736" y="1407"/>
                </a:lnTo>
                <a:lnTo>
                  <a:pt x="1736" y="1408"/>
                </a:lnTo>
                <a:lnTo>
                  <a:pt x="1736" y="1409"/>
                </a:lnTo>
                <a:lnTo>
                  <a:pt x="1736" y="1410"/>
                </a:lnTo>
                <a:lnTo>
                  <a:pt x="1736" y="1411"/>
                </a:lnTo>
                <a:lnTo>
                  <a:pt x="1736" y="1411"/>
                </a:lnTo>
                <a:lnTo>
                  <a:pt x="1736" y="1412"/>
                </a:lnTo>
                <a:lnTo>
                  <a:pt x="1737" y="1412"/>
                </a:lnTo>
                <a:lnTo>
                  <a:pt x="1737" y="1413"/>
                </a:lnTo>
                <a:lnTo>
                  <a:pt x="1737" y="1414"/>
                </a:lnTo>
                <a:lnTo>
                  <a:pt x="1738" y="1415"/>
                </a:lnTo>
                <a:lnTo>
                  <a:pt x="1738" y="1416"/>
                </a:lnTo>
                <a:lnTo>
                  <a:pt x="1739" y="1417"/>
                </a:lnTo>
                <a:lnTo>
                  <a:pt x="1739" y="1418"/>
                </a:lnTo>
                <a:lnTo>
                  <a:pt x="1740" y="1419"/>
                </a:lnTo>
                <a:lnTo>
                  <a:pt x="1741" y="1420"/>
                </a:lnTo>
                <a:lnTo>
                  <a:pt x="1743" y="1423"/>
                </a:lnTo>
                <a:lnTo>
                  <a:pt x="1739" y="1425"/>
                </a:lnTo>
                <a:lnTo>
                  <a:pt x="1737" y="1427"/>
                </a:lnTo>
                <a:lnTo>
                  <a:pt x="1735" y="1428"/>
                </a:lnTo>
                <a:lnTo>
                  <a:pt x="1736" y="1428"/>
                </a:lnTo>
                <a:lnTo>
                  <a:pt x="1736" y="1429"/>
                </a:lnTo>
                <a:lnTo>
                  <a:pt x="1737" y="1429"/>
                </a:lnTo>
                <a:lnTo>
                  <a:pt x="1739" y="1431"/>
                </a:lnTo>
                <a:lnTo>
                  <a:pt x="1725" y="1433"/>
                </a:lnTo>
                <a:lnTo>
                  <a:pt x="1723" y="1433"/>
                </a:lnTo>
                <a:lnTo>
                  <a:pt x="1721" y="1433"/>
                </a:lnTo>
                <a:lnTo>
                  <a:pt x="1719" y="1433"/>
                </a:lnTo>
                <a:lnTo>
                  <a:pt x="1716" y="1434"/>
                </a:lnTo>
                <a:lnTo>
                  <a:pt x="1714" y="1434"/>
                </a:lnTo>
                <a:lnTo>
                  <a:pt x="1714" y="1433"/>
                </a:lnTo>
                <a:lnTo>
                  <a:pt x="1713" y="1429"/>
                </a:lnTo>
                <a:lnTo>
                  <a:pt x="1713" y="1427"/>
                </a:lnTo>
                <a:lnTo>
                  <a:pt x="1713" y="1426"/>
                </a:lnTo>
                <a:lnTo>
                  <a:pt x="1713" y="1425"/>
                </a:lnTo>
                <a:lnTo>
                  <a:pt x="1713" y="1424"/>
                </a:lnTo>
                <a:lnTo>
                  <a:pt x="1713" y="1423"/>
                </a:lnTo>
                <a:lnTo>
                  <a:pt x="1713" y="1423"/>
                </a:lnTo>
                <a:lnTo>
                  <a:pt x="1713" y="1422"/>
                </a:lnTo>
                <a:lnTo>
                  <a:pt x="1713" y="1421"/>
                </a:lnTo>
                <a:lnTo>
                  <a:pt x="1713" y="1420"/>
                </a:lnTo>
                <a:lnTo>
                  <a:pt x="1713" y="1419"/>
                </a:lnTo>
                <a:lnTo>
                  <a:pt x="1713" y="1418"/>
                </a:lnTo>
                <a:lnTo>
                  <a:pt x="1713" y="1417"/>
                </a:lnTo>
                <a:lnTo>
                  <a:pt x="1712" y="1417"/>
                </a:lnTo>
                <a:lnTo>
                  <a:pt x="1712" y="1416"/>
                </a:lnTo>
                <a:lnTo>
                  <a:pt x="1711" y="1416"/>
                </a:lnTo>
                <a:lnTo>
                  <a:pt x="1711" y="1415"/>
                </a:lnTo>
                <a:lnTo>
                  <a:pt x="1711" y="1415"/>
                </a:lnTo>
                <a:lnTo>
                  <a:pt x="1711" y="1414"/>
                </a:lnTo>
                <a:lnTo>
                  <a:pt x="1710" y="1414"/>
                </a:lnTo>
                <a:lnTo>
                  <a:pt x="1710" y="1413"/>
                </a:lnTo>
                <a:lnTo>
                  <a:pt x="1709" y="1413"/>
                </a:lnTo>
                <a:lnTo>
                  <a:pt x="1708" y="1412"/>
                </a:lnTo>
                <a:lnTo>
                  <a:pt x="1707" y="1412"/>
                </a:lnTo>
                <a:lnTo>
                  <a:pt x="1707" y="1411"/>
                </a:lnTo>
                <a:lnTo>
                  <a:pt x="1706" y="1411"/>
                </a:lnTo>
                <a:lnTo>
                  <a:pt x="1705" y="1411"/>
                </a:lnTo>
                <a:lnTo>
                  <a:pt x="1705" y="1410"/>
                </a:lnTo>
                <a:lnTo>
                  <a:pt x="1703" y="1409"/>
                </a:lnTo>
                <a:lnTo>
                  <a:pt x="1701" y="1410"/>
                </a:lnTo>
                <a:lnTo>
                  <a:pt x="1697" y="1413"/>
                </a:lnTo>
                <a:lnTo>
                  <a:pt x="1698" y="1414"/>
                </a:lnTo>
                <a:lnTo>
                  <a:pt x="1697" y="1415"/>
                </a:lnTo>
                <a:lnTo>
                  <a:pt x="1697" y="1414"/>
                </a:lnTo>
                <a:lnTo>
                  <a:pt x="1695" y="1416"/>
                </a:lnTo>
                <a:lnTo>
                  <a:pt x="1695" y="1418"/>
                </a:lnTo>
                <a:lnTo>
                  <a:pt x="1695" y="1419"/>
                </a:lnTo>
                <a:lnTo>
                  <a:pt x="1694" y="1420"/>
                </a:lnTo>
                <a:lnTo>
                  <a:pt x="1694" y="1422"/>
                </a:lnTo>
                <a:lnTo>
                  <a:pt x="1694" y="1423"/>
                </a:lnTo>
                <a:lnTo>
                  <a:pt x="1695" y="1426"/>
                </a:lnTo>
                <a:lnTo>
                  <a:pt x="1695" y="1428"/>
                </a:lnTo>
                <a:lnTo>
                  <a:pt x="1695" y="1429"/>
                </a:lnTo>
                <a:lnTo>
                  <a:pt x="1696" y="1433"/>
                </a:lnTo>
                <a:lnTo>
                  <a:pt x="1698" y="1433"/>
                </a:lnTo>
                <a:lnTo>
                  <a:pt x="1699" y="1433"/>
                </a:lnTo>
                <a:lnTo>
                  <a:pt x="1699" y="1432"/>
                </a:lnTo>
                <a:lnTo>
                  <a:pt x="1700" y="1432"/>
                </a:lnTo>
                <a:lnTo>
                  <a:pt x="1701" y="1432"/>
                </a:lnTo>
                <a:lnTo>
                  <a:pt x="1702" y="1432"/>
                </a:lnTo>
                <a:lnTo>
                  <a:pt x="1703" y="1432"/>
                </a:lnTo>
                <a:lnTo>
                  <a:pt x="1704" y="1432"/>
                </a:lnTo>
                <a:lnTo>
                  <a:pt x="1705" y="1432"/>
                </a:lnTo>
                <a:lnTo>
                  <a:pt x="1706" y="1432"/>
                </a:lnTo>
                <a:lnTo>
                  <a:pt x="1707" y="1431"/>
                </a:lnTo>
                <a:lnTo>
                  <a:pt x="1707" y="1432"/>
                </a:lnTo>
                <a:lnTo>
                  <a:pt x="1708" y="1434"/>
                </a:lnTo>
                <a:lnTo>
                  <a:pt x="1708" y="1435"/>
                </a:lnTo>
                <a:lnTo>
                  <a:pt x="1706" y="1435"/>
                </a:lnTo>
                <a:lnTo>
                  <a:pt x="1700" y="1435"/>
                </a:lnTo>
                <a:lnTo>
                  <a:pt x="1699" y="1435"/>
                </a:lnTo>
                <a:lnTo>
                  <a:pt x="1696" y="1435"/>
                </a:lnTo>
                <a:lnTo>
                  <a:pt x="1694" y="1435"/>
                </a:lnTo>
                <a:lnTo>
                  <a:pt x="1693" y="1436"/>
                </a:lnTo>
                <a:lnTo>
                  <a:pt x="1691" y="1436"/>
                </a:lnTo>
                <a:lnTo>
                  <a:pt x="1690" y="1436"/>
                </a:lnTo>
                <a:lnTo>
                  <a:pt x="1689" y="1435"/>
                </a:lnTo>
                <a:lnTo>
                  <a:pt x="1688" y="1435"/>
                </a:lnTo>
                <a:lnTo>
                  <a:pt x="1687" y="1434"/>
                </a:lnTo>
                <a:lnTo>
                  <a:pt x="1688" y="1434"/>
                </a:lnTo>
                <a:lnTo>
                  <a:pt x="1689" y="1433"/>
                </a:lnTo>
                <a:lnTo>
                  <a:pt x="1690" y="1433"/>
                </a:lnTo>
                <a:lnTo>
                  <a:pt x="1691" y="1433"/>
                </a:lnTo>
                <a:lnTo>
                  <a:pt x="1692" y="1433"/>
                </a:lnTo>
                <a:lnTo>
                  <a:pt x="1693" y="1433"/>
                </a:lnTo>
                <a:lnTo>
                  <a:pt x="1693" y="1432"/>
                </a:lnTo>
                <a:lnTo>
                  <a:pt x="1695" y="1432"/>
                </a:lnTo>
                <a:lnTo>
                  <a:pt x="1695" y="1430"/>
                </a:lnTo>
                <a:lnTo>
                  <a:pt x="1695" y="1429"/>
                </a:lnTo>
                <a:lnTo>
                  <a:pt x="1695" y="1428"/>
                </a:lnTo>
                <a:lnTo>
                  <a:pt x="1695" y="1426"/>
                </a:lnTo>
                <a:lnTo>
                  <a:pt x="1694" y="1426"/>
                </a:lnTo>
                <a:lnTo>
                  <a:pt x="1693" y="1425"/>
                </a:lnTo>
                <a:lnTo>
                  <a:pt x="1694" y="1425"/>
                </a:lnTo>
                <a:lnTo>
                  <a:pt x="1694" y="1423"/>
                </a:lnTo>
                <a:lnTo>
                  <a:pt x="1694" y="1422"/>
                </a:lnTo>
                <a:lnTo>
                  <a:pt x="1694" y="1421"/>
                </a:lnTo>
                <a:lnTo>
                  <a:pt x="1692" y="1420"/>
                </a:lnTo>
                <a:lnTo>
                  <a:pt x="1691" y="1420"/>
                </a:lnTo>
                <a:lnTo>
                  <a:pt x="1690" y="1420"/>
                </a:lnTo>
                <a:lnTo>
                  <a:pt x="1689" y="1420"/>
                </a:lnTo>
                <a:lnTo>
                  <a:pt x="1690" y="1419"/>
                </a:lnTo>
                <a:lnTo>
                  <a:pt x="1693" y="1417"/>
                </a:lnTo>
                <a:lnTo>
                  <a:pt x="1697" y="1413"/>
                </a:lnTo>
                <a:lnTo>
                  <a:pt x="1700" y="1410"/>
                </a:lnTo>
                <a:lnTo>
                  <a:pt x="1698" y="1408"/>
                </a:lnTo>
                <a:lnTo>
                  <a:pt x="1697" y="1409"/>
                </a:lnTo>
                <a:lnTo>
                  <a:pt x="1692" y="1405"/>
                </a:lnTo>
                <a:lnTo>
                  <a:pt x="1693" y="1405"/>
                </a:lnTo>
                <a:lnTo>
                  <a:pt x="1693" y="1404"/>
                </a:lnTo>
                <a:lnTo>
                  <a:pt x="1694" y="1404"/>
                </a:lnTo>
                <a:lnTo>
                  <a:pt x="1699" y="1408"/>
                </a:lnTo>
                <a:lnTo>
                  <a:pt x="1699" y="1409"/>
                </a:lnTo>
                <a:lnTo>
                  <a:pt x="1700" y="1410"/>
                </a:lnTo>
                <a:lnTo>
                  <a:pt x="1701" y="1410"/>
                </a:lnTo>
                <a:lnTo>
                  <a:pt x="1702" y="1409"/>
                </a:lnTo>
                <a:lnTo>
                  <a:pt x="1700" y="1407"/>
                </a:lnTo>
                <a:lnTo>
                  <a:pt x="1696" y="1402"/>
                </a:lnTo>
                <a:lnTo>
                  <a:pt x="1695" y="1401"/>
                </a:lnTo>
                <a:lnTo>
                  <a:pt x="1694" y="1401"/>
                </a:lnTo>
                <a:lnTo>
                  <a:pt x="1694" y="1400"/>
                </a:lnTo>
                <a:lnTo>
                  <a:pt x="1693" y="1400"/>
                </a:lnTo>
                <a:lnTo>
                  <a:pt x="1692" y="1399"/>
                </a:lnTo>
                <a:lnTo>
                  <a:pt x="1691" y="1399"/>
                </a:lnTo>
                <a:lnTo>
                  <a:pt x="1690" y="1398"/>
                </a:lnTo>
                <a:lnTo>
                  <a:pt x="1689" y="1398"/>
                </a:lnTo>
                <a:lnTo>
                  <a:pt x="1689" y="1397"/>
                </a:lnTo>
                <a:lnTo>
                  <a:pt x="1695" y="1391"/>
                </a:lnTo>
                <a:lnTo>
                  <a:pt x="1696" y="1391"/>
                </a:lnTo>
                <a:lnTo>
                  <a:pt x="1695" y="1390"/>
                </a:lnTo>
                <a:lnTo>
                  <a:pt x="1691" y="1387"/>
                </a:lnTo>
                <a:lnTo>
                  <a:pt x="1687" y="1383"/>
                </a:lnTo>
                <a:lnTo>
                  <a:pt x="1684" y="1381"/>
                </a:lnTo>
                <a:lnTo>
                  <a:pt x="1683" y="1380"/>
                </a:lnTo>
                <a:lnTo>
                  <a:pt x="1671" y="1370"/>
                </a:lnTo>
                <a:lnTo>
                  <a:pt x="1669" y="1369"/>
                </a:lnTo>
                <a:lnTo>
                  <a:pt x="1668" y="1368"/>
                </a:lnTo>
                <a:lnTo>
                  <a:pt x="1666" y="1367"/>
                </a:lnTo>
                <a:lnTo>
                  <a:pt x="1663" y="1363"/>
                </a:lnTo>
                <a:lnTo>
                  <a:pt x="1658" y="1360"/>
                </a:lnTo>
                <a:lnTo>
                  <a:pt x="1655" y="1357"/>
                </a:lnTo>
                <a:lnTo>
                  <a:pt x="1654" y="1357"/>
                </a:lnTo>
                <a:lnTo>
                  <a:pt x="1648" y="1351"/>
                </a:lnTo>
                <a:lnTo>
                  <a:pt x="1645" y="1349"/>
                </a:lnTo>
                <a:lnTo>
                  <a:pt x="1640" y="1345"/>
                </a:lnTo>
                <a:lnTo>
                  <a:pt x="1639" y="1343"/>
                </a:lnTo>
                <a:lnTo>
                  <a:pt x="1637" y="1342"/>
                </a:lnTo>
                <a:lnTo>
                  <a:pt x="1636" y="1341"/>
                </a:lnTo>
                <a:lnTo>
                  <a:pt x="1627" y="1333"/>
                </a:lnTo>
                <a:lnTo>
                  <a:pt x="1625" y="1332"/>
                </a:lnTo>
                <a:lnTo>
                  <a:pt x="1614" y="1323"/>
                </a:lnTo>
                <a:lnTo>
                  <a:pt x="1612" y="1321"/>
                </a:lnTo>
                <a:lnTo>
                  <a:pt x="1608" y="1318"/>
                </a:lnTo>
                <a:lnTo>
                  <a:pt x="1607" y="1317"/>
                </a:lnTo>
                <a:lnTo>
                  <a:pt x="1603" y="1315"/>
                </a:lnTo>
                <a:lnTo>
                  <a:pt x="1601" y="1312"/>
                </a:lnTo>
                <a:lnTo>
                  <a:pt x="1598" y="1310"/>
                </a:lnTo>
                <a:lnTo>
                  <a:pt x="1596" y="1308"/>
                </a:lnTo>
                <a:lnTo>
                  <a:pt x="1593" y="1306"/>
                </a:lnTo>
                <a:lnTo>
                  <a:pt x="1591" y="1304"/>
                </a:lnTo>
                <a:lnTo>
                  <a:pt x="1591" y="1303"/>
                </a:lnTo>
                <a:lnTo>
                  <a:pt x="1589" y="1303"/>
                </a:lnTo>
                <a:lnTo>
                  <a:pt x="1587" y="1301"/>
                </a:lnTo>
                <a:lnTo>
                  <a:pt x="1586" y="1301"/>
                </a:lnTo>
                <a:lnTo>
                  <a:pt x="1585" y="1302"/>
                </a:lnTo>
                <a:lnTo>
                  <a:pt x="1583" y="1303"/>
                </a:lnTo>
                <a:lnTo>
                  <a:pt x="1583" y="1303"/>
                </a:lnTo>
                <a:lnTo>
                  <a:pt x="1581" y="1302"/>
                </a:lnTo>
                <a:lnTo>
                  <a:pt x="1583" y="1300"/>
                </a:lnTo>
                <a:lnTo>
                  <a:pt x="1582" y="1299"/>
                </a:lnTo>
                <a:lnTo>
                  <a:pt x="1581" y="1299"/>
                </a:lnTo>
                <a:lnTo>
                  <a:pt x="1581" y="1300"/>
                </a:lnTo>
                <a:lnTo>
                  <a:pt x="1580" y="1300"/>
                </a:lnTo>
                <a:lnTo>
                  <a:pt x="1580" y="1299"/>
                </a:lnTo>
                <a:lnTo>
                  <a:pt x="1579" y="1298"/>
                </a:lnTo>
                <a:lnTo>
                  <a:pt x="1578" y="1299"/>
                </a:lnTo>
                <a:lnTo>
                  <a:pt x="1577" y="1299"/>
                </a:lnTo>
                <a:lnTo>
                  <a:pt x="1576" y="1300"/>
                </a:lnTo>
                <a:lnTo>
                  <a:pt x="1575" y="1300"/>
                </a:lnTo>
                <a:lnTo>
                  <a:pt x="1575" y="1299"/>
                </a:lnTo>
                <a:lnTo>
                  <a:pt x="1574" y="1299"/>
                </a:lnTo>
                <a:lnTo>
                  <a:pt x="1574" y="1300"/>
                </a:lnTo>
                <a:lnTo>
                  <a:pt x="1573" y="1300"/>
                </a:lnTo>
                <a:lnTo>
                  <a:pt x="1572" y="1301"/>
                </a:lnTo>
                <a:lnTo>
                  <a:pt x="1573" y="1302"/>
                </a:lnTo>
                <a:lnTo>
                  <a:pt x="1572" y="1303"/>
                </a:lnTo>
                <a:lnTo>
                  <a:pt x="1571" y="1303"/>
                </a:lnTo>
                <a:lnTo>
                  <a:pt x="1572" y="1303"/>
                </a:lnTo>
                <a:lnTo>
                  <a:pt x="1571" y="1304"/>
                </a:lnTo>
                <a:lnTo>
                  <a:pt x="1570" y="1304"/>
                </a:lnTo>
                <a:lnTo>
                  <a:pt x="1570" y="1305"/>
                </a:lnTo>
                <a:lnTo>
                  <a:pt x="1569" y="1305"/>
                </a:lnTo>
                <a:lnTo>
                  <a:pt x="1569" y="1304"/>
                </a:lnTo>
                <a:lnTo>
                  <a:pt x="1569" y="1303"/>
                </a:lnTo>
                <a:lnTo>
                  <a:pt x="1568" y="1303"/>
                </a:lnTo>
                <a:lnTo>
                  <a:pt x="1569" y="1303"/>
                </a:lnTo>
                <a:lnTo>
                  <a:pt x="1570" y="1303"/>
                </a:lnTo>
                <a:lnTo>
                  <a:pt x="1570" y="1302"/>
                </a:lnTo>
                <a:lnTo>
                  <a:pt x="1571" y="1301"/>
                </a:lnTo>
                <a:lnTo>
                  <a:pt x="1572" y="1301"/>
                </a:lnTo>
                <a:lnTo>
                  <a:pt x="1573" y="1300"/>
                </a:lnTo>
                <a:lnTo>
                  <a:pt x="1573" y="1299"/>
                </a:lnTo>
                <a:lnTo>
                  <a:pt x="1575" y="1298"/>
                </a:lnTo>
                <a:lnTo>
                  <a:pt x="1575" y="1297"/>
                </a:lnTo>
                <a:lnTo>
                  <a:pt x="1574" y="1296"/>
                </a:lnTo>
                <a:lnTo>
                  <a:pt x="1573" y="1296"/>
                </a:lnTo>
                <a:lnTo>
                  <a:pt x="1573" y="1295"/>
                </a:lnTo>
                <a:lnTo>
                  <a:pt x="1572" y="1295"/>
                </a:lnTo>
                <a:lnTo>
                  <a:pt x="1572" y="1294"/>
                </a:lnTo>
                <a:lnTo>
                  <a:pt x="1571" y="1294"/>
                </a:lnTo>
                <a:lnTo>
                  <a:pt x="1571" y="1293"/>
                </a:lnTo>
                <a:lnTo>
                  <a:pt x="1570" y="1293"/>
                </a:lnTo>
                <a:lnTo>
                  <a:pt x="1570" y="1292"/>
                </a:lnTo>
                <a:lnTo>
                  <a:pt x="1569" y="1292"/>
                </a:lnTo>
                <a:lnTo>
                  <a:pt x="1570" y="1292"/>
                </a:lnTo>
                <a:lnTo>
                  <a:pt x="1570" y="1291"/>
                </a:lnTo>
                <a:lnTo>
                  <a:pt x="1571" y="1291"/>
                </a:lnTo>
                <a:lnTo>
                  <a:pt x="1572" y="1291"/>
                </a:lnTo>
                <a:lnTo>
                  <a:pt x="1572" y="1290"/>
                </a:lnTo>
                <a:lnTo>
                  <a:pt x="1575" y="1292"/>
                </a:lnTo>
                <a:lnTo>
                  <a:pt x="1577" y="1293"/>
                </a:lnTo>
                <a:lnTo>
                  <a:pt x="1578" y="1295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3"/>
                </a:lnTo>
                <a:lnTo>
                  <a:pt x="1578" y="1293"/>
                </a:lnTo>
                <a:lnTo>
                  <a:pt x="1577" y="1292"/>
                </a:lnTo>
                <a:lnTo>
                  <a:pt x="1577" y="1291"/>
                </a:lnTo>
                <a:lnTo>
                  <a:pt x="1578" y="1291"/>
                </a:lnTo>
                <a:lnTo>
                  <a:pt x="1579" y="1291"/>
                </a:lnTo>
                <a:lnTo>
                  <a:pt x="1579" y="1289"/>
                </a:lnTo>
                <a:lnTo>
                  <a:pt x="1580" y="1289"/>
                </a:lnTo>
                <a:lnTo>
                  <a:pt x="1581" y="1288"/>
                </a:lnTo>
                <a:lnTo>
                  <a:pt x="1581" y="1289"/>
                </a:lnTo>
                <a:lnTo>
                  <a:pt x="1582" y="1289"/>
                </a:lnTo>
                <a:lnTo>
                  <a:pt x="1583" y="1290"/>
                </a:lnTo>
                <a:lnTo>
                  <a:pt x="1584" y="1290"/>
                </a:lnTo>
                <a:lnTo>
                  <a:pt x="1584" y="1289"/>
                </a:lnTo>
                <a:lnTo>
                  <a:pt x="1585" y="1289"/>
                </a:lnTo>
                <a:lnTo>
                  <a:pt x="1586" y="1288"/>
                </a:lnTo>
                <a:lnTo>
                  <a:pt x="1587" y="1288"/>
                </a:lnTo>
                <a:lnTo>
                  <a:pt x="1587" y="1287"/>
                </a:lnTo>
                <a:lnTo>
                  <a:pt x="1588" y="1287"/>
                </a:lnTo>
                <a:lnTo>
                  <a:pt x="1590" y="1285"/>
                </a:lnTo>
                <a:lnTo>
                  <a:pt x="1591" y="1284"/>
                </a:lnTo>
                <a:lnTo>
                  <a:pt x="1591" y="1283"/>
                </a:lnTo>
                <a:lnTo>
                  <a:pt x="1592" y="1283"/>
                </a:lnTo>
                <a:lnTo>
                  <a:pt x="1592" y="1282"/>
                </a:lnTo>
                <a:lnTo>
                  <a:pt x="1593" y="1281"/>
                </a:lnTo>
                <a:lnTo>
                  <a:pt x="1594" y="1281"/>
                </a:lnTo>
                <a:lnTo>
                  <a:pt x="1595" y="1279"/>
                </a:lnTo>
                <a:lnTo>
                  <a:pt x="1595" y="1279"/>
                </a:lnTo>
                <a:lnTo>
                  <a:pt x="1596" y="1279"/>
                </a:lnTo>
                <a:lnTo>
                  <a:pt x="1596" y="1278"/>
                </a:lnTo>
                <a:lnTo>
                  <a:pt x="1597" y="1278"/>
                </a:lnTo>
                <a:lnTo>
                  <a:pt x="1597" y="1277"/>
                </a:lnTo>
                <a:lnTo>
                  <a:pt x="1598" y="1277"/>
                </a:lnTo>
                <a:lnTo>
                  <a:pt x="1598" y="1276"/>
                </a:lnTo>
                <a:lnTo>
                  <a:pt x="1599" y="1276"/>
                </a:lnTo>
                <a:lnTo>
                  <a:pt x="1599" y="1277"/>
                </a:lnTo>
                <a:lnTo>
                  <a:pt x="1599" y="1276"/>
                </a:lnTo>
                <a:lnTo>
                  <a:pt x="1599" y="1275"/>
                </a:lnTo>
                <a:lnTo>
                  <a:pt x="1600" y="1274"/>
                </a:lnTo>
                <a:lnTo>
                  <a:pt x="1600" y="1273"/>
                </a:lnTo>
                <a:lnTo>
                  <a:pt x="1600" y="1272"/>
                </a:lnTo>
                <a:lnTo>
                  <a:pt x="1601" y="1271"/>
                </a:lnTo>
                <a:lnTo>
                  <a:pt x="1602" y="1271"/>
                </a:lnTo>
                <a:lnTo>
                  <a:pt x="1602" y="1270"/>
                </a:lnTo>
                <a:lnTo>
                  <a:pt x="1602" y="1269"/>
                </a:lnTo>
                <a:lnTo>
                  <a:pt x="1602" y="1268"/>
                </a:lnTo>
                <a:lnTo>
                  <a:pt x="1602" y="1267"/>
                </a:lnTo>
                <a:lnTo>
                  <a:pt x="1601" y="1267"/>
                </a:lnTo>
                <a:lnTo>
                  <a:pt x="1601" y="1267"/>
                </a:lnTo>
                <a:lnTo>
                  <a:pt x="1600" y="1267"/>
                </a:lnTo>
                <a:lnTo>
                  <a:pt x="1600" y="1266"/>
                </a:lnTo>
                <a:lnTo>
                  <a:pt x="1599" y="1266"/>
                </a:lnTo>
                <a:lnTo>
                  <a:pt x="1599" y="1265"/>
                </a:lnTo>
                <a:lnTo>
                  <a:pt x="1598" y="1265"/>
                </a:lnTo>
                <a:lnTo>
                  <a:pt x="1597" y="1264"/>
                </a:lnTo>
                <a:lnTo>
                  <a:pt x="1596" y="1263"/>
                </a:lnTo>
                <a:lnTo>
                  <a:pt x="1596" y="1264"/>
                </a:lnTo>
                <a:lnTo>
                  <a:pt x="1595" y="1264"/>
                </a:lnTo>
                <a:lnTo>
                  <a:pt x="1594" y="1265"/>
                </a:lnTo>
                <a:lnTo>
                  <a:pt x="1593" y="1266"/>
                </a:lnTo>
                <a:lnTo>
                  <a:pt x="1593" y="1267"/>
                </a:lnTo>
                <a:lnTo>
                  <a:pt x="1592" y="1267"/>
                </a:lnTo>
                <a:lnTo>
                  <a:pt x="1591" y="1267"/>
                </a:lnTo>
                <a:lnTo>
                  <a:pt x="1590" y="1267"/>
                </a:lnTo>
                <a:lnTo>
                  <a:pt x="1588" y="1267"/>
                </a:lnTo>
                <a:lnTo>
                  <a:pt x="1587" y="1267"/>
                </a:lnTo>
                <a:lnTo>
                  <a:pt x="1585" y="1266"/>
                </a:lnTo>
                <a:lnTo>
                  <a:pt x="1585" y="1267"/>
                </a:lnTo>
                <a:lnTo>
                  <a:pt x="1584" y="1267"/>
                </a:lnTo>
                <a:lnTo>
                  <a:pt x="1584" y="1267"/>
                </a:lnTo>
                <a:lnTo>
                  <a:pt x="1583" y="1267"/>
                </a:lnTo>
                <a:lnTo>
                  <a:pt x="1583" y="1268"/>
                </a:lnTo>
                <a:lnTo>
                  <a:pt x="1582" y="1268"/>
                </a:lnTo>
                <a:lnTo>
                  <a:pt x="1582" y="1269"/>
                </a:lnTo>
                <a:lnTo>
                  <a:pt x="1581" y="1269"/>
                </a:lnTo>
                <a:lnTo>
                  <a:pt x="1581" y="1270"/>
                </a:lnTo>
                <a:lnTo>
                  <a:pt x="1580" y="1270"/>
                </a:lnTo>
                <a:lnTo>
                  <a:pt x="1580" y="1271"/>
                </a:lnTo>
                <a:lnTo>
                  <a:pt x="1579" y="1271"/>
                </a:lnTo>
                <a:lnTo>
                  <a:pt x="1579" y="1272"/>
                </a:lnTo>
                <a:lnTo>
                  <a:pt x="1579" y="1271"/>
                </a:lnTo>
                <a:lnTo>
                  <a:pt x="1578" y="1272"/>
                </a:lnTo>
                <a:lnTo>
                  <a:pt x="1577" y="1272"/>
                </a:lnTo>
                <a:lnTo>
                  <a:pt x="1577" y="1273"/>
                </a:lnTo>
                <a:lnTo>
                  <a:pt x="1576" y="1273"/>
                </a:lnTo>
                <a:lnTo>
                  <a:pt x="1575" y="1274"/>
                </a:lnTo>
                <a:lnTo>
                  <a:pt x="1575" y="1275"/>
                </a:lnTo>
                <a:lnTo>
                  <a:pt x="1574" y="1275"/>
                </a:lnTo>
                <a:lnTo>
                  <a:pt x="1574" y="1276"/>
                </a:lnTo>
                <a:lnTo>
                  <a:pt x="1571" y="1278"/>
                </a:lnTo>
                <a:lnTo>
                  <a:pt x="1566" y="1283"/>
                </a:lnTo>
                <a:lnTo>
                  <a:pt x="1565" y="1283"/>
                </a:lnTo>
                <a:lnTo>
                  <a:pt x="1564" y="1284"/>
                </a:lnTo>
                <a:lnTo>
                  <a:pt x="1564" y="1285"/>
                </a:lnTo>
                <a:lnTo>
                  <a:pt x="1563" y="1285"/>
                </a:lnTo>
                <a:lnTo>
                  <a:pt x="1563" y="1286"/>
                </a:lnTo>
                <a:lnTo>
                  <a:pt x="1562" y="1286"/>
                </a:lnTo>
                <a:lnTo>
                  <a:pt x="1562" y="1287"/>
                </a:lnTo>
                <a:lnTo>
                  <a:pt x="1561" y="1287"/>
                </a:lnTo>
                <a:lnTo>
                  <a:pt x="1561" y="1288"/>
                </a:lnTo>
                <a:lnTo>
                  <a:pt x="1560" y="1288"/>
                </a:lnTo>
                <a:lnTo>
                  <a:pt x="1559" y="1289"/>
                </a:lnTo>
                <a:lnTo>
                  <a:pt x="1558" y="1290"/>
                </a:lnTo>
                <a:lnTo>
                  <a:pt x="1557" y="1291"/>
                </a:lnTo>
                <a:lnTo>
                  <a:pt x="1556" y="1291"/>
                </a:lnTo>
                <a:lnTo>
                  <a:pt x="1556" y="1291"/>
                </a:lnTo>
                <a:lnTo>
                  <a:pt x="1555" y="1291"/>
                </a:lnTo>
                <a:lnTo>
                  <a:pt x="1555" y="1292"/>
                </a:lnTo>
                <a:lnTo>
                  <a:pt x="1555" y="1292"/>
                </a:lnTo>
                <a:lnTo>
                  <a:pt x="1555" y="1293"/>
                </a:lnTo>
                <a:lnTo>
                  <a:pt x="1554" y="1293"/>
                </a:lnTo>
                <a:lnTo>
                  <a:pt x="1554" y="1294"/>
                </a:lnTo>
                <a:lnTo>
                  <a:pt x="1555" y="1294"/>
                </a:lnTo>
                <a:lnTo>
                  <a:pt x="1555" y="1295"/>
                </a:lnTo>
                <a:lnTo>
                  <a:pt x="1555" y="1296"/>
                </a:lnTo>
                <a:lnTo>
                  <a:pt x="1556" y="1296"/>
                </a:lnTo>
                <a:lnTo>
                  <a:pt x="1555" y="1297"/>
                </a:lnTo>
                <a:lnTo>
                  <a:pt x="1555" y="1298"/>
                </a:lnTo>
                <a:lnTo>
                  <a:pt x="1554" y="1298"/>
                </a:lnTo>
                <a:lnTo>
                  <a:pt x="1554" y="1299"/>
                </a:lnTo>
                <a:lnTo>
                  <a:pt x="1553" y="1299"/>
                </a:lnTo>
                <a:lnTo>
                  <a:pt x="1553" y="1300"/>
                </a:lnTo>
                <a:lnTo>
                  <a:pt x="1552" y="1300"/>
                </a:lnTo>
                <a:lnTo>
                  <a:pt x="1552" y="1301"/>
                </a:lnTo>
                <a:lnTo>
                  <a:pt x="1552" y="1300"/>
                </a:lnTo>
                <a:lnTo>
                  <a:pt x="1551" y="1300"/>
                </a:lnTo>
                <a:lnTo>
                  <a:pt x="1550" y="1299"/>
                </a:lnTo>
                <a:lnTo>
                  <a:pt x="1549" y="1298"/>
                </a:lnTo>
                <a:lnTo>
                  <a:pt x="1548" y="1297"/>
                </a:lnTo>
                <a:lnTo>
                  <a:pt x="1547" y="1297"/>
                </a:lnTo>
                <a:lnTo>
                  <a:pt x="1547" y="1296"/>
                </a:lnTo>
                <a:lnTo>
                  <a:pt x="1546" y="1296"/>
                </a:lnTo>
                <a:lnTo>
                  <a:pt x="1546" y="1295"/>
                </a:lnTo>
                <a:lnTo>
                  <a:pt x="1545" y="1295"/>
                </a:lnTo>
                <a:lnTo>
                  <a:pt x="1544" y="1294"/>
                </a:lnTo>
                <a:lnTo>
                  <a:pt x="1543" y="1293"/>
                </a:lnTo>
                <a:lnTo>
                  <a:pt x="1543" y="1293"/>
                </a:lnTo>
                <a:lnTo>
                  <a:pt x="1543" y="1292"/>
                </a:lnTo>
                <a:lnTo>
                  <a:pt x="1542" y="1292"/>
                </a:lnTo>
                <a:lnTo>
                  <a:pt x="1541" y="1291"/>
                </a:lnTo>
                <a:lnTo>
                  <a:pt x="1540" y="1291"/>
                </a:lnTo>
                <a:lnTo>
                  <a:pt x="1539" y="1290"/>
                </a:lnTo>
                <a:lnTo>
                  <a:pt x="1538" y="1289"/>
                </a:lnTo>
                <a:lnTo>
                  <a:pt x="1537" y="1289"/>
                </a:lnTo>
                <a:lnTo>
                  <a:pt x="1537" y="1288"/>
                </a:lnTo>
                <a:lnTo>
                  <a:pt x="1536" y="1288"/>
                </a:lnTo>
                <a:lnTo>
                  <a:pt x="1536" y="1287"/>
                </a:lnTo>
                <a:lnTo>
                  <a:pt x="1535" y="1287"/>
                </a:lnTo>
                <a:lnTo>
                  <a:pt x="1534" y="1286"/>
                </a:lnTo>
                <a:lnTo>
                  <a:pt x="1533" y="1285"/>
                </a:lnTo>
                <a:lnTo>
                  <a:pt x="1532" y="1285"/>
                </a:lnTo>
                <a:lnTo>
                  <a:pt x="1532" y="1284"/>
                </a:lnTo>
                <a:lnTo>
                  <a:pt x="1531" y="1284"/>
                </a:lnTo>
                <a:lnTo>
                  <a:pt x="1531" y="1283"/>
                </a:lnTo>
                <a:lnTo>
                  <a:pt x="1531" y="1283"/>
                </a:lnTo>
                <a:lnTo>
                  <a:pt x="1531" y="1282"/>
                </a:lnTo>
                <a:lnTo>
                  <a:pt x="1530" y="1282"/>
                </a:lnTo>
                <a:lnTo>
                  <a:pt x="1531" y="1282"/>
                </a:lnTo>
                <a:lnTo>
                  <a:pt x="1532" y="1280"/>
                </a:lnTo>
                <a:lnTo>
                  <a:pt x="1533" y="1279"/>
                </a:lnTo>
                <a:lnTo>
                  <a:pt x="1532" y="1278"/>
                </a:lnTo>
                <a:lnTo>
                  <a:pt x="1531" y="1278"/>
                </a:lnTo>
                <a:lnTo>
                  <a:pt x="1533" y="1276"/>
                </a:lnTo>
                <a:lnTo>
                  <a:pt x="1534" y="1276"/>
                </a:lnTo>
                <a:lnTo>
                  <a:pt x="1534" y="1275"/>
                </a:lnTo>
                <a:lnTo>
                  <a:pt x="1535" y="1275"/>
                </a:lnTo>
                <a:lnTo>
                  <a:pt x="1537" y="1277"/>
                </a:lnTo>
                <a:lnTo>
                  <a:pt x="1538" y="1275"/>
                </a:lnTo>
                <a:lnTo>
                  <a:pt x="1540" y="1274"/>
                </a:lnTo>
                <a:lnTo>
                  <a:pt x="1541" y="1272"/>
                </a:lnTo>
                <a:lnTo>
                  <a:pt x="1543" y="1271"/>
                </a:lnTo>
                <a:lnTo>
                  <a:pt x="1543" y="1270"/>
                </a:lnTo>
                <a:lnTo>
                  <a:pt x="1543" y="1269"/>
                </a:lnTo>
                <a:lnTo>
                  <a:pt x="1543" y="1268"/>
                </a:lnTo>
                <a:lnTo>
                  <a:pt x="1544" y="1268"/>
                </a:lnTo>
                <a:lnTo>
                  <a:pt x="1544" y="1267"/>
                </a:lnTo>
                <a:lnTo>
                  <a:pt x="1545" y="1267"/>
                </a:lnTo>
                <a:lnTo>
                  <a:pt x="1546" y="1268"/>
                </a:lnTo>
                <a:lnTo>
                  <a:pt x="1546" y="1267"/>
                </a:lnTo>
                <a:lnTo>
                  <a:pt x="1545" y="1267"/>
                </a:lnTo>
                <a:lnTo>
                  <a:pt x="1544" y="1267"/>
                </a:lnTo>
                <a:lnTo>
                  <a:pt x="1543" y="1266"/>
                </a:lnTo>
                <a:lnTo>
                  <a:pt x="1543" y="1265"/>
                </a:lnTo>
                <a:lnTo>
                  <a:pt x="1542" y="1264"/>
                </a:lnTo>
                <a:lnTo>
                  <a:pt x="1540" y="1262"/>
                </a:lnTo>
                <a:lnTo>
                  <a:pt x="1539" y="1261"/>
                </a:lnTo>
                <a:lnTo>
                  <a:pt x="1538" y="1261"/>
                </a:lnTo>
                <a:lnTo>
                  <a:pt x="1538" y="1260"/>
                </a:lnTo>
                <a:lnTo>
                  <a:pt x="1537" y="1260"/>
                </a:lnTo>
                <a:lnTo>
                  <a:pt x="1536" y="1259"/>
                </a:lnTo>
                <a:lnTo>
                  <a:pt x="1535" y="1258"/>
                </a:lnTo>
                <a:lnTo>
                  <a:pt x="1534" y="1257"/>
                </a:lnTo>
                <a:lnTo>
                  <a:pt x="1532" y="1255"/>
                </a:lnTo>
                <a:lnTo>
                  <a:pt x="1531" y="1255"/>
                </a:lnTo>
                <a:lnTo>
                  <a:pt x="1531" y="1255"/>
                </a:lnTo>
                <a:lnTo>
                  <a:pt x="1530" y="1255"/>
                </a:lnTo>
                <a:lnTo>
                  <a:pt x="1530" y="1255"/>
                </a:lnTo>
                <a:lnTo>
                  <a:pt x="1529" y="1255"/>
                </a:lnTo>
                <a:lnTo>
                  <a:pt x="1528" y="1256"/>
                </a:lnTo>
                <a:lnTo>
                  <a:pt x="1527" y="1257"/>
                </a:lnTo>
                <a:lnTo>
                  <a:pt x="1526" y="1257"/>
                </a:lnTo>
                <a:lnTo>
                  <a:pt x="1526" y="1258"/>
                </a:lnTo>
                <a:lnTo>
                  <a:pt x="1525" y="1259"/>
                </a:lnTo>
                <a:lnTo>
                  <a:pt x="1524" y="1260"/>
                </a:lnTo>
                <a:lnTo>
                  <a:pt x="1523" y="1260"/>
                </a:lnTo>
                <a:lnTo>
                  <a:pt x="1522" y="1260"/>
                </a:lnTo>
                <a:lnTo>
                  <a:pt x="1521" y="1260"/>
                </a:lnTo>
                <a:lnTo>
                  <a:pt x="1520" y="1260"/>
                </a:lnTo>
                <a:lnTo>
                  <a:pt x="1519" y="1260"/>
                </a:lnTo>
                <a:lnTo>
                  <a:pt x="1519" y="1260"/>
                </a:lnTo>
                <a:lnTo>
                  <a:pt x="1518" y="1260"/>
                </a:lnTo>
                <a:lnTo>
                  <a:pt x="1517" y="1260"/>
                </a:lnTo>
                <a:lnTo>
                  <a:pt x="1516" y="1260"/>
                </a:lnTo>
                <a:lnTo>
                  <a:pt x="1515" y="1260"/>
                </a:lnTo>
                <a:lnTo>
                  <a:pt x="1514" y="1260"/>
                </a:lnTo>
                <a:lnTo>
                  <a:pt x="1513" y="1260"/>
                </a:lnTo>
                <a:lnTo>
                  <a:pt x="1512" y="1260"/>
                </a:lnTo>
                <a:lnTo>
                  <a:pt x="1511" y="1260"/>
                </a:lnTo>
                <a:lnTo>
                  <a:pt x="1510" y="1260"/>
                </a:lnTo>
                <a:lnTo>
                  <a:pt x="1509" y="1259"/>
                </a:lnTo>
                <a:lnTo>
                  <a:pt x="1508" y="1258"/>
                </a:lnTo>
                <a:lnTo>
                  <a:pt x="1507" y="1258"/>
                </a:lnTo>
                <a:lnTo>
                  <a:pt x="1507" y="1257"/>
                </a:lnTo>
                <a:lnTo>
                  <a:pt x="1505" y="1255"/>
                </a:lnTo>
                <a:lnTo>
                  <a:pt x="1503" y="1256"/>
                </a:lnTo>
                <a:lnTo>
                  <a:pt x="1502" y="1257"/>
                </a:lnTo>
                <a:lnTo>
                  <a:pt x="1502" y="1258"/>
                </a:lnTo>
                <a:lnTo>
                  <a:pt x="1501" y="1258"/>
                </a:lnTo>
                <a:lnTo>
                  <a:pt x="1500" y="1259"/>
                </a:lnTo>
                <a:lnTo>
                  <a:pt x="1499" y="1260"/>
                </a:lnTo>
                <a:lnTo>
                  <a:pt x="1498" y="1261"/>
                </a:lnTo>
                <a:lnTo>
                  <a:pt x="1500" y="1263"/>
                </a:lnTo>
                <a:lnTo>
                  <a:pt x="1497" y="1266"/>
                </a:lnTo>
                <a:lnTo>
                  <a:pt x="1504" y="1271"/>
                </a:lnTo>
                <a:lnTo>
                  <a:pt x="1505" y="1271"/>
                </a:lnTo>
                <a:lnTo>
                  <a:pt x="1507" y="1273"/>
                </a:lnTo>
                <a:lnTo>
                  <a:pt x="1507" y="1274"/>
                </a:lnTo>
                <a:lnTo>
                  <a:pt x="1508" y="1274"/>
                </a:lnTo>
                <a:lnTo>
                  <a:pt x="1508" y="1275"/>
                </a:lnTo>
                <a:lnTo>
                  <a:pt x="1511" y="1277"/>
                </a:lnTo>
                <a:lnTo>
                  <a:pt x="1513" y="1279"/>
                </a:lnTo>
                <a:lnTo>
                  <a:pt x="1516" y="1280"/>
                </a:lnTo>
                <a:lnTo>
                  <a:pt x="1517" y="1281"/>
                </a:lnTo>
                <a:lnTo>
                  <a:pt x="1518" y="1282"/>
                </a:lnTo>
                <a:lnTo>
                  <a:pt x="1519" y="1282"/>
                </a:lnTo>
                <a:lnTo>
                  <a:pt x="1519" y="1281"/>
                </a:lnTo>
                <a:lnTo>
                  <a:pt x="1519" y="1280"/>
                </a:lnTo>
                <a:lnTo>
                  <a:pt x="1519" y="1281"/>
                </a:lnTo>
                <a:lnTo>
                  <a:pt x="1520" y="1281"/>
                </a:lnTo>
                <a:lnTo>
                  <a:pt x="1521" y="1282"/>
                </a:lnTo>
                <a:lnTo>
                  <a:pt x="1522" y="1283"/>
                </a:lnTo>
                <a:lnTo>
                  <a:pt x="1523" y="1283"/>
                </a:lnTo>
                <a:lnTo>
                  <a:pt x="1522" y="1284"/>
                </a:lnTo>
                <a:lnTo>
                  <a:pt x="1521" y="1285"/>
                </a:lnTo>
                <a:lnTo>
                  <a:pt x="1522" y="1286"/>
                </a:lnTo>
                <a:lnTo>
                  <a:pt x="1524" y="1288"/>
                </a:lnTo>
                <a:lnTo>
                  <a:pt x="1523" y="1289"/>
                </a:lnTo>
                <a:lnTo>
                  <a:pt x="1520" y="1291"/>
                </a:lnTo>
                <a:lnTo>
                  <a:pt x="1516" y="1295"/>
                </a:lnTo>
                <a:lnTo>
                  <a:pt x="1515" y="1296"/>
                </a:lnTo>
                <a:lnTo>
                  <a:pt x="1515" y="1297"/>
                </a:lnTo>
                <a:lnTo>
                  <a:pt x="1514" y="1297"/>
                </a:lnTo>
                <a:lnTo>
                  <a:pt x="1514" y="1298"/>
                </a:lnTo>
                <a:lnTo>
                  <a:pt x="1513" y="1298"/>
                </a:lnTo>
                <a:lnTo>
                  <a:pt x="1512" y="1299"/>
                </a:lnTo>
                <a:lnTo>
                  <a:pt x="1509" y="1302"/>
                </a:lnTo>
                <a:lnTo>
                  <a:pt x="1508" y="1301"/>
                </a:lnTo>
                <a:lnTo>
                  <a:pt x="1508" y="1300"/>
                </a:lnTo>
                <a:lnTo>
                  <a:pt x="1508" y="1299"/>
                </a:lnTo>
                <a:lnTo>
                  <a:pt x="1509" y="1299"/>
                </a:lnTo>
                <a:lnTo>
                  <a:pt x="1509" y="1298"/>
                </a:lnTo>
                <a:lnTo>
                  <a:pt x="1509" y="1297"/>
                </a:lnTo>
                <a:lnTo>
                  <a:pt x="1508" y="1297"/>
                </a:lnTo>
                <a:lnTo>
                  <a:pt x="1507" y="1297"/>
                </a:lnTo>
                <a:lnTo>
                  <a:pt x="1507" y="1297"/>
                </a:lnTo>
                <a:lnTo>
                  <a:pt x="1507" y="1296"/>
                </a:lnTo>
                <a:lnTo>
                  <a:pt x="1509" y="1294"/>
                </a:lnTo>
                <a:lnTo>
                  <a:pt x="1510" y="1293"/>
                </a:lnTo>
                <a:lnTo>
                  <a:pt x="1511" y="1293"/>
                </a:lnTo>
                <a:lnTo>
                  <a:pt x="1512" y="1293"/>
                </a:lnTo>
                <a:lnTo>
                  <a:pt x="1512" y="1294"/>
                </a:lnTo>
                <a:lnTo>
                  <a:pt x="1512" y="1293"/>
                </a:lnTo>
                <a:lnTo>
                  <a:pt x="1513" y="1293"/>
                </a:lnTo>
                <a:lnTo>
                  <a:pt x="1514" y="1292"/>
                </a:lnTo>
                <a:lnTo>
                  <a:pt x="1515" y="1292"/>
                </a:lnTo>
                <a:lnTo>
                  <a:pt x="1516" y="1292"/>
                </a:lnTo>
                <a:lnTo>
                  <a:pt x="1517" y="1291"/>
                </a:lnTo>
                <a:lnTo>
                  <a:pt x="1518" y="1291"/>
                </a:lnTo>
                <a:lnTo>
                  <a:pt x="1518" y="1291"/>
                </a:lnTo>
                <a:lnTo>
                  <a:pt x="1519" y="1290"/>
                </a:lnTo>
                <a:lnTo>
                  <a:pt x="1519" y="1289"/>
                </a:lnTo>
                <a:lnTo>
                  <a:pt x="1520" y="1288"/>
                </a:lnTo>
                <a:lnTo>
                  <a:pt x="1521" y="1288"/>
                </a:lnTo>
                <a:lnTo>
                  <a:pt x="1520" y="1287"/>
                </a:lnTo>
                <a:lnTo>
                  <a:pt x="1519" y="1287"/>
                </a:lnTo>
                <a:lnTo>
                  <a:pt x="1518" y="1287"/>
                </a:lnTo>
                <a:lnTo>
                  <a:pt x="1518" y="1286"/>
                </a:lnTo>
                <a:lnTo>
                  <a:pt x="1519" y="1286"/>
                </a:lnTo>
                <a:lnTo>
                  <a:pt x="1519" y="1284"/>
                </a:lnTo>
                <a:lnTo>
                  <a:pt x="1519" y="1283"/>
                </a:lnTo>
                <a:lnTo>
                  <a:pt x="1519" y="1282"/>
                </a:lnTo>
                <a:lnTo>
                  <a:pt x="1517" y="1282"/>
                </a:lnTo>
                <a:lnTo>
                  <a:pt x="1517" y="1281"/>
                </a:lnTo>
                <a:lnTo>
                  <a:pt x="1516" y="1282"/>
                </a:lnTo>
                <a:lnTo>
                  <a:pt x="1515" y="1283"/>
                </a:lnTo>
                <a:lnTo>
                  <a:pt x="1514" y="1282"/>
                </a:lnTo>
                <a:lnTo>
                  <a:pt x="1514" y="1281"/>
                </a:lnTo>
                <a:lnTo>
                  <a:pt x="1513" y="1281"/>
                </a:lnTo>
                <a:lnTo>
                  <a:pt x="1513" y="1280"/>
                </a:lnTo>
                <a:lnTo>
                  <a:pt x="1512" y="1280"/>
                </a:lnTo>
                <a:lnTo>
                  <a:pt x="1511" y="1280"/>
                </a:lnTo>
                <a:lnTo>
                  <a:pt x="1511" y="1279"/>
                </a:lnTo>
                <a:lnTo>
                  <a:pt x="1512" y="1279"/>
                </a:lnTo>
                <a:lnTo>
                  <a:pt x="1512" y="1279"/>
                </a:lnTo>
                <a:lnTo>
                  <a:pt x="1513" y="1279"/>
                </a:lnTo>
                <a:lnTo>
                  <a:pt x="1512" y="1278"/>
                </a:lnTo>
                <a:lnTo>
                  <a:pt x="1511" y="1277"/>
                </a:lnTo>
                <a:lnTo>
                  <a:pt x="1510" y="1278"/>
                </a:lnTo>
                <a:lnTo>
                  <a:pt x="1509" y="1279"/>
                </a:lnTo>
                <a:lnTo>
                  <a:pt x="1509" y="1278"/>
                </a:lnTo>
                <a:lnTo>
                  <a:pt x="1508" y="1277"/>
                </a:lnTo>
                <a:lnTo>
                  <a:pt x="1507" y="1277"/>
                </a:lnTo>
                <a:lnTo>
                  <a:pt x="1507" y="1276"/>
                </a:lnTo>
                <a:lnTo>
                  <a:pt x="1506" y="1277"/>
                </a:lnTo>
                <a:lnTo>
                  <a:pt x="1505" y="1277"/>
                </a:lnTo>
                <a:lnTo>
                  <a:pt x="1505" y="1278"/>
                </a:lnTo>
                <a:lnTo>
                  <a:pt x="1504" y="1279"/>
                </a:lnTo>
                <a:lnTo>
                  <a:pt x="1503" y="1279"/>
                </a:lnTo>
                <a:lnTo>
                  <a:pt x="1503" y="1279"/>
                </a:lnTo>
                <a:lnTo>
                  <a:pt x="1502" y="1279"/>
                </a:lnTo>
                <a:lnTo>
                  <a:pt x="1502" y="1280"/>
                </a:lnTo>
                <a:lnTo>
                  <a:pt x="1501" y="1280"/>
                </a:lnTo>
                <a:lnTo>
                  <a:pt x="1501" y="1281"/>
                </a:lnTo>
                <a:lnTo>
                  <a:pt x="1500" y="1281"/>
                </a:lnTo>
                <a:lnTo>
                  <a:pt x="1500" y="1282"/>
                </a:lnTo>
                <a:lnTo>
                  <a:pt x="1499" y="1282"/>
                </a:lnTo>
                <a:lnTo>
                  <a:pt x="1498" y="1283"/>
                </a:lnTo>
                <a:lnTo>
                  <a:pt x="1497" y="1284"/>
                </a:lnTo>
                <a:lnTo>
                  <a:pt x="1495" y="1286"/>
                </a:lnTo>
                <a:lnTo>
                  <a:pt x="1493" y="1288"/>
                </a:lnTo>
                <a:lnTo>
                  <a:pt x="1493" y="1289"/>
                </a:lnTo>
                <a:lnTo>
                  <a:pt x="1489" y="1291"/>
                </a:lnTo>
                <a:lnTo>
                  <a:pt x="1487" y="1294"/>
                </a:lnTo>
                <a:lnTo>
                  <a:pt x="1485" y="1293"/>
                </a:lnTo>
                <a:lnTo>
                  <a:pt x="1483" y="1291"/>
                </a:lnTo>
                <a:lnTo>
                  <a:pt x="1480" y="1289"/>
                </a:lnTo>
                <a:lnTo>
                  <a:pt x="1473" y="1283"/>
                </a:lnTo>
                <a:lnTo>
                  <a:pt x="1472" y="1283"/>
                </a:lnTo>
                <a:lnTo>
                  <a:pt x="1472" y="1282"/>
                </a:lnTo>
                <a:lnTo>
                  <a:pt x="1472" y="1281"/>
                </a:lnTo>
                <a:lnTo>
                  <a:pt x="1471" y="1281"/>
                </a:lnTo>
                <a:lnTo>
                  <a:pt x="1471" y="1280"/>
                </a:lnTo>
                <a:lnTo>
                  <a:pt x="1471" y="1279"/>
                </a:lnTo>
                <a:lnTo>
                  <a:pt x="1471" y="1279"/>
                </a:lnTo>
                <a:lnTo>
                  <a:pt x="1471" y="1278"/>
                </a:lnTo>
                <a:lnTo>
                  <a:pt x="1471" y="1277"/>
                </a:lnTo>
                <a:lnTo>
                  <a:pt x="1470" y="1276"/>
                </a:lnTo>
                <a:lnTo>
                  <a:pt x="1469" y="1275"/>
                </a:lnTo>
                <a:lnTo>
                  <a:pt x="1468" y="1275"/>
                </a:lnTo>
                <a:lnTo>
                  <a:pt x="1467" y="1274"/>
                </a:lnTo>
                <a:lnTo>
                  <a:pt x="1465" y="1274"/>
                </a:lnTo>
                <a:lnTo>
                  <a:pt x="1464" y="1274"/>
                </a:lnTo>
                <a:lnTo>
                  <a:pt x="1463" y="1274"/>
                </a:lnTo>
                <a:lnTo>
                  <a:pt x="1462" y="1274"/>
                </a:lnTo>
                <a:lnTo>
                  <a:pt x="1461" y="1273"/>
                </a:lnTo>
                <a:lnTo>
                  <a:pt x="1460" y="1273"/>
                </a:lnTo>
                <a:lnTo>
                  <a:pt x="1460" y="1272"/>
                </a:lnTo>
                <a:lnTo>
                  <a:pt x="1459" y="1272"/>
                </a:lnTo>
                <a:lnTo>
                  <a:pt x="1459" y="1272"/>
                </a:lnTo>
                <a:lnTo>
                  <a:pt x="1458" y="1272"/>
                </a:lnTo>
                <a:lnTo>
                  <a:pt x="1457" y="1273"/>
                </a:lnTo>
                <a:lnTo>
                  <a:pt x="1457" y="1274"/>
                </a:lnTo>
                <a:lnTo>
                  <a:pt x="1456" y="1274"/>
                </a:lnTo>
                <a:lnTo>
                  <a:pt x="1455" y="1274"/>
                </a:lnTo>
                <a:lnTo>
                  <a:pt x="1454" y="1274"/>
                </a:lnTo>
                <a:lnTo>
                  <a:pt x="1453" y="1274"/>
                </a:lnTo>
                <a:lnTo>
                  <a:pt x="1453" y="1273"/>
                </a:lnTo>
                <a:lnTo>
                  <a:pt x="1452" y="1273"/>
                </a:lnTo>
                <a:lnTo>
                  <a:pt x="1452" y="1272"/>
                </a:lnTo>
                <a:lnTo>
                  <a:pt x="1451" y="1272"/>
                </a:lnTo>
                <a:lnTo>
                  <a:pt x="1450" y="1272"/>
                </a:lnTo>
                <a:lnTo>
                  <a:pt x="1449" y="1272"/>
                </a:lnTo>
                <a:lnTo>
                  <a:pt x="1448" y="1272"/>
                </a:lnTo>
                <a:lnTo>
                  <a:pt x="1448" y="1273"/>
                </a:lnTo>
                <a:lnTo>
                  <a:pt x="1447" y="1273"/>
                </a:lnTo>
                <a:lnTo>
                  <a:pt x="1447" y="1273"/>
                </a:lnTo>
                <a:lnTo>
                  <a:pt x="1446" y="1273"/>
                </a:lnTo>
                <a:lnTo>
                  <a:pt x="1446" y="1272"/>
                </a:lnTo>
                <a:lnTo>
                  <a:pt x="1445" y="1271"/>
                </a:lnTo>
                <a:lnTo>
                  <a:pt x="1444" y="1271"/>
                </a:lnTo>
                <a:lnTo>
                  <a:pt x="1443" y="1272"/>
                </a:lnTo>
                <a:lnTo>
                  <a:pt x="1443" y="1273"/>
                </a:lnTo>
                <a:lnTo>
                  <a:pt x="1442" y="1273"/>
                </a:lnTo>
                <a:lnTo>
                  <a:pt x="1442" y="1272"/>
                </a:lnTo>
                <a:lnTo>
                  <a:pt x="1441" y="1272"/>
                </a:lnTo>
                <a:lnTo>
                  <a:pt x="1441" y="1271"/>
                </a:lnTo>
                <a:lnTo>
                  <a:pt x="1440" y="1271"/>
                </a:lnTo>
                <a:lnTo>
                  <a:pt x="1439" y="1271"/>
                </a:lnTo>
                <a:lnTo>
                  <a:pt x="1438" y="1271"/>
                </a:lnTo>
                <a:lnTo>
                  <a:pt x="1437" y="1271"/>
                </a:lnTo>
                <a:lnTo>
                  <a:pt x="1436" y="1271"/>
                </a:lnTo>
                <a:lnTo>
                  <a:pt x="1435" y="1271"/>
                </a:lnTo>
                <a:lnTo>
                  <a:pt x="1435" y="1271"/>
                </a:lnTo>
                <a:lnTo>
                  <a:pt x="1435" y="1270"/>
                </a:lnTo>
                <a:lnTo>
                  <a:pt x="1435" y="1269"/>
                </a:lnTo>
                <a:lnTo>
                  <a:pt x="1435" y="1268"/>
                </a:lnTo>
                <a:lnTo>
                  <a:pt x="1434" y="1268"/>
                </a:lnTo>
                <a:lnTo>
                  <a:pt x="1434" y="1269"/>
                </a:lnTo>
                <a:lnTo>
                  <a:pt x="1433" y="1269"/>
                </a:lnTo>
                <a:lnTo>
                  <a:pt x="1432" y="1270"/>
                </a:lnTo>
                <a:lnTo>
                  <a:pt x="1431" y="1270"/>
                </a:lnTo>
                <a:lnTo>
                  <a:pt x="1430" y="1270"/>
                </a:lnTo>
                <a:lnTo>
                  <a:pt x="1429" y="1270"/>
                </a:lnTo>
                <a:lnTo>
                  <a:pt x="1428" y="1270"/>
                </a:lnTo>
                <a:lnTo>
                  <a:pt x="1427" y="1270"/>
                </a:lnTo>
                <a:lnTo>
                  <a:pt x="1427" y="1269"/>
                </a:lnTo>
                <a:lnTo>
                  <a:pt x="1426" y="1269"/>
                </a:lnTo>
                <a:lnTo>
                  <a:pt x="1426" y="1268"/>
                </a:lnTo>
                <a:lnTo>
                  <a:pt x="1425" y="1267"/>
                </a:lnTo>
                <a:lnTo>
                  <a:pt x="1424" y="1267"/>
                </a:lnTo>
                <a:lnTo>
                  <a:pt x="1424" y="1267"/>
                </a:lnTo>
                <a:lnTo>
                  <a:pt x="1423" y="1266"/>
                </a:lnTo>
                <a:lnTo>
                  <a:pt x="1423" y="1266"/>
                </a:lnTo>
                <a:lnTo>
                  <a:pt x="1422" y="1265"/>
                </a:lnTo>
                <a:lnTo>
                  <a:pt x="1421" y="1265"/>
                </a:lnTo>
                <a:lnTo>
                  <a:pt x="1420" y="1265"/>
                </a:lnTo>
                <a:lnTo>
                  <a:pt x="1420" y="1266"/>
                </a:lnTo>
                <a:lnTo>
                  <a:pt x="1419" y="1266"/>
                </a:lnTo>
                <a:lnTo>
                  <a:pt x="1418" y="1266"/>
                </a:lnTo>
                <a:lnTo>
                  <a:pt x="1418" y="1265"/>
                </a:lnTo>
                <a:lnTo>
                  <a:pt x="1417" y="1265"/>
                </a:lnTo>
                <a:lnTo>
                  <a:pt x="1416" y="1265"/>
                </a:lnTo>
                <a:lnTo>
                  <a:pt x="1415" y="1265"/>
                </a:lnTo>
                <a:lnTo>
                  <a:pt x="1415" y="1266"/>
                </a:lnTo>
                <a:lnTo>
                  <a:pt x="1414" y="1265"/>
                </a:lnTo>
                <a:lnTo>
                  <a:pt x="1413" y="1265"/>
                </a:lnTo>
                <a:lnTo>
                  <a:pt x="1412" y="1265"/>
                </a:lnTo>
                <a:lnTo>
                  <a:pt x="1411" y="1264"/>
                </a:lnTo>
                <a:lnTo>
                  <a:pt x="1410" y="1264"/>
                </a:lnTo>
                <a:lnTo>
                  <a:pt x="1408" y="1265"/>
                </a:lnTo>
                <a:lnTo>
                  <a:pt x="1406" y="1265"/>
                </a:lnTo>
                <a:lnTo>
                  <a:pt x="1405" y="1266"/>
                </a:lnTo>
                <a:lnTo>
                  <a:pt x="1404" y="1266"/>
                </a:lnTo>
                <a:lnTo>
                  <a:pt x="1403" y="1266"/>
                </a:lnTo>
                <a:lnTo>
                  <a:pt x="1402" y="1266"/>
                </a:lnTo>
                <a:lnTo>
                  <a:pt x="1401" y="1265"/>
                </a:lnTo>
                <a:lnTo>
                  <a:pt x="1400" y="1265"/>
                </a:lnTo>
                <a:lnTo>
                  <a:pt x="1399" y="1265"/>
                </a:lnTo>
                <a:lnTo>
                  <a:pt x="1399" y="1266"/>
                </a:lnTo>
                <a:lnTo>
                  <a:pt x="1399" y="1266"/>
                </a:lnTo>
                <a:lnTo>
                  <a:pt x="1399" y="1267"/>
                </a:lnTo>
                <a:lnTo>
                  <a:pt x="1398" y="1267"/>
                </a:lnTo>
                <a:lnTo>
                  <a:pt x="1397" y="1267"/>
                </a:lnTo>
                <a:lnTo>
                  <a:pt x="1396" y="1267"/>
                </a:lnTo>
                <a:lnTo>
                  <a:pt x="1395" y="1267"/>
                </a:lnTo>
                <a:lnTo>
                  <a:pt x="1394" y="1267"/>
                </a:lnTo>
                <a:lnTo>
                  <a:pt x="1394" y="1268"/>
                </a:lnTo>
                <a:lnTo>
                  <a:pt x="1393" y="1268"/>
                </a:lnTo>
                <a:lnTo>
                  <a:pt x="1392" y="1268"/>
                </a:lnTo>
                <a:lnTo>
                  <a:pt x="1391" y="1268"/>
                </a:lnTo>
                <a:lnTo>
                  <a:pt x="1390" y="1267"/>
                </a:lnTo>
                <a:lnTo>
                  <a:pt x="1389" y="1267"/>
                </a:lnTo>
                <a:lnTo>
                  <a:pt x="1388" y="1267"/>
                </a:lnTo>
                <a:lnTo>
                  <a:pt x="1387" y="1267"/>
                </a:lnTo>
                <a:lnTo>
                  <a:pt x="1387" y="1267"/>
                </a:lnTo>
                <a:lnTo>
                  <a:pt x="1386" y="1267"/>
                </a:lnTo>
                <a:lnTo>
                  <a:pt x="1385" y="1267"/>
                </a:lnTo>
                <a:lnTo>
                  <a:pt x="1385" y="1267"/>
                </a:lnTo>
                <a:lnTo>
                  <a:pt x="1384" y="1268"/>
                </a:lnTo>
                <a:lnTo>
                  <a:pt x="1382" y="1268"/>
                </a:lnTo>
                <a:lnTo>
                  <a:pt x="1381" y="1269"/>
                </a:lnTo>
                <a:lnTo>
                  <a:pt x="1380" y="1269"/>
                </a:lnTo>
                <a:lnTo>
                  <a:pt x="1379" y="1269"/>
                </a:lnTo>
                <a:lnTo>
                  <a:pt x="1378" y="1270"/>
                </a:lnTo>
                <a:lnTo>
                  <a:pt x="1377" y="1270"/>
                </a:lnTo>
                <a:lnTo>
                  <a:pt x="1376" y="1270"/>
                </a:lnTo>
                <a:lnTo>
                  <a:pt x="1374" y="1271"/>
                </a:lnTo>
                <a:lnTo>
                  <a:pt x="1370" y="1271"/>
                </a:lnTo>
                <a:lnTo>
                  <a:pt x="1368" y="1271"/>
                </a:lnTo>
                <a:lnTo>
                  <a:pt x="1364" y="1271"/>
                </a:lnTo>
                <a:lnTo>
                  <a:pt x="1364" y="1271"/>
                </a:lnTo>
                <a:lnTo>
                  <a:pt x="1361" y="1271"/>
                </a:lnTo>
                <a:lnTo>
                  <a:pt x="1358" y="1269"/>
                </a:lnTo>
                <a:lnTo>
                  <a:pt x="1357" y="1269"/>
                </a:lnTo>
                <a:lnTo>
                  <a:pt x="1356" y="1269"/>
                </a:lnTo>
                <a:lnTo>
                  <a:pt x="1356" y="1268"/>
                </a:lnTo>
                <a:lnTo>
                  <a:pt x="1355" y="1268"/>
                </a:lnTo>
                <a:lnTo>
                  <a:pt x="1353" y="1267"/>
                </a:lnTo>
                <a:lnTo>
                  <a:pt x="1352" y="1266"/>
                </a:lnTo>
                <a:lnTo>
                  <a:pt x="1350" y="1265"/>
                </a:lnTo>
                <a:lnTo>
                  <a:pt x="1349" y="1265"/>
                </a:lnTo>
                <a:lnTo>
                  <a:pt x="1346" y="1264"/>
                </a:lnTo>
                <a:lnTo>
                  <a:pt x="1344" y="1265"/>
                </a:lnTo>
                <a:lnTo>
                  <a:pt x="1343" y="1265"/>
                </a:lnTo>
                <a:lnTo>
                  <a:pt x="1342" y="1265"/>
                </a:lnTo>
                <a:lnTo>
                  <a:pt x="1341" y="1265"/>
                </a:lnTo>
                <a:lnTo>
                  <a:pt x="1340" y="1265"/>
                </a:lnTo>
                <a:lnTo>
                  <a:pt x="1340" y="1264"/>
                </a:lnTo>
                <a:lnTo>
                  <a:pt x="1340" y="1264"/>
                </a:lnTo>
                <a:lnTo>
                  <a:pt x="1339" y="1264"/>
                </a:lnTo>
                <a:lnTo>
                  <a:pt x="1338" y="1264"/>
                </a:lnTo>
                <a:lnTo>
                  <a:pt x="1335" y="1267"/>
                </a:lnTo>
                <a:lnTo>
                  <a:pt x="1334" y="1267"/>
                </a:lnTo>
                <a:lnTo>
                  <a:pt x="1333" y="1267"/>
                </a:lnTo>
                <a:lnTo>
                  <a:pt x="1332" y="1267"/>
                </a:lnTo>
                <a:lnTo>
                  <a:pt x="1331" y="1267"/>
                </a:lnTo>
                <a:lnTo>
                  <a:pt x="1330" y="1267"/>
                </a:lnTo>
                <a:lnTo>
                  <a:pt x="1329" y="1266"/>
                </a:lnTo>
                <a:lnTo>
                  <a:pt x="1328" y="1266"/>
                </a:lnTo>
                <a:lnTo>
                  <a:pt x="1328" y="1266"/>
                </a:lnTo>
                <a:lnTo>
                  <a:pt x="1327" y="1265"/>
                </a:lnTo>
                <a:lnTo>
                  <a:pt x="1326" y="1265"/>
                </a:lnTo>
                <a:lnTo>
                  <a:pt x="1325" y="1265"/>
                </a:lnTo>
                <a:lnTo>
                  <a:pt x="1324" y="1265"/>
                </a:lnTo>
                <a:lnTo>
                  <a:pt x="1323" y="1265"/>
                </a:lnTo>
                <a:lnTo>
                  <a:pt x="1322" y="1265"/>
                </a:lnTo>
                <a:lnTo>
                  <a:pt x="1320" y="1265"/>
                </a:lnTo>
                <a:lnTo>
                  <a:pt x="1319" y="1265"/>
                </a:lnTo>
                <a:lnTo>
                  <a:pt x="1319" y="1264"/>
                </a:lnTo>
                <a:lnTo>
                  <a:pt x="1318" y="1264"/>
                </a:lnTo>
                <a:lnTo>
                  <a:pt x="1317" y="1264"/>
                </a:lnTo>
                <a:lnTo>
                  <a:pt x="1316" y="1264"/>
                </a:lnTo>
                <a:lnTo>
                  <a:pt x="1316" y="1263"/>
                </a:lnTo>
                <a:lnTo>
                  <a:pt x="1316" y="1263"/>
                </a:lnTo>
                <a:lnTo>
                  <a:pt x="1316" y="1262"/>
                </a:lnTo>
                <a:lnTo>
                  <a:pt x="1315" y="1262"/>
                </a:lnTo>
                <a:lnTo>
                  <a:pt x="1314" y="1262"/>
                </a:lnTo>
                <a:lnTo>
                  <a:pt x="1313" y="1262"/>
                </a:lnTo>
                <a:lnTo>
                  <a:pt x="1312" y="1262"/>
                </a:lnTo>
                <a:lnTo>
                  <a:pt x="1311" y="1262"/>
                </a:lnTo>
                <a:lnTo>
                  <a:pt x="1310" y="1262"/>
                </a:lnTo>
                <a:lnTo>
                  <a:pt x="1310" y="1263"/>
                </a:lnTo>
                <a:lnTo>
                  <a:pt x="1309" y="1263"/>
                </a:lnTo>
                <a:lnTo>
                  <a:pt x="1309" y="1264"/>
                </a:lnTo>
                <a:lnTo>
                  <a:pt x="1308" y="1264"/>
                </a:lnTo>
                <a:lnTo>
                  <a:pt x="1307" y="1264"/>
                </a:lnTo>
                <a:lnTo>
                  <a:pt x="1306" y="1264"/>
                </a:lnTo>
                <a:lnTo>
                  <a:pt x="1306" y="1265"/>
                </a:lnTo>
                <a:lnTo>
                  <a:pt x="1305" y="1265"/>
                </a:lnTo>
                <a:lnTo>
                  <a:pt x="1305" y="1266"/>
                </a:lnTo>
                <a:lnTo>
                  <a:pt x="1304" y="1267"/>
                </a:lnTo>
                <a:lnTo>
                  <a:pt x="1304" y="1267"/>
                </a:lnTo>
                <a:lnTo>
                  <a:pt x="1304" y="1268"/>
                </a:lnTo>
                <a:lnTo>
                  <a:pt x="1303" y="1268"/>
                </a:lnTo>
                <a:lnTo>
                  <a:pt x="1303" y="1269"/>
                </a:lnTo>
                <a:lnTo>
                  <a:pt x="1302" y="1269"/>
                </a:lnTo>
                <a:lnTo>
                  <a:pt x="1301" y="1269"/>
                </a:lnTo>
                <a:lnTo>
                  <a:pt x="1300" y="1270"/>
                </a:lnTo>
                <a:lnTo>
                  <a:pt x="1299" y="1270"/>
                </a:lnTo>
                <a:lnTo>
                  <a:pt x="1298" y="1271"/>
                </a:lnTo>
                <a:lnTo>
                  <a:pt x="1298" y="1272"/>
                </a:lnTo>
                <a:lnTo>
                  <a:pt x="1298" y="1273"/>
                </a:lnTo>
                <a:lnTo>
                  <a:pt x="1298" y="1274"/>
                </a:lnTo>
                <a:lnTo>
                  <a:pt x="1297" y="1274"/>
                </a:lnTo>
                <a:lnTo>
                  <a:pt x="1297" y="1275"/>
                </a:lnTo>
                <a:lnTo>
                  <a:pt x="1296" y="1275"/>
                </a:lnTo>
                <a:lnTo>
                  <a:pt x="1295" y="1275"/>
                </a:lnTo>
                <a:lnTo>
                  <a:pt x="1294" y="1275"/>
                </a:lnTo>
                <a:lnTo>
                  <a:pt x="1293" y="1275"/>
                </a:lnTo>
                <a:lnTo>
                  <a:pt x="1292" y="1275"/>
                </a:lnTo>
                <a:lnTo>
                  <a:pt x="1292" y="1275"/>
                </a:lnTo>
                <a:lnTo>
                  <a:pt x="1291" y="1275"/>
                </a:lnTo>
                <a:lnTo>
                  <a:pt x="1291" y="1277"/>
                </a:lnTo>
                <a:lnTo>
                  <a:pt x="1290" y="1277"/>
                </a:lnTo>
                <a:lnTo>
                  <a:pt x="1289" y="1278"/>
                </a:lnTo>
                <a:lnTo>
                  <a:pt x="1288" y="1279"/>
                </a:lnTo>
                <a:lnTo>
                  <a:pt x="1287" y="1279"/>
                </a:lnTo>
                <a:lnTo>
                  <a:pt x="1287" y="1280"/>
                </a:lnTo>
                <a:lnTo>
                  <a:pt x="1286" y="1280"/>
                </a:lnTo>
                <a:lnTo>
                  <a:pt x="1286" y="1281"/>
                </a:lnTo>
                <a:lnTo>
                  <a:pt x="1285" y="1281"/>
                </a:lnTo>
                <a:lnTo>
                  <a:pt x="1285" y="1282"/>
                </a:lnTo>
                <a:lnTo>
                  <a:pt x="1284" y="1282"/>
                </a:lnTo>
                <a:lnTo>
                  <a:pt x="1283" y="1283"/>
                </a:lnTo>
                <a:lnTo>
                  <a:pt x="1282" y="1284"/>
                </a:lnTo>
                <a:lnTo>
                  <a:pt x="1282" y="1285"/>
                </a:lnTo>
                <a:lnTo>
                  <a:pt x="1282" y="1286"/>
                </a:lnTo>
                <a:lnTo>
                  <a:pt x="1281" y="1286"/>
                </a:lnTo>
                <a:lnTo>
                  <a:pt x="1282" y="1287"/>
                </a:lnTo>
                <a:lnTo>
                  <a:pt x="1282" y="1288"/>
                </a:lnTo>
                <a:lnTo>
                  <a:pt x="1282" y="1289"/>
                </a:lnTo>
                <a:lnTo>
                  <a:pt x="1282" y="1290"/>
                </a:lnTo>
                <a:lnTo>
                  <a:pt x="1281" y="1290"/>
                </a:lnTo>
                <a:lnTo>
                  <a:pt x="1280" y="1290"/>
                </a:lnTo>
                <a:lnTo>
                  <a:pt x="1280" y="1291"/>
                </a:lnTo>
                <a:lnTo>
                  <a:pt x="1280" y="1291"/>
                </a:lnTo>
                <a:lnTo>
                  <a:pt x="1279" y="1291"/>
                </a:lnTo>
                <a:lnTo>
                  <a:pt x="1279" y="1291"/>
                </a:lnTo>
                <a:lnTo>
                  <a:pt x="1278" y="1292"/>
                </a:lnTo>
                <a:lnTo>
                  <a:pt x="1277" y="1292"/>
                </a:lnTo>
                <a:lnTo>
                  <a:pt x="1276" y="1292"/>
                </a:lnTo>
                <a:lnTo>
                  <a:pt x="1275" y="1292"/>
                </a:lnTo>
                <a:lnTo>
                  <a:pt x="1274" y="1292"/>
                </a:lnTo>
                <a:lnTo>
                  <a:pt x="1273" y="1292"/>
                </a:lnTo>
                <a:lnTo>
                  <a:pt x="1273" y="1291"/>
                </a:lnTo>
                <a:lnTo>
                  <a:pt x="1272" y="1291"/>
                </a:lnTo>
                <a:lnTo>
                  <a:pt x="1272" y="1291"/>
                </a:lnTo>
                <a:lnTo>
                  <a:pt x="1271" y="1291"/>
                </a:lnTo>
                <a:lnTo>
                  <a:pt x="1270" y="1291"/>
                </a:lnTo>
                <a:lnTo>
                  <a:pt x="1269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7" y="1292"/>
                </a:lnTo>
                <a:lnTo>
                  <a:pt x="1266" y="1292"/>
                </a:lnTo>
                <a:lnTo>
                  <a:pt x="1265" y="1293"/>
                </a:lnTo>
                <a:lnTo>
                  <a:pt x="1265" y="1292"/>
                </a:lnTo>
                <a:lnTo>
                  <a:pt x="1265" y="1282"/>
                </a:lnTo>
                <a:lnTo>
                  <a:pt x="1265" y="1279"/>
                </a:lnTo>
                <a:lnTo>
                  <a:pt x="1265" y="1276"/>
                </a:lnTo>
                <a:lnTo>
                  <a:pt x="1265" y="1275"/>
                </a:lnTo>
                <a:lnTo>
                  <a:pt x="1265" y="1274"/>
                </a:lnTo>
                <a:lnTo>
                  <a:pt x="1265" y="1273"/>
                </a:lnTo>
                <a:lnTo>
                  <a:pt x="1265" y="1272"/>
                </a:lnTo>
                <a:lnTo>
                  <a:pt x="1265" y="1271"/>
                </a:lnTo>
                <a:lnTo>
                  <a:pt x="1265" y="1270"/>
                </a:lnTo>
                <a:lnTo>
                  <a:pt x="1264" y="1268"/>
                </a:lnTo>
                <a:lnTo>
                  <a:pt x="1263" y="1267"/>
                </a:lnTo>
                <a:lnTo>
                  <a:pt x="1263" y="1266"/>
                </a:lnTo>
                <a:lnTo>
                  <a:pt x="1263" y="1265"/>
                </a:lnTo>
                <a:lnTo>
                  <a:pt x="1262" y="1264"/>
                </a:lnTo>
                <a:lnTo>
                  <a:pt x="1262" y="1263"/>
                </a:lnTo>
                <a:lnTo>
                  <a:pt x="1262" y="1262"/>
                </a:lnTo>
                <a:lnTo>
                  <a:pt x="1262" y="1261"/>
                </a:lnTo>
                <a:lnTo>
                  <a:pt x="1261" y="1260"/>
                </a:lnTo>
                <a:lnTo>
                  <a:pt x="1261" y="1259"/>
                </a:lnTo>
                <a:lnTo>
                  <a:pt x="1261" y="1258"/>
                </a:lnTo>
                <a:lnTo>
                  <a:pt x="1260" y="1257"/>
                </a:lnTo>
                <a:lnTo>
                  <a:pt x="1259" y="1253"/>
                </a:lnTo>
                <a:lnTo>
                  <a:pt x="1258" y="1250"/>
                </a:lnTo>
                <a:lnTo>
                  <a:pt x="1257" y="1248"/>
                </a:lnTo>
                <a:lnTo>
                  <a:pt x="1257" y="1247"/>
                </a:lnTo>
                <a:lnTo>
                  <a:pt x="1257" y="1245"/>
                </a:lnTo>
                <a:lnTo>
                  <a:pt x="1257" y="1243"/>
                </a:lnTo>
                <a:lnTo>
                  <a:pt x="1257" y="1237"/>
                </a:lnTo>
                <a:lnTo>
                  <a:pt x="1257" y="1233"/>
                </a:lnTo>
                <a:lnTo>
                  <a:pt x="1257" y="1232"/>
                </a:lnTo>
                <a:lnTo>
                  <a:pt x="1256" y="1232"/>
                </a:lnTo>
                <a:lnTo>
                  <a:pt x="1255" y="1232"/>
                </a:lnTo>
                <a:lnTo>
                  <a:pt x="1254" y="1232"/>
                </a:lnTo>
                <a:lnTo>
                  <a:pt x="1253" y="1232"/>
                </a:lnTo>
                <a:lnTo>
                  <a:pt x="1252" y="1232"/>
                </a:lnTo>
                <a:lnTo>
                  <a:pt x="1251" y="1232"/>
                </a:lnTo>
                <a:lnTo>
                  <a:pt x="1248" y="1232"/>
                </a:lnTo>
                <a:lnTo>
                  <a:pt x="1246" y="1232"/>
                </a:lnTo>
                <a:lnTo>
                  <a:pt x="1245" y="1232"/>
                </a:lnTo>
                <a:lnTo>
                  <a:pt x="1244" y="1232"/>
                </a:lnTo>
                <a:lnTo>
                  <a:pt x="1244" y="1232"/>
                </a:lnTo>
                <a:lnTo>
                  <a:pt x="1243" y="1232"/>
                </a:lnTo>
                <a:lnTo>
                  <a:pt x="1242" y="1232"/>
                </a:lnTo>
                <a:lnTo>
                  <a:pt x="1241" y="1232"/>
                </a:lnTo>
                <a:lnTo>
                  <a:pt x="1238" y="1232"/>
                </a:lnTo>
                <a:lnTo>
                  <a:pt x="1237" y="1232"/>
                </a:lnTo>
                <a:lnTo>
                  <a:pt x="1235" y="1232"/>
                </a:lnTo>
                <a:lnTo>
                  <a:pt x="1234" y="1232"/>
                </a:lnTo>
                <a:lnTo>
                  <a:pt x="1233" y="1232"/>
                </a:lnTo>
                <a:lnTo>
                  <a:pt x="1232" y="1232"/>
                </a:lnTo>
                <a:lnTo>
                  <a:pt x="1231" y="1232"/>
                </a:lnTo>
                <a:lnTo>
                  <a:pt x="1229" y="1232"/>
                </a:lnTo>
                <a:lnTo>
                  <a:pt x="1228" y="1232"/>
                </a:lnTo>
                <a:lnTo>
                  <a:pt x="1227" y="1232"/>
                </a:lnTo>
                <a:lnTo>
                  <a:pt x="1225" y="1232"/>
                </a:lnTo>
                <a:lnTo>
                  <a:pt x="1220" y="1232"/>
                </a:lnTo>
                <a:lnTo>
                  <a:pt x="1218" y="1232"/>
                </a:lnTo>
                <a:lnTo>
                  <a:pt x="1217" y="1232"/>
                </a:lnTo>
                <a:lnTo>
                  <a:pt x="1215" y="1232"/>
                </a:lnTo>
                <a:lnTo>
                  <a:pt x="1212" y="1232"/>
                </a:lnTo>
                <a:lnTo>
                  <a:pt x="1210" y="1232"/>
                </a:lnTo>
                <a:lnTo>
                  <a:pt x="1207" y="1232"/>
                </a:lnTo>
                <a:lnTo>
                  <a:pt x="1205" y="1232"/>
                </a:lnTo>
                <a:lnTo>
                  <a:pt x="1201" y="1232"/>
                </a:lnTo>
                <a:lnTo>
                  <a:pt x="1201" y="1235"/>
                </a:lnTo>
                <a:lnTo>
                  <a:pt x="1201" y="1238"/>
                </a:lnTo>
                <a:lnTo>
                  <a:pt x="1201" y="1239"/>
                </a:lnTo>
                <a:lnTo>
                  <a:pt x="1201" y="1244"/>
                </a:lnTo>
                <a:lnTo>
                  <a:pt x="1201" y="1245"/>
                </a:lnTo>
                <a:lnTo>
                  <a:pt x="1201" y="1253"/>
                </a:lnTo>
                <a:lnTo>
                  <a:pt x="1201" y="1261"/>
                </a:lnTo>
                <a:lnTo>
                  <a:pt x="1192" y="1261"/>
                </a:lnTo>
                <a:lnTo>
                  <a:pt x="1189" y="1261"/>
                </a:lnTo>
                <a:lnTo>
                  <a:pt x="1188" y="1261"/>
                </a:lnTo>
                <a:lnTo>
                  <a:pt x="1188" y="1262"/>
                </a:lnTo>
                <a:lnTo>
                  <a:pt x="1187" y="1262"/>
                </a:lnTo>
                <a:lnTo>
                  <a:pt x="1186" y="1262"/>
                </a:lnTo>
                <a:lnTo>
                  <a:pt x="1185" y="1261"/>
                </a:lnTo>
                <a:lnTo>
                  <a:pt x="1184" y="1261"/>
                </a:lnTo>
                <a:lnTo>
                  <a:pt x="1183" y="1261"/>
                </a:lnTo>
                <a:lnTo>
                  <a:pt x="1173" y="1261"/>
                </a:lnTo>
                <a:lnTo>
                  <a:pt x="1167" y="1261"/>
                </a:lnTo>
                <a:lnTo>
                  <a:pt x="1166" y="1261"/>
                </a:lnTo>
                <a:lnTo>
                  <a:pt x="1165" y="1261"/>
                </a:lnTo>
                <a:lnTo>
                  <a:pt x="1164" y="1261"/>
                </a:lnTo>
                <a:lnTo>
                  <a:pt x="1162" y="1261"/>
                </a:lnTo>
                <a:lnTo>
                  <a:pt x="1155" y="1261"/>
                </a:lnTo>
                <a:lnTo>
                  <a:pt x="1145" y="1261"/>
                </a:lnTo>
                <a:lnTo>
                  <a:pt x="1136" y="1262"/>
                </a:lnTo>
                <a:lnTo>
                  <a:pt x="1130" y="1262"/>
                </a:lnTo>
                <a:lnTo>
                  <a:pt x="1128" y="1262"/>
                </a:lnTo>
                <a:lnTo>
                  <a:pt x="1126" y="1262"/>
                </a:lnTo>
                <a:lnTo>
                  <a:pt x="1122" y="1262"/>
                </a:lnTo>
                <a:lnTo>
                  <a:pt x="1120" y="1262"/>
                </a:lnTo>
                <a:lnTo>
                  <a:pt x="1119" y="1262"/>
                </a:lnTo>
                <a:lnTo>
                  <a:pt x="1117" y="1262"/>
                </a:lnTo>
                <a:lnTo>
                  <a:pt x="1114" y="1262"/>
                </a:lnTo>
                <a:lnTo>
                  <a:pt x="1113" y="1262"/>
                </a:lnTo>
                <a:lnTo>
                  <a:pt x="1112" y="1262"/>
                </a:lnTo>
                <a:lnTo>
                  <a:pt x="1110" y="1262"/>
                </a:lnTo>
                <a:lnTo>
                  <a:pt x="1108" y="1262"/>
                </a:lnTo>
                <a:lnTo>
                  <a:pt x="1101" y="1262"/>
                </a:lnTo>
                <a:lnTo>
                  <a:pt x="1100" y="1262"/>
                </a:lnTo>
                <a:lnTo>
                  <a:pt x="1098" y="1262"/>
                </a:lnTo>
                <a:lnTo>
                  <a:pt x="1099" y="1260"/>
                </a:lnTo>
                <a:lnTo>
                  <a:pt x="1100" y="1258"/>
                </a:lnTo>
                <a:lnTo>
                  <a:pt x="1101" y="1255"/>
                </a:lnTo>
                <a:lnTo>
                  <a:pt x="1102" y="1254"/>
                </a:lnTo>
                <a:lnTo>
                  <a:pt x="1103" y="1251"/>
                </a:lnTo>
                <a:lnTo>
                  <a:pt x="1104" y="1248"/>
                </a:lnTo>
                <a:lnTo>
                  <a:pt x="1104" y="1247"/>
                </a:lnTo>
                <a:lnTo>
                  <a:pt x="1105" y="1246"/>
                </a:lnTo>
                <a:lnTo>
                  <a:pt x="1105" y="1245"/>
                </a:lnTo>
                <a:lnTo>
                  <a:pt x="1104" y="1245"/>
                </a:lnTo>
                <a:lnTo>
                  <a:pt x="1102" y="1245"/>
                </a:lnTo>
                <a:lnTo>
                  <a:pt x="1100" y="1245"/>
                </a:lnTo>
                <a:lnTo>
                  <a:pt x="1100" y="1245"/>
                </a:lnTo>
                <a:lnTo>
                  <a:pt x="1097" y="1245"/>
                </a:lnTo>
                <a:lnTo>
                  <a:pt x="1094" y="1245"/>
                </a:lnTo>
                <a:lnTo>
                  <a:pt x="1093" y="1245"/>
                </a:lnTo>
                <a:lnTo>
                  <a:pt x="1093" y="1246"/>
                </a:lnTo>
                <a:lnTo>
                  <a:pt x="1093" y="1250"/>
                </a:lnTo>
                <a:lnTo>
                  <a:pt x="1092" y="1250"/>
                </a:lnTo>
                <a:lnTo>
                  <a:pt x="1091" y="1250"/>
                </a:lnTo>
                <a:lnTo>
                  <a:pt x="1090" y="1250"/>
                </a:lnTo>
                <a:lnTo>
                  <a:pt x="1088" y="1250"/>
                </a:lnTo>
                <a:lnTo>
                  <a:pt x="1088" y="1247"/>
                </a:lnTo>
                <a:lnTo>
                  <a:pt x="1088" y="1246"/>
                </a:lnTo>
                <a:lnTo>
                  <a:pt x="1088" y="1245"/>
                </a:lnTo>
                <a:lnTo>
                  <a:pt x="1081" y="1246"/>
                </a:lnTo>
                <a:lnTo>
                  <a:pt x="1079" y="1246"/>
                </a:lnTo>
                <a:lnTo>
                  <a:pt x="1077" y="1246"/>
                </a:lnTo>
                <a:lnTo>
                  <a:pt x="1076" y="1246"/>
                </a:lnTo>
                <a:lnTo>
                  <a:pt x="1075" y="1246"/>
                </a:lnTo>
                <a:lnTo>
                  <a:pt x="1072" y="1246"/>
                </a:lnTo>
                <a:lnTo>
                  <a:pt x="1070" y="1246"/>
                </a:lnTo>
                <a:lnTo>
                  <a:pt x="1068" y="1246"/>
                </a:lnTo>
                <a:lnTo>
                  <a:pt x="1067" y="1246"/>
                </a:lnTo>
                <a:lnTo>
                  <a:pt x="1066" y="1246"/>
                </a:lnTo>
                <a:lnTo>
                  <a:pt x="1065" y="1246"/>
                </a:lnTo>
                <a:lnTo>
                  <a:pt x="1064" y="1246"/>
                </a:lnTo>
                <a:lnTo>
                  <a:pt x="1064" y="1246"/>
                </a:lnTo>
                <a:lnTo>
                  <a:pt x="1062" y="1246"/>
                </a:lnTo>
                <a:lnTo>
                  <a:pt x="1059" y="1246"/>
                </a:lnTo>
                <a:lnTo>
                  <a:pt x="1055" y="1246"/>
                </a:lnTo>
                <a:lnTo>
                  <a:pt x="1054" y="1246"/>
                </a:lnTo>
                <a:lnTo>
                  <a:pt x="1052" y="1246"/>
                </a:lnTo>
                <a:lnTo>
                  <a:pt x="1052" y="1246"/>
                </a:lnTo>
                <a:lnTo>
                  <a:pt x="1051" y="1246"/>
                </a:lnTo>
                <a:lnTo>
                  <a:pt x="1051" y="1250"/>
                </a:lnTo>
                <a:lnTo>
                  <a:pt x="1051" y="1251"/>
                </a:lnTo>
                <a:lnTo>
                  <a:pt x="1051" y="1252"/>
                </a:lnTo>
                <a:lnTo>
                  <a:pt x="1051" y="1253"/>
                </a:lnTo>
                <a:lnTo>
                  <a:pt x="1051" y="1254"/>
                </a:lnTo>
                <a:lnTo>
                  <a:pt x="1051" y="1260"/>
                </a:lnTo>
                <a:lnTo>
                  <a:pt x="1051" y="1263"/>
                </a:lnTo>
                <a:lnTo>
                  <a:pt x="1051" y="1265"/>
                </a:lnTo>
                <a:lnTo>
                  <a:pt x="1051" y="1267"/>
                </a:lnTo>
                <a:lnTo>
                  <a:pt x="1051" y="1267"/>
                </a:lnTo>
                <a:lnTo>
                  <a:pt x="1051" y="1268"/>
                </a:lnTo>
                <a:lnTo>
                  <a:pt x="1051" y="1269"/>
                </a:lnTo>
                <a:lnTo>
                  <a:pt x="1052" y="1274"/>
                </a:lnTo>
                <a:lnTo>
                  <a:pt x="1051" y="1281"/>
                </a:lnTo>
                <a:lnTo>
                  <a:pt x="1052" y="1288"/>
                </a:lnTo>
                <a:lnTo>
                  <a:pt x="1052" y="1297"/>
                </a:lnTo>
                <a:lnTo>
                  <a:pt x="1052" y="1301"/>
                </a:lnTo>
                <a:lnTo>
                  <a:pt x="1052" y="1302"/>
                </a:lnTo>
                <a:lnTo>
                  <a:pt x="1052" y="1303"/>
                </a:lnTo>
                <a:lnTo>
                  <a:pt x="1050" y="1303"/>
                </a:lnTo>
                <a:lnTo>
                  <a:pt x="1049" y="1303"/>
                </a:lnTo>
                <a:lnTo>
                  <a:pt x="1046" y="1303"/>
                </a:lnTo>
                <a:lnTo>
                  <a:pt x="1039" y="1303"/>
                </a:lnTo>
                <a:lnTo>
                  <a:pt x="1033" y="1303"/>
                </a:lnTo>
                <a:lnTo>
                  <a:pt x="1026" y="1303"/>
                </a:lnTo>
                <a:lnTo>
                  <a:pt x="1024" y="1303"/>
                </a:lnTo>
                <a:lnTo>
                  <a:pt x="1022" y="1303"/>
                </a:lnTo>
                <a:lnTo>
                  <a:pt x="1016" y="1303"/>
                </a:lnTo>
                <a:lnTo>
                  <a:pt x="1015" y="1303"/>
                </a:lnTo>
                <a:lnTo>
                  <a:pt x="1013" y="1303"/>
                </a:lnTo>
                <a:lnTo>
                  <a:pt x="1008" y="1303"/>
                </a:lnTo>
                <a:lnTo>
                  <a:pt x="1007" y="1303"/>
                </a:lnTo>
                <a:lnTo>
                  <a:pt x="1003" y="1303"/>
                </a:lnTo>
                <a:lnTo>
                  <a:pt x="995" y="1303"/>
                </a:lnTo>
                <a:lnTo>
                  <a:pt x="991" y="1303"/>
                </a:lnTo>
                <a:lnTo>
                  <a:pt x="987" y="1303"/>
                </a:lnTo>
                <a:lnTo>
                  <a:pt x="979" y="1303"/>
                </a:lnTo>
                <a:lnTo>
                  <a:pt x="975" y="1303"/>
                </a:lnTo>
                <a:lnTo>
                  <a:pt x="969" y="1303"/>
                </a:lnTo>
                <a:lnTo>
                  <a:pt x="964" y="1304"/>
                </a:lnTo>
                <a:lnTo>
                  <a:pt x="963" y="1304"/>
                </a:lnTo>
                <a:lnTo>
                  <a:pt x="960" y="1304"/>
                </a:lnTo>
                <a:lnTo>
                  <a:pt x="955" y="1304"/>
                </a:lnTo>
                <a:lnTo>
                  <a:pt x="953" y="1304"/>
                </a:lnTo>
                <a:lnTo>
                  <a:pt x="950" y="1304"/>
                </a:lnTo>
                <a:lnTo>
                  <a:pt x="948" y="1304"/>
                </a:lnTo>
                <a:lnTo>
                  <a:pt x="947" y="1304"/>
                </a:lnTo>
                <a:lnTo>
                  <a:pt x="945" y="1304"/>
                </a:lnTo>
                <a:lnTo>
                  <a:pt x="944" y="1304"/>
                </a:lnTo>
                <a:lnTo>
                  <a:pt x="942" y="1304"/>
                </a:lnTo>
                <a:lnTo>
                  <a:pt x="940" y="1304"/>
                </a:lnTo>
                <a:lnTo>
                  <a:pt x="938" y="1304"/>
                </a:lnTo>
                <a:lnTo>
                  <a:pt x="937" y="1304"/>
                </a:lnTo>
                <a:lnTo>
                  <a:pt x="932" y="1304"/>
                </a:lnTo>
                <a:lnTo>
                  <a:pt x="929" y="1304"/>
                </a:lnTo>
                <a:lnTo>
                  <a:pt x="922" y="1304"/>
                </a:lnTo>
                <a:lnTo>
                  <a:pt x="920" y="1304"/>
                </a:lnTo>
                <a:lnTo>
                  <a:pt x="919" y="1304"/>
                </a:lnTo>
                <a:lnTo>
                  <a:pt x="917" y="1304"/>
                </a:lnTo>
                <a:lnTo>
                  <a:pt x="916" y="1304"/>
                </a:lnTo>
                <a:lnTo>
                  <a:pt x="914" y="1304"/>
                </a:lnTo>
                <a:lnTo>
                  <a:pt x="914" y="1306"/>
                </a:lnTo>
                <a:lnTo>
                  <a:pt x="915" y="1307"/>
                </a:lnTo>
                <a:lnTo>
                  <a:pt x="914" y="1307"/>
                </a:lnTo>
                <a:lnTo>
                  <a:pt x="910" y="1307"/>
                </a:lnTo>
                <a:lnTo>
                  <a:pt x="909" y="1307"/>
                </a:lnTo>
                <a:lnTo>
                  <a:pt x="908" y="1307"/>
                </a:lnTo>
                <a:lnTo>
                  <a:pt x="908" y="1308"/>
                </a:lnTo>
                <a:lnTo>
                  <a:pt x="906" y="1308"/>
                </a:lnTo>
                <a:lnTo>
                  <a:pt x="904" y="1308"/>
                </a:lnTo>
                <a:lnTo>
                  <a:pt x="903" y="1308"/>
                </a:lnTo>
                <a:lnTo>
                  <a:pt x="900" y="1308"/>
                </a:lnTo>
                <a:lnTo>
                  <a:pt x="899" y="1308"/>
                </a:lnTo>
                <a:lnTo>
                  <a:pt x="900" y="1312"/>
                </a:lnTo>
                <a:lnTo>
                  <a:pt x="900" y="1318"/>
                </a:lnTo>
                <a:lnTo>
                  <a:pt x="912" y="1318"/>
                </a:lnTo>
                <a:lnTo>
                  <a:pt x="914" y="1318"/>
                </a:lnTo>
                <a:lnTo>
                  <a:pt x="915" y="1318"/>
                </a:lnTo>
                <a:lnTo>
                  <a:pt x="916" y="1318"/>
                </a:lnTo>
                <a:lnTo>
                  <a:pt x="917" y="1318"/>
                </a:lnTo>
                <a:lnTo>
                  <a:pt x="917" y="1322"/>
                </a:lnTo>
                <a:lnTo>
                  <a:pt x="917" y="1323"/>
                </a:lnTo>
                <a:lnTo>
                  <a:pt x="914" y="1323"/>
                </a:lnTo>
                <a:lnTo>
                  <a:pt x="909" y="1323"/>
                </a:lnTo>
                <a:lnTo>
                  <a:pt x="901" y="1323"/>
                </a:lnTo>
                <a:lnTo>
                  <a:pt x="898" y="1323"/>
                </a:lnTo>
                <a:lnTo>
                  <a:pt x="894" y="1323"/>
                </a:lnTo>
                <a:lnTo>
                  <a:pt x="892" y="1323"/>
                </a:lnTo>
                <a:lnTo>
                  <a:pt x="890" y="1323"/>
                </a:lnTo>
                <a:lnTo>
                  <a:pt x="889" y="1323"/>
                </a:lnTo>
                <a:lnTo>
                  <a:pt x="887" y="1324"/>
                </a:lnTo>
                <a:lnTo>
                  <a:pt x="886" y="1324"/>
                </a:lnTo>
                <a:lnTo>
                  <a:pt x="884" y="1324"/>
                </a:lnTo>
                <a:lnTo>
                  <a:pt x="884" y="1322"/>
                </a:lnTo>
                <a:lnTo>
                  <a:pt x="884" y="1321"/>
                </a:lnTo>
                <a:lnTo>
                  <a:pt x="884" y="1318"/>
                </a:lnTo>
                <a:lnTo>
                  <a:pt x="884" y="1316"/>
                </a:lnTo>
                <a:lnTo>
                  <a:pt x="884" y="1315"/>
                </a:lnTo>
                <a:lnTo>
                  <a:pt x="884" y="1314"/>
                </a:lnTo>
                <a:lnTo>
                  <a:pt x="884" y="1306"/>
                </a:lnTo>
                <a:lnTo>
                  <a:pt x="884" y="1305"/>
                </a:lnTo>
                <a:lnTo>
                  <a:pt x="884" y="1304"/>
                </a:lnTo>
                <a:lnTo>
                  <a:pt x="884" y="1300"/>
                </a:lnTo>
                <a:lnTo>
                  <a:pt x="884" y="1284"/>
                </a:lnTo>
                <a:lnTo>
                  <a:pt x="884" y="1281"/>
                </a:lnTo>
                <a:lnTo>
                  <a:pt x="884" y="1280"/>
                </a:lnTo>
                <a:lnTo>
                  <a:pt x="884" y="1279"/>
                </a:lnTo>
                <a:lnTo>
                  <a:pt x="884" y="1279"/>
                </a:lnTo>
                <a:lnTo>
                  <a:pt x="885" y="1279"/>
                </a:lnTo>
                <a:lnTo>
                  <a:pt x="887" y="1279"/>
                </a:lnTo>
                <a:lnTo>
                  <a:pt x="889" y="1279"/>
                </a:lnTo>
                <a:lnTo>
                  <a:pt x="890" y="1279"/>
                </a:lnTo>
                <a:lnTo>
                  <a:pt x="891" y="1279"/>
                </a:lnTo>
                <a:lnTo>
                  <a:pt x="892" y="1279"/>
                </a:lnTo>
                <a:lnTo>
                  <a:pt x="893" y="1279"/>
                </a:lnTo>
                <a:lnTo>
                  <a:pt x="894" y="1279"/>
                </a:lnTo>
                <a:lnTo>
                  <a:pt x="895" y="1279"/>
                </a:lnTo>
                <a:lnTo>
                  <a:pt x="896" y="1279"/>
                </a:lnTo>
                <a:lnTo>
                  <a:pt x="896" y="1279"/>
                </a:lnTo>
                <a:lnTo>
                  <a:pt x="897" y="1279"/>
                </a:lnTo>
                <a:lnTo>
                  <a:pt x="898" y="1279"/>
                </a:lnTo>
                <a:lnTo>
                  <a:pt x="899" y="1279"/>
                </a:lnTo>
                <a:lnTo>
                  <a:pt x="901" y="1279"/>
                </a:lnTo>
                <a:lnTo>
                  <a:pt x="902" y="1279"/>
                </a:lnTo>
                <a:lnTo>
                  <a:pt x="903" y="1279"/>
                </a:lnTo>
                <a:lnTo>
                  <a:pt x="904" y="1279"/>
                </a:lnTo>
                <a:lnTo>
                  <a:pt x="905" y="1279"/>
                </a:lnTo>
                <a:lnTo>
                  <a:pt x="906" y="1279"/>
                </a:lnTo>
                <a:lnTo>
                  <a:pt x="907" y="1279"/>
                </a:lnTo>
                <a:lnTo>
                  <a:pt x="908" y="1279"/>
                </a:lnTo>
                <a:lnTo>
                  <a:pt x="908" y="1279"/>
                </a:lnTo>
                <a:lnTo>
                  <a:pt x="909" y="1279"/>
                </a:lnTo>
                <a:lnTo>
                  <a:pt x="909" y="1277"/>
                </a:lnTo>
                <a:lnTo>
                  <a:pt x="909" y="1276"/>
                </a:lnTo>
                <a:lnTo>
                  <a:pt x="909" y="1275"/>
                </a:lnTo>
                <a:lnTo>
                  <a:pt x="909" y="1269"/>
                </a:lnTo>
                <a:lnTo>
                  <a:pt x="909" y="1261"/>
                </a:lnTo>
                <a:lnTo>
                  <a:pt x="909" y="1257"/>
                </a:lnTo>
                <a:lnTo>
                  <a:pt x="909" y="1256"/>
                </a:lnTo>
                <a:lnTo>
                  <a:pt x="909" y="1255"/>
                </a:lnTo>
                <a:lnTo>
                  <a:pt x="909" y="1255"/>
                </a:lnTo>
                <a:lnTo>
                  <a:pt x="909" y="1251"/>
                </a:lnTo>
                <a:lnTo>
                  <a:pt x="909" y="1247"/>
                </a:lnTo>
                <a:lnTo>
                  <a:pt x="909" y="1244"/>
                </a:lnTo>
                <a:lnTo>
                  <a:pt x="909" y="1243"/>
                </a:lnTo>
                <a:lnTo>
                  <a:pt x="909" y="1242"/>
                </a:lnTo>
                <a:lnTo>
                  <a:pt x="909" y="1236"/>
                </a:lnTo>
                <a:lnTo>
                  <a:pt x="909" y="1235"/>
                </a:lnTo>
                <a:lnTo>
                  <a:pt x="909" y="1233"/>
                </a:lnTo>
                <a:lnTo>
                  <a:pt x="909" y="1232"/>
                </a:lnTo>
                <a:lnTo>
                  <a:pt x="909" y="1231"/>
                </a:lnTo>
                <a:lnTo>
                  <a:pt x="908" y="1231"/>
                </a:lnTo>
                <a:lnTo>
                  <a:pt x="908" y="1230"/>
                </a:lnTo>
                <a:lnTo>
                  <a:pt x="908" y="1229"/>
                </a:lnTo>
                <a:lnTo>
                  <a:pt x="908" y="1226"/>
                </a:lnTo>
                <a:lnTo>
                  <a:pt x="908" y="1227"/>
                </a:lnTo>
                <a:lnTo>
                  <a:pt x="907" y="1227"/>
                </a:lnTo>
                <a:lnTo>
                  <a:pt x="907" y="1221"/>
                </a:lnTo>
                <a:lnTo>
                  <a:pt x="907" y="1217"/>
                </a:lnTo>
                <a:lnTo>
                  <a:pt x="907" y="1214"/>
                </a:lnTo>
                <a:lnTo>
                  <a:pt x="906" y="1213"/>
                </a:lnTo>
                <a:lnTo>
                  <a:pt x="899" y="1210"/>
                </a:lnTo>
                <a:lnTo>
                  <a:pt x="898" y="1211"/>
                </a:lnTo>
                <a:lnTo>
                  <a:pt x="895" y="1208"/>
                </a:lnTo>
                <a:lnTo>
                  <a:pt x="895" y="1207"/>
                </a:lnTo>
                <a:lnTo>
                  <a:pt x="890" y="1205"/>
                </a:lnTo>
                <a:lnTo>
                  <a:pt x="886" y="1202"/>
                </a:lnTo>
                <a:lnTo>
                  <a:pt x="886" y="1201"/>
                </a:lnTo>
                <a:lnTo>
                  <a:pt x="885" y="1201"/>
                </a:lnTo>
                <a:lnTo>
                  <a:pt x="884" y="1200"/>
                </a:lnTo>
                <a:lnTo>
                  <a:pt x="885" y="1200"/>
                </a:lnTo>
                <a:lnTo>
                  <a:pt x="886" y="1199"/>
                </a:lnTo>
                <a:lnTo>
                  <a:pt x="887" y="1199"/>
                </a:lnTo>
                <a:lnTo>
                  <a:pt x="888" y="1199"/>
                </a:lnTo>
                <a:lnTo>
                  <a:pt x="889" y="1198"/>
                </a:lnTo>
                <a:lnTo>
                  <a:pt x="892" y="1197"/>
                </a:lnTo>
                <a:lnTo>
                  <a:pt x="896" y="1195"/>
                </a:lnTo>
                <a:lnTo>
                  <a:pt x="897" y="1195"/>
                </a:lnTo>
                <a:lnTo>
                  <a:pt x="901" y="1194"/>
                </a:lnTo>
                <a:lnTo>
                  <a:pt x="908" y="1192"/>
                </a:lnTo>
                <a:lnTo>
                  <a:pt x="911" y="1190"/>
                </a:lnTo>
                <a:lnTo>
                  <a:pt x="911" y="1189"/>
                </a:lnTo>
                <a:lnTo>
                  <a:pt x="911" y="1186"/>
                </a:lnTo>
                <a:lnTo>
                  <a:pt x="911" y="1182"/>
                </a:lnTo>
                <a:lnTo>
                  <a:pt x="911" y="1182"/>
                </a:lnTo>
                <a:lnTo>
                  <a:pt x="911" y="1180"/>
                </a:lnTo>
                <a:lnTo>
                  <a:pt x="911" y="1177"/>
                </a:lnTo>
                <a:lnTo>
                  <a:pt x="910" y="1172"/>
                </a:lnTo>
                <a:lnTo>
                  <a:pt x="910" y="1169"/>
                </a:lnTo>
                <a:lnTo>
                  <a:pt x="910" y="1167"/>
                </a:lnTo>
                <a:lnTo>
                  <a:pt x="910" y="1166"/>
                </a:lnTo>
                <a:lnTo>
                  <a:pt x="908" y="1166"/>
                </a:lnTo>
                <a:lnTo>
                  <a:pt x="908" y="1166"/>
                </a:lnTo>
                <a:lnTo>
                  <a:pt x="907" y="1166"/>
                </a:lnTo>
                <a:lnTo>
                  <a:pt x="906" y="1166"/>
                </a:lnTo>
                <a:lnTo>
                  <a:pt x="905" y="1166"/>
                </a:lnTo>
                <a:lnTo>
                  <a:pt x="904" y="1166"/>
                </a:lnTo>
                <a:lnTo>
                  <a:pt x="903" y="1166"/>
                </a:lnTo>
                <a:lnTo>
                  <a:pt x="902" y="1166"/>
                </a:lnTo>
                <a:lnTo>
                  <a:pt x="901" y="1166"/>
                </a:lnTo>
                <a:lnTo>
                  <a:pt x="900" y="1166"/>
                </a:lnTo>
                <a:lnTo>
                  <a:pt x="899" y="1166"/>
                </a:lnTo>
                <a:lnTo>
                  <a:pt x="898" y="1166"/>
                </a:lnTo>
                <a:lnTo>
                  <a:pt x="897" y="1166"/>
                </a:lnTo>
                <a:lnTo>
                  <a:pt x="896" y="1166"/>
                </a:lnTo>
                <a:lnTo>
                  <a:pt x="896" y="1166"/>
                </a:lnTo>
                <a:lnTo>
                  <a:pt x="895" y="1166"/>
                </a:lnTo>
                <a:lnTo>
                  <a:pt x="894" y="1166"/>
                </a:lnTo>
                <a:lnTo>
                  <a:pt x="893" y="1166"/>
                </a:lnTo>
                <a:lnTo>
                  <a:pt x="892" y="1166"/>
                </a:lnTo>
                <a:lnTo>
                  <a:pt x="891" y="1166"/>
                </a:lnTo>
                <a:lnTo>
                  <a:pt x="890" y="1166"/>
                </a:lnTo>
                <a:lnTo>
                  <a:pt x="889" y="1166"/>
                </a:lnTo>
                <a:lnTo>
                  <a:pt x="888" y="1166"/>
                </a:lnTo>
                <a:lnTo>
                  <a:pt x="887" y="1166"/>
                </a:lnTo>
                <a:lnTo>
                  <a:pt x="886" y="1166"/>
                </a:lnTo>
                <a:lnTo>
                  <a:pt x="885" y="1166"/>
                </a:lnTo>
                <a:lnTo>
                  <a:pt x="884" y="1166"/>
                </a:lnTo>
                <a:lnTo>
                  <a:pt x="884" y="1166"/>
                </a:lnTo>
                <a:lnTo>
                  <a:pt x="883" y="1166"/>
                </a:lnTo>
                <a:lnTo>
                  <a:pt x="882" y="1166"/>
                </a:lnTo>
                <a:lnTo>
                  <a:pt x="882" y="1167"/>
                </a:lnTo>
                <a:lnTo>
                  <a:pt x="882" y="1168"/>
                </a:lnTo>
                <a:lnTo>
                  <a:pt x="882" y="1169"/>
                </a:lnTo>
                <a:lnTo>
                  <a:pt x="882" y="1170"/>
                </a:lnTo>
                <a:lnTo>
                  <a:pt x="882" y="1170"/>
                </a:lnTo>
                <a:lnTo>
                  <a:pt x="882" y="1173"/>
                </a:lnTo>
                <a:lnTo>
                  <a:pt x="882" y="1174"/>
                </a:lnTo>
                <a:lnTo>
                  <a:pt x="878" y="1174"/>
                </a:lnTo>
                <a:lnTo>
                  <a:pt x="872" y="1174"/>
                </a:lnTo>
                <a:lnTo>
                  <a:pt x="870" y="1174"/>
                </a:lnTo>
                <a:lnTo>
                  <a:pt x="864" y="1174"/>
                </a:lnTo>
                <a:lnTo>
                  <a:pt x="864" y="1175"/>
                </a:lnTo>
                <a:lnTo>
                  <a:pt x="864" y="1177"/>
                </a:lnTo>
                <a:lnTo>
                  <a:pt x="864" y="1179"/>
                </a:lnTo>
                <a:lnTo>
                  <a:pt x="863" y="1178"/>
                </a:lnTo>
                <a:lnTo>
                  <a:pt x="861" y="1175"/>
                </a:lnTo>
                <a:lnTo>
                  <a:pt x="860" y="1175"/>
                </a:lnTo>
                <a:lnTo>
                  <a:pt x="860" y="1174"/>
                </a:lnTo>
                <a:lnTo>
                  <a:pt x="856" y="1171"/>
                </a:lnTo>
                <a:lnTo>
                  <a:pt x="854" y="1170"/>
                </a:lnTo>
                <a:lnTo>
                  <a:pt x="853" y="1170"/>
                </a:lnTo>
                <a:lnTo>
                  <a:pt x="853" y="1169"/>
                </a:lnTo>
                <a:lnTo>
                  <a:pt x="851" y="1168"/>
                </a:lnTo>
                <a:lnTo>
                  <a:pt x="849" y="1165"/>
                </a:lnTo>
                <a:lnTo>
                  <a:pt x="847" y="1163"/>
                </a:lnTo>
                <a:lnTo>
                  <a:pt x="846" y="1164"/>
                </a:lnTo>
                <a:lnTo>
                  <a:pt x="846" y="1165"/>
                </a:lnTo>
                <a:lnTo>
                  <a:pt x="844" y="1166"/>
                </a:lnTo>
                <a:lnTo>
                  <a:pt x="843" y="1167"/>
                </a:lnTo>
                <a:lnTo>
                  <a:pt x="842" y="1167"/>
                </a:lnTo>
                <a:lnTo>
                  <a:pt x="839" y="1167"/>
                </a:lnTo>
                <a:lnTo>
                  <a:pt x="836" y="1167"/>
                </a:lnTo>
                <a:lnTo>
                  <a:pt x="830" y="1167"/>
                </a:lnTo>
                <a:lnTo>
                  <a:pt x="826" y="1167"/>
                </a:lnTo>
                <a:lnTo>
                  <a:pt x="822" y="1168"/>
                </a:lnTo>
                <a:lnTo>
                  <a:pt x="821" y="1168"/>
                </a:lnTo>
                <a:lnTo>
                  <a:pt x="820" y="1168"/>
                </a:lnTo>
                <a:lnTo>
                  <a:pt x="818" y="1168"/>
                </a:lnTo>
                <a:lnTo>
                  <a:pt x="814" y="1168"/>
                </a:lnTo>
                <a:lnTo>
                  <a:pt x="811" y="1168"/>
                </a:lnTo>
                <a:lnTo>
                  <a:pt x="811" y="1167"/>
                </a:lnTo>
                <a:lnTo>
                  <a:pt x="810" y="1163"/>
                </a:lnTo>
                <a:lnTo>
                  <a:pt x="810" y="1150"/>
                </a:lnTo>
                <a:lnTo>
                  <a:pt x="808" y="1150"/>
                </a:lnTo>
                <a:lnTo>
                  <a:pt x="804" y="1150"/>
                </a:lnTo>
                <a:lnTo>
                  <a:pt x="797" y="1150"/>
                </a:lnTo>
                <a:lnTo>
                  <a:pt x="792" y="1151"/>
                </a:lnTo>
                <a:lnTo>
                  <a:pt x="781" y="1151"/>
                </a:lnTo>
                <a:lnTo>
                  <a:pt x="780" y="1151"/>
                </a:lnTo>
                <a:lnTo>
                  <a:pt x="773" y="1148"/>
                </a:lnTo>
                <a:lnTo>
                  <a:pt x="772" y="1148"/>
                </a:lnTo>
                <a:lnTo>
                  <a:pt x="771" y="1148"/>
                </a:lnTo>
                <a:lnTo>
                  <a:pt x="771" y="1147"/>
                </a:lnTo>
                <a:lnTo>
                  <a:pt x="770" y="1147"/>
                </a:lnTo>
                <a:lnTo>
                  <a:pt x="769" y="1147"/>
                </a:lnTo>
                <a:lnTo>
                  <a:pt x="766" y="1146"/>
                </a:lnTo>
                <a:lnTo>
                  <a:pt x="763" y="1146"/>
                </a:lnTo>
                <a:lnTo>
                  <a:pt x="758" y="1144"/>
                </a:lnTo>
                <a:lnTo>
                  <a:pt x="753" y="1143"/>
                </a:lnTo>
                <a:lnTo>
                  <a:pt x="752" y="1142"/>
                </a:lnTo>
                <a:lnTo>
                  <a:pt x="748" y="1140"/>
                </a:lnTo>
                <a:lnTo>
                  <a:pt x="746" y="1139"/>
                </a:lnTo>
                <a:lnTo>
                  <a:pt x="744" y="1138"/>
                </a:lnTo>
                <a:lnTo>
                  <a:pt x="743" y="1138"/>
                </a:lnTo>
                <a:lnTo>
                  <a:pt x="742" y="1137"/>
                </a:lnTo>
                <a:lnTo>
                  <a:pt x="741" y="1137"/>
                </a:lnTo>
                <a:lnTo>
                  <a:pt x="741" y="1137"/>
                </a:lnTo>
                <a:lnTo>
                  <a:pt x="740" y="1136"/>
                </a:lnTo>
                <a:lnTo>
                  <a:pt x="737" y="1135"/>
                </a:lnTo>
                <a:lnTo>
                  <a:pt x="736" y="1134"/>
                </a:lnTo>
                <a:lnTo>
                  <a:pt x="735" y="1134"/>
                </a:lnTo>
                <a:lnTo>
                  <a:pt x="734" y="1134"/>
                </a:lnTo>
                <a:lnTo>
                  <a:pt x="732" y="1133"/>
                </a:lnTo>
                <a:lnTo>
                  <a:pt x="730" y="1133"/>
                </a:lnTo>
                <a:lnTo>
                  <a:pt x="729" y="1132"/>
                </a:lnTo>
                <a:lnTo>
                  <a:pt x="729" y="1131"/>
                </a:lnTo>
                <a:lnTo>
                  <a:pt x="728" y="1131"/>
                </a:lnTo>
                <a:lnTo>
                  <a:pt x="726" y="1130"/>
                </a:lnTo>
                <a:lnTo>
                  <a:pt x="724" y="1129"/>
                </a:lnTo>
                <a:lnTo>
                  <a:pt x="722" y="1128"/>
                </a:lnTo>
                <a:lnTo>
                  <a:pt x="721" y="1128"/>
                </a:lnTo>
                <a:lnTo>
                  <a:pt x="720" y="1127"/>
                </a:lnTo>
                <a:lnTo>
                  <a:pt x="719" y="1127"/>
                </a:lnTo>
                <a:lnTo>
                  <a:pt x="718" y="1126"/>
                </a:lnTo>
                <a:lnTo>
                  <a:pt x="717" y="1126"/>
                </a:lnTo>
                <a:lnTo>
                  <a:pt x="716" y="1125"/>
                </a:lnTo>
                <a:lnTo>
                  <a:pt x="714" y="1124"/>
                </a:lnTo>
                <a:lnTo>
                  <a:pt x="711" y="1123"/>
                </a:lnTo>
                <a:lnTo>
                  <a:pt x="709" y="1122"/>
                </a:lnTo>
                <a:lnTo>
                  <a:pt x="707" y="1122"/>
                </a:lnTo>
                <a:lnTo>
                  <a:pt x="702" y="1122"/>
                </a:lnTo>
                <a:lnTo>
                  <a:pt x="701" y="1122"/>
                </a:lnTo>
                <a:lnTo>
                  <a:pt x="700" y="1122"/>
                </a:lnTo>
                <a:lnTo>
                  <a:pt x="697" y="1122"/>
                </a:lnTo>
                <a:lnTo>
                  <a:pt x="695" y="1122"/>
                </a:lnTo>
                <a:lnTo>
                  <a:pt x="694" y="1122"/>
                </a:lnTo>
                <a:lnTo>
                  <a:pt x="692" y="1122"/>
                </a:lnTo>
                <a:lnTo>
                  <a:pt x="691" y="1122"/>
                </a:lnTo>
                <a:lnTo>
                  <a:pt x="690" y="1122"/>
                </a:lnTo>
                <a:lnTo>
                  <a:pt x="688" y="1122"/>
                </a:lnTo>
                <a:lnTo>
                  <a:pt x="686" y="1122"/>
                </a:lnTo>
                <a:lnTo>
                  <a:pt x="683" y="1121"/>
                </a:lnTo>
                <a:lnTo>
                  <a:pt x="682" y="1121"/>
                </a:lnTo>
                <a:lnTo>
                  <a:pt x="681" y="1121"/>
                </a:lnTo>
                <a:lnTo>
                  <a:pt x="676" y="1121"/>
                </a:lnTo>
                <a:lnTo>
                  <a:pt x="674" y="1121"/>
                </a:lnTo>
                <a:lnTo>
                  <a:pt x="673" y="1121"/>
                </a:lnTo>
                <a:lnTo>
                  <a:pt x="667" y="1120"/>
                </a:lnTo>
                <a:lnTo>
                  <a:pt x="659" y="1120"/>
                </a:lnTo>
                <a:lnTo>
                  <a:pt x="659" y="1122"/>
                </a:lnTo>
                <a:lnTo>
                  <a:pt x="656" y="1122"/>
                </a:lnTo>
                <a:lnTo>
                  <a:pt x="651" y="1122"/>
                </a:lnTo>
                <a:lnTo>
                  <a:pt x="651" y="1123"/>
                </a:lnTo>
                <a:lnTo>
                  <a:pt x="648" y="1123"/>
                </a:lnTo>
                <a:lnTo>
                  <a:pt x="648" y="1121"/>
                </a:lnTo>
                <a:lnTo>
                  <a:pt x="647" y="1121"/>
                </a:lnTo>
                <a:lnTo>
                  <a:pt x="646" y="1121"/>
                </a:lnTo>
                <a:lnTo>
                  <a:pt x="646" y="1122"/>
                </a:lnTo>
                <a:lnTo>
                  <a:pt x="645" y="1122"/>
                </a:lnTo>
                <a:lnTo>
                  <a:pt x="645" y="1118"/>
                </a:lnTo>
                <a:lnTo>
                  <a:pt x="645" y="1118"/>
                </a:lnTo>
                <a:lnTo>
                  <a:pt x="646" y="1118"/>
                </a:lnTo>
                <a:lnTo>
                  <a:pt x="646" y="1119"/>
                </a:lnTo>
                <a:lnTo>
                  <a:pt x="648" y="1119"/>
                </a:lnTo>
                <a:lnTo>
                  <a:pt x="648" y="1121"/>
                </a:lnTo>
                <a:lnTo>
                  <a:pt x="651" y="1121"/>
                </a:lnTo>
                <a:lnTo>
                  <a:pt x="651" y="1119"/>
                </a:lnTo>
                <a:lnTo>
                  <a:pt x="651" y="1116"/>
                </a:lnTo>
                <a:lnTo>
                  <a:pt x="650" y="1114"/>
                </a:lnTo>
                <a:lnTo>
                  <a:pt x="650" y="1113"/>
                </a:lnTo>
                <a:lnTo>
                  <a:pt x="650" y="1110"/>
                </a:lnTo>
                <a:lnTo>
                  <a:pt x="650" y="1109"/>
                </a:lnTo>
                <a:lnTo>
                  <a:pt x="650" y="1104"/>
                </a:lnTo>
                <a:lnTo>
                  <a:pt x="650" y="1103"/>
                </a:lnTo>
                <a:lnTo>
                  <a:pt x="650" y="1100"/>
                </a:lnTo>
                <a:lnTo>
                  <a:pt x="657" y="1100"/>
                </a:lnTo>
                <a:lnTo>
                  <a:pt x="657" y="1097"/>
                </a:lnTo>
                <a:lnTo>
                  <a:pt x="659" y="1097"/>
                </a:lnTo>
                <a:lnTo>
                  <a:pt x="661" y="1097"/>
                </a:lnTo>
                <a:lnTo>
                  <a:pt x="662" y="1097"/>
                </a:lnTo>
                <a:lnTo>
                  <a:pt x="663" y="1097"/>
                </a:lnTo>
                <a:lnTo>
                  <a:pt x="664" y="1097"/>
                </a:lnTo>
                <a:lnTo>
                  <a:pt x="665" y="1097"/>
                </a:lnTo>
                <a:lnTo>
                  <a:pt x="665" y="1098"/>
                </a:lnTo>
                <a:lnTo>
                  <a:pt x="667" y="1098"/>
                </a:lnTo>
                <a:lnTo>
                  <a:pt x="668" y="1098"/>
                </a:lnTo>
                <a:lnTo>
                  <a:pt x="668" y="1096"/>
                </a:lnTo>
                <a:lnTo>
                  <a:pt x="669" y="1096"/>
                </a:lnTo>
                <a:lnTo>
                  <a:pt x="669" y="1095"/>
                </a:lnTo>
                <a:lnTo>
                  <a:pt x="669" y="1094"/>
                </a:lnTo>
                <a:lnTo>
                  <a:pt x="669" y="1092"/>
                </a:lnTo>
                <a:lnTo>
                  <a:pt x="669" y="1091"/>
                </a:lnTo>
                <a:lnTo>
                  <a:pt x="669" y="1090"/>
                </a:lnTo>
                <a:lnTo>
                  <a:pt x="670" y="1089"/>
                </a:lnTo>
                <a:lnTo>
                  <a:pt x="669" y="1089"/>
                </a:lnTo>
                <a:lnTo>
                  <a:pt x="669" y="1089"/>
                </a:lnTo>
                <a:lnTo>
                  <a:pt x="668" y="1092"/>
                </a:lnTo>
                <a:lnTo>
                  <a:pt x="666" y="1096"/>
                </a:lnTo>
                <a:lnTo>
                  <a:pt x="665" y="1096"/>
                </a:lnTo>
                <a:lnTo>
                  <a:pt x="664" y="1096"/>
                </a:lnTo>
                <a:lnTo>
                  <a:pt x="662" y="1096"/>
                </a:lnTo>
                <a:lnTo>
                  <a:pt x="665" y="1089"/>
                </a:lnTo>
                <a:lnTo>
                  <a:pt x="665" y="1088"/>
                </a:lnTo>
                <a:lnTo>
                  <a:pt x="666" y="1088"/>
                </a:lnTo>
                <a:lnTo>
                  <a:pt x="667" y="1088"/>
                </a:lnTo>
                <a:lnTo>
                  <a:pt x="668" y="1088"/>
                </a:lnTo>
                <a:lnTo>
                  <a:pt x="669" y="1088"/>
                </a:lnTo>
                <a:lnTo>
                  <a:pt x="669" y="1088"/>
                </a:lnTo>
                <a:lnTo>
                  <a:pt x="670" y="1088"/>
                </a:lnTo>
                <a:lnTo>
                  <a:pt x="671" y="1088"/>
                </a:lnTo>
                <a:lnTo>
                  <a:pt x="672" y="1088"/>
                </a:lnTo>
                <a:lnTo>
                  <a:pt x="673" y="1088"/>
                </a:lnTo>
                <a:lnTo>
                  <a:pt x="674" y="1088"/>
                </a:lnTo>
                <a:lnTo>
                  <a:pt x="675" y="1088"/>
                </a:lnTo>
                <a:lnTo>
                  <a:pt x="676" y="1088"/>
                </a:lnTo>
                <a:lnTo>
                  <a:pt x="677" y="1088"/>
                </a:lnTo>
                <a:lnTo>
                  <a:pt x="678" y="1088"/>
                </a:lnTo>
                <a:lnTo>
                  <a:pt x="679" y="1088"/>
                </a:lnTo>
                <a:lnTo>
                  <a:pt x="680" y="1088"/>
                </a:lnTo>
                <a:lnTo>
                  <a:pt x="681" y="1088"/>
                </a:lnTo>
                <a:lnTo>
                  <a:pt x="681" y="1086"/>
                </a:lnTo>
                <a:lnTo>
                  <a:pt x="681" y="1085"/>
                </a:lnTo>
                <a:lnTo>
                  <a:pt x="682" y="1085"/>
                </a:lnTo>
                <a:lnTo>
                  <a:pt x="682" y="1083"/>
                </a:lnTo>
                <a:lnTo>
                  <a:pt x="683" y="1083"/>
                </a:lnTo>
                <a:lnTo>
                  <a:pt x="683" y="1082"/>
                </a:lnTo>
                <a:lnTo>
                  <a:pt x="683" y="1081"/>
                </a:lnTo>
                <a:lnTo>
                  <a:pt x="682" y="1081"/>
                </a:lnTo>
                <a:lnTo>
                  <a:pt x="681" y="1081"/>
                </a:lnTo>
                <a:lnTo>
                  <a:pt x="681" y="1081"/>
                </a:lnTo>
                <a:lnTo>
                  <a:pt x="681" y="1080"/>
                </a:lnTo>
                <a:lnTo>
                  <a:pt x="680" y="1080"/>
                </a:lnTo>
                <a:lnTo>
                  <a:pt x="679" y="1080"/>
                </a:lnTo>
                <a:lnTo>
                  <a:pt x="678" y="1080"/>
                </a:lnTo>
                <a:lnTo>
                  <a:pt x="678" y="1079"/>
                </a:lnTo>
                <a:lnTo>
                  <a:pt x="677" y="1079"/>
                </a:lnTo>
                <a:lnTo>
                  <a:pt x="675" y="1079"/>
                </a:lnTo>
                <a:lnTo>
                  <a:pt x="674" y="1079"/>
                </a:lnTo>
                <a:lnTo>
                  <a:pt x="673" y="1079"/>
                </a:lnTo>
                <a:lnTo>
                  <a:pt x="672" y="1079"/>
                </a:lnTo>
                <a:lnTo>
                  <a:pt x="671" y="1079"/>
                </a:lnTo>
                <a:lnTo>
                  <a:pt x="670" y="1079"/>
                </a:lnTo>
                <a:lnTo>
                  <a:pt x="670" y="1078"/>
                </a:lnTo>
                <a:lnTo>
                  <a:pt x="670" y="1079"/>
                </a:lnTo>
                <a:lnTo>
                  <a:pt x="669" y="1079"/>
                </a:lnTo>
                <a:lnTo>
                  <a:pt x="668" y="1079"/>
                </a:lnTo>
                <a:lnTo>
                  <a:pt x="668" y="1078"/>
                </a:lnTo>
                <a:lnTo>
                  <a:pt x="668" y="1077"/>
                </a:lnTo>
                <a:lnTo>
                  <a:pt x="668" y="1076"/>
                </a:lnTo>
                <a:lnTo>
                  <a:pt x="669" y="1076"/>
                </a:lnTo>
                <a:lnTo>
                  <a:pt x="669" y="1076"/>
                </a:lnTo>
                <a:lnTo>
                  <a:pt x="670" y="1076"/>
                </a:lnTo>
                <a:lnTo>
                  <a:pt x="671" y="1076"/>
                </a:lnTo>
                <a:lnTo>
                  <a:pt x="672" y="1076"/>
                </a:lnTo>
                <a:lnTo>
                  <a:pt x="673" y="1076"/>
                </a:lnTo>
                <a:lnTo>
                  <a:pt x="674" y="1077"/>
                </a:lnTo>
                <a:lnTo>
                  <a:pt x="675" y="1077"/>
                </a:lnTo>
                <a:lnTo>
                  <a:pt x="676" y="1077"/>
                </a:lnTo>
                <a:lnTo>
                  <a:pt x="677" y="1077"/>
                </a:lnTo>
                <a:lnTo>
                  <a:pt x="678" y="1078"/>
                </a:lnTo>
                <a:lnTo>
                  <a:pt x="679" y="1078"/>
                </a:lnTo>
                <a:lnTo>
                  <a:pt x="683" y="1079"/>
                </a:lnTo>
                <a:lnTo>
                  <a:pt x="684" y="1080"/>
                </a:lnTo>
                <a:lnTo>
                  <a:pt x="684" y="1079"/>
                </a:lnTo>
                <a:lnTo>
                  <a:pt x="679" y="1077"/>
                </a:lnTo>
                <a:lnTo>
                  <a:pt x="678" y="1077"/>
                </a:lnTo>
                <a:lnTo>
                  <a:pt x="676" y="1076"/>
                </a:lnTo>
                <a:lnTo>
                  <a:pt x="675" y="1076"/>
                </a:lnTo>
                <a:lnTo>
                  <a:pt x="675" y="1075"/>
                </a:lnTo>
                <a:lnTo>
                  <a:pt x="675" y="1074"/>
                </a:lnTo>
                <a:lnTo>
                  <a:pt x="676" y="1074"/>
                </a:lnTo>
                <a:lnTo>
                  <a:pt x="677" y="1074"/>
                </a:lnTo>
                <a:lnTo>
                  <a:pt x="678" y="1074"/>
                </a:lnTo>
                <a:lnTo>
                  <a:pt x="679" y="1074"/>
                </a:lnTo>
                <a:lnTo>
                  <a:pt x="679" y="1074"/>
                </a:lnTo>
                <a:lnTo>
                  <a:pt x="679" y="1075"/>
                </a:lnTo>
                <a:lnTo>
                  <a:pt x="679" y="1076"/>
                </a:lnTo>
                <a:lnTo>
                  <a:pt x="680" y="1076"/>
                </a:lnTo>
                <a:lnTo>
                  <a:pt x="681" y="1076"/>
                </a:lnTo>
                <a:lnTo>
                  <a:pt x="681" y="1077"/>
                </a:lnTo>
                <a:lnTo>
                  <a:pt x="682" y="1077"/>
                </a:lnTo>
                <a:lnTo>
                  <a:pt x="683" y="1077"/>
                </a:lnTo>
                <a:lnTo>
                  <a:pt x="684" y="1077"/>
                </a:lnTo>
                <a:lnTo>
                  <a:pt x="684" y="1076"/>
                </a:lnTo>
                <a:lnTo>
                  <a:pt x="684" y="1075"/>
                </a:lnTo>
                <a:lnTo>
                  <a:pt x="684" y="1074"/>
                </a:lnTo>
                <a:lnTo>
                  <a:pt x="684" y="1074"/>
                </a:lnTo>
                <a:lnTo>
                  <a:pt x="684" y="1073"/>
                </a:lnTo>
                <a:lnTo>
                  <a:pt x="684" y="1071"/>
                </a:lnTo>
                <a:lnTo>
                  <a:pt x="684" y="1070"/>
                </a:lnTo>
                <a:lnTo>
                  <a:pt x="684" y="1069"/>
                </a:lnTo>
                <a:lnTo>
                  <a:pt x="684" y="1068"/>
                </a:lnTo>
                <a:lnTo>
                  <a:pt x="683" y="1067"/>
                </a:lnTo>
                <a:lnTo>
                  <a:pt x="683" y="1066"/>
                </a:lnTo>
                <a:lnTo>
                  <a:pt x="683" y="1065"/>
                </a:lnTo>
                <a:lnTo>
                  <a:pt x="683" y="1064"/>
                </a:lnTo>
                <a:lnTo>
                  <a:pt x="683" y="1063"/>
                </a:lnTo>
                <a:lnTo>
                  <a:pt x="683" y="1062"/>
                </a:lnTo>
                <a:lnTo>
                  <a:pt x="683" y="1062"/>
                </a:lnTo>
                <a:lnTo>
                  <a:pt x="683" y="1061"/>
                </a:lnTo>
                <a:lnTo>
                  <a:pt x="683" y="1060"/>
                </a:lnTo>
                <a:lnTo>
                  <a:pt x="683" y="1059"/>
                </a:lnTo>
                <a:lnTo>
                  <a:pt x="681" y="1059"/>
                </a:lnTo>
                <a:lnTo>
                  <a:pt x="681" y="1059"/>
                </a:lnTo>
                <a:lnTo>
                  <a:pt x="679" y="1059"/>
                </a:lnTo>
                <a:lnTo>
                  <a:pt x="678" y="1059"/>
                </a:lnTo>
                <a:lnTo>
                  <a:pt x="677" y="1059"/>
                </a:lnTo>
                <a:lnTo>
                  <a:pt x="676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3" y="1060"/>
                </a:lnTo>
                <a:lnTo>
                  <a:pt x="672" y="1060"/>
                </a:lnTo>
                <a:lnTo>
                  <a:pt x="671" y="1060"/>
                </a:lnTo>
                <a:lnTo>
                  <a:pt x="670" y="1060"/>
                </a:lnTo>
                <a:lnTo>
                  <a:pt x="670" y="1064"/>
                </a:lnTo>
                <a:lnTo>
                  <a:pt x="670" y="1065"/>
                </a:lnTo>
                <a:lnTo>
                  <a:pt x="670" y="1066"/>
                </a:lnTo>
                <a:lnTo>
                  <a:pt x="670" y="1067"/>
                </a:lnTo>
                <a:lnTo>
                  <a:pt x="670" y="1069"/>
                </a:lnTo>
                <a:lnTo>
                  <a:pt x="670" y="1070"/>
                </a:lnTo>
                <a:lnTo>
                  <a:pt x="670" y="1072"/>
                </a:lnTo>
                <a:lnTo>
                  <a:pt x="671" y="1072"/>
                </a:lnTo>
                <a:lnTo>
                  <a:pt x="672" y="1072"/>
                </a:lnTo>
                <a:lnTo>
                  <a:pt x="673" y="1072"/>
                </a:lnTo>
                <a:lnTo>
                  <a:pt x="674" y="1072"/>
                </a:lnTo>
                <a:lnTo>
                  <a:pt x="675" y="1072"/>
                </a:lnTo>
                <a:lnTo>
                  <a:pt x="675" y="1074"/>
                </a:lnTo>
                <a:lnTo>
                  <a:pt x="671" y="1074"/>
                </a:lnTo>
                <a:lnTo>
                  <a:pt x="670" y="1074"/>
                </a:lnTo>
                <a:lnTo>
                  <a:pt x="670" y="1075"/>
                </a:lnTo>
                <a:lnTo>
                  <a:pt x="672" y="1074"/>
                </a:lnTo>
                <a:lnTo>
                  <a:pt x="672" y="1075"/>
                </a:lnTo>
                <a:lnTo>
                  <a:pt x="671" y="1075"/>
                </a:lnTo>
                <a:lnTo>
                  <a:pt x="670" y="1075"/>
                </a:lnTo>
                <a:lnTo>
                  <a:pt x="669" y="1075"/>
                </a:lnTo>
                <a:lnTo>
                  <a:pt x="669" y="1075"/>
                </a:lnTo>
                <a:lnTo>
                  <a:pt x="669" y="1074"/>
                </a:lnTo>
                <a:lnTo>
                  <a:pt x="669" y="1074"/>
                </a:lnTo>
                <a:lnTo>
                  <a:pt x="670" y="1074"/>
                </a:lnTo>
                <a:lnTo>
                  <a:pt x="670" y="1070"/>
                </a:lnTo>
                <a:lnTo>
                  <a:pt x="669" y="1070"/>
                </a:lnTo>
                <a:lnTo>
                  <a:pt x="669" y="1069"/>
                </a:lnTo>
                <a:lnTo>
                  <a:pt x="669" y="1068"/>
                </a:lnTo>
                <a:lnTo>
                  <a:pt x="669" y="1068"/>
                </a:lnTo>
                <a:lnTo>
                  <a:pt x="670" y="1068"/>
                </a:lnTo>
                <a:lnTo>
                  <a:pt x="670" y="1067"/>
                </a:lnTo>
                <a:lnTo>
                  <a:pt x="670" y="1066"/>
                </a:lnTo>
                <a:lnTo>
                  <a:pt x="669" y="1065"/>
                </a:lnTo>
                <a:lnTo>
                  <a:pt x="670" y="1064"/>
                </a:lnTo>
                <a:lnTo>
                  <a:pt x="669" y="1060"/>
                </a:lnTo>
                <a:lnTo>
                  <a:pt x="666" y="1060"/>
                </a:lnTo>
                <a:lnTo>
                  <a:pt x="663" y="1060"/>
                </a:lnTo>
                <a:lnTo>
                  <a:pt x="662" y="1060"/>
                </a:lnTo>
                <a:lnTo>
                  <a:pt x="659" y="1060"/>
                </a:lnTo>
                <a:lnTo>
                  <a:pt x="658" y="1060"/>
                </a:lnTo>
                <a:lnTo>
                  <a:pt x="658" y="1062"/>
                </a:lnTo>
                <a:lnTo>
                  <a:pt x="657" y="1062"/>
                </a:lnTo>
                <a:lnTo>
                  <a:pt x="657" y="1062"/>
                </a:lnTo>
                <a:lnTo>
                  <a:pt x="656" y="1062"/>
                </a:lnTo>
                <a:lnTo>
                  <a:pt x="655" y="1062"/>
                </a:lnTo>
                <a:lnTo>
                  <a:pt x="653" y="1062"/>
                </a:lnTo>
                <a:lnTo>
                  <a:pt x="652" y="1062"/>
                </a:lnTo>
                <a:lnTo>
                  <a:pt x="652" y="1061"/>
                </a:lnTo>
                <a:lnTo>
                  <a:pt x="652" y="1060"/>
                </a:lnTo>
                <a:lnTo>
                  <a:pt x="652" y="1059"/>
                </a:lnTo>
                <a:lnTo>
                  <a:pt x="652" y="1057"/>
                </a:lnTo>
                <a:lnTo>
                  <a:pt x="653" y="1057"/>
                </a:lnTo>
                <a:lnTo>
                  <a:pt x="654" y="1057"/>
                </a:lnTo>
                <a:lnTo>
                  <a:pt x="655" y="1057"/>
                </a:lnTo>
                <a:lnTo>
                  <a:pt x="656" y="1057"/>
                </a:lnTo>
                <a:lnTo>
                  <a:pt x="657" y="1057"/>
                </a:lnTo>
                <a:lnTo>
                  <a:pt x="657" y="1057"/>
                </a:lnTo>
                <a:lnTo>
                  <a:pt x="658" y="1057"/>
                </a:lnTo>
                <a:lnTo>
                  <a:pt x="658" y="1056"/>
                </a:lnTo>
                <a:lnTo>
                  <a:pt x="658" y="1055"/>
                </a:lnTo>
                <a:lnTo>
                  <a:pt x="659" y="1055"/>
                </a:lnTo>
                <a:lnTo>
                  <a:pt x="660" y="1055"/>
                </a:lnTo>
                <a:lnTo>
                  <a:pt x="661" y="1055"/>
                </a:lnTo>
                <a:lnTo>
                  <a:pt x="662" y="1055"/>
                </a:lnTo>
                <a:lnTo>
                  <a:pt x="663" y="1055"/>
                </a:lnTo>
                <a:lnTo>
                  <a:pt x="663" y="1057"/>
                </a:lnTo>
                <a:lnTo>
                  <a:pt x="664" y="1057"/>
                </a:lnTo>
                <a:lnTo>
                  <a:pt x="665" y="1057"/>
                </a:lnTo>
                <a:lnTo>
                  <a:pt x="666" y="1057"/>
                </a:lnTo>
                <a:lnTo>
                  <a:pt x="667" y="1057"/>
                </a:lnTo>
                <a:lnTo>
                  <a:pt x="668" y="1057"/>
                </a:lnTo>
                <a:lnTo>
                  <a:pt x="669" y="1057"/>
                </a:lnTo>
                <a:lnTo>
                  <a:pt x="670" y="1057"/>
                </a:lnTo>
                <a:lnTo>
                  <a:pt x="670" y="1059"/>
                </a:lnTo>
                <a:lnTo>
                  <a:pt x="671" y="1059"/>
                </a:lnTo>
                <a:lnTo>
                  <a:pt x="672" y="1059"/>
                </a:lnTo>
                <a:lnTo>
                  <a:pt x="673" y="1059"/>
                </a:lnTo>
                <a:lnTo>
                  <a:pt x="674" y="1059"/>
                </a:lnTo>
                <a:lnTo>
                  <a:pt x="675" y="1059"/>
                </a:lnTo>
                <a:lnTo>
                  <a:pt x="676" y="1058"/>
                </a:lnTo>
                <a:lnTo>
                  <a:pt x="678" y="1058"/>
                </a:lnTo>
                <a:lnTo>
                  <a:pt x="679" y="1058"/>
                </a:lnTo>
                <a:lnTo>
                  <a:pt x="681" y="1058"/>
                </a:lnTo>
                <a:lnTo>
                  <a:pt x="683" y="1058"/>
                </a:lnTo>
                <a:lnTo>
                  <a:pt x="683" y="1050"/>
                </a:lnTo>
                <a:lnTo>
                  <a:pt x="679" y="1050"/>
                </a:lnTo>
                <a:lnTo>
                  <a:pt x="672" y="1050"/>
                </a:lnTo>
                <a:lnTo>
                  <a:pt x="669" y="1050"/>
                </a:lnTo>
                <a:lnTo>
                  <a:pt x="658" y="1050"/>
                </a:lnTo>
                <a:lnTo>
                  <a:pt x="657" y="1043"/>
                </a:lnTo>
                <a:lnTo>
                  <a:pt x="657" y="1041"/>
                </a:lnTo>
                <a:lnTo>
                  <a:pt x="657" y="1040"/>
                </a:lnTo>
                <a:lnTo>
                  <a:pt x="657" y="1039"/>
                </a:lnTo>
                <a:lnTo>
                  <a:pt x="657" y="1038"/>
                </a:lnTo>
                <a:lnTo>
                  <a:pt x="657" y="1038"/>
                </a:lnTo>
                <a:lnTo>
                  <a:pt x="657" y="1037"/>
                </a:lnTo>
                <a:lnTo>
                  <a:pt x="657" y="1036"/>
                </a:lnTo>
                <a:lnTo>
                  <a:pt x="657" y="1035"/>
                </a:lnTo>
                <a:lnTo>
                  <a:pt x="657" y="1034"/>
                </a:lnTo>
                <a:lnTo>
                  <a:pt x="657" y="1033"/>
                </a:lnTo>
                <a:lnTo>
                  <a:pt x="657" y="1032"/>
                </a:lnTo>
                <a:lnTo>
                  <a:pt x="657" y="1031"/>
                </a:lnTo>
                <a:lnTo>
                  <a:pt x="657" y="1030"/>
                </a:lnTo>
                <a:lnTo>
                  <a:pt x="657" y="1029"/>
                </a:lnTo>
                <a:lnTo>
                  <a:pt x="657" y="1028"/>
                </a:lnTo>
                <a:lnTo>
                  <a:pt x="657" y="1027"/>
                </a:lnTo>
                <a:lnTo>
                  <a:pt x="657" y="1026"/>
                </a:lnTo>
                <a:lnTo>
                  <a:pt x="657" y="1026"/>
                </a:lnTo>
                <a:lnTo>
                  <a:pt x="657" y="1025"/>
                </a:lnTo>
                <a:lnTo>
                  <a:pt x="657" y="1017"/>
                </a:lnTo>
                <a:lnTo>
                  <a:pt x="657" y="1013"/>
                </a:lnTo>
                <a:lnTo>
                  <a:pt x="657" y="1004"/>
                </a:lnTo>
                <a:lnTo>
                  <a:pt x="652" y="1005"/>
                </a:lnTo>
                <a:lnTo>
                  <a:pt x="648" y="1005"/>
                </a:lnTo>
                <a:lnTo>
                  <a:pt x="642" y="1006"/>
                </a:lnTo>
                <a:lnTo>
                  <a:pt x="640" y="1006"/>
                </a:lnTo>
                <a:lnTo>
                  <a:pt x="639" y="1006"/>
                </a:lnTo>
                <a:lnTo>
                  <a:pt x="633" y="1007"/>
                </a:lnTo>
                <a:lnTo>
                  <a:pt x="632" y="1007"/>
                </a:lnTo>
                <a:lnTo>
                  <a:pt x="628" y="1007"/>
                </a:lnTo>
                <a:lnTo>
                  <a:pt x="624" y="1007"/>
                </a:lnTo>
                <a:lnTo>
                  <a:pt x="622" y="1008"/>
                </a:lnTo>
                <a:lnTo>
                  <a:pt x="621" y="1008"/>
                </a:lnTo>
                <a:lnTo>
                  <a:pt x="619" y="1008"/>
                </a:lnTo>
                <a:lnTo>
                  <a:pt x="615" y="1008"/>
                </a:lnTo>
                <a:lnTo>
                  <a:pt x="614" y="1008"/>
                </a:lnTo>
                <a:lnTo>
                  <a:pt x="609" y="1009"/>
                </a:lnTo>
                <a:lnTo>
                  <a:pt x="608" y="1009"/>
                </a:lnTo>
                <a:lnTo>
                  <a:pt x="609" y="1010"/>
                </a:lnTo>
                <a:lnTo>
                  <a:pt x="609" y="1013"/>
                </a:lnTo>
                <a:lnTo>
                  <a:pt x="609" y="1014"/>
                </a:lnTo>
                <a:lnTo>
                  <a:pt x="609" y="1015"/>
                </a:lnTo>
                <a:lnTo>
                  <a:pt x="609" y="1015"/>
                </a:lnTo>
                <a:lnTo>
                  <a:pt x="609" y="1016"/>
                </a:lnTo>
                <a:lnTo>
                  <a:pt x="613" y="1017"/>
                </a:lnTo>
                <a:lnTo>
                  <a:pt x="612" y="1019"/>
                </a:lnTo>
                <a:lnTo>
                  <a:pt x="612" y="1020"/>
                </a:lnTo>
                <a:lnTo>
                  <a:pt x="611" y="1021"/>
                </a:lnTo>
                <a:lnTo>
                  <a:pt x="611" y="1022"/>
                </a:lnTo>
                <a:lnTo>
                  <a:pt x="612" y="1022"/>
                </a:lnTo>
                <a:lnTo>
                  <a:pt x="616" y="1022"/>
                </a:lnTo>
                <a:lnTo>
                  <a:pt x="616" y="1024"/>
                </a:lnTo>
                <a:lnTo>
                  <a:pt x="617" y="1024"/>
                </a:lnTo>
                <a:lnTo>
                  <a:pt x="618" y="1024"/>
                </a:lnTo>
                <a:lnTo>
                  <a:pt x="618" y="1025"/>
                </a:lnTo>
                <a:lnTo>
                  <a:pt x="618" y="1026"/>
                </a:lnTo>
                <a:lnTo>
                  <a:pt x="617" y="1026"/>
                </a:lnTo>
                <a:lnTo>
                  <a:pt x="617" y="1026"/>
                </a:lnTo>
                <a:lnTo>
                  <a:pt x="617" y="1027"/>
                </a:lnTo>
                <a:lnTo>
                  <a:pt x="617" y="1028"/>
                </a:lnTo>
                <a:lnTo>
                  <a:pt x="616" y="1028"/>
                </a:lnTo>
                <a:lnTo>
                  <a:pt x="614" y="1028"/>
                </a:lnTo>
                <a:lnTo>
                  <a:pt x="612" y="1028"/>
                </a:lnTo>
                <a:lnTo>
                  <a:pt x="611" y="1028"/>
                </a:lnTo>
                <a:lnTo>
                  <a:pt x="609" y="1031"/>
                </a:lnTo>
                <a:lnTo>
                  <a:pt x="609" y="1034"/>
                </a:lnTo>
                <a:lnTo>
                  <a:pt x="609" y="1035"/>
                </a:lnTo>
                <a:lnTo>
                  <a:pt x="609" y="1035"/>
                </a:lnTo>
                <a:lnTo>
                  <a:pt x="610" y="1035"/>
                </a:lnTo>
                <a:lnTo>
                  <a:pt x="611" y="1035"/>
                </a:lnTo>
                <a:lnTo>
                  <a:pt x="612" y="1035"/>
                </a:lnTo>
                <a:lnTo>
                  <a:pt x="610" y="1035"/>
                </a:lnTo>
                <a:lnTo>
                  <a:pt x="609" y="1035"/>
                </a:lnTo>
                <a:lnTo>
                  <a:pt x="609" y="1039"/>
                </a:lnTo>
                <a:lnTo>
                  <a:pt x="609" y="1040"/>
                </a:lnTo>
                <a:lnTo>
                  <a:pt x="609" y="1043"/>
                </a:lnTo>
                <a:lnTo>
                  <a:pt x="610" y="1043"/>
                </a:lnTo>
                <a:lnTo>
                  <a:pt x="611" y="1043"/>
                </a:lnTo>
                <a:lnTo>
                  <a:pt x="612" y="1043"/>
                </a:lnTo>
                <a:lnTo>
                  <a:pt x="613" y="1043"/>
                </a:lnTo>
                <a:lnTo>
                  <a:pt x="613" y="1044"/>
                </a:lnTo>
                <a:lnTo>
                  <a:pt x="611" y="1044"/>
                </a:lnTo>
                <a:lnTo>
                  <a:pt x="609" y="1044"/>
                </a:lnTo>
                <a:lnTo>
                  <a:pt x="609" y="1047"/>
                </a:lnTo>
                <a:lnTo>
                  <a:pt x="609" y="1049"/>
                </a:lnTo>
                <a:lnTo>
                  <a:pt x="610" y="1049"/>
                </a:lnTo>
                <a:lnTo>
                  <a:pt x="615" y="1049"/>
                </a:lnTo>
                <a:lnTo>
                  <a:pt x="617" y="1049"/>
                </a:lnTo>
                <a:lnTo>
                  <a:pt x="617" y="1050"/>
                </a:lnTo>
                <a:lnTo>
                  <a:pt x="615" y="1050"/>
                </a:lnTo>
                <a:lnTo>
                  <a:pt x="610" y="1050"/>
                </a:lnTo>
                <a:lnTo>
                  <a:pt x="609" y="1050"/>
                </a:lnTo>
                <a:lnTo>
                  <a:pt x="609" y="1050"/>
                </a:lnTo>
                <a:lnTo>
                  <a:pt x="609" y="1051"/>
                </a:lnTo>
                <a:lnTo>
                  <a:pt x="610" y="1051"/>
                </a:lnTo>
                <a:lnTo>
                  <a:pt x="617" y="1051"/>
                </a:lnTo>
                <a:lnTo>
                  <a:pt x="618" y="1051"/>
                </a:lnTo>
                <a:lnTo>
                  <a:pt x="620" y="1051"/>
                </a:lnTo>
                <a:lnTo>
                  <a:pt x="625" y="1051"/>
                </a:lnTo>
                <a:lnTo>
                  <a:pt x="625" y="1052"/>
                </a:lnTo>
                <a:lnTo>
                  <a:pt x="625" y="1055"/>
                </a:lnTo>
                <a:lnTo>
                  <a:pt x="625" y="1056"/>
                </a:lnTo>
                <a:lnTo>
                  <a:pt x="624" y="1056"/>
                </a:lnTo>
                <a:lnTo>
                  <a:pt x="621" y="1056"/>
                </a:lnTo>
                <a:lnTo>
                  <a:pt x="618" y="1056"/>
                </a:lnTo>
                <a:lnTo>
                  <a:pt x="617" y="1056"/>
                </a:lnTo>
                <a:lnTo>
                  <a:pt x="613" y="1056"/>
                </a:lnTo>
                <a:lnTo>
                  <a:pt x="612" y="1056"/>
                </a:lnTo>
                <a:lnTo>
                  <a:pt x="611" y="1056"/>
                </a:lnTo>
                <a:lnTo>
                  <a:pt x="610" y="1056"/>
                </a:lnTo>
                <a:lnTo>
                  <a:pt x="609" y="1056"/>
                </a:lnTo>
                <a:lnTo>
                  <a:pt x="609" y="1056"/>
                </a:lnTo>
                <a:lnTo>
                  <a:pt x="609" y="1058"/>
                </a:lnTo>
                <a:lnTo>
                  <a:pt x="609" y="1059"/>
                </a:lnTo>
                <a:lnTo>
                  <a:pt x="608" y="1059"/>
                </a:lnTo>
                <a:lnTo>
                  <a:pt x="606" y="1059"/>
                </a:lnTo>
                <a:lnTo>
                  <a:pt x="604" y="1059"/>
                </a:lnTo>
                <a:lnTo>
                  <a:pt x="604" y="1060"/>
                </a:lnTo>
                <a:lnTo>
                  <a:pt x="604" y="1061"/>
                </a:lnTo>
                <a:lnTo>
                  <a:pt x="605" y="1061"/>
                </a:lnTo>
                <a:lnTo>
                  <a:pt x="605" y="1062"/>
                </a:lnTo>
                <a:lnTo>
                  <a:pt x="605" y="1063"/>
                </a:lnTo>
                <a:lnTo>
                  <a:pt x="605" y="1064"/>
                </a:lnTo>
                <a:lnTo>
                  <a:pt x="605" y="1065"/>
                </a:lnTo>
                <a:lnTo>
                  <a:pt x="605" y="1066"/>
                </a:lnTo>
                <a:lnTo>
                  <a:pt x="605" y="1067"/>
                </a:lnTo>
                <a:lnTo>
                  <a:pt x="608" y="1067"/>
                </a:lnTo>
                <a:lnTo>
                  <a:pt x="608" y="1069"/>
                </a:lnTo>
                <a:lnTo>
                  <a:pt x="607" y="1069"/>
                </a:lnTo>
                <a:lnTo>
                  <a:pt x="605" y="1069"/>
                </a:lnTo>
                <a:lnTo>
                  <a:pt x="605" y="1070"/>
                </a:lnTo>
                <a:lnTo>
                  <a:pt x="607" y="1070"/>
                </a:lnTo>
                <a:lnTo>
                  <a:pt x="608" y="1070"/>
                </a:lnTo>
                <a:lnTo>
                  <a:pt x="608" y="1071"/>
                </a:lnTo>
                <a:lnTo>
                  <a:pt x="607" y="1071"/>
                </a:lnTo>
                <a:lnTo>
                  <a:pt x="607" y="1072"/>
                </a:lnTo>
                <a:lnTo>
                  <a:pt x="607" y="1074"/>
                </a:lnTo>
                <a:lnTo>
                  <a:pt x="607" y="1074"/>
                </a:lnTo>
                <a:lnTo>
                  <a:pt x="608" y="1074"/>
                </a:lnTo>
                <a:lnTo>
                  <a:pt x="611" y="1074"/>
                </a:lnTo>
                <a:lnTo>
                  <a:pt x="612" y="1075"/>
                </a:lnTo>
                <a:lnTo>
                  <a:pt x="612" y="1076"/>
                </a:lnTo>
                <a:lnTo>
                  <a:pt x="614" y="1077"/>
                </a:lnTo>
                <a:lnTo>
                  <a:pt x="615" y="1079"/>
                </a:lnTo>
                <a:lnTo>
                  <a:pt x="614" y="1079"/>
                </a:lnTo>
                <a:lnTo>
                  <a:pt x="615" y="1080"/>
                </a:lnTo>
                <a:lnTo>
                  <a:pt x="613" y="1082"/>
                </a:lnTo>
                <a:lnTo>
                  <a:pt x="612" y="1083"/>
                </a:lnTo>
                <a:lnTo>
                  <a:pt x="611" y="1083"/>
                </a:lnTo>
                <a:lnTo>
                  <a:pt x="609" y="1084"/>
                </a:lnTo>
                <a:lnTo>
                  <a:pt x="608" y="1085"/>
                </a:lnTo>
                <a:lnTo>
                  <a:pt x="608" y="1086"/>
                </a:lnTo>
                <a:lnTo>
                  <a:pt x="608" y="1086"/>
                </a:lnTo>
                <a:lnTo>
                  <a:pt x="608" y="1089"/>
                </a:lnTo>
                <a:lnTo>
                  <a:pt x="607" y="1089"/>
                </a:lnTo>
                <a:lnTo>
                  <a:pt x="607" y="1090"/>
                </a:lnTo>
                <a:lnTo>
                  <a:pt x="605" y="1090"/>
                </a:lnTo>
                <a:lnTo>
                  <a:pt x="605" y="1091"/>
                </a:lnTo>
                <a:lnTo>
                  <a:pt x="605" y="1092"/>
                </a:lnTo>
                <a:lnTo>
                  <a:pt x="605" y="1093"/>
                </a:lnTo>
                <a:lnTo>
                  <a:pt x="609" y="1093"/>
                </a:lnTo>
                <a:lnTo>
                  <a:pt x="609" y="1096"/>
                </a:lnTo>
                <a:lnTo>
                  <a:pt x="609" y="1099"/>
                </a:lnTo>
                <a:lnTo>
                  <a:pt x="608" y="1099"/>
                </a:lnTo>
                <a:lnTo>
                  <a:pt x="608" y="1105"/>
                </a:lnTo>
                <a:lnTo>
                  <a:pt x="607" y="1105"/>
                </a:lnTo>
                <a:lnTo>
                  <a:pt x="607" y="1106"/>
                </a:lnTo>
                <a:lnTo>
                  <a:pt x="607" y="1107"/>
                </a:lnTo>
                <a:lnTo>
                  <a:pt x="608" y="1108"/>
                </a:lnTo>
                <a:lnTo>
                  <a:pt x="608" y="1110"/>
                </a:lnTo>
                <a:lnTo>
                  <a:pt x="608" y="1111"/>
                </a:lnTo>
                <a:lnTo>
                  <a:pt x="608" y="1112"/>
                </a:lnTo>
                <a:lnTo>
                  <a:pt x="608" y="1113"/>
                </a:lnTo>
                <a:lnTo>
                  <a:pt x="609" y="1113"/>
                </a:lnTo>
                <a:lnTo>
                  <a:pt x="609" y="1117"/>
                </a:lnTo>
                <a:lnTo>
                  <a:pt x="609" y="1118"/>
                </a:lnTo>
                <a:lnTo>
                  <a:pt x="609" y="1119"/>
                </a:lnTo>
                <a:lnTo>
                  <a:pt x="608" y="1119"/>
                </a:lnTo>
                <a:lnTo>
                  <a:pt x="605" y="1118"/>
                </a:lnTo>
                <a:lnTo>
                  <a:pt x="607" y="1119"/>
                </a:lnTo>
                <a:lnTo>
                  <a:pt x="606" y="1120"/>
                </a:lnTo>
                <a:lnTo>
                  <a:pt x="606" y="1121"/>
                </a:lnTo>
                <a:lnTo>
                  <a:pt x="605" y="1121"/>
                </a:lnTo>
                <a:lnTo>
                  <a:pt x="604" y="1120"/>
                </a:lnTo>
                <a:lnTo>
                  <a:pt x="604" y="1121"/>
                </a:lnTo>
                <a:lnTo>
                  <a:pt x="604" y="1122"/>
                </a:lnTo>
                <a:lnTo>
                  <a:pt x="604" y="1122"/>
                </a:lnTo>
                <a:lnTo>
                  <a:pt x="603" y="1122"/>
                </a:lnTo>
                <a:lnTo>
                  <a:pt x="603" y="1123"/>
                </a:lnTo>
                <a:lnTo>
                  <a:pt x="603" y="1124"/>
                </a:lnTo>
                <a:lnTo>
                  <a:pt x="601" y="1126"/>
                </a:lnTo>
                <a:lnTo>
                  <a:pt x="601" y="1127"/>
                </a:lnTo>
                <a:lnTo>
                  <a:pt x="601" y="1128"/>
                </a:lnTo>
                <a:lnTo>
                  <a:pt x="600" y="1128"/>
                </a:lnTo>
                <a:lnTo>
                  <a:pt x="600" y="1129"/>
                </a:lnTo>
                <a:lnTo>
                  <a:pt x="600" y="1130"/>
                </a:lnTo>
                <a:lnTo>
                  <a:pt x="599" y="1130"/>
                </a:lnTo>
                <a:lnTo>
                  <a:pt x="599" y="1131"/>
                </a:lnTo>
                <a:lnTo>
                  <a:pt x="598" y="1131"/>
                </a:lnTo>
                <a:lnTo>
                  <a:pt x="598" y="1132"/>
                </a:lnTo>
                <a:lnTo>
                  <a:pt x="597" y="1133"/>
                </a:lnTo>
                <a:lnTo>
                  <a:pt x="596" y="1134"/>
                </a:lnTo>
                <a:lnTo>
                  <a:pt x="595" y="1135"/>
                </a:lnTo>
                <a:lnTo>
                  <a:pt x="595" y="1136"/>
                </a:lnTo>
                <a:lnTo>
                  <a:pt x="594" y="1136"/>
                </a:lnTo>
                <a:lnTo>
                  <a:pt x="594" y="1137"/>
                </a:lnTo>
                <a:lnTo>
                  <a:pt x="593" y="1137"/>
                </a:lnTo>
                <a:lnTo>
                  <a:pt x="593" y="1138"/>
                </a:lnTo>
                <a:lnTo>
                  <a:pt x="592" y="1139"/>
                </a:lnTo>
                <a:lnTo>
                  <a:pt x="594" y="1140"/>
                </a:lnTo>
                <a:lnTo>
                  <a:pt x="593" y="1141"/>
                </a:lnTo>
                <a:lnTo>
                  <a:pt x="593" y="1142"/>
                </a:lnTo>
                <a:lnTo>
                  <a:pt x="592" y="1143"/>
                </a:lnTo>
                <a:lnTo>
                  <a:pt x="592" y="1144"/>
                </a:lnTo>
                <a:lnTo>
                  <a:pt x="592" y="1145"/>
                </a:lnTo>
                <a:lnTo>
                  <a:pt x="591" y="1145"/>
                </a:lnTo>
                <a:lnTo>
                  <a:pt x="591" y="1146"/>
                </a:lnTo>
                <a:lnTo>
                  <a:pt x="591" y="1146"/>
                </a:lnTo>
                <a:lnTo>
                  <a:pt x="590" y="1148"/>
                </a:lnTo>
                <a:lnTo>
                  <a:pt x="593" y="1149"/>
                </a:lnTo>
                <a:lnTo>
                  <a:pt x="592" y="1150"/>
                </a:lnTo>
                <a:lnTo>
                  <a:pt x="592" y="1152"/>
                </a:lnTo>
                <a:lnTo>
                  <a:pt x="592" y="1153"/>
                </a:lnTo>
                <a:lnTo>
                  <a:pt x="591" y="1154"/>
                </a:lnTo>
                <a:lnTo>
                  <a:pt x="590" y="1154"/>
                </a:lnTo>
                <a:lnTo>
                  <a:pt x="590" y="1157"/>
                </a:lnTo>
                <a:lnTo>
                  <a:pt x="590" y="1158"/>
                </a:lnTo>
                <a:lnTo>
                  <a:pt x="590" y="1158"/>
                </a:lnTo>
                <a:lnTo>
                  <a:pt x="590" y="1159"/>
                </a:lnTo>
                <a:lnTo>
                  <a:pt x="589" y="1159"/>
                </a:lnTo>
                <a:lnTo>
                  <a:pt x="586" y="1159"/>
                </a:lnTo>
                <a:lnTo>
                  <a:pt x="585" y="1159"/>
                </a:lnTo>
                <a:lnTo>
                  <a:pt x="585" y="1156"/>
                </a:lnTo>
                <a:lnTo>
                  <a:pt x="586" y="1153"/>
                </a:lnTo>
                <a:lnTo>
                  <a:pt x="586" y="1152"/>
                </a:lnTo>
                <a:lnTo>
                  <a:pt x="586" y="1149"/>
                </a:lnTo>
                <a:lnTo>
                  <a:pt x="587" y="1147"/>
                </a:lnTo>
                <a:lnTo>
                  <a:pt x="588" y="1146"/>
                </a:lnTo>
                <a:lnTo>
                  <a:pt x="589" y="1144"/>
                </a:lnTo>
                <a:lnTo>
                  <a:pt x="589" y="1143"/>
                </a:lnTo>
                <a:lnTo>
                  <a:pt x="588" y="1143"/>
                </a:lnTo>
                <a:lnTo>
                  <a:pt x="585" y="1143"/>
                </a:lnTo>
                <a:lnTo>
                  <a:pt x="585" y="1143"/>
                </a:lnTo>
                <a:lnTo>
                  <a:pt x="585" y="1137"/>
                </a:lnTo>
                <a:lnTo>
                  <a:pt x="585" y="1137"/>
                </a:lnTo>
                <a:lnTo>
                  <a:pt x="586" y="1137"/>
                </a:lnTo>
                <a:lnTo>
                  <a:pt x="587" y="1137"/>
                </a:lnTo>
                <a:lnTo>
                  <a:pt x="588" y="1137"/>
                </a:lnTo>
                <a:lnTo>
                  <a:pt x="589" y="1138"/>
                </a:lnTo>
                <a:lnTo>
                  <a:pt x="591" y="1139"/>
                </a:lnTo>
                <a:lnTo>
                  <a:pt x="591" y="1138"/>
                </a:lnTo>
                <a:lnTo>
                  <a:pt x="592" y="1137"/>
                </a:lnTo>
                <a:lnTo>
                  <a:pt x="592" y="1136"/>
                </a:lnTo>
                <a:lnTo>
                  <a:pt x="593" y="1136"/>
                </a:lnTo>
                <a:lnTo>
                  <a:pt x="593" y="1135"/>
                </a:lnTo>
                <a:lnTo>
                  <a:pt x="594" y="1134"/>
                </a:lnTo>
                <a:lnTo>
                  <a:pt x="595" y="1134"/>
                </a:lnTo>
                <a:lnTo>
                  <a:pt x="595" y="1134"/>
                </a:lnTo>
                <a:lnTo>
                  <a:pt x="597" y="1133"/>
                </a:lnTo>
                <a:lnTo>
                  <a:pt x="597" y="1132"/>
                </a:lnTo>
                <a:lnTo>
                  <a:pt x="597" y="1131"/>
                </a:lnTo>
                <a:lnTo>
                  <a:pt x="597" y="1130"/>
                </a:lnTo>
                <a:lnTo>
                  <a:pt x="598" y="1129"/>
                </a:lnTo>
                <a:lnTo>
                  <a:pt x="599" y="1128"/>
                </a:lnTo>
                <a:lnTo>
                  <a:pt x="599" y="1127"/>
                </a:lnTo>
                <a:lnTo>
                  <a:pt x="600" y="1127"/>
                </a:lnTo>
                <a:lnTo>
                  <a:pt x="600" y="1126"/>
                </a:lnTo>
                <a:lnTo>
                  <a:pt x="601" y="1124"/>
                </a:lnTo>
                <a:lnTo>
                  <a:pt x="602" y="1123"/>
                </a:lnTo>
                <a:lnTo>
                  <a:pt x="602" y="1122"/>
                </a:lnTo>
                <a:lnTo>
                  <a:pt x="602" y="1122"/>
                </a:lnTo>
                <a:lnTo>
                  <a:pt x="603" y="1121"/>
                </a:lnTo>
                <a:lnTo>
                  <a:pt x="603" y="1120"/>
                </a:lnTo>
                <a:lnTo>
                  <a:pt x="602" y="1120"/>
                </a:lnTo>
                <a:lnTo>
                  <a:pt x="601" y="1118"/>
                </a:lnTo>
                <a:lnTo>
                  <a:pt x="603" y="1118"/>
                </a:lnTo>
                <a:lnTo>
                  <a:pt x="604" y="1118"/>
                </a:lnTo>
                <a:lnTo>
                  <a:pt x="604" y="1117"/>
                </a:lnTo>
                <a:lnTo>
                  <a:pt x="601" y="1117"/>
                </a:lnTo>
                <a:lnTo>
                  <a:pt x="602" y="1114"/>
                </a:lnTo>
                <a:lnTo>
                  <a:pt x="604" y="1114"/>
                </a:lnTo>
                <a:lnTo>
                  <a:pt x="604" y="1112"/>
                </a:lnTo>
                <a:lnTo>
                  <a:pt x="604" y="1110"/>
                </a:lnTo>
                <a:lnTo>
                  <a:pt x="604" y="1109"/>
                </a:lnTo>
                <a:lnTo>
                  <a:pt x="602" y="1109"/>
                </a:lnTo>
                <a:lnTo>
                  <a:pt x="602" y="1106"/>
                </a:lnTo>
                <a:lnTo>
                  <a:pt x="602" y="1105"/>
                </a:lnTo>
                <a:lnTo>
                  <a:pt x="601" y="1105"/>
                </a:lnTo>
                <a:lnTo>
                  <a:pt x="598" y="1105"/>
                </a:lnTo>
                <a:lnTo>
                  <a:pt x="594" y="1105"/>
                </a:lnTo>
                <a:lnTo>
                  <a:pt x="590" y="1105"/>
                </a:lnTo>
                <a:lnTo>
                  <a:pt x="588" y="1105"/>
                </a:lnTo>
                <a:lnTo>
                  <a:pt x="587" y="1105"/>
                </a:lnTo>
                <a:lnTo>
                  <a:pt x="585" y="1105"/>
                </a:lnTo>
                <a:lnTo>
                  <a:pt x="584" y="1105"/>
                </a:lnTo>
                <a:lnTo>
                  <a:pt x="584" y="1102"/>
                </a:lnTo>
                <a:lnTo>
                  <a:pt x="584" y="1098"/>
                </a:lnTo>
                <a:lnTo>
                  <a:pt x="587" y="1098"/>
                </a:lnTo>
                <a:lnTo>
                  <a:pt x="588" y="1098"/>
                </a:lnTo>
                <a:lnTo>
                  <a:pt x="588" y="1105"/>
                </a:lnTo>
                <a:lnTo>
                  <a:pt x="602" y="1105"/>
                </a:lnTo>
                <a:lnTo>
                  <a:pt x="602" y="1101"/>
                </a:lnTo>
                <a:lnTo>
                  <a:pt x="602" y="1100"/>
                </a:lnTo>
                <a:lnTo>
                  <a:pt x="601" y="1094"/>
                </a:lnTo>
                <a:lnTo>
                  <a:pt x="602" y="1094"/>
                </a:lnTo>
                <a:lnTo>
                  <a:pt x="604" y="1094"/>
                </a:lnTo>
                <a:lnTo>
                  <a:pt x="604" y="1093"/>
                </a:lnTo>
                <a:lnTo>
                  <a:pt x="604" y="1091"/>
                </a:lnTo>
                <a:lnTo>
                  <a:pt x="604" y="1090"/>
                </a:lnTo>
                <a:lnTo>
                  <a:pt x="600" y="1090"/>
                </a:lnTo>
                <a:lnTo>
                  <a:pt x="600" y="1086"/>
                </a:lnTo>
                <a:lnTo>
                  <a:pt x="600" y="1086"/>
                </a:lnTo>
                <a:lnTo>
                  <a:pt x="599" y="1086"/>
                </a:lnTo>
                <a:lnTo>
                  <a:pt x="598" y="1086"/>
                </a:lnTo>
                <a:lnTo>
                  <a:pt x="598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6" y="1086"/>
                </a:lnTo>
                <a:lnTo>
                  <a:pt x="596" y="1087"/>
                </a:lnTo>
                <a:lnTo>
                  <a:pt x="595" y="1087"/>
                </a:lnTo>
                <a:lnTo>
                  <a:pt x="594" y="1087"/>
                </a:lnTo>
                <a:lnTo>
                  <a:pt x="593" y="1087"/>
                </a:lnTo>
                <a:lnTo>
                  <a:pt x="592" y="1087"/>
                </a:lnTo>
                <a:lnTo>
                  <a:pt x="591" y="1087"/>
                </a:lnTo>
                <a:lnTo>
                  <a:pt x="590" y="1087"/>
                </a:lnTo>
                <a:lnTo>
                  <a:pt x="589" y="1087"/>
                </a:lnTo>
                <a:lnTo>
                  <a:pt x="588" y="1087"/>
                </a:lnTo>
                <a:lnTo>
                  <a:pt x="588" y="1086"/>
                </a:lnTo>
                <a:lnTo>
                  <a:pt x="586" y="1086"/>
                </a:lnTo>
                <a:lnTo>
                  <a:pt x="585" y="1086"/>
                </a:lnTo>
                <a:lnTo>
                  <a:pt x="585" y="1086"/>
                </a:lnTo>
                <a:lnTo>
                  <a:pt x="584" y="1086"/>
                </a:lnTo>
                <a:lnTo>
                  <a:pt x="583" y="1086"/>
                </a:lnTo>
                <a:lnTo>
                  <a:pt x="582" y="1086"/>
                </a:lnTo>
                <a:lnTo>
                  <a:pt x="580" y="1086"/>
                </a:lnTo>
                <a:lnTo>
                  <a:pt x="579" y="1086"/>
                </a:lnTo>
                <a:lnTo>
                  <a:pt x="578" y="1086"/>
                </a:lnTo>
                <a:lnTo>
                  <a:pt x="577" y="1086"/>
                </a:lnTo>
                <a:lnTo>
                  <a:pt x="576" y="1086"/>
                </a:lnTo>
                <a:lnTo>
                  <a:pt x="575" y="1086"/>
                </a:lnTo>
                <a:lnTo>
                  <a:pt x="575" y="1085"/>
                </a:lnTo>
                <a:lnTo>
                  <a:pt x="575" y="1083"/>
                </a:lnTo>
                <a:lnTo>
                  <a:pt x="577" y="1083"/>
                </a:lnTo>
                <a:lnTo>
                  <a:pt x="577" y="1084"/>
                </a:lnTo>
                <a:lnTo>
                  <a:pt x="577" y="1085"/>
                </a:lnTo>
                <a:lnTo>
                  <a:pt x="576" y="1085"/>
                </a:lnTo>
                <a:lnTo>
                  <a:pt x="577" y="1085"/>
                </a:lnTo>
                <a:lnTo>
                  <a:pt x="578" y="1085"/>
                </a:lnTo>
                <a:lnTo>
                  <a:pt x="579" y="1085"/>
                </a:lnTo>
                <a:lnTo>
                  <a:pt x="580" y="1085"/>
                </a:lnTo>
                <a:lnTo>
                  <a:pt x="581" y="1085"/>
                </a:lnTo>
                <a:lnTo>
                  <a:pt x="582" y="1085"/>
                </a:lnTo>
                <a:lnTo>
                  <a:pt x="583" y="1085"/>
                </a:lnTo>
                <a:lnTo>
                  <a:pt x="584" y="1085"/>
                </a:lnTo>
                <a:lnTo>
                  <a:pt x="585" y="1086"/>
                </a:lnTo>
                <a:lnTo>
                  <a:pt x="585" y="1086"/>
                </a:lnTo>
                <a:lnTo>
                  <a:pt x="586" y="1086"/>
                </a:lnTo>
                <a:lnTo>
                  <a:pt x="587" y="1086"/>
                </a:lnTo>
                <a:lnTo>
                  <a:pt x="588" y="1086"/>
                </a:lnTo>
                <a:lnTo>
                  <a:pt x="589" y="1086"/>
                </a:lnTo>
                <a:lnTo>
                  <a:pt x="590" y="1086"/>
                </a:lnTo>
                <a:lnTo>
                  <a:pt x="591" y="1086"/>
                </a:lnTo>
                <a:lnTo>
                  <a:pt x="592" y="1086"/>
                </a:lnTo>
                <a:lnTo>
                  <a:pt x="593" y="1086"/>
                </a:lnTo>
                <a:lnTo>
                  <a:pt x="594" y="1086"/>
                </a:lnTo>
                <a:lnTo>
                  <a:pt x="595" y="1086"/>
                </a:lnTo>
                <a:lnTo>
                  <a:pt x="596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8" y="1086"/>
                </a:lnTo>
                <a:lnTo>
                  <a:pt x="599" y="1086"/>
                </a:lnTo>
                <a:lnTo>
                  <a:pt x="599" y="1085"/>
                </a:lnTo>
                <a:lnTo>
                  <a:pt x="600" y="1085"/>
                </a:lnTo>
                <a:lnTo>
                  <a:pt x="601" y="1085"/>
                </a:lnTo>
                <a:lnTo>
                  <a:pt x="601" y="1083"/>
                </a:lnTo>
                <a:lnTo>
                  <a:pt x="601" y="1082"/>
                </a:lnTo>
                <a:lnTo>
                  <a:pt x="601" y="1081"/>
                </a:lnTo>
                <a:lnTo>
                  <a:pt x="601" y="1080"/>
                </a:lnTo>
                <a:lnTo>
                  <a:pt x="601" y="1074"/>
                </a:lnTo>
                <a:lnTo>
                  <a:pt x="601" y="1067"/>
                </a:lnTo>
                <a:lnTo>
                  <a:pt x="602" y="1067"/>
                </a:lnTo>
                <a:lnTo>
                  <a:pt x="603" y="1067"/>
                </a:lnTo>
                <a:lnTo>
                  <a:pt x="603" y="1064"/>
                </a:lnTo>
                <a:lnTo>
                  <a:pt x="602" y="1063"/>
                </a:lnTo>
                <a:lnTo>
                  <a:pt x="599" y="1064"/>
                </a:lnTo>
                <a:lnTo>
                  <a:pt x="599" y="1067"/>
                </a:lnTo>
                <a:lnTo>
                  <a:pt x="596" y="1067"/>
                </a:lnTo>
                <a:lnTo>
                  <a:pt x="596" y="1065"/>
                </a:lnTo>
                <a:lnTo>
                  <a:pt x="596" y="1062"/>
                </a:lnTo>
                <a:lnTo>
                  <a:pt x="600" y="1062"/>
                </a:lnTo>
                <a:lnTo>
                  <a:pt x="603" y="1062"/>
                </a:lnTo>
                <a:lnTo>
                  <a:pt x="603" y="1060"/>
                </a:lnTo>
                <a:lnTo>
                  <a:pt x="599" y="1060"/>
                </a:lnTo>
                <a:lnTo>
                  <a:pt x="597" y="1060"/>
                </a:lnTo>
                <a:lnTo>
                  <a:pt x="596" y="1060"/>
                </a:lnTo>
                <a:lnTo>
                  <a:pt x="595" y="1060"/>
                </a:lnTo>
                <a:lnTo>
                  <a:pt x="592" y="1060"/>
                </a:lnTo>
                <a:lnTo>
                  <a:pt x="586" y="1060"/>
                </a:lnTo>
                <a:lnTo>
                  <a:pt x="586" y="1062"/>
                </a:lnTo>
                <a:lnTo>
                  <a:pt x="585" y="1062"/>
                </a:lnTo>
                <a:lnTo>
                  <a:pt x="585" y="1062"/>
                </a:lnTo>
                <a:lnTo>
                  <a:pt x="585" y="1061"/>
                </a:lnTo>
                <a:lnTo>
                  <a:pt x="585" y="1057"/>
                </a:lnTo>
                <a:lnTo>
                  <a:pt x="585" y="1056"/>
                </a:lnTo>
                <a:lnTo>
                  <a:pt x="585" y="1054"/>
                </a:lnTo>
                <a:lnTo>
                  <a:pt x="585" y="1053"/>
                </a:lnTo>
                <a:lnTo>
                  <a:pt x="585" y="1052"/>
                </a:lnTo>
                <a:lnTo>
                  <a:pt x="585" y="1051"/>
                </a:lnTo>
                <a:lnTo>
                  <a:pt x="586" y="1051"/>
                </a:lnTo>
                <a:lnTo>
                  <a:pt x="586" y="1053"/>
                </a:lnTo>
                <a:lnTo>
                  <a:pt x="586" y="1054"/>
                </a:lnTo>
                <a:lnTo>
                  <a:pt x="586" y="1055"/>
                </a:lnTo>
                <a:lnTo>
                  <a:pt x="587" y="1055"/>
                </a:lnTo>
                <a:lnTo>
                  <a:pt x="588" y="1055"/>
                </a:lnTo>
                <a:lnTo>
                  <a:pt x="593" y="1055"/>
                </a:lnTo>
                <a:lnTo>
                  <a:pt x="595" y="1055"/>
                </a:lnTo>
                <a:lnTo>
                  <a:pt x="596" y="1055"/>
                </a:lnTo>
                <a:lnTo>
                  <a:pt x="596" y="1053"/>
                </a:lnTo>
                <a:lnTo>
                  <a:pt x="596" y="1052"/>
                </a:lnTo>
                <a:lnTo>
                  <a:pt x="597" y="1052"/>
                </a:lnTo>
                <a:lnTo>
                  <a:pt x="597" y="1051"/>
                </a:lnTo>
                <a:lnTo>
                  <a:pt x="597" y="1051"/>
                </a:lnTo>
                <a:lnTo>
                  <a:pt x="598" y="1051"/>
                </a:lnTo>
                <a:lnTo>
                  <a:pt x="599" y="1051"/>
                </a:lnTo>
                <a:lnTo>
                  <a:pt x="600" y="1051"/>
                </a:lnTo>
                <a:lnTo>
                  <a:pt x="601" y="1051"/>
                </a:lnTo>
                <a:lnTo>
                  <a:pt x="601" y="1050"/>
                </a:lnTo>
                <a:lnTo>
                  <a:pt x="601" y="1050"/>
                </a:lnTo>
                <a:lnTo>
                  <a:pt x="601" y="1049"/>
                </a:lnTo>
                <a:lnTo>
                  <a:pt x="601" y="1048"/>
                </a:lnTo>
                <a:lnTo>
                  <a:pt x="601" y="1047"/>
                </a:lnTo>
                <a:lnTo>
                  <a:pt x="600" y="1047"/>
                </a:lnTo>
                <a:lnTo>
                  <a:pt x="599" y="1047"/>
                </a:lnTo>
                <a:lnTo>
                  <a:pt x="599" y="1046"/>
                </a:lnTo>
                <a:lnTo>
                  <a:pt x="599" y="1045"/>
                </a:lnTo>
                <a:lnTo>
                  <a:pt x="600" y="1043"/>
                </a:lnTo>
                <a:lnTo>
                  <a:pt x="601" y="1043"/>
                </a:lnTo>
                <a:lnTo>
                  <a:pt x="602" y="1043"/>
                </a:lnTo>
                <a:lnTo>
                  <a:pt x="603" y="1043"/>
                </a:lnTo>
                <a:lnTo>
                  <a:pt x="603" y="1042"/>
                </a:lnTo>
                <a:lnTo>
                  <a:pt x="603" y="1041"/>
                </a:lnTo>
                <a:lnTo>
                  <a:pt x="603" y="1040"/>
                </a:lnTo>
                <a:lnTo>
                  <a:pt x="603" y="1039"/>
                </a:lnTo>
                <a:lnTo>
                  <a:pt x="603" y="1038"/>
                </a:lnTo>
                <a:lnTo>
                  <a:pt x="603" y="1038"/>
                </a:lnTo>
                <a:lnTo>
                  <a:pt x="603" y="1037"/>
                </a:lnTo>
                <a:lnTo>
                  <a:pt x="603" y="1036"/>
                </a:lnTo>
                <a:lnTo>
                  <a:pt x="603" y="1035"/>
                </a:lnTo>
                <a:lnTo>
                  <a:pt x="603" y="1034"/>
                </a:lnTo>
                <a:lnTo>
                  <a:pt x="603" y="1033"/>
                </a:lnTo>
                <a:lnTo>
                  <a:pt x="603" y="1032"/>
                </a:lnTo>
                <a:lnTo>
                  <a:pt x="602" y="1032"/>
                </a:lnTo>
                <a:lnTo>
                  <a:pt x="601" y="1032"/>
                </a:lnTo>
                <a:lnTo>
                  <a:pt x="600" y="1032"/>
                </a:lnTo>
                <a:lnTo>
                  <a:pt x="600" y="1031"/>
                </a:lnTo>
                <a:lnTo>
                  <a:pt x="600" y="1030"/>
                </a:lnTo>
                <a:lnTo>
                  <a:pt x="600" y="1029"/>
                </a:lnTo>
                <a:lnTo>
                  <a:pt x="600" y="1028"/>
                </a:lnTo>
                <a:lnTo>
                  <a:pt x="600" y="1027"/>
                </a:lnTo>
                <a:lnTo>
                  <a:pt x="599" y="1027"/>
                </a:lnTo>
                <a:lnTo>
                  <a:pt x="599" y="1026"/>
                </a:lnTo>
                <a:lnTo>
                  <a:pt x="598" y="1026"/>
                </a:lnTo>
                <a:lnTo>
                  <a:pt x="597" y="1026"/>
                </a:lnTo>
                <a:lnTo>
                  <a:pt x="597" y="1027"/>
                </a:lnTo>
                <a:lnTo>
                  <a:pt x="596" y="1027"/>
                </a:lnTo>
                <a:lnTo>
                  <a:pt x="595" y="1027"/>
                </a:lnTo>
                <a:lnTo>
                  <a:pt x="595" y="1028"/>
                </a:lnTo>
                <a:lnTo>
                  <a:pt x="594" y="1028"/>
                </a:lnTo>
                <a:lnTo>
                  <a:pt x="593" y="1028"/>
                </a:lnTo>
                <a:lnTo>
                  <a:pt x="593" y="1029"/>
                </a:lnTo>
                <a:lnTo>
                  <a:pt x="592" y="1029"/>
                </a:lnTo>
                <a:lnTo>
                  <a:pt x="591" y="1030"/>
                </a:lnTo>
                <a:lnTo>
                  <a:pt x="590" y="1030"/>
                </a:lnTo>
                <a:lnTo>
                  <a:pt x="589" y="1031"/>
                </a:lnTo>
                <a:lnTo>
                  <a:pt x="587" y="1031"/>
                </a:lnTo>
                <a:lnTo>
                  <a:pt x="586" y="1032"/>
                </a:lnTo>
                <a:lnTo>
                  <a:pt x="585" y="1032"/>
                </a:lnTo>
                <a:lnTo>
                  <a:pt x="585" y="1032"/>
                </a:lnTo>
                <a:lnTo>
                  <a:pt x="584" y="1033"/>
                </a:lnTo>
                <a:lnTo>
                  <a:pt x="583" y="1033"/>
                </a:lnTo>
                <a:lnTo>
                  <a:pt x="574" y="1036"/>
                </a:lnTo>
                <a:lnTo>
                  <a:pt x="575" y="1036"/>
                </a:lnTo>
                <a:lnTo>
                  <a:pt x="576" y="1037"/>
                </a:lnTo>
                <a:lnTo>
                  <a:pt x="575" y="1037"/>
                </a:lnTo>
                <a:lnTo>
                  <a:pt x="575" y="1038"/>
                </a:lnTo>
                <a:lnTo>
                  <a:pt x="574" y="1038"/>
                </a:lnTo>
                <a:lnTo>
                  <a:pt x="573" y="1038"/>
                </a:lnTo>
                <a:lnTo>
                  <a:pt x="573" y="1037"/>
                </a:lnTo>
                <a:lnTo>
                  <a:pt x="573" y="1037"/>
                </a:lnTo>
                <a:lnTo>
                  <a:pt x="573" y="1036"/>
                </a:lnTo>
                <a:lnTo>
                  <a:pt x="572" y="1036"/>
                </a:lnTo>
                <a:lnTo>
                  <a:pt x="572" y="1037"/>
                </a:lnTo>
                <a:lnTo>
                  <a:pt x="571" y="1037"/>
                </a:lnTo>
                <a:lnTo>
                  <a:pt x="570" y="1037"/>
                </a:lnTo>
                <a:lnTo>
                  <a:pt x="569" y="1037"/>
                </a:lnTo>
                <a:lnTo>
                  <a:pt x="568" y="1037"/>
                </a:lnTo>
                <a:lnTo>
                  <a:pt x="567" y="1037"/>
                </a:lnTo>
                <a:lnTo>
                  <a:pt x="566" y="1037"/>
                </a:lnTo>
                <a:lnTo>
                  <a:pt x="565" y="1037"/>
                </a:lnTo>
                <a:lnTo>
                  <a:pt x="564" y="1037"/>
                </a:lnTo>
                <a:lnTo>
                  <a:pt x="563" y="1037"/>
                </a:lnTo>
                <a:lnTo>
                  <a:pt x="562" y="1037"/>
                </a:lnTo>
                <a:lnTo>
                  <a:pt x="561" y="1037"/>
                </a:lnTo>
                <a:lnTo>
                  <a:pt x="561" y="1037"/>
                </a:lnTo>
                <a:lnTo>
                  <a:pt x="560" y="1037"/>
                </a:lnTo>
                <a:lnTo>
                  <a:pt x="559" y="1037"/>
                </a:lnTo>
                <a:lnTo>
                  <a:pt x="559" y="1036"/>
                </a:lnTo>
                <a:lnTo>
                  <a:pt x="558" y="1036"/>
                </a:lnTo>
                <a:lnTo>
                  <a:pt x="557" y="1036"/>
                </a:lnTo>
                <a:lnTo>
                  <a:pt x="556" y="1036"/>
                </a:lnTo>
                <a:lnTo>
                  <a:pt x="555" y="1035"/>
                </a:lnTo>
                <a:lnTo>
                  <a:pt x="554" y="1035"/>
                </a:lnTo>
                <a:lnTo>
                  <a:pt x="552" y="1034"/>
                </a:lnTo>
                <a:lnTo>
                  <a:pt x="551" y="1034"/>
                </a:lnTo>
                <a:lnTo>
                  <a:pt x="550" y="1034"/>
                </a:lnTo>
                <a:lnTo>
                  <a:pt x="549" y="1034"/>
                </a:lnTo>
                <a:lnTo>
                  <a:pt x="549" y="1033"/>
                </a:lnTo>
                <a:lnTo>
                  <a:pt x="549" y="1033"/>
                </a:lnTo>
                <a:lnTo>
                  <a:pt x="548" y="1033"/>
                </a:lnTo>
                <a:lnTo>
                  <a:pt x="547" y="1033"/>
                </a:lnTo>
                <a:lnTo>
                  <a:pt x="546" y="1033"/>
                </a:lnTo>
                <a:lnTo>
                  <a:pt x="544" y="1033"/>
                </a:lnTo>
                <a:lnTo>
                  <a:pt x="543" y="1033"/>
                </a:lnTo>
                <a:lnTo>
                  <a:pt x="543" y="1031"/>
                </a:lnTo>
                <a:lnTo>
                  <a:pt x="542" y="1031"/>
                </a:lnTo>
                <a:lnTo>
                  <a:pt x="541" y="1031"/>
                </a:lnTo>
                <a:lnTo>
                  <a:pt x="540" y="1031"/>
                </a:lnTo>
                <a:lnTo>
                  <a:pt x="539" y="1031"/>
                </a:lnTo>
                <a:lnTo>
                  <a:pt x="538" y="1031"/>
                </a:lnTo>
                <a:lnTo>
                  <a:pt x="537" y="1031"/>
                </a:lnTo>
                <a:lnTo>
                  <a:pt x="537" y="1032"/>
                </a:lnTo>
                <a:lnTo>
                  <a:pt x="537" y="1033"/>
                </a:lnTo>
                <a:lnTo>
                  <a:pt x="536" y="1033"/>
                </a:lnTo>
                <a:lnTo>
                  <a:pt x="535" y="1033"/>
                </a:lnTo>
                <a:lnTo>
                  <a:pt x="534" y="1033"/>
                </a:lnTo>
                <a:lnTo>
                  <a:pt x="534" y="1032"/>
                </a:lnTo>
                <a:lnTo>
                  <a:pt x="534" y="1031"/>
                </a:lnTo>
                <a:lnTo>
                  <a:pt x="536" y="1031"/>
                </a:lnTo>
                <a:lnTo>
                  <a:pt x="537" y="1031"/>
                </a:lnTo>
                <a:lnTo>
                  <a:pt x="537" y="1031"/>
                </a:lnTo>
                <a:lnTo>
                  <a:pt x="538" y="1031"/>
                </a:lnTo>
                <a:lnTo>
                  <a:pt x="539" y="1031"/>
                </a:lnTo>
                <a:lnTo>
                  <a:pt x="540" y="1030"/>
                </a:lnTo>
                <a:lnTo>
                  <a:pt x="541" y="1030"/>
                </a:lnTo>
                <a:lnTo>
                  <a:pt x="542" y="1030"/>
                </a:lnTo>
                <a:lnTo>
                  <a:pt x="544" y="1030"/>
                </a:lnTo>
                <a:lnTo>
                  <a:pt x="545" y="1030"/>
                </a:lnTo>
                <a:lnTo>
                  <a:pt x="546" y="1030"/>
                </a:lnTo>
                <a:lnTo>
                  <a:pt x="547" y="1030"/>
                </a:lnTo>
                <a:lnTo>
                  <a:pt x="548" y="1030"/>
                </a:lnTo>
                <a:lnTo>
                  <a:pt x="549" y="1031"/>
                </a:lnTo>
                <a:lnTo>
                  <a:pt x="549" y="1031"/>
                </a:lnTo>
                <a:lnTo>
                  <a:pt x="550" y="1031"/>
                </a:lnTo>
                <a:lnTo>
                  <a:pt x="551" y="1031"/>
                </a:lnTo>
                <a:lnTo>
                  <a:pt x="552" y="1031"/>
                </a:lnTo>
                <a:lnTo>
                  <a:pt x="553" y="1032"/>
                </a:lnTo>
                <a:lnTo>
                  <a:pt x="554" y="1032"/>
                </a:lnTo>
                <a:lnTo>
                  <a:pt x="555" y="1032"/>
                </a:lnTo>
                <a:lnTo>
                  <a:pt x="555" y="1031"/>
                </a:lnTo>
                <a:lnTo>
                  <a:pt x="556" y="1031"/>
                </a:lnTo>
                <a:lnTo>
                  <a:pt x="556" y="1030"/>
                </a:lnTo>
                <a:lnTo>
                  <a:pt x="556" y="1029"/>
                </a:lnTo>
                <a:lnTo>
                  <a:pt x="557" y="1030"/>
                </a:lnTo>
                <a:lnTo>
                  <a:pt x="558" y="1030"/>
                </a:lnTo>
                <a:lnTo>
                  <a:pt x="559" y="1030"/>
                </a:lnTo>
                <a:lnTo>
                  <a:pt x="559" y="1031"/>
                </a:lnTo>
                <a:lnTo>
                  <a:pt x="560" y="1031"/>
                </a:lnTo>
                <a:lnTo>
                  <a:pt x="560" y="1032"/>
                </a:lnTo>
                <a:lnTo>
                  <a:pt x="559" y="1032"/>
                </a:lnTo>
                <a:lnTo>
                  <a:pt x="559" y="1033"/>
                </a:lnTo>
                <a:lnTo>
                  <a:pt x="559" y="1034"/>
                </a:lnTo>
                <a:lnTo>
                  <a:pt x="560" y="1034"/>
                </a:lnTo>
                <a:lnTo>
                  <a:pt x="561" y="1034"/>
                </a:lnTo>
                <a:lnTo>
                  <a:pt x="561" y="1034"/>
                </a:lnTo>
                <a:lnTo>
                  <a:pt x="562" y="1034"/>
                </a:lnTo>
                <a:lnTo>
                  <a:pt x="563" y="1035"/>
                </a:lnTo>
                <a:lnTo>
                  <a:pt x="564" y="1035"/>
                </a:lnTo>
                <a:lnTo>
                  <a:pt x="565" y="1035"/>
                </a:lnTo>
                <a:lnTo>
                  <a:pt x="566" y="1035"/>
                </a:lnTo>
                <a:lnTo>
                  <a:pt x="567" y="1034"/>
                </a:lnTo>
                <a:lnTo>
                  <a:pt x="568" y="1034"/>
                </a:lnTo>
                <a:lnTo>
                  <a:pt x="569" y="1034"/>
                </a:lnTo>
                <a:lnTo>
                  <a:pt x="571" y="1034"/>
                </a:lnTo>
                <a:lnTo>
                  <a:pt x="572" y="1034"/>
                </a:lnTo>
                <a:lnTo>
                  <a:pt x="573" y="1033"/>
                </a:lnTo>
                <a:lnTo>
                  <a:pt x="575" y="1032"/>
                </a:lnTo>
                <a:lnTo>
                  <a:pt x="578" y="1032"/>
                </a:lnTo>
                <a:lnTo>
                  <a:pt x="577" y="1029"/>
                </a:lnTo>
                <a:lnTo>
                  <a:pt x="582" y="1027"/>
                </a:lnTo>
                <a:lnTo>
                  <a:pt x="583" y="1027"/>
                </a:lnTo>
                <a:lnTo>
                  <a:pt x="584" y="1030"/>
                </a:lnTo>
                <a:lnTo>
                  <a:pt x="585" y="1029"/>
                </a:lnTo>
                <a:lnTo>
                  <a:pt x="586" y="1029"/>
                </a:lnTo>
                <a:lnTo>
                  <a:pt x="587" y="1029"/>
                </a:lnTo>
                <a:lnTo>
                  <a:pt x="586" y="1027"/>
                </a:lnTo>
                <a:lnTo>
                  <a:pt x="587" y="1026"/>
                </a:lnTo>
                <a:lnTo>
                  <a:pt x="588" y="1026"/>
                </a:lnTo>
                <a:lnTo>
                  <a:pt x="589" y="1026"/>
                </a:lnTo>
                <a:lnTo>
                  <a:pt x="589" y="1026"/>
                </a:lnTo>
                <a:lnTo>
                  <a:pt x="590" y="1026"/>
                </a:lnTo>
                <a:lnTo>
                  <a:pt x="591" y="1025"/>
                </a:lnTo>
                <a:lnTo>
                  <a:pt x="592" y="1025"/>
                </a:lnTo>
                <a:lnTo>
                  <a:pt x="593" y="1024"/>
                </a:lnTo>
                <a:lnTo>
                  <a:pt x="594" y="1024"/>
                </a:lnTo>
                <a:lnTo>
                  <a:pt x="595" y="1024"/>
                </a:lnTo>
                <a:lnTo>
                  <a:pt x="595" y="1023"/>
                </a:lnTo>
                <a:lnTo>
                  <a:pt x="596" y="1023"/>
                </a:lnTo>
                <a:lnTo>
                  <a:pt x="597" y="1023"/>
                </a:lnTo>
                <a:lnTo>
                  <a:pt x="597" y="1023"/>
                </a:lnTo>
                <a:lnTo>
                  <a:pt x="598" y="1023"/>
                </a:lnTo>
                <a:lnTo>
                  <a:pt x="598" y="1022"/>
                </a:lnTo>
                <a:lnTo>
                  <a:pt x="597" y="1021"/>
                </a:lnTo>
                <a:lnTo>
                  <a:pt x="598" y="1021"/>
                </a:lnTo>
                <a:lnTo>
                  <a:pt x="599" y="1021"/>
                </a:lnTo>
                <a:lnTo>
                  <a:pt x="600" y="1021"/>
                </a:lnTo>
                <a:lnTo>
                  <a:pt x="600" y="1020"/>
                </a:lnTo>
                <a:lnTo>
                  <a:pt x="602" y="1020"/>
                </a:lnTo>
                <a:lnTo>
                  <a:pt x="602" y="1019"/>
                </a:lnTo>
                <a:lnTo>
                  <a:pt x="600" y="1019"/>
                </a:lnTo>
                <a:lnTo>
                  <a:pt x="600" y="1018"/>
                </a:lnTo>
                <a:lnTo>
                  <a:pt x="600" y="1017"/>
                </a:lnTo>
                <a:lnTo>
                  <a:pt x="600" y="1016"/>
                </a:lnTo>
                <a:lnTo>
                  <a:pt x="600" y="1015"/>
                </a:lnTo>
                <a:lnTo>
                  <a:pt x="600" y="1014"/>
                </a:lnTo>
                <a:lnTo>
                  <a:pt x="599" y="1014"/>
                </a:lnTo>
                <a:lnTo>
                  <a:pt x="599" y="1014"/>
                </a:lnTo>
                <a:lnTo>
                  <a:pt x="598" y="1014"/>
                </a:lnTo>
                <a:lnTo>
                  <a:pt x="598" y="1013"/>
                </a:lnTo>
                <a:lnTo>
                  <a:pt x="597" y="1013"/>
                </a:lnTo>
                <a:lnTo>
                  <a:pt x="597" y="1012"/>
                </a:lnTo>
                <a:lnTo>
                  <a:pt x="597" y="1011"/>
                </a:lnTo>
                <a:lnTo>
                  <a:pt x="596" y="1011"/>
                </a:lnTo>
                <a:lnTo>
                  <a:pt x="596" y="1010"/>
                </a:lnTo>
                <a:lnTo>
                  <a:pt x="595" y="1009"/>
                </a:lnTo>
                <a:lnTo>
                  <a:pt x="597" y="1009"/>
                </a:lnTo>
                <a:lnTo>
                  <a:pt x="598" y="1009"/>
                </a:lnTo>
                <a:lnTo>
                  <a:pt x="600" y="1009"/>
                </a:lnTo>
                <a:lnTo>
                  <a:pt x="601" y="1009"/>
                </a:lnTo>
                <a:lnTo>
                  <a:pt x="602" y="1009"/>
                </a:lnTo>
                <a:lnTo>
                  <a:pt x="602" y="1008"/>
                </a:lnTo>
                <a:lnTo>
                  <a:pt x="602" y="1005"/>
                </a:lnTo>
                <a:lnTo>
                  <a:pt x="601" y="1005"/>
                </a:lnTo>
                <a:lnTo>
                  <a:pt x="599" y="1005"/>
                </a:lnTo>
                <a:lnTo>
                  <a:pt x="599" y="1004"/>
                </a:lnTo>
                <a:lnTo>
                  <a:pt x="599" y="1003"/>
                </a:lnTo>
                <a:lnTo>
                  <a:pt x="599" y="1002"/>
                </a:lnTo>
                <a:lnTo>
                  <a:pt x="599" y="1002"/>
                </a:lnTo>
                <a:lnTo>
                  <a:pt x="599" y="1001"/>
                </a:lnTo>
                <a:lnTo>
                  <a:pt x="601" y="1001"/>
                </a:lnTo>
                <a:lnTo>
                  <a:pt x="602" y="1001"/>
                </a:lnTo>
                <a:lnTo>
                  <a:pt x="602" y="1000"/>
                </a:lnTo>
                <a:lnTo>
                  <a:pt x="602" y="999"/>
                </a:lnTo>
                <a:lnTo>
                  <a:pt x="591" y="999"/>
                </a:lnTo>
                <a:lnTo>
                  <a:pt x="586" y="999"/>
                </a:lnTo>
                <a:lnTo>
                  <a:pt x="585" y="999"/>
                </a:lnTo>
                <a:lnTo>
                  <a:pt x="585" y="993"/>
                </a:lnTo>
                <a:lnTo>
                  <a:pt x="582" y="993"/>
                </a:lnTo>
                <a:lnTo>
                  <a:pt x="581" y="993"/>
                </a:lnTo>
                <a:lnTo>
                  <a:pt x="581" y="991"/>
                </a:lnTo>
                <a:lnTo>
                  <a:pt x="580" y="991"/>
                </a:lnTo>
                <a:lnTo>
                  <a:pt x="579" y="991"/>
                </a:lnTo>
                <a:lnTo>
                  <a:pt x="578" y="991"/>
                </a:lnTo>
                <a:lnTo>
                  <a:pt x="577" y="992"/>
                </a:lnTo>
                <a:lnTo>
                  <a:pt x="576" y="992"/>
                </a:lnTo>
                <a:lnTo>
                  <a:pt x="575" y="992"/>
                </a:lnTo>
                <a:lnTo>
                  <a:pt x="573" y="993"/>
                </a:lnTo>
                <a:lnTo>
                  <a:pt x="572" y="994"/>
                </a:lnTo>
                <a:lnTo>
                  <a:pt x="571" y="995"/>
                </a:lnTo>
                <a:lnTo>
                  <a:pt x="570" y="995"/>
                </a:lnTo>
                <a:lnTo>
                  <a:pt x="567" y="996"/>
                </a:lnTo>
                <a:lnTo>
                  <a:pt x="566" y="997"/>
                </a:lnTo>
                <a:lnTo>
                  <a:pt x="565" y="997"/>
                </a:lnTo>
                <a:lnTo>
                  <a:pt x="565" y="998"/>
                </a:lnTo>
                <a:lnTo>
                  <a:pt x="565" y="999"/>
                </a:lnTo>
                <a:lnTo>
                  <a:pt x="564" y="999"/>
                </a:lnTo>
                <a:lnTo>
                  <a:pt x="563" y="999"/>
                </a:lnTo>
                <a:lnTo>
                  <a:pt x="563" y="998"/>
                </a:lnTo>
                <a:lnTo>
                  <a:pt x="564" y="997"/>
                </a:lnTo>
                <a:lnTo>
                  <a:pt x="564" y="996"/>
                </a:lnTo>
                <a:lnTo>
                  <a:pt x="564" y="995"/>
                </a:lnTo>
                <a:lnTo>
                  <a:pt x="565" y="995"/>
                </a:lnTo>
                <a:lnTo>
                  <a:pt x="566" y="995"/>
                </a:lnTo>
                <a:lnTo>
                  <a:pt x="566" y="994"/>
                </a:lnTo>
                <a:lnTo>
                  <a:pt x="568" y="994"/>
                </a:lnTo>
                <a:lnTo>
                  <a:pt x="569" y="995"/>
                </a:lnTo>
                <a:lnTo>
                  <a:pt x="570" y="994"/>
                </a:lnTo>
                <a:lnTo>
                  <a:pt x="571" y="994"/>
                </a:lnTo>
                <a:lnTo>
                  <a:pt x="572" y="994"/>
                </a:lnTo>
                <a:lnTo>
                  <a:pt x="573" y="992"/>
                </a:lnTo>
                <a:lnTo>
                  <a:pt x="574" y="992"/>
                </a:lnTo>
                <a:lnTo>
                  <a:pt x="575" y="992"/>
                </a:lnTo>
                <a:lnTo>
                  <a:pt x="575" y="991"/>
                </a:lnTo>
                <a:lnTo>
                  <a:pt x="576" y="991"/>
                </a:lnTo>
                <a:lnTo>
                  <a:pt x="577" y="991"/>
                </a:lnTo>
                <a:lnTo>
                  <a:pt x="578" y="991"/>
                </a:lnTo>
                <a:lnTo>
                  <a:pt x="578" y="990"/>
                </a:lnTo>
                <a:lnTo>
                  <a:pt x="579" y="990"/>
                </a:lnTo>
                <a:lnTo>
                  <a:pt x="580" y="990"/>
                </a:lnTo>
                <a:lnTo>
                  <a:pt x="581" y="990"/>
                </a:lnTo>
                <a:lnTo>
                  <a:pt x="582" y="990"/>
                </a:lnTo>
                <a:lnTo>
                  <a:pt x="583" y="990"/>
                </a:lnTo>
                <a:lnTo>
                  <a:pt x="585" y="990"/>
                </a:lnTo>
                <a:lnTo>
                  <a:pt x="585" y="990"/>
                </a:lnTo>
                <a:lnTo>
                  <a:pt x="586" y="990"/>
                </a:lnTo>
                <a:lnTo>
                  <a:pt x="587" y="990"/>
                </a:lnTo>
                <a:lnTo>
                  <a:pt x="588" y="990"/>
                </a:lnTo>
                <a:lnTo>
                  <a:pt x="589" y="990"/>
                </a:lnTo>
                <a:lnTo>
                  <a:pt x="590" y="990"/>
                </a:lnTo>
                <a:lnTo>
                  <a:pt x="590" y="990"/>
                </a:lnTo>
                <a:lnTo>
                  <a:pt x="590" y="989"/>
                </a:lnTo>
                <a:lnTo>
                  <a:pt x="590" y="988"/>
                </a:lnTo>
                <a:lnTo>
                  <a:pt x="590" y="986"/>
                </a:lnTo>
                <a:lnTo>
                  <a:pt x="590" y="985"/>
                </a:lnTo>
                <a:lnTo>
                  <a:pt x="590" y="983"/>
                </a:lnTo>
                <a:lnTo>
                  <a:pt x="590" y="982"/>
                </a:lnTo>
                <a:lnTo>
                  <a:pt x="590" y="981"/>
                </a:lnTo>
                <a:lnTo>
                  <a:pt x="589" y="980"/>
                </a:lnTo>
                <a:lnTo>
                  <a:pt x="589" y="978"/>
                </a:lnTo>
                <a:lnTo>
                  <a:pt x="586" y="978"/>
                </a:lnTo>
                <a:lnTo>
                  <a:pt x="585" y="978"/>
                </a:lnTo>
                <a:lnTo>
                  <a:pt x="585" y="978"/>
                </a:lnTo>
                <a:lnTo>
                  <a:pt x="583" y="978"/>
                </a:lnTo>
                <a:lnTo>
                  <a:pt x="583" y="977"/>
                </a:lnTo>
                <a:lnTo>
                  <a:pt x="583" y="976"/>
                </a:lnTo>
                <a:lnTo>
                  <a:pt x="584" y="976"/>
                </a:lnTo>
                <a:lnTo>
                  <a:pt x="584" y="973"/>
                </a:lnTo>
                <a:lnTo>
                  <a:pt x="584" y="972"/>
                </a:lnTo>
                <a:lnTo>
                  <a:pt x="584" y="971"/>
                </a:lnTo>
                <a:lnTo>
                  <a:pt x="584" y="970"/>
                </a:lnTo>
                <a:lnTo>
                  <a:pt x="584" y="969"/>
                </a:lnTo>
                <a:lnTo>
                  <a:pt x="583" y="969"/>
                </a:lnTo>
                <a:lnTo>
                  <a:pt x="582" y="969"/>
                </a:lnTo>
                <a:lnTo>
                  <a:pt x="580" y="969"/>
                </a:lnTo>
                <a:lnTo>
                  <a:pt x="579" y="969"/>
                </a:lnTo>
                <a:lnTo>
                  <a:pt x="578" y="969"/>
                </a:lnTo>
                <a:lnTo>
                  <a:pt x="577" y="969"/>
                </a:lnTo>
                <a:lnTo>
                  <a:pt x="576" y="969"/>
                </a:lnTo>
                <a:lnTo>
                  <a:pt x="575" y="969"/>
                </a:lnTo>
                <a:lnTo>
                  <a:pt x="574" y="969"/>
                </a:lnTo>
                <a:lnTo>
                  <a:pt x="573" y="969"/>
                </a:lnTo>
                <a:lnTo>
                  <a:pt x="573" y="969"/>
                </a:lnTo>
                <a:lnTo>
                  <a:pt x="572" y="969"/>
                </a:lnTo>
                <a:lnTo>
                  <a:pt x="570" y="969"/>
                </a:lnTo>
                <a:lnTo>
                  <a:pt x="569" y="969"/>
                </a:lnTo>
                <a:lnTo>
                  <a:pt x="569" y="970"/>
                </a:lnTo>
                <a:lnTo>
                  <a:pt x="565" y="972"/>
                </a:lnTo>
                <a:lnTo>
                  <a:pt x="565" y="973"/>
                </a:lnTo>
                <a:lnTo>
                  <a:pt x="565" y="976"/>
                </a:lnTo>
                <a:lnTo>
                  <a:pt x="564" y="976"/>
                </a:lnTo>
                <a:lnTo>
                  <a:pt x="563" y="976"/>
                </a:lnTo>
                <a:lnTo>
                  <a:pt x="562" y="975"/>
                </a:lnTo>
                <a:lnTo>
                  <a:pt x="561" y="976"/>
                </a:lnTo>
                <a:lnTo>
                  <a:pt x="560" y="977"/>
                </a:lnTo>
                <a:lnTo>
                  <a:pt x="559" y="978"/>
                </a:lnTo>
                <a:lnTo>
                  <a:pt x="558" y="978"/>
                </a:lnTo>
                <a:lnTo>
                  <a:pt x="556" y="978"/>
                </a:lnTo>
                <a:lnTo>
                  <a:pt x="555" y="979"/>
                </a:lnTo>
                <a:lnTo>
                  <a:pt x="554" y="979"/>
                </a:lnTo>
                <a:lnTo>
                  <a:pt x="553" y="980"/>
                </a:lnTo>
                <a:lnTo>
                  <a:pt x="552" y="981"/>
                </a:lnTo>
                <a:lnTo>
                  <a:pt x="552" y="982"/>
                </a:lnTo>
                <a:lnTo>
                  <a:pt x="552" y="984"/>
                </a:lnTo>
                <a:lnTo>
                  <a:pt x="551" y="984"/>
                </a:lnTo>
                <a:lnTo>
                  <a:pt x="551" y="985"/>
                </a:lnTo>
                <a:lnTo>
                  <a:pt x="551" y="986"/>
                </a:lnTo>
                <a:lnTo>
                  <a:pt x="551" y="987"/>
                </a:lnTo>
                <a:lnTo>
                  <a:pt x="551" y="988"/>
                </a:lnTo>
                <a:lnTo>
                  <a:pt x="551" y="989"/>
                </a:lnTo>
                <a:lnTo>
                  <a:pt x="551" y="990"/>
                </a:lnTo>
                <a:lnTo>
                  <a:pt x="551" y="991"/>
                </a:lnTo>
                <a:lnTo>
                  <a:pt x="551" y="992"/>
                </a:lnTo>
                <a:lnTo>
                  <a:pt x="551" y="994"/>
                </a:lnTo>
                <a:lnTo>
                  <a:pt x="551" y="995"/>
                </a:lnTo>
                <a:lnTo>
                  <a:pt x="551" y="997"/>
                </a:lnTo>
                <a:lnTo>
                  <a:pt x="551" y="999"/>
                </a:lnTo>
                <a:lnTo>
                  <a:pt x="551" y="1001"/>
                </a:lnTo>
                <a:lnTo>
                  <a:pt x="551" y="1002"/>
                </a:lnTo>
                <a:lnTo>
                  <a:pt x="551" y="1003"/>
                </a:lnTo>
                <a:lnTo>
                  <a:pt x="551" y="1004"/>
                </a:lnTo>
                <a:lnTo>
                  <a:pt x="552" y="1005"/>
                </a:lnTo>
                <a:lnTo>
                  <a:pt x="552" y="1006"/>
                </a:lnTo>
                <a:lnTo>
                  <a:pt x="553" y="1007"/>
                </a:lnTo>
                <a:lnTo>
                  <a:pt x="552" y="1007"/>
                </a:lnTo>
                <a:lnTo>
                  <a:pt x="551" y="1007"/>
                </a:lnTo>
                <a:lnTo>
                  <a:pt x="551" y="1008"/>
                </a:lnTo>
                <a:lnTo>
                  <a:pt x="551" y="1009"/>
                </a:lnTo>
                <a:lnTo>
                  <a:pt x="551" y="1012"/>
                </a:lnTo>
                <a:lnTo>
                  <a:pt x="544" y="1013"/>
                </a:lnTo>
                <a:lnTo>
                  <a:pt x="544" y="1012"/>
                </a:lnTo>
                <a:lnTo>
                  <a:pt x="543" y="1012"/>
                </a:lnTo>
                <a:lnTo>
                  <a:pt x="543" y="1011"/>
                </a:lnTo>
                <a:lnTo>
                  <a:pt x="542" y="1011"/>
                </a:lnTo>
                <a:lnTo>
                  <a:pt x="544" y="1010"/>
                </a:lnTo>
                <a:lnTo>
                  <a:pt x="549" y="1008"/>
                </a:lnTo>
                <a:lnTo>
                  <a:pt x="550" y="1007"/>
                </a:lnTo>
                <a:lnTo>
                  <a:pt x="552" y="1006"/>
                </a:lnTo>
                <a:lnTo>
                  <a:pt x="551" y="1006"/>
                </a:lnTo>
                <a:lnTo>
                  <a:pt x="551" y="1005"/>
                </a:lnTo>
                <a:lnTo>
                  <a:pt x="551" y="1004"/>
                </a:lnTo>
                <a:lnTo>
                  <a:pt x="551" y="1003"/>
                </a:lnTo>
                <a:lnTo>
                  <a:pt x="551" y="1002"/>
                </a:lnTo>
                <a:lnTo>
                  <a:pt x="551" y="1001"/>
                </a:lnTo>
                <a:lnTo>
                  <a:pt x="551" y="1000"/>
                </a:lnTo>
                <a:lnTo>
                  <a:pt x="551" y="999"/>
                </a:lnTo>
                <a:lnTo>
                  <a:pt x="551" y="998"/>
                </a:lnTo>
                <a:lnTo>
                  <a:pt x="551" y="997"/>
                </a:lnTo>
                <a:lnTo>
                  <a:pt x="551" y="995"/>
                </a:lnTo>
                <a:lnTo>
                  <a:pt x="551" y="994"/>
                </a:lnTo>
                <a:lnTo>
                  <a:pt x="551" y="992"/>
                </a:lnTo>
                <a:lnTo>
                  <a:pt x="551" y="991"/>
                </a:lnTo>
                <a:lnTo>
                  <a:pt x="551" y="988"/>
                </a:lnTo>
                <a:lnTo>
                  <a:pt x="551" y="987"/>
                </a:lnTo>
                <a:lnTo>
                  <a:pt x="551" y="986"/>
                </a:lnTo>
                <a:lnTo>
                  <a:pt x="551" y="985"/>
                </a:lnTo>
                <a:lnTo>
                  <a:pt x="550" y="984"/>
                </a:lnTo>
                <a:lnTo>
                  <a:pt x="550" y="983"/>
                </a:lnTo>
                <a:lnTo>
                  <a:pt x="549" y="983"/>
                </a:lnTo>
                <a:lnTo>
                  <a:pt x="544" y="987"/>
                </a:lnTo>
                <a:lnTo>
                  <a:pt x="544" y="989"/>
                </a:lnTo>
                <a:lnTo>
                  <a:pt x="542" y="990"/>
                </a:lnTo>
                <a:lnTo>
                  <a:pt x="541" y="990"/>
                </a:lnTo>
                <a:lnTo>
                  <a:pt x="540" y="990"/>
                </a:lnTo>
                <a:lnTo>
                  <a:pt x="540" y="989"/>
                </a:lnTo>
                <a:lnTo>
                  <a:pt x="540" y="988"/>
                </a:lnTo>
                <a:lnTo>
                  <a:pt x="539" y="989"/>
                </a:lnTo>
                <a:lnTo>
                  <a:pt x="535" y="991"/>
                </a:lnTo>
                <a:lnTo>
                  <a:pt x="528" y="996"/>
                </a:lnTo>
                <a:lnTo>
                  <a:pt x="527" y="996"/>
                </a:lnTo>
                <a:lnTo>
                  <a:pt x="524" y="999"/>
                </a:lnTo>
                <a:lnTo>
                  <a:pt x="523" y="999"/>
                </a:lnTo>
                <a:lnTo>
                  <a:pt x="518" y="1002"/>
                </a:lnTo>
                <a:lnTo>
                  <a:pt x="513" y="1006"/>
                </a:lnTo>
                <a:lnTo>
                  <a:pt x="506" y="1010"/>
                </a:lnTo>
                <a:lnTo>
                  <a:pt x="505" y="1010"/>
                </a:lnTo>
                <a:lnTo>
                  <a:pt x="503" y="1012"/>
                </a:lnTo>
                <a:lnTo>
                  <a:pt x="501" y="1014"/>
                </a:lnTo>
                <a:lnTo>
                  <a:pt x="497" y="1016"/>
                </a:lnTo>
                <a:lnTo>
                  <a:pt x="503" y="1015"/>
                </a:lnTo>
                <a:lnTo>
                  <a:pt x="503" y="1016"/>
                </a:lnTo>
                <a:lnTo>
                  <a:pt x="503" y="1017"/>
                </a:lnTo>
                <a:lnTo>
                  <a:pt x="503" y="1018"/>
                </a:lnTo>
                <a:lnTo>
                  <a:pt x="504" y="1018"/>
                </a:lnTo>
                <a:lnTo>
                  <a:pt x="504" y="1019"/>
                </a:lnTo>
                <a:lnTo>
                  <a:pt x="503" y="1019"/>
                </a:lnTo>
                <a:lnTo>
                  <a:pt x="503" y="1020"/>
                </a:lnTo>
                <a:lnTo>
                  <a:pt x="503" y="1022"/>
                </a:lnTo>
                <a:lnTo>
                  <a:pt x="503" y="1024"/>
                </a:lnTo>
                <a:lnTo>
                  <a:pt x="503" y="1025"/>
                </a:lnTo>
                <a:lnTo>
                  <a:pt x="503" y="1026"/>
                </a:lnTo>
                <a:lnTo>
                  <a:pt x="503" y="1026"/>
                </a:lnTo>
                <a:lnTo>
                  <a:pt x="504" y="1026"/>
                </a:lnTo>
                <a:lnTo>
                  <a:pt x="505" y="1026"/>
                </a:lnTo>
                <a:lnTo>
                  <a:pt x="505" y="1026"/>
                </a:lnTo>
                <a:lnTo>
                  <a:pt x="504" y="1026"/>
                </a:lnTo>
                <a:lnTo>
                  <a:pt x="509" y="1026"/>
                </a:lnTo>
                <a:lnTo>
                  <a:pt x="509" y="1026"/>
                </a:lnTo>
                <a:lnTo>
                  <a:pt x="510" y="1026"/>
                </a:lnTo>
                <a:lnTo>
                  <a:pt x="510" y="1027"/>
                </a:lnTo>
                <a:lnTo>
                  <a:pt x="510" y="1028"/>
                </a:lnTo>
                <a:lnTo>
                  <a:pt x="510" y="1029"/>
                </a:lnTo>
                <a:lnTo>
                  <a:pt x="510" y="1030"/>
                </a:lnTo>
                <a:lnTo>
                  <a:pt x="510" y="1031"/>
                </a:lnTo>
                <a:lnTo>
                  <a:pt x="511" y="1031"/>
                </a:lnTo>
                <a:lnTo>
                  <a:pt x="512" y="1032"/>
                </a:lnTo>
                <a:lnTo>
                  <a:pt x="512" y="1031"/>
                </a:lnTo>
                <a:lnTo>
                  <a:pt x="513" y="1031"/>
                </a:lnTo>
                <a:lnTo>
                  <a:pt x="513" y="1031"/>
                </a:lnTo>
                <a:lnTo>
                  <a:pt x="514" y="1031"/>
                </a:lnTo>
                <a:lnTo>
                  <a:pt x="514" y="1032"/>
                </a:lnTo>
                <a:lnTo>
                  <a:pt x="513" y="1032"/>
                </a:lnTo>
                <a:lnTo>
                  <a:pt x="513" y="1032"/>
                </a:lnTo>
                <a:lnTo>
                  <a:pt x="512" y="1032"/>
                </a:lnTo>
                <a:lnTo>
                  <a:pt x="511" y="1032"/>
                </a:lnTo>
                <a:lnTo>
                  <a:pt x="511" y="1033"/>
                </a:lnTo>
                <a:lnTo>
                  <a:pt x="510" y="1034"/>
                </a:lnTo>
                <a:lnTo>
                  <a:pt x="509" y="1034"/>
                </a:lnTo>
                <a:lnTo>
                  <a:pt x="509" y="1035"/>
                </a:lnTo>
                <a:lnTo>
                  <a:pt x="508" y="1035"/>
                </a:lnTo>
                <a:lnTo>
                  <a:pt x="508" y="1036"/>
                </a:lnTo>
                <a:lnTo>
                  <a:pt x="507" y="1036"/>
                </a:lnTo>
                <a:lnTo>
                  <a:pt x="506" y="1037"/>
                </a:lnTo>
                <a:lnTo>
                  <a:pt x="505" y="1037"/>
                </a:lnTo>
                <a:lnTo>
                  <a:pt x="505" y="1038"/>
                </a:lnTo>
                <a:lnTo>
                  <a:pt x="504" y="1038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9"/>
                </a:lnTo>
                <a:lnTo>
                  <a:pt x="503" y="1041"/>
                </a:lnTo>
                <a:lnTo>
                  <a:pt x="503" y="1042"/>
                </a:lnTo>
                <a:lnTo>
                  <a:pt x="503" y="1043"/>
                </a:lnTo>
                <a:lnTo>
                  <a:pt x="504" y="1044"/>
                </a:lnTo>
                <a:lnTo>
                  <a:pt x="504" y="1045"/>
                </a:lnTo>
                <a:lnTo>
                  <a:pt x="504" y="1046"/>
                </a:lnTo>
                <a:lnTo>
                  <a:pt x="505" y="1047"/>
                </a:lnTo>
                <a:lnTo>
                  <a:pt x="505" y="1048"/>
                </a:lnTo>
                <a:lnTo>
                  <a:pt x="505" y="1049"/>
                </a:lnTo>
                <a:lnTo>
                  <a:pt x="506" y="1049"/>
                </a:lnTo>
                <a:lnTo>
                  <a:pt x="506" y="1050"/>
                </a:lnTo>
                <a:lnTo>
                  <a:pt x="507" y="1050"/>
                </a:lnTo>
                <a:lnTo>
                  <a:pt x="507" y="1050"/>
                </a:lnTo>
                <a:lnTo>
                  <a:pt x="508" y="1050"/>
                </a:lnTo>
                <a:lnTo>
                  <a:pt x="509" y="1051"/>
                </a:lnTo>
                <a:lnTo>
                  <a:pt x="509" y="1052"/>
                </a:lnTo>
                <a:lnTo>
                  <a:pt x="510" y="1052"/>
                </a:lnTo>
                <a:lnTo>
                  <a:pt x="511" y="1053"/>
                </a:lnTo>
                <a:lnTo>
                  <a:pt x="512" y="1053"/>
                </a:lnTo>
                <a:lnTo>
                  <a:pt x="513" y="1054"/>
                </a:lnTo>
                <a:lnTo>
                  <a:pt x="513" y="1055"/>
                </a:lnTo>
                <a:lnTo>
                  <a:pt x="513" y="1056"/>
                </a:lnTo>
                <a:lnTo>
                  <a:pt x="514" y="1056"/>
                </a:lnTo>
                <a:lnTo>
                  <a:pt x="515" y="1057"/>
                </a:lnTo>
                <a:lnTo>
                  <a:pt x="516" y="1058"/>
                </a:lnTo>
                <a:lnTo>
                  <a:pt x="516" y="1059"/>
                </a:lnTo>
                <a:lnTo>
                  <a:pt x="517" y="1059"/>
                </a:lnTo>
                <a:lnTo>
                  <a:pt x="517" y="1058"/>
                </a:lnTo>
                <a:lnTo>
                  <a:pt x="518" y="1058"/>
                </a:lnTo>
                <a:lnTo>
                  <a:pt x="519" y="1058"/>
                </a:lnTo>
                <a:lnTo>
                  <a:pt x="520" y="1058"/>
                </a:lnTo>
                <a:lnTo>
                  <a:pt x="520" y="1057"/>
                </a:lnTo>
                <a:lnTo>
                  <a:pt x="521" y="1057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3" y="1059"/>
                </a:lnTo>
                <a:lnTo>
                  <a:pt x="523" y="1060"/>
                </a:lnTo>
                <a:lnTo>
                  <a:pt x="522" y="1060"/>
                </a:lnTo>
                <a:lnTo>
                  <a:pt x="521" y="1060"/>
                </a:lnTo>
                <a:lnTo>
                  <a:pt x="520" y="1060"/>
                </a:lnTo>
                <a:lnTo>
                  <a:pt x="521" y="1062"/>
                </a:lnTo>
                <a:lnTo>
                  <a:pt x="519" y="1062"/>
                </a:lnTo>
                <a:lnTo>
                  <a:pt x="520" y="1063"/>
                </a:lnTo>
                <a:lnTo>
                  <a:pt x="520" y="1064"/>
                </a:lnTo>
                <a:lnTo>
                  <a:pt x="520" y="1065"/>
                </a:lnTo>
                <a:lnTo>
                  <a:pt x="521" y="1066"/>
                </a:lnTo>
                <a:lnTo>
                  <a:pt x="521" y="1067"/>
                </a:lnTo>
                <a:lnTo>
                  <a:pt x="521" y="1068"/>
                </a:lnTo>
                <a:lnTo>
                  <a:pt x="521" y="1069"/>
                </a:lnTo>
                <a:lnTo>
                  <a:pt x="521" y="1070"/>
                </a:lnTo>
                <a:lnTo>
                  <a:pt x="521" y="1071"/>
                </a:lnTo>
                <a:lnTo>
                  <a:pt x="521" y="1072"/>
                </a:lnTo>
                <a:lnTo>
                  <a:pt x="521" y="1073"/>
                </a:lnTo>
                <a:lnTo>
                  <a:pt x="521" y="1074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6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5"/>
                </a:lnTo>
                <a:lnTo>
                  <a:pt x="523" y="1085"/>
                </a:lnTo>
                <a:lnTo>
                  <a:pt x="524" y="1085"/>
                </a:lnTo>
                <a:lnTo>
                  <a:pt x="524" y="1086"/>
                </a:lnTo>
                <a:lnTo>
                  <a:pt x="522" y="1086"/>
                </a:lnTo>
                <a:lnTo>
                  <a:pt x="521" y="1086"/>
                </a:lnTo>
                <a:lnTo>
                  <a:pt x="521" y="1085"/>
                </a:lnTo>
                <a:lnTo>
                  <a:pt x="521" y="1080"/>
                </a:lnTo>
                <a:lnTo>
                  <a:pt x="521" y="1078"/>
                </a:lnTo>
                <a:lnTo>
                  <a:pt x="521" y="1077"/>
                </a:lnTo>
                <a:lnTo>
                  <a:pt x="519" y="1078"/>
                </a:lnTo>
                <a:lnTo>
                  <a:pt x="519" y="1077"/>
                </a:lnTo>
                <a:lnTo>
                  <a:pt x="519" y="1076"/>
                </a:lnTo>
                <a:lnTo>
                  <a:pt x="519" y="1075"/>
                </a:lnTo>
                <a:lnTo>
                  <a:pt x="520" y="1075"/>
                </a:lnTo>
                <a:lnTo>
                  <a:pt x="521" y="1075"/>
                </a:lnTo>
                <a:lnTo>
                  <a:pt x="521" y="1074"/>
                </a:lnTo>
                <a:lnTo>
                  <a:pt x="521" y="1073"/>
                </a:lnTo>
                <a:lnTo>
                  <a:pt x="521" y="1072"/>
                </a:lnTo>
                <a:lnTo>
                  <a:pt x="521" y="1071"/>
                </a:lnTo>
                <a:lnTo>
                  <a:pt x="521" y="1070"/>
                </a:lnTo>
                <a:lnTo>
                  <a:pt x="521" y="1069"/>
                </a:lnTo>
                <a:lnTo>
                  <a:pt x="521" y="1068"/>
                </a:lnTo>
                <a:lnTo>
                  <a:pt x="521" y="1067"/>
                </a:lnTo>
                <a:lnTo>
                  <a:pt x="520" y="1067"/>
                </a:lnTo>
                <a:lnTo>
                  <a:pt x="520" y="1066"/>
                </a:lnTo>
                <a:lnTo>
                  <a:pt x="520" y="1065"/>
                </a:lnTo>
                <a:lnTo>
                  <a:pt x="520" y="1064"/>
                </a:lnTo>
                <a:lnTo>
                  <a:pt x="519" y="1063"/>
                </a:lnTo>
                <a:lnTo>
                  <a:pt x="519" y="1062"/>
                </a:lnTo>
                <a:lnTo>
                  <a:pt x="517" y="1062"/>
                </a:lnTo>
                <a:lnTo>
                  <a:pt x="516" y="1062"/>
                </a:lnTo>
                <a:lnTo>
                  <a:pt x="517" y="1062"/>
                </a:lnTo>
                <a:lnTo>
                  <a:pt x="516" y="1061"/>
                </a:lnTo>
                <a:lnTo>
                  <a:pt x="515" y="1060"/>
                </a:lnTo>
                <a:lnTo>
                  <a:pt x="515" y="1059"/>
                </a:lnTo>
                <a:lnTo>
                  <a:pt x="516" y="1059"/>
                </a:lnTo>
                <a:lnTo>
                  <a:pt x="515" y="1059"/>
                </a:lnTo>
                <a:lnTo>
                  <a:pt x="514" y="1058"/>
                </a:lnTo>
                <a:lnTo>
                  <a:pt x="513" y="1056"/>
                </a:lnTo>
                <a:lnTo>
                  <a:pt x="513" y="1055"/>
                </a:lnTo>
                <a:lnTo>
                  <a:pt x="512" y="1054"/>
                </a:lnTo>
                <a:lnTo>
                  <a:pt x="511" y="1053"/>
                </a:lnTo>
                <a:lnTo>
                  <a:pt x="510" y="1053"/>
                </a:lnTo>
                <a:lnTo>
                  <a:pt x="509" y="1052"/>
                </a:lnTo>
                <a:lnTo>
                  <a:pt x="508" y="1053"/>
                </a:lnTo>
                <a:lnTo>
                  <a:pt x="507" y="1053"/>
                </a:lnTo>
                <a:lnTo>
                  <a:pt x="507" y="1054"/>
                </a:lnTo>
                <a:lnTo>
                  <a:pt x="506" y="1054"/>
                </a:lnTo>
                <a:lnTo>
                  <a:pt x="506" y="1055"/>
                </a:lnTo>
                <a:lnTo>
                  <a:pt x="506" y="1056"/>
                </a:lnTo>
                <a:lnTo>
                  <a:pt x="506" y="1057"/>
                </a:lnTo>
                <a:lnTo>
                  <a:pt x="506" y="1058"/>
                </a:lnTo>
                <a:lnTo>
                  <a:pt x="506" y="1059"/>
                </a:lnTo>
                <a:lnTo>
                  <a:pt x="507" y="1059"/>
                </a:lnTo>
                <a:lnTo>
                  <a:pt x="507" y="1060"/>
                </a:lnTo>
                <a:lnTo>
                  <a:pt x="506" y="1060"/>
                </a:lnTo>
                <a:lnTo>
                  <a:pt x="506" y="1062"/>
                </a:lnTo>
                <a:lnTo>
                  <a:pt x="505" y="1062"/>
                </a:lnTo>
                <a:lnTo>
                  <a:pt x="504" y="1062"/>
                </a:lnTo>
                <a:lnTo>
                  <a:pt x="503" y="1062"/>
                </a:lnTo>
                <a:lnTo>
                  <a:pt x="503" y="1062"/>
                </a:lnTo>
                <a:lnTo>
                  <a:pt x="503" y="1064"/>
                </a:lnTo>
                <a:lnTo>
                  <a:pt x="504" y="1064"/>
                </a:lnTo>
                <a:lnTo>
                  <a:pt x="505" y="1064"/>
                </a:lnTo>
                <a:lnTo>
                  <a:pt x="505" y="1065"/>
                </a:lnTo>
                <a:lnTo>
                  <a:pt x="506" y="1065"/>
                </a:lnTo>
                <a:lnTo>
                  <a:pt x="506" y="1066"/>
                </a:lnTo>
                <a:lnTo>
                  <a:pt x="507" y="1066"/>
                </a:lnTo>
                <a:lnTo>
                  <a:pt x="508" y="1066"/>
                </a:lnTo>
                <a:lnTo>
                  <a:pt x="509" y="1065"/>
                </a:lnTo>
                <a:lnTo>
                  <a:pt x="510" y="1065"/>
                </a:lnTo>
                <a:lnTo>
                  <a:pt x="511" y="1065"/>
                </a:lnTo>
                <a:lnTo>
                  <a:pt x="511" y="1064"/>
                </a:lnTo>
                <a:lnTo>
                  <a:pt x="512" y="1064"/>
                </a:lnTo>
                <a:lnTo>
                  <a:pt x="513" y="1064"/>
                </a:lnTo>
                <a:lnTo>
                  <a:pt x="513" y="1065"/>
                </a:lnTo>
                <a:lnTo>
                  <a:pt x="512" y="1065"/>
                </a:lnTo>
                <a:lnTo>
                  <a:pt x="512" y="1066"/>
                </a:lnTo>
                <a:lnTo>
                  <a:pt x="511" y="1066"/>
                </a:lnTo>
                <a:lnTo>
                  <a:pt x="510" y="1066"/>
                </a:lnTo>
                <a:lnTo>
                  <a:pt x="510" y="1067"/>
                </a:lnTo>
                <a:lnTo>
                  <a:pt x="509" y="1067"/>
                </a:lnTo>
                <a:lnTo>
                  <a:pt x="509" y="1068"/>
                </a:lnTo>
                <a:lnTo>
                  <a:pt x="508" y="1068"/>
                </a:lnTo>
                <a:lnTo>
                  <a:pt x="507" y="1068"/>
                </a:lnTo>
                <a:lnTo>
                  <a:pt x="507" y="1069"/>
                </a:lnTo>
                <a:lnTo>
                  <a:pt x="506" y="1069"/>
                </a:lnTo>
                <a:lnTo>
                  <a:pt x="505" y="1069"/>
                </a:lnTo>
                <a:lnTo>
                  <a:pt x="505" y="1070"/>
                </a:lnTo>
                <a:lnTo>
                  <a:pt x="506" y="1070"/>
                </a:lnTo>
                <a:lnTo>
                  <a:pt x="507" y="1071"/>
                </a:lnTo>
                <a:lnTo>
                  <a:pt x="508" y="1071"/>
                </a:lnTo>
                <a:lnTo>
                  <a:pt x="509" y="1071"/>
                </a:lnTo>
                <a:lnTo>
                  <a:pt x="510" y="1071"/>
                </a:lnTo>
                <a:lnTo>
                  <a:pt x="510" y="1072"/>
                </a:lnTo>
                <a:lnTo>
                  <a:pt x="510" y="1073"/>
                </a:lnTo>
                <a:lnTo>
                  <a:pt x="510" y="1074"/>
                </a:lnTo>
                <a:lnTo>
                  <a:pt x="510" y="1074"/>
                </a:lnTo>
                <a:lnTo>
                  <a:pt x="509" y="1074"/>
                </a:lnTo>
                <a:lnTo>
                  <a:pt x="509" y="1075"/>
                </a:lnTo>
                <a:lnTo>
                  <a:pt x="509" y="1076"/>
                </a:lnTo>
                <a:lnTo>
                  <a:pt x="509" y="1077"/>
                </a:lnTo>
                <a:lnTo>
                  <a:pt x="509" y="1078"/>
                </a:lnTo>
                <a:lnTo>
                  <a:pt x="509" y="1079"/>
                </a:lnTo>
                <a:lnTo>
                  <a:pt x="509" y="1080"/>
                </a:lnTo>
                <a:lnTo>
                  <a:pt x="509" y="1081"/>
                </a:lnTo>
                <a:lnTo>
                  <a:pt x="509" y="1082"/>
                </a:lnTo>
                <a:lnTo>
                  <a:pt x="508" y="1083"/>
                </a:lnTo>
                <a:lnTo>
                  <a:pt x="508" y="1084"/>
                </a:lnTo>
                <a:lnTo>
                  <a:pt x="508" y="1085"/>
                </a:lnTo>
                <a:lnTo>
                  <a:pt x="508" y="1086"/>
                </a:lnTo>
                <a:lnTo>
                  <a:pt x="508" y="1086"/>
                </a:lnTo>
                <a:lnTo>
                  <a:pt x="507" y="1091"/>
                </a:lnTo>
                <a:lnTo>
                  <a:pt x="503" y="1091"/>
                </a:lnTo>
                <a:lnTo>
                  <a:pt x="503" y="1092"/>
                </a:lnTo>
                <a:lnTo>
                  <a:pt x="502" y="1092"/>
                </a:lnTo>
                <a:lnTo>
                  <a:pt x="492" y="1092"/>
                </a:lnTo>
                <a:lnTo>
                  <a:pt x="491" y="1092"/>
                </a:lnTo>
                <a:lnTo>
                  <a:pt x="491" y="1091"/>
                </a:lnTo>
                <a:lnTo>
                  <a:pt x="492" y="1091"/>
                </a:lnTo>
                <a:lnTo>
                  <a:pt x="494" y="1089"/>
                </a:lnTo>
                <a:lnTo>
                  <a:pt x="495" y="1089"/>
                </a:lnTo>
                <a:lnTo>
                  <a:pt x="496" y="1088"/>
                </a:lnTo>
                <a:lnTo>
                  <a:pt x="497" y="1088"/>
                </a:lnTo>
                <a:lnTo>
                  <a:pt x="498" y="1087"/>
                </a:lnTo>
                <a:lnTo>
                  <a:pt x="499" y="1087"/>
                </a:lnTo>
                <a:lnTo>
                  <a:pt x="500" y="1087"/>
                </a:lnTo>
                <a:lnTo>
                  <a:pt x="501" y="1086"/>
                </a:lnTo>
                <a:lnTo>
                  <a:pt x="501" y="1086"/>
                </a:lnTo>
                <a:lnTo>
                  <a:pt x="502" y="1086"/>
                </a:lnTo>
                <a:lnTo>
                  <a:pt x="503" y="1086"/>
                </a:lnTo>
                <a:lnTo>
                  <a:pt x="503" y="1086"/>
                </a:lnTo>
                <a:lnTo>
                  <a:pt x="503" y="1085"/>
                </a:lnTo>
                <a:lnTo>
                  <a:pt x="504" y="1082"/>
                </a:lnTo>
                <a:lnTo>
                  <a:pt x="504" y="1081"/>
                </a:lnTo>
                <a:lnTo>
                  <a:pt x="503" y="1081"/>
                </a:lnTo>
                <a:lnTo>
                  <a:pt x="501" y="1081"/>
                </a:lnTo>
                <a:lnTo>
                  <a:pt x="501" y="1080"/>
                </a:lnTo>
                <a:lnTo>
                  <a:pt x="501" y="1079"/>
                </a:lnTo>
                <a:lnTo>
                  <a:pt x="501" y="1078"/>
                </a:lnTo>
                <a:lnTo>
                  <a:pt x="501" y="1077"/>
                </a:lnTo>
                <a:lnTo>
                  <a:pt x="501" y="1076"/>
                </a:lnTo>
                <a:lnTo>
                  <a:pt x="501" y="1075"/>
                </a:lnTo>
                <a:lnTo>
                  <a:pt x="500" y="1074"/>
                </a:lnTo>
                <a:lnTo>
                  <a:pt x="501" y="1074"/>
                </a:lnTo>
                <a:lnTo>
                  <a:pt x="500" y="1074"/>
                </a:lnTo>
                <a:lnTo>
                  <a:pt x="499" y="1074"/>
                </a:lnTo>
                <a:lnTo>
                  <a:pt x="499" y="1073"/>
                </a:lnTo>
                <a:lnTo>
                  <a:pt x="498" y="1073"/>
                </a:lnTo>
                <a:lnTo>
                  <a:pt x="498" y="1072"/>
                </a:lnTo>
                <a:lnTo>
                  <a:pt x="498" y="1071"/>
                </a:lnTo>
                <a:lnTo>
                  <a:pt x="498" y="1070"/>
                </a:lnTo>
                <a:lnTo>
                  <a:pt x="495" y="1070"/>
                </a:lnTo>
                <a:lnTo>
                  <a:pt x="493" y="1070"/>
                </a:lnTo>
                <a:lnTo>
                  <a:pt x="492" y="1070"/>
                </a:lnTo>
                <a:lnTo>
                  <a:pt x="489" y="1070"/>
                </a:lnTo>
                <a:lnTo>
                  <a:pt x="487" y="1070"/>
                </a:lnTo>
                <a:lnTo>
                  <a:pt x="482" y="1070"/>
                </a:lnTo>
                <a:lnTo>
                  <a:pt x="475" y="1070"/>
                </a:lnTo>
                <a:lnTo>
                  <a:pt x="474" y="1070"/>
                </a:lnTo>
                <a:lnTo>
                  <a:pt x="469" y="1070"/>
                </a:lnTo>
                <a:lnTo>
                  <a:pt x="465" y="1070"/>
                </a:lnTo>
                <a:lnTo>
                  <a:pt x="463" y="1070"/>
                </a:lnTo>
                <a:lnTo>
                  <a:pt x="460" y="1070"/>
                </a:lnTo>
                <a:lnTo>
                  <a:pt x="459" y="1070"/>
                </a:lnTo>
                <a:lnTo>
                  <a:pt x="458" y="1070"/>
                </a:lnTo>
                <a:lnTo>
                  <a:pt x="457" y="1070"/>
                </a:lnTo>
                <a:lnTo>
                  <a:pt x="456" y="1070"/>
                </a:lnTo>
                <a:lnTo>
                  <a:pt x="451" y="1071"/>
                </a:lnTo>
                <a:lnTo>
                  <a:pt x="448" y="1071"/>
                </a:lnTo>
                <a:lnTo>
                  <a:pt x="448" y="1078"/>
                </a:lnTo>
                <a:lnTo>
                  <a:pt x="441" y="1079"/>
                </a:lnTo>
                <a:lnTo>
                  <a:pt x="441" y="1078"/>
                </a:lnTo>
                <a:lnTo>
                  <a:pt x="441" y="1076"/>
                </a:lnTo>
                <a:lnTo>
                  <a:pt x="441" y="1074"/>
                </a:lnTo>
                <a:lnTo>
                  <a:pt x="441" y="1072"/>
                </a:lnTo>
                <a:lnTo>
                  <a:pt x="441" y="1071"/>
                </a:lnTo>
                <a:lnTo>
                  <a:pt x="442" y="1071"/>
                </a:lnTo>
                <a:lnTo>
                  <a:pt x="445" y="1071"/>
                </a:lnTo>
                <a:lnTo>
                  <a:pt x="446" y="1071"/>
                </a:lnTo>
                <a:lnTo>
                  <a:pt x="448" y="1070"/>
                </a:lnTo>
                <a:lnTo>
                  <a:pt x="451" y="1070"/>
                </a:lnTo>
                <a:lnTo>
                  <a:pt x="452" y="1070"/>
                </a:lnTo>
                <a:lnTo>
                  <a:pt x="453" y="1070"/>
                </a:lnTo>
                <a:lnTo>
                  <a:pt x="454" y="1070"/>
                </a:lnTo>
                <a:lnTo>
                  <a:pt x="456" y="1070"/>
                </a:lnTo>
                <a:lnTo>
                  <a:pt x="457" y="1070"/>
                </a:lnTo>
                <a:lnTo>
                  <a:pt x="459" y="1070"/>
                </a:lnTo>
                <a:lnTo>
                  <a:pt x="463" y="1070"/>
                </a:lnTo>
                <a:lnTo>
                  <a:pt x="465" y="1069"/>
                </a:lnTo>
                <a:lnTo>
                  <a:pt x="467" y="1069"/>
                </a:lnTo>
                <a:lnTo>
                  <a:pt x="473" y="1069"/>
                </a:lnTo>
                <a:lnTo>
                  <a:pt x="475" y="1069"/>
                </a:lnTo>
                <a:lnTo>
                  <a:pt x="476" y="1069"/>
                </a:lnTo>
                <a:lnTo>
                  <a:pt x="481" y="1069"/>
                </a:lnTo>
                <a:lnTo>
                  <a:pt x="482" y="1069"/>
                </a:lnTo>
                <a:lnTo>
                  <a:pt x="489" y="1069"/>
                </a:lnTo>
                <a:lnTo>
                  <a:pt x="493" y="1069"/>
                </a:lnTo>
                <a:lnTo>
                  <a:pt x="493" y="1065"/>
                </a:lnTo>
                <a:lnTo>
                  <a:pt x="493" y="1064"/>
                </a:lnTo>
                <a:lnTo>
                  <a:pt x="493" y="1063"/>
                </a:lnTo>
                <a:lnTo>
                  <a:pt x="493" y="1062"/>
                </a:lnTo>
                <a:lnTo>
                  <a:pt x="493" y="1062"/>
                </a:lnTo>
                <a:lnTo>
                  <a:pt x="492" y="1061"/>
                </a:lnTo>
                <a:lnTo>
                  <a:pt x="493" y="1061"/>
                </a:lnTo>
                <a:lnTo>
                  <a:pt x="496" y="1061"/>
                </a:lnTo>
                <a:lnTo>
                  <a:pt x="499" y="1061"/>
                </a:lnTo>
                <a:lnTo>
                  <a:pt x="501" y="1061"/>
                </a:lnTo>
                <a:lnTo>
                  <a:pt x="502" y="1061"/>
                </a:lnTo>
                <a:lnTo>
                  <a:pt x="503" y="1061"/>
                </a:lnTo>
                <a:lnTo>
                  <a:pt x="503" y="1060"/>
                </a:lnTo>
                <a:lnTo>
                  <a:pt x="503" y="1059"/>
                </a:lnTo>
                <a:lnTo>
                  <a:pt x="503" y="1058"/>
                </a:lnTo>
                <a:lnTo>
                  <a:pt x="503" y="1056"/>
                </a:lnTo>
                <a:lnTo>
                  <a:pt x="503" y="1051"/>
                </a:lnTo>
                <a:lnTo>
                  <a:pt x="503" y="1050"/>
                </a:lnTo>
                <a:lnTo>
                  <a:pt x="503" y="1049"/>
                </a:lnTo>
                <a:lnTo>
                  <a:pt x="503" y="1048"/>
                </a:lnTo>
                <a:lnTo>
                  <a:pt x="503" y="1045"/>
                </a:lnTo>
                <a:lnTo>
                  <a:pt x="503" y="1043"/>
                </a:lnTo>
                <a:lnTo>
                  <a:pt x="503" y="1040"/>
                </a:lnTo>
                <a:lnTo>
                  <a:pt x="503" y="1039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7"/>
                </a:lnTo>
                <a:lnTo>
                  <a:pt x="503" y="1031"/>
                </a:lnTo>
                <a:lnTo>
                  <a:pt x="503" y="1030"/>
                </a:lnTo>
                <a:lnTo>
                  <a:pt x="503" y="1026"/>
                </a:lnTo>
                <a:lnTo>
                  <a:pt x="503" y="1026"/>
                </a:lnTo>
                <a:lnTo>
                  <a:pt x="503" y="1024"/>
                </a:lnTo>
                <a:lnTo>
                  <a:pt x="503" y="1022"/>
                </a:lnTo>
                <a:lnTo>
                  <a:pt x="503" y="1021"/>
                </a:lnTo>
                <a:lnTo>
                  <a:pt x="503" y="1019"/>
                </a:lnTo>
                <a:lnTo>
                  <a:pt x="503" y="1018"/>
                </a:lnTo>
                <a:lnTo>
                  <a:pt x="503" y="1017"/>
                </a:lnTo>
                <a:lnTo>
                  <a:pt x="502" y="1016"/>
                </a:lnTo>
                <a:lnTo>
                  <a:pt x="494" y="1017"/>
                </a:lnTo>
                <a:lnTo>
                  <a:pt x="483" y="1018"/>
                </a:lnTo>
                <a:lnTo>
                  <a:pt x="482" y="1018"/>
                </a:lnTo>
                <a:lnTo>
                  <a:pt x="479" y="1018"/>
                </a:lnTo>
                <a:lnTo>
                  <a:pt x="479" y="1019"/>
                </a:lnTo>
                <a:lnTo>
                  <a:pt x="478" y="1019"/>
                </a:lnTo>
                <a:lnTo>
                  <a:pt x="477" y="1019"/>
                </a:lnTo>
                <a:lnTo>
                  <a:pt x="472" y="1019"/>
                </a:lnTo>
                <a:lnTo>
                  <a:pt x="470" y="1019"/>
                </a:lnTo>
                <a:lnTo>
                  <a:pt x="468" y="1020"/>
                </a:lnTo>
                <a:lnTo>
                  <a:pt x="466" y="1020"/>
                </a:lnTo>
                <a:lnTo>
                  <a:pt x="465" y="1020"/>
                </a:lnTo>
                <a:lnTo>
                  <a:pt x="464" y="1020"/>
                </a:lnTo>
                <a:lnTo>
                  <a:pt x="463" y="1021"/>
                </a:lnTo>
                <a:lnTo>
                  <a:pt x="462" y="1021"/>
                </a:lnTo>
                <a:lnTo>
                  <a:pt x="455" y="1021"/>
                </a:lnTo>
                <a:lnTo>
                  <a:pt x="448" y="1022"/>
                </a:lnTo>
                <a:lnTo>
                  <a:pt x="441" y="1022"/>
                </a:lnTo>
                <a:lnTo>
                  <a:pt x="441" y="1022"/>
                </a:lnTo>
                <a:lnTo>
                  <a:pt x="441" y="1021"/>
                </a:lnTo>
                <a:lnTo>
                  <a:pt x="441" y="1019"/>
                </a:lnTo>
                <a:lnTo>
                  <a:pt x="441" y="1017"/>
                </a:lnTo>
                <a:lnTo>
                  <a:pt x="428" y="1017"/>
                </a:lnTo>
                <a:lnTo>
                  <a:pt x="415" y="1018"/>
                </a:lnTo>
                <a:lnTo>
                  <a:pt x="412" y="1018"/>
                </a:lnTo>
                <a:lnTo>
                  <a:pt x="410" y="1018"/>
                </a:lnTo>
                <a:lnTo>
                  <a:pt x="406" y="1019"/>
                </a:lnTo>
                <a:lnTo>
                  <a:pt x="393" y="1020"/>
                </a:lnTo>
                <a:lnTo>
                  <a:pt x="386" y="1021"/>
                </a:lnTo>
                <a:lnTo>
                  <a:pt x="379" y="1021"/>
                </a:lnTo>
                <a:lnTo>
                  <a:pt x="378" y="1021"/>
                </a:lnTo>
                <a:lnTo>
                  <a:pt x="377" y="1021"/>
                </a:lnTo>
                <a:lnTo>
                  <a:pt x="369" y="1022"/>
                </a:lnTo>
                <a:lnTo>
                  <a:pt x="366" y="1022"/>
                </a:lnTo>
                <a:lnTo>
                  <a:pt x="364" y="1023"/>
                </a:lnTo>
                <a:lnTo>
                  <a:pt x="363" y="1023"/>
                </a:lnTo>
                <a:lnTo>
                  <a:pt x="362" y="1023"/>
                </a:lnTo>
                <a:lnTo>
                  <a:pt x="360" y="1023"/>
                </a:lnTo>
                <a:lnTo>
                  <a:pt x="357" y="1026"/>
                </a:lnTo>
                <a:lnTo>
                  <a:pt x="356" y="1027"/>
                </a:lnTo>
                <a:lnTo>
                  <a:pt x="355" y="1027"/>
                </a:lnTo>
                <a:lnTo>
                  <a:pt x="354" y="1027"/>
                </a:lnTo>
                <a:lnTo>
                  <a:pt x="354" y="1028"/>
                </a:lnTo>
                <a:lnTo>
                  <a:pt x="354" y="1029"/>
                </a:lnTo>
                <a:lnTo>
                  <a:pt x="354" y="1031"/>
                </a:lnTo>
                <a:lnTo>
                  <a:pt x="352" y="1032"/>
                </a:lnTo>
                <a:lnTo>
                  <a:pt x="350" y="1032"/>
                </a:lnTo>
                <a:lnTo>
                  <a:pt x="347" y="1032"/>
                </a:lnTo>
                <a:lnTo>
                  <a:pt x="347" y="1035"/>
                </a:lnTo>
                <a:lnTo>
                  <a:pt x="347" y="1037"/>
                </a:lnTo>
                <a:lnTo>
                  <a:pt x="345" y="1037"/>
                </a:lnTo>
                <a:lnTo>
                  <a:pt x="340" y="1038"/>
                </a:lnTo>
                <a:lnTo>
                  <a:pt x="340" y="1038"/>
                </a:lnTo>
                <a:lnTo>
                  <a:pt x="340" y="1039"/>
                </a:lnTo>
                <a:lnTo>
                  <a:pt x="340" y="1040"/>
                </a:lnTo>
                <a:lnTo>
                  <a:pt x="340" y="1041"/>
                </a:lnTo>
                <a:lnTo>
                  <a:pt x="340" y="1047"/>
                </a:lnTo>
                <a:lnTo>
                  <a:pt x="350" y="1046"/>
                </a:lnTo>
                <a:lnTo>
                  <a:pt x="350" y="1047"/>
                </a:lnTo>
                <a:lnTo>
                  <a:pt x="351" y="1048"/>
                </a:lnTo>
                <a:lnTo>
                  <a:pt x="351" y="1049"/>
                </a:lnTo>
                <a:lnTo>
                  <a:pt x="351" y="1050"/>
                </a:lnTo>
                <a:lnTo>
                  <a:pt x="351" y="1050"/>
                </a:lnTo>
                <a:lnTo>
                  <a:pt x="351" y="1053"/>
                </a:lnTo>
                <a:lnTo>
                  <a:pt x="351" y="1056"/>
                </a:lnTo>
                <a:lnTo>
                  <a:pt x="348" y="1056"/>
                </a:lnTo>
                <a:lnTo>
                  <a:pt x="347" y="1056"/>
                </a:lnTo>
                <a:lnTo>
                  <a:pt x="345" y="1056"/>
                </a:lnTo>
                <a:lnTo>
                  <a:pt x="340" y="1057"/>
                </a:lnTo>
                <a:lnTo>
                  <a:pt x="334" y="1057"/>
                </a:lnTo>
                <a:lnTo>
                  <a:pt x="334" y="1050"/>
                </a:lnTo>
                <a:lnTo>
                  <a:pt x="332" y="1051"/>
                </a:lnTo>
                <a:lnTo>
                  <a:pt x="329" y="1051"/>
                </a:lnTo>
                <a:lnTo>
                  <a:pt x="328" y="1051"/>
                </a:lnTo>
                <a:lnTo>
                  <a:pt x="327" y="1051"/>
                </a:lnTo>
                <a:lnTo>
                  <a:pt x="326" y="1051"/>
                </a:lnTo>
                <a:lnTo>
                  <a:pt x="325" y="1051"/>
                </a:lnTo>
                <a:lnTo>
                  <a:pt x="326" y="1052"/>
                </a:lnTo>
                <a:lnTo>
                  <a:pt x="326" y="1054"/>
                </a:lnTo>
                <a:lnTo>
                  <a:pt x="326" y="1056"/>
                </a:lnTo>
                <a:lnTo>
                  <a:pt x="326" y="1057"/>
                </a:lnTo>
                <a:lnTo>
                  <a:pt x="325" y="1057"/>
                </a:lnTo>
                <a:lnTo>
                  <a:pt x="324" y="1057"/>
                </a:lnTo>
                <a:lnTo>
                  <a:pt x="322" y="1058"/>
                </a:lnTo>
                <a:lnTo>
                  <a:pt x="322" y="1060"/>
                </a:lnTo>
                <a:lnTo>
                  <a:pt x="322" y="1062"/>
                </a:lnTo>
                <a:lnTo>
                  <a:pt x="323" y="1064"/>
                </a:lnTo>
                <a:lnTo>
                  <a:pt x="323" y="1066"/>
                </a:lnTo>
                <a:lnTo>
                  <a:pt x="323" y="1067"/>
                </a:lnTo>
                <a:lnTo>
                  <a:pt x="323" y="1068"/>
                </a:lnTo>
                <a:lnTo>
                  <a:pt x="324" y="1069"/>
                </a:lnTo>
                <a:lnTo>
                  <a:pt x="324" y="1072"/>
                </a:lnTo>
                <a:lnTo>
                  <a:pt x="325" y="1073"/>
                </a:lnTo>
                <a:lnTo>
                  <a:pt x="325" y="1074"/>
                </a:lnTo>
                <a:lnTo>
                  <a:pt x="327" y="1074"/>
                </a:lnTo>
                <a:lnTo>
                  <a:pt x="328" y="1076"/>
                </a:lnTo>
                <a:lnTo>
                  <a:pt x="329" y="1077"/>
                </a:lnTo>
                <a:lnTo>
                  <a:pt x="330" y="1077"/>
                </a:lnTo>
                <a:lnTo>
                  <a:pt x="330" y="1078"/>
                </a:lnTo>
                <a:lnTo>
                  <a:pt x="334" y="1080"/>
                </a:lnTo>
                <a:lnTo>
                  <a:pt x="334" y="1081"/>
                </a:lnTo>
                <a:lnTo>
                  <a:pt x="336" y="1082"/>
                </a:lnTo>
                <a:lnTo>
                  <a:pt x="337" y="1083"/>
                </a:lnTo>
                <a:lnTo>
                  <a:pt x="345" y="1087"/>
                </a:lnTo>
                <a:lnTo>
                  <a:pt x="346" y="1087"/>
                </a:lnTo>
                <a:lnTo>
                  <a:pt x="353" y="1087"/>
                </a:lnTo>
                <a:lnTo>
                  <a:pt x="356" y="1087"/>
                </a:lnTo>
                <a:lnTo>
                  <a:pt x="357" y="1088"/>
                </a:lnTo>
                <a:lnTo>
                  <a:pt x="359" y="1089"/>
                </a:lnTo>
                <a:lnTo>
                  <a:pt x="360" y="1089"/>
                </a:lnTo>
                <a:lnTo>
                  <a:pt x="360" y="1090"/>
                </a:lnTo>
                <a:lnTo>
                  <a:pt x="361" y="1090"/>
                </a:lnTo>
                <a:lnTo>
                  <a:pt x="361" y="1091"/>
                </a:lnTo>
                <a:lnTo>
                  <a:pt x="362" y="1091"/>
                </a:lnTo>
                <a:lnTo>
                  <a:pt x="365" y="1094"/>
                </a:lnTo>
                <a:lnTo>
                  <a:pt x="368" y="1097"/>
                </a:lnTo>
                <a:lnTo>
                  <a:pt x="369" y="1098"/>
                </a:lnTo>
                <a:lnTo>
                  <a:pt x="369" y="1098"/>
                </a:lnTo>
                <a:lnTo>
                  <a:pt x="369" y="1098"/>
                </a:lnTo>
                <a:lnTo>
                  <a:pt x="370" y="1098"/>
                </a:lnTo>
                <a:lnTo>
                  <a:pt x="371" y="1099"/>
                </a:lnTo>
                <a:lnTo>
                  <a:pt x="372" y="1099"/>
                </a:lnTo>
                <a:lnTo>
                  <a:pt x="373" y="1100"/>
                </a:lnTo>
                <a:lnTo>
                  <a:pt x="376" y="1101"/>
                </a:lnTo>
                <a:lnTo>
                  <a:pt x="377" y="1101"/>
                </a:lnTo>
                <a:lnTo>
                  <a:pt x="377" y="1102"/>
                </a:lnTo>
                <a:lnTo>
                  <a:pt x="378" y="1102"/>
                </a:lnTo>
                <a:lnTo>
                  <a:pt x="379" y="1103"/>
                </a:lnTo>
                <a:lnTo>
                  <a:pt x="379" y="1104"/>
                </a:lnTo>
                <a:lnTo>
                  <a:pt x="380" y="1104"/>
                </a:lnTo>
                <a:lnTo>
                  <a:pt x="380" y="1105"/>
                </a:lnTo>
                <a:lnTo>
                  <a:pt x="380" y="1106"/>
                </a:lnTo>
                <a:lnTo>
                  <a:pt x="381" y="1106"/>
                </a:lnTo>
                <a:lnTo>
                  <a:pt x="381" y="1107"/>
                </a:lnTo>
                <a:lnTo>
                  <a:pt x="381" y="1108"/>
                </a:lnTo>
                <a:lnTo>
                  <a:pt x="381" y="1112"/>
                </a:lnTo>
                <a:lnTo>
                  <a:pt x="381" y="1113"/>
                </a:lnTo>
                <a:lnTo>
                  <a:pt x="381" y="1113"/>
                </a:lnTo>
                <a:lnTo>
                  <a:pt x="383" y="1113"/>
                </a:lnTo>
                <a:lnTo>
                  <a:pt x="388" y="1113"/>
                </a:lnTo>
                <a:lnTo>
                  <a:pt x="390" y="1113"/>
                </a:lnTo>
                <a:lnTo>
                  <a:pt x="393" y="1113"/>
                </a:lnTo>
                <a:lnTo>
                  <a:pt x="393" y="1115"/>
                </a:lnTo>
                <a:lnTo>
                  <a:pt x="393" y="1117"/>
                </a:lnTo>
                <a:lnTo>
                  <a:pt x="394" y="1117"/>
                </a:lnTo>
                <a:lnTo>
                  <a:pt x="395" y="1117"/>
                </a:lnTo>
                <a:lnTo>
                  <a:pt x="396" y="1117"/>
                </a:lnTo>
                <a:lnTo>
                  <a:pt x="397" y="1117"/>
                </a:lnTo>
                <a:lnTo>
                  <a:pt x="398" y="1117"/>
                </a:lnTo>
                <a:lnTo>
                  <a:pt x="399" y="1117"/>
                </a:lnTo>
                <a:lnTo>
                  <a:pt x="400" y="1117"/>
                </a:lnTo>
                <a:lnTo>
                  <a:pt x="400" y="1118"/>
                </a:lnTo>
                <a:lnTo>
                  <a:pt x="400" y="1119"/>
                </a:lnTo>
                <a:lnTo>
                  <a:pt x="400" y="1120"/>
                </a:lnTo>
                <a:lnTo>
                  <a:pt x="400" y="1121"/>
                </a:lnTo>
                <a:lnTo>
                  <a:pt x="400" y="1122"/>
                </a:lnTo>
                <a:lnTo>
                  <a:pt x="402" y="1122"/>
                </a:lnTo>
                <a:lnTo>
                  <a:pt x="404" y="1122"/>
                </a:lnTo>
                <a:lnTo>
                  <a:pt x="416" y="1122"/>
                </a:lnTo>
                <a:lnTo>
                  <a:pt x="417" y="1122"/>
                </a:lnTo>
                <a:lnTo>
                  <a:pt x="417" y="1122"/>
                </a:lnTo>
                <a:lnTo>
                  <a:pt x="417" y="1121"/>
                </a:lnTo>
                <a:lnTo>
                  <a:pt x="417" y="1118"/>
                </a:lnTo>
                <a:lnTo>
                  <a:pt x="417" y="1115"/>
                </a:lnTo>
                <a:lnTo>
                  <a:pt x="417" y="1114"/>
                </a:lnTo>
                <a:lnTo>
                  <a:pt x="417" y="1113"/>
                </a:lnTo>
                <a:lnTo>
                  <a:pt x="419" y="1113"/>
                </a:lnTo>
                <a:lnTo>
                  <a:pt x="425" y="1112"/>
                </a:lnTo>
                <a:lnTo>
                  <a:pt x="426" y="1112"/>
                </a:lnTo>
                <a:lnTo>
                  <a:pt x="430" y="1112"/>
                </a:lnTo>
                <a:lnTo>
                  <a:pt x="431" y="1112"/>
                </a:lnTo>
                <a:lnTo>
                  <a:pt x="434" y="1112"/>
                </a:lnTo>
                <a:lnTo>
                  <a:pt x="436" y="1112"/>
                </a:lnTo>
                <a:lnTo>
                  <a:pt x="441" y="1112"/>
                </a:lnTo>
                <a:lnTo>
                  <a:pt x="442" y="1112"/>
                </a:lnTo>
                <a:lnTo>
                  <a:pt x="442" y="1113"/>
                </a:lnTo>
                <a:lnTo>
                  <a:pt x="442" y="1119"/>
                </a:lnTo>
                <a:lnTo>
                  <a:pt x="442" y="1122"/>
                </a:lnTo>
                <a:lnTo>
                  <a:pt x="442" y="1123"/>
                </a:lnTo>
                <a:lnTo>
                  <a:pt x="442" y="1126"/>
                </a:lnTo>
                <a:lnTo>
                  <a:pt x="442" y="1127"/>
                </a:lnTo>
                <a:lnTo>
                  <a:pt x="442" y="1128"/>
                </a:lnTo>
                <a:lnTo>
                  <a:pt x="442" y="1129"/>
                </a:lnTo>
                <a:lnTo>
                  <a:pt x="442" y="1130"/>
                </a:lnTo>
                <a:lnTo>
                  <a:pt x="442" y="1129"/>
                </a:lnTo>
                <a:lnTo>
                  <a:pt x="441" y="1129"/>
                </a:lnTo>
                <a:lnTo>
                  <a:pt x="441" y="1128"/>
                </a:lnTo>
                <a:lnTo>
                  <a:pt x="439" y="1127"/>
                </a:lnTo>
                <a:lnTo>
                  <a:pt x="438" y="1127"/>
                </a:lnTo>
                <a:lnTo>
                  <a:pt x="436" y="1126"/>
                </a:lnTo>
                <a:lnTo>
                  <a:pt x="435" y="1126"/>
                </a:lnTo>
                <a:lnTo>
                  <a:pt x="434" y="1125"/>
                </a:lnTo>
                <a:lnTo>
                  <a:pt x="433" y="1125"/>
                </a:lnTo>
                <a:lnTo>
                  <a:pt x="432" y="1125"/>
                </a:lnTo>
                <a:lnTo>
                  <a:pt x="431" y="1125"/>
                </a:lnTo>
                <a:lnTo>
                  <a:pt x="429" y="1124"/>
                </a:lnTo>
                <a:lnTo>
                  <a:pt x="429" y="1124"/>
                </a:lnTo>
                <a:lnTo>
                  <a:pt x="420" y="1123"/>
                </a:lnTo>
                <a:lnTo>
                  <a:pt x="417" y="1123"/>
                </a:lnTo>
                <a:lnTo>
                  <a:pt x="416" y="1123"/>
                </a:lnTo>
                <a:lnTo>
                  <a:pt x="403" y="1122"/>
                </a:lnTo>
                <a:lnTo>
                  <a:pt x="402" y="1122"/>
                </a:lnTo>
                <a:lnTo>
                  <a:pt x="400" y="1122"/>
                </a:lnTo>
                <a:lnTo>
                  <a:pt x="400" y="1123"/>
                </a:lnTo>
                <a:lnTo>
                  <a:pt x="400" y="1124"/>
                </a:lnTo>
                <a:lnTo>
                  <a:pt x="400" y="1125"/>
                </a:lnTo>
                <a:lnTo>
                  <a:pt x="400" y="1126"/>
                </a:lnTo>
                <a:lnTo>
                  <a:pt x="400" y="1127"/>
                </a:lnTo>
                <a:lnTo>
                  <a:pt x="399" y="1127"/>
                </a:lnTo>
                <a:lnTo>
                  <a:pt x="398" y="1127"/>
                </a:lnTo>
                <a:lnTo>
                  <a:pt x="397" y="1127"/>
                </a:lnTo>
                <a:lnTo>
                  <a:pt x="396" y="1127"/>
                </a:lnTo>
                <a:lnTo>
                  <a:pt x="395" y="1127"/>
                </a:lnTo>
                <a:lnTo>
                  <a:pt x="394" y="1126"/>
                </a:lnTo>
                <a:lnTo>
                  <a:pt x="393" y="1126"/>
                </a:lnTo>
                <a:lnTo>
                  <a:pt x="393" y="1127"/>
                </a:lnTo>
                <a:lnTo>
                  <a:pt x="393" y="1129"/>
                </a:lnTo>
                <a:lnTo>
                  <a:pt x="393" y="1130"/>
                </a:lnTo>
                <a:lnTo>
                  <a:pt x="393" y="1131"/>
                </a:lnTo>
                <a:lnTo>
                  <a:pt x="392" y="1132"/>
                </a:lnTo>
                <a:lnTo>
                  <a:pt x="392" y="1133"/>
                </a:lnTo>
                <a:lnTo>
                  <a:pt x="391" y="1134"/>
                </a:lnTo>
                <a:lnTo>
                  <a:pt x="390" y="1134"/>
                </a:lnTo>
                <a:lnTo>
                  <a:pt x="390" y="1136"/>
                </a:lnTo>
                <a:lnTo>
                  <a:pt x="392" y="1137"/>
                </a:lnTo>
                <a:lnTo>
                  <a:pt x="393" y="1137"/>
                </a:lnTo>
                <a:lnTo>
                  <a:pt x="392" y="1137"/>
                </a:lnTo>
                <a:lnTo>
                  <a:pt x="392" y="1138"/>
                </a:lnTo>
                <a:lnTo>
                  <a:pt x="391" y="1138"/>
                </a:lnTo>
                <a:lnTo>
                  <a:pt x="391" y="1139"/>
                </a:lnTo>
                <a:lnTo>
                  <a:pt x="391" y="1140"/>
                </a:lnTo>
                <a:lnTo>
                  <a:pt x="390" y="1140"/>
                </a:lnTo>
                <a:lnTo>
                  <a:pt x="389" y="1140"/>
                </a:lnTo>
                <a:lnTo>
                  <a:pt x="389" y="1138"/>
                </a:lnTo>
                <a:lnTo>
                  <a:pt x="389" y="1137"/>
                </a:lnTo>
                <a:lnTo>
                  <a:pt x="389" y="1136"/>
                </a:lnTo>
                <a:lnTo>
                  <a:pt x="390" y="1135"/>
                </a:lnTo>
                <a:lnTo>
                  <a:pt x="390" y="1134"/>
                </a:lnTo>
                <a:lnTo>
                  <a:pt x="390" y="1134"/>
                </a:lnTo>
                <a:lnTo>
                  <a:pt x="391" y="1133"/>
                </a:lnTo>
                <a:lnTo>
                  <a:pt x="392" y="1132"/>
                </a:lnTo>
                <a:lnTo>
                  <a:pt x="392" y="1131"/>
                </a:lnTo>
                <a:lnTo>
                  <a:pt x="393" y="1130"/>
                </a:lnTo>
                <a:lnTo>
                  <a:pt x="393" y="1129"/>
                </a:lnTo>
                <a:lnTo>
                  <a:pt x="389" y="1129"/>
                </a:lnTo>
                <a:lnTo>
                  <a:pt x="389" y="1125"/>
                </a:lnTo>
                <a:lnTo>
                  <a:pt x="389" y="1124"/>
                </a:lnTo>
                <a:lnTo>
                  <a:pt x="389" y="1122"/>
                </a:lnTo>
                <a:lnTo>
                  <a:pt x="389" y="1122"/>
                </a:lnTo>
                <a:lnTo>
                  <a:pt x="387" y="1121"/>
                </a:lnTo>
                <a:lnTo>
                  <a:pt x="386" y="1121"/>
                </a:lnTo>
                <a:lnTo>
                  <a:pt x="384" y="1121"/>
                </a:lnTo>
                <a:lnTo>
                  <a:pt x="383" y="1120"/>
                </a:lnTo>
                <a:lnTo>
                  <a:pt x="383" y="1121"/>
                </a:lnTo>
                <a:lnTo>
                  <a:pt x="383" y="1122"/>
                </a:lnTo>
                <a:lnTo>
                  <a:pt x="382" y="1122"/>
                </a:lnTo>
                <a:lnTo>
                  <a:pt x="382" y="1125"/>
                </a:lnTo>
                <a:lnTo>
                  <a:pt x="381" y="1125"/>
                </a:lnTo>
                <a:lnTo>
                  <a:pt x="381" y="1124"/>
                </a:lnTo>
                <a:lnTo>
                  <a:pt x="380" y="1124"/>
                </a:lnTo>
                <a:lnTo>
                  <a:pt x="379" y="1123"/>
                </a:lnTo>
                <a:lnTo>
                  <a:pt x="378" y="1123"/>
                </a:lnTo>
                <a:lnTo>
                  <a:pt x="377" y="1122"/>
                </a:lnTo>
                <a:lnTo>
                  <a:pt x="376" y="1122"/>
                </a:lnTo>
                <a:lnTo>
                  <a:pt x="376" y="1122"/>
                </a:lnTo>
                <a:lnTo>
                  <a:pt x="375" y="1122"/>
                </a:lnTo>
                <a:lnTo>
                  <a:pt x="375" y="1121"/>
                </a:lnTo>
                <a:lnTo>
                  <a:pt x="374" y="1121"/>
                </a:lnTo>
                <a:lnTo>
                  <a:pt x="373" y="1120"/>
                </a:lnTo>
                <a:lnTo>
                  <a:pt x="372" y="1119"/>
                </a:lnTo>
                <a:lnTo>
                  <a:pt x="371" y="1118"/>
                </a:lnTo>
                <a:lnTo>
                  <a:pt x="371" y="1117"/>
                </a:lnTo>
                <a:lnTo>
                  <a:pt x="370" y="1117"/>
                </a:lnTo>
                <a:lnTo>
                  <a:pt x="370" y="1116"/>
                </a:lnTo>
                <a:lnTo>
                  <a:pt x="369" y="1116"/>
                </a:lnTo>
                <a:lnTo>
                  <a:pt x="369" y="1115"/>
                </a:lnTo>
                <a:lnTo>
                  <a:pt x="369" y="1115"/>
                </a:lnTo>
                <a:lnTo>
                  <a:pt x="369" y="1114"/>
                </a:lnTo>
                <a:lnTo>
                  <a:pt x="368" y="1113"/>
                </a:lnTo>
                <a:lnTo>
                  <a:pt x="367" y="1113"/>
                </a:lnTo>
                <a:lnTo>
                  <a:pt x="367" y="1112"/>
                </a:lnTo>
                <a:lnTo>
                  <a:pt x="367" y="1111"/>
                </a:lnTo>
                <a:lnTo>
                  <a:pt x="367" y="1110"/>
                </a:lnTo>
                <a:lnTo>
                  <a:pt x="367" y="1110"/>
                </a:lnTo>
                <a:lnTo>
                  <a:pt x="368" y="1109"/>
                </a:lnTo>
                <a:lnTo>
                  <a:pt x="369" y="1108"/>
                </a:lnTo>
                <a:lnTo>
                  <a:pt x="368" y="1107"/>
                </a:lnTo>
                <a:lnTo>
                  <a:pt x="362" y="1101"/>
                </a:lnTo>
                <a:lnTo>
                  <a:pt x="358" y="1098"/>
                </a:lnTo>
                <a:lnTo>
                  <a:pt x="357" y="1098"/>
                </a:lnTo>
                <a:lnTo>
                  <a:pt x="356" y="1096"/>
                </a:lnTo>
                <a:lnTo>
                  <a:pt x="354" y="1095"/>
                </a:lnTo>
                <a:lnTo>
                  <a:pt x="352" y="1093"/>
                </a:lnTo>
                <a:lnTo>
                  <a:pt x="351" y="1092"/>
                </a:lnTo>
                <a:lnTo>
                  <a:pt x="349" y="1091"/>
                </a:lnTo>
                <a:lnTo>
                  <a:pt x="346" y="1089"/>
                </a:lnTo>
                <a:lnTo>
                  <a:pt x="345" y="1088"/>
                </a:lnTo>
                <a:lnTo>
                  <a:pt x="341" y="1086"/>
                </a:lnTo>
                <a:lnTo>
                  <a:pt x="338" y="1085"/>
                </a:lnTo>
                <a:lnTo>
                  <a:pt x="336" y="1083"/>
                </a:lnTo>
                <a:lnTo>
                  <a:pt x="334" y="1083"/>
                </a:lnTo>
                <a:lnTo>
                  <a:pt x="331" y="1081"/>
                </a:lnTo>
                <a:lnTo>
                  <a:pt x="328" y="1079"/>
                </a:lnTo>
                <a:lnTo>
                  <a:pt x="327" y="1078"/>
                </a:lnTo>
                <a:lnTo>
                  <a:pt x="326" y="1077"/>
                </a:lnTo>
                <a:lnTo>
                  <a:pt x="325" y="1076"/>
                </a:lnTo>
                <a:lnTo>
                  <a:pt x="324" y="1074"/>
                </a:lnTo>
                <a:lnTo>
                  <a:pt x="323" y="1074"/>
                </a:lnTo>
                <a:lnTo>
                  <a:pt x="323" y="1072"/>
                </a:lnTo>
                <a:lnTo>
                  <a:pt x="322" y="1070"/>
                </a:lnTo>
                <a:lnTo>
                  <a:pt x="322" y="1068"/>
                </a:lnTo>
                <a:lnTo>
                  <a:pt x="322" y="1065"/>
                </a:lnTo>
                <a:lnTo>
                  <a:pt x="322" y="1065"/>
                </a:lnTo>
                <a:lnTo>
                  <a:pt x="321" y="1064"/>
                </a:lnTo>
                <a:lnTo>
                  <a:pt x="316" y="1062"/>
                </a:lnTo>
                <a:lnTo>
                  <a:pt x="312" y="1062"/>
                </a:lnTo>
                <a:lnTo>
                  <a:pt x="309" y="1060"/>
                </a:lnTo>
                <a:lnTo>
                  <a:pt x="305" y="1059"/>
                </a:lnTo>
                <a:lnTo>
                  <a:pt x="304" y="1057"/>
                </a:lnTo>
                <a:lnTo>
                  <a:pt x="303" y="1054"/>
                </a:lnTo>
                <a:lnTo>
                  <a:pt x="302" y="1050"/>
                </a:lnTo>
                <a:lnTo>
                  <a:pt x="301" y="1044"/>
                </a:lnTo>
                <a:lnTo>
                  <a:pt x="300" y="1044"/>
                </a:lnTo>
                <a:lnTo>
                  <a:pt x="300" y="1041"/>
                </a:lnTo>
                <a:lnTo>
                  <a:pt x="298" y="1037"/>
                </a:lnTo>
                <a:lnTo>
                  <a:pt x="298" y="1034"/>
                </a:lnTo>
                <a:lnTo>
                  <a:pt x="295" y="1034"/>
                </a:lnTo>
                <a:lnTo>
                  <a:pt x="294" y="1034"/>
                </a:lnTo>
                <a:lnTo>
                  <a:pt x="290" y="1034"/>
                </a:lnTo>
                <a:lnTo>
                  <a:pt x="289" y="1034"/>
                </a:lnTo>
                <a:lnTo>
                  <a:pt x="289" y="1035"/>
                </a:lnTo>
                <a:lnTo>
                  <a:pt x="289" y="1037"/>
                </a:lnTo>
                <a:lnTo>
                  <a:pt x="288" y="1037"/>
                </a:lnTo>
                <a:lnTo>
                  <a:pt x="287" y="1038"/>
                </a:lnTo>
                <a:lnTo>
                  <a:pt x="286" y="1038"/>
                </a:lnTo>
                <a:lnTo>
                  <a:pt x="283" y="1038"/>
                </a:lnTo>
                <a:lnTo>
                  <a:pt x="281" y="1038"/>
                </a:lnTo>
                <a:lnTo>
                  <a:pt x="280" y="1038"/>
                </a:lnTo>
                <a:lnTo>
                  <a:pt x="278" y="1038"/>
                </a:lnTo>
                <a:lnTo>
                  <a:pt x="274" y="1038"/>
                </a:lnTo>
                <a:lnTo>
                  <a:pt x="273" y="1038"/>
                </a:lnTo>
                <a:lnTo>
                  <a:pt x="271" y="1038"/>
                </a:lnTo>
                <a:lnTo>
                  <a:pt x="271" y="1039"/>
                </a:lnTo>
                <a:lnTo>
                  <a:pt x="270" y="1039"/>
                </a:lnTo>
                <a:lnTo>
                  <a:pt x="270" y="1040"/>
                </a:lnTo>
                <a:lnTo>
                  <a:pt x="269" y="1041"/>
                </a:lnTo>
                <a:lnTo>
                  <a:pt x="269" y="1040"/>
                </a:lnTo>
                <a:lnTo>
                  <a:pt x="268" y="1040"/>
                </a:lnTo>
                <a:lnTo>
                  <a:pt x="268" y="1039"/>
                </a:lnTo>
                <a:lnTo>
                  <a:pt x="267" y="1039"/>
                </a:lnTo>
                <a:lnTo>
                  <a:pt x="267" y="1038"/>
                </a:lnTo>
                <a:lnTo>
                  <a:pt x="267" y="1038"/>
                </a:lnTo>
                <a:lnTo>
                  <a:pt x="266" y="1036"/>
                </a:lnTo>
                <a:lnTo>
                  <a:pt x="265" y="1037"/>
                </a:lnTo>
                <a:lnTo>
                  <a:pt x="266" y="1038"/>
                </a:lnTo>
                <a:lnTo>
                  <a:pt x="266" y="1039"/>
                </a:lnTo>
                <a:lnTo>
                  <a:pt x="267" y="1039"/>
                </a:lnTo>
                <a:lnTo>
                  <a:pt x="267" y="1040"/>
                </a:lnTo>
                <a:lnTo>
                  <a:pt x="268" y="1040"/>
                </a:lnTo>
                <a:lnTo>
                  <a:pt x="268" y="1041"/>
                </a:lnTo>
                <a:lnTo>
                  <a:pt x="269" y="1041"/>
                </a:lnTo>
                <a:lnTo>
                  <a:pt x="269" y="1042"/>
                </a:lnTo>
                <a:lnTo>
                  <a:pt x="270" y="1042"/>
                </a:lnTo>
                <a:lnTo>
                  <a:pt x="266" y="1045"/>
                </a:lnTo>
                <a:lnTo>
                  <a:pt x="260" y="1041"/>
                </a:lnTo>
                <a:lnTo>
                  <a:pt x="259" y="1041"/>
                </a:lnTo>
                <a:lnTo>
                  <a:pt x="256" y="1040"/>
                </a:lnTo>
                <a:lnTo>
                  <a:pt x="253" y="1038"/>
                </a:lnTo>
                <a:lnTo>
                  <a:pt x="250" y="1038"/>
                </a:lnTo>
                <a:lnTo>
                  <a:pt x="239" y="1038"/>
                </a:lnTo>
                <a:lnTo>
                  <a:pt x="230" y="1039"/>
                </a:lnTo>
                <a:lnTo>
                  <a:pt x="223" y="1039"/>
                </a:lnTo>
                <a:lnTo>
                  <a:pt x="220" y="1040"/>
                </a:lnTo>
                <a:lnTo>
                  <a:pt x="220" y="1041"/>
                </a:lnTo>
                <a:lnTo>
                  <a:pt x="220" y="1042"/>
                </a:lnTo>
                <a:lnTo>
                  <a:pt x="220" y="1046"/>
                </a:lnTo>
                <a:lnTo>
                  <a:pt x="220" y="1047"/>
                </a:lnTo>
                <a:lnTo>
                  <a:pt x="221" y="1050"/>
                </a:lnTo>
                <a:lnTo>
                  <a:pt x="221" y="1051"/>
                </a:lnTo>
                <a:lnTo>
                  <a:pt x="221" y="1054"/>
                </a:lnTo>
                <a:lnTo>
                  <a:pt x="221" y="1060"/>
                </a:lnTo>
                <a:lnTo>
                  <a:pt x="221" y="1065"/>
                </a:lnTo>
                <a:lnTo>
                  <a:pt x="221" y="1066"/>
                </a:lnTo>
                <a:lnTo>
                  <a:pt x="221" y="1073"/>
                </a:lnTo>
                <a:lnTo>
                  <a:pt x="220" y="1073"/>
                </a:lnTo>
                <a:lnTo>
                  <a:pt x="216" y="1073"/>
                </a:lnTo>
                <a:lnTo>
                  <a:pt x="216" y="1067"/>
                </a:lnTo>
                <a:lnTo>
                  <a:pt x="216" y="1066"/>
                </a:lnTo>
                <a:lnTo>
                  <a:pt x="216" y="1065"/>
                </a:lnTo>
                <a:lnTo>
                  <a:pt x="220" y="1065"/>
                </a:lnTo>
                <a:lnTo>
                  <a:pt x="220" y="1060"/>
                </a:lnTo>
                <a:lnTo>
                  <a:pt x="220" y="1054"/>
                </a:lnTo>
                <a:lnTo>
                  <a:pt x="220" y="1051"/>
                </a:lnTo>
                <a:lnTo>
                  <a:pt x="220" y="1050"/>
                </a:lnTo>
                <a:lnTo>
                  <a:pt x="219" y="1050"/>
                </a:lnTo>
                <a:lnTo>
                  <a:pt x="218" y="1050"/>
                </a:lnTo>
                <a:lnTo>
                  <a:pt x="217" y="1050"/>
                </a:lnTo>
                <a:lnTo>
                  <a:pt x="216" y="1050"/>
                </a:lnTo>
                <a:lnTo>
                  <a:pt x="215" y="1050"/>
                </a:lnTo>
                <a:lnTo>
                  <a:pt x="214" y="1050"/>
                </a:lnTo>
                <a:lnTo>
                  <a:pt x="214" y="1050"/>
                </a:lnTo>
                <a:lnTo>
                  <a:pt x="213" y="1050"/>
                </a:lnTo>
                <a:lnTo>
                  <a:pt x="212" y="1050"/>
                </a:lnTo>
                <a:lnTo>
                  <a:pt x="213" y="1049"/>
                </a:lnTo>
                <a:lnTo>
                  <a:pt x="213" y="1048"/>
                </a:lnTo>
                <a:lnTo>
                  <a:pt x="213" y="1047"/>
                </a:lnTo>
                <a:lnTo>
                  <a:pt x="214" y="1046"/>
                </a:lnTo>
                <a:lnTo>
                  <a:pt x="214" y="1045"/>
                </a:lnTo>
                <a:lnTo>
                  <a:pt x="212" y="1044"/>
                </a:lnTo>
                <a:lnTo>
                  <a:pt x="212" y="1040"/>
                </a:lnTo>
                <a:lnTo>
                  <a:pt x="201" y="1041"/>
                </a:lnTo>
                <a:lnTo>
                  <a:pt x="200" y="1041"/>
                </a:lnTo>
                <a:lnTo>
                  <a:pt x="198" y="1042"/>
                </a:lnTo>
                <a:lnTo>
                  <a:pt x="187" y="1043"/>
                </a:lnTo>
                <a:lnTo>
                  <a:pt x="186" y="1043"/>
                </a:lnTo>
                <a:lnTo>
                  <a:pt x="183" y="1043"/>
                </a:lnTo>
                <a:lnTo>
                  <a:pt x="178" y="1043"/>
                </a:lnTo>
                <a:lnTo>
                  <a:pt x="177" y="1043"/>
                </a:lnTo>
                <a:lnTo>
                  <a:pt x="171" y="1044"/>
                </a:lnTo>
                <a:lnTo>
                  <a:pt x="163" y="1045"/>
                </a:lnTo>
                <a:lnTo>
                  <a:pt x="161" y="1045"/>
                </a:lnTo>
                <a:lnTo>
                  <a:pt x="158" y="1045"/>
                </a:lnTo>
                <a:lnTo>
                  <a:pt x="157" y="1045"/>
                </a:lnTo>
                <a:lnTo>
                  <a:pt x="153" y="1046"/>
                </a:lnTo>
                <a:lnTo>
                  <a:pt x="145" y="1046"/>
                </a:lnTo>
                <a:lnTo>
                  <a:pt x="145" y="1045"/>
                </a:lnTo>
                <a:lnTo>
                  <a:pt x="145" y="1042"/>
                </a:lnTo>
                <a:lnTo>
                  <a:pt x="145" y="1038"/>
                </a:lnTo>
                <a:lnTo>
                  <a:pt x="145" y="1032"/>
                </a:lnTo>
                <a:lnTo>
                  <a:pt x="145" y="1030"/>
                </a:lnTo>
                <a:lnTo>
                  <a:pt x="145" y="1027"/>
                </a:lnTo>
                <a:lnTo>
                  <a:pt x="145" y="1024"/>
                </a:lnTo>
                <a:lnTo>
                  <a:pt x="144" y="1022"/>
                </a:lnTo>
                <a:lnTo>
                  <a:pt x="145" y="1022"/>
                </a:lnTo>
                <a:lnTo>
                  <a:pt x="145" y="1019"/>
                </a:lnTo>
                <a:lnTo>
                  <a:pt x="147" y="1019"/>
                </a:lnTo>
                <a:lnTo>
                  <a:pt x="148" y="1019"/>
                </a:lnTo>
                <a:lnTo>
                  <a:pt x="148" y="1020"/>
                </a:lnTo>
                <a:lnTo>
                  <a:pt x="148" y="1021"/>
                </a:lnTo>
                <a:lnTo>
                  <a:pt x="148" y="1022"/>
                </a:lnTo>
                <a:lnTo>
                  <a:pt x="148" y="1023"/>
                </a:lnTo>
                <a:lnTo>
                  <a:pt x="148" y="1024"/>
                </a:lnTo>
                <a:lnTo>
                  <a:pt x="148" y="1025"/>
                </a:lnTo>
                <a:lnTo>
                  <a:pt x="147" y="1024"/>
                </a:lnTo>
                <a:lnTo>
                  <a:pt x="146" y="1024"/>
                </a:lnTo>
                <a:lnTo>
                  <a:pt x="145" y="1024"/>
                </a:lnTo>
                <a:lnTo>
                  <a:pt x="145" y="1025"/>
                </a:lnTo>
                <a:lnTo>
                  <a:pt x="145" y="1027"/>
                </a:lnTo>
                <a:lnTo>
                  <a:pt x="145" y="1029"/>
                </a:lnTo>
                <a:lnTo>
                  <a:pt x="145" y="1030"/>
                </a:lnTo>
                <a:lnTo>
                  <a:pt x="145" y="1032"/>
                </a:lnTo>
                <a:lnTo>
                  <a:pt x="145" y="1033"/>
                </a:lnTo>
                <a:lnTo>
                  <a:pt x="145" y="1035"/>
                </a:lnTo>
                <a:lnTo>
                  <a:pt x="145" y="1036"/>
                </a:lnTo>
                <a:lnTo>
                  <a:pt x="145" y="1038"/>
                </a:lnTo>
                <a:lnTo>
                  <a:pt x="145" y="1040"/>
                </a:lnTo>
                <a:lnTo>
                  <a:pt x="145" y="1041"/>
                </a:lnTo>
                <a:lnTo>
                  <a:pt x="145" y="1042"/>
                </a:lnTo>
                <a:lnTo>
                  <a:pt x="145" y="1043"/>
                </a:lnTo>
                <a:lnTo>
                  <a:pt x="145" y="1045"/>
                </a:lnTo>
                <a:lnTo>
                  <a:pt x="149" y="1045"/>
                </a:lnTo>
                <a:lnTo>
                  <a:pt x="152" y="1044"/>
                </a:lnTo>
                <a:lnTo>
                  <a:pt x="153" y="1044"/>
                </a:lnTo>
                <a:lnTo>
                  <a:pt x="154" y="1044"/>
                </a:lnTo>
                <a:lnTo>
                  <a:pt x="155" y="1044"/>
                </a:lnTo>
                <a:lnTo>
                  <a:pt x="156" y="1044"/>
                </a:lnTo>
                <a:lnTo>
                  <a:pt x="159" y="1044"/>
                </a:lnTo>
                <a:lnTo>
                  <a:pt x="162" y="1043"/>
                </a:lnTo>
                <a:lnTo>
                  <a:pt x="163" y="1043"/>
                </a:lnTo>
                <a:lnTo>
                  <a:pt x="166" y="1043"/>
                </a:lnTo>
                <a:lnTo>
                  <a:pt x="166" y="1043"/>
                </a:lnTo>
                <a:lnTo>
                  <a:pt x="166" y="1042"/>
                </a:lnTo>
                <a:lnTo>
                  <a:pt x="166" y="1039"/>
                </a:lnTo>
                <a:lnTo>
                  <a:pt x="167" y="1039"/>
                </a:lnTo>
                <a:lnTo>
                  <a:pt x="168" y="1039"/>
                </a:lnTo>
                <a:lnTo>
                  <a:pt x="169" y="1039"/>
                </a:lnTo>
                <a:lnTo>
                  <a:pt x="170" y="1039"/>
                </a:lnTo>
                <a:lnTo>
                  <a:pt x="171" y="1039"/>
                </a:lnTo>
                <a:lnTo>
                  <a:pt x="172" y="1039"/>
                </a:lnTo>
                <a:lnTo>
                  <a:pt x="173" y="1039"/>
                </a:lnTo>
                <a:lnTo>
                  <a:pt x="174" y="1039"/>
                </a:lnTo>
                <a:lnTo>
                  <a:pt x="175" y="1039"/>
                </a:lnTo>
                <a:lnTo>
                  <a:pt x="177" y="1039"/>
                </a:lnTo>
                <a:lnTo>
                  <a:pt x="177" y="1038"/>
                </a:lnTo>
                <a:lnTo>
                  <a:pt x="178" y="1038"/>
                </a:lnTo>
                <a:lnTo>
                  <a:pt x="178" y="1039"/>
                </a:lnTo>
                <a:lnTo>
                  <a:pt x="186" y="1041"/>
                </a:lnTo>
                <a:lnTo>
                  <a:pt x="186" y="1040"/>
                </a:lnTo>
                <a:lnTo>
                  <a:pt x="186" y="1039"/>
                </a:lnTo>
                <a:lnTo>
                  <a:pt x="186" y="1038"/>
                </a:lnTo>
                <a:lnTo>
                  <a:pt x="186" y="1038"/>
                </a:lnTo>
                <a:lnTo>
                  <a:pt x="186" y="1037"/>
                </a:lnTo>
                <a:lnTo>
                  <a:pt x="186" y="1036"/>
                </a:lnTo>
                <a:lnTo>
                  <a:pt x="187" y="1035"/>
                </a:lnTo>
                <a:lnTo>
                  <a:pt x="188" y="1035"/>
                </a:lnTo>
                <a:lnTo>
                  <a:pt x="189" y="1035"/>
                </a:lnTo>
                <a:lnTo>
                  <a:pt x="190" y="1035"/>
                </a:lnTo>
                <a:lnTo>
                  <a:pt x="190" y="1036"/>
                </a:lnTo>
                <a:lnTo>
                  <a:pt x="190" y="1037"/>
                </a:lnTo>
                <a:lnTo>
                  <a:pt x="190" y="1040"/>
                </a:lnTo>
                <a:lnTo>
                  <a:pt x="190" y="1041"/>
                </a:lnTo>
                <a:lnTo>
                  <a:pt x="194" y="1041"/>
                </a:lnTo>
                <a:lnTo>
                  <a:pt x="198" y="1040"/>
                </a:lnTo>
                <a:lnTo>
                  <a:pt x="209" y="1039"/>
                </a:lnTo>
                <a:lnTo>
                  <a:pt x="210" y="1038"/>
                </a:lnTo>
                <a:lnTo>
                  <a:pt x="210" y="1037"/>
                </a:lnTo>
                <a:lnTo>
                  <a:pt x="210" y="1036"/>
                </a:lnTo>
                <a:lnTo>
                  <a:pt x="211" y="1035"/>
                </a:lnTo>
                <a:lnTo>
                  <a:pt x="211" y="1034"/>
                </a:lnTo>
                <a:lnTo>
                  <a:pt x="212" y="1030"/>
                </a:lnTo>
                <a:lnTo>
                  <a:pt x="213" y="1027"/>
                </a:lnTo>
                <a:lnTo>
                  <a:pt x="214" y="1024"/>
                </a:lnTo>
                <a:lnTo>
                  <a:pt x="214" y="1023"/>
                </a:lnTo>
                <a:lnTo>
                  <a:pt x="214" y="1022"/>
                </a:lnTo>
                <a:lnTo>
                  <a:pt x="214" y="1021"/>
                </a:lnTo>
                <a:lnTo>
                  <a:pt x="214" y="1020"/>
                </a:lnTo>
                <a:lnTo>
                  <a:pt x="214" y="1019"/>
                </a:lnTo>
                <a:lnTo>
                  <a:pt x="214" y="1018"/>
                </a:lnTo>
                <a:lnTo>
                  <a:pt x="214" y="1017"/>
                </a:lnTo>
                <a:lnTo>
                  <a:pt x="215" y="1017"/>
                </a:lnTo>
                <a:lnTo>
                  <a:pt x="215" y="1016"/>
                </a:lnTo>
                <a:lnTo>
                  <a:pt x="215" y="1015"/>
                </a:lnTo>
                <a:lnTo>
                  <a:pt x="215" y="1014"/>
                </a:lnTo>
                <a:lnTo>
                  <a:pt x="215" y="1014"/>
                </a:lnTo>
                <a:lnTo>
                  <a:pt x="216" y="1014"/>
                </a:lnTo>
                <a:lnTo>
                  <a:pt x="216" y="1013"/>
                </a:lnTo>
                <a:lnTo>
                  <a:pt x="216" y="1012"/>
                </a:lnTo>
                <a:lnTo>
                  <a:pt x="216" y="1011"/>
                </a:lnTo>
                <a:lnTo>
                  <a:pt x="217" y="1010"/>
                </a:lnTo>
                <a:lnTo>
                  <a:pt x="217" y="1009"/>
                </a:lnTo>
                <a:lnTo>
                  <a:pt x="217" y="1008"/>
                </a:lnTo>
                <a:lnTo>
                  <a:pt x="217" y="1007"/>
                </a:lnTo>
                <a:lnTo>
                  <a:pt x="218" y="1006"/>
                </a:lnTo>
                <a:lnTo>
                  <a:pt x="218" y="1005"/>
                </a:lnTo>
                <a:lnTo>
                  <a:pt x="218" y="1003"/>
                </a:lnTo>
                <a:lnTo>
                  <a:pt x="218" y="1002"/>
                </a:lnTo>
                <a:lnTo>
                  <a:pt x="217" y="1002"/>
                </a:lnTo>
                <a:lnTo>
                  <a:pt x="217" y="1001"/>
                </a:lnTo>
                <a:lnTo>
                  <a:pt x="217" y="1000"/>
                </a:lnTo>
                <a:lnTo>
                  <a:pt x="216" y="1000"/>
                </a:lnTo>
                <a:lnTo>
                  <a:pt x="215" y="1000"/>
                </a:lnTo>
                <a:lnTo>
                  <a:pt x="214" y="1001"/>
                </a:lnTo>
                <a:lnTo>
                  <a:pt x="212" y="1001"/>
                </a:lnTo>
                <a:lnTo>
                  <a:pt x="211" y="1001"/>
                </a:lnTo>
                <a:lnTo>
                  <a:pt x="210" y="1002"/>
                </a:lnTo>
                <a:lnTo>
                  <a:pt x="209" y="1002"/>
                </a:lnTo>
                <a:lnTo>
                  <a:pt x="208" y="1002"/>
                </a:lnTo>
                <a:lnTo>
                  <a:pt x="207" y="1001"/>
                </a:lnTo>
                <a:lnTo>
                  <a:pt x="206" y="1001"/>
                </a:lnTo>
                <a:lnTo>
                  <a:pt x="205" y="1001"/>
                </a:lnTo>
                <a:lnTo>
                  <a:pt x="204" y="1001"/>
                </a:lnTo>
                <a:lnTo>
                  <a:pt x="203" y="1001"/>
                </a:lnTo>
                <a:lnTo>
                  <a:pt x="202" y="1000"/>
                </a:lnTo>
                <a:lnTo>
                  <a:pt x="202" y="1000"/>
                </a:lnTo>
                <a:lnTo>
                  <a:pt x="201" y="1000"/>
                </a:lnTo>
                <a:lnTo>
                  <a:pt x="200" y="999"/>
                </a:lnTo>
                <a:lnTo>
                  <a:pt x="199" y="999"/>
                </a:lnTo>
                <a:lnTo>
                  <a:pt x="198" y="998"/>
                </a:lnTo>
                <a:lnTo>
                  <a:pt x="197" y="998"/>
                </a:lnTo>
                <a:lnTo>
                  <a:pt x="196" y="997"/>
                </a:lnTo>
                <a:lnTo>
                  <a:pt x="195" y="996"/>
                </a:lnTo>
                <a:lnTo>
                  <a:pt x="194" y="996"/>
                </a:lnTo>
                <a:lnTo>
                  <a:pt x="193" y="996"/>
                </a:lnTo>
                <a:lnTo>
                  <a:pt x="192" y="996"/>
                </a:lnTo>
                <a:lnTo>
                  <a:pt x="191" y="996"/>
                </a:lnTo>
                <a:lnTo>
                  <a:pt x="190" y="996"/>
                </a:lnTo>
                <a:lnTo>
                  <a:pt x="189" y="996"/>
                </a:lnTo>
                <a:lnTo>
                  <a:pt x="187" y="996"/>
                </a:lnTo>
                <a:lnTo>
                  <a:pt x="185" y="997"/>
                </a:lnTo>
                <a:lnTo>
                  <a:pt x="183" y="997"/>
                </a:lnTo>
                <a:lnTo>
                  <a:pt x="182" y="997"/>
                </a:lnTo>
                <a:lnTo>
                  <a:pt x="180" y="998"/>
                </a:lnTo>
                <a:lnTo>
                  <a:pt x="179" y="998"/>
                </a:lnTo>
                <a:lnTo>
                  <a:pt x="178" y="998"/>
                </a:lnTo>
                <a:lnTo>
                  <a:pt x="178" y="998"/>
                </a:lnTo>
                <a:lnTo>
                  <a:pt x="178" y="999"/>
                </a:lnTo>
                <a:lnTo>
                  <a:pt x="178" y="1001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3"/>
                </a:lnTo>
                <a:lnTo>
                  <a:pt x="180" y="1008"/>
                </a:lnTo>
                <a:lnTo>
                  <a:pt x="181" y="1008"/>
                </a:lnTo>
                <a:lnTo>
                  <a:pt x="181" y="1009"/>
                </a:lnTo>
                <a:lnTo>
                  <a:pt x="181" y="1010"/>
                </a:lnTo>
                <a:lnTo>
                  <a:pt x="181" y="1011"/>
                </a:lnTo>
                <a:lnTo>
                  <a:pt x="180" y="1011"/>
                </a:lnTo>
                <a:lnTo>
                  <a:pt x="180" y="1012"/>
                </a:lnTo>
                <a:lnTo>
                  <a:pt x="180" y="1013"/>
                </a:lnTo>
                <a:lnTo>
                  <a:pt x="180" y="1014"/>
                </a:lnTo>
                <a:lnTo>
                  <a:pt x="180" y="1014"/>
                </a:lnTo>
                <a:lnTo>
                  <a:pt x="180" y="1015"/>
                </a:lnTo>
                <a:lnTo>
                  <a:pt x="181" y="1016"/>
                </a:lnTo>
                <a:lnTo>
                  <a:pt x="181" y="1017"/>
                </a:lnTo>
                <a:lnTo>
                  <a:pt x="181" y="1018"/>
                </a:lnTo>
                <a:lnTo>
                  <a:pt x="181" y="1019"/>
                </a:lnTo>
                <a:lnTo>
                  <a:pt x="181" y="1020"/>
                </a:lnTo>
                <a:lnTo>
                  <a:pt x="179" y="1020"/>
                </a:lnTo>
                <a:lnTo>
                  <a:pt x="179" y="1019"/>
                </a:lnTo>
                <a:lnTo>
                  <a:pt x="179" y="1018"/>
                </a:lnTo>
                <a:lnTo>
                  <a:pt x="179" y="1017"/>
                </a:lnTo>
                <a:lnTo>
                  <a:pt x="180" y="1017"/>
                </a:lnTo>
                <a:lnTo>
                  <a:pt x="180" y="1016"/>
                </a:lnTo>
                <a:lnTo>
                  <a:pt x="180" y="1015"/>
                </a:lnTo>
                <a:lnTo>
                  <a:pt x="179" y="1015"/>
                </a:lnTo>
                <a:lnTo>
                  <a:pt x="179" y="1014"/>
                </a:lnTo>
                <a:lnTo>
                  <a:pt x="179" y="1014"/>
                </a:lnTo>
                <a:lnTo>
                  <a:pt x="179" y="1013"/>
                </a:lnTo>
                <a:lnTo>
                  <a:pt x="179" y="1012"/>
                </a:lnTo>
                <a:lnTo>
                  <a:pt x="180" y="1012"/>
                </a:lnTo>
                <a:lnTo>
                  <a:pt x="180" y="1011"/>
                </a:lnTo>
                <a:lnTo>
                  <a:pt x="180" y="1010"/>
                </a:lnTo>
                <a:lnTo>
                  <a:pt x="180" y="1009"/>
                </a:lnTo>
                <a:lnTo>
                  <a:pt x="180" y="1008"/>
                </a:lnTo>
                <a:lnTo>
                  <a:pt x="178" y="1004"/>
                </a:lnTo>
                <a:lnTo>
                  <a:pt x="178" y="1003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1"/>
                </a:lnTo>
                <a:lnTo>
                  <a:pt x="178" y="1000"/>
                </a:lnTo>
                <a:lnTo>
                  <a:pt x="178" y="999"/>
                </a:lnTo>
                <a:lnTo>
                  <a:pt x="178" y="998"/>
                </a:lnTo>
                <a:lnTo>
                  <a:pt x="177" y="998"/>
                </a:lnTo>
                <a:lnTo>
                  <a:pt x="178" y="998"/>
                </a:lnTo>
                <a:lnTo>
                  <a:pt x="178" y="998"/>
                </a:lnTo>
                <a:lnTo>
                  <a:pt x="179" y="998"/>
                </a:lnTo>
                <a:lnTo>
                  <a:pt x="181" y="997"/>
                </a:lnTo>
                <a:lnTo>
                  <a:pt x="182" y="997"/>
                </a:lnTo>
                <a:lnTo>
                  <a:pt x="184" y="997"/>
                </a:lnTo>
                <a:lnTo>
                  <a:pt x="185" y="996"/>
                </a:lnTo>
                <a:lnTo>
                  <a:pt x="186" y="996"/>
                </a:lnTo>
                <a:lnTo>
                  <a:pt x="188" y="996"/>
                </a:lnTo>
                <a:lnTo>
                  <a:pt x="189" y="996"/>
                </a:lnTo>
                <a:lnTo>
                  <a:pt x="190" y="995"/>
                </a:lnTo>
                <a:lnTo>
                  <a:pt x="191" y="995"/>
                </a:lnTo>
                <a:lnTo>
                  <a:pt x="193" y="996"/>
                </a:lnTo>
                <a:lnTo>
                  <a:pt x="194" y="996"/>
                </a:lnTo>
                <a:lnTo>
                  <a:pt x="196" y="996"/>
                </a:lnTo>
                <a:lnTo>
                  <a:pt x="198" y="997"/>
                </a:lnTo>
                <a:lnTo>
                  <a:pt x="198" y="998"/>
                </a:lnTo>
                <a:lnTo>
                  <a:pt x="199" y="998"/>
                </a:lnTo>
                <a:lnTo>
                  <a:pt x="200" y="998"/>
                </a:lnTo>
                <a:lnTo>
                  <a:pt x="201" y="999"/>
                </a:lnTo>
                <a:lnTo>
                  <a:pt x="202" y="1000"/>
                </a:lnTo>
                <a:lnTo>
                  <a:pt x="202" y="1000"/>
                </a:lnTo>
                <a:lnTo>
                  <a:pt x="204" y="1001"/>
                </a:lnTo>
                <a:lnTo>
                  <a:pt x="205" y="1001"/>
                </a:lnTo>
                <a:lnTo>
                  <a:pt x="206" y="1001"/>
                </a:lnTo>
                <a:lnTo>
                  <a:pt x="207" y="1001"/>
                </a:lnTo>
                <a:lnTo>
                  <a:pt x="208" y="1001"/>
                </a:lnTo>
                <a:lnTo>
                  <a:pt x="209" y="1001"/>
                </a:lnTo>
                <a:lnTo>
                  <a:pt x="212" y="1001"/>
                </a:lnTo>
                <a:lnTo>
                  <a:pt x="214" y="1000"/>
                </a:lnTo>
                <a:lnTo>
                  <a:pt x="213" y="1000"/>
                </a:lnTo>
                <a:lnTo>
                  <a:pt x="213" y="999"/>
                </a:lnTo>
                <a:lnTo>
                  <a:pt x="212" y="998"/>
                </a:lnTo>
                <a:lnTo>
                  <a:pt x="212" y="997"/>
                </a:lnTo>
                <a:lnTo>
                  <a:pt x="213" y="997"/>
                </a:lnTo>
                <a:lnTo>
                  <a:pt x="213" y="996"/>
                </a:lnTo>
                <a:lnTo>
                  <a:pt x="214" y="995"/>
                </a:lnTo>
                <a:lnTo>
                  <a:pt x="214" y="995"/>
                </a:lnTo>
                <a:lnTo>
                  <a:pt x="214" y="994"/>
                </a:lnTo>
                <a:lnTo>
                  <a:pt x="213" y="992"/>
                </a:lnTo>
                <a:lnTo>
                  <a:pt x="212" y="991"/>
                </a:lnTo>
                <a:lnTo>
                  <a:pt x="212" y="990"/>
                </a:lnTo>
                <a:lnTo>
                  <a:pt x="211" y="989"/>
                </a:lnTo>
                <a:lnTo>
                  <a:pt x="211" y="987"/>
                </a:lnTo>
                <a:lnTo>
                  <a:pt x="211" y="985"/>
                </a:lnTo>
                <a:lnTo>
                  <a:pt x="211" y="984"/>
                </a:lnTo>
                <a:lnTo>
                  <a:pt x="212" y="984"/>
                </a:lnTo>
                <a:lnTo>
                  <a:pt x="212" y="983"/>
                </a:lnTo>
                <a:lnTo>
                  <a:pt x="212" y="982"/>
                </a:lnTo>
                <a:lnTo>
                  <a:pt x="211" y="981"/>
                </a:lnTo>
                <a:lnTo>
                  <a:pt x="211" y="979"/>
                </a:lnTo>
                <a:lnTo>
                  <a:pt x="210" y="977"/>
                </a:lnTo>
                <a:lnTo>
                  <a:pt x="209" y="976"/>
                </a:lnTo>
                <a:lnTo>
                  <a:pt x="208" y="975"/>
                </a:lnTo>
                <a:lnTo>
                  <a:pt x="207" y="974"/>
                </a:lnTo>
                <a:lnTo>
                  <a:pt x="206" y="973"/>
                </a:lnTo>
                <a:lnTo>
                  <a:pt x="205" y="974"/>
                </a:lnTo>
                <a:lnTo>
                  <a:pt x="203" y="976"/>
                </a:lnTo>
                <a:lnTo>
                  <a:pt x="203" y="975"/>
                </a:lnTo>
                <a:lnTo>
                  <a:pt x="202" y="975"/>
                </a:lnTo>
                <a:lnTo>
                  <a:pt x="202" y="975"/>
                </a:lnTo>
                <a:lnTo>
                  <a:pt x="202" y="974"/>
                </a:lnTo>
                <a:lnTo>
                  <a:pt x="202" y="974"/>
                </a:lnTo>
                <a:lnTo>
                  <a:pt x="202" y="973"/>
                </a:lnTo>
                <a:lnTo>
                  <a:pt x="203" y="973"/>
                </a:lnTo>
                <a:lnTo>
                  <a:pt x="204" y="972"/>
                </a:lnTo>
                <a:lnTo>
                  <a:pt x="205" y="971"/>
                </a:lnTo>
                <a:lnTo>
                  <a:pt x="206" y="973"/>
                </a:lnTo>
                <a:lnTo>
                  <a:pt x="207" y="972"/>
                </a:lnTo>
                <a:lnTo>
                  <a:pt x="208" y="972"/>
                </a:lnTo>
                <a:lnTo>
                  <a:pt x="211" y="968"/>
                </a:lnTo>
                <a:lnTo>
                  <a:pt x="214" y="966"/>
                </a:lnTo>
                <a:lnTo>
                  <a:pt x="215" y="965"/>
                </a:lnTo>
                <a:lnTo>
                  <a:pt x="225" y="956"/>
                </a:lnTo>
                <a:lnTo>
                  <a:pt x="226" y="956"/>
                </a:lnTo>
                <a:lnTo>
                  <a:pt x="226" y="955"/>
                </a:lnTo>
                <a:lnTo>
                  <a:pt x="225" y="955"/>
                </a:lnTo>
                <a:lnTo>
                  <a:pt x="225" y="954"/>
                </a:lnTo>
                <a:lnTo>
                  <a:pt x="224" y="953"/>
                </a:lnTo>
                <a:lnTo>
                  <a:pt x="222" y="953"/>
                </a:lnTo>
                <a:lnTo>
                  <a:pt x="221" y="953"/>
                </a:lnTo>
                <a:lnTo>
                  <a:pt x="220" y="952"/>
                </a:lnTo>
                <a:lnTo>
                  <a:pt x="218" y="951"/>
                </a:lnTo>
                <a:lnTo>
                  <a:pt x="217" y="950"/>
                </a:lnTo>
                <a:lnTo>
                  <a:pt x="218" y="949"/>
                </a:lnTo>
                <a:lnTo>
                  <a:pt x="220" y="948"/>
                </a:lnTo>
                <a:lnTo>
                  <a:pt x="220" y="947"/>
                </a:lnTo>
                <a:lnTo>
                  <a:pt x="222" y="946"/>
                </a:lnTo>
                <a:lnTo>
                  <a:pt x="223" y="944"/>
                </a:lnTo>
                <a:lnTo>
                  <a:pt x="223" y="945"/>
                </a:lnTo>
                <a:lnTo>
                  <a:pt x="224" y="945"/>
                </a:lnTo>
                <a:lnTo>
                  <a:pt x="226" y="948"/>
                </a:lnTo>
                <a:lnTo>
                  <a:pt x="228" y="949"/>
                </a:lnTo>
                <a:lnTo>
                  <a:pt x="230" y="952"/>
                </a:lnTo>
                <a:lnTo>
                  <a:pt x="229" y="953"/>
                </a:lnTo>
                <a:lnTo>
                  <a:pt x="231" y="953"/>
                </a:lnTo>
                <a:lnTo>
                  <a:pt x="230" y="953"/>
                </a:lnTo>
                <a:lnTo>
                  <a:pt x="229" y="953"/>
                </a:lnTo>
                <a:lnTo>
                  <a:pt x="228" y="954"/>
                </a:lnTo>
                <a:lnTo>
                  <a:pt x="227" y="954"/>
                </a:lnTo>
                <a:lnTo>
                  <a:pt x="226" y="955"/>
                </a:lnTo>
                <a:lnTo>
                  <a:pt x="226" y="955"/>
                </a:lnTo>
                <a:lnTo>
                  <a:pt x="226" y="956"/>
                </a:lnTo>
                <a:lnTo>
                  <a:pt x="226" y="956"/>
                </a:lnTo>
                <a:lnTo>
                  <a:pt x="221" y="960"/>
                </a:lnTo>
                <a:lnTo>
                  <a:pt x="217" y="964"/>
                </a:lnTo>
                <a:lnTo>
                  <a:pt x="208" y="972"/>
                </a:lnTo>
                <a:lnTo>
                  <a:pt x="207" y="973"/>
                </a:lnTo>
                <a:lnTo>
                  <a:pt x="208" y="974"/>
                </a:lnTo>
                <a:lnTo>
                  <a:pt x="209" y="975"/>
                </a:lnTo>
                <a:lnTo>
                  <a:pt x="209" y="976"/>
                </a:lnTo>
                <a:lnTo>
                  <a:pt x="210" y="976"/>
                </a:lnTo>
                <a:lnTo>
                  <a:pt x="210" y="977"/>
                </a:lnTo>
                <a:lnTo>
                  <a:pt x="211" y="978"/>
                </a:lnTo>
                <a:lnTo>
                  <a:pt x="212" y="979"/>
                </a:lnTo>
                <a:lnTo>
                  <a:pt x="212" y="980"/>
                </a:lnTo>
                <a:lnTo>
                  <a:pt x="212" y="982"/>
                </a:lnTo>
                <a:lnTo>
                  <a:pt x="212" y="983"/>
                </a:lnTo>
                <a:lnTo>
                  <a:pt x="212" y="985"/>
                </a:lnTo>
                <a:lnTo>
                  <a:pt x="212" y="986"/>
                </a:lnTo>
                <a:lnTo>
                  <a:pt x="212" y="987"/>
                </a:lnTo>
                <a:lnTo>
                  <a:pt x="212" y="989"/>
                </a:lnTo>
                <a:lnTo>
                  <a:pt x="212" y="990"/>
                </a:lnTo>
                <a:lnTo>
                  <a:pt x="213" y="991"/>
                </a:lnTo>
                <a:lnTo>
                  <a:pt x="213" y="992"/>
                </a:lnTo>
                <a:lnTo>
                  <a:pt x="214" y="993"/>
                </a:lnTo>
                <a:lnTo>
                  <a:pt x="214" y="995"/>
                </a:lnTo>
                <a:lnTo>
                  <a:pt x="215" y="996"/>
                </a:lnTo>
                <a:lnTo>
                  <a:pt x="217" y="995"/>
                </a:lnTo>
                <a:lnTo>
                  <a:pt x="218" y="997"/>
                </a:lnTo>
                <a:lnTo>
                  <a:pt x="221" y="995"/>
                </a:lnTo>
                <a:lnTo>
                  <a:pt x="222" y="996"/>
                </a:lnTo>
                <a:lnTo>
                  <a:pt x="223" y="996"/>
                </a:lnTo>
                <a:lnTo>
                  <a:pt x="223" y="995"/>
                </a:lnTo>
                <a:lnTo>
                  <a:pt x="224" y="993"/>
                </a:lnTo>
                <a:lnTo>
                  <a:pt x="226" y="990"/>
                </a:lnTo>
                <a:lnTo>
                  <a:pt x="226" y="989"/>
                </a:lnTo>
                <a:lnTo>
                  <a:pt x="228" y="991"/>
                </a:lnTo>
                <a:lnTo>
                  <a:pt x="236" y="984"/>
                </a:lnTo>
                <a:lnTo>
                  <a:pt x="237" y="984"/>
                </a:lnTo>
                <a:lnTo>
                  <a:pt x="246" y="976"/>
                </a:lnTo>
                <a:lnTo>
                  <a:pt x="247" y="975"/>
                </a:lnTo>
                <a:lnTo>
                  <a:pt x="250" y="972"/>
                </a:lnTo>
                <a:lnTo>
                  <a:pt x="250" y="973"/>
                </a:lnTo>
                <a:lnTo>
                  <a:pt x="250" y="973"/>
                </a:lnTo>
                <a:lnTo>
                  <a:pt x="251" y="974"/>
                </a:lnTo>
                <a:lnTo>
                  <a:pt x="250" y="974"/>
                </a:lnTo>
                <a:lnTo>
                  <a:pt x="250" y="975"/>
                </a:lnTo>
                <a:lnTo>
                  <a:pt x="250" y="975"/>
                </a:lnTo>
                <a:lnTo>
                  <a:pt x="250" y="976"/>
                </a:lnTo>
                <a:lnTo>
                  <a:pt x="249" y="976"/>
                </a:lnTo>
                <a:lnTo>
                  <a:pt x="249" y="977"/>
                </a:lnTo>
                <a:lnTo>
                  <a:pt x="249" y="976"/>
                </a:lnTo>
                <a:lnTo>
                  <a:pt x="247" y="975"/>
                </a:lnTo>
                <a:lnTo>
                  <a:pt x="238" y="982"/>
                </a:lnTo>
                <a:lnTo>
                  <a:pt x="237" y="984"/>
                </a:lnTo>
                <a:lnTo>
                  <a:pt x="237" y="985"/>
                </a:lnTo>
                <a:lnTo>
                  <a:pt x="231" y="990"/>
                </a:lnTo>
                <a:lnTo>
                  <a:pt x="229" y="991"/>
                </a:lnTo>
                <a:lnTo>
                  <a:pt x="228" y="991"/>
                </a:lnTo>
                <a:lnTo>
                  <a:pt x="224" y="995"/>
                </a:lnTo>
                <a:lnTo>
                  <a:pt x="224" y="996"/>
                </a:lnTo>
                <a:lnTo>
                  <a:pt x="226" y="997"/>
                </a:lnTo>
                <a:lnTo>
                  <a:pt x="226" y="998"/>
                </a:lnTo>
                <a:lnTo>
                  <a:pt x="226" y="998"/>
                </a:lnTo>
                <a:lnTo>
                  <a:pt x="229" y="1001"/>
                </a:lnTo>
                <a:lnTo>
                  <a:pt x="230" y="1002"/>
                </a:lnTo>
                <a:lnTo>
                  <a:pt x="235" y="1005"/>
                </a:lnTo>
                <a:lnTo>
                  <a:pt x="235" y="1004"/>
                </a:lnTo>
                <a:lnTo>
                  <a:pt x="236" y="1004"/>
                </a:lnTo>
                <a:lnTo>
                  <a:pt x="236" y="1003"/>
                </a:lnTo>
                <a:lnTo>
                  <a:pt x="236" y="1004"/>
                </a:lnTo>
                <a:lnTo>
                  <a:pt x="237" y="1004"/>
                </a:lnTo>
                <a:lnTo>
                  <a:pt x="238" y="1004"/>
                </a:lnTo>
                <a:lnTo>
                  <a:pt x="238" y="1003"/>
                </a:lnTo>
                <a:lnTo>
                  <a:pt x="239" y="1003"/>
                </a:lnTo>
                <a:lnTo>
                  <a:pt x="240" y="1004"/>
                </a:lnTo>
                <a:lnTo>
                  <a:pt x="238" y="1006"/>
                </a:lnTo>
                <a:lnTo>
                  <a:pt x="239" y="1006"/>
                </a:lnTo>
                <a:lnTo>
                  <a:pt x="240" y="1007"/>
                </a:lnTo>
                <a:lnTo>
                  <a:pt x="239" y="1007"/>
                </a:lnTo>
                <a:lnTo>
                  <a:pt x="240" y="1008"/>
                </a:lnTo>
                <a:lnTo>
                  <a:pt x="241" y="1008"/>
                </a:lnTo>
                <a:lnTo>
                  <a:pt x="239" y="1009"/>
                </a:lnTo>
                <a:lnTo>
                  <a:pt x="238" y="1009"/>
                </a:lnTo>
                <a:lnTo>
                  <a:pt x="238" y="1009"/>
                </a:lnTo>
                <a:lnTo>
                  <a:pt x="236" y="1007"/>
                </a:lnTo>
                <a:lnTo>
                  <a:pt x="236" y="1006"/>
                </a:lnTo>
                <a:lnTo>
                  <a:pt x="234" y="1005"/>
                </a:lnTo>
                <a:lnTo>
                  <a:pt x="232" y="1003"/>
                </a:lnTo>
                <a:lnTo>
                  <a:pt x="230" y="1002"/>
                </a:lnTo>
                <a:lnTo>
                  <a:pt x="229" y="1002"/>
                </a:lnTo>
                <a:lnTo>
                  <a:pt x="229" y="1001"/>
                </a:lnTo>
                <a:lnTo>
                  <a:pt x="226" y="998"/>
                </a:lnTo>
                <a:lnTo>
                  <a:pt x="225" y="997"/>
                </a:lnTo>
                <a:lnTo>
                  <a:pt x="224" y="996"/>
                </a:lnTo>
                <a:lnTo>
                  <a:pt x="221" y="998"/>
                </a:lnTo>
                <a:lnTo>
                  <a:pt x="220" y="1002"/>
                </a:lnTo>
                <a:lnTo>
                  <a:pt x="219" y="1007"/>
                </a:lnTo>
                <a:lnTo>
                  <a:pt x="218" y="1008"/>
                </a:lnTo>
                <a:lnTo>
                  <a:pt x="217" y="1010"/>
                </a:lnTo>
                <a:lnTo>
                  <a:pt x="217" y="1013"/>
                </a:lnTo>
                <a:lnTo>
                  <a:pt x="215" y="1017"/>
                </a:lnTo>
                <a:lnTo>
                  <a:pt x="215" y="1018"/>
                </a:lnTo>
                <a:lnTo>
                  <a:pt x="214" y="1019"/>
                </a:lnTo>
                <a:lnTo>
                  <a:pt x="214" y="1020"/>
                </a:lnTo>
                <a:lnTo>
                  <a:pt x="214" y="1021"/>
                </a:lnTo>
                <a:lnTo>
                  <a:pt x="214" y="1022"/>
                </a:lnTo>
                <a:lnTo>
                  <a:pt x="214" y="1023"/>
                </a:lnTo>
                <a:lnTo>
                  <a:pt x="214" y="1024"/>
                </a:lnTo>
                <a:lnTo>
                  <a:pt x="214" y="1025"/>
                </a:lnTo>
                <a:lnTo>
                  <a:pt x="215" y="1026"/>
                </a:lnTo>
                <a:lnTo>
                  <a:pt x="215" y="1026"/>
                </a:lnTo>
                <a:lnTo>
                  <a:pt x="215" y="1027"/>
                </a:lnTo>
                <a:lnTo>
                  <a:pt x="216" y="1027"/>
                </a:lnTo>
                <a:lnTo>
                  <a:pt x="218" y="1026"/>
                </a:lnTo>
                <a:lnTo>
                  <a:pt x="218" y="1027"/>
                </a:lnTo>
                <a:lnTo>
                  <a:pt x="219" y="1027"/>
                </a:lnTo>
                <a:lnTo>
                  <a:pt x="219" y="1028"/>
                </a:lnTo>
                <a:lnTo>
                  <a:pt x="219" y="1029"/>
                </a:lnTo>
                <a:lnTo>
                  <a:pt x="220" y="1029"/>
                </a:lnTo>
                <a:lnTo>
                  <a:pt x="220" y="1030"/>
                </a:lnTo>
                <a:lnTo>
                  <a:pt x="220" y="1031"/>
                </a:lnTo>
                <a:lnTo>
                  <a:pt x="221" y="1031"/>
                </a:lnTo>
                <a:lnTo>
                  <a:pt x="222" y="1030"/>
                </a:lnTo>
                <a:lnTo>
                  <a:pt x="223" y="1030"/>
                </a:lnTo>
                <a:lnTo>
                  <a:pt x="224" y="1030"/>
                </a:lnTo>
                <a:lnTo>
                  <a:pt x="225" y="1030"/>
                </a:lnTo>
                <a:lnTo>
                  <a:pt x="226" y="1030"/>
                </a:lnTo>
                <a:lnTo>
                  <a:pt x="226" y="1030"/>
                </a:lnTo>
                <a:lnTo>
                  <a:pt x="226" y="1031"/>
                </a:lnTo>
                <a:lnTo>
                  <a:pt x="227" y="1031"/>
                </a:lnTo>
                <a:lnTo>
                  <a:pt x="228" y="1031"/>
                </a:lnTo>
                <a:lnTo>
                  <a:pt x="230" y="1029"/>
                </a:lnTo>
                <a:lnTo>
                  <a:pt x="231" y="1029"/>
                </a:lnTo>
                <a:lnTo>
                  <a:pt x="231" y="1030"/>
                </a:lnTo>
                <a:lnTo>
                  <a:pt x="232" y="1030"/>
                </a:lnTo>
                <a:lnTo>
                  <a:pt x="232" y="1031"/>
                </a:lnTo>
                <a:lnTo>
                  <a:pt x="230" y="1033"/>
                </a:lnTo>
                <a:lnTo>
                  <a:pt x="231" y="1037"/>
                </a:lnTo>
                <a:lnTo>
                  <a:pt x="231" y="1038"/>
                </a:lnTo>
                <a:lnTo>
                  <a:pt x="235" y="1038"/>
                </a:lnTo>
                <a:lnTo>
                  <a:pt x="235" y="1037"/>
                </a:lnTo>
                <a:lnTo>
                  <a:pt x="235" y="1036"/>
                </a:lnTo>
                <a:lnTo>
                  <a:pt x="236" y="1036"/>
                </a:lnTo>
                <a:lnTo>
                  <a:pt x="238" y="1036"/>
                </a:lnTo>
                <a:lnTo>
                  <a:pt x="238" y="1035"/>
                </a:lnTo>
                <a:lnTo>
                  <a:pt x="238" y="1034"/>
                </a:lnTo>
                <a:lnTo>
                  <a:pt x="238" y="1033"/>
                </a:lnTo>
                <a:lnTo>
                  <a:pt x="239" y="1033"/>
                </a:lnTo>
                <a:lnTo>
                  <a:pt x="239" y="1032"/>
                </a:lnTo>
                <a:lnTo>
                  <a:pt x="240" y="1032"/>
                </a:lnTo>
                <a:lnTo>
                  <a:pt x="240" y="1031"/>
                </a:lnTo>
                <a:lnTo>
                  <a:pt x="241" y="1031"/>
                </a:lnTo>
                <a:lnTo>
                  <a:pt x="241" y="1030"/>
                </a:lnTo>
                <a:lnTo>
                  <a:pt x="242" y="1030"/>
                </a:lnTo>
                <a:lnTo>
                  <a:pt x="243" y="1030"/>
                </a:lnTo>
                <a:lnTo>
                  <a:pt x="245" y="1029"/>
                </a:lnTo>
                <a:lnTo>
                  <a:pt x="245" y="1028"/>
                </a:lnTo>
                <a:lnTo>
                  <a:pt x="246" y="1028"/>
                </a:lnTo>
                <a:lnTo>
                  <a:pt x="247" y="1028"/>
                </a:lnTo>
                <a:lnTo>
                  <a:pt x="247" y="1027"/>
                </a:lnTo>
                <a:lnTo>
                  <a:pt x="248" y="1027"/>
                </a:lnTo>
                <a:lnTo>
                  <a:pt x="248" y="1026"/>
                </a:lnTo>
                <a:lnTo>
                  <a:pt x="249" y="1026"/>
                </a:lnTo>
                <a:lnTo>
                  <a:pt x="249" y="1026"/>
                </a:lnTo>
                <a:lnTo>
                  <a:pt x="250" y="1026"/>
                </a:lnTo>
                <a:lnTo>
                  <a:pt x="250" y="1025"/>
                </a:lnTo>
                <a:lnTo>
                  <a:pt x="250" y="1024"/>
                </a:lnTo>
                <a:lnTo>
                  <a:pt x="250" y="1023"/>
                </a:lnTo>
                <a:lnTo>
                  <a:pt x="250" y="1022"/>
                </a:lnTo>
                <a:lnTo>
                  <a:pt x="249" y="1022"/>
                </a:lnTo>
                <a:lnTo>
                  <a:pt x="249" y="1021"/>
                </a:lnTo>
                <a:lnTo>
                  <a:pt x="249" y="1018"/>
                </a:lnTo>
                <a:lnTo>
                  <a:pt x="250" y="1018"/>
                </a:lnTo>
                <a:lnTo>
                  <a:pt x="252" y="1020"/>
                </a:lnTo>
                <a:lnTo>
                  <a:pt x="252" y="1021"/>
                </a:lnTo>
                <a:lnTo>
                  <a:pt x="251" y="1021"/>
                </a:lnTo>
                <a:lnTo>
                  <a:pt x="250" y="1022"/>
                </a:lnTo>
                <a:lnTo>
                  <a:pt x="250" y="1023"/>
                </a:lnTo>
                <a:lnTo>
                  <a:pt x="250" y="1024"/>
                </a:lnTo>
                <a:lnTo>
                  <a:pt x="250" y="1024"/>
                </a:lnTo>
                <a:lnTo>
                  <a:pt x="250" y="1025"/>
                </a:lnTo>
                <a:lnTo>
                  <a:pt x="250" y="1026"/>
                </a:lnTo>
                <a:lnTo>
                  <a:pt x="249" y="1026"/>
                </a:lnTo>
                <a:lnTo>
                  <a:pt x="249" y="1027"/>
                </a:lnTo>
                <a:lnTo>
                  <a:pt x="248" y="1027"/>
                </a:lnTo>
                <a:lnTo>
                  <a:pt x="247" y="1028"/>
                </a:lnTo>
                <a:lnTo>
                  <a:pt x="246" y="1028"/>
                </a:lnTo>
                <a:lnTo>
                  <a:pt x="246" y="1029"/>
                </a:lnTo>
                <a:lnTo>
                  <a:pt x="245" y="1029"/>
                </a:lnTo>
                <a:lnTo>
                  <a:pt x="243" y="1030"/>
                </a:lnTo>
                <a:lnTo>
                  <a:pt x="242" y="1030"/>
                </a:lnTo>
                <a:lnTo>
                  <a:pt x="242" y="1031"/>
                </a:lnTo>
                <a:lnTo>
                  <a:pt x="241" y="1031"/>
                </a:lnTo>
                <a:lnTo>
                  <a:pt x="240" y="1032"/>
                </a:lnTo>
                <a:lnTo>
                  <a:pt x="239" y="1032"/>
                </a:lnTo>
                <a:lnTo>
                  <a:pt x="240" y="1033"/>
                </a:lnTo>
                <a:lnTo>
                  <a:pt x="240" y="1034"/>
                </a:lnTo>
                <a:lnTo>
                  <a:pt x="241" y="1034"/>
                </a:lnTo>
                <a:lnTo>
                  <a:pt x="241" y="1035"/>
                </a:lnTo>
                <a:lnTo>
                  <a:pt x="241" y="1036"/>
                </a:lnTo>
                <a:lnTo>
                  <a:pt x="241" y="1037"/>
                </a:lnTo>
                <a:lnTo>
                  <a:pt x="261" y="1036"/>
                </a:lnTo>
                <a:lnTo>
                  <a:pt x="265" y="1035"/>
                </a:lnTo>
                <a:lnTo>
                  <a:pt x="269" y="1035"/>
                </a:lnTo>
                <a:lnTo>
                  <a:pt x="268" y="1034"/>
                </a:lnTo>
                <a:lnTo>
                  <a:pt x="265" y="1032"/>
                </a:lnTo>
                <a:lnTo>
                  <a:pt x="266" y="1032"/>
                </a:lnTo>
                <a:lnTo>
                  <a:pt x="267" y="1030"/>
                </a:lnTo>
                <a:lnTo>
                  <a:pt x="269" y="1030"/>
                </a:lnTo>
                <a:lnTo>
                  <a:pt x="270" y="1032"/>
                </a:lnTo>
                <a:lnTo>
                  <a:pt x="272" y="1032"/>
                </a:lnTo>
                <a:lnTo>
                  <a:pt x="272" y="1034"/>
                </a:lnTo>
                <a:lnTo>
                  <a:pt x="274" y="1033"/>
                </a:lnTo>
                <a:lnTo>
                  <a:pt x="275" y="1033"/>
                </a:lnTo>
                <a:lnTo>
                  <a:pt x="275" y="1032"/>
                </a:lnTo>
                <a:lnTo>
                  <a:pt x="277" y="1032"/>
                </a:lnTo>
                <a:lnTo>
                  <a:pt x="277" y="1031"/>
                </a:lnTo>
                <a:lnTo>
                  <a:pt x="277" y="1029"/>
                </a:lnTo>
                <a:lnTo>
                  <a:pt x="278" y="1029"/>
                </a:lnTo>
                <a:lnTo>
                  <a:pt x="279" y="1029"/>
                </a:lnTo>
                <a:lnTo>
                  <a:pt x="280" y="1029"/>
                </a:lnTo>
                <a:lnTo>
                  <a:pt x="281" y="1029"/>
                </a:lnTo>
                <a:lnTo>
                  <a:pt x="282" y="1029"/>
                </a:lnTo>
                <a:lnTo>
                  <a:pt x="283" y="1029"/>
                </a:lnTo>
                <a:lnTo>
                  <a:pt x="282" y="1028"/>
                </a:lnTo>
                <a:lnTo>
                  <a:pt x="282" y="1026"/>
                </a:lnTo>
                <a:lnTo>
                  <a:pt x="282" y="1026"/>
                </a:lnTo>
                <a:lnTo>
                  <a:pt x="282" y="1025"/>
                </a:lnTo>
                <a:lnTo>
                  <a:pt x="281" y="1024"/>
                </a:lnTo>
                <a:lnTo>
                  <a:pt x="281" y="1023"/>
                </a:lnTo>
                <a:lnTo>
                  <a:pt x="280" y="1022"/>
                </a:lnTo>
                <a:lnTo>
                  <a:pt x="280" y="1021"/>
                </a:lnTo>
                <a:lnTo>
                  <a:pt x="279" y="1021"/>
                </a:lnTo>
                <a:lnTo>
                  <a:pt x="278" y="1020"/>
                </a:lnTo>
                <a:lnTo>
                  <a:pt x="278" y="1019"/>
                </a:lnTo>
                <a:lnTo>
                  <a:pt x="277" y="1019"/>
                </a:lnTo>
                <a:lnTo>
                  <a:pt x="276" y="1018"/>
                </a:lnTo>
                <a:lnTo>
                  <a:pt x="275" y="1018"/>
                </a:lnTo>
                <a:lnTo>
                  <a:pt x="275" y="1017"/>
                </a:lnTo>
                <a:lnTo>
                  <a:pt x="276" y="1017"/>
                </a:lnTo>
                <a:lnTo>
                  <a:pt x="277" y="1015"/>
                </a:lnTo>
                <a:lnTo>
                  <a:pt x="278" y="1016"/>
                </a:lnTo>
                <a:lnTo>
                  <a:pt x="277" y="1017"/>
                </a:lnTo>
                <a:lnTo>
                  <a:pt x="276" y="1018"/>
                </a:lnTo>
                <a:lnTo>
                  <a:pt x="277" y="1018"/>
                </a:lnTo>
                <a:lnTo>
                  <a:pt x="278" y="1019"/>
                </a:lnTo>
                <a:lnTo>
                  <a:pt x="279" y="1021"/>
                </a:lnTo>
                <a:lnTo>
                  <a:pt x="280" y="1021"/>
                </a:lnTo>
                <a:lnTo>
                  <a:pt x="281" y="1023"/>
                </a:lnTo>
                <a:lnTo>
                  <a:pt x="281" y="1024"/>
                </a:lnTo>
                <a:lnTo>
                  <a:pt x="282" y="1025"/>
                </a:lnTo>
                <a:lnTo>
                  <a:pt x="282" y="1026"/>
                </a:lnTo>
                <a:lnTo>
                  <a:pt x="283" y="1026"/>
                </a:lnTo>
                <a:lnTo>
                  <a:pt x="283" y="1027"/>
                </a:lnTo>
                <a:lnTo>
                  <a:pt x="284" y="1027"/>
                </a:lnTo>
                <a:lnTo>
                  <a:pt x="285" y="1027"/>
                </a:lnTo>
                <a:lnTo>
                  <a:pt x="286" y="1028"/>
                </a:lnTo>
                <a:lnTo>
                  <a:pt x="286" y="1028"/>
                </a:lnTo>
                <a:lnTo>
                  <a:pt x="287" y="1028"/>
                </a:lnTo>
                <a:lnTo>
                  <a:pt x="288" y="1028"/>
                </a:lnTo>
                <a:lnTo>
                  <a:pt x="289" y="1028"/>
                </a:lnTo>
                <a:lnTo>
                  <a:pt x="290" y="1028"/>
                </a:lnTo>
                <a:lnTo>
                  <a:pt x="291" y="1028"/>
                </a:lnTo>
                <a:lnTo>
                  <a:pt x="292" y="1028"/>
                </a:lnTo>
                <a:lnTo>
                  <a:pt x="293" y="1028"/>
                </a:lnTo>
                <a:lnTo>
                  <a:pt x="294" y="1028"/>
                </a:lnTo>
                <a:lnTo>
                  <a:pt x="296" y="1027"/>
                </a:lnTo>
                <a:lnTo>
                  <a:pt x="297" y="1027"/>
                </a:lnTo>
                <a:lnTo>
                  <a:pt x="297" y="1026"/>
                </a:lnTo>
                <a:lnTo>
                  <a:pt x="297" y="1026"/>
                </a:lnTo>
                <a:lnTo>
                  <a:pt x="297" y="1025"/>
                </a:lnTo>
                <a:lnTo>
                  <a:pt x="297" y="1024"/>
                </a:lnTo>
                <a:lnTo>
                  <a:pt x="297" y="1023"/>
                </a:lnTo>
                <a:lnTo>
                  <a:pt x="297" y="1022"/>
                </a:lnTo>
                <a:lnTo>
                  <a:pt x="298" y="1022"/>
                </a:lnTo>
                <a:lnTo>
                  <a:pt x="298" y="1021"/>
                </a:lnTo>
                <a:lnTo>
                  <a:pt x="298" y="1020"/>
                </a:lnTo>
                <a:lnTo>
                  <a:pt x="298" y="1020"/>
                </a:lnTo>
                <a:lnTo>
                  <a:pt x="298" y="1019"/>
                </a:lnTo>
                <a:lnTo>
                  <a:pt x="299" y="1019"/>
                </a:lnTo>
                <a:lnTo>
                  <a:pt x="299" y="1018"/>
                </a:lnTo>
                <a:lnTo>
                  <a:pt x="300" y="1017"/>
                </a:lnTo>
                <a:lnTo>
                  <a:pt x="301" y="1016"/>
                </a:lnTo>
                <a:lnTo>
                  <a:pt x="302" y="1017"/>
                </a:lnTo>
                <a:lnTo>
                  <a:pt x="303" y="1017"/>
                </a:lnTo>
                <a:lnTo>
                  <a:pt x="303" y="1016"/>
                </a:lnTo>
                <a:lnTo>
                  <a:pt x="303" y="1015"/>
                </a:lnTo>
                <a:lnTo>
                  <a:pt x="303" y="1014"/>
                </a:lnTo>
                <a:lnTo>
                  <a:pt x="303" y="1014"/>
                </a:lnTo>
                <a:lnTo>
                  <a:pt x="304" y="1013"/>
                </a:lnTo>
                <a:lnTo>
                  <a:pt x="304" y="1012"/>
                </a:lnTo>
                <a:lnTo>
                  <a:pt x="304" y="1011"/>
                </a:lnTo>
                <a:lnTo>
                  <a:pt x="305" y="1010"/>
                </a:lnTo>
                <a:lnTo>
                  <a:pt x="305" y="1009"/>
                </a:lnTo>
                <a:lnTo>
                  <a:pt x="307" y="1006"/>
                </a:lnTo>
                <a:lnTo>
                  <a:pt x="304" y="1005"/>
                </a:lnTo>
                <a:lnTo>
                  <a:pt x="302" y="1005"/>
                </a:lnTo>
                <a:lnTo>
                  <a:pt x="300" y="1004"/>
                </a:lnTo>
                <a:lnTo>
                  <a:pt x="299" y="1004"/>
                </a:lnTo>
                <a:lnTo>
                  <a:pt x="299" y="1003"/>
                </a:lnTo>
                <a:lnTo>
                  <a:pt x="299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7" y="1001"/>
                </a:lnTo>
                <a:lnTo>
                  <a:pt x="298" y="1000"/>
                </a:lnTo>
                <a:lnTo>
                  <a:pt x="298" y="999"/>
                </a:lnTo>
                <a:lnTo>
                  <a:pt x="298" y="998"/>
                </a:lnTo>
                <a:lnTo>
                  <a:pt x="299" y="997"/>
                </a:lnTo>
                <a:lnTo>
                  <a:pt x="300" y="998"/>
                </a:lnTo>
                <a:lnTo>
                  <a:pt x="301" y="999"/>
                </a:lnTo>
                <a:lnTo>
                  <a:pt x="302" y="999"/>
                </a:lnTo>
                <a:lnTo>
                  <a:pt x="303" y="1000"/>
                </a:lnTo>
                <a:lnTo>
                  <a:pt x="304" y="1000"/>
                </a:lnTo>
                <a:lnTo>
                  <a:pt x="305" y="1000"/>
                </a:lnTo>
                <a:lnTo>
                  <a:pt x="306" y="1001"/>
                </a:lnTo>
                <a:lnTo>
                  <a:pt x="307" y="1001"/>
                </a:lnTo>
                <a:lnTo>
                  <a:pt x="308" y="1001"/>
                </a:lnTo>
                <a:lnTo>
                  <a:pt x="309" y="1001"/>
                </a:lnTo>
                <a:lnTo>
                  <a:pt x="307" y="1000"/>
                </a:lnTo>
                <a:lnTo>
                  <a:pt x="306" y="1000"/>
                </a:lnTo>
                <a:lnTo>
                  <a:pt x="305" y="1000"/>
                </a:lnTo>
                <a:lnTo>
                  <a:pt x="304" y="1000"/>
                </a:lnTo>
                <a:lnTo>
                  <a:pt x="303" y="999"/>
                </a:lnTo>
                <a:lnTo>
                  <a:pt x="302" y="999"/>
                </a:lnTo>
                <a:lnTo>
                  <a:pt x="301" y="998"/>
                </a:lnTo>
                <a:lnTo>
                  <a:pt x="300" y="998"/>
                </a:lnTo>
                <a:lnTo>
                  <a:pt x="300" y="997"/>
                </a:lnTo>
                <a:lnTo>
                  <a:pt x="299" y="997"/>
                </a:lnTo>
                <a:lnTo>
                  <a:pt x="299" y="996"/>
                </a:lnTo>
                <a:lnTo>
                  <a:pt x="298" y="996"/>
                </a:lnTo>
                <a:lnTo>
                  <a:pt x="299" y="995"/>
                </a:lnTo>
                <a:lnTo>
                  <a:pt x="301" y="993"/>
                </a:lnTo>
                <a:lnTo>
                  <a:pt x="302" y="993"/>
                </a:lnTo>
                <a:lnTo>
                  <a:pt x="304" y="993"/>
                </a:lnTo>
                <a:lnTo>
                  <a:pt x="305" y="994"/>
                </a:lnTo>
                <a:lnTo>
                  <a:pt x="306" y="994"/>
                </a:lnTo>
                <a:lnTo>
                  <a:pt x="310" y="995"/>
                </a:lnTo>
                <a:lnTo>
                  <a:pt x="310" y="993"/>
                </a:lnTo>
                <a:lnTo>
                  <a:pt x="310" y="992"/>
                </a:lnTo>
                <a:lnTo>
                  <a:pt x="310" y="985"/>
                </a:lnTo>
                <a:lnTo>
                  <a:pt x="310" y="983"/>
                </a:lnTo>
                <a:lnTo>
                  <a:pt x="310" y="982"/>
                </a:lnTo>
                <a:lnTo>
                  <a:pt x="310" y="979"/>
                </a:lnTo>
                <a:lnTo>
                  <a:pt x="310" y="978"/>
                </a:lnTo>
                <a:lnTo>
                  <a:pt x="310" y="977"/>
                </a:lnTo>
                <a:lnTo>
                  <a:pt x="310" y="976"/>
                </a:lnTo>
                <a:lnTo>
                  <a:pt x="310" y="969"/>
                </a:lnTo>
                <a:lnTo>
                  <a:pt x="310" y="964"/>
                </a:lnTo>
                <a:lnTo>
                  <a:pt x="310" y="961"/>
                </a:lnTo>
                <a:lnTo>
                  <a:pt x="310" y="958"/>
                </a:lnTo>
                <a:lnTo>
                  <a:pt x="310" y="957"/>
                </a:lnTo>
                <a:lnTo>
                  <a:pt x="310" y="956"/>
                </a:lnTo>
                <a:lnTo>
                  <a:pt x="309" y="956"/>
                </a:lnTo>
                <a:lnTo>
                  <a:pt x="306" y="956"/>
                </a:lnTo>
                <a:lnTo>
                  <a:pt x="303" y="956"/>
                </a:lnTo>
                <a:lnTo>
                  <a:pt x="301" y="955"/>
                </a:lnTo>
                <a:lnTo>
                  <a:pt x="300" y="953"/>
                </a:lnTo>
                <a:lnTo>
                  <a:pt x="299" y="953"/>
                </a:lnTo>
                <a:lnTo>
                  <a:pt x="298" y="953"/>
                </a:lnTo>
                <a:lnTo>
                  <a:pt x="298" y="952"/>
                </a:lnTo>
                <a:lnTo>
                  <a:pt x="298" y="952"/>
                </a:lnTo>
                <a:lnTo>
                  <a:pt x="297" y="951"/>
                </a:lnTo>
                <a:lnTo>
                  <a:pt x="296" y="950"/>
                </a:lnTo>
                <a:lnTo>
                  <a:pt x="296" y="949"/>
                </a:lnTo>
                <a:lnTo>
                  <a:pt x="298" y="947"/>
                </a:lnTo>
                <a:lnTo>
                  <a:pt x="298" y="946"/>
                </a:lnTo>
                <a:lnTo>
                  <a:pt x="298" y="945"/>
                </a:lnTo>
                <a:lnTo>
                  <a:pt x="295" y="943"/>
                </a:lnTo>
                <a:lnTo>
                  <a:pt x="294" y="943"/>
                </a:lnTo>
                <a:lnTo>
                  <a:pt x="293" y="942"/>
                </a:lnTo>
                <a:lnTo>
                  <a:pt x="296" y="939"/>
                </a:lnTo>
                <a:lnTo>
                  <a:pt x="296" y="938"/>
                </a:lnTo>
                <a:lnTo>
                  <a:pt x="297" y="937"/>
                </a:lnTo>
                <a:lnTo>
                  <a:pt x="298" y="937"/>
                </a:lnTo>
                <a:lnTo>
                  <a:pt x="298" y="936"/>
                </a:lnTo>
                <a:lnTo>
                  <a:pt x="298" y="936"/>
                </a:lnTo>
                <a:lnTo>
                  <a:pt x="299" y="935"/>
                </a:lnTo>
                <a:lnTo>
                  <a:pt x="300" y="935"/>
                </a:lnTo>
                <a:lnTo>
                  <a:pt x="301" y="934"/>
                </a:lnTo>
                <a:lnTo>
                  <a:pt x="302" y="934"/>
                </a:lnTo>
                <a:lnTo>
                  <a:pt x="303" y="933"/>
                </a:lnTo>
                <a:lnTo>
                  <a:pt x="304" y="933"/>
                </a:lnTo>
                <a:lnTo>
                  <a:pt x="305" y="933"/>
                </a:lnTo>
                <a:lnTo>
                  <a:pt x="306" y="933"/>
                </a:lnTo>
                <a:lnTo>
                  <a:pt x="307" y="933"/>
                </a:lnTo>
                <a:lnTo>
                  <a:pt x="308" y="933"/>
                </a:lnTo>
                <a:lnTo>
                  <a:pt x="310" y="933"/>
                </a:lnTo>
                <a:lnTo>
                  <a:pt x="310" y="933"/>
                </a:lnTo>
                <a:lnTo>
                  <a:pt x="311" y="933"/>
                </a:lnTo>
                <a:lnTo>
                  <a:pt x="312" y="933"/>
                </a:lnTo>
                <a:lnTo>
                  <a:pt x="316" y="933"/>
                </a:lnTo>
                <a:lnTo>
                  <a:pt x="318" y="933"/>
                </a:lnTo>
                <a:lnTo>
                  <a:pt x="319" y="933"/>
                </a:lnTo>
                <a:lnTo>
                  <a:pt x="321" y="933"/>
                </a:lnTo>
                <a:lnTo>
                  <a:pt x="321" y="932"/>
                </a:lnTo>
                <a:lnTo>
                  <a:pt x="321" y="931"/>
                </a:lnTo>
                <a:lnTo>
                  <a:pt x="321" y="930"/>
                </a:lnTo>
                <a:lnTo>
                  <a:pt x="321" y="929"/>
                </a:lnTo>
                <a:lnTo>
                  <a:pt x="322" y="929"/>
                </a:lnTo>
                <a:lnTo>
                  <a:pt x="323" y="929"/>
                </a:lnTo>
                <a:lnTo>
                  <a:pt x="324" y="929"/>
                </a:lnTo>
                <a:lnTo>
                  <a:pt x="325" y="929"/>
                </a:lnTo>
                <a:lnTo>
                  <a:pt x="325" y="930"/>
                </a:lnTo>
                <a:lnTo>
                  <a:pt x="325" y="932"/>
                </a:lnTo>
                <a:lnTo>
                  <a:pt x="325" y="933"/>
                </a:lnTo>
                <a:lnTo>
                  <a:pt x="323" y="933"/>
                </a:lnTo>
                <a:lnTo>
                  <a:pt x="321" y="933"/>
                </a:lnTo>
                <a:lnTo>
                  <a:pt x="321" y="934"/>
                </a:lnTo>
                <a:lnTo>
                  <a:pt x="321" y="936"/>
                </a:lnTo>
                <a:lnTo>
                  <a:pt x="322" y="938"/>
                </a:lnTo>
                <a:lnTo>
                  <a:pt x="322" y="940"/>
                </a:lnTo>
                <a:lnTo>
                  <a:pt x="323" y="941"/>
                </a:lnTo>
                <a:lnTo>
                  <a:pt x="327" y="945"/>
                </a:lnTo>
                <a:lnTo>
                  <a:pt x="328" y="946"/>
                </a:lnTo>
                <a:lnTo>
                  <a:pt x="330" y="948"/>
                </a:lnTo>
                <a:lnTo>
                  <a:pt x="330" y="949"/>
                </a:lnTo>
                <a:lnTo>
                  <a:pt x="331" y="950"/>
                </a:lnTo>
                <a:lnTo>
                  <a:pt x="332" y="950"/>
                </a:lnTo>
                <a:lnTo>
                  <a:pt x="333" y="950"/>
                </a:lnTo>
                <a:lnTo>
                  <a:pt x="334" y="950"/>
                </a:lnTo>
                <a:lnTo>
                  <a:pt x="334" y="950"/>
                </a:lnTo>
                <a:lnTo>
                  <a:pt x="335" y="950"/>
                </a:lnTo>
                <a:lnTo>
                  <a:pt x="336" y="950"/>
                </a:lnTo>
                <a:lnTo>
                  <a:pt x="337" y="950"/>
                </a:lnTo>
                <a:lnTo>
                  <a:pt x="337" y="951"/>
                </a:lnTo>
                <a:lnTo>
                  <a:pt x="337" y="952"/>
                </a:lnTo>
                <a:lnTo>
                  <a:pt x="337" y="953"/>
                </a:lnTo>
                <a:lnTo>
                  <a:pt x="337" y="953"/>
                </a:lnTo>
                <a:lnTo>
                  <a:pt x="337" y="954"/>
                </a:lnTo>
                <a:lnTo>
                  <a:pt x="338" y="954"/>
                </a:lnTo>
                <a:lnTo>
                  <a:pt x="340" y="954"/>
                </a:lnTo>
                <a:lnTo>
                  <a:pt x="342" y="954"/>
                </a:lnTo>
                <a:lnTo>
                  <a:pt x="343" y="954"/>
                </a:lnTo>
                <a:lnTo>
                  <a:pt x="345" y="954"/>
                </a:lnTo>
                <a:lnTo>
                  <a:pt x="346" y="954"/>
                </a:lnTo>
                <a:lnTo>
                  <a:pt x="347" y="954"/>
                </a:lnTo>
                <a:lnTo>
                  <a:pt x="348" y="954"/>
                </a:lnTo>
                <a:lnTo>
                  <a:pt x="348" y="953"/>
                </a:lnTo>
                <a:lnTo>
                  <a:pt x="349" y="953"/>
                </a:lnTo>
                <a:lnTo>
                  <a:pt x="349" y="952"/>
                </a:lnTo>
                <a:lnTo>
                  <a:pt x="350" y="952"/>
                </a:lnTo>
                <a:lnTo>
                  <a:pt x="351" y="952"/>
                </a:lnTo>
                <a:lnTo>
                  <a:pt x="351" y="953"/>
                </a:lnTo>
                <a:lnTo>
                  <a:pt x="352" y="952"/>
                </a:lnTo>
                <a:lnTo>
                  <a:pt x="353" y="951"/>
                </a:lnTo>
                <a:lnTo>
                  <a:pt x="353" y="950"/>
                </a:lnTo>
                <a:lnTo>
                  <a:pt x="354" y="950"/>
                </a:lnTo>
                <a:lnTo>
                  <a:pt x="354" y="949"/>
                </a:lnTo>
                <a:lnTo>
                  <a:pt x="356" y="948"/>
                </a:lnTo>
                <a:lnTo>
                  <a:pt x="357" y="948"/>
                </a:lnTo>
                <a:lnTo>
                  <a:pt x="357" y="947"/>
                </a:lnTo>
                <a:lnTo>
                  <a:pt x="357" y="946"/>
                </a:lnTo>
                <a:lnTo>
                  <a:pt x="357" y="946"/>
                </a:lnTo>
                <a:lnTo>
                  <a:pt x="357" y="945"/>
                </a:lnTo>
                <a:lnTo>
                  <a:pt x="356" y="945"/>
                </a:lnTo>
                <a:lnTo>
                  <a:pt x="356" y="944"/>
                </a:lnTo>
                <a:lnTo>
                  <a:pt x="356" y="943"/>
                </a:lnTo>
                <a:lnTo>
                  <a:pt x="355" y="942"/>
                </a:lnTo>
                <a:lnTo>
                  <a:pt x="355" y="941"/>
                </a:lnTo>
                <a:lnTo>
                  <a:pt x="354" y="941"/>
                </a:lnTo>
                <a:lnTo>
                  <a:pt x="354" y="941"/>
                </a:lnTo>
                <a:lnTo>
                  <a:pt x="356" y="941"/>
                </a:lnTo>
                <a:lnTo>
                  <a:pt x="356" y="940"/>
                </a:lnTo>
                <a:lnTo>
                  <a:pt x="356" y="939"/>
                </a:lnTo>
                <a:lnTo>
                  <a:pt x="356" y="938"/>
                </a:lnTo>
                <a:lnTo>
                  <a:pt x="357" y="938"/>
                </a:lnTo>
                <a:lnTo>
                  <a:pt x="357" y="938"/>
                </a:lnTo>
                <a:lnTo>
                  <a:pt x="358" y="938"/>
                </a:lnTo>
                <a:lnTo>
                  <a:pt x="359" y="938"/>
                </a:lnTo>
                <a:lnTo>
                  <a:pt x="360" y="938"/>
                </a:lnTo>
                <a:lnTo>
                  <a:pt x="360" y="939"/>
                </a:lnTo>
                <a:lnTo>
                  <a:pt x="360" y="941"/>
                </a:lnTo>
                <a:lnTo>
                  <a:pt x="359" y="942"/>
                </a:lnTo>
                <a:lnTo>
                  <a:pt x="358" y="945"/>
                </a:lnTo>
                <a:lnTo>
                  <a:pt x="357" y="946"/>
                </a:lnTo>
                <a:lnTo>
                  <a:pt x="357" y="948"/>
                </a:lnTo>
                <a:lnTo>
                  <a:pt x="356" y="949"/>
                </a:lnTo>
                <a:lnTo>
                  <a:pt x="355" y="949"/>
                </a:lnTo>
                <a:lnTo>
                  <a:pt x="353" y="951"/>
                </a:lnTo>
                <a:lnTo>
                  <a:pt x="352" y="953"/>
                </a:lnTo>
                <a:lnTo>
                  <a:pt x="350" y="955"/>
                </a:lnTo>
                <a:lnTo>
                  <a:pt x="352" y="955"/>
                </a:lnTo>
                <a:lnTo>
                  <a:pt x="353" y="956"/>
                </a:lnTo>
                <a:lnTo>
                  <a:pt x="354" y="956"/>
                </a:lnTo>
                <a:lnTo>
                  <a:pt x="355" y="956"/>
                </a:lnTo>
                <a:lnTo>
                  <a:pt x="356" y="956"/>
                </a:lnTo>
                <a:lnTo>
                  <a:pt x="357" y="956"/>
                </a:lnTo>
                <a:lnTo>
                  <a:pt x="357" y="956"/>
                </a:lnTo>
                <a:lnTo>
                  <a:pt x="358" y="956"/>
                </a:lnTo>
                <a:lnTo>
                  <a:pt x="359" y="956"/>
                </a:lnTo>
                <a:lnTo>
                  <a:pt x="360" y="956"/>
                </a:lnTo>
                <a:lnTo>
                  <a:pt x="361" y="956"/>
                </a:lnTo>
                <a:lnTo>
                  <a:pt x="362" y="956"/>
                </a:lnTo>
                <a:lnTo>
                  <a:pt x="363" y="956"/>
                </a:lnTo>
                <a:lnTo>
                  <a:pt x="364" y="955"/>
                </a:lnTo>
                <a:lnTo>
                  <a:pt x="366" y="955"/>
                </a:lnTo>
                <a:lnTo>
                  <a:pt x="367" y="955"/>
                </a:lnTo>
                <a:lnTo>
                  <a:pt x="368" y="954"/>
                </a:lnTo>
                <a:lnTo>
                  <a:pt x="369" y="954"/>
                </a:lnTo>
                <a:lnTo>
                  <a:pt x="369" y="953"/>
                </a:lnTo>
                <a:lnTo>
                  <a:pt x="372" y="952"/>
                </a:lnTo>
                <a:lnTo>
                  <a:pt x="373" y="951"/>
                </a:lnTo>
                <a:lnTo>
                  <a:pt x="374" y="951"/>
                </a:lnTo>
                <a:lnTo>
                  <a:pt x="375" y="950"/>
                </a:lnTo>
                <a:lnTo>
                  <a:pt x="376" y="949"/>
                </a:lnTo>
                <a:lnTo>
                  <a:pt x="377" y="948"/>
                </a:lnTo>
                <a:lnTo>
                  <a:pt x="378" y="948"/>
                </a:lnTo>
                <a:lnTo>
                  <a:pt x="379" y="947"/>
                </a:lnTo>
                <a:lnTo>
                  <a:pt x="381" y="945"/>
                </a:lnTo>
                <a:lnTo>
                  <a:pt x="382" y="945"/>
                </a:lnTo>
                <a:lnTo>
                  <a:pt x="383" y="944"/>
                </a:lnTo>
                <a:lnTo>
                  <a:pt x="384" y="944"/>
                </a:lnTo>
                <a:lnTo>
                  <a:pt x="385" y="944"/>
                </a:lnTo>
                <a:lnTo>
                  <a:pt x="387" y="944"/>
                </a:lnTo>
                <a:lnTo>
                  <a:pt x="388" y="944"/>
                </a:lnTo>
                <a:lnTo>
                  <a:pt x="389" y="944"/>
                </a:lnTo>
                <a:lnTo>
                  <a:pt x="392" y="946"/>
                </a:lnTo>
                <a:lnTo>
                  <a:pt x="392" y="947"/>
                </a:lnTo>
                <a:lnTo>
                  <a:pt x="392" y="948"/>
                </a:lnTo>
                <a:lnTo>
                  <a:pt x="391" y="948"/>
                </a:lnTo>
                <a:lnTo>
                  <a:pt x="390" y="949"/>
                </a:lnTo>
                <a:lnTo>
                  <a:pt x="387" y="949"/>
                </a:lnTo>
                <a:lnTo>
                  <a:pt x="386" y="949"/>
                </a:lnTo>
                <a:lnTo>
                  <a:pt x="385" y="949"/>
                </a:lnTo>
                <a:lnTo>
                  <a:pt x="385" y="950"/>
                </a:lnTo>
                <a:lnTo>
                  <a:pt x="383" y="950"/>
                </a:lnTo>
                <a:lnTo>
                  <a:pt x="382" y="950"/>
                </a:lnTo>
                <a:lnTo>
                  <a:pt x="381" y="950"/>
                </a:lnTo>
                <a:lnTo>
                  <a:pt x="381" y="949"/>
                </a:lnTo>
                <a:lnTo>
                  <a:pt x="381" y="948"/>
                </a:lnTo>
                <a:lnTo>
                  <a:pt x="380" y="948"/>
                </a:lnTo>
                <a:lnTo>
                  <a:pt x="380" y="947"/>
                </a:lnTo>
                <a:lnTo>
                  <a:pt x="379" y="947"/>
                </a:lnTo>
                <a:lnTo>
                  <a:pt x="379" y="948"/>
                </a:lnTo>
                <a:lnTo>
                  <a:pt x="378" y="948"/>
                </a:lnTo>
                <a:lnTo>
                  <a:pt x="377" y="949"/>
                </a:lnTo>
                <a:lnTo>
                  <a:pt x="376" y="949"/>
                </a:lnTo>
                <a:lnTo>
                  <a:pt x="376" y="950"/>
                </a:lnTo>
                <a:lnTo>
                  <a:pt x="375" y="950"/>
                </a:lnTo>
                <a:lnTo>
                  <a:pt x="375" y="951"/>
                </a:lnTo>
                <a:lnTo>
                  <a:pt x="374" y="951"/>
                </a:lnTo>
                <a:lnTo>
                  <a:pt x="373" y="952"/>
                </a:lnTo>
                <a:lnTo>
                  <a:pt x="372" y="952"/>
                </a:lnTo>
                <a:lnTo>
                  <a:pt x="371" y="953"/>
                </a:lnTo>
                <a:lnTo>
                  <a:pt x="369" y="953"/>
                </a:lnTo>
                <a:lnTo>
                  <a:pt x="368" y="954"/>
                </a:lnTo>
                <a:lnTo>
                  <a:pt x="366" y="955"/>
                </a:lnTo>
                <a:lnTo>
                  <a:pt x="364" y="956"/>
                </a:lnTo>
                <a:lnTo>
                  <a:pt x="363" y="956"/>
                </a:lnTo>
                <a:lnTo>
                  <a:pt x="360" y="956"/>
                </a:lnTo>
                <a:lnTo>
                  <a:pt x="358" y="956"/>
                </a:lnTo>
                <a:lnTo>
                  <a:pt x="357" y="956"/>
                </a:lnTo>
                <a:lnTo>
                  <a:pt x="357" y="957"/>
                </a:lnTo>
                <a:lnTo>
                  <a:pt x="357" y="958"/>
                </a:lnTo>
                <a:lnTo>
                  <a:pt x="357" y="959"/>
                </a:lnTo>
                <a:lnTo>
                  <a:pt x="357" y="960"/>
                </a:lnTo>
                <a:lnTo>
                  <a:pt x="357" y="961"/>
                </a:lnTo>
                <a:lnTo>
                  <a:pt x="356" y="961"/>
                </a:lnTo>
                <a:lnTo>
                  <a:pt x="355" y="961"/>
                </a:lnTo>
                <a:lnTo>
                  <a:pt x="355" y="962"/>
                </a:lnTo>
                <a:lnTo>
                  <a:pt x="355" y="963"/>
                </a:lnTo>
                <a:lnTo>
                  <a:pt x="355" y="964"/>
                </a:lnTo>
                <a:lnTo>
                  <a:pt x="354" y="964"/>
                </a:lnTo>
                <a:lnTo>
                  <a:pt x="353" y="964"/>
                </a:lnTo>
                <a:lnTo>
                  <a:pt x="352" y="964"/>
                </a:lnTo>
                <a:lnTo>
                  <a:pt x="352" y="965"/>
                </a:lnTo>
                <a:lnTo>
                  <a:pt x="352" y="965"/>
                </a:lnTo>
                <a:lnTo>
                  <a:pt x="351" y="965"/>
                </a:lnTo>
                <a:lnTo>
                  <a:pt x="350" y="965"/>
                </a:lnTo>
                <a:lnTo>
                  <a:pt x="350" y="967"/>
                </a:lnTo>
                <a:lnTo>
                  <a:pt x="350" y="972"/>
                </a:lnTo>
                <a:lnTo>
                  <a:pt x="350" y="973"/>
                </a:lnTo>
                <a:lnTo>
                  <a:pt x="350" y="975"/>
                </a:lnTo>
                <a:lnTo>
                  <a:pt x="350" y="977"/>
                </a:lnTo>
                <a:lnTo>
                  <a:pt x="351" y="978"/>
                </a:lnTo>
                <a:lnTo>
                  <a:pt x="352" y="980"/>
                </a:lnTo>
                <a:lnTo>
                  <a:pt x="354" y="982"/>
                </a:lnTo>
                <a:lnTo>
                  <a:pt x="355" y="983"/>
                </a:lnTo>
                <a:lnTo>
                  <a:pt x="356" y="984"/>
                </a:lnTo>
                <a:lnTo>
                  <a:pt x="358" y="986"/>
                </a:lnTo>
                <a:lnTo>
                  <a:pt x="359" y="987"/>
                </a:lnTo>
                <a:lnTo>
                  <a:pt x="360" y="986"/>
                </a:lnTo>
                <a:lnTo>
                  <a:pt x="361" y="986"/>
                </a:lnTo>
                <a:lnTo>
                  <a:pt x="361" y="985"/>
                </a:lnTo>
                <a:lnTo>
                  <a:pt x="362" y="984"/>
                </a:lnTo>
                <a:lnTo>
                  <a:pt x="363" y="984"/>
                </a:lnTo>
                <a:lnTo>
                  <a:pt x="364" y="985"/>
                </a:lnTo>
                <a:lnTo>
                  <a:pt x="363" y="987"/>
                </a:lnTo>
                <a:lnTo>
                  <a:pt x="364" y="987"/>
                </a:lnTo>
                <a:lnTo>
                  <a:pt x="366" y="989"/>
                </a:lnTo>
                <a:lnTo>
                  <a:pt x="367" y="990"/>
                </a:lnTo>
                <a:lnTo>
                  <a:pt x="368" y="990"/>
                </a:lnTo>
                <a:lnTo>
                  <a:pt x="367" y="991"/>
                </a:lnTo>
                <a:lnTo>
                  <a:pt x="363" y="990"/>
                </a:lnTo>
                <a:lnTo>
                  <a:pt x="361" y="989"/>
                </a:lnTo>
                <a:lnTo>
                  <a:pt x="359" y="987"/>
                </a:lnTo>
                <a:lnTo>
                  <a:pt x="357" y="985"/>
                </a:lnTo>
                <a:lnTo>
                  <a:pt x="355" y="984"/>
                </a:lnTo>
                <a:lnTo>
                  <a:pt x="355" y="983"/>
                </a:lnTo>
                <a:lnTo>
                  <a:pt x="354" y="983"/>
                </a:lnTo>
                <a:lnTo>
                  <a:pt x="353" y="982"/>
                </a:lnTo>
                <a:lnTo>
                  <a:pt x="353" y="981"/>
                </a:lnTo>
                <a:lnTo>
                  <a:pt x="352" y="981"/>
                </a:lnTo>
                <a:lnTo>
                  <a:pt x="352" y="980"/>
                </a:lnTo>
                <a:lnTo>
                  <a:pt x="351" y="979"/>
                </a:lnTo>
                <a:lnTo>
                  <a:pt x="351" y="978"/>
                </a:lnTo>
                <a:lnTo>
                  <a:pt x="350" y="978"/>
                </a:lnTo>
                <a:lnTo>
                  <a:pt x="350" y="977"/>
                </a:lnTo>
                <a:lnTo>
                  <a:pt x="350" y="976"/>
                </a:lnTo>
                <a:lnTo>
                  <a:pt x="350" y="975"/>
                </a:lnTo>
                <a:lnTo>
                  <a:pt x="350" y="974"/>
                </a:lnTo>
                <a:lnTo>
                  <a:pt x="350" y="973"/>
                </a:lnTo>
                <a:lnTo>
                  <a:pt x="350" y="972"/>
                </a:lnTo>
                <a:lnTo>
                  <a:pt x="350" y="971"/>
                </a:lnTo>
                <a:lnTo>
                  <a:pt x="350" y="967"/>
                </a:lnTo>
                <a:lnTo>
                  <a:pt x="349" y="965"/>
                </a:lnTo>
                <a:lnTo>
                  <a:pt x="350" y="965"/>
                </a:lnTo>
                <a:lnTo>
                  <a:pt x="349" y="964"/>
                </a:lnTo>
                <a:lnTo>
                  <a:pt x="349" y="962"/>
                </a:lnTo>
                <a:lnTo>
                  <a:pt x="349" y="961"/>
                </a:lnTo>
                <a:lnTo>
                  <a:pt x="348" y="961"/>
                </a:lnTo>
                <a:lnTo>
                  <a:pt x="347" y="961"/>
                </a:lnTo>
                <a:lnTo>
                  <a:pt x="346" y="961"/>
                </a:lnTo>
                <a:lnTo>
                  <a:pt x="345" y="961"/>
                </a:lnTo>
                <a:lnTo>
                  <a:pt x="345" y="961"/>
                </a:lnTo>
                <a:lnTo>
                  <a:pt x="345" y="960"/>
                </a:lnTo>
                <a:lnTo>
                  <a:pt x="347" y="960"/>
                </a:lnTo>
                <a:lnTo>
                  <a:pt x="349" y="960"/>
                </a:lnTo>
                <a:lnTo>
                  <a:pt x="349" y="958"/>
                </a:lnTo>
                <a:lnTo>
                  <a:pt x="350" y="957"/>
                </a:lnTo>
                <a:lnTo>
                  <a:pt x="350" y="956"/>
                </a:lnTo>
                <a:lnTo>
                  <a:pt x="350" y="955"/>
                </a:lnTo>
                <a:lnTo>
                  <a:pt x="348" y="955"/>
                </a:lnTo>
                <a:lnTo>
                  <a:pt x="346" y="955"/>
                </a:lnTo>
                <a:lnTo>
                  <a:pt x="345" y="955"/>
                </a:lnTo>
                <a:lnTo>
                  <a:pt x="343" y="955"/>
                </a:lnTo>
                <a:lnTo>
                  <a:pt x="339" y="955"/>
                </a:lnTo>
                <a:lnTo>
                  <a:pt x="338" y="955"/>
                </a:lnTo>
                <a:lnTo>
                  <a:pt x="336" y="955"/>
                </a:lnTo>
                <a:lnTo>
                  <a:pt x="334" y="955"/>
                </a:lnTo>
                <a:lnTo>
                  <a:pt x="332" y="955"/>
                </a:lnTo>
                <a:lnTo>
                  <a:pt x="332" y="957"/>
                </a:lnTo>
                <a:lnTo>
                  <a:pt x="332" y="958"/>
                </a:lnTo>
                <a:lnTo>
                  <a:pt x="331" y="958"/>
                </a:lnTo>
                <a:lnTo>
                  <a:pt x="330" y="958"/>
                </a:lnTo>
                <a:lnTo>
                  <a:pt x="329" y="958"/>
                </a:lnTo>
                <a:lnTo>
                  <a:pt x="328" y="958"/>
                </a:lnTo>
                <a:lnTo>
                  <a:pt x="326" y="958"/>
                </a:lnTo>
                <a:lnTo>
                  <a:pt x="324" y="958"/>
                </a:lnTo>
                <a:lnTo>
                  <a:pt x="324" y="959"/>
                </a:lnTo>
                <a:lnTo>
                  <a:pt x="324" y="960"/>
                </a:lnTo>
                <a:lnTo>
                  <a:pt x="324" y="961"/>
                </a:lnTo>
                <a:lnTo>
                  <a:pt x="328" y="964"/>
                </a:lnTo>
                <a:lnTo>
                  <a:pt x="329" y="964"/>
                </a:lnTo>
                <a:lnTo>
                  <a:pt x="328" y="964"/>
                </a:lnTo>
                <a:lnTo>
                  <a:pt x="326" y="966"/>
                </a:lnTo>
                <a:lnTo>
                  <a:pt x="325" y="966"/>
                </a:lnTo>
                <a:lnTo>
                  <a:pt x="325" y="968"/>
                </a:lnTo>
                <a:lnTo>
                  <a:pt x="324" y="969"/>
                </a:lnTo>
                <a:lnTo>
                  <a:pt x="323" y="971"/>
                </a:lnTo>
                <a:lnTo>
                  <a:pt x="323" y="973"/>
                </a:lnTo>
                <a:lnTo>
                  <a:pt x="323" y="975"/>
                </a:lnTo>
                <a:lnTo>
                  <a:pt x="323" y="976"/>
                </a:lnTo>
                <a:lnTo>
                  <a:pt x="323" y="980"/>
                </a:lnTo>
                <a:lnTo>
                  <a:pt x="323" y="981"/>
                </a:lnTo>
                <a:lnTo>
                  <a:pt x="322" y="981"/>
                </a:lnTo>
                <a:lnTo>
                  <a:pt x="322" y="979"/>
                </a:lnTo>
                <a:lnTo>
                  <a:pt x="322" y="975"/>
                </a:lnTo>
                <a:lnTo>
                  <a:pt x="322" y="974"/>
                </a:lnTo>
                <a:lnTo>
                  <a:pt x="322" y="973"/>
                </a:lnTo>
                <a:lnTo>
                  <a:pt x="322" y="972"/>
                </a:lnTo>
                <a:lnTo>
                  <a:pt x="323" y="971"/>
                </a:lnTo>
                <a:lnTo>
                  <a:pt x="323" y="970"/>
                </a:lnTo>
                <a:lnTo>
                  <a:pt x="323" y="969"/>
                </a:lnTo>
                <a:lnTo>
                  <a:pt x="324" y="968"/>
                </a:lnTo>
                <a:lnTo>
                  <a:pt x="324" y="967"/>
                </a:lnTo>
                <a:lnTo>
                  <a:pt x="325" y="967"/>
                </a:lnTo>
                <a:lnTo>
                  <a:pt x="325" y="966"/>
                </a:lnTo>
                <a:lnTo>
                  <a:pt x="327" y="964"/>
                </a:lnTo>
                <a:lnTo>
                  <a:pt x="323" y="962"/>
                </a:lnTo>
                <a:lnTo>
                  <a:pt x="323" y="961"/>
                </a:lnTo>
                <a:lnTo>
                  <a:pt x="322" y="960"/>
                </a:lnTo>
                <a:lnTo>
                  <a:pt x="321" y="959"/>
                </a:lnTo>
                <a:lnTo>
                  <a:pt x="320" y="958"/>
                </a:lnTo>
                <a:lnTo>
                  <a:pt x="317" y="957"/>
                </a:lnTo>
                <a:lnTo>
                  <a:pt x="318" y="958"/>
                </a:lnTo>
                <a:lnTo>
                  <a:pt x="317" y="958"/>
                </a:lnTo>
                <a:lnTo>
                  <a:pt x="316" y="960"/>
                </a:lnTo>
                <a:lnTo>
                  <a:pt x="316" y="959"/>
                </a:lnTo>
                <a:lnTo>
                  <a:pt x="315" y="959"/>
                </a:lnTo>
                <a:lnTo>
                  <a:pt x="314" y="959"/>
                </a:lnTo>
                <a:lnTo>
                  <a:pt x="313" y="959"/>
                </a:lnTo>
                <a:lnTo>
                  <a:pt x="312" y="959"/>
                </a:lnTo>
                <a:lnTo>
                  <a:pt x="312" y="961"/>
                </a:lnTo>
                <a:lnTo>
                  <a:pt x="312" y="964"/>
                </a:lnTo>
                <a:lnTo>
                  <a:pt x="312" y="967"/>
                </a:lnTo>
                <a:lnTo>
                  <a:pt x="312" y="969"/>
                </a:lnTo>
                <a:lnTo>
                  <a:pt x="312" y="977"/>
                </a:lnTo>
                <a:lnTo>
                  <a:pt x="312" y="978"/>
                </a:lnTo>
                <a:lnTo>
                  <a:pt x="312" y="979"/>
                </a:lnTo>
                <a:lnTo>
                  <a:pt x="312" y="981"/>
                </a:lnTo>
                <a:lnTo>
                  <a:pt x="312" y="982"/>
                </a:lnTo>
                <a:lnTo>
                  <a:pt x="312" y="984"/>
                </a:lnTo>
                <a:lnTo>
                  <a:pt x="312" y="985"/>
                </a:lnTo>
                <a:lnTo>
                  <a:pt x="312" y="986"/>
                </a:lnTo>
                <a:lnTo>
                  <a:pt x="312" y="992"/>
                </a:lnTo>
                <a:lnTo>
                  <a:pt x="312" y="995"/>
                </a:lnTo>
                <a:lnTo>
                  <a:pt x="312" y="996"/>
                </a:lnTo>
                <a:lnTo>
                  <a:pt x="312" y="998"/>
                </a:lnTo>
                <a:lnTo>
                  <a:pt x="311" y="1001"/>
                </a:lnTo>
                <a:lnTo>
                  <a:pt x="315" y="1002"/>
                </a:lnTo>
                <a:lnTo>
                  <a:pt x="320" y="1002"/>
                </a:lnTo>
                <a:lnTo>
                  <a:pt x="320" y="1003"/>
                </a:lnTo>
                <a:lnTo>
                  <a:pt x="321" y="1003"/>
                </a:lnTo>
                <a:lnTo>
                  <a:pt x="322" y="1003"/>
                </a:lnTo>
                <a:lnTo>
                  <a:pt x="322" y="1003"/>
                </a:lnTo>
                <a:lnTo>
                  <a:pt x="323" y="1003"/>
                </a:lnTo>
                <a:lnTo>
                  <a:pt x="324" y="1003"/>
                </a:lnTo>
                <a:lnTo>
                  <a:pt x="325" y="1003"/>
                </a:lnTo>
                <a:lnTo>
                  <a:pt x="325" y="1002"/>
                </a:lnTo>
                <a:lnTo>
                  <a:pt x="326" y="1002"/>
                </a:lnTo>
                <a:lnTo>
                  <a:pt x="326" y="1001"/>
                </a:lnTo>
                <a:lnTo>
                  <a:pt x="327" y="1001"/>
                </a:lnTo>
                <a:lnTo>
                  <a:pt x="328" y="1000"/>
                </a:lnTo>
                <a:lnTo>
                  <a:pt x="328" y="999"/>
                </a:lnTo>
                <a:lnTo>
                  <a:pt x="329" y="999"/>
                </a:lnTo>
                <a:lnTo>
                  <a:pt x="330" y="1001"/>
                </a:lnTo>
                <a:lnTo>
                  <a:pt x="331" y="1002"/>
                </a:lnTo>
                <a:lnTo>
                  <a:pt x="330" y="1002"/>
                </a:lnTo>
                <a:lnTo>
                  <a:pt x="328" y="1003"/>
                </a:lnTo>
                <a:lnTo>
                  <a:pt x="326" y="1003"/>
                </a:lnTo>
                <a:lnTo>
                  <a:pt x="325" y="1003"/>
                </a:lnTo>
                <a:lnTo>
                  <a:pt x="324" y="1003"/>
                </a:lnTo>
                <a:lnTo>
                  <a:pt x="323" y="1003"/>
                </a:lnTo>
                <a:lnTo>
                  <a:pt x="322" y="1003"/>
                </a:lnTo>
                <a:lnTo>
                  <a:pt x="320" y="1003"/>
                </a:lnTo>
                <a:lnTo>
                  <a:pt x="319" y="1003"/>
                </a:lnTo>
                <a:lnTo>
                  <a:pt x="319" y="1004"/>
                </a:lnTo>
                <a:lnTo>
                  <a:pt x="319" y="1005"/>
                </a:lnTo>
                <a:lnTo>
                  <a:pt x="319" y="1006"/>
                </a:lnTo>
                <a:lnTo>
                  <a:pt x="317" y="1005"/>
                </a:lnTo>
                <a:lnTo>
                  <a:pt x="316" y="1006"/>
                </a:lnTo>
                <a:lnTo>
                  <a:pt x="315" y="1006"/>
                </a:lnTo>
                <a:lnTo>
                  <a:pt x="314" y="1006"/>
                </a:lnTo>
                <a:lnTo>
                  <a:pt x="312" y="1006"/>
                </a:lnTo>
                <a:lnTo>
                  <a:pt x="311" y="1006"/>
                </a:lnTo>
                <a:lnTo>
                  <a:pt x="310" y="1005"/>
                </a:lnTo>
                <a:lnTo>
                  <a:pt x="310" y="1006"/>
                </a:lnTo>
                <a:lnTo>
                  <a:pt x="309" y="1008"/>
                </a:lnTo>
                <a:lnTo>
                  <a:pt x="308" y="1009"/>
                </a:lnTo>
                <a:lnTo>
                  <a:pt x="308" y="1010"/>
                </a:lnTo>
                <a:lnTo>
                  <a:pt x="307" y="1011"/>
                </a:lnTo>
                <a:lnTo>
                  <a:pt x="307" y="1012"/>
                </a:lnTo>
                <a:lnTo>
                  <a:pt x="306" y="1013"/>
                </a:lnTo>
                <a:lnTo>
                  <a:pt x="306" y="1014"/>
                </a:lnTo>
                <a:lnTo>
                  <a:pt x="306" y="1014"/>
                </a:lnTo>
                <a:lnTo>
                  <a:pt x="305" y="1015"/>
                </a:lnTo>
                <a:lnTo>
                  <a:pt x="305" y="1016"/>
                </a:lnTo>
                <a:lnTo>
                  <a:pt x="305" y="1017"/>
                </a:lnTo>
                <a:lnTo>
                  <a:pt x="305" y="1018"/>
                </a:lnTo>
                <a:lnTo>
                  <a:pt x="305" y="1019"/>
                </a:lnTo>
                <a:lnTo>
                  <a:pt x="308" y="1022"/>
                </a:lnTo>
                <a:lnTo>
                  <a:pt x="310" y="1024"/>
                </a:lnTo>
                <a:lnTo>
                  <a:pt x="310" y="1024"/>
                </a:lnTo>
                <a:lnTo>
                  <a:pt x="315" y="1024"/>
                </a:lnTo>
                <a:lnTo>
                  <a:pt x="323" y="1023"/>
                </a:lnTo>
                <a:lnTo>
                  <a:pt x="327" y="1023"/>
                </a:lnTo>
                <a:lnTo>
                  <a:pt x="338" y="1022"/>
                </a:lnTo>
                <a:lnTo>
                  <a:pt x="347" y="1021"/>
                </a:lnTo>
                <a:lnTo>
                  <a:pt x="364" y="1019"/>
                </a:lnTo>
                <a:lnTo>
                  <a:pt x="377" y="1018"/>
                </a:lnTo>
                <a:lnTo>
                  <a:pt x="378" y="1018"/>
                </a:lnTo>
                <a:lnTo>
                  <a:pt x="379" y="1018"/>
                </a:lnTo>
                <a:lnTo>
                  <a:pt x="381" y="1018"/>
                </a:lnTo>
                <a:lnTo>
                  <a:pt x="393" y="1017"/>
                </a:lnTo>
                <a:lnTo>
                  <a:pt x="396" y="1016"/>
                </a:lnTo>
                <a:lnTo>
                  <a:pt x="402" y="1016"/>
                </a:lnTo>
                <a:lnTo>
                  <a:pt x="407" y="1015"/>
                </a:lnTo>
                <a:lnTo>
                  <a:pt x="409" y="1015"/>
                </a:lnTo>
                <a:lnTo>
                  <a:pt x="410" y="1015"/>
                </a:lnTo>
                <a:lnTo>
                  <a:pt x="413" y="1014"/>
                </a:lnTo>
                <a:lnTo>
                  <a:pt x="414" y="1014"/>
                </a:lnTo>
                <a:lnTo>
                  <a:pt x="415" y="1014"/>
                </a:lnTo>
                <a:lnTo>
                  <a:pt x="414" y="1003"/>
                </a:lnTo>
                <a:lnTo>
                  <a:pt x="415" y="1003"/>
                </a:lnTo>
                <a:lnTo>
                  <a:pt x="415" y="1002"/>
                </a:lnTo>
                <a:lnTo>
                  <a:pt x="414" y="1002"/>
                </a:lnTo>
                <a:lnTo>
                  <a:pt x="405" y="1002"/>
                </a:lnTo>
                <a:lnTo>
                  <a:pt x="390" y="1002"/>
                </a:lnTo>
                <a:lnTo>
                  <a:pt x="390" y="999"/>
                </a:lnTo>
                <a:lnTo>
                  <a:pt x="390" y="998"/>
                </a:lnTo>
                <a:lnTo>
                  <a:pt x="387" y="999"/>
                </a:lnTo>
                <a:lnTo>
                  <a:pt x="386" y="998"/>
                </a:lnTo>
                <a:lnTo>
                  <a:pt x="383" y="996"/>
                </a:lnTo>
                <a:lnTo>
                  <a:pt x="383" y="995"/>
                </a:lnTo>
                <a:lnTo>
                  <a:pt x="382" y="995"/>
                </a:lnTo>
                <a:lnTo>
                  <a:pt x="382" y="991"/>
                </a:lnTo>
                <a:lnTo>
                  <a:pt x="379" y="992"/>
                </a:lnTo>
                <a:lnTo>
                  <a:pt x="378" y="992"/>
                </a:lnTo>
                <a:lnTo>
                  <a:pt x="379" y="989"/>
                </a:lnTo>
                <a:lnTo>
                  <a:pt x="380" y="986"/>
                </a:lnTo>
                <a:lnTo>
                  <a:pt x="383" y="986"/>
                </a:lnTo>
                <a:lnTo>
                  <a:pt x="385" y="982"/>
                </a:lnTo>
                <a:lnTo>
                  <a:pt x="385" y="981"/>
                </a:lnTo>
                <a:lnTo>
                  <a:pt x="384" y="980"/>
                </a:lnTo>
                <a:lnTo>
                  <a:pt x="384" y="979"/>
                </a:lnTo>
                <a:lnTo>
                  <a:pt x="383" y="979"/>
                </a:lnTo>
                <a:lnTo>
                  <a:pt x="383" y="978"/>
                </a:lnTo>
                <a:lnTo>
                  <a:pt x="382" y="978"/>
                </a:lnTo>
                <a:lnTo>
                  <a:pt x="381" y="979"/>
                </a:lnTo>
                <a:lnTo>
                  <a:pt x="380" y="979"/>
                </a:lnTo>
                <a:lnTo>
                  <a:pt x="378" y="980"/>
                </a:lnTo>
                <a:lnTo>
                  <a:pt x="377" y="980"/>
                </a:lnTo>
                <a:lnTo>
                  <a:pt x="377" y="981"/>
                </a:lnTo>
                <a:lnTo>
                  <a:pt x="378" y="982"/>
                </a:lnTo>
                <a:lnTo>
                  <a:pt x="377" y="984"/>
                </a:lnTo>
                <a:lnTo>
                  <a:pt x="376" y="984"/>
                </a:lnTo>
                <a:lnTo>
                  <a:pt x="375" y="984"/>
                </a:lnTo>
                <a:lnTo>
                  <a:pt x="374" y="984"/>
                </a:lnTo>
                <a:lnTo>
                  <a:pt x="372" y="981"/>
                </a:lnTo>
                <a:lnTo>
                  <a:pt x="371" y="980"/>
                </a:lnTo>
                <a:lnTo>
                  <a:pt x="370" y="979"/>
                </a:lnTo>
                <a:lnTo>
                  <a:pt x="369" y="978"/>
                </a:lnTo>
                <a:lnTo>
                  <a:pt x="370" y="977"/>
                </a:lnTo>
                <a:lnTo>
                  <a:pt x="370" y="976"/>
                </a:lnTo>
                <a:lnTo>
                  <a:pt x="372" y="973"/>
                </a:lnTo>
                <a:lnTo>
                  <a:pt x="372" y="978"/>
                </a:lnTo>
                <a:lnTo>
                  <a:pt x="373" y="978"/>
                </a:lnTo>
                <a:lnTo>
                  <a:pt x="374" y="978"/>
                </a:lnTo>
                <a:lnTo>
                  <a:pt x="375" y="978"/>
                </a:lnTo>
                <a:lnTo>
                  <a:pt x="377" y="977"/>
                </a:lnTo>
                <a:lnTo>
                  <a:pt x="378" y="977"/>
                </a:lnTo>
                <a:lnTo>
                  <a:pt x="379" y="976"/>
                </a:lnTo>
                <a:lnTo>
                  <a:pt x="380" y="975"/>
                </a:lnTo>
                <a:lnTo>
                  <a:pt x="381" y="975"/>
                </a:lnTo>
                <a:lnTo>
                  <a:pt x="381" y="973"/>
                </a:lnTo>
                <a:lnTo>
                  <a:pt x="383" y="972"/>
                </a:lnTo>
                <a:lnTo>
                  <a:pt x="383" y="971"/>
                </a:lnTo>
                <a:lnTo>
                  <a:pt x="384" y="970"/>
                </a:lnTo>
                <a:lnTo>
                  <a:pt x="385" y="970"/>
                </a:lnTo>
                <a:lnTo>
                  <a:pt x="386" y="971"/>
                </a:lnTo>
                <a:lnTo>
                  <a:pt x="386" y="972"/>
                </a:lnTo>
                <a:lnTo>
                  <a:pt x="387" y="972"/>
                </a:lnTo>
                <a:lnTo>
                  <a:pt x="388" y="973"/>
                </a:lnTo>
                <a:lnTo>
                  <a:pt x="389" y="974"/>
                </a:lnTo>
                <a:lnTo>
                  <a:pt x="390" y="975"/>
                </a:lnTo>
                <a:lnTo>
                  <a:pt x="392" y="975"/>
                </a:lnTo>
                <a:lnTo>
                  <a:pt x="393" y="974"/>
                </a:lnTo>
                <a:lnTo>
                  <a:pt x="393" y="972"/>
                </a:lnTo>
                <a:lnTo>
                  <a:pt x="395" y="971"/>
                </a:lnTo>
                <a:lnTo>
                  <a:pt x="398" y="966"/>
                </a:lnTo>
                <a:lnTo>
                  <a:pt x="404" y="957"/>
                </a:lnTo>
                <a:lnTo>
                  <a:pt x="405" y="954"/>
                </a:lnTo>
                <a:lnTo>
                  <a:pt x="405" y="953"/>
                </a:lnTo>
                <a:lnTo>
                  <a:pt x="406" y="952"/>
                </a:lnTo>
                <a:lnTo>
                  <a:pt x="409" y="953"/>
                </a:lnTo>
                <a:lnTo>
                  <a:pt x="410" y="953"/>
                </a:lnTo>
                <a:lnTo>
                  <a:pt x="411" y="950"/>
                </a:lnTo>
                <a:lnTo>
                  <a:pt x="413" y="948"/>
                </a:lnTo>
                <a:lnTo>
                  <a:pt x="413" y="947"/>
                </a:lnTo>
                <a:lnTo>
                  <a:pt x="416" y="944"/>
                </a:lnTo>
                <a:lnTo>
                  <a:pt x="415" y="941"/>
                </a:lnTo>
                <a:lnTo>
                  <a:pt x="415" y="940"/>
                </a:lnTo>
                <a:lnTo>
                  <a:pt x="414" y="938"/>
                </a:lnTo>
                <a:lnTo>
                  <a:pt x="417" y="937"/>
                </a:lnTo>
                <a:lnTo>
                  <a:pt x="417" y="936"/>
                </a:lnTo>
                <a:lnTo>
                  <a:pt x="418" y="934"/>
                </a:lnTo>
                <a:lnTo>
                  <a:pt x="418" y="933"/>
                </a:lnTo>
                <a:lnTo>
                  <a:pt x="417" y="932"/>
                </a:lnTo>
                <a:lnTo>
                  <a:pt x="417" y="931"/>
                </a:lnTo>
                <a:lnTo>
                  <a:pt x="417" y="930"/>
                </a:lnTo>
                <a:lnTo>
                  <a:pt x="419" y="930"/>
                </a:lnTo>
                <a:lnTo>
                  <a:pt x="421" y="930"/>
                </a:lnTo>
                <a:lnTo>
                  <a:pt x="426" y="930"/>
                </a:lnTo>
                <a:lnTo>
                  <a:pt x="429" y="929"/>
                </a:lnTo>
                <a:lnTo>
                  <a:pt x="432" y="927"/>
                </a:lnTo>
                <a:lnTo>
                  <a:pt x="433" y="926"/>
                </a:lnTo>
                <a:lnTo>
                  <a:pt x="435" y="924"/>
                </a:lnTo>
                <a:lnTo>
                  <a:pt x="438" y="924"/>
                </a:lnTo>
                <a:lnTo>
                  <a:pt x="439" y="923"/>
                </a:lnTo>
                <a:lnTo>
                  <a:pt x="441" y="923"/>
                </a:lnTo>
                <a:lnTo>
                  <a:pt x="441" y="922"/>
                </a:lnTo>
                <a:lnTo>
                  <a:pt x="442" y="921"/>
                </a:lnTo>
                <a:lnTo>
                  <a:pt x="444" y="920"/>
                </a:lnTo>
                <a:lnTo>
                  <a:pt x="445" y="919"/>
                </a:lnTo>
                <a:lnTo>
                  <a:pt x="446" y="918"/>
                </a:lnTo>
                <a:lnTo>
                  <a:pt x="447" y="918"/>
                </a:lnTo>
                <a:lnTo>
                  <a:pt x="448" y="917"/>
                </a:lnTo>
                <a:lnTo>
                  <a:pt x="449" y="917"/>
                </a:lnTo>
                <a:lnTo>
                  <a:pt x="450" y="916"/>
                </a:lnTo>
                <a:lnTo>
                  <a:pt x="451" y="915"/>
                </a:lnTo>
                <a:lnTo>
                  <a:pt x="452" y="913"/>
                </a:lnTo>
                <a:lnTo>
                  <a:pt x="452" y="912"/>
                </a:lnTo>
                <a:lnTo>
                  <a:pt x="454" y="911"/>
                </a:lnTo>
                <a:lnTo>
                  <a:pt x="454" y="909"/>
                </a:lnTo>
                <a:lnTo>
                  <a:pt x="454" y="908"/>
                </a:lnTo>
                <a:lnTo>
                  <a:pt x="454" y="907"/>
                </a:lnTo>
                <a:lnTo>
                  <a:pt x="454" y="906"/>
                </a:lnTo>
                <a:lnTo>
                  <a:pt x="453" y="902"/>
                </a:lnTo>
                <a:lnTo>
                  <a:pt x="453" y="901"/>
                </a:lnTo>
                <a:lnTo>
                  <a:pt x="453" y="899"/>
                </a:lnTo>
                <a:lnTo>
                  <a:pt x="455" y="901"/>
                </a:lnTo>
                <a:lnTo>
                  <a:pt x="455" y="903"/>
                </a:lnTo>
                <a:lnTo>
                  <a:pt x="456" y="904"/>
                </a:lnTo>
                <a:lnTo>
                  <a:pt x="455" y="905"/>
                </a:lnTo>
                <a:lnTo>
                  <a:pt x="456" y="905"/>
                </a:lnTo>
                <a:lnTo>
                  <a:pt x="459" y="905"/>
                </a:lnTo>
                <a:lnTo>
                  <a:pt x="460" y="902"/>
                </a:lnTo>
                <a:lnTo>
                  <a:pt x="461" y="902"/>
                </a:lnTo>
                <a:lnTo>
                  <a:pt x="465" y="901"/>
                </a:lnTo>
                <a:lnTo>
                  <a:pt x="466" y="900"/>
                </a:lnTo>
                <a:lnTo>
                  <a:pt x="467" y="899"/>
                </a:lnTo>
                <a:lnTo>
                  <a:pt x="468" y="898"/>
                </a:lnTo>
                <a:lnTo>
                  <a:pt x="470" y="895"/>
                </a:lnTo>
                <a:lnTo>
                  <a:pt x="470" y="893"/>
                </a:lnTo>
                <a:lnTo>
                  <a:pt x="472" y="893"/>
                </a:lnTo>
                <a:lnTo>
                  <a:pt x="472" y="892"/>
                </a:lnTo>
                <a:lnTo>
                  <a:pt x="472" y="891"/>
                </a:lnTo>
                <a:lnTo>
                  <a:pt x="476" y="891"/>
                </a:lnTo>
                <a:lnTo>
                  <a:pt x="477" y="891"/>
                </a:lnTo>
                <a:lnTo>
                  <a:pt x="479" y="889"/>
                </a:lnTo>
                <a:lnTo>
                  <a:pt x="480" y="888"/>
                </a:lnTo>
                <a:lnTo>
                  <a:pt x="481" y="886"/>
                </a:lnTo>
                <a:lnTo>
                  <a:pt x="481" y="885"/>
                </a:lnTo>
                <a:lnTo>
                  <a:pt x="483" y="884"/>
                </a:lnTo>
                <a:lnTo>
                  <a:pt x="484" y="883"/>
                </a:lnTo>
                <a:lnTo>
                  <a:pt x="485" y="882"/>
                </a:lnTo>
                <a:lnTo>
                  <a:pt x="486" y="881"/>
                </a:lnTo>
                <a:lnTo>
                  <a:pt x="488" y="880"/>
                </a:lnTo>
                <a:lnTo>
                  <a:pt x="489" y="876"/>
                </a:lnTo>
                <a:lnTo>
                  <a:pt x="487" y="870"/>
                </a:lnTo>
                <a:lnTo>
                  <a:pt x="486" y="869"/>
                </a:lnTo>
                <a:lnTo>
                  <a:pt x="480" y="869"/>
                </a:lnTo>
                <a:lnTo>
                  <a:pt x="481" y="866"/>
                </a:lnTo>
                <a:lnTo>
                  <a:pt x="481" y="865"/>
                </a:lnTo>
                <a:lnTo>
                  <a:pt x="485" y="865"/>
                </a:lnTo>
                <a:lnTo>
                  <a:pt x="489" y="865"/>
                </a:lnTo>
                <a:lnTo>
                  <a:pt x="490" y="865"/>
                </a:lnTo>
                <a:lnTo>
                  <a:pt x="491" y="865"/>
                </a:lnTo>
                <a:lnTo>
                  <a:pt x="499" y="868"/>
                </a:lnTo>
                <a:lnTo>
                  <a:pt x="500" y="868"/>
                </a:lnTo>
                <a:lnTo>
                  <a:pt x="504" y="867"/>
                </a:lnTo>
                <a:lnTo>
                  <a:pt x="505" y="864"/>
                </a:lnTo>
                <a:lnTo>
                  <a:pt x="506" y="863"/>
                </a:lnTo>
                <a:lnTo>
                  <a:pt x="509" y="862"/>
                </a:lnTo>
                <a:lnTo>
                  <a:pt x="513" y="857"/>
                </a:lnTo>
                <a:lnTo>
                  <a:pt x="515" y="851"/>
                </a:lnTo>
                <a:lnTo>
                  <a:pt x="515" y="849"/>
                </a:lnTo>
                <a:lnTo>
                  <a:pt x="514" y="849"/>
                </a:lnTo>
                <a:lnTo>
                  <a:pt x="513" y="849"/>
                </a:lnTo>
                <a:lnTo>
                  <a:pt x="509" y="849"/>
                </a:lnTo>
                <a:lnTo>
                  <a:pt x="505" y="849"/>
                </a:lnTo>
                <a:lnTo>
                  <a:pt x="502" y="849"/>
                </a:lnTo>
                <a:lnTo>
                  <a:pt x="502" y="850"/>
                </a:lnTo>
                <a:lnTo>
                  <a:pt x="502" y="853"/>
                </a:lnTo>
                <a:lnTo>
                  <a:pt x="502" y="855"/>
                </a:lnTo>
                <a:lnTo>
                  <a:pt x="502" y="856"/>
                </a:lnTo>
                <a:lnTo>
                  <a:pt x="502" y="857"/>
                </a:lnTo>
                <a:lnTo>
                  <a:pt x="502" y="857"/>
                </a:lnTo>
                <a:lnTo>
                  <a:pt x="501" y="857"/>
                </a:lnTo>
                <a:lnTo>
                  <a:pt x="499" y="857"/>
                </a:lnTo>
                <a:lnTo>
                  <a:pt x="497" y="857"/>
                </a:lnTo>
                <a:lnTo>
                  <a:pt x="495" y="857"/>
                </a:lnTo>
                <a:lnTo>
                  <a:pt x="495" y="857"/>
                </a:lnTo>
                <a:lnTo>
                  <a:pt x="494" y="856"/>
                </a:lnTo>
                <a:lnTo>
                  <a:pt x="495" y="856"/>
                </a:lnTo>
                <a:lnTo>
                  <a:pt x="496" y="856"/>
                </a:lnTo>
                <a:lnTo>
                  <a:pt x="496" y="855"/>
                </a:lnTo>
                <a:lnTo>
                  <a:pt x="497" y="855"/>
                </a:lnTo>
                <a:lnTo>
                  <a:pt x="498" y="855"/>
                </a:lnTo>
                <a:lnTo>
                  <a:pt x="500" y="855"/>
                </a:lnTo>
                <a:lnTo>
                  <a:pt x="501" y="855"/>
                </a:lnTo>
                <a:lnTo>
                  <a:pt x="502" y="855"/>
                </a:lnTo>
                <a:lnTo>
                  <a:pt x="502" y="854"/>
                </a:lnTo>
                <a:lnTo>
                  <a:pt x="502" y="849"/>
                </a:lnTo>
                <a:lnTo>
                  <a:pt x="498" y="849"/>
                </a:lnTo>
                <a:lnTo>
                  <a:pt x="496" y="849"/>
                </a:lnTo>
                <a:lnTo>
                  <a:pt x="492" y="849"/>
                </a:lnTo>
                <a:lnTo>
                  <a:pt x="492" y="845"/>
                </a:lnTo>
                <a:lnTo>
                  <a:pt x="490" y="845"/>
                </a:lnTo>
                <a:lnTo>
                  <a:pt x="489" y="845"/>
                </a:lnTo>
                <a:lnTo>
                  <a:pt x="489" y="845"/>
                </a:lnTo>
                <a:lnTo>
                  <a:pt x="488" y="845"/>
                </a:lnTo>
                <a:lnTo>
                  <a:pt x="487" y="845"/>
                </a:lnTo>
                <a:lnTo>
                  <a:pt x="486" y="845"/>
                </a:lnTo>
                <a:lnTo>
                  <a:pt x="485" y="845"/>
                </a:lnTo>
                <a:lnTo>
                  <a:pt x="484" y="845"/>
                </a:lnTo>
                <a:lnTo>
                  <a:pt x="480" y="845"/>
                </a:lnTo>
                <a:lnTo>
                  <a:pt x="480" y="846"/>
                </a:lnTo>
                <a:lnTo>
                  <a:pt x="480" y="847"/>
                </a:lnTo>
                <a:lnTo>
                  <a:pt x="479" y="847"/>
                </a:lnTo>
                <a:lnTo>
                  <a:pt x="478" y="847"/>
                </a:lnTo>
                <a:lnTo>
                  <a:pt x="477" y="847"/>
                </a:lnTo>
                <a:lnTo>
                  <a:pt x="477" y="847"/>
                </a:lnTo>
                <a:lnTo>
                  <a:pt x="477" y="845"/>
                </a:lnTo>
                <a:lnTo>
                  <a:pt x="473" y="845"/>
                </a:lnTo>
                <a:lnTo>
                  <a:pt x="472" y="845"/>
                </a:lnTo>
                <a:lnTo>
                  <a:pt x="472" y="845"/>
                </a:lnTo>
                <a:lnTo>
                  <a:pt x="472" y="845"/>
                </a:lnTo>
                <a:lnTo>
                  <a:pt x="471" y="845"/>
                </a:lnTo>
                <a:lnTo>
                  <a:pt x="470" y="845"/>
                </a:lnTo>
                <a:lnTo>
                  <a:pt x="469" y="845"/>
                </a:lnTo>
                <a:lnTo>
                  <a:pt x="468" y="845"/>
                </a:lnTo>
                <a:lnTo>
                  <a:pt x="467" y="845"/>
                </a:lnTo>
                <a:lnTo>
                  <a:pt x="466" y="845"/>
                </a:lnTo>
                <a:lnTo>
                  <a:pt x="465" y="845"/>
                </a:lnTo>
                <a:lnTo>
                  <a:pt x="465" y="845"/>
                </a:lnTo>
                <a:lnTo>
                  <a:pt x="464" y="845"/>
                </a:lnTo>
                <a:lnTo>
                  <a:pt x="463" y="845"/>
                </a:lnTo>
                <a:lnTo>
                  <a:pt x="462" y="845"/>
                </a:lnTo>
                <a:lnTo>
                  <a:pt x="460" y="845"/>
                </a:lnTo>
                <a:lnTo>
                  <a:pt x="460" y="842"/>
                </a:lnTo>
                <a:lnTo>
                  <a:pt x="460" y="841"/>
                </a:lnTo>
                <a:lnTo>
                  <a:pt x="459" y="841"/>
                </a:lnTo>
                <a:lnTo>
                  <a:pt x="454" y="841"/>
                </a:lnTo>
                <a:lnTo>
                  <a:pt x="453" y="841"/>
                </a:lnTo>
                <a:lnTo>
                  <a:pt x="452" y="841"/>
                </a:lnTo>
                <a:lnTo>
                  <a:pt x="451" y="841"/>
                </a:lnTo>
                <a:lnTo>
                  <a:pt x="450" y="841"/>
                </a:lnTo>
                <a:lnTo>
                  <a:pt x="450" y="846"/>
                </a:lnTo>
                <a:lnTo>
                  <a:pt x="449" y="846"/>
                </a:lnTo>
                <a:lnTo>
                  <a:pt x="448" y="846"/>
                </a:lnTo>
                <a:lnTo>
                  <a:pt x="448" y="847"/>
                </a:lnTo>
                <a:lnTo>
                  <a:pt x="448" y="848"/>
                </a:lnTo>
                <a:lnTo>
                  <a:pt x="448" y="849"/>
                </a:lnTo>
                <a:lnTo>
                  <a:pt x="448" y="854"/>
                </a:lnTo>
                <a:lnTo>
                  <a:pt x="448" y="855"/>
                </a:lnTo>
                <a:lnTo>
                  <a:pt x="448" y="856"/>
                </a:lnTo>
                <a:lnTo>
                  <a:pt x="448" y="859"/>
                </a:lnTo>
                <a:lnTo>
                  <a:pt x="448" y="860"/>
                </a:lnTo>
                <a:lnTo>
                  <a:pt x="445" y="860"/>
                </a:lnTo>
                <a:lnTo>
                  <a:pt x="442" y="861"/>
                </a:lnTo>
                <a:lnTo>
                  <a:pt x="441" y="862"/>
                </a:lnTo>
                <a:lnTo>
                  <a:pt x="439" y="862"/>
                </a:lnTo>
                <a:lnTo>
                  <a:pt x="438" y="862"/>
                </a:lnTo>
                <a:lnTo>
                  <a:pt x="437" y="862"/>
                </a:lnTo>
                <a:lnTo>
                  <a:pt x="436" y="862"/>
                </a:lnTo>
                <a:lnTo>
                  <a:pt x="435" y="862"/>
                </a:lnTo>
                <a:lnTo>
                  <a:pt x="433" y="862"/>
                </a:lnTo>
                <a:lnTo>
                  <a:pt x="434" y="863"/>
                </a:lnTo>
                <a:lnTo>
                  <a:pt x="435" y="863"/>
                </a:lnTo>
                <a:lnTo>
                  <a:pt x="435" y="864"/>
                </a:lnTo>
                <a:lnTo>
                  <a:pt x="435" y="865"/>
                </a:lnTo>
                <a:lnTo>
                  <a:pt x="435" y="866"/>
                </a:lnTo>
                <a:lnTo>
                  <a:pt x="434" y="866"/>
                </a:lnTo>
                <a:lnTo>
                  <a:pt x="433" y="866"/>
                </a:lnTo>
                <a:lnTo>
                  <a:pt x="433" y="867"/>
                </a:lnTo>
                <a:lnTo>
                  <a:pt x="433" y="869"/>
                </a:lnTo>
                <a:lnTo>
                  <a:pt x="434" y="869"/>
                </a:lnTo>
                <a:lnTo>
                  <a:pt x="433" y="871"/>
                </a:lnTo>
                <a:lnTo>
                  <a:pt x="434" y="873"/>
                </a:lnTo>
                <a:lnTo>
                  <a:pt x="434" y="875"/>
                </a:lnTo>
                <a:lnTo>
                  <a:pt x="434" y="876"/>
                </a:lnTo>
                <a:lnTo>
                  <a:pt x="435" y="877"/>
                </a:lnTo>
                <a:lnTo>
                  <a:pt x="435" y="878"/>
                </a:lnTo>
                <a:lnTo>
                  <a:pt x="436" y="879"/>
                </a:lnTo>
                <a:lnTo>
                  <a:pt x="438" y="881"/>
                </a:lnTo>
                <a:lnTo>
                  <a:pt x="439" y="882"/>
                </a:lnTo>
                <a:lnTo>
                  <a:pt x="439" y="883"/>
                </a:lnTo>
                <a:lnTo>
                  <a:pt x="440" y="885"/>
                </a:lnTo>
                <a:lnTo>
                  <a:pt x="441" y="887"/>
                </a:lnTo>
                <a:lnTo>
                  <a:pt x="441" y="887"/>
                </a:lnTo>
                <a:lnTo>
                  <a:pt x="443" y="887"/>
                </a:lnTo>
                <a:lnTo>
                  <a:pt x="443" y="888"/>
                </a:lnTo>
                <a:lnTo>
                  <a:pt x="443" y="889"/>
                </a:lnTo>
                <a:lnTo>
                  <a:pt x="443" y="890"/>
                </a:lnTo>
                <a:lnTo>
                  <a:pt x="444" y="890"/>
                </a:lnTo>
                <a:lnTo>
                  <a:pt x="445" y="890"/>
                </a:lnTo>
                <a:lnTo>
                  <a:pt x="445" y="891"/>
                </a:lnTo>
                <a:lnTo>
                  <a:pt x="445" y="892"/>
                </a:lnTo>
                <a:lnTo>
                  <a:pt x="444" y="892"/>
                </a:lnTo>
                <a:lnTo>
                  <a:pt x="443" y="892"/>
                </a:lnTo>
                <a:lnTo>
                  <a:pt x="442" y="892"/>
                </a:lnTo>
                <a:lnTo>
                  <a:pt x="441" y="892"/>
                </a:lnTo>
                <a:lnTo>
                  <a:pt x="441" y="892"/>
                </a:lnTo>
                <a:lnTo>
                  <a:pt x="440" y="892"/>
                </a:lnTo>
                <a:lnTo>
                  <a:pt x="440" y="891"/>
                </a:lnTo>
                <a:lnTo>
                  <a:pt x="440" y="890"/>
                </a:lnTo>
                <a:lnTo>
                  <a:pt x="440" y="889"/>
                </a:lnTo>
                <a:lnTo>
                  <a:pt x="440" y="888"/>
                </a:lnTo>
                <a:lnTo>
                  <a:pt x="440" y="887"/>
                </a:lnTo>
                <a:lnTo>
                  <a:pt x="440" y="886"/>
                </a:lnTo>
                <a:lnTo>
                  <a:pt x="439" y="885"/>
                </a:lnTo>
                <a:lnTo>
                  <a:pt x="439" y="884"/>
                </a:lnTo>
                <a:lnTo>
                  <a:pt x="438" y="883"/>
                </a:lnTo>
                <a:lnTo>
                  <a:pt x="438" y="882"/>
                </a:lnTo>
                <a:lnTo>
                  <a:pt x="437" y="881"/>
                </a:lnTo>
                <a:lnTo>
                  <a:pt x="436" y="881"/>
                </a:lnTo>
                <a:lnTo>
                  <a:pt x="436" y="880"/>
                </a:lnTo>
                <a:lnTo>
                  <a:pt x="435" y="879"/>
                </a:lnTo>
                <a:lnTo>
                  <a:pt x="434" y="878"/>
                </a:lnTo>
                <a:lnTo>
                  <a:pt x="434" y="877"/>
                </a:lnTo>
                <a:lnTo>
                  <a:pt x="433" y="876"/>
                </a:lnTo>
                <a:lnTo>
                  <a:pt x="433" y="875"/>
                </a:lnTo>
                <a:lnTo>
                  <a:pt x="433" y="874"/>
                </a:lnTo>
                <a:lnTo>
                  <a:pt x="433" y="873"/>
                </a:lnTo>
                <a:lnTo>
                  <a:pt x="433" y="872"/>
                </a:lnTo>
                <a:lnTo>
                  <a:pt x="431" y="872"/>
                </a:lnTo>
                <a:lnTo>
                  <a:pt x="430" y="872"/>
                </a:lnTo>
                <a:lnTo>
                  <a:pt x="429" y="872"/>
                </a:lnTo>
                <a:lnTo>
                  <a:pt x="429" y="866"/>
                </a:lnTo>
                <a:lnTo>
                  <a:pt x="430" y="866"/>
                </a:lnTo>
                <a:lnTo>
                  <a:pt x="431" y="866"/>
                </a:lnTo>
                <a:lnTo>
                  <a:pt x="432" y="866"/>
                </a:lnTo>
                <a:lnTo>
                  <a:pt x="433" y="866"/>
                </a:lnTo>
                <a:lnTo>
                  <a:pt x="433" y="864"/>
                </a:lnTo>
                <a:lnTo>
                  <a:pt x="433" y="863"/>
                </a:lnTo>
                <a:lnTo>
                  <a:pt x="433" y="862"/>
                </a:lnTo>
                <a:lnTo>
                  <a:pt x="433" y="860"/>
                </a:lnTo>
                <a:lnTo>
                  <a:pt x="433" y="857"/>
                </a:lnTo>
                <a:lnTo>
                  <a:pt x="433" y="857"/>
                </a:lnTo>
                <a:lnTo>
                  <a:pt x="433" y="855"/>
                </a:lnTo>
                <a:lnTo>
                  <a:pt x="433" y="849"/>
                </a:lnTo>
                <a:lnTo>
                  <a:pt x="433" y="847"/>
                </a:lnTo>
                <a:lnTo>
                  <a:pt x="432" y="847"/>
                </a:lnTo>
                <a:lnTo>
                  <a:pt x="430" y="847"/>
                </a:lnTo>
                <a:lnTo>
                  <a:pt x="429" y="847"/>
                </a:lnTo>
                <a:lnTo>
                  <a:pt x="427" y="847"/>
                </a:lnTo>
                <a:lnTo>
                  <a:pt x="427" y="845"/>
                </a:lnTo>
                <a:lnTo>
                  <a:pt x="427" y="845"/>
                </a:lnTo>
                <a:lnTo>
                  <a:pt x="426" y="845"/>
                </a:lnTo>
                <a:lnTo>
                  <a:pt x="425" y="845"/>
                </a:lnTo>
                <a:lnTo>
                  <a:pt x="424" y="845"/>
                </a:lnTo>
                <a:lnTo>
                  <a:pt x="423" y="845"/>
                </a:lnTo>
                <a:lnTo>
                  <a:pt x="422" y="845"/>
                </a:lnTo>
                <a:lnTo>
                  <a:pt x="420" y="845"/>
                </a:lnTo>
                <a:lnTo>
                  <a:pt x="414" y="845"/>
                </a:lnTo>
                <a:lnTo>
                  <a:pt x="414" y="846"/>
                </a:lnTo>
                <a:lnTo>
                  <a:pt x="413" y="847"/>
                </a:lnTo>
                <a:lnTo>
                  <a:pt x="413" y="848"/>
                </a:lnTo>
                <a:lnTo>
                  <a:pt x="412" y="848"/>
                </a:lnTo>
                <a:lnTo>
                  <a:pt x="408" y="846"/>
                </a:lnTo>
                <a:lnTo>
                  <a:pt x="405" y="845"/>
                </a:lnTo>
                <a:lnTo>
                  <a:pt x="404" y="845"/>
                </a:lnTo>
                <a:lnTo>
                  <a:pt x="403" y="844"/>
                </a:lnTo>
                <a:lnTo>
                  <a:pt x="402" y="845"/>
                </a:lnTo>
                <a:lnTo>
                  <a:pt x="398" y="847"/>
                </a:lnTo>
                <a:lnTo>
                  <a:pt x="398" y="848"/>
                </a:lnTo>
                <a:lnTo>
                  <a:pt x="395" y="848"/>
                </a:lnTo>
                <a:lnTo>
                  <a:pt x="395" y="849"/>
                </a:lnTo>
                <a:lnTo>
                  <a:pt x="395" y="850"/>
                </a:lnTo>
                <a:lnTo>
                  <a:pt x="395" y="851"/>
                </a:lnTo>
                <a:lnTo>
                  <a:pt x="395" y="852"/>
                </a:lnTo>
                <a:lnTo>
                  <a:pt x="395" y="853"/>
                </a:lnTo>
                <a:lnTo>
                  <a:pt x="396" y="853"/>
                </a:lnTo>
                <a:lnTo>
                  <a:pt x="396" y="854"/>
                </a:lnTo>
                <a:lnTo>
                  <a:pt x="396" y="856"/>
                </a:lnTo>
                <a:lnTo>
                  <a:pt x="396" y="860"/>
                </a:lnTo>
                <a:lnTo>
                  <a:pt x="398" y="861"/>
                </a:lnTo>
                <a:lnTo>
                  <a:pt x="399" y="861"/>
                </a:lnTo>
                <a:lnTo>
                  <a:pt x="400" y="861"/>
                </a:lnTo>
                <a:lnTo>
                  <a:pt x="401" y="861"/>
                </a:lnTo>
                <a:lnTo>
                  <a:pt x="402" y="861"/>
                </a:lnTo>
                <a:lnTo>
                  <a:pt x="403" y="861"/>
                </a:lnTo>
                <a:lnTo>
                  <a:pt x="404" y="861"/>
                </a:lnTo>
                <a:lnTo>
                  <a:pt x="405" y="861"/>
                </a:lnTo>
                <a:lnTo>
                  <a:pt x="405" y="861"/>
                </a:lnTo>
                <a:lnTo>
                  <a:pt x="407" y="861"/>
                </a:lnTo>
                <a:lnTo>
                  <a:pt x="408" y="860"/>
                </a:lnTo>
                <a:lnTo>
                  <a:pt x="410" y="861"/>
                </a:lnTo>
                <a:lnTo>
                  <a:pt x="413" y="861"/>
                </a:lnTo>
                <a:lnTo>
                  <a:pt x="415" y="861"/>
                </a:lnTo>
                <a:lnTo>
                  <a:pt x="416" y="861"/>
                </a:lnTo>
                <a:lnTo>
                  <a:pt x="417" y="861"/>
                </a:lnTo>
                <a:lnTo>
                  <a:pt x="418" y="861"/>
                </a:lnTo>
                <a:lnTo>
                  <a:pt x="421" y="861"/>
                </a:lnTo>
                <a:lnTo>
                  <a:pt x="422" y="861"/>
                </a:lnTo>
                <a:lnTo>
                  <a:pt x="424" y="861"/>
                </a:lnTo>
                <a:lnTo>
                  <a:pt x="425" y="861"/>
                </a:lnTo>
                <a:lnTo>
                  <a:pt x="425" y="862"/>
                </a:lnTo>
                <a:lnTo>
                  <a:pt x="424" y="864"/>
                </a:lnTo>
                <a:lnTo>
                  <a:pt x="421" y="864"/>
                </a:lnTo>
                <a:lnTo>
                  <a:pt x="419" y="864"/>
                </a:lnTo>
                <a:lnTo>
                  <a:pt x="418" y="864"/>
                </a:lnTo>
                <a:lnTo>
                  <a:pt x="418" y="861"/>
                </a:lnTo>
                <a:lnTo>
                  <a:pt x="415" y="861"/>
                </a:lnTo>
                <a:lnTo>
                  <a:pt x="413" y="861"/>
                </a:lnTo>
                <a:lnTo>
                  <a:pt x="410" y="861"/>
                </a:lnTo>
                <a:lnTo>
                  <a:pt x="409" y="862"/>
                </a:lnTo>
                <a:lnTo>
                  <a:pt x="409" y="863"/>
                </a:lnTo>
                <a:lnTo>
                  <a:pt x="409" y="864"/>
                </a:lnTo>
                <a:lnTo>
                  <a:pt x="408" y="865"/>
                </a:lnTo>
                <a:lnTo>
                  <a:pt x="408" y="866"/>
                </a:lnTo>
                <a:lnTo>
                  <a:pt x="407" y="865"/>
                </a:lnTo>
                <a:lnTo>
                  <a:pt x="408" y="864"/>
                </a:lnTo>
                <a:lnTo>
                  <a:pt x="408" y="863"/>
                </a:lnTo>
                <a:lnTo>
                  <a:pt x="408" y="862"/>
                </a:lnTo>
                <a:lnTo>
                  <a:pt x="407" y="862"/>
                </a:lnTo>
                <a:lnTo>
                  <a:pt x="407" y="861"/>
                </a:lnTo>
                <a:lnTo>
                  <a:pt x="404" y="861"/>
                </a:lnTo>
                <a:lnTo>
                  <a:pt x="401" y="861"/>
                </a:lnTo>
                <a:lnTo>
                  <a:pt x="401" y="862"/>
                </a:lnTo>
                <a:lnTo>
                  <a:pt x="401" y="863"/>
                </a:lnTo>
                <a:lnTo>
                  <a:pt x="401" y="864"/>
                </a:lnTo>
                <a:lnTo>
                  <a:pt x="401" y="865"/>
                </a:lnTo>
                <a:lnTo>
                  <a:pt x="400" y="865"/>
                </a:lnTo>
                <a:lnTo>
                  <a:pt x="399" y="865"/>
                </a:lnTo>
                <a:lnTo>
                  <a:pt x="399" y="866"/>
                </a:lnTo>
                <a:lnTo>
                  <a:pt x="400" y="866"/>
                </a:lnTo>
                <a:lnTo>
                  <a:pt x="400" y="867"/>
                </a:lnTo>
                <a:lnTo>
                  <a:pt x="401" y="868"/>
                </a:lnTo>
                <a:lnTo>
                  <a:pt x="401" y="869"/>
                </a:lnTo>
                <a:lnTo>
                  <a:pt x="402" y="869"/>
                </a:lnTo>
                <a:lnTo>
                  <a:pt x="401" y="869"/>
                </a:lnTo>
                <a:lnTo>
                  <a:pt x="400" y="869"/>
                </a:lnTo>
                <a:lnTo>
                  <a:pt x="399" y="869"/>
                </a:lnTo>
                <a:lnTo>
                  <a:pt x="398" y="869"/>
                </a:lnTo>
                <a:lnTo>
                  <a:pt x="398" y="868"/>
                </a:lnTo>
                <a:lnTo>
                  <a:pt x="396" y="868"/>
                </a:lnTo>
                <a:lnTo>
                  <a:pt x="395" y="868"/>
                </a:lnTo>
                <a:lnTo>
                  <a:pt x="394" y="868"/>
                </a:lnTo>
                <a:lnTo>
                  <a:pt x="393" y="868"/>
                </a:lnTo>
                <a:lnTo>
                  <a:pt x="393" y="868"/>
                </a:lnTo>
                <a:lnTo>
                  <a:pt x="392" y="868"/>
                </a:lnTo>
                <a:lnTo>
                  <a:pt x="391" y="868"/>
                </a:lnTo>
                <a:lnTo>
                  <a:pt x="390" y="868"/>
                </a:lnTo>
                <a:lnTo>
                  <a:pt x="389" y="868"/>
                </a:lnTo>
                <a:lnTo>
                  <a:pt x="388" y="868"/>
                </a:lnTo>
                <a:lnTo>
                  <a:pt x="381" y="868"/>
                </a:lnTo>
                <a:lnTo>
                  <a:pt x="379" y="868"/>
                </a:lnTo>
                <a:lnTo>
                  <a:pt x="372" y="868"/>
                </a:lnTo>
                <a:lnTo>
                  <a:pt x="361" y="869"/>
                </a:lnTo>
                <a:lnTo>
                  <a:pt x="361" y="869"/>
                </a:lnTo>
                <a:lnTo>
                  <a:pt x="362" y="869"/>
                </a:lnTo>
                <a:lnTo>
                  <a:pt x="362" y="870"/>
                </a:lnTo>
                <a:lnTo>
                  <a:pt x="363" y="871"/>
                </a:lnTo>
                <a:lnTo>
                  <a:pt x="363" y="872"/>
                </a:lnTo>
                <a:lnTo>
                  <a:pt x="363" y="873"/>
                </a:lnTo>
                <a:lnTo>
                  <a:pt x="364" y="874"/>
                </a:lnTo>
                <a:lnTo>
                  <a:pt x="365" y="874"/>
                </a:lnTo>
                <a:lnTo>
                  <a:pt x="366" y="873"/>
                </a:lnTo>
                <a:lnTo>
                  <a:pt x="366" y="874"/>
                </a:lnTo>
                <a:lnTo>
                  <a:pt x="367" y="874"/>
                </a:lnTo>
                <a:lnTo>
                  <a:pt x="368" y="876"/>
                </a:lnTo>
                <a:lnTo>
                  <a:pt x="367" y="877"/>
                </a:lnTo>
                <a:lnTo>
                  <a:pt x="367" y="878"/>
                </a:lnTo>
                <a:lnTo>
                  <a:pt x="367" y="881"/>
                </a:lnTo>
                <a:lnTo>
                  <a:pt x="359" y="881"/>
                </a:lnTo>
                <a:lnTo>
                  <a:pt x="359" y="883"/>
                </a:lnTo>
                <a:lnTo>
                  <a:pt x="359" y="884"/>
                </a:lnTo>
                <a:lnTo>
                  <a:pt x="361" y="884"/>
                </a:lnTo>
                <a:lnTo>
                  <a:pt x="361" y="885"/>
                </a:lnTo>
                <a:lnTo>
                  <a:pt x="361" y="886"/>
                </a:lnTo>
                <a:lnTo>
                  <a:pt x="361" y="887"/>
                </a:lnTo>
                <a:lnTo>
                  <a:pt x="361" y="888"/>
                </a:lnTo>
                <a:lnTo>
                  <a:pt x="361" y="889"/>
                </a:lnTo>
                <a:lnTo>
                  <a:pt x="361" y="890"/>
                </a:lnTo>
                <a:lnTo>
                  <a:pt x="362" y="890"/>
                </a:lnTo>
                <a:lnTo>
                  <a:pt x="362" y="891"/>
                </a:lnTo>
                <a:lnTo>
                  <a:pt x="363" y="891"/>
                </a:lnTo>
                <a:lnTo>
                  <a:pt x="363" y="892"/>
                </a:lnTo>
                <a:lnTo>
                  <a:pt x="364" y="893"/>
                </a:lnTo>
                <a:lnTo>
                  <a:pt x="364" y="893"/>
                </a:lnTo>
                <a:lnTo>
                  <a:pt x="365" y="893"/>
                </a:lnTo>
                <a:lnTo>
                  <a:pt x="365" y="894"/>
                </a:lnTo>
                <a:lnTo>
                  <a:pt x="366" y="894"/>
                </a:lnTo>
                <a:lnTo>
                  <a:pt x="366" y="895"/>
                </a:lnTo>
                <a:lnTo>
                  <a:pt x="366" y="896"/>
                </a:lnTo>
                <a:lnTo>
                  <a:pt x="367" y="896"/>
                </a:lnTo>
                <a:lnTo>
                  <a:pt x="367" y="897"/>
                </a:lnTo>
                <a:lnTo>
                  <a:pt x="368" y="897"/>
                </a:lnTo>
                <a:lnTo>
                  <a:pt x="368" y="898"/>
                </a:lnTo>
                <a:lnTo>
                  <a:pt x="369" y="899"/>
                </a:lnTo>
                <a:lnTo>
                  <a:pt x="369" y="900"/>
                </a:lnTo>
                <a:lnTo>
                  <a:pt x="369" y="900"/>
                </a:lnTo>
                <a:lnTo>
                  <a:pt x="367" y="900"/>
                </a:lnTo>
                <a:lnTo>
                  <a:pt x="366" y="900"/>
                </a:lnTo>
                <a:lnTo>
                  <a:pt x="365" y="900"/>
                </a:lnTo>
                <a:lnTo>
                  <a:pt x="364" y="900"/>
                </a:lnTo>
                <a:lnTo>
                  <a:pt x="359" y="900"/>
                </a:lnTo>
                <a:lnTo>
                  <a:pt x="359" y="909"/>
                </a:lnTo>
                <a:lnTo>
                  <a:pt x="359" y="917"/>
                </a:lnTo>
                <a:lnTo>
                  <a:pt x="359" y="921"/>
                </a:lnTo>
                <a:lnTo>
                  <a:pt x="359" y="922"/>
                </a:lnTo>
                <a:lnTo>
                  <a:pt x="359" y="924"/>
                </a:lnTo>
                <a:lnTo>
                  <a:pt x="359" y="925"/>
                </a:lnTo>
                <a:lnTo>
                  <a:pt x="359" y="928"/>
                </a:lnTo>
                <a:lnTo>
                  <a:pt x="356" y="928"/>
                </a:lnTo>
                <a:lnTo>
                  <a:pt x="356" y="927"/>
                </a:lnTo>
                <a:lnTo>
                  <a:pt x="356" y="926"/>
                </a:lnTo>
                <a:lnTo>
                  <a:pt x="356" y="925"/>
                </a:lnTo>
                <a:lnTo>
                  <a:pt x="356" y="924"/>
                </a:lnTo>
                <a:lnTo>
                  <a:pt x="356" y="923"/>
                </a:lnTo>
                <a:lnTo>
                  <a:pt x="356" y="922"/>
                </a:lnTo>
                <a:lnTo>
                  <a:pt x="356" y="921"/>
                </a:lnTo>
                <a:lnTo>
                  <a:pt x="356" y="920"/>
                </a:lnTo>
                <a:lnTo>
                  <a:pt x="356" y="919"/>
                </a:lnTo>
                <a:lnTo>
                  <a:pt x="356" y="918"/>
                </a:lnTo>
                <a:lnTo>
                  <a:pt x="356" y="917"/>
                </a:lnTo>
                <a:lnTo>
                  <a:pt x="359" y="917"/>
                </a:lnTo>
                <a:lnTo>
                  <a:pt x="359" y="915"/>
                </a:lnTo>
                <a:lnTo>
                  <a:pt x="359" y="912"/>
                </a:lnTo>
                <a:lnTo>
                  <a:pt x="359" y="909"/>
                </a:lnTo>
                <a:lnTo>
                  <a:pt x="358" y="909"/>
                </a:lnTo>
                <a:lnTo>
                  <a:pt x="357" y="909"/>
                </a:lnTo>
                <a:lnTo>
                  <a:pt x="357" y="909"/>
                </a:lnTo>
                <a:lnTo>
                  <a:pt x="356" y="909"/>
                </a:lnTo>
                <a:lnTo>
                  <a:pt x="356" y="908"/>
                </a:lnTo>
                <a:lnTo>
                  <a:pt x="356" y="907"/>
                </a:lnTo>
                <a:lnTo>
                  <a:pt x="356" y="906"/>
                </a:lnTo>
                <a:lnTo>
                  <a:pt x="356" y="905"/>
                </a:lnTo>
                <a:lnTo>
                  <a:pt x="356" y="905"/>
                </a:lnTo>
                <a:lnTo>
                  <a:pt x="356" y="904"/>
                </a:lnTo>
                <a:lnTo>
                  <a:pt x="356" y="903"/>
                </a:lnTo>
                <a:lnTo>
                  <a:pt x="356" y="902"/>
                </a:lnTo>
                <a:lnTo>
                  <a:pt x="356" y="901"/>
                </a:lnTo>
                <a:lnTo>
                  <a:pt x="355" y="901"/>
                </a:lnTo>
                <a:lnTo>
                  <a:pt x="354" y="901"/>
                </a:lnTo>
                <a:lnTo>
                  <a:pt x="353" y="901"/>
                </a:lnTo>
                <a:lnTo>
                  <a:pt x="352" y="901"/>
                </a:lnTo>
                <a:lnTo>
                  <a:pt x="351" y="901"/>
                </a:lnTo>
                <a:lnTo>
                  <a:pt x="350" y="901"/>
                </a:lnTo>
                <a:lnTo>
                  <a:pt x="349" y="900"/>
                </a:lnTo>
                <a:lnTo>
                  <a:pt x="348" y="900"/>
                </a:lnTo>
                <a:lnTo>
                  <a:pt x="347" y="900"/>
                </a:lnTo>
                <a:lnTo>
                  <a:pt x="346" y="900"/>
                </a:lnTo>
                <a:lnTo>
                  <a:pt x="345" y="900"/>
                </a:lnTo>
                <a:lnTo>
                  <a:pt x="345" y="900"/>
                </a:lnTo>
                <a:lnTo>
                  <a:pt x="344" y="900"/>
                </a:lnTo>
                <a:lnTo>
                  <a:pt x="343" y="900"/>
                </a:lnTo>
                <a:lnTo>
                  <a:pt x="342" y="900"/>
                </a:lnTo>
                <a:lnTo>
                  <a:pt x="342" y="899"/>
                </a:lnTo>
                <a:lnTo>
                  <a:pt x="342" y="898"/>
                </a:lnTo>
                <a:lnTo>
                  <a:pt x="343" y="898"/>
                </a:lnTo>
                <a:lnTo>
                  <a:pt x="344" y="898"/>
                </a:lnTo>
                <a:lnTo>
                  <a:pt x="345" y="898"/>
                </a:lnTo>
                <a:lnTo>
                  <a:pt x="345" y="898"/>
                </a:lnTo>
                <a:lnTo>
                  <a:pt x="346" y="898"/>
                </a:lnTo>
                <a:lnTo>
                  <a:pt x="347" y="898"/>
                </a:lnTo>
                <a:lnTo>
                  <a:pt x="347" y="899"/>
                </a:lnTo>
                <a:lnTo>
                  <a:pt x="348" y="899"/>
                </a:lnTo>
                <a:lnTo>
                  <a:pt x="349" y="899"/>
                </a:lnTo>
                <a:lnTo>
                  <a:pt x="350" y="899"/>
                </a:lnTo>
                <a:lnTo>
                  <a:pt x="351" y="899"/>
                </a:lnTo>
                <a:lnTo>
                  <a:pt x="352" y="899"/>
                </a:lnTo>
                <a:lnTo>
                  <a:pt x="352" y="900"/>
                </a:lnTo>
                <a:lnTo>
                  <a:pt x="353" y="900"/>
                </a:lnTo>
                <a:lnTo>
                  <a:pt x="354" y="900"/>
                </a:lnTo>
                <a:lnTo>
                  <a:pt x="355" y="900"/>
                </a:lnTo>
                <a:lnTo>
                  <a:pt x="356" y="899"/>
                </a:lnTo>
                <a:lnTo>
                  <a:pt x="356" y="898"/>
                </a:lnTo>
                <a:lnTo>
                  <a:pt x="356" y="897"/>
                </a:lnTo>
                <a:lnTo>
                  <a:pt x="356" y="896"/>
                </a:lnTo>
                <a:lnTo>
                  <a:pt x="356" y="895"/>
                </a:lnTo>
                <a:lnTo>
                  <a:pt x="356" y="894"/>
                </a:lnTo>
                <a:lnTo>
                  <a:pt x="356" y="893"/>
                </a:lnTo>
                <a:lnTo>
                  <a:pt x="356" y="893"/>
                </a:lnTo>
                <a:lnTo>
                  <a:pt x="356" y="892"/>
                </a:lnTo>
                <a:lnTo>
                  <a:pt x="356" y="891"/>
                </a:lnTo>
                <a:lnTo>
                  <a:pt x="356" y="890"/>
                </a:lnTo>
                <a:lnTo>
                  <a:pt x="355" y="889"/>
                </a:lnTo>
                <a:lnTo>
                  <a:pt x="355" y="888"/>
                </a:lnTo>
                <a:lnTo>
                  <a:pt x="356" y="888"/>
                </a:lnTo>
                <a:lnTo>
                  <a:pt x="357" y="888"/>
                </a:lnTo>
                <a:lnTo>
                  <a:pt x="358" y="888"/>
                </a:lnTo>
                <a:lnTo>
                  <a:pt x="359" y="888"/>
                </a:lnTo>
                <a:lnTo>
                  <a:pt x="359" y="887"/>
                </a:lnTo>
                <a:lnTo>
                  <a:pt x="357" y="887"/>
                </a:lnTo>
                <a:lnTo>
                  <a:pt x="357" y="887"/>
                </a:lnTo>
                <a:lnTo>
                  <a:pt x="357" y="886"/>
                </a:lnTo>
                <a:lnTo>
                  <a:pt x="357" y="885"/>
                </a:lnTo>
                <a:lnTo>
                  <a:pt x="357" y="884"/>
                </a:lnTo>
                <a:lnTo>
                  <a:pt x="357" y="883"/>
                </a:lnTo>
                <a:lnTo>
                  <a:pt x="356" y="883"/>
                </a:lnTo>
                <a:lnTo>
                  <a:pt x="355" y="882"/>
                </a:lnTo>
                <a:lnTo>
                  <a:pt x="357" y="881"/>
                </a:lnTo>
                <a:lnTo>
                  <a:pt x="357" y="879"/>
                </a:lnTo>
                <a:lnTo>
                  <a:pt x="357" y="876"/>
                </a:lnTo>
                <a:lnTo>
                  <a:pt x="356" y="876"/>
                </a:lnTo>
                <a:lnTo>
                  <a:pt x="356" y="872"/>
                </a:lnTo>
                <a:lnTo>
                  <a:pt x="355" y="872"/>
                </a:lnTo>
                <a:lnTo>
                  <a:pt x="355" y="871"/>
                </a:lnTo>
                <a:lnTo>
                  <a:pt x="355" y="870"/>
                </a:lnTo>
                <a:lnTo>
                  <a:pt x="356" y="869"/>
                </a:lnTo>
                <a:lnTo>
                  <a:pt x="357" y="869"/>
                </a:lnTo>
                <a:lnTo>
                  <a:pt x="358" y="869"/>
                </a:lnTo>
                <a:lnTo>
                  <a:pt x="359" y="869"/>
                </a:lnTo>
                <a:lnTo>
                  <a:pt x="359" y="869"/>
                </a:lnTo>
                <a:lnTo>
                  <a:pt x="358" y="869"/>
                </a:lnTo>
                <a:lnTo>
                  <a:pt x="357" y="869"/>
                </a:lnTo>
                <a:lnTo>
                  <a:pt x="357" y="867"/>
                </a:lnTo>
                <a:lnTo>
                  <a:pt x="357" y="866"/>
                </a:lnTo>
                <a:lnTo>
                  <a:pt x="349" y="866"/>
                </a:lnTo>
                <a:lnTo>
                  <a:pt x="348" y="866"/>
                </a:lnTo>
                <a:lnTo>
                  <a:pt x="347" y="866"/>
                </a:lnTo>
                <a:lnTo>
                  <a:pt x="346" y="866"/>
                </a:lnTo>
                <a:lnTo>
                  <a:pt x="346" y="865"/>
                </a:lnTo>
                <a:lnTo>
                  <a:pt x="344" y="865"/>
                </a:lnTo>
                <a:lnTo>
                  <a:pt x="344" y="864"/>
                </a:lnTo>
                <a:lnTo>
                  <a:pt x="345" y="864"/>
                </a:lnTo>
                <a:lnTo>
                  <a:pt x="346" y="864"/>
                </a:lnTo>
                <a:lnTo>
                  <a:pt x="350" y="864"/>
                </a:lnTo>
                <a:lnTo>
                  <a:pt x="351" y="864"/>
                </a:lnTo>
                <a:lnTo>
                  <a:pt x="352" y="864"/>
                </a:lnTo>
                <a:lnTo>
                  <a:pt x="352" y="862"/>
                </a:lnTo>
                <a:lnTo>
                  <a:pt x="352" y="861"/>
                </a:lnTo>
                <a:lnTo>
                  <a:pt x="353" y="861"/>
                </a:lnTo>
                <a:lnTo>
                  <a:pt x="353" y="860"/>
                </a:lnTo>
                <a:lnTo>
                  <a:pt x="353" y="859"/>
                </a:lnTo>
                <a:lnTo>
                  <a:pt x="354" y="859"/>
                </a:lnTo>
                <a:lnTo>
                  <a:pt x="355" y="859"/>
                </a:lnTo>
                <a:lnTo>
                  <a:pt x="356" y="859"/>
                </a:lnTo>
                <a:lnTo>
                  <a:pt x="356" y="858"/>
                </a:lnTo>
                <a:lnTo>
                  <a:pt x="356" y="856"/>
                </a:lnTo>
                <a:lnTo>
                  <a:pt x="356" y="855"/>
                </a:lnTo>
                <a:lnTo>
                  <a:pt x="356" y="854"/>
                </a:lnTo>
                <a:lnTo>
                  <a:pt x="356" y="852"/>
                </a:lnTo>
                <a:lnTo>
                  <a:pt x="355" y="852"/>
                </a:lnTo>
                <a:lnTo>
                  <a:pt x="355" y="850"/>
                </a:lnTo>
                <a:lnTo>
                  <a:pt x="355" y="849"/>
                </a:lnTo>
                <a:lnTo>
                  <a:pt x="355" y="848"/>
                </a:lnTo>
                <a:lnTo>
                  <a:pt x="355" y="847"/>
                </a:lnTo>
                <a:lnTo>
                  <a:pt x="355" y="846"/>
                </a:lnTo>
                <a:lnTo>
                  <a:pt x="354" y="846"/>
                </a:lnTo>
                <a:lnTo>
                  <a:pt x="354" y="845"/>
                </a:lnTo>
                <a:lnTo>
                  <a:pt x="353" y="845"/>
                </a:lnTo>
                <a:lnTo>
                  <a:pt x="352" y="845"/>
                </a:lnTo>
                <a:lnTo>
                  <a:pt x="351" y="845"/>
                </a:lnTo>
                <a:lnTo>
                  <a:pt x="351" y="845"/>
                </a:lnTo>
                <a:lnTo>
                  <a:pt x="351" y="844"/>
                </a:lnTo>
                <a:lnTo>
                  <a:pt x="350" y="843"/>
                </a:lnTo>
                <a:lnTo>
                  <a:pt x="343" y="843"/>
                </a:lnTo>
                <a:lnTo>
                  <a:pt x="341" y="843"/>
                </a:lnTo>
                <a:lnTo>
                  <a:pt x="339" y="843"/>
                </a:lnTo>
                <a:lnTo>
                  <a:pt x="337" y="843"/>
                </a:lnTo>
                <a:lnTo>
                  <a:pt x="336" y="843"/>
                </a:lnTo>
                <a:lnTo>
                  <a:pt x="335" y="843"/>
                </a:lnTo>
                <a:lnTo>
                  <a:pt x="334" y="843"/>
                </a:lnTo>
                <a:lnTo>
                  <a:pt x="334" y="844"/>
                </a:lnTo>
                <a:lnTo>
                  <a:pt x="333" y="844"/>
                </a:lnTo>
                <a:lnTo>
                  <a:pt x="332" y="842"/>
                </a:lnTo>
                <a:lnTo>
                  <a:pt x="326" y="842"/>
                </a:lnTo>
                <a:lnTo>
                  <a:pt x="323" y="842"/>
                </a:lnTo>
                <a:lnTo>
                  <a:pt x="322" y="842"/>
                </a:lnTo>
                <a:lnTo>
                  <a:pt x="321" y="842"/>
                </a:lnTo>
                <a:lnTo>
                  <a:pt x="321" y="845"/>
                </a:lnTo>
                <a:lnTo>
                  <a:pt x="314" y="845"/>
                </a:lnTo>
                <a:lnTo>
                  <a:pt x="313" y="845"/>
                </a:lnTo>
                <a:lnTo>
                  <a:pt x="313" y="846"/>
                </a:lnTo>
                <a:lnTo>
                  <a:pt x="313" y="848"/>
                </a:lnTo>
                <a:lnTo>
                  <a:pt x="313" y="849"/>
                </a:lnTo>
                <a:lnTo>
                  <a:pt x="313" y="851"/>
                </a:lnTo>
                <a:lnTo>
                  <a:pt x="313" y="852"/>
                </a:lnTo>
                <a:lnTo>
                  <a:pt x="313" y="853"/>
                </a:lnTo>
                <a:lnTo>
                  <a:pt x="313" y="854"/>
                </a:lnTo>
                <a:lnTo>
                  <a:pt x="313" y="855"/>
                </a:lnTo>
                <a:lnTo>
                  <a:pt x="312" y="855"/>
                </a:lnTo>
                <a:lnTo>
                  <a:pt x="312" y="856"/>
                </a:lnTo>
                <a:lnTo>
                  <a:pt x="311" y="856"/>
                </a:lnTo>
                <a:lnTo>
                  <a:pt x="310" y="856"/>
                </a:lnTo>
                <a:lnTo>
                  <a:pt x="310" y="857"/>
                </a:lnTo>
                <a:lnTo>
                  <a:pt x="310" y="857"/>
                </a:lnTo>
                <a:lnTo>
                  <a:pt x="309" y="857"/>
                </a:lnTo>
                <a:lnTo>
                  <a:pt x="309" y="857"/>
                </a:lnTo>
                <a:lnTo>
                  <a:pt x="308" y="858"/>
                </a:lnTo>
                <a:lnTo>
                  <a:pt x="306" y="859"/>
                </a:lnTo>
                <a:lnTo>
                  <a:pt x="305" y="860"/>
                </a:lnTo>
                <a:lnTo>
                  <a:pt x="303" y="861"/>
                </a:lnTo>
                <a:lnTo>
                  <a:pt x="303" y="862"/>
                </a:lnTo>
                <a:lnTo>
                  <a:pt x="304" y="862"/>
                </a:lnTo>
                <a:lnTo>
                  <a:pt x="304" y="863"/>
                </a:lnTo>
                <a:lnTo>
                  <a:pt x="305" y="864"/>
                </a:lnTo>
                <a:lnTo>
                  <a:pt x="306" y="864"/>
                </a:lnTo>
                <a:lnTo>
                  <a:pt x="306" y="865"/>
                </a:lnTo>
                <a:lnTo>
                  <a:pt x="307" y="865"/>
                </a:lnTo>
                <a:lnTo>
                  <a:pt x="307" y="866"/>
                </a:lnTo>
                <a:lnTo>
                  <a:pt x="308" y="867"/>
                </a:lnTo>
                <a:lnTo>
                  <a:pt x="309" y="868"/>
                </a:lnTo>
                <a:lnTo>
                  <a:pt x="309" y="869"/>
                </a:lnTo>
                <a:lnTo>
                  <a:pt x="310" y="869"/>
                </a:lnTo>
                <a:lnTo>
                  <a:pt x="310" y="870"/>
                </a:lnTo>
                <a:lnTo>
                  <a:pt x="310" y="871"/>
                </a:lnTo>
                <a:lnTo>
                  <a:pt x="310" y="871"/>
                </a:lnTo>
                <a:lnTo>
                  <a:pt x="311" y="873"/>
                </a:lnTo>
                <a:lnTo>
                  <a:pt x="310" y="873"/>
                </a:lnTo>
                <a:lnTo>
                  <a:pt x="309" y="874"/>
                </a:lnTo>
                <a:lnTo>
                  <a:pt x="308" y="874"/>
                </a:lnTo>
                <a:lnTo>
                  <a:pt x="307" y="874"/>
                </a:lnTo>
                <a:lnTo>
                  <a:pt x="307" y="875"/>
                </a:lnTo>
                <a:lnTo>
                  <a:pt x="306" y="875"/>
                </a:lnTo>
                <a:lnTo>
                  <a:pt x="305" y="875"/>
                </a:lnTo>
                <a:lnTo>
                  <a:pt x="304" y="875"/>
                </a:lnTo>
                <a:lnTo>
                  <a:pt x="303" y="875"/>
                </a:lnTo>
                <a:lnTo>
                  <a:pt x="303" y="876"/>
                </a:lnTo>
                <a:lnTo>
                  <a:pt x="304" y="877"/>
                </a:lnTo>
                <a:lnTo>
                  <a:pt x="304" y="879"/>
                </a:lnTo>
                <a:lnTo>
                  <a:pt x="304" y="880"/>
                </a:lnTo>
                <a:lnTo>
                  <a:pt x="304" y="881"/>
                </a:lnTo>
                <a:lnTo>
                  <a:pt x="304" y="881"/>
                </a:lnTo>
                <a:lnTo>
                  <a:pt x="304" y="882"/>
                </a:lnTo>
                <a:lnTo>
                  <a:pt x="304" y="883"/>
                </a:lnTo>
                <a:lnTo>
                  <a:pt x="305" y="884"/>
                </a:lnTo>
                <a:lnTo>
                  <a:pt x="305" y="885"/>
                </a:lnTo>
                <a:lnTo>
                  <a:pt x="305" y="887"/>
                </a:lnTo>
                <a:lnTo>
                  <a:pt x="305" y="888"/>
                </a:lnTo>
                <a:lnTo>
                  <a:pt x="305" y="890"/>
                </a:lnTo>
                <a:lnTo>
                  <a:pt x="306" y="889"/>
                </a:lnTo>
                <a:lnTo>
                  <a:pt x="311" y="893"/>
                </a:lnTo>
                <a:lnTo>
                  <a:pt x="311" y="894"/>
                </a:lnTo>
                <a:lnTo>
                  <a:pt x="311" y="895"/>
                </a:lnTo>
                <a:lnTo>
                  <a:pt x="311" y="897"/>
                </a:lnTo>
                <a:lnTo>
                  <a:pt x="312" y="897"/>
                </a:lnTo>
                <a:lnTo>
                  <a:pt x="312" y="898"/>
                </a:lnTo>
                <a:lnTo>
                  <a:pt x="311" y="898"/>
                </a:lnTo>
                <a:lnTo>
                  <a:pt x="310" y="899"/>
                </a:lnTo>
                <a:lnTo>
                  <a:pt x="310" y="900"/>
                </a:lnTo>
                <a:lnTo>
                  <a:pt x="310" y="901"/>
                </a:lnTo>
                <a:lnTo>
                  <a:pt x="309" y="902"/>
                </a:lnTo>
                <a:lnTo>
                  <a:pt x="308" y="902"/>
                </a:lnTo>
                <a:lnTo>
                  <a:pt x="305" y="905"/>
                </a:lnTo>
                <a:lnTo>
                  <a:pt x="304" y="905"/>
                </a:lnTo>
                <a:lnTo>
                  <a:pt x="303" y="905"/>
                </a:lnTo>
                <a:lnTo>
                  <a:pt x="302" y="905"/>
                </a:lnTo>
                <a:lnTo>
                  <a:pt x="302" y="905"/>
                </a:lnTo>
                <a:lnTo>
                  <a:pt x="301" y="905"/>
                </a:lnTo>
                <a:lnTo>
                  <a:pt x="300" y="905"/>
                </a:lnTo>
                <a:lnTo>
                  <a:pt x="299" y="905"/>
                </a:lnTo>
                <a:lnTo>
                  <a:pt x="299" y="905"/>
                </a:lnTo>
                <a:lnTo>
                  <a:pt x="298" y="905"/>
                </a:lnTo>
                <a:lnTo>
                  <a:pt x="298" y="905"/>
                </a:lnTo>
                <a:lnTo>
                  <a:pt x="297" y="905"/>
                </a:lnTo>
                <a:lnTo>
                  <a:pt x="296" y="905"/>
                </a:lnTo>
                <a:lnTo>
                  <a:pt x="295" y="905"/>
                </a:lnTo>
                <a:lnTo>
                  <a:pt x="294" y="905"/>
                </a:lnTo>
                <a:lnTo>
                  <a:pt x="293" y="905"/>
                </a:lnTo>
                <a:lnTo>
                  <a:pt x="293" y="904"/>
                </a:lnTo>
                <a:lnTo>
                  <a:pt x="292" y="904"/>
                </a:lnTo>
                <a:lnTo>
                  <a:pt x="291" y="904"/>
                </a:lnTo>
                <a:lnTo>
                  <a:pt x="290" y="903"/>
                </a:lnTo>
                <a:lnTo>
                  <a:pt x="289" y="903"/>
                </a:lnTo>
                <a:lnTo>
                  <a:pt x="288" y="902"/>
                </a:lnTo>
                <a:lnTo>
                  <a:pt x="287" y="902"/>
                </a:lnTo>
                <a:lnTo>
                  <a:pt x="287" y="901"/>
                </a:lnTo>
                <a:lnTo>
                  <a:pt x="285" y="899"/>
                </a:lnTo>
                <a:lnTo>
                  <a:pt x="281" y="896"/>
                </a:lnTo>
                <a:lnTo>
                  <a:pt x="280" y="894"/>
                </a:lnTo>
                <a:lnTo>
                  <a:pt x="277" y="893"/>
                </a:lnTo>
                <a:lnTo>
                  <a:pt x="276" y="892"/>
                </a:lnTo>
                <a:lnTo>
                  <a:pt x="276" y="891"/>
                </a:lnTo>
                <a:lnTo>
                  <a:pt x="275" y="891"/>
                </a:lnTo>
                <a:lnTo>
                  <a:pt x="274" y="890"/>
                </a:lnTo>
                <a:lnTo>
                  <a:pt x="273" y="889"/>
                </a:lnTo>
                <a:lnTo>
                  <a:pt x="271" y="890"/>
                </a:lnTo>
                <a:lnTo>
                  <a:pt x="270" y="892"/>
                </a:lnTo>
                <a:lnTo>
                  <a:pt x="266" y="894"/>
                </a:lnTo>
                <a:lnTo>
                  <a:pt x="265" y="895"/>
                </a:lnTo>
                <a:lnTo>
                  <a:pt x="264" y="896"/>
                </a:lnTo>
                <a:lnTo>
                  <a:pt x="262" y="898"/>
                </a:lnTo>
                <a:lnTo>
                  <a:pt x="262" y="898"/>
                </a:lnTo>
                <a:lnTo>
                  <a:pt x="262" y="899"/>
                </a:lnTo>
                <a:lnTo>
                  <a:pt x="261" y="899"/>
                </a:lnTo>
                <a:lnTo>
                  <a:pt x="260" y="900"/>
                </a:lnTo>
                <a:lnTo>
                  <a:pt x="259" y="901"/>
                </a:lnTo>
                <a:lnTo>
                  <a:pt x="258" y="902"/>
                </a:lnTo>
                <a:lnTo>
                  <a:pt x="258" y="903"/>
                </a:lnTo>
                <a:lnTo>
                  <a:pt x="259" y="904"/>
                </a:lnTo>
                <a:lnTo>
                  <a:pt x="260" y="904"/>
                </a:lnTo>
                <a:lnTo>
                  <a:pt x="261" y="905"/>
                </a:lnTo>
                <a:lnTo>
                  <a:pt x="263" y="907"/>
                </a:lnTo>
                <a:lnTo>
                  <a:pt x="264" y="907"/>
                </a:lnTo>
                <a:lnTo>
                  <a:pt x="264" y="908"/>
                </a:lnTo>
                <a:lnTo>
                  <a:pt x="255" y="916"/>
                </a:lnTo>
                <a:lnTo>
                  <a:pt x="257" y="917"/>
                </a:lnTo>
                <a:lnTo>
                  <a:pt x="255" y="919"/>
                </a:lnTo>
                <a:lnTo>
                  <a:pt x="254" y="919"/>
                </a:lnTo>
                <a:lnTo>
                  <a:pt x="254" y="920"/>
                </a:lnTo>
                <a:lnTo>
                  <a:pt x="256" y="921"/>
                </a:lnTo>
                <a:lnTo>
                  <a:pt x="257" y="923"/>
                </a:lnTo>
                <a:lnTo>
                  <a:pt x="259" y="921"/>
                </a:lnTo>
                <a:lnTo>
                  <a:pt x="260" y="920"/>
                </a:lnTo>
                <a:lnTo>
                  <a:pt x="261" y="919"/>
                </a:lnTo>
                <a:lnTo>
                  <a:pt x="262" y="918"/>
                </a:lnTo>
                <a:lnTo>
                  <a:pt x="262" y="920"/>
                </a:lnTo>
                <a:lnTo>
                  <a:pt x="264" y="921"/>
                </a:lnTo>
                <a:lnTo>
                  <a:pt x="260" y="925"/>
                </a:lnTo>
                <a:lnTo>
                  <a:pt x="256" y="922"/>
                </a:lnTo>
                <a:lnTo>
                  <a:pt x="255" y="923"/>
                </a:lnTo>
                <a:lnTo>
                  <a:pt x="254" y="924"/>
                </a:lnTo>
                <a:lnTo>
                  <a:pt x="253" y="923"/>
                </a:lnTo>
                <a:lnTo>
                  <a:pt x="252" y="923"/>
                </a:lnTo>
                <a:lnTo>
                  <a:pt x="252" y="922"/>
                </a:lnTo>
                <a:lnTo>
                  <a:pt x="251" y="921"/>
                </a:lnTo>
                <a:lnTo>
                  <a:pt x="250" y="920"/>
                </a:lnTo>
                <a:lnTo>
                  <a:pt x="249" y="922"/>
                </a:lnTo>
                <a:lnTo>
                  <a:pt x="250" y="922"/>
                </a:lnTo>
                <a:lnTo>
                  <a:pt x="250" y="923"/>
                </a:lnTo>
                <a:lnTo>
                  <a:pt x="250" y="923"/>
                </a:lnTo>
                <a:lnTo>
                  <a:pt x="250" y="924"/>
                </a:lnTo>
                <a:lnTo>
                  <a:pt x="251" y="924"/>
                </a:lnTo>
                <a:lnTo>
                  <a:pt x="251" y="925"/>
                </a:lnTo>
                <a:lnTo>
                  <a:pt x="252" y="925"/>
                </a:lnTo>
                <a:lnTo>
                  <a:pt x="252" y="926"/>
                </a:lnTo>
                <a:lnTo>
                  <a:pt x="253" y="926"/>
                </a:lnTo>
                <a:lnTo>
                  <a:pt x="254" y="927"/>
                </a:lnTo>
                <a:lnTo>
                  <a:pt x="255" y="927"/>
                </a:lnTo>
                <a:lnTo>
                  <a:pt x="255" y="928"/>
                </a:lnTo>
                <a:lnTo>
                  <a:pt x="256" y="928"/>
                </a:lnTo>
                <a:lnTo>
                  <a:pt x="257" y="929"/>
                </a:lnTo>
                <a:lnTo>
                  <a:pt x="258" y="929"/>
                </a:lnTo>
                <a:lnTo>
                  <a:pt x="259" y="929"/>
                </a:lnTo>
                <a:lnTo>
                  <a:pt x="259" y="930"/>
                </a:lnTo>
                <a:lnTo>
                  <a:pt x="260" y="930"/>
                </a:lnTo>
                <a:lnTo>
                  <a:pt x="260" y="931"/>
                </a:lnTo>
                <a:lnTo>
                  <a:pt x="261" y="931"/>
                </a:lnTo>
                <a:lnTo>
                  <a:pt x="262" y="930"/>
                </a:lnTo>
                <a:lnTo>
                  <a:pt x="262" y="929"/>
                </a:lnTo>
                <a:lnTo>
                  <a:pt x="263" y="929"/>
                </a:lnTo>
                <a:lnTo>
                  <a:pt x="263" y="929"/>
                </a:lnTo>
                <a:lnTo>
                  <a:pt x="264" y="929"/>
                </a:lnTo>
                <a:lnTo>
                  <a:pt x="265" y="929"/>
                </a:lnTo>
                <a:lnTo>
                  <a:pt x="265" y="930"/>
                </a:lnTo>
                <a:lnTo>
                  <a:pt x="268" y="932"/>
                </a:lnTo>
                <a:lnTo>
                  <a:pt x="270" y="933"/>
                </a:lnTo>
                <a:lnTo>
                  <a:pt x="267" y="936"/>
                </a:lnTo>
                <a:lnTo>
                  <a:pt x="266" y="936"/>
                </a:lnTo>
                <a:lnTo>
                  <a:pt x="266" y="935"/>
                </a:lnTo>
                <a:lnTo>
                  <a:pt x="265" y="935"/>
                </a:lnTo>
                <a:lnTo>
                  <a:pt x="265" y="934"/>
                </a:lnTo>
                <a:lnTo>
                  <a:pt x="264" y="934"/>
                </a:lnTo>
                <a:lnTo>
                  <a:pt x="264" y="933"/>
                </a:lnTo>
                <a:lnTo>
                  <a:pt x="263" y="933"/>
                </a:lnTo>
                <a:lnTo>
                  <a:pt x="262" y="932"/>
                </a:lnTo>
                <a:lnTo>
                  <a:pt x="262" y="932"/>
                </a:lnTo>
                <a:lnTo>
                  <a:pt x="262" y="931"/>
                </a:lnTo>
                <a:lnTo>
                  <a:pt x="261" y="931"/>
                </a:lnTo>
                <a:lnTo>
                  <a:pt x="261" y="932"/>
                </a:lnTo>
                <a:lnTo>
                  <a:pt x="260" y="931"/>
                </a:lnTo>
                <a:lnTo>
                  <a:pt x="259" y="930"/>
                </a:lnTo>
                <a:lnTo>
                  <a:pt x="258" y="930"/>
                </a:lnTo>
                <a:lnTo>
                  <a:pt x="258" y="929"/>
                </a:lnTo>
                <a:lnTo>
                  <a:pt x="257" y="929"/>
                </a:lnTo>
                <a:lnTo>
                  <a:pt x="257" y="929"/>
                </a:lnTo>
                <a:lnTo>
                  <a:pt x="256" y="929"/>
                </a:lnTo>
                <a:lnTo>
                  <a:pt x="256" y="928"/>
                </a:lnTo>
                <a:lnTo>
                  <a:pt x="255" y="928"/>
                </a:lnTo>
                <a:lnTo>
                  <a:pt x="254" y="927"/>
                </a:lnTo>
                <a:lnTo>
                  <a:pt x="253" y="926"/>
                </a:lnTo>
                <a:lnTo>
                  <a:pt x="252" y="926"/>
                </a:lnTo>
                <a:lnTo>
                  <a:pt x="252" y="925"/>
                </a:lnTo>
                <a:lnTo>
                  <a:pt x="251" y="925"/>
                </a:lnTo>
                <a:lnTo>
                  <a:pt x="250" y="924"/>
                </a:lnTo>
                <a:lnTo>
                  <a:pt x="250" y="923"/>
                </a:lnTo>
                <a:lnTo>
                  <a:pt x="249" y="923"/>
                </a:lnTo>
                <a:lnTo>
                  <a:pt x="249" y="922"/>
                </a:lnTo>
                <a:lnTo>
                  <a:pt x="248" y="922"/>
                </a:lnTo>
                <a:lnTo>
                  <a:pt x="249" y="922"/>
                </a:lnTo>
                <a:lnTo>
                  <a:pt x="249" y="921"/>
                </a:lnTo>
                <a:lnTo>
                  <a:pt x="250" y="921"/>
                </a:lnTo>
                <a:lnTo>
                  <a:pt x="250" y="920"/>
                </a:lnTo>
                <a:lnTo>
                  <a:pt x="250" y="919"/>
                </a:lnTo>
                <a:lnTo>
                  <a:pt x="249" y="919"/>
                </a:lnTo>
                <a:lnTo>
                  <a:pt x="248" y="918"/>
                </a:lnTo>
                <a:lnTo>
                  <a:pt x="249" y="917"/>
                </a:lnTo>
                <a:lnTo>
                  <a:pt x="250" y="917"/>
                </a:lnTo>
                <a:lnTo>
                  <a:pt x="247" y="914"/>
                </a:lnTo>
                <a:lnTo>
                  <a:pt x="248" y="913"/>
                </a:lnTo>
                <a:lnTo>
                  <a:pt x="249" y="912"/>
                </a:lnTo>
                <a:lnTo>
                  <a:pt x="250" y="912"/>
                </a:lnTo>
                <a:lnTo>
                  <a:pt x="251" y="914"/>
                </a:lnTo>
                <a:lnTo>
                  <a:pt x="252" y="915"/>
                </a:lnTo>
                <a:lnTo>
                  <a:pt x="252" y="916"/>
                </a:lnTo>
                <a:lnTo>
                  <a:pt x="254" y="917"/>
                </a:lnTo>
                <a:lnTo>
                  <a:pt x="263" y="908"/>
                </a:lnTo>
                <a:lnTo>
                  <a:pt x="262" y="907"/>
                </a:lnTo>
                <a:lnTo>
                  <a:pt x="262" y="906"/>
                </a:lnTo>
                <a:lnTo>
                  <a:pt x="261" y="905"/>
                </a:lnTo>
                <a:lnTo>
                  <a:pt x="259" y="904"/>
                </a:lnTo>
                <a:lnTo>
                  <a:pt x="257" y="903"/>
                </a:lnTo>
                <a:lnTo>
                  <a:pt x="257" y="902"/>
                </a:lnTo>
                <a:lnTo>
                  <a:pt x="258" y="901"/>
                </a:lnTo>
                <a:lnTo>
                  <a:pt x="259" y="900"/>
                </a:lnTo>
                <a:lnTo>
                  <a:pt x="260" y="900"/>
                </a:lnTo>
                <a:lnTo>
                  <a:pt x="260" y="899"/>
                </a:lnTo>
                <a:lnTo>
                  <a:pt x="261" y="898"/>
                </a:lnTo>
                <a:lnTo>
                  <a:pt x="265" y="894"/>
                </a:lnTo>
                <a:lnTo>
                  <a:pt x="266" y="894"/>
                </a:lnTo>
                <a:lnTo>
                  <a:pt x="269" y="891"/>
                </a:lnTo>
                <a:lnTo>
                  <a:pt x="271" y="890"/>
                </a:lnTo>
                <a:lnTo>
                  <a:pt x="273" y="888"/>
                </a:lnTo>
                <a:lnTo>
                  <a:pt x="274" y="888"/>
                </a:lnTo>
                <a:lnTo>
                  <a:pt x="274" y="889"/>
                </a:lnTo>
                <a:lnTo>
                  <a:pt x="275" y="890"/>
                </a:lnTo>
                <a:lnTo>
                  <a:pt x="276" y="891"/>
                </a:lnTo>
                <a:lnTo>
                  <a:pt x="277" y="892"/>
                </a:lnTo>
                <a:lnTo>
                  <a:pt x="278" y="892"/>
                </a:lnTo>
                <a:lnTo>
                  <a:pt x="278" y="893"/>
                </a:lnTo>
                <a:lnTo>
                  <a:pt x="279" y="893"/>
                </a:lnTo>
                <a:lnTo>
                  <a:pt x="280" y="894"/>
                </a:lnTo>
                <a:lnTo>
                  <a:pt x="281" y="894"/>
                </a:lnTo>
                <a:lnTo>
                  <a:pt x="281" y="895"/>
                </a:lnTo>
                <a:lnTo>
                  <a:pt x="282" y="895"/>
                </a:lnTo>
                <a:lnTo>
                  <a:pt x="283" y="896"/>
                </a:lnTo>
                <a:lnTo>
                  <a:pt x="285" y="898"/>
                </a:lnTo>
                <a:lnTo>
                  <a:pt x="286" y="898"/>
                </a:lnTo>
                <a:lnTo>
                  <a:pt x="286" y="900"/>
                </a:lnTo>
                <a:lnTo>
                  <a:pt x="287" y="901"/>
                </a:lnTo>
                <a:lnTo>
                  <a:pt x="288" y="901"/>
                </a:lnTo>
                <a:lnTo>
                  <a:pt x="288" y="902"/>
                </a:lnTo>
                <a:lnTo>
                  <a:pt x="289" y="902"/>
                </a:lnTo>
                <a:lnTo>
                  <a:pt x="290" y="902"/>
                </a:lnTo>
                <a:lnTo>
                  <a:pt x="290" y="903"/>
                </a:lnTo>
                <a:lnTo>
                  <a:pt x="291" y="903"/>
                </a:lnTo>
                <a:lnTo>
                  <a:pt x="292" y="903"/>
                </a:lnTo>
                <a:lnTo>
                  <a:pt x="292" y="904"/>
                </a:lnTo>
                <a:lnTo>
                  <a:pt x="293" y="904"/>
                </a:lnTo>
                <a:lnTo>
                  <a:pt x="294" y="904"/>
                </a:lnTo>
                <a:lnTo>
                  <a:pt x="295" y="904"/>
                </a:lnTo>
                <a:lnTo>
                  <a:pt x="295" y="905"/>
                </a:lnTo>
                <a:lnTo>
                  <a:pt x="296" y="905"/>
                </a:lnTo>
                <a:lnTo>
                  <a:pt x="297" y="905"/>
                </a:lnTo>
                <a:lnTo>
                  <a:pt x="298" y="905"/>
                </a:lnTo>
                <a:lnTo>
                  <a:pt x="298" y="902"/>
                </a:lnTo>
                <a:lnTo>
                  <a:pt x="298" y="901"/>
                </a:lnTo>
                <a:lnTo>
                  <a:pt x="298" y="900"/>
                </a:lnTo>
                <a:lnTo>
                  <a:pt x="298" y="899"/>
                </a:lnTo>
                <a:lnTo>
                  <a:pt x="298" y="898"/>
                </a:lnTo>
                <a:lnTo>
                  <a:pt x="297" y="898"/>
                </a:lnTo>
                <a:lnTo>
                  <a:pt x="297" y="897"/>
                </a:lnTo>
                <a:lnTo>
                  <a:pt x="298" y="895"/>
                </a:lnTo>
                <a:lnTo>
                  <a:pt x="300" y="894"/>
                </a:lnTo>
                <a:lnTo>
                  <a:pt x="300" y="893"/>
                </a:lnTo>
                <a:lnTo>
                  <a:pt x="302" y="893"/>
                </a:lnTo>
                <a:lnTo>
                  <a:pt x="302" y="892"/>
                </a:lnTo>
                <a:lnTo>
                  <a:pt x="302" y="890"/>
                </a:lnTo>
                <a:lnTo>
                  <a:pt x="302" y="888"/>
                </a:lnTo>
                <a:lnTo>
                  <a:pt x="302" y="886"/>
                </a:lnTo>
                <a:lnTo>
                  <a:pt x="302" y="884"/>
                </a:lnTo>
                <a:lnTo>
                  <a:pt x="302" y="881"/>
                </a:lnTo>
                <a:lnTo>
                  <a:pt x="302" y="880"/>
                </a:lnTo>
                <a:lnTo>
                  <a:pt x="302" y="879"/>
                </a:lnTo>
                <a:lnTo>
                  <a:pt x="302" y="877"/>
                </a:lnTo>
                <a:lnTo>
                  <a:pt x="301" y="877"/>
                </a:lnTo>
                <a:lnTo>
                  <a:pt x="301" y="876"/>
                </a:lnTo>
                <a:lnTo>
                  <a:pt x="301" y="875"/>
                </a:lnTo>
                <a:lnTo>
                  <a:pt x="298" y="876"/>
                </a:lnTo>
                <a:lnTo>
                  <a:pt x="297" y="874"/>
                </a:lnTo>
                <a:lnTo>
                  <a:pt x="297" y="873"/>
                </a:lnTo>
                <a:lnTo>
                  <a:pt x="297" y="872"/>
                </a:lnTo>
                <a:lnTo>
                  <a:pt x="297" y="871"/>
                </a:lnTo>
                <a:lnTo>
                  <a:pt x="297" y="870"/>
                </a:lnTo>
                <a:lnTo>
                  <a:pt x="293" y="870"/>
                </a:lnTo>
                <a:lnTo>
                  <a:pt x="292" y="870"/>
                </a:lnTo>
                <a:lnTo>
                  <a:pt x="291" y="870"/>
                </a:lnTo>
                <a:lnTo>
                  <a:pt x="289" y="870"/>
                </a:lnTo>
                <a:lnTo>
                  <a:pt x="289" y="869"/>
                </a:lnTo>
                <a:lnTo>
                  <a:pt x="289" y="867"/>
                </a:lnTo>
                <a:lnTo>
                  <a:pt x="289" y="865"/>
                </a:lnTo>
                <a:lnTo>
                  <a:pt x="289" y="864"/>
                </a:lnTo>
                <a:lnTo>
                  <a:pt x="289" y="863"/>
                </a:lnTo>
                <a:lnTo>
                  <a:pt x="291" y="863"/>
                </a:lnTo>
                <a:lnTo>
                  <a:pt x="295" y="863"/>
                </a:lnTo>
                <a:lnTo>
                  <a:pt x="295" y="862"/>
                </a:lnTo>
                <a:lnTo>
                  <a:pt x="295" y="859"/>
                </a:lnTo>
                <a:lnTo>
                  <a:pt x="294" y="857"/>
                </a:lnTo>
                <a:lnTo>
                  <a:pt x="293" y="857"/>
                </a:lnTo>
                <a:lnTo>
                  <a:pt x="293" y="857"/>
                </a:lnTo>
                <a:lnTo>
                  <a:pt x="292" y="857"/>
                </a:lnTo>
                <a:lnTo>
                  <a:pt x="291" y="857"/>
                </a:lnTo>
                <a:lnTo>
                  <a:pt x="290" y="857"/>
                </a:lnTo>
                <a:lnTo>
                  <a:pt x="289" y="857"/>
                </a:lnTo>
                <a:lnTo>
                  <a:pt x="288" y="857"/>
                </a:lnTo>
                <a:lnTo>
                  <a:pt x="287" y="857"/>
                </a:lnTo>
                <a:lnTo>
                  <a:pt x="286" y="857"/>
                </a:lnTo>
                <a:lnTo>
                  <a:pt x="286" y="857"/>
                </a:lnTo>
                <a:lnTo>
                  <a:pt x="285" y="857"/>
                </a:lnTo>
                <a:lnTo>
                  <a:pt x="284" y="857"/>
                </a:lnTo>
                <a:lnTo>
                  <a:pt x="284" y="856"/>
                </a:lnTo>
                <a:lnTo>
                  <a:pt x="284" y="852"/>
                </a:lnTo>
                <a:lnTo>
                  <a:pt x="283" y="852"/>
                </a:lnTo>
                <a:lnTo>
                  <a:pt x="282" y="852"/>
                </a:lnTo>
                <a:lnTo>
                  <a:pt x="281" y="852"/>
                </a:lnTo>
                <a:lnTo>
                  <a:pt x="280" y="852"/>
                </a:lnTo>
                <a:lnTo>
                  <a:pt x="274" y="852"/>
                </a:lnTo>
                <a:lnTo>
                  <a:pt x="274" y="851"/>
                </a:lnTo>
                <a:lnTo>
                  <a:pt x="274" y="850"/>
                </a:lnTo>
                <a:lnTo>
                  <a:pt x="273" y="850"/>
                </a:lnTo>
                <a:lnTo>
                  <a:pt x="272" y="850"/>
                </a:lnTo>
                <a:lnTo>
                  <a:pt x="271" y="850"/>
                </a:lnTo>
                <a:lnTo>
                  <a:pt x="270" y="850"/>
                </a:lnTo>
                <a:lnTo>
                  <a:pt x="269" y="850"/>
                </a:lnTo>
                <a:lnTo>
                  <a:pt x="268" y="850"/>
                </a:lnTo>
                <a:lnTo>
                  <a:pt x="267" y="850"/>
                </a:lnTo>
                <a:lnTo>
                  <a:pt x="266" y="850"/>
                </a:lnTo>
                <a:lnTo>
                  <a:pt x="265" y="850"/>
                </a:lnTo>
                <a:lnTo>
                  <a:pt x="264" y="850"/>
                </a:lnTo>
                <a:lnTo>
                  <a:pt x="263" y="850"/>
                </a:lnTo>
                <a:lnTo>
                  <a:pt x="262" y="850"/>
                </a:lnTo>
                <a:lnTo>
                  <a:pt x="262" y="850"/>
                </a:lnTo>
                <a:lnTo>
                  <a:pt x="261" y="850"/>
                </a:lnTo>
                <a:lnTo>
                  <a:pt x="260" y="850"/>
                </a:lnTo>
                <a:lnTo>
                  <a:pt x="259" y="850"/>
                </a:lnTo>
                <a:lnTo>
                  <a:pt x="258" y="850"/>
                </a:lnTo>
                <a:lnTo>
                  <a:pt x="257" y="850"/>
                </a:lnTo>
                <a:lnTo>
                  <a:pt x="256" y="850"/>
                </a:lnTo>
                <a:lnTo>
                  <a:pt x="255" y="850"/>
                </a:lnTo>
                <a:lnTo>
                  <a:pt x="254" y="850"/>
                </a:lnTo>
                <a:lnTo>
                  <a:pt x="253" y="850"/>
                </a:lnTo>
                <a:lnTo>
                  <a:pt x="252" y="850"/>
                </a:lnTo>
                <a:lnTo>
                  <a:pt x="252" y="851"/>
                </a:lnTo>
                <a:lnTo>
                  <a:pt x="252" y="852"/>
                </a:lnTo>
                <a:lnTo>
                  <a:pt x="252" y="853"/>
                </a:lnTo>
                <a:lnTo>
                  <a:pt x="252" y="854"/>
                </a:lnTo>
                <a:lnTo>
                  <a:pt x="252" y="855"/>
                </a:lnTo>
                <a:lnTo>
                  <a:pt x="252" y="856"/>
                </a:lnTo>
                <a:lnTo>
                  <a:pt x="251" y="856"/>
                </a:lnTo>
                <a:lnTo>
                  <a:pt x="250" y="856"/>
                </a:lnTo>
                <a:lnTo>
                  <a:pt x="250" y="856"/>
                </a:lnTo>
                <a:lnTo>
                  <a:pt x="249" y="856"/>
                </a:lnTo>
                <a:lnTo>
                  <a:pt x="249" y="857"/>
                </a:lnTo>
                <a:lnTo>
                  <a:pt x="249" y="858"/>
                </a:lnTo>
                <a:lnTo>
                  <a:pt x="249" y="861"/>
                </a:lnTo>
                <a:lnTo>
                  <a:pt x="252" y="861"/>
                </a:lnTo>
                <a:lnTo>
                  <a:pt x="253" y="861"/>
                </a:lnTo>
                <a:lnTo>
                  <a:pt x="253" y="862"/>
                </a:lnTo>
                <a:lnTo>
                  <a:pt x="253" y="863"/>
                </a:lnTo>
                <a:lnTo>
                  <a:pt x="253" y="864"/>
                </a:lnTo>
                <a:lnTo>
                  <a:pt x="254" y="864"/>
                </a:lnTo>
                <a:lnTo>
                  <a:pt x="255" y="864"/>
                </a:lnTo>
                <a:lnTo>
                  <a:pt x="256" y="864"/>
                </a:lnTo>
                <a:lnTo>
                  <a:pt x="257" y="864"/>
                </a:lnTo>
                <a:lnTo>
                  <a:pt x="258" y="864"/>
                </a:lnTo>
                <a:lnTo>
                  <a:pt x="259" y="864"/>
                </a:lnTo>
                <a:lnTo>
                  <a:pt x="260" y="864"/>
                </a:lnTo>
                <a:lnTo>
                  <a:pt x="261" y="864"/>
                </a:lnTo>
                <a:lnTo>
                  <a:pt x="262" y="864"/>
                </a:lnTo>
                <a:lnTo>
                  <a:pt x="262" y="864"/>
                </a:lnTo>
                <a:lnTo>
                  <a:pt x="263" y="864"/>
                </a:lnTo>
                <a:lnTo>
                  <a:pt x="264" y="864"/>
                </a:lnTo>
                <a:lnTo>
                  <a:pt x="264" y="865"/>
                </a:lnTo>
                <a:lnTo>
                  <a:pt x="264" y="866"/>
                </a:lnTo>
                <a:lnTo>
                  <a:pt x="265" y="866"/>
                </a:lnTo>
                <a:lnTo>
                  <a:pt x="266" y="867"/>
                </a:lnTo>
                <a:lnTo>
                  <a:pt x="266" y="866"/>
                </a:lnTo>
                <a:lnTo>
                  <a:pt x="266" y="863"/>
                </a:lnTo>
                <a:lnTo>
                  <a:pt x="267" y="863"/>
                </a:lnTo>
                <a:lnTo>
                  <a:pt x="267" y="862"/>
                </a:lnTo>
                <a:lnTo>
                  <a:pt x="267" y="860"/>
                </a:lnTo>
                <a:lnTo>
                  <a:pt x="267" y="858"/>
                </a:lnTo>
                <a:lnTo>
                  <a:pt x="272" y="857"/>
                </a:lnTo>
                <a:lnTo>
                  <a:pt x="273" y="857"/>
                </a:lnTo>
                <a:lnTo>
                  <a:pt x="274" y="857"/>
                </a:lnTo>
                <a:lnTo>
                  <a:pt x="274" y="865"/>
                </a:lnTo>
                <a:lnTo>
                  <a:pt x="274" y="865"/>
                </a:lnTo>
                <a:lnTo>
                  <a:pt x="274" y="866"/>
                </a:lnTo>
                <a:lnTo>
                  <a:pt x="275" y="866"/>
                </a:lnTo>
                <a:lnTo>
                  <a:pt x="275" y="869"/>
                </a:lnTo>
                <a:lnTo>
                  <a:pt x="276" y="869"/>
                </a:lnTo>
                <a:lnTo>
                  <a:pt x="276" y="867"/>
                </a:lnTo>
                <a:lnTo>
                  <a:pt x="277" y="867"/>
                </a:lnTo>
                <a:lnTo>
                  <a:pt x="278" y="867"/>
                </a:lnTo>
                <a:lnTo>
                  <a:pt x="279" y="867"/>
                </a:lnTo>
                <a:lnTo>
                  <a:pt x="279" y="868"/>
                </a:lnTo>
                <a:lnTo>
                  <a:pt x="280" y="868"/>
                </a:lnTo>
                <a:lnTo>
                  <a:pt x="280" y="866"/>
                </a:lnTo>
                <a:lnTo>
                  <a:pt x="284" y="866"/>
                </a:lnTo>
                <a:lnTo>
                  <a:pt x="284" y="868"/>
                </a:lnTo>
                <a:lnTo>
                  <a:pt x="284" y="869"/>
                </a:lnTo>
                <a:lnTo>
                  <a:pt x="284" y="869"/>
                </a:lnTo>
                <a:lnTo>
                  <a:pt x="284" y="870"/>
                </a:lnTo>
                <a:lnTo>
                  <a:pt x="284" y="876"/>
                </a:lnTo>
                <a:lnTo>
                  <a:pt x="284" y="877"/>
                </a:lnTo>
                <a:lnTo>
                  <a:pt x="279" y="874"/>
                </a:lnTo>
                <a:lnTo>
                  <a:pt x="278" y="873"/>
                </a:lnTo>
                <a:lnTo>
                  <a:pt x="277" y="873"/>
                </a:lnTo>
                <a:lnTo>
                  <a:pt x="274" y="875"/>
                </a:lnTo>
                <a:lnTo>
                  <a:pt x="274" y="874"/>
                </a:lnTo>
                <a:lnTo>
                  <a:pt x="275" y="872"/>
                </a:lnTo>
                <a:lnTo>
                  <a:pt x="276" y="872"/>
                </a:lnTo>
                <a:lnTo>
                  <a:pt x="277" y="872"/>
                </a:lnTo>
                <a:lnTo>
                  <a:pt x="277" y="869"/>
                </a:lnTo>
                <a:lnTo>
                  <a:pt x="276" y="869"/>
                </a:lnTo>
                <a:lnTo>
                  <a:pt x="275" y="869"/>
                </a:lnTo>
                <a:lnTo>
                  <a:pt x="275" y="872"/>
                </a:lnTo>
                <a:lnTo>
                  <a:pt x="272" y="870"/>
                </a:lnTo>
                <a:lnTo>
                  <a:pt x="271" y="869"/>
                </a:lnTo>
                <a:lnTo>
                  <a:pt x="271" y="869"/>
                </a:lnTo>
                <a:lnTo>
                  <a:pt x="270" y="869"/>
                </a:lnTo>
                <a:lnTo>
                  <a:pt x="267" y="867"/>
                </a:lnTo>
                <a:lnTo>
                  <a:pt x="267" y="868"/>
                </a:lnTo>
                <a:lnTo>
                  <a:pt x="266" y="868"/>
                </a:lnTo>
                <a:lnTo>
                  <a:pt x="266" y="869"/>
                </a:lnTo>
                <a:lnTo>
                  <a:pt x="265" y="869"/>
                </a:lnTo>
                <a:lnTo>
                  <a:pt x="264" y="868"/>
                </a:lnTo>
                <a:lnTo>
                  <a:pt x="262" y="869"/>
                </a:lnTo>
                <a:lnTo>
                  <a:pt x="261" y="869"/>
                </a:lnTo>
                <a:lnTo>
                  <a:pt x="261" y="870"/>
                </a:lnTo>
                <a:lnTo>
                  <a:pt x="262" y="870"/>
                </a:lnTo>
                <a:lnTo>
                  <a:pt x="262" y="871"/>
                </a:lnTo>
                <a:lnTo>
                  <a:pt x="264" y="873"/>
                </a:lnTo>
                <a:lnTo>
                  <a:pt x="265" y="873"/>
                </a:lnTo>
                <a:lnTo>
                  <a:pt x="265" y="874"/>
                </a:lnTo>
                <a:lnTo>
                  <a:pt x="264" y="874"/>
                </a:lnTo>
                <a:lnTo>
                  <a:pt x="263" y="874"/>
                </a:lnTo>
                <a:lnTo>
                  <a:pt x="262" y="875"/>
                </a:lnTo>
                <a:lnTo>
                  <a:pt x="261" y="874"/>
                </a:lnTo>
                <a:lnTo>
                  <a:pt x="261" y="873"/>
                </a:lnTo>
                <a:lnTo>
                  <a:pt x="261" y="872"/>
                </a:lnTo>
                <a:lnTo>
                  <a:pt x="262" y="872"/>
                </a:lnTo>
                <a:lnTo>
                  <a:pt x="262" y="871"/>
                </a:lnTo>
                <a:lnTo>
                  <a:pt x="262" y="870"/>
                </a:lnTo>
                <a:lnTo>
                  <a:pt x="261" y="870"/>
                </a:lnTo>
                <a:lnTo>
                  <a:pt x="260" y="871"/>
                </a:lnTo>
                <a:lnTo>
                  <a:pt x="259" y="870"/>
                </a:lnTo>
                <a:lnTo>
                  <a:pt x="260" y="870"/>
                </a:lnTo>
                <a:lnTo>
                  <a:pt x="260" y="869"/>
                </a:lnTo>
                <a:lnTo>
                  <a:pt x="261" y="869"/>
                </a:lnTo>
                <a:lnTo>
                  <a:pt x="261" y="869"/>
                </a:lnTo>
                <a:lnTo>
                  <a:pt x="260" y="868"/>
                </a:lnTo>
                <a:lnTo>
                  <a:pt x="260" y="867"/>
                </a:lnTo>
                <a:lnTo>
                  <a:pt x="258" y="867"/>
                </a:lnTo>
                <a:lnTo>
                  <a:pt x="255" y="867"/>
                </a:lnTo>
                <a:lnTo>
                  <a:pt x="251" y="867"/>
                </a:lnTo>
                <a:lnTo>
                  <a:pt x="250" y="867"/>
                </a:lnTo>
                <a:lnTo>
                  <a:pt x="247" y="867"/>
                </a:lnTo>
                <a:lnTo>
                  <a:pt x="246" y="867"/>
                </a:lnTo>
                <a:lnTo>
                  <a:pt x="246" y="866"/>
                </a:lnTo>
                <a:lnTo>
                  <a:pt x="246" y="864"/>
                </a:lnTo>
                <a:lnTo>
                  <a:pt x="246" y="863"/>
                </a:lnTo>
                <a:lnTo>
                  <a:pt x="246" y="860"/>
                </a:lnTo>
                <a:lnTo>
                  <a:pt x="246" y="858"/>
                </a:lnTo>
                <a:lnTo>
                  <a:pt x="246" y="856"/>
                </a:lnTo>
                <a:lnTo>
                  <a:pt x="246" y="850"/>
                </a:lnTo>
                <a:lnTo>
                  <a:pt x="246" y="846"/>
                </a:lnTo>
                <a:lnTo>
                  <a:pt x="246" y="842"/>
                </a:lnTo>
                <a:lnTo>
                  <a:pt x="247" y="842"/>
                </a:lnTo>
                <a:lnTo>
                  <a:pt x="247" y="843"/>
                </a:lnTo>
                <a:lnTo>
                  <a:pt x="248" y="844"/>
                </a:lnTo>
                <a:lnTo>
                  <a:pt x="250" y="842"/>
                </a:lnTo>
                <a:lnTo>
                  <a:pt x="248" y="842"/>
                </a:lnTo>
                <a:lnTo>
                  <a:pt x="248" y="841"/>
                </a:lnTo>
                <a:lnTo>
                  <a:pt x="246" y="841"/>
                </a:lnTo>
                <a:lnTo>
                  <a:pt x="246" y="840"/>
                </a:lnTo>
                <a:lnTo>
                  <a:pt x="246" y="839"/>
                </a:lnTo>
                <a:lnTo>
                  <a:pt x="247" y="838"/>
                </a:lnTo>
                <a:lnTo>
                  <a:pt x="248" y="838"/>
                </a:lnTo>
                <a:lnTo>
                  <a:pt x="250" y="838"/>
                </a:lnTo>
                <a:lnTo>
                  <a:pt x="251" y="838"/>
                </a:lnTo>
                <a:lnTo>
                  <a:pt x="255" y="838"/>
                </a:lnTo>
                <a:lnTo>
                  <a:pt x="256" y="838"/>
                </a:lnTo>
                <a:lnTo>
                  <a:pt x="258" y="838"/>
                </a:lnTo>
                <a:lnTo>
                  <a:pt x="262" y="838"/>
                </a:lnTo>
                <a:lnTo>
                  <a:pt x="268" y="838"/>
                </a:lnTo>
                <a:lnTo>
                  <a:pt x="275" y="838"/>
                </a:lnTo>
                <a:lnTo>
                  <a:pt x="277" y="838"/>
                </a:lnTo>
                <a:lnTo>
                  <a:pt x="282" y="838"/>
                </a:lnTo>
                <a:lnTo>
                  <a:pt x="283" y="838"/>
                </a:lnTo>
                <a:lnTo>
                  <a:pt x="284" y="838"/>
                </a:lnTo>
                <a:lnTo>
                  <a:pt x="284" y="837"/>
                </a:lnTo>
                <a:lnTo>
                  <a:pt x="283" y="833"/>
                </a:lnTo>
                <a:lnTo>
                  <a:pt x="277" y="833"/>
                </a:lnTo>
                <a:lnTo>
                  <a:pt x="277" y="825"/>
                </a:lnTo>
                <a:lnTo>
                  <a:pt x="277" y="824"/>
                </a:lnTo>
                <a:lnTo>
                  <a:pt x="278" y="824"/>
                </a:lnTo>
                <a:lnTo>
                  <a:pt x="279" y="824"/>
                </a:lnTo>
                <a:lnTo>
                  <a:pt x="280" y="824"/>
                </a:lnTo>
                <a:lnTo>
                  <a:pt x="281" y="824"/>
                </a:lnTo>
                <a:lnTo>
                  <a:pt x="283" y="824"/>
                </a:lnTo>
                <a:lnTo>
                  <a:pt x="283" y="823"/>
                </a:lnTo>
                <a:lnTo>
                  <a:pt x="283" y="821"/>
                </a:lnTo>
                <a:lnTo>
                  <a:pt x="283" y="821"/>
                </a:lnTo>
                <a:lnTo>
                  <a:pt x="285" y="821"/>
                </a:lnTo>
                <a:lnTo>
                  <a:pt x="286" y="820"/>
                </a:lnTo>
                <a:lnTo>
                  <a:pt x="286" y="820"/>
                </a:lnTo>
                <a:lnTo>
                  <a:pt x="287" y="819"/>
                </a:lnTo>
                <a:lnTo>
                  <a:pt x="296" y="813"/>
                </a:lnTo>
                <a:lnTo>
                  <a:pt x="301" y="809"/>
                </a:lnTo>
                <a:lnTo>
                  <a:pt x="303" y="809"/>
                </a:lnTo>
                <a:lnTo>
                  <a:pt x="303" y="809"/>
                </a:lnTo>
                <a:lnTo>
                  <a:pt x="304" y="807"/>
                </a:lnTo>
                <a:lnTo>
                  <a:pt x="305" y="805"/>
                </a:lnTo>
                <a:lnTo>
                  <a:pt x="306" y="803"/>
                </a:lnTo>
                <a:lnTo>
                  <a:pt x="307" y="803"/>
                </a:lnTo>
                <a:lnTo>
                  <a:pt x="307" y="802"/>
                </a:lnTo>
                <a:lnTo>
                  <a:pt x="305" y="802"/>
                </a:lnTo>
                <a:lnTo>
                  <a:pt x="304" y="802"/>
                </a:lnTo>
                <a:lnTo>
                  <a:pt x="302" y="802"/>
                </a:lnTo>
                <a:lnTo>
                  <a:pt x="301" y="802"/>
                </a:lnTo>
                <a:lnTo>
                  <a:pt x="301" y="803"/>
                </a:lnTo>
                <a:lnTo>
                  <a:pt x="302" y="809"/>
                </a:lnTo>
                <a:lnTo>
                  <a:pt x="301" y="809"/>
                </a:lnTo>
                <a:lnTo>
                  <a:pt x="298" y="804"/>
                </a:lnTo>
                <a:lnTo>
                  <a:pt x="298" y="802"/>
                </a:lnTo>
                <a:lnTo>
                  <a:pt x="297" y="802"/>
                </a:lnTo>
                <a:lnTo>
                  <a:pt x="295" y="802"/>
                </a:lnTo>
                <a:lnTo>
                  <a:pt x="294" y="802"/>
                </a:lnTo>
                <a:lnTo>
                  <a:pt x="293" y="802"/>
                </a:lnTo>
                <a:lnTo>
                  <a:pt x="292" y="802"/>
                </a:lnTo>
                <a:lnTo>
                  <a:pt x="290" y="802"/>
                </a:lnTo>
                <a:lnTo>
                  <a:pt x="288" y="802"/>
                </a:lnTo>
                <a:lnTo>
                  <a:pt x="286" y="802"/>
                </a:lnTo>
                <a:lnTo>
                  <a:pt x="286" y="802"/>
                </a:lnTo>
                <a:lnTo>
                  <a:pt x="286" y="804"/>
                </a:lnTo>
                <a:lnTo>
                  <a:pt x="283" y="804"/>
                </a:lnTo>
                <a:lnTo>
                  <a:pt x="282" y="804"/>
                </a:lnTo>
                <a:lnTo>
                  <a:pt x="281" y="804"/>
                </a:lnTo>
                <a:lnTo>
                  <a:pt x="280" y="804"/>
                </a:lnTo>
                <a:lnTo>
                  <a:pt x="280" y="803"/>
                </a:lnTo>
                <a:lnTo>
                  <a:pt x="280" y="802"/>
                </a:lnTo>
                <a:lnTo>
                  <a:pt x="279" y="802"/>
                </a:lnTo>
                <a:lnTo>
                  <a:pt x="278" y="802"/>
                </a:lnTo>
                <a:lnTo>
                  <a:pt x="273" y="803"/>
                </a:lnTo>
                <a:lnTo>
                  <a:pt x="267" y="803"/>
                </a:lnTo>
                <a:lnTo>
                  <a:pt x="266" y="803"/>
                </a:lnTo>
                <a:lnTo>
                  <a:pt x="265" y="803"/>
                </a:lnTo>
                <a:lnTo>
                  <a:pt x="264" y="803"/>
                </a:lnTo>
                <a:lnTo>
                  <a:pt x="263" y="803"/>
                </a:lnTo>
                <a:lnTo>
                  <a:pt x="262" y="803"/>
                </a:lnTo>
                <a:lnTo>
                  <a:pt x="261" y="803"/>
                </a:lnTo>
                <a:lnTo>
                  <a:pt x="256" y="803"/>
                </a:lnTo>
                <a:lnTo>
                  <a:pt x="254" y="803"/>
                </a:lnTo>
                <a:lnTo>
                  <a:pt x="253" y="803"/>
                </a:lnTo>
                <a:lnTo>
                  <a:pt x="250" y="803"/>
                </a:lnTo>
                <a:lnTo>
                  <a:pt x="250" y="804"/>
                </a:lnTo>
                <a:lnTo>
                  <a:pt x="250" y="805"/>
                </a:lnTo>
                <a:lnTo>
                  <a:pt x="250" y="806"/>
                </a:lnTo>
                <a:lnTo>
                  <a:pt x="250" y="807"/>
                </a:lnTo>
                <a:lnTo>
                  <a:pt x="250" y="808"/>
                </a:lnTo>
                <a:lnTo>
                  <a:pt x="250" y="809"/>
                </a:lnTo>
                <a:lnTo>
                  <a:pt x="250" y="809"/>
                </a:lnTo>
                <a:lnTo>
                  <a:pt x="250" y="809"/>
                </a:lnTo>
                <a:lnTo>
                  <a:pt x="250" y="810"/>
                </a:lnTo>
                <a:lnTo>
                  <a:pt x="250" y="811"/>
                </a:lnTo>
                <a:lnTo>
                  <a:pt x="248" y="811"/>
                </a:lnTo>
                <a:lnTo>
                  <a:pt x="245" y="811"/>
                </a:lnTo>
                <a:lnTo>
                  <a:pt x="245" y="809"/>
                </a:lnTo>
                <a:lnTo>
                  <a:pt x="245" y="802"/>
                </a:lnTo>
                <a:lnTo>
                  <a:pt x="243" y="802"/>
                </a:lnTo>
                <a:lnTo>
                  <a:pt x="243" y="801"/>
                </a:lnTo>
                <a:lnTo>
                  <a:pt x="243" y="797"/>
                </a:lnTo>
                <a:lnTo>
                  <a:pt x="244" y="797"/>
                </a:lnTo>
                <a:lnTo>
                  <a:pt x="244" y="797"/>
                </a:lnTo>
                <a:lnTo>
                  <a:pt x="245" y="797"/>
                </a:lnTo>
                <a:lnTo>
                  <a:pt x="245" y="798"/>
                </a:lnTo>
                <a:lnTo>
                  <a:pt x="245" y="799"/>
                </a:lnTo>
                <a:lnTo>
                  <a:pt x="246" y="800"/>
                </a:lnTo>
                <a:lnTo>
                  <a:pt x="247" y="800"/>
                </a:lnTo>
                <a:lnTo>
                  <a:pt x="247" y="801"/>
                </a:lnTo>
                <a:lnTo>
                  <a:pt x="247" y="802"/>
                </a:lnTo>
                <a:lnTo>
                  <a:pt x="250" y="802"/>
                </a:lnTo>
                <a:lnTo>
                  <a:pt x="251" y="802"/>
                </a:lnTo>
                <a:lnTo>
                  <a:pt x="253" y="802"/>
                </a:lnTo>
                <a:lnTo>
                  <a:pt x="256" y="802"/>
                </a:lnTo>
                <a:lnTo>
                  <a:pt x="257" y="802"/>
                </a:lnTo>
                <a:lnTo>
                  <a:pt x="259" y="802"/>
                </a:lnTo>
                <a:lnTo>
                  <a:pt x="261" y="802"/>
                </a:lnTo>
                <a:lnTo>
                  <a:pt x="265" y="802"/>
                </a:lnTo>
                <a:lnTo>
                  <a:pt x="268" y="802"/>
                </a:lnTo>
                <a:lnTo>
                  <a:pt x="270" y="802"/>
                </a:lnTo>
                <a:lnTo>
                  <a:pt x="274" y="802"/>
                </a:lnTo>
                <a:lnTo>
                  <a:pt x="280" y="802"/>
                </a:lnTo>
                <a:lnTo>
                  <a:pt x="281" y="802"/>
                </a:lnTo>
                <a:lnTo>
                  <a:pt x="282" y="802"/>
                </a:lnTo>
                <a:lnTo>
                  <a:pt x="283" y="802"/>
                </a:lnTo>
                <a:lnTo>
                  <a:pt x="284" y="802"/>
                </a:lnTo>
                <a:lnTo>
                  <a:pt x="286" y="802"/>
                </a:lnTo>
                <a:lnTo>
                  <a:pt x="288" y="802"/>
                </a:lnTo>
                <a:lnTo>
                  <a:pt x="294" y="802"/>
                </a:lnTo>
                <a:lnTo>
                  <a:pt x="296" y="802"/>
                </a:lnTo>
                <a:lnTo>
                  <a:pt x="297" y="802"/>
                </a:lnTo>
                <a:lnTo>
                  <a:pt x="298" y="802"/>
                </a:lnTo>
                <a:lnTo>
                  <a:pt x="298" y="802"/>
                </a:lnTo>
                <a:lnTo>
                  <a:pt x="304" y="802"/>
                </a:lnTo>
                <a:lnTo>
                  <a:pt x="305" y="802"/>
                </a:lnTo>
                <a:lnTo>
                  <a:pt x="306" y="802"/>
                </a:lnTo>
                <a:lnTo>
                  <a:pt x="307" y="802"/>
                </a:lnTo>
                <a:lnTo>
                  <a:pt x="307" y="801"/>
                </a:lnTo>
                <a:lnTo>
                  <a:pt x="308" y="794"/>
                </a:lnTo>
                <a:lnTo>
                  <a:pt x="309" y="791"/>
                </a:lnTo>
                <a:lnTo>
                  <a:pt x="310" y="785"/>
                </a:lnTo>
                <a:lnTo>
                  <a:pt x="309" y="785"/>
                </a:lnTo>
                <a:lnTo>
                  <a:pt x="308" y="785"/>
                </a:lnTo>
                <a:lnTo>
                  <a:pt x="307" y="785"/>
                </a:lnTo>
                <a:lnTo>
                  <a:pt x="302" y="785"/>
                </a:lnTo>
                <a:lnTo>
                  <a:pt x="301" y="785"/>
                </a:lnTo>
                <a:lnTo>
                  <a:pt x="301" y="771"/>
                </a:lnTo>
                <a:lnTo>
                  <a:pt x="301" y="768"/>
                </a:lnTo>
                <a:lnTo>
                  <a:pt x="303" y="768"/>
                </a:lnTo>
                <a:lnTo>
                  <a:pt x="304" y="768"/>
                </a:lnTo>
                <a:lnTo>
                  <a:pt x="305" y="768"/>
                </a:lnTo>
                <a:lnTo>
                  <a:pt x="310" y="768"/>
                </a:lnTo>
                <a:lnTo>
                  <a:pt x="310" y="767"/>
                </a:lnTo>
                <a:lnTo>
                  <a:pt x="310" y="760"/>
                </a:lnTo>
                <a:lnTo>
                  <a:pt x="310" y="752"/>
                </a:lnTo>
                <a:lnTo>
                  <a:pt x="310" y="751"/>
                </a:lnTo>
                <a:lnTo>
                  <a:pt x="310" y="745"/>
                </a:lnTo>
                <a:lnTo>
                  <a:pt x="310" y="743"/>
                </a:lnTo>
                <a:lnTo>
                  <a:pt x="310" y="742"/>
                </a:lnTo>
                <a:lnTo>
                  <a:pt x="310" y="735"/>
                </a:lnTo>
                <a:lnTo>
                  <a:pt x="319" y="735"/>
                </a:lnTo>
                <a:lnTo>
                  <a:pt x="322" y="735"/>
                </a:lnTo>
                <a:lnTo>
                  <a:pt x="329" y="735"/>
                </a:lnTo>
                <a:lnTo>
                  <a:pt x="337" y="735"/>
                </a:lnTo>
                <a:lnTo>
                  <a:pt x="338" y="735"/>
                </a:lnTo>
                <a:lnTo>
                  <a:pt x="339" y="735"/>
                </a:lnTo>
                <a:lnTo>
                  <a:pt x="340" y="735"/>
                </a:lnTo>
                <a:lnTo>
                  <a:pt x="347" y="735"/>
                </a:lnTo>
                <a:lnTo>
                  <a:pt x="349" y="735"/>
                </a:lnTo>
                <a:lnTo>
                  <a:pt x="351" y="735"/>
                </a:lnTo>
                <a:lnTo>
                  <a:pt x="353" y="735"/>
                </a:lnTo>
                <a:lnTo>
                  <a:pt x="354" y="735"/>
                </a:lnTo>
                <a:lnTo>
                  <a:pt x="357" y="735"/>
                </a:lnTo>
                <a:lnTo>
                  <a:pt x="356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5"/>
                </a:lnTo>
                <a:lnTo>
                  <a:pt x="360" y="735"/>
                </a:lnTo>
                <a:lnTo>
                  <a:pt x="362" y="735"/>
                </a:lnTo>
                <a:lnTo>
                  <a:pt x="366" y="735"/>
                </a:lnTo>
                <a:lnTo>
                  <a:pt x="368" y="735"/>
                </a:lnTo>
                <a:lnTo>
                  <a:pt x="368" y="734"/>
                </a:lnTo>
                <a:lnTo>
                  <a:pt x="368" y="733"/>
                </a:lnTo>
                <a:lnTo>
                  <a:pt x="368" y="732"/>
                </a:lnTo>
                <a:lnTo>
                  <a:pt x="369" y="732"/>
                </a:lnTo>
                <a:lnTo>
                  <a:pt x="369" y="732"/>
                </a:lnTo>
                <a:lnTo>
                  <a:pt x="370" y="732"/>
                </a:lnTo>
                <a:lnTo>
                  <a:pt x="371" y="732"/>
                </a:lnTo>
                <a:lnTo>
                  <a:pt x="372" y="732"/>
                </a:lnTo>
                <a:lnTo>
                  <a:pt x="373" y="732"/>
                </a:lnTo>
                <a:lnTo>
                  <a:pt x="374" y="732"/>
                </a:lnTo>
                <a:lnTo>
                  <a:pt x="375" y="732"/>
                </a:lnTo>
                <a:lnTo>
                  <a:pt x="376" y="732"/>
                </a:lnTo>
                <a:lnTo>
                  <a:pt x="377" y="732"/>
                </a:lnTo>
                <a:lnTo>
                  <a:pt x="378" y="732"/>
                </a:lnTo>
                <a:lnTo>
                  <a:pt x="379" y="732"/>
                </a:lnTo>
                <a:lnTo>
                  <a:pt x="380" y="732"/>
                </a:lnTo>
                <a:lnTo>
                  <a:pt x="381" y="732"/>
                </a:lnTo>
                <a:lnTo>
                  <a:pt x="381" y="732"/>
                </a:lnTo>
                <a:lnTo>
                  <a:pt x="382" y="732"/>
                </a:lnTo>
                <a:lnTo>
                  <a:pt x="383" y="732"/>
                </a:lnTo>
                <a:lnTo>
                  <a:pt x="384" y="732"/>
                </a:lnTo>
                <a:lnTo>
                  <a:pt x="385" y="732"/>
                </a:lnTo>
                <a:lnTo>
                  <a:pt x="385" y="733"/>
                </a:lnTo>
                <a:lnTo>
                  <a:pt x="385" y="734"/>
                </a:lnTo>
                <a:lnTo>
                  <a:pt x="386" y="735"/>
                </a:lnTo>
                <a:lnTo>
                  <a:pt x="387" y="735"/>
                </a:lnTo>
                <a:lnTo>
                  <a:pt x="388" y="735"/>
                </a:lnTo>
                <a:lnTo>
                  <a:pt x="389" y="735"/>
                </a:lnTo>
                <a:lnTo>
                  <a:pt x="390" y="735"/>
                </a:lnTo>
                <a:lnTo>
                  <a:pt x="390" y="736"/>
                </a:lnTo>
                <a:lnTo>
                  <a:pt x="391" y="736"/>
                </a:lnTo>
                <a:lnTo>
                  <a:pt x="392" y="736"/>
                </a:lnTo>
                <a:lnTo>
                  <a:pt x="393" y="736"/>
                </a:lnTo>
                <a:lnTo>
                  <a:pt x="408" y="736"/>
                </a:lnTo>
                <a:lnTo>
                  <a:pt x="409" y="736"/>
                </a:lnTo>
                <a:lnTo>
                  <a:pt x="411" y="736"/>
                </a:lnTo>
                <a:lnTo>
                  <a:pt x="412" y="736"/>
                </a:lnTo>
                <a:lnTo>
                  <a:pt x="415" y="736"/>
                </a:lnTo>
                <a:lnTo>
                  <a:pt x="416" y="736"/>
                </a:lnTo>
                <a:lnTo>
                  <a:pt x="418" y="736"/>
                </a:lnTo>
                <a:lnTo>
                  <a:pt x="424" y="736"/>
                </a:lnTo>
                <a:lnTo>
                  <a:pt x="425" y="736"/>
                </a:lnTo>
                <a:lnTo>
                  <a:pt x="428" y="736"/>
                </a:lnTo>
                <a:lnTo>
                  <a:pt x="429" y="736"/>
                </a:lnTo>
                <a:lnTo>
                  <a:pt x="430" y="736"/>
                </a:lnTo>
                <a:lnTo>
                  <a:pt x="431" y="736"/>
                </a:lnTo>
                <a:lnTo>
                  <a:pt x="432" y="736"/>
                </a:lnTo>
                <a:lnTo>
                  <a:pt x="435" y="736"/>
                </a:lnTo>
                <a:lnTo>
                  <a:pt x="436" y="736"/>
                </a:lnTo>
                <a:lnTo>
                  <a:pt x="437" y="736"/>
                </a:lnTo>
                <a:lnTo>
                  <a:pt x="442" y="736"/>
                </a:lnTo>
                <a:lnTo>
                  <a:pt x="445" y="736"/>
                </a:lnTo>
                <a:lnTo>
                  <a:pt x="447" y="736"/>
                </a:lnTo>
                <a:lnTo>
                  <a:pt x="448" y="736"/>
                </a:lnTo>
                <a:lnTo>
                  <a:pt x="451" y="736"/>
                </a:lnTo>
                <a:lnTo>
                  <a:pt x="454" y="736"/>
                </a:lnTo>
                <a:lnTo>
                  <a:pt x="457" y="736"/>
                </a:lnTo>
                <a:lnTo>
                  <a:pt x="458" y="736"/>
                </a:lnTo>
                <a:lnTo>
                  <a:pt x="461" y="736"/>
                </a:lnTo>
                <a:lnTo>
                  <a:pt x="467" y="736"/>
                </a:lnTo>
                <a:lnTo>
                  <a:pt x="468" y="736"/>
                </a:lnTo>
                <a:lnTo>
                  <a:pt x="469" y="736"/>
                </a:lnTo>
                <a:lnTo>
                  <a:pt x="470" y="736"/>
                </a:lnTo>
                <a:lnTo>
                  <a:pt x="470" y="735"/>
                </a:lnTo>
                <a:lnTo>
                  <a:pt x="470" y="734"/>
                </a:lnTo>
                <a:lnTo>
                  <a:pt x="470" y="733"/>
                </a:lnTo>
                <a:lnTo>
                  <a:pt x="470" y="728"/>
                </a:lnTo>
                <a:lnTo>
                  <a:pt x="470" y="725"/>
                </a:lnTo>
                <a:lnTo>
                  <a:pt x="470" y="725"/>
                </a:lnTo>
                <a:lnTo>
                  <a:pt x="470" y="724"/>
                </a:lnTo>
                <a:lnTo>
                  <a:pt x="470" y="723"/>
                </a:lnTo>
                <a:lnTo>
                  <a:pt x="470" y="722"/>
                </a:lnTo>
                <a:lnTo>
                  <a:pt x="470" y="721"/>
                </a:lnTo>
                <a:lnTo>
                  <a:pt x="470" y="720"/>
                </a:lnTo>
                <a:lnTo>
                  <a:pt x="470" y="718"/>
                </a:lnTo>
                <a:lnTo>
                  <a:pt x="470" y="717"/>
                </a:lnTo>
                <a:lnTo>
                  <a:pt x="470" y="715"/>
                </a:lnTo>
                <a:lnTo>
                  <a:pt x="470" y="714"/>
                </a:lnTo>
                <a:lnTo>
                  <a:pt x="470" y="713"/>
                </a:lnTo>
                <a:lnTo>
                  <a:pt x="470" y="712"/>
                </a:lnTo>
                <a:lnTo>
                  <a:pt x="470" y="711"/>
                </a:lnTo>
                <a:lnTo>
                  <a:pt x="470" y="708"/>
                </a:lnTo>
                <a:lnTo>
                  <a:pt x="470" y="707"/>
                </a:lnTo>
                <a:lnTo>
                  <a:pt x="470" y="706"/>
                </a:lnTo>
                <a:lnTo>
                  <a:pt x="470" y="705"/>
                </a:lnTo>
                <a:lnTo>
                  <a:pt x="470" y="704"/>
                </a:lnTo>
                <a:lnTo>
                  <a:pt x="471" y="704"/>
                </a:lnTo>
                <a:lnTo>
                  <a:pt x="472" y="704"/>
                </a:lnTo>
                <a:lnTo>
                  <a:pt x="473" y="704"/>
                </a:lnTo>
                <a:lnTo>
                  <a:pt x="475" y="704"/>
                </a:lnTo>
                <a:lnTo>
                  <a:pt x="475" y="703"/>
                </a:lnTo>
                <a:lnTo>
                  <a:pt x="475" y="702"/>
                </a:lnTo>
                <a:lnTo>
                  <a:pt x="475" y="701"/>
                </a:lnTo>
                <a:lnTo>
                  <a:pt x="470" y="700"/>
                </a:lnTo>
                <a:lnTo>
                  <a:pt x="468" y="700"/>
                </a:lnTo>
                <a:lnTo>
                  <a:pt x="467" y="700"/>
                </a:lnTo>
                <a:lnTo>
                  <a:pt x="464" y="700"/>
                </a:lnTo>
                <a:lnTo>
                  <a:pt x="462" y="700"/>
                </a:lnTo>
                <a:lnTo>
                  <a:pt x="463" y="700"/>
                </a:lnTo>
                <a:lnTo>
                  <a:pt x="468" y="697"/>
                </a:lnTo>
                <a:lnTo>
                  <a:pt x="467" y="697"/>
                </a:lnTo>
                <a:lnTo>
                  <a:pt x="466" y="696"/>
                </a:lnTo>
                <a:lnTo>
                  <a:pt x="465" y="696"/>
                </a:lnTo>
                <a:lnTo>
                  <a:pt x="465" y="696"/>
                </a:lnTo>
                <a:lnTo>
                  <a:pt x="465" y="695"/>
                </a:lnTo>
                <a:lnTo>
                  <a:pt x="464" y="695"/>
                </a:lnTo>
                <a:lnTo>
                  <a:pt x="463" y="695"/>
                </a:lnTo>
                <a:lnTo>
                  <a:pt x="462" y="695"/>
                </a:lnTo>
                <a:lnTo>
                  <a:pt x="461" y="695"/>
                </a:lnTo>
                <a:lnTo>
                  <a:pt x="459" y="696"/>
                </a:lnTo>
                <a:lnTo>
                  <a:pt x="458" y="696"/>
                </a:lnTo>
                <a:lnTo>
                  <a:pt x="457" y="696"/>
                </a:lnTo>
                <a:lnTo>
                  <a:pt x="456" y="696"/>
                </a:lnTo>
                <a:lnTo>
                  <a:pt x="455" y="696"/>
                </a:lnTo>
                <a:lnTo>
                  <a:pt x="454" y="696"/>
                </a:lnTo>
                <a:lnTo>
                  <a:pt x="453" y="695"/>
                </a:lnTo>
                <a:lnTo>
                  <a:pt x="452" y="695"/>
                </a:lnTo>
                <a:lnTo>
                  <a:pt x="450" y="695"/>
                </a:lnTo>
                <a:lnTo>
                  <a:pt x="449" y="694"/>
                </a:lnTo>
                <a:lnTo>
                  <a:pt x="448" y="694"/>
                </a:lnTo>
                <a:lnTo>
                  <a:pt x="447" y="694"/>
                </a:lnTo>
                <a:lnTo>
                  <a:pt x="446" y="693"/>
                </a:lnTo>
                <a:lnTo>
                  <a:pt x="443" y="691"/>
                </a:lnTo>
                <a:lnTo>
                  <a:pt x="442" y="691"/>
                </a:lnTo>
                <a:lnTo>
                  <a:pt x="441" y="690"/>
                </a:lnTo>
                <a:lnTo>
                  <a:pt x="440" y="689"/>
                </a:lnTo>
                <a:lnTo>
                  <a:pt x="438" y="688"/>
                </a:lnTo>
                <a:lnTo>
                  <a:pt x="437" y="688"/>
                </a:lnTo>
                <a:lnTo>
                  <a:pt x="436" y="690"/>
                </a:lnTo>
                <a:lnTo>
                  <a:pt x="436" y="691"/>
                </a:lnTo>
                <a:lnTo>
                  <a:pt x="436" y="692"/>
                </a:lnTo>
                <a:lnTo>
                  <a:pt x="436" y="693"/>
                </a:lnTo>
                <a:lnTo>
                  <a:pt x="436" y="694"/>
                </a:lnTo>
                <a:lnTo>
                  <a:pt x="436" y="695"/>
                </a:lnTo>
                <a:lnTo>
                  <a:pt x="436" y="696"/>
                </a:lnTo>
                <a:lnTo>
                  <a:pt x="435" y="697"/>
                </a:lnTo>
                <a:lnTo>
                  <a:pt x="435" y="698"/>
                </a:lnTo>
                <a:lnTo>
                  <a:pt x="436" y="699"/>
                </a:lnTo>
                <a:lnTo>
                  <a:pt x="437" y="700"/>
                </a:lnTo>
                <a:lnTo>
                  <a:pt x="439" y="700"/>
                </a:lnTo>
                <a:lnTo>
                  <a:pt x="441" y="700"/>
                </a:lnTo>
                <a:lnTo>
                  <a:pt x="441" y="701"/>
                </a:lnTo>
                <a:lnTo>
                  <a:pt x="437" y="702"/>
                </a:lnTo>
                <a:lnTo>
                  <a:pt x="436" y="702"/>
                </a:lnTo>
                <a:lnTo>
                  <a:pt x="435" y="702"/>
                </a:lnTo>
                <a:lnTo>
                  <a:pt x="434" y="702"/>
                </a:lnTo>
                <a:lnTo>
                  <a:pt x="432" y="702"/>
                </a:lnTo>
                <a:lnTo>
                  <a:pt x="432" y="701"/>
                </a:lnTo>
                <a:lnTo>
                  <a:pt x="432" y="700"/>
                </a:lnTo>
                <a:lnTo>
                  <a:pt x="433" y="699"/>
                </a:lnTo>
                <a:lnTo>
                  <a:pt x="433" y="696"/>
                </a:lnTo>
                <a:lnTo>
                  <a:pt x="433" y="695"/>
                </a:lnTo>
                <a:lnTo>
                  <a:pt x="432" y="695"/>
                </a:lnTo>
                <a:lnTo>
                  <a:pt x="430" y="695"/>
                </a:lnTo>
                <a:lnTo>
                  <a:pt x="427" y="695"/>
                </a:lnTo>
                <a:lnTo>
                  <a:pt x="426" y="695"/>
                </a:lnTo>
                <a:lnTo>
                  <a:pt x="429" y="692"/>
                </a:lnTo>
                <a:lnTo>
                  <a:pt x="433" y="688"/>
                </a:lnTo>
                <a:lnTo>
                  <a:pt x="434" y="688"/>
                </a:lnTo>
                <a:lnTo>
                  <a:pt x="434" y="688"/>
                </a:lnTo>
                <a:lnTo>
                  <a:pt x="434" y="687"/>
                </a:lnTo>
                <a:lnTo>
                  <a:pt x="434" y="686"/>
                </a:lnTo>
                <a:lnTo>
                  <a:pt x="433" y="686"/>
                </a:lnTo>
                <a:lnTo>
                  <a:pt x="432" y="686"/>
                </a:lnTo>
                <a:lnTo>
                  <a:pt x="431" y="686"/>
                </a:lnTo>
                <a:lnTo>
                  <a:pt x="431" y="685"/>
                </a:lnTo>
                <a:lnTo>
                  <a:pt x="431" y="684"/>
                </a:lnTo>
                <a:lnTo>
                  <a:pt x="431" y="683"/>
                </a:lnTo>
                <a:lnTo>
                  <a:pt x="431" y="682"/>
                </a:lnTo>
                <a:lnTo>
                  <a:pt x="431" y="681"/>
                </a:lnTo>
                <a:lnTo>
                  <a:pt x="431" y="680"/>
                </a:lnTo>
                <a:lnTo>
                  <a:pt x="431" y="679"/>
                </a:lnTo>
                <a:lnTo>
                  <a:pt x="432" y="679"/>
                </a:lnTo>
                <a:lnTo>
                  <a:pt x="433" y="679"/>
                </a:lnTo>
                <a:lnTo>
                  <a:pt x="434" y="679"/>
                </a:lnTo>
                <a:lnTo>
                  <a:pt x="434" y="678"/>
                </a:lnTo>
                <a:lnTo>
                  <a:pt x="434" y="677"/>
                </a:lnTo>
                <a:lnTo>
                  <a:pt x="434" y="676"/>
                </a:lnTo>
                <a:lnTo>
                  <a:pt x="433" y="676"/>
                </a:lnTo>
                <a:lnTo>
                  <a:pt x="433" y="676"/>
                </a:lnTo>
                <a:lnTo>
                  <a:pt x="433" y="675"/>
                </a:lnTo>
                <a:lnTo>
                  <a:pt x="432" y="674"/>
                </a:lnTo>
                <a:lnTo>
                  <a:pt x="430" y="674"/>
                </a:lnTo>
                <a:lnTo>
                  <a:pt x="429" y="674"/>
                </a:lnTo>
                <a:lnTo>
                  <a:pt x="427" y="674"/>
                </a:lnTo>
                <a:lnTo>
                  <a:pt x="427" y="673"/>
                </a:lnTo>
                <a:lnTo>
                  <a:pt x="427" y="672"/>
                </a:lnTo>
                <a:lnTo>
                  <a:pt x="426" y="672"/>
                </a:lnTo>
                <a:lnTo>
                  <a:pt x="426" y="671"/>
                </a:lnTo>
                <a:lnTo>
                  <a:pt x="426" y="670"/>
                </a:lnTo>
                <a:lnTo>
                  <a:pt x="426" y="669"/>
                </a:lnTo>
                <a:lnTo>
                  <a:pt x="425" y="669"/>
                </a:lnTo>
                <a:lnTo>
                  <a:pt x="425" y="668"/>
                </a:lnTo>
                <a:lnTo>
                  <a:pt x="426" y="668"/>
                </a:lnTo>
                <a:lnTo>
                  <a:pt x="428" y="668"/>
                </a:lnTo>
                <a:lnTo>
                  <a:pt x="428" y="667"/>
                </a:lnTo>
                <a:lnTo>
                  <a:pt x="428" y="666"/>
                </a:lnTo>
                <a:lnTo>
                  <a:pt x="427" y="666"/>
                </a:lnTo>
                <a:lnTo>
                  <a:pt x="427" y="665"/>
                </a:lnTo>
                <a:lnTo>
                  <a:pt x="427" y="664"/>
                </a:lnTo>
                <a:lnTo>
                  <a:pt x="427" y="664"/>
                </a:lnTo>
                <a:lnTo>
                  <a:pt x="427" y="663"/>
                </a:lnTo>
                <a:lnTo>
                  <a:pt x="427" y="662"/>
                </a:lnTo>
                <a:lnTo>
                  <a:pt x="427" y="661"/>
                </a:lnTo>
                <a:lnTo>
                  <a:pt x="427" y="660"/>
                </a:lnTo>
                <a:lnTo>
                  <a:pt x="427" y="659"/>
                </a:lnTo>
                <a:lnTo>
                  <a:pt x="427" y="658"/>
                </a:lnTo>
                <a:lnTo>
                  <a:pt x="427" y="657"/>
                </a:lnTo>
                <a:lnTo>
                  <a:pt x="427" y="656"/>
                </a:lnTo>
                <a:lnTo>
                  <a:pt x="427" y="655"/>
                </a:lnTo>
                <a:lnTo>
                  <a:pt x="428" y="655"/>
                </a:lnTo>
                <a:lnTo>
                  <a:pt x="429" y="655"/>
                </a:lnTo>
                <a:lnTo>
                  <a:pt x="429" y="660"/>
                </a:lnTo>
                <a:lnTo>
                  <a:pt x="429" y="663"/>
                </a:lnTo>
                <a:lnTo>
                  <a:pt x="430" y="663"/>
                </a:lnTo>
                <a:lnTo>
                  <a:pt x="431" y="663"/>
                </a:lnTo>
                <a:lnTo>
                  <a:pt x="432" y="663"/>
                </a:lnTo>
                <a:lnTo>
                  <a:pt x="433" y="663"/>
                </a:lnTo>
                <a:lnTo>
                  <a:pt x="434" y="663"/>
                </a:lnTo>
                <a:lnTo>
                  <a:pt x="435" y="663"/>
                </a:lnTo>
                <a:lnTo>
                  <a:pt x="435" y="664"/>
                </a:lnTo>
                <a:lnTo>
                  <a:pt x="435" y="664"/>
                </a:lnTo>
                <a:lnTo>
                  <a:pt x="435" y="665"/>
                </a:lnTo>
                <a:lnTo>
                  <a:pt x="435" y="666"/>
                </a:lnTo>
                <a:lnTo>
                  <a:pt x="436" y="666"/>
                </a:lnTo>
                <a:lnTo>
                  <a:pt x="437" y="666"/>
                </a:lnTo>
                <a:lnTo>
                  <a:pt x="437" y="665"/>
                </a:lnTo>
                <a:lnTo>
                  <a:pt x="438" y="665"/>
                </a:lnTo>
                <a:lnTo>
                  <a:pt x="439" y="665"/>
                </a:lnTo>
                <a:lnTo>
                  <a:pt x="440" y="665"/>
                </a:lnTo>
                <a:lnTo>
                  <a:pt x="441" y="665"/>
                </a:lnTo>
                <a:lnTo>
                  <a:pt x="441" y="664"/>
                </a:lnTo>
                <a:lnTo>
                  <a:pt x="442" y="664"/>
                </a:lnTo>
                <a:lnTo>
                  <a:pt x="443" y="664"/>
                </a:lnTo>
                <a:lnTo>
                  <a:pt x="444" y="664"/>
                </a:lnTo>
                <a:lnTo>
                  <a:pt x="445" y="664"/>
                </a:lnTo>
                <a:lnTo>
                  <a:pt x="445" y="663"/>
                </a:lnTo>
                <a:lnTo>
                  <a:pt x="446" y="663"/>
                </a:lnTo>
                <a:lnTo>
                  <a:pt x="447" y="663"/>
                </a:lnTo>
                <a:lnTo>
                  <a:pt x="447" y="662"/>
                </a:lnTo>
                <a:lnTo>
                  <a:pt x="448" y="662"/>
                </a:lnTo>
                <a:lnTo>
                  <a:pt x="449" y="662"/>
                </a:lnTo>
                <a:lnTo>
                  <a:pt x="451" y="661"/>
                </a:lnTo>
                <a:lnTo>
                  <a:pt x="451" y="660"/>
                </a:lnTo>
                <a:lnTo>
                  <a:pt x="451" y="659"/>
                </a:lnTo>
                <a:lnTo>
                  <a:pt x="452" y="660"/>
                </a:lnTo>
                <a:lnTo>
                  <a:pt x="453" y="660"/>
                </a:lnTo>
                <a:lnTo>
                  <a:pt x="453" y="660"/>
                </a:lnTo>
                <a:lnTo>
                  <a:pt x="454" y="659"/>
                </a:lnTo>
                <a:lnTo>
                  <a:pt x="455" y="659"/>
                </a:lnTo>
                <a:lnTo>
                  <a:pt x="456" y="659"/>
                </a:lnTo>
                <a:lnTo>
                  <a:pt x="457" y="659"/>
                </a:lnTo>
                <a:lnTo>
                  <a:pt x="458" y="659"/>
                </a:lnTo>
                <a:lnTo>
                  <a:pt x="458" y="658"/>
                </a:lnTo>
                <a:lnTo>
                  <a:pt x="459" y="658"/>
                </a:lnTo>
                <a:lnTo>
                  <a:pt x="460" y="658"/>
                </a:lnTo>
                <a:lnTo>
                  <a:pt x="461" y="658"/>
                </a:lnTo>
                <a:lnTo>
                  <a:pt x="461" y="657"/>
                </a:lnTo>
                <a:lnTo>
                  <a:pt x="461" y="656"/>
                </a:lnTo>
                <a:lnTo>
                  <a:pt x="463" y="657"/>
                </a:lnTo>
                <a:lnTo>
                  <a:pt x="464" y="657"/>
                </a:lnTo>
                <a:lnTo>
                  <a:pt x="465" y="657"/>
                </a:lnTo>
                <a:lnTo>
                  <a:pt x="465" y="657"/>
                </a:lnTo>
                <a:lnTo>
                  <a:pt x="466" y="657"/>
                </a:lnTo>
                <a:lnTo>
                  <a:pt x="467" y="657"/>
                </a:lnTo>
                <a:lnTo>
                  <a:pt x="468" y="657"/>
                </a:lnTo>
                <a:lnTo>
                  <a:pt x="469" y="657"/>
                </a:lnTo>
                <a:lnTo>
                  <a:pt x="470" y="657"/>
                </a:lnTo>
                <a:lnTo>
                  <a:pt x="471" y="657"/>
                </a:lnTo>
                <a:lnTo>
                  <a:pt x="472" y="657"/>
                </a:lnTo>
                <a:lnTo>
                  <a:pt x="473" y="657"/>
                </a:lnTo>
                <a:lnTo>
                  <a:pt x="474" y="657"/>
                </a:lnTo>
                <a:lnTo>
                  <a:pt x="475" y="657"/>
                </a:lnTo>
                <a:lnTo>
                  <a:pt x="476" y="657"/>
                </a:lnTo>
                <a:lnTo>
                  <a:pt x="476" y="659"/>
                </a:lnTo>
                <a:lnTo>
                  <a:pt x="477" y="659"/>
                </a:lnTo>
                <a:lnTo>
                  <a:pt x="477" y="657"/>
                </a:lnTo>
                <a:lnTo>
                  <a:pt x="479" y="657"/>
                </a:lnTo>
                <a:lnTo>
                  <a:pt x="482" y="657"/>
                </a:lnTo>
                <a:lnTo>
                  <a:pt x="485" y="657"/>
                </a:lnTo>
                <a:lnTo>
                  <a:pt x="485" y="658"/>
                </a:lnTo>
                <a:lnTo>
                  <a:pt x="485" y="659"/>
                </a:lnTo>
                <a:lnTo>
                  <a:pt x="488" y="659"/>
                </a:lnTo>
                <a:lnTo>
                  <a:pt x="489" y="659"/>
                </a:lnTo>
                <a:lnTo>
                  <a:pt x="489" y="659"/>
                </a:lnTo>
                <a:lnTo>
                  <a:pt x="490" y="659"/>
                </a:lnTo>
                <a:lnTo>
                  <a:pt x="491" y="659"/>
                </a:lnTo>
                <a:lnTo>
                  <a:pt x="492" y="659"/>
                </a:lnTo>
                <a:lnTo>
                  <a:pt x="493" y="659"/>
                </a:lnTo>
                <a:lnTo>
                  <a:pt x="494" y="659"/>
                </a:lnTo>
                <a:lnTo>
                  <a:pt x="495" y="659"/>
                </a:lnTo>
                <a:lnTo>
                  <a:pt x="495" y="658"/>
                </a:lnTo>
                <a:lnTo>
                  <a:pt x="495" y="657"/>
                </a:lnTo>
                <a:lnTo>
                  <a:pt x="496" y="657"/>
                </a:lnTo>
                <a:lnTo>
                  <a:pt x="497" y="657"/>
                </a:lnTo>
                <a:lnTo>
                  <a:pt x="498" y="657"/>
                </a:lnTo>
                <a:lnTo>
                  <a:pt x="499" y="657"/>
                </a:lnTo>
                <a:lnTo>
                  <a:pt x="499" y="658"/>
                </a:lnTo>
                <a:lnTo>
                  <a:pt x="500" y="658"/>
                </a:lnTo>
                <a:lnTo>
                  <a:pt x="501" y="658"/>
                </a:lnTo>
                <a:lnTo>
                  <a:pt x="503" y="658"/>
                </a:lnTo>
                <a:lnTo>
                  <a:pt x="504" y="658"/>
                </a:lnTo>
                <a:lnTo>
                  <a:pt x="506" y="658"/>
                </a:lnTo>
                <a:lnTo>
                  <a:pt x="507" y="658"/>
                </a:lnTo>
                <a:lnTo>
                  <a:pt x="508" y="658"/>
                </a:lnTo>
                <a:lnTo>
                  <a:pt x="510" y="658"/>
                </a:lnTo>
                <a:lnTo>
                  <a:pt x="510" y="657"/>
                </a:lnTo>
                <a:lnTo>
                  <a:pt x="510" y="656"/>
                </a:lnTo>
                <a:lnTo>
                  <a:pt x="510" y="655"/>
                </a:lnTo>
                <a:lnTo>
                  <a:pt x="510" y="654"/>
                </a:lnTo>
                <a:lnTo>
                  <a:pt x="510" y="653"/>
                </a:lnTo>
                <a:lnTo>
                  <a:pt x="510" y="652"/>
                </a:lnTo>
                <a:lnTo>
                  <a:pt x="511" y="652"/>
                </a:lnTo>
                <a:lnTo>
                  <a:pt x="511" y="652"/>
                </a:lnTo>
                <a:lnTo>
                  <a:pt x="513" y="652"/>
                </a:lnTo>
                <a:lnTo>
                  <a:pt x="514" y="652"/>
                </a:lnTo>
                <a:lnTo>
                  <a:pt x="514" y="653"/>
                </a:lnTo>
                <a:lnTo>
                  <a:pt x="514" y="656"/>
                </a:lnTo>
                <a:lnTo>
                  <a:pt x="514" y="657"/>
                </a:lnTo>
                <a:lnTo>
                  <a:pt x="515" y="657"/>
                </a:lnTo>
                <a:lnTo>
                  <a:pt x="516" y="657"/>
                </a:lnTo>
                <a:lnTo>
                  <a:pt x="517" y="657"/>
                </a:lnTo>
                <a:lnTo>
                  <a:pt x="518" y="657"/>
                </a:lnTo>
                <a:lnTo>
                  <a:pt x="519" y="657"/>
                </a:lnTo>
                <a:lnTo>
                  <a:pt x="520" y="657"/>
                </a:lnTo>
                <a:lnTo>
                  <a:pt x="521" y="657"/>
                </a:lnTo>
                <a:lnTo>
                  <a:pt x="522" y="657"/>
                </a:lnTo>
                <a:lnTo>
                  <a:pt x="523" y="657"/>
                </a:lnTo>
                <a:lnTo>
                  <a:pt x="524" y="657"/>
                </a:lnTo>
                <a:lnTo>
                  <a:pt x="525" y="657"/>
                </a:lnTo>
                <a:lnTo>
                  <a:pt x="525" y="657"/>
                </a:lnTo>
                <a:lnTo>
                  <a:pt x="526" y="657"/>
                </a:lnTo>
                <a:lnTo>
                  <a:pt x="527" y="657"/>
                </a:lnTo>
                <a:lnTo>
                  <a:pt x="528" y="657"/>
                </a:lnTo>
                <a:lnTo>
                  <a:pt x="529" y="657"/>
                </a:lnTo>
                <a:lnTo>
                  <a:pt x="530" y="657"/>
                </a:lnTo>
                <a:lnTo>
                  <a:pt x="531" y="657"/>
                </a:lnTo>
                <a:lnTo>
                  <a:pt x="532" y="657"/>
                </a:lnTo>
                <a:lnTo>
                  <a:pt x="533" y="657"/>
                </a:lnTo>
                <a:lnTo>
                  <a:pt x="534" y="657"/>
                </a:lnTo>
                <a:lnTo>
                  <a:pt x="535" y="657"/>
                </a:lnTo>
                <a:lnTo>
                  <a:pt x="535" y="656"/>
                </a:lnTo>
                <a:lnTo>
                  <a:pt x="536" y="656"/>
                </a:lnTo>
                <a:lnTo>
                  <a:pt x="537" y="655"/>
                </a:lnTo>
                <a:lnTo>
                  <a:pt x="537" y="655"/>
                </a:lnTo>
                <a:lnTo>
                  <a:pt x="538" y="654"/>
                </a:lnTo>
                <a:lnTo>
                  <a:pt x="538" y="653"/>
                </a:lnTo>
                <a:lnTo>
                  <a:pt x="538" y="652"/>
                </a:lnTo>
                <a:lnTo>
                  <a:pt x="538" y="652"/>
                </a:lnTo>
                <a:lnTo>
                  <a:pt x="538" y="651"/>
                </a:lnTo>
                <a:lnTo>
                  <a:pt x="538" y="650"/>
                </a:lnTo>
                <a:lnTo>
                  <a:pt x="538" y="649"/>
                </a:lnTo>
                <a:lnTo>
                  <a:pt x="538" y="648"/>
                </a:lnTo>
                <a:lnTo>
                  <a:pt x="538" y="647"/>
                </a:lnTo>
                <a:lnTo>
                  <a:pt x="539" y="647"/>
                </a:lnTo>
                <a:lnTo>
                  <a:pt x="540" y="647"/>
                </a:lnTo>
                <a:lnTo>
                  <a:pt x="542" y="647"/>
                </a:lnTo>
                <a:lnTo>
                  <a:pt x="542" y="648"/>
                </a:lnTo>
                <a:lnTo>
                  <a:pt x="543" y="648"/>
                </a:lnTo>
                <a:lnTo>
                  <a:pt x="544" y="648"/>
                </a:lnTo>
                <a:lnTo>
                  <a:pt x="545" y="648"/>
                </a:lnTo>
                <a:lnTo>
                  <a:pt x="545" y="649"/>
                </a:lnTo>
                <a:lnTo>
                  <a:pt x="546" y="649"/>
                </a:lnTo>
                <a:lnTo>
                  <a:pt x="545" y="647"/>
                </a:lnTo>
                <a:lnTo>
                  <a:pt x="545" y="646"/>
                </a:lnTo>
                <a:lnTo>
                  <a:pt x="545" y="645"/>
                </a:lnTo>
                <a:lnTo>
                  <a:pt x="545" y="644"/>
                </a:lnTo>
                <a:lnTo>
                  <a:pt x="545" y="643"/>
                </a:lnTo>
                <a:lnTo>
                  <a:pt x="545" y="642"/>
                </a:lnTo>
                <a:lnTo>
                  <a:pt x="545" y="641"/>
                </a:lnTo>
                <a:lnTo>
                  <a:pt x="545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39"/>
                </a:lnTo>
                <a:lnTo>
                  <a:pt x="546" y="638"/>
                </a:lnTo>
                <a:lnTo>
                  <a:pt x="547" y="638"/>
                </a:lnTo>
                <a:lnTo>
                  <a:pt x="547" y="637"/>
                </a:lnTo>
                <a:lnTo>
                  <a:pt x="547" y="636"/>
                </a:lnTo>
                <a:lnTo>
                  <a:pt x="548" y="635"/>
                </a:lnTo>
                <a:lnTo>
                  <a:pt x="548" y="634"/>
                </a:lnTo>
                <a:lnTo>
                  <a:pt x="548" y="633"/>
                </a:lnTo>
                <a:lnTo>
                  <a:pt x="548" y="632"/>
                </a:lnTo>
                <a:lnTo>
                  <a:pt x="548" y="631"/>
                </a:lnTo>
                <a:lnTo>
                  <a:pt x="548" y="630"/>
                </a:lnTo>
                <a:lnTo>
                  <a:pt x="548" y="629"/>
                </a:lnTo>
                <a:lnTo>
                  <a:pt x="545" y="629"/>
                </a:lnTo>
                <a:lnTo>
                  <a:pt x="543" y="629"/>
                </a:lnTo>
                <a:lnTo>
                  <a:pt x="542" y="629"/>
                </a:lnTo>
                <a:lnTo>
                  <a:pt x="541" y="629"/>
                </a:lnTo>
                <a:lnTo>
                  <a:pt x="540" y="629"/>
                </a:lnTo>
                <a:lnTo>
                  <a:pt x="537" y="629"/>
                </a:lnTo>
                <a:lnTo>
                  <a:pt x="537" y="628"/>
                </a:lnTo>
                <a:lnTo>
                  <a:pt x="537" y="628"/>
                </a:lnTo>
                <a:lnTo>
                  <a:pt x="536" y="628"/>
                </a:lnTo>
                <a:lnTo>
                  <a:pt x="535" y="628"/>
                </a:lnTo>
                <a:lnTo>
                  <a:pt x="534" y="628"/>
                </a:lnTo>
                <a:lnTo>
                  <a:pt x="533" y="628"/>
                </a:lnTo>
                <a:lnTo>
                  <a:pt x="532" y="628"/>
                </a:lnTo>
                <a:lnTo>
                  <a:pt x="531" y="628"/>
                </a:lnTo>
                <a:lnTo>
                  <a:pt x="530" y="628"/>
                </a:lnTo>
                <a:lnTo>
                  <a:pt x="529" y="628"/>
                </a:lnTo>
                <a:lnTo>
                  <a:pt x="528" y="628"/>
                </a:lnTo>
                <a:lnTo>
                  <a:pt x="527" y="628"/>
                </a:lnTo>
                <a:lnTo>
                  <a:pt x="526" y="628"/>
                </a:lnTo>
                <a:lnTo>
                  <a:pt x="525" y="628"/>
                </a:lnTo>
                <a:lnTo>
                  <a:pt x="525" y="628"/>
                </a:lnTo>
                <a:lnTo>
                  <a:pt x="524" y="628"/>
                </a:lnTo>
                <a:lnTo>
                  <a:pt x="523" y="628"/>
                </a:lnTo>
                <a:lnTo>
                  <a:pt x="522" y="628"/>
                </a:lnTo>
                <a:lnTo>
                  <a:pt x="521" y="628"/>
                </a:lnTo>
                <a:lnTo>
                  <a:pt x="520" y="628"/>
                </a:lnTo>
                <a:lnTo>
                  <a:pt x="519" y="628"/>
                </a:lnTo>
                <a:lnTo>
                  <a:pt x="518" y="628"/>
                </a:lnTo>
                <a:lnTo>
                  <a:pt x="517" y="628"/>
                </a:lnTo>
                <a:lnTo>
                  <a:pt x="516" y="628"/>
                </a:lnTo>
                <a:lnTo>
                  <a:pt x="515" y="628"/>
                </a:lnTo>
                <a:lnTo>
                  <a:pt x="514" y="628"/>
                </a:lnTo>
                <a:lnTo>
                  <a:pt x="514" y="629"/>
                </a:lnTo>
                <a:lnTo>
                  <a:pt x="514" y="630"/>
                </a:lnTo>
                <a:lnTo>
                  <a:pt x="514" y="631"/>
                </a:lnTo>
                <a:lnTo>
                  <a:pt x="514" y="632"/>
                </a:lnTo>
                <a:lnTo>
                  <a:pt x="514" y="633"/>
                </a:lnTo>
                <a:lnTo>
                  <a:pt x="514" y="634"/>
                </a:lnTo>
                <a:lnTo>
                  <a:pt x="514" y="635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0"/>
                </a:lnTo>
                <a:lnTo>
                  <a:pt x="514" y="641"/>
                </a:lnTo>
                <a:lnTo>
                  <a:pt x="514" y="642"/>
                </a:lnTo>
                <a:lnTo>
                  <a:pt x="514" y="643"/>
                </a:lnTo>
                <a:lnTo>
                  <a:pt x="514" y="644"/>
                </a:lnTo>
                <a:lnTo>
                  <a:pt x="514" y="645"/>
                </a:lnTo>
                <a:lnTo>
                  <a:pt x="513" y="645"/>
                </a:lnTo>
                <a:lnTo>
                  <a:pt x="513" y="645"/>
                </a:lnTo>
                <a:lnTo>
                  <a:pt x="513" y="644"/>
                </a:lnTo>
                <a:lnTo>
                  <a:pt x="513" y="643"/>
                </a:lnTo>
                <a:lnTo>
                  <a:pt x="513" y="642"/>
                </a:lnTo>
                <a:lnTo>
                  <a:pt x="513" y="643"/>
                </a:lnTo>
                <a:lnTo>
                  <a:pt x="513" y="643"/>
                </a:lnTo>
                <a:lnTo>
                  <a:pt x="513" y="642"/>
                </a:lnTo>
                <a:lnTo>
                  <a:pt x="513" y="641"/>
                </a:lnTo>
                <a:lnTo>
                  <a:pt x="513" y="640"/>
                </a:lnTo>
                <a:lnTo>
                  <a:pt x="513" y="639"/>
                </a:lnTo>
                <a:lnTo>
                  <a:pt x="513" y="637"/>
                </a:lnTo>
                <a:lnTo>
                  <a:pt x="513" y="636"/>
                </a:lnTo>
                <a:lnTo>
                  <a:pt x="513" y="635"/>
                </a:lnTo>
                <a:lnTo>
                  <a:pt x="513" y="634"/>
                </a:lnTo>
                <a:lnTo>
                  <a:pt x="513" y="633"/>
                </a:lnTo>
                <a:lnTo>
                  <a:pt x="513" y="632"/>
                </a:lnTo>
                <a:lnTo>
                  <a:pt x="513" y="631"/>
                </a:lnTo>
                <a:lnTo>
                  <a:pt x="513" y="630"/>
                </a:lnTo>
                <a:lnTo>
                  <a:pt x="513" y="629"/>
                </a:lnTo>
                <a:lnTo>
                  <a:pt x="513" y="628"/>
                </a:lnTo>
                <a:lnTo>
                  <a:pt x="513" y="628"/>
                </a:lnTo>
                <a:lnTo>
                  <a:pt x="513" y="627"/>
                </a:lnTo>
                <a:lnTo>
                  <a:pt x="513" y="626"/>
                </a:lnTo>
                <a:lnTo>
                  <a:pt x="512" y="626"/>
                </a:lnTo>
                <a:lnTo>
                  <a:pt x="511" y="626"/>
                </a:lnTo>
                <a:lnTo>
                  <a:pt x="510" y="626"/>
                </a:lnTo>
                <a:lnTo>
                  <a:pt x="509" y="626"/>
                </a:lnTo>
                <a:lnTo>
                  <a:pt x="508" y="626"/>
                </a:lnTo>
                <a:lnTo>
                  <a:pt x="507" y="626"/>
                </a:lnTo>
                <a:lnTo>
                  <a:pt x="506" y="626"/>
                </a:lnTo>
                <a:lnTo>
                  <a:pt x="502" y="626"/>
                </a:lnTo>
                <a:lnTo>
                  <a:pt x="501" y="626"/>
                </a:lnTo>
                <a:lnTo>
                  <a:pt x="500" y="626"/>
                </a:lnTo>
                <a:lnTo>
                  <a:pt x="496" y="626"/>
                </a:lnTo>
                <a:lnTo>
                  <a:pt x="493" y="626"/>
                </a:lnTo>
                <a:lnTo>
                  <a:pt x="491" y="626"/>
                </a:lnTo>
                <a:lnTo>
                  <a:pt x="490" y="626"/>
                </a:lnTo>
                <a:lnTo>
                  <a:pt x="488" y="626"/>
                </a:lnTo>
                <a:lnTo>
                  <a:pt x="487" y="626"/>
                </a:lnTo>
                <a:lnTo>
                  <a:pt x="485" y="626"/>
                </a:lnTo>
                <a:lnTo>
                  <a:pt x="484" y="626"/>
                </a:lnTo>
                <a:lnTo>
                  <a:pt x="482" y="626"/>
                </a:lnTo>
                <a:lnTo>
                  <a:pt x="479" y="626"/>
                </a:lnTo>
                <a:lnTo>
                  <a:pt x="478" y="626"/>
                </a:lnTo>
                <a:lnTo>
                  <a:pt x="476" y="626"/>
                </a:lnTo>
                <a:lnTo>
                  <a:pt x="474" y="626"/>
                </a:lnTo>
                <a:lnTo>
                  <a:pt x="474" y="628"/>
                </a:lnTo>
                <a:lnTo>
                  <a:pt x="474" y="628"/>
                </a:lnTo>
                <a:lnTo>
                  <a:pt x="474" y="630"/>
                </a:lnTo>
                <a:lnTo>
                  <a:pt x="474" y="631"/>
                </a:lnTo>
                <a:lnTo>
                  <a:pt x="472" y="631"/>
                </a:lnTo>
                <a:lnTo>
                  <a:pt x="468" y="631"/>
                </a:lnTo>
                <a:lnTo>
                  <a:pt x="468" y="630"/>
                </a:lnTo>
                <a:lnTo>
                  <a:pt x="468" y="628"/>
                </a:lnTo>
                <a:lnTo>
                  <a:pt x="467" y="628"/>
                </a:lnTo>
                <a:lnTo>
                  <a:pt x="466" y="628"/>
                </a:lnTo>
                <a:lnTo>
                  <a:pt x="465" y="628"/>
                </a:lnTo>
                <a:lnTo>
                  <a:pt x="465" y="628"/>
                </a:lnTo>
                <a:lnTo>
                  <a:pt x="464" y="628"/>
                </a:lnTo>
                <a:lnTo>
                  <a:pt x="463" y="628"/>
                </a:lnTo>
                <a:lnTo>
                  <a:pt x="462" y="628"/>
                </a:lnTo>
                <a:lnTo>
                  <a:pt x="462" y="628"/>
                </a:lnTo>
                <a:lnTo>
                  <a:pt x="462" y="627"/>
                </a:lnTo>
                <a:lnTo>
                  <a:pt x="462" y="626"/>
                </a:lnTo>
                <a:lnTo>
                  <a:pt x="461" y="626"/>
                </a:lnTo>
                <a:lnTo>
                  <a:pt x="460" y="626"/>
                </a:lnTo>
                <a:lnTo>
                  <a:pt x="459" y="626"/>
                </a:lnTo>
                <a:lnTo>
                  <a:pt x="458" y="626"/>
                </a:lnTo>
                <a:lnTo>
                  <a:pt x="457" y="626"/>
                </a:lnTo>
                <a:lnTo>
                  <a:pt x="456" y="626"/>
                </a:lnTo>
                <a:lnTo>
                  <a:pt x="455" y="626"/>
                </a:lnTo>
                <a:lnTo>
                  <a:pt x="454" y="626"/>
                </a:lnTo>
                <a:lnTo>
                  <a:pt x="453" y="626"/>
                </a:lnTo>
                <a:lnTo>
                  <a:pt x="453" y="626"/>
                </a:lnTo>
                <a:lnTo>
                  <a:pt x="452" y="626"/>
                </a:lnTo>
                <a:lnTo>
                  <a:pt x="451" y="626"/>
                </a:lnTo>
                <a:lnTo>
                  <a:pt x="450" y="626"/>
                </a:lnTo>
                <a:lnTo>
                  <a:pt x="449" y="626"/>
                </a:lnTo>
                <a:lnTo>
                  <a:pt x="448" y="626"/>
                </a:lnTo>
                <a:lnTo>
                  <a:pt x="447" y="626"/>
                </a:lnTo>
                <a:lnTo>
                  <a:pt x="446" y="626"/>
                </a:lnTo>
                <a:lnTo>
                  <a:pt x="445" y="626"/>
                </a:lnTo>
                <a:lnTo>
                  <a:pt x="444" y="626"/>
                </a:lnTo>
                <a:lnTo>
                  <a:pt x="443" y="626"/>
                </a:lnTo>
                <a:lnTo>
                  <a:pt x="442" y="626"/>
                </a:lnTo>
                <a:lnTo>
                  <a:pt x="441" y="626"/>
                </a:lnTo>
                <a:lnTo>
                  <a:pt x="441" y="626"/>
                </a:lnTo>
                <a:lnTo>
                  <a:pt x="441" y="627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0" y="628"/>
                </a:lnTo>
                <a:lnTo>
                  <a:pt x="439" y="628"/>
                </a:lnTo>
                <a:lnTo>
                  <a:pt x="438" y="628"/>
                </a:lnTo>
                <a:lnTo>
                  <a:pt x="437" y="628"/>
                </a:lnTo>
                <a:lnTo>
                  <a:pt x="436" y="628"/>
                </a:lnTo>
                <a:lnTo>
                  <a:pt x="435" y="628"/>
                </a:lnTo>
                <a:lnTo>
                  <a:pt x="434" y="628"/>
                </a:lnTo>
                <a:lnTo>
                  <a:pt x="433" y="628"/>
                </a:lnTo>
                <a:lnTo>
                  <a:pt x="432" y="628"/>
                </a:lnTo>
                <a:lnTo>
                  <a:pt x="432" y="629"/>
                </a:lnTo>
                <a:lnTo>
                  <a:pt x="432" y="630"/>
                </a:lnTo>
                <a:lnTo>
                  <a:pt x="432" y="631"/>
                </a:lnTo>
                <a:lnTo>
                  <a:pt x="432" y="632"/>
                </a:lnTo>
                <a:lnTo>
                  <a:pt x="431" y="633"/>
                </a:lnTo>
                <a:lnTo>
                  <a:pt x="430" y="633"/>
                </a:lnTo>
                <a:lnTo>
                  <a:pt x="430" y="634"/>
                </a:lnTo>
                <a:lnTo>
                  <a:pt x="429" y="634"/>
                </a:lnTo>
                <a:lnTo>
                  <a:pt x="429" y="635"/>
                </a:lnTo>
                <a:lnTo>
                  <a:pt x="426" y="637"/>
                </a:lnTo>
                <a:lnTo>
                  <a:pt x="425" y="636"/>
                </a:lnTo>
                <a:lnTo>
                  <a:pt x="424" y="635"/>
                </a:lnTo>
                <a:lnTo>
                  <a:pt x="423" y="635"/>
                </a:lnTo>
                <a:lnTo>
                  <a:pt x="422" y="636"/>
                </a:lnTo>
                <a:lnTo>
                  <a:pt x="421" y="636"/>
                </a:lnTo>
                <a:lnTo>
                  <a:pt x="421" y="635"/>
                </a:lnTo>
                <a:lnTo>
                  <a:pt x="421" y="634"/>
                </a:lnTo>
                <a:lnTo>
                  <a:pt x="420" y="634"/>
                </a:lnTo>
                <a:lnTo>
                  <a:pt x="419" y="635"/>
                </a:lnTo>
                <a:lnTo>
                  <a:pt x="418" y="635"/>
                </a:lnTo>
                <a:lnTo>
                  <a:pt x="418" y="634"/>
                </a:lnTo>
                <a:lnTo>
                  <a:pt x="418" y="633"/>
                </a:lnTo>
                <a:lnTo>
                  <a:pt x="419" y="633"/>
                </a:lnTo>
                <a:lnTo>
                  <a:pt x="420" y="633"/>
                </a:lnTo>
                <a:lnTo>
                  <a:pt x="420" y="632"/>
                </a:lnTo>
                <a:lnTo>
                  <a:pt x="419" y="631"/>
                </a:lnTo>
                <a:lnTo>
                  <a:pt x="419" y="630"/>
                </a:lnTo>
                <a:lnTo>
                  <a:pt x="419" y="629"/>
                </a:lnTo>
                <a:lnTo>
                  <a:pt x="418" y="628"/>
                </a:lnTo>
                <a:lnTo>
                  <a:pt x="410" y="628"/>
                </a:lnTo>
                <a:lnTo>
                  <a:pt x="410" y="629"/>
                </a:lnTo>
                <a:lnTo>
                  <a:pt x="409" y="629"/>
                </a:lnTo>
                <a:lnTo>
                  <a:pt x="408" y="629"/>
                </a:lnTo>
                <a:lnTo>
                  <a:pt x="407" y="629"/>
                </a:lnTo>
                <a:lnTo>
                  <a:pt x="406" y="629"/>
                </a:lnTo>
                <a:lnTo>
                  <a:pt x="405" y="629"/>
                </a:lnTo>
                <a:lnTo>
                  <a:pt x="405" y="629"/>
                </a:lnTo>
                <a:lnTo>
                  <a:pt x="404" y="629"/>
                </a:lnTo>
                <a:lnTo>
                  <a:pt x="403" y="629"/>
                </a:lnTo>
                <a:lnTo>
                  <a:pt x="402" y="629"/>
                </a:lnTo>
                <a:lnTo>
                  <a:pt x="401" y="629"/>
                </a:lnTo>
                <a:lnTo>
                  <a:pt x="400" y="629"/>
                </a:lnTo>
                <a:lnTo>
                  <a:pt x="399" y="629"/>
                </a:lnTo>
                <a:lnTo>
                  <a:pt x="398" y="629"/>
                </a:lnTo>
                <a:lnTo>
                  <a:pt x="397" y="629"/>
                </a:lnTo>
                <a:lnTo>
                  <a:pt x="396" y="629"/>
                </a:lnTo>
                <a:lnTo>
                  <a:pt x="396" y="626"/>
                </a:lnTo>
                <a:lnTo>
                  <a:pt x="404" y="626"/>
                </a:lnTo>
                <a:lnTo>
                  <a:pt x="406" y="626"/>
                </a:lnTo>
                <a:lnTo>
                  <a:pt x="410" y="626"/>
                </a:lnTo>
                <a:lnTo>
                  <a:pt x="411" y="626"/>
                </a:lnTo>
                <a:lnTo>
                  <a:pt x="412" y="626"/>
                </a:lnTo>
                <a:lnTo>
                  <a:pt x="416" y="626"/>
                </a:lnTo>
                <a:lnTo>
                  <a:pt x="416" y="624"/>
                </a:lnTo>
                <a:lnTo>
                  <a:pt x="416" y="623"/>
                </a:lnTo>
                <a:lnTo>
                  <a:pt x="415" y="622"/>
                </a:lnTo>
                <a:lnTo>
                  <a:pt x="415" y="621"/>
                </a:lnTo>
                <a:lnTo>
                  <a:pt x="416" y="621"/>
                </a:lnTo>
                <a:lnTo>
                  <a:pt x="417" y="620"/>
                </a:lnTo>
                <a:lnTo>
                  <a:pt x="417" y="620"/>
                </a:lnTo>
                <a:lnTo>
                  <a:pt x="418" y="620"/>
                </a:lnTo>
                <a:lnTo>
                  <a:pt x="419" y="620"/>
                </a:lnTo>
                <a:lnTo>
                  <a:pt x="420" y="620"/>
                </a:lnTo>
                <a:lnTo>
                  <a:pt x="421" y="620"/>
                </a:lnTo>
                <a:lnTo>
                  <a:pt x="421" y="619"/>
                </a:lnTo>
                <a:lnTo>
                  <a:pt x="422" y="619"/>
                </a:lnTo>
                <a:lnTo>
                  <a:pt x="422" y="618"/>
                </a:lnTo>
                <a:lnTo>
                  <a:pt x="422" y="617"/>
                </a:lnTo>
                <a:lnTo>
                  <a:pt x="422" y="616"/>
                </a:lnTo>
                <a:lnTo>
                  <a:pt x="423" y="616"/>
                </a:lnTo>
                <a:lnTo>
                  <a:pt x="423" y="616"/>
                </a:lnTo>
                <a:lnTo>
                  <a:pt x="424" y="615"/>
                </a:lnTo>
                <a:lnTo>
                  <a:pt x="424" y="614"/>
                </a:lnTo>
                <a:lnTo>
                  <a:pt x="425" y="614"/>
                </a:lnTo>
                <a:lnTo>
                  <a:pt x="425" y="613"/>
                </a:lnTo>
                <a:lnTo>
                  <a:pt x="426" y="613"/>
                </a:lnTo>
                <a:lnTo>
                  <a:pt x="426" y="612"/>
                </a:lnTo>
                <a:lnTo>
                  <a:pt x="427" y="612"/>
                </a:lnTo>
                <a:lnTo>
                  <a:pt x="428" y="612"/>
                </a:lnTo>
                <a:lnTo>
                  <a:pt x="428" y="611"/>
                </a:lnTo>
                <a:lnTo>
                  <a:pt x="429" y="610"/>
                </a:lnTo>
                <a:lnTo>
                  <a:pt x="429" y="610"/>
                </a:lnTo>
                <a:lnTo>
                  <a:pt x="429" y="609"/>
                </a:lnTo>
                <a:lnTo>
                  <a:pt x="430" y="609"/>
                </a:lnTo>
                <a:lnTo>
                  <a:pt x="430" y="608"/>
                </a:lnTo>
                <a:lnTo>
                  <a:pt x="431" y="608"/>
                </a:lnTo>
                <a:lnTo>
                  <a:pt x="432" y="607"/>
                </a:lnTo>
                <a:lnTo>
                  <a:pt x="432" y="606"/>
                </a:lnTo>
                <a:lnTo>
                  <a:pt x="433" y="605"/>
                </a:lnTo>
                <a:lnTo>
                  <a:pt x="433" y="604"/>
                </a:lnTo>
                <a:lnTo>
                  <a:pt x="433" y="604"/>
                </a:lnTo>
                <a:lnTo>
                  <a:pt x="434" y="603"/>
                </a:lnTo>
                <a:lnTo>
                  <a:pt x="434" y="602"/>
                </a:lnTo>
                <a:lnTo>
                  <a:pt x="434" y="601"/>
                </a:lnTo>
                <a:lnTo>
                  <a:pt x="434" y="597"/>
                </a:lnTo>
                <a:lnTo>
                  <a:pt x="435" y="597"/>
                </a:lnTo>
                <a:lnTo>
                  <a:pt x="437" y="597"/>
                </a:lnTo>
                <a:lnTo>
                  <a:pt x="437" y="598"/>
                </a:lnTo>
                <a:lnTo>
                  <a:pt x="437" y="599"/>
                </a:lnTo>
                <a:lnTo>
                  <a:pt x="437" y="600"/>
                </a:lnTo>
                <a:lnTo>
                  <a:pt x="437" y="601"/>
                </a:lnTo>
                <a:lnTo>
                  <a:pt x="437" y="602"/>
                </a:lnTo>
                <a:lnTo>
                  <a:pt x="437" y="603"/>
                </a:lnTo>
                <a:lnTo>
                  <a:pt x="437" y="604"/>
                </a:lnTo>
                <a:lnTo>
                  <a:pt x="437" y="604"/>
                </a:lnTo>
                <a:lnTo>
                  <a:pt x="437" y="605"/>
                </a:lnTo>
                <a:lnTo>
                  <a:pt x="437" y="606"/>
                </a:lnTo>
                <a:lnTo>
                  <a:pt x="436" y="606"/>
                </a:lnTo>
                <a:lnTo>
                  <a:pt x="435" y="606"/>
                </a:lnTo>
                <a:lnTo>
                  <a:pt x="435" y="607"/>
                </a:lnTo>
                <a:lnTo>
                  <a:pt x="435" y="608"/>
                </a:lnTo>
                <a:lnTo>
                  <a:pt x="434" y="608"/>
                </a:lnTo>
                <a:lnTo>
                  <a:pt x="434" y="609"/>
                </a:lnTo>
                <a:lnTo>
                  <a:pt x="433" y="609"/>
                </a:lnTo>
                <a:lnTo>
                  <a:pt x="433" y="610"/>
                </a:lnTo>
                <a:lnTo>
                  <a:pt x="432" y="610"/>
                </a:lnTo>
                <a:lnTo>
                  <a:pt x="432" y="611"/>
                </a:lnTo>
                <a:lnTo>
                  <a:pt x="431" y="611"/>
                </a:lnTo>
                <a:lnTo>
                  <a:pt x="430" y="610"/>
                </a:lnTo>
                <a:lnTo>
                  <a:pt x="429" y="610"/>
                </a:lnTo>
                <a:lnTo>
                  <a:pt x="429" y="611"/>
                </a:lnTo>
                <a:lnTo>
                  <a:pt x="429" y="611"/>
                </a:lnTo>
                <a:lnTo>
                  <a:pt x="429" y="612"/>
                </a:lnTo>
                <a:lnTo>
                  <a:pt x="429" y="612"/>
                </a:lnTo>
                <a:lnTo>
                  <a:pt x="429" y="613"/>
                </a:lnTo>
                <a:lnTo>
                  <a:pt x="429" y="613"/>
                </a:lnTo>
                <a:lnTo>
                  <a:pt x="429" y="614"/>
                </a:lnTo>
                <a:lnTo>
                  <a:pt x="428" y="614"/>
                </a:lnTo>
                <a:lnTo>
                  <a:pt x="428" y="615"/>
                </a:lnTo>
                <a:lnTo>
                  <a:pt x="427" y="615"/>
                </a:lnTo>
                <a:lnTo>
                  <a:pt x="427" y="616"/>
                </a:lnTo>
                <a:lnTo>
                  <a:pt x="426" y="616"/>
                </a:lnTo>
                <a:lnTo>
                  <a:pt x="426" y="616"/>
                </a:lnTo>
                <a:lnTo>
                  <a:pt x="426" y="617"/>
                </a:lnTo>
                <a:lnTo>
                  <a:pt x="425" y="617"/>
                </a:lnTo>
                <a:lnTo>
                  <a:pt x="425" y="618"/>
                </a:lnTo>
                <a:lnTo>
                  <a:pt x="425" y="619"/>
                </a:lnTo>
                <a:lnTo>
                  <a:pt x="424" y="620"/>
                </a:lnTo>
                <a:lnTo>
                  <a:pt x="425" y="621"/>
                </a:lnTo>
                <a:lnTo>
                  <a:pt x="426" y="622"/>
                </a:lnTo>
                <a:lnTo>
                  <a:pt x="427" y="623"/>
                </a:lnTo>
                <a:lnTo>
                  <a:pt x="428" y="623"/>
                </a:lnTo>
                <a:lnTo>
                  <a:pt x="428" y="624"/>
                </a:lnTo>
                <a:lnTo>
                  <a:pt x="429" y="624"/>
                </a:lnTo>
                <a:lnTo>
                  <a:pt x="429" y="623"/>
                </a:lnTo>
                <a:lnTo>
                  <a:pt x="429" y="623"/>
                </a:lnTo>
                <a:lnTo>
                  <a:pt x="430" y="623"/>
                </a:lnTo>
                <a:lnTo>
                  <a:pt x="430" y="624"/>
                </a:lnTo>
                <a:lnTo>
                  <a:pt x="431" y="624"/>
                </a:lnTo>
                <a:lnTo>
                  <a:pt x="431" y="623"/>
                </a:lnTo>
                <a:lnTo>
                  <a:pt x="432" y="623"/>
                </a:lnTo>
                <a:lnTo>
                  <a:pt x="433" y="623"/>
                </a:lnTo>
                <a:lnTo>
                  <a:pt x="434" y="623"/>
                </a:lnTo>
                <a:lnTo>
                  <a:pt x="435" y="623"/>
                </a:lnTo>
                <a:lnTo>
                  <a:pt x="436" y="623"/>
                </a:lnTo>
                <a:lnTo>
                  <a:pt x="437" y="623"/>
                </a:lnTo>
                <a:lnTo>
                  <a:pt x="438" y="623"/>
                </a:lnTo>
                <a:lnTo>
                  <a:pt x="439" y="623"/>
                </a:lnTo>
                <a:lnTo>
                  <a:pt x="440" y="623"/>
                </a:lnTo>
                <a:lnTo>
                  <a:pt x="441" y="623"/>
                </a:lnTo>
                <a:lnTo>
                  <a:pt x="441" y="624"/>
                </a:lnTo>
                <a:lnTo>
                  <a:pt x="441" y="625"/>
                </a:lnTo>
                <a:lnTo>
                  <a:pt x="441" y="625"/>
                </a:lnTo>
                <a:lnTo>
                  <a:pt x="442" y="625"/>
                </a:lnTo>
                <a:lnTo>
                  <a:pt x="443" y="624"/>
                </a:lnTo>
                <a:lnTo>
                  <a:pt x="444" y="624"/>
                </a:lnTo>
                <a:lnTo>
                  <a:pt x="445" y="624"/>
                </a:lnTo>
                <a:lnTo>
                  <a:pt x="446" y="624"/>
                </a:lnTo>
                <a:lnTo>
                  <a:pt x="446" y="625"/>
                </a:lnTo>
                <a:lnTo>
                  <a:pt x="447" y="625"/>
                </a:lnTo>
                <a:lnTo>
                  <a:pt x="448" y="625"/>
                </a:lnTo>
                <a:lnTo>
                  <a:pt x="448" y="624"/>
                </a:lnTo>
                <a:lnTo>
                  <a:pt x="448" y="623"/>
                </a:lnTo>
                <a:lnTo>
                  <a:pt x="449" y="623"/>
                </a:lnTo>
                <a:lnTo>
                  <a:pt x="449" y="624"/>
                </a:lnTo>
                <a:lnTo>
                  <a:pt x="450" y="624"/>
                </a:lnTo>
                <a:lnTo>
                  <a:pt x="451" y="624"/>
                </a:lnTo>
                <a:lnTo>
                  <a:pt x="451" y="623"/>
                </a:lnTo>
                <a:lnTo>
                  <a:pt x="453" y="623"/>
                </a:lnTo>
                <a:lnTo>
                  <a:pt x="453" y="623"/>
                </a:lnTo>
                <a:lnTo>
                  <a:pt x="454" y="623"/>
                </a:lnTo>
                <a:lnTo>
                  <a:pt x="454" y="624"/>
                </a:lnTo>
                <a:lnTo>
                  <a:pt x="453" y="625"/>
                </a:lnTo>
                <a:lnTo>
                  <a:pt x="453" y="626"/>
                </a:lnTo>
                <a:lnTo>
                  <a:pt x="455" y="626"/>
                </a:lnTo>
                <a:lnTo>
                  <a:pt x="455" y="625"/>
                </a:lnTo>
                <a:lnTo>
                  <a:pt x="455" y="624"/>
                </a:lnTo>
                <a:lnTo>
                  <a:pt x="456" y="624"/>
                </a:lnTo>
                <a:lnTo>
                  <a:pt x="457" y="624"/>
                </a:lnTo>
                <a:lnTo>
                  <a:pt x="458" y="624"/>
                </a:lnTo>
                <a:lnTo>
                  <a:pt x="459" y="624"/>
                </a:lnTo>
                <a:lnTo>
                  <a:pt x="460" y="624"/>
                </a:lnTo>
                <a:lnTo>
                  <a:pt x="461" y="624"/>
                </a:lnTo>
                <a:lnTo>
                  <a:pt x="462" y="624"/>
                </a:lnTo>
                <a:lnTo>
                  <a:pt x="462" y="620"/>
                </a:lnTo>
                <a:lnTo>
                  <a:pt x="465" y="620"/>
                </a:lnTo>
                <a:lnTo>
                  <a:pt x="467" y="620"/>
                </a:lnTo>
                <a:lnTo>
                  <a:pt x="468" y="620"/>
                </a:lnTo>
                <a:lnTo>
                  <a:pt x="468" y="619"/>
                </a:lnTo>
                <a:lnTo>
                  <a:pt x="468" y="618"/>
                </a:lnTo>
                <a:lnTo>
                  <a:pt x="468" y="616"/>
                </a:lnTo>
                <a:lnTo>
                  <a:pt x="468" y="614"/>
                </a:lnTo>
                <a:lnTo>
                  <a:pt x="468" y="609"/>
                </a:lnTo>
                <a:lnTo>
                  <a:pt x="468" y="604"/>
                </a:lnTo>
                <a:lnTo>
                  <a:pt x="468" y="603"/>
                </a:lnTo>
                <a:lnTo>
                  <a:pt x="468" y="602"/>
                </a:lnTo>
                <a:lnTo>
                  <a:pt x="468" y="601"/>
                </a:lnTo>
                <a:lnTo>
                  <a:pt x="467" y="600"/>
                </a:lnTo>
                <a:lnTo>
                  <a:pt x="467" y="598"/>
                </a:lnTo>
                <a:lnTo>
                  <a:pt x="467" y="597"/>
                </a:lnTo>
                <a:lnTo>
                  <a:pt x="466" y="597"/>
                </a:lnTo>
                <a:lnTo>
                  <a:pt x="466" y="596"/>
                </a:lnTo>
                <a:lnTo>
                  <a:pt x="466" y="595"/>
                </a:lnTo>
                <a:lnTo>
                  <a:pt x="465" y="594"/>
                </a:lnTo>
                <a:lnTo>
                  <a:pt x="465" y="593"/>
                </a:lnTo>
                <a:lnTo>
                  <a:pt x="465" y="592"/>
                </a:lnTo>
                <a:lnTo>
                  <a:pt x="465" y="592"/>
                </a:lnTo>
                <a:lnTo>
                  <a:pt x="465" y="592"/>
                </a:lnTo>
                <a:lnTo>
                  <a:pt x="462" y="592"/>
                </a:lnTo>
                <a:lnTo>
                  <a:pt x="462" y="592"/>
                </a:lnTo>
                <a:lnTo>
                  <a:pt x="462" y="593"/>
                </a:lnTo>
                <a:lnTo>
                  <a:pt x="462" y="594"/>
                </a:lnTo>
                <a:lnTo>
                  <a:pt x="462" y="595"/>
                </a:lnTo>
                <a:lnTo>
                  <a:pt x="461" y="595"/>
                </a:lnTo>
                <a:lnTo>
                  <a:pt x="460" y="595"/>
                </a:lnTo>
                <a:lnTo>
                  <a:pt x="459" y="595"/>
                </a:lnTo>
                <a:lnTo>
                  <a:pt x="458" y="595"/>
                </a:lnTo>
                <a:lnTo>
                  <a:pt x="458" y="594"/>
                </a:lnTo>
                <a:lnTo>
                  <a:pt x="458" y="593"/>
                </a:lnTo>
                <a:lnTo>
                  <a:pt x="458" y="592"/>
                </a:lnTo>
                <a:lnTo>
                  <a:pt x="453" y="592"/>
                </a:lnTo>
                <a:lnTo>
                  <a:pt x="450" y="592"/>
                </a:lnTo>
                <a:lnTo>
                  <a:pt x="446" y="592"/>
                </a:lnTo>
                <a:lnTo>
                  <a:pt x="443" y="592"/>
                </a:lnTo>
                <a:lnTo>
                  <a:pt x="437" y="592"/>
                </a:lnTo>
                <a:lnTo>
                  <a:pt x="434" y="592"/>
                </a:lnTo>
                <a:lnTo>
                  <a:pt x="415" y="592"/>
                </a:lnTo>
                <a:lnTo>
                  <a:pt x="411" y="592"/>
                </a:lnTo>
                <a:lnTo>
                  <a:pt x="410" y="592"/>
                </a:lnTo>
                <a:lnTo>
                  <a:pt x="407" y="592"/>
                </a:lnTo>
                <a:lnTo>
                  <a:pt x="404" y="592"/>
                </a:lnTo>
                <a:lnTo>
                  <a:pt x="404" y="592"/>
                </a:lnTo>
                <a:lnTo>
                  <a:pt x="405" y="592"/>
                </a:lnTo>
                <a:lnTo>
                  <a:pt x="410" y="592"/>
                </a:lnTo>
                <a:lnTo>
                  <a:pt x="414" y="592"/>
                </a:lnTo>
                <a:lnTo>
                  <a:pt x="415" y="592"/>
                </a:lnTo>
                <a:lnTo>
                  <a:pt x="416" y="592"/>
                </a:lnTo>
                <a:lnTo>
                  <a:pt x="417" y="592"/>
                </a:lnTo>
                <a:lnTo>
                  <a:pt x="417" y="592"/>
                </a:lnTo>
                <a:lnTo>
                  <a:pt x="418" y="592"/>
                </a:lnTo>
                <a:lnTo>
                  <a:pt x="419" y="591"/>
                </a:lnTo>
                <a:lnTo>
                  <a:pt x="420" y="591"/>
                </a:lnTo>
                <a:lnTo>
                  <a:pt x="421" y="591"/>
                </a:lnTo>
                <a:lnTo>
                  <a:pt x="422" y="590"/>
                </a:lnTo>
                <a:lnTo>
                  <a:pt x="424" y="590"/>
                </a:lnTo>
                <a:lnTo>
                  <a:pt x="425" y="589"/>
                </a:lnTo>
                <a:lnTo>
                  <a:pt x="426" y="589"/>
                </a:lnTo>
                <a:lnTo>
                  <a:pt x="427" y="588"/>
                </a:lnTo>
                <a:lnTo>
                  <a:pt x="428" y="588"/>
                </a:lnTo>
                <a:lnTo>
                  <a:pt x="429" y="588"/>
                </a:lnTo>
                <a:lnTo>
                  <a:pt x="430" y="587"/>
                </a:lnTo>
                <a:lnTo>
                  <a:pt x="431" y="587"/>
                </a:lnTo>
                <a:lnTo>
                  <a:pt x="432" y="587"/>
                </a:lnTo>
                <a:lnTo>
                  <a:pt x="433" y="587"/>
                </a:lnTo>
                <a:lnTo>
                  <a:pt x="433" y="586"/>
                </a:lnTo>
                <a:lnTo>
                  <a:pt x="432" y="585"/>
                </a:lnTo>
                <a:lnTo>
                  <a:pt x="432" y="583"/>
                </a:lnTo>
                <a:lnTo>
                  <a:pt x="430" y="581"/>
                </a:lnTo>
                <a:lnTo>
                  <a:pt x="429" y="581"/>
                </a:lnTo>
                <a:lnTo>
                  <a:pt x="429" y="580"/>
                </a:lnTo>
                <a:lnTo>
                  <a:pt x="427" y="579"/>
                </a:lnTo>
                <a:lnTo>
                  <a:pt x="426" y="578"/>
                </a:lnTo>
                <a:lnTo>
                  <a:pt x="424" y="576"/>
                </a:lnTo>
                <a:lnTo>
                  <a:pt x="424" y="575"/>
                </a:lnTo>
                <a:lnTo>
                  <a:pt x="425" y="575"/>
                </a:lnTo>
                <a:lnTo>
                  <a:pt x="426" y="574"/>
                </a:lnTo>
                <a:lnTo>
                  <a:pt x="427" y="574"/>
                </a:lnTo>
                <a:lnTo>
                  <a:pt x="428" y="575"/>
                </a:lnTo>
                <a:lnTo>
                  <a:pt x="429" y="575"/>
                </a:lnTo>
                <a:lnTo>
                  <a:pt x="429" y="576"/>
                </a:lnTo>
                <a:lnTo>
                  <a:pt x="429" y="576"/>
                </a:lnTo>
                <a:lnTo>
                  <a:pt x="429" y="577"/>
                </a:lnTo>
                <a:lnTo>
                  <a:pt x="430" y="577"/>
                </a:lnTo>
                <a:lnTo>
                  <a:pt x="430" y="581"/>
                </a:lnTo>
                <a:lnTo>
                  <a:pt x="431" y="581"/>
                </a:lnTo>
                <a:lnTo>
                  <a:pt x="432" y="581"/>
                </a:lnTo>
                <a:lnTo>
                  <a:pt x="433" y="581"/>
                </a:lnTo>
                <a:lnTo>
                  <a:pt x="434" y="581"/>
                </a:lnTo>
                <a:lnTo>
                  <a:pt x="435" y="581"/>
                </a:lnTo>
                <a:lnTo>
                  <a:pt x="436" y="581"/>
                </a:lnTo>
                <a:lnTo>
                  <a:pt x="437" y="581"/>
                </a:lnTo>
                <a:lnTo>
                  <a:pt x="438" y="581"/>
                </a:lnTo>
                <a:lnTo>
                  <a:pt x="439" y="581"/>
                </a:lnTo>
                <a:lnTo>
                  <a:pt x="439" y="582"/>
                </a:lnTo>
                <a:lnTo>
                  <a:pt x="439" y="583"/>
                </a:lnTo>
                <a:lnTo>
                  <a:pt x="439" y="586"/>
                </a:lnTo>
                <a:lnTo>
                  <a:pt x="439" y="587"/>
                </a:lnTo>
                <a:lnTo>
                  <a:pt x="441" y="588"/>
                </a:lnTo>
                <a:lnTo>
                  <a:pt x="442" y="588"/>
                </a:lnTo>
                <a:lnTo>
                  <a:pt x="444" y="589"/>
                </a:lnTo>
                <a:lnTo>
                  <a:pt x="445" y="589"/>
                </a:lnTo>
                <a:lnTo>
                  <a:pt x="452" y="591"/>
                </a:lnTo>
                <a:lnTo>
                  <a:pt x="453" y="592"/>
                </a:lnTo>
                <a:lnTo>
                  <a:pt x="456" y="592"/>
                </a:lnTo>
                <a:lnTo>
                  <a:pt x="457" y="592"/>
                </a:lnTo>
                <a:lnTo>
                  <a:pt x="458" y="592"/>
                </a:lnTo>
                <a:lnTo>
                  <a:pt x="460" y="592"/>
                </a:lnTo>
                <a:lnTo>
                  <a:pt x="461" y="592"/>
                </a:lnTo>
                <a:lnTo>
                  <a:pt x="461" y="591"/>
                </a:lnTo>
                <a:lnTo>
                  <a:pt x="461" y="590"/>
                </a:lnTo>
                <a:lnTo>
                  <a:pt x="461" y="589"/>
                </a:lnTo>
                <a:lnTo>
                  <a:pt x="461" y="588"/>
                </a:lnTo>
                <a:lnTo>
                  <a:pt x="461" y="587"/>
                </a:lnTo>
                <a:lnTo>
                  <a:pt x="462" y="587"/>
                </a:lnTo>
                <a:lnTo>
                  <a:pt x="463" y="587"/>
                </a:lnTo>
                <a:lnTo>
                  <a:pt x="464" y="587"/>
                </a:lnTo>
                <a:lnTo>
                  <a:pt x="465" y="587"/>
                </a:lnTo>
                <a:lnTo>
                  <a:pt x="465" y="587"/>
                </a:lnTo>
                <a:lnTo>
                  <a:pt x="465" y="586"/>
                </a:lnTo>
                <a:lnTo>
                  <a:pt x="467" y="585"/>
                </a:lnTo>
                <a:lnTo>
                  <a:pt x="468" y="586"/>
                </a:lnTo>
                <a:lnTo>
                  <a:pt x="468" y="587"/>
                </a:lnTo>
                <a:lnTo>
                  <a:pt x="471" y="589"/>
                </a:lnTo>
                <a:lnTo>
                  <a:pt x="475" y="589"/>
                </a:lnTo>
                <a:lnTo>
                  <a:pt x="475" y="591"/>
                </a:lnTo>
                <a:lnTo>
                  <a:pt x="475" y="592"/>
                </a:lnTo>
                <a:lnTo>
                  <a:pt x="474" y="592"/>
                </a:lnTo>
                <a:lnTo>
                  <a:pt x="472" y="592"/>
                </a:lnTo>
                <a:lnTo>
                  <a:pt x="471" y="592"/>
                </a:lnTo>
                <a:lnTo>
                  <a:pt x="467" y="592"/>
                </a:lnTo>
                <a:lnTo>
                  <a:pt x="466" y="592"/>
                </a:lnTo>
                <a:lnTo>
                  <a:pt x="466" y="592"/>
                </a:lnTo>
                <a:lnTo>
                  <a:pt x="466" y="593"/>
                </a:lnTo>
                <a:lnTo>
                  <a:pt x="466" y="594"/>
                </a:lnTo>
                <a:lnTo>
                  <a:pt x="466" y="595"/>
                </a:lnTo>
                <a:lnTo>
                  <a:pt x="467" y="596"/>
                </a:lnTo>
                <a:lnTo>
                  <a:pt x="467" y="597"/>
                </a:lnTo>
                <a:lnTo>
                  <a:pt x="468" y="598"/>
                </a:lnTo>
                <a:lnTo>
                  <a:pt x="468" y="599"/>
                </a:lnTo>
                <a:lnTo>
                  <a:pt x="468" y="600"/>
                </a:lnTo>
                <a:lnTo>
                  <a:pt x="468" y="601"/>
                </a:lnTo>
                <a:lnTo>
                  <a:pt x="468" y="602"/>
                </a:lnTo>
                <a:lnTo>
                  <a:pt x="469" y="602"/>
                </a:lnTo>
                <a:lnTo>
                  <a:pt x="469" y="603"/>
                </a:lnTo>
                <a:lnTo>
                  <a:pt x="469" y="604"/>
                </a:lnTo>
                <a:lnTo>
                  <a:pt x="469" y="606"/>
                </a:lnTo>
                <a:lnTo>
                  <a:pt x="469" y="609"/>
                </a:lnTo>
                <a:lnTo>
                  <a:pt x="469" y="610"/>
                </a:lnTo>
                <a:lnTo>
                  <a:pt x="469" y="611"/>
                </a:lnTo>
                <a:lnTo>
                  <a:pt x="469" y="614"/>
                </a:lnTo>
                <a:lnTo>
                  <a:pt x="469" y="616"/>
                </a:lnTo>
                <a:lnTo>
                  <a:pt x="469" y="617"/>
                </a:lnTo>
                <a:lnTo>
                  <a:pt x="469" y="618"/>
                </a:lnTo>
                <a:lnTo>
                  <a:pt x="469" y="619"/>
                </a:lnTo>
                <a:lnTo>
                  <a:pt x="469" y="620"/>
                </a:lnTo>
                <a:lnTo>
                  <a:pt x="469" y="621"/>
                </a:lnTo>
                <a:lnTo>
                  <a:pt x="469" y="622"/>
                </a:lnTo>
                <a:lnTo>
                  <a:pt x="468" y="622"/>
                </a:lnTo>
                <a:lnTo>
                  <a:pt x="468" y="623"/>
                </a:lnTo>
                <a:lnTo>
                  <a:pt x="468" y="624"/>
                </a:lnTo>
                <a:lnTo>
                  <a:pt x="468" y="625"/>
                </a:lnTo>
                <a:lnTo>
                  <a:pt x="470" y="625"/>
                </a:lnTo>
                <a:lnTo>
                  <a:pt x="472" y="625"/>
                </a:lnTo>
                <a:lnTo>
                  <a:pt x="473" y="625"/>
                </a:lnTo>
                <a:lnTo>
                  <a:pt x="474" y="625"/>
                </a:lnTo>
                <a:lnTo>
                  <a:pt x="476" y="625"/>
                </a:lnTo>
                <a:lnTo>
                  <a:pt x="476" y="624"/>
                </a:lnTo>
                <a:lnTo>
                  <a:pt x="476" y="622"/>
                </a:lnTo>
                <a:lnTo>
                  <a:pt x="477" y="622"/>
                </a:lnTo>
                <a:lnTo>
                  <a:pt x="477" y="622"/>
                </a:lnTo>
                <a:lnTo>
                  <a:pt x="478" y="622"/>
                </a:lnTo>
                <a:lnTo>
                  <a:pt x="479" y="622"/>
                </a:lnTo>
                <a:lnTo>
                  <a:pt x="479" y="621"/>
                </a:lnTo>
                <a:lnTo>
                  <a:pt x="480" y="621"/>
                </a:lnTo>
                <a:lnTo>
                  <a:pt x="481" y="621"/>
                </a:lnTo>
                <a:lnTo>
                  <a:pt x="482" y="621"/>
                </a:lnTo>
                <a:lnTo>
                  <a:pt x="482" y="622"/>
                </a:lnTo>
                <a:lnTo>
                  <a:pt x="482" y="623"/>
                </a:lnTo>
                <a:lnTo>
                  <a:pt x="482" y="625"/>
                </a:lnTo>
                <a:lnTo>
                  <a:pt x="483" y="625"/>
                </a:lnTo>
                <a:lnTo>
                  <a:pt x="484" y="625"/>
                </a:lnTo>
                <a:lnTo>
                  <a:pt x="485" y="625"/>
                </a:lnTo>
                <a:lnTo>
                  <a:pt x="486" y="625"/>
                </a:lnTo>
                <a:lnTo>
                  <a:pt x="487" y="625"/>
                </a:lnTo>
                <a:lnTo>
                  <a:pt x="488" y="625"/>
                </a:lnTo>
                <a:lnTo>
                  <a:pt x="489" y="625"/>
                </a:lnTo>
                <a:lnTo>
                  <a:pt x="489" y="625"/>
                </a:lnTo>
                <a:lnTo>
                  <a:pt x="490" y="625"/>
                </a:lnTo>
                <a:lnTo>
                  <a:pt x="491" y="625"/>
                </a:lnTo>
                <a:lnTo>
                  <a:pt x="492" y="625"/>
                </a:lnTo>
                <a:lnTo>
                  <a:pt x="493" y="625"/>
                </a:lnTo>
                <a:lnTo>
                  <a:pt x="494" y="625"/>
                </a:lnTo>
                <a:lnTo>
                  <a:pt x="495" y="625"/>
                </a:lnTo>
                <a:lnTo>
                  <a:pt x="496" y="625"/>
                </a:lnTo>
                <a:lnTo>
                  <a:pt x="497" y="625"/>
                </a:lnTo>
                <a:lnTo>
                  <a:pt x="498" y="625"/>
                </a:lnTo>
                <a:lnTo>
                  <a:pt x="501" y="625"/>
                </a:lnTo>
                <a:lnTo>
                  <a:pt x="501" y="625"/>
                </a:lnTo>
                <a:lnTo>
                  <a:pt x="502" y="625"/>
                </a:lnTo>
                <a:lnTo>
                  <a:pt x="504" y="625"/>
                </a:lnTo>
                <a:lnTo>
                  <a:pt x="506" y="625"/>
                </a:lnTo>
                <a:lnTo>
                  <a:pt x="507" y="625"/>
                </a:lnTo>
                <a:lnTo>
                  <a:pt x="510" y="625"/>
                </a:lnTo>
                <a:lnTo>
                  <a:pt x="511" y="625"/>
                </a:lnTo>
                <a:lnTo>
                  <a:pt x="512" y="625"/>
                </a:lnTo>
                <a:lnTo>
                  <a:pt x="513" y="625"/>
                </a:lnTo>
                <a:lnTo>
                  <a:pt x="513" y="624"/>
                </a:lnTo>
                <a:lnTo>
                  <a:pt x="513" y="623"/>
                </a:lnTo>
                <a:lnTo>
                  <a:pt x="513" y="621"/>
                </a:lnTo>
                <a:lnTo>
                  <a:pt x="513" y="620"/>
                </a:lnTo>
                <a:lnTo>
                  <a:pt x="513" y="619"/>
                </a:lnTo>
                <a:lnTo>
                  <a:pt x="513" y="618"/>
                </a:lnTo>
                <a:lnTo>
                  <a:pt x="513" y="617"/>
                </a:lnTo>
                <a:lnTo>
                  <a:pt x="513" y="616"/>
                </a:lnTo>
                <a:lnTo>
                  <a:pt x="513" y="616"/>
                </a:lnTo>
                <a:lnTo>
                  <a:pt x="513" y="615"/>
                </a:lnTo>
                <a:lnTo>
                  <a:pt x="513" y="613"/>
                </a:lnTo>
                <a:lnTo>
                  <a:pt x="513" y="612"/>
                </a:lnTo>
                <a:lnTo>
                  <a:pt x="513" y="610"/>
                </a:lnTo>
                <a:lnTo>
                  <a:pt x="513" y="609"/>
                </a:lnTo>
                <a:lnTo>
                  <a:pt x="514" y="609"/>
                </a:lnTo>
                <a:lnTo>
                  <a:pt x="515" y="609"/>
                </a:lnTo>
                <a:lnTo>
                  <a:pt x="516" y="609"/>
                </a:lnTo>
                <a:lnTo>
                  <a:pt x="517" y="609"/>
                </a:lnTo>
                <a:lnTo>
                  <a:pt x="518" y="609"/>
                </a:lnTo>
                <a:lnTo>
                  <a:pt x="519" y="609"/>
                </a:lnTo>
                <a:lnTo>
                  <a:pt x="515" y="614"/>
                </a:lnTo>
                <a:lnTo>
                  <a:pt x="514" y="614"/>
                </a:lnTo>
                <a:lnTo>
                  <a:pt x="514" y="615"/>
                </a:lnTo>
                <a:lnTo>
                  <a:pt x="514" y="616"/>
                </a:lnTo>
                <a:lnTo>
                  <a:pt x="514" y="616"/>
                </a:lnTo>
                <a:lnTo>
                  <a:pt x="515" y="616"/>
                </a:lnTo>
                <a:lnTo>
                  <a:pt x="515" y="616"/>
                </a:lnTo>
                <a:lnTo>
                  <a:pt x="516" y="616"/>
                </a:lnTo>
                <a:lnTo>
                  <a:pt x="516" y="617"/>
                </a:lnTo>
                <a:lnTo>
                  <a:pt x="515" y="617"/>
                </a:lnTo>
                <a:lnTo>
                  <a:pt x="514" y="617"/>
                </a:lnTo>
                <a:lnTo>
                  <a:pt x="514" y="618"/>
                </a:lnTo>
                <a:lnTo>
                  <a:pt x="515" y="618"/>
                </a:lnTo>
                <a:lnTo>
                  <a:pt x="515" y="617"/>
                </a:lnTo>
                <a:lnTo>
                  <a:pt x="515" y="618"/>
                </a:lnTo>
                <a:lnTo>
                  <a:pt x="515" y="619"/>
                </a:lnTo>
                <a:lnTo>
                  <a:pt x="514" y="619"/>
                </a:lnTo>
                <a:lnTo>
                  <a:pt x="514" y="620"/>
                </a:lnTo>
                <a:lnTo>
                  <a:pt x="516" y="619"/>
                </a:lnTo>
                <a:lnTo>
                  <a:pt x="517" y="619"/>
                </a:lnTo>
                <a:lnTo>
                  <a:pt x="519" y="619"/>
                </a:lnTo>
                <a:lnTo>
                  <a:pt x="521" y="619"/>
                </a:lnTo>
                <a:lnTo>
                  <a:pt x="522" y="619"/>
                </a:lnTo>
                <a:lnTo>
                  <a:pt x="524" y="620"/>
                </a:lnTo>
                <a:lnTo>
                  <a:pt x="524" y="624"/>
                </a:lnTo>
                <a:lnTo>
                  <a:pt x="524" y="626"/>
                </a:lnTo>
                <a:lnTo>
                  <a:pt x="524" y="627"/>
                </a:lnTo>
                <a:lnTo>
                  <a:pt x="525" y="628"/>
                </a:lnTo>
                <a:lnTo>
                  <a:pt x="528" y="627"/>
                </a:lnTo>
                <a:lnTo>
                  <a:pt x="530" y="627"/>
                </a:lnTo>
                <a:lnTo>
                  <a:pt x="531" y="627"/>
                </a:lnTo>
                <a:lnTo>
                  <a:pt x="532" y="627"/>
                </a:lnTo>
                <a:lnTo>
                  <a:pt x="532" y="626"/>
                </a:lnTo>
                <a:lnTo>
                  <a:pt x="532" y="625"/>
                </a:lnTo>
                <a:lnTo>
                  <a:pt x="532" y="624"/>
                </a:lnTo>
                <a:lnTo>
                  <a:pt x="532" y="623"/>
                </a:lnTo>
                <a:lnTo>
                  <a:pt x="532" y="622"/>
                </a:lnTo>
                <a:lnTo>
                  <a:pt x="532" y="617"/>
                </a:lnTo>
                <a:lnTo>
                  <a:pt x="532" y="614"/>
                </a:lnTo>
                <a:lnTo>
                  <a:pt x="532" y="613"/>
                </a:lnTo>
                <a:lnTo>
                  <a:pt x="532" y="612"/>
                </a:lnTo>
                <a:lnTo>
                  <a:pt x="532" y="610"/>
                </a:lnTo>
                <a:lnTo>
                  <a:pt x="532" y="609"/>
                </a:lnTo>
                <a:lnTo>
                  <a:pt x="532" y="608"/>
                </a:lnTo>
                <a:lnTo>
                  <a:pt x="532" y="607"/>
                </a:lnTo>
                <a:lnTo>
                  <a:pt x="532" y="606"/>
                </a:lnTo>
                <a:lnTo>
                  <a:pt x="532" y="605"/>
                </a:lnTo>
                <a:lnTo>
                  <a:pt x="532" y="604"/>
                </a:lnTo>
                <a:lnTo>
                  <a:pt x="532" y="604"/>
                </a:lnTo>
                <a:lnTo>
                  <a:pt x="531" y="604"/>
                </a:lnTo>
                <a:lnTo>
                  <a:pt x="531" y="603"/>
                </a:lnTo>
                <a:lnTo>
                  <a:pt x="530" y="602"/>
                </a:lnTo>
                <a:lnTo>
                  <a:pt x="529" y="601"/>
                </a:lnTo>
                <a:lnTo>
                  <a:pt x="528" y="601"/>
                </a:lnTo>
                <a:lnTo>
                  <a:pt x="528" y="600"/>
                </a:lnTo>
                <a:lnTo>
                  <a:pt x="527" y="600"/>
                </a:lnTo>
                <a:lnTo>
                  <a:pt x="526" y="600"/>
                </a:lnTo>
                <a:lnTo>
                  <a:pt x="525" y="600"/>
                </a:lnTo>
                <a:lnTo>
                  <a:pt x="524" y="600"/>
                </a:lnTo>
                <a:lnTo>
                  <a:pt x="523" y="600"/>
                </a:lnTo>
                <a:lnTo>
                  <a:pt x="522" y="600"/>
                </a:lnTo>
                <a:lnTo>
                  <a:pt x="521" y="600"/>
                </a:lnTo>
                <a:lnTo>
                  <a:pt x="520" y="600"/>
                </a:lnTo>
                <a:lnTo>
                  <a:pt x="519" y="600"/>
                </a:lnTo>
                <a:lnTo>
                  <a:pt x="518" y="601"/>
                </a:lnTo>
                <a:lnTo>
                  <a:pt x="517" y="601"/>
                </a:lnTo>
                <a:lnTo>
                  <a:pt x="516" y="601"/>
                </a:lnTo>
                <a:lnTo>
                  <a:pt x="515" y="601"/>
                </a:lnTo>
                <a:lnTo>
                  <a:pt x="515" y="602"/>
                </a:lnTo>
                <a:lnTo>
                  <a:pt x="515" y="603"/>
                </a:lnTo>
                <a:lnTo>
                  <a:pt x="514" y="603"/>
                </a:lnTo>
                <a:lnTo>
                  <a:pt x="513" y="603"/>
                </a:lnTo>
                <a:lnTo>
                  <a:pt x="513" y="602"/>
                </a:lnTo>
                <a:lnTo>
                  <a:pt x="513" y="601"/>
                </a:lnTo>
                <a:lnTo>
                  <a:pt x="513" y="600"/>
                </a:lnTo>
                <a:lnTo>
                  <a:pt x="513" y="599"/>
                </a:lnTo>
                <a:lnTo>
                  <a:pt x="513" y="592"/>
                </a:lnTo>
                <a:lnTo>
                  <a:pt x="512" y="592"/>
                </a:lnTo>
                <a:lnTo>
                  <a:pt x="510" y="592"/>
                </a:lnTo>
                <a:lnTo>
                  <a:pt x="507" y="592"/>
                </a:lnTo>
                <a:lnTo>
                  <a:pt x="505" y="592"/>
                </a:lnTo>
                <a:lnTo>
                  <a:pt x="504" y="592"/>
                </a:lnTo>
                <a:lnTo>
                  <a:pt x="501" y="592"/>
                </a:lnTo>
                <a:lnTo>
                  <a:pt x="498" y="592"/>
                </a:lnTo>
                <a:lnTo>
                  <a:pt x="497" y="592"/>
                </a:lnTo>
                <a:lnTo>
                  <a:pt x="496" y="592"/>
                </a:lnTo>
                <a:lnTo>
                  <a:pt x="496" y="590"/>
                </a:lnTo>
                <a:lnTo>
                  <a:pt x="501" y="590"/>
                </a:lnTo>
                <a:lnTo>
                  <a:pt x="505" y="589"/>
                </a:lnTo>
                <a:lnTo>
                  <a:pt x="507" y="588"/>
                </a:lnTo>
                <a:lnTo>
                  <a:pt x="509" y="587"/>
                </a:lnTo>
                <a:lnTo>
                  <a:pt x="510" y="587"/>
                </a:lnTo>
                <a:lnTo>
                  <a:pt x="509" y="587"/>
                </a:lnTo>
                <a:lnTo>
                  <a:pt x="509" y="586"/>
                </a:lnTo>
                <a:lnTo>
                  <a:pt x="509" y="585"/>
                </a:lnTo>
                <a:lnTo>
                  <a:pt x="510" y="585"/>
                </a:lnTo>
                <a:lnTo>
                  <a:pt x="511" y="585"/>
                </a:lnTo>
                <a:lnTo>
                  <a:pt x="512" y="585"/>
                </a:lnTo>
                <a:lnTo>
                  <a:pt x="513" y="585"/>
                </a:lnTo>
                <a:lnTo>
                  <a:pt x="512" y="583"/>
                </a:lnTo>
                <a:lnTo>
                  <a:pt x="513" y="583"/>
                </a:lnTo>
                <a:lnTo>
                  <a:pt x="513" y="583"/>
                </a:lnTo>
                <a:lnTo>
                  <a:pt x="514" y="583"/>
                </a:lnTo>
                <a:lnTo>
                  <a:pt x="515" y="583"/>
                </a:lnTo>
                <a:lnTo>
                  <a:pt x="515" y="584"/>
                </a:lnTo>
                <a:lnTo>
                  <a:pt x="516" y="584"/>
                </a:lnTo>
                <a:lnTo>
                  <a:pt x="516" y="585"/>
                </a:lnTo>
                <a:lnTo>
                  <a:pt x="516" y="586"/>
                </a:lnTo>
                <a:lnTo>
                  <a:pt x="518" y="586"/>
                </a:lnTo>
                <a:lnTo>
                  <a:pt x="520" y="585"/>
                </a:lnTo>
                <a:lnTo>
                  <a:pt x="524" y="585"/>
                </a:lnTo>
                <a:lnTo>
                  <a:pt x="525" y="585"/>
                </a:lnTo>
                <a:lnTo>
                  <a:pt x="527" y="584"/>
                </a:lnTo>
                <a:lnTo>
                  <a:pt x="528" y="584"/>
                </a:lnTo>
                <a:lnTo>
                  <a:pt x="530" y="584"/>
                </a:lnTo>
                <a:lnTo>
                  <a:pt x="534" y="583"/>
                </a:lnTo>
                <a:lnTo>
                  <a:pt x="537" y="582"/>
                </a:lnTo>
                <a:lnTo>
                  <a:pt x="538" y="582"/>
                </a:lnTo>
                <a:lnTo>
                  <a:pt x="545" y="580"/>
                </a:lnTo>
                <a:lnTo>
                  <a:pt x="546" y="580"/>
                </a:lnTo>
                <a:lnTo>
                  <a:pt x="546" y="581"/>
                </a:lnTo>
                <a:lnTo>
                  <a:pt x="547" y="582"/>
                </a:lnTo>
                <a:lnTo>
                  <a:pt x="547" y="583"/>
                </a:lnTo>
                <a:lnTo>
                  <a:pt x="548" y="585"/>
                </a:lnTo>
                <a:lnTo>
                  <a:pt x="548" y="586"/>
                </a:lnTo>
                <a:lnTo>
                  <a:pt x="548" y="587"/>
                </a:lnTo>
                <a:lnTo>
                  <a:pt x="548" y="588"/>
                </a:lnTo>
                <a:lnTo>
                  <a:pt x="548" y="589"/>
                </a:lnTo>
                <a:lnTo>
                  <a:pt x="548" y="590"/>
                </a:lnTo>
                <a:lnTo>
                  <a:pt x="547" y="590"/>
                </a:lnTo>
                <a:lnTo>
                  <a:pt x="546" y="590"/>
                </a:lnTo>
                <a:lnTo>
                  <a:pt x="546" y="589"/>
                </a:lnTo>
                <a:lnTo>
                  <a:pt x="546" y="588"/>
                </a:lnTo>
                <a:lnTo>
                  <a:pt x="546" y="587"/>
                </a:lnTo>
                <a:lnTo>
                  <a:pt x="547" y="586"/>
                </a:lnTo>
                <a:lnTo>
                  <a:pt x="546" y="581"/>
                </a:lnTo>
                <a:lnTo>
                  <a:pt x="545" y="581"/>
                </a:lnTo>
                <a:lnTo>
                  <a:pt x="543" y="581"/>
                </a:lnTo>
                <a:lnTo>
                  <a:pt x="541" y="582"/>
                </a:lnTo>
                <a:lnTo>
                  <a:pt x="540" y="582"/>
                </a:lnTo>
                <a:lnTo>
                  <a:pt x="538" y="582"/>
                </a:lnTo>
                <a:lnTo>
                  <a:pt x="537" y="582"/>
                </a:lnTo>
                <a:lnTo>
                  <a:pt x="535" y="583"/>
                </a:lnTo>
                <a:lnTo>
                  <a:pt x="530" y="584"/>
                </a:lnTo>
                <a:lnTo>
                  <a:pt x="528" y="585"/>
                </a:lnTo>
                <a:lnTo>
                  <a:pt x="527" y="585"/>
                </a:lnTo>
                <a:lnTo>
                  <a:pt x="525" y="585"/>
                </a:lnTo>
                <a:lnTo>
                  <a:pt x="524" y="585"/>
                </a:lnTo>
                <a:lnTo>
                  <a:pt x="517" y="586"/>
                </a:lnTo>
                <a:lnTo>
                  <a:pt x="515" y="587"/>
                </a:lnTo>
                <a:lnTo>
                  <a:pt x="515" y="588"/>
                </a:lnTo>
                <a:lnTo>
                  <a:pt x="515" y="589"/>
                </a:lnTo>
                <a:lnTo>
                  <a:pt x="515" y="590"/>
                </a:lnTo>
                <a:lnTo>
                  <a:pt x="516" y="590"/>
                </a:lnTo>
                <a:lnTo>
                  <a:pt x="516" y="591"/>
                </a:lnTo>
                <a:lnTo>
                  <a:pt x="516" y="592"/>
                </a:lnTo>
                <a:lnTo>
                  <a:pt x="515" y="592"/>
                </a:lnTo>
                <a:lnTo>
                  <a:pt x="514" y="592"/>
                </a:lnTo>
                <a:lnTo>
                  <a:pt x="513" y="592"/>
                </a:lnTo>
                <a:lnTo>
                  <a:pt x="513" y="592"/>
                </a:lnTo>
                <a:lnTo>
                  <a:pt x="513" y="594"/>
                </a:lnTo>
                <a:lnTo>
                  <a:pt x="513" y="595"/>
                </a:lnTo>
                <a:lnTo>
                  <a:pt x="513" y="596"/>
                </a:lnTo>
                <a:lnTo>
                  <a:pt x="513" y="598"/>
                </a:lnTo>
                <a:lnTo>
                  <a:pt x="513" y="601"/>
                </a:lnTo>
                <a:lnTo>
                  <a:pt x="514" y="601"/>
                </a:lnTo>
                <a:lnTo>
                  <a:pt x="515" y="601"/>
                </a:lnTo>
                <a:lnTo>
                  <a:pt x="516" y="601"/>
                </a:lnTo>
                <a:lnTo>
                  <a:pt x="517" y="601"/>
                </a:lnTo>
                <a:lnTo>
                  <a:pt x="518" y="601"/>
                </a:lnTo>
                <a:lnTo>
                  <a:pt x="518" y="600"/>
                </a:lnTo>
                <a:lnTo>
                  <a:pt x="519" y="600"/>
                </a:lnTo>
                <a:lnTo>
                  <a:pt x="520" y="600"/>
                </a:lnTo>
                <a:lnTo>
                  <a:pt x="521" y="600"/>
                </a:lnTo>
                <a:lnTo>
                  <a:pt x="522" y="600"/>
                </a:lnTo>
                <a:lnTo>
                  <a:pt x="523" y="600"/>
                </a:lnTo>
                <a:lnTo>
                  <a:pt x="524" y="600"/>
                </a:lnTo>
                <a:lnTo>
                  <a:pt x="525" y="600"/>
                </a:lnTo>
                <a:lnTo>
                  <a:pt x="525" y="600"/>
                </a:lnTo>
                <a:lnTo>
                  <a:pt x="526" y="600"/>
                </a:lnTo>
                <a:lnTo>
                  <a:pt x="527" y="600"/>
                </a:lnTo>
                <a:lnTo>
                  <a:pt x="528" y="600"/>
                </a:lnTo>
                <a:lnTo>
                  <a:pt x="529" y="601"/>
                </a:lnTo>
                <a:lnTo>
                  <a:pt x="530" y="601"/>
                </a:lnTo>
                <a:lnTo>
                  <a:pt x="530" y="602"/>
                </a:lnTo>
                <a:lnTo>
                  <a:pt x="531" y="602"/>
                </a:lnTo>
                <a:lnTo>
                  <a:pt x="531" y="603"/>
                </a:lnTo>
                <a:lnTo>
                  <a:pt x="532" y="603"/>
                </a:lnTo>
                <a:lnTo>
                  <a:pt x="532" y="604"/>
                </a:lnTo>
                <a:lnTo>
                  <a:pt x="532" y="604"/>
                </a:lnTo>
                <a:lnTo>
                  <a:pt x="532" y="605"/>
                </a:lnTo>
                <a:lnTo>
                  <a:pt x="532" y="606"/>
                </a:lnTo>
                <a:lnTo>
                  <a:pt x="532" y="607"/>
                </a:lnTo>
                <a:lnTo>
                  <a:pt x="532" y="608"/>
                </a:lnTo>
                <a:lnTo>
                  <a:pt x="532" y="609"/>
                </a:lnTo>
                <a:lnTo>
                  <a:pt x="533" y="609"/>
                </a:lnTo>
                <a:lnTo>
                  <a:pt x="533" y="610"/>
                </a:lnTo>
                <a:lnTo>
                  <a:pt x="533" y="611"/>
                </a:lnTo>
                <a:lnTo>
                  <a:pt x="533" y="612"/>
                </a:lnTo>
                <a:lnTo>
                  <a:pt x="533" y="613"/>
                </a:lnTo>
                <a:lnTo>
                  <a:pt x="533" y="614"/>
                </a:lnTo>
                <a:lnTo>
                  <a:pt x="533" y="615"/>
                </a:lnTo>
                <a:lnTo>
                  <a:pt x="533" y="616"/>
                </a:lnTo>
                <a:lnTo>
                  <a:pt x="533" y="617"/>
                </a:lnTo>
                <a:lnTo>
                  <a:pt x="533" y="622"/>
                </a:lnTo>
                <a:lnTo>
                  <a:pt x="533" y="623"/>
                </a:lnTo>
                <a:lnTo>
                  <a:pt x="533" y="624"/>
                </a:lnTo>
                <a:lnTo>
                  <a:pt x="533" y="625"/>
                </a:lnTo>
                <a:lnTo>
                  <a:pt x="534" y="625"/>
                </a:lnTo>
                <a:lnTo>
                  <a:pt x="536" y="625"/>
                </a:lnTo>
                <a:lnTo>
                  <a:pt x="536" y="626"/>
                </a:lnTo>
                <a:lnTo>
                  <a:pt x="536" y="627"/>
                </a:lnTo>
                <a:lnTo>
                  <a:pt x="536" y="628"/>
                </a:lnTo>
                <a:lnTo>
                  <a:pt x="537" y="628"/>
                </a:lnTo>
                <a:lnTo>
                  <a:pt x="537" y="628"/>
                </a:lnTo>
                <a:lnTo>
                  <a:pt x="541" y="628"/>
                </a:lnTo>
                <a:lnTo>
                  <a:pt x="541" y="627"/>
                </a:lnTo>
                <a:lnTo>
                  <a:pt x="542" y="625"/>
                </a:lnTo>
                <a:lnTo>
                  <a:pt x="546" y="621"/>
                </a:lnTo>
                <a:lnTo>
                  <a:pt x="548" y="618"/>
                </a:lnTo>
                <a:lnTo>
                  <a:pt x="548" y="625"/>
                </a:lnTo>
                <a:lnTo>
                  <a:pt x="549" y="625"/>
                </a:lnTo>
                <a:lnTo>
                  <a:pt x="549" y="624"/>
                </a:lnTo>
                <a:lnTo>
                  <a:pt x="549" y="624"/>
                </a:lnTo>
                <a:lnTo>
                  <a:pt x="550" y="624"/>
                </a:lnTo>
                <a:lnTo>
                  <a:pt x="551" y="624"/>
                </a:lnTo>
                <a:lnTo>
                  <a:pt x="552" y="624"/>
                </a:lnTo>
                <a:lnTo>
                  <a:pt x="553" y="624"/>
                </a:lnTo>
                <a:lnTo>
                  <a:pt x="554" y="624"/>
                </a:lnTo>
                <a:lnTo>
                  <a:pt x="555" y="624"/>
                </a:lnTo>
                <a:lnTo>
                  <a:pt x="556" y="624"/>
                </a:lnTo>
                <a:lnTo>
                  <a:pt x="557" y="624"/>
                </a:lnTo>
                <a:lnTo>
                  <a:pt x="558" y="624"/>
                </a:lnTo>
                <a:lnTo>
                  <a:pt x="559" y="624"/>
                </a:lnTo>
                <a:lnTo>
                  <a:pt x="559" y="627"/>
                </a:lnTo>
                <a:lnTo>
                  <a:pt x="560" y="627"/>
                </a:lnTo>
                <a:lnTo>
                  <a:pt x="561" y="627"/>
                </a:lnTo>
                <a:lnTo>
                  <a:pt x="561" y="627"/>
                </a:lnTo>
                <a:lnTo>
                  <a:pt x="562" y="627"/>
                </a:lnTo>
                <a:lnTo>
                  <a:pt x="563" y="627"/>
                </a:lnTo>
                <a:lnTo>
                  <a:pt x="563" y="626"/>
                </a:lnTo>
                <a:lnTo>
                  <a:pt x="563" y="624"/>
                </a:lnTo>
                <a:lnTo>
                  <a:pt x="564" y="624"/>
                </a:lnTo>
                <a:lnTo>
                  <a:pt x="566" y="624"/>
                </a:lnTo>
                <a:lnTo>
                  <a:pt x="569" y="624"/>
                </a:lnTo>
                <a:lnTo>
                  <a:pt x="570" y="624"/>
                </a:lnTo>
                <a:lnTo>
                  <a:pt x="571" y="624"/>
                </a:lnTo>
                <a:lnTo>
                  <a:pt x="571" y="625"/>
                </a:lnTo>
                <a:lnTo>
                  <a:pt x="571" y="626"/>
                </a:lnTo>
                <a:lnTo>
                  <a:pt x="570" y="626"/>
                </a:lnTo>
                <a:lnTo>
                  <a:pt x="570" y="627"/>
                </a:lnTo>
                <a:lnTo>
                  <a:pt x="571" y="627"/>
                </a:lnTo>
                <a:lnTo>
                  <a:pt x="571" y="625"/>
                </a:lnTo>
                <a:lnTo>
                  <a:pt x="571" y="624"/>
                </a:lnTo>
                <a:lnTo>
                  <a:pt x="572" y="624"/>
                </a:lnTo>
                <a:lnTo>
                  <a:pt x="573" y="624"/>
                </a:lnTo>
                <a:lnTo>
                  <a:pt x="573" y="624"/>
                </a:lnTo>
                <a:lnTo>
                  <a:pt x="574" y="624"/>
                </a:lnTo>
                <a:lnTo>
                  <a:pt x="575" y="624"/>
                </a:lnTo>
                <a:lnTo>
                  <a:pt x="576" y="624"/>
                </a:lnTo>
                <a:lnTo>
                  <a:pt x="577" y="624"/>
                </a:lnTo>
                <a:lnTo>
                  <a:pt x="578" y="624"/>
                </a:lnTo>
                <a:lnTo>
                  <a:pt x="579" y="624"/>
                </a:lnTo>
                <a:lnTo>
                  <a:pt x="580" y="624"/>
                </a:lnTo>
                <a:lnTo>
                  <a:pt x="581" y="624"/>
                </a:lnTo>
                <a:lnTo>
                  <a:pt x="582" y="624"/>
                </a:lnTo>
                <a:lnTo>
                  <a:pt x="582" y="625"/>
                </a:lnTo>
                <a:lnTo>
                  <a:pt x="582" y="626"/>
                </a:lnTo>
                <a:lnTo>
                  <a:pt x="582" y="627"/>
                </a:lnTo>
                <a:lnTo>
                  <a:pt x="582" y="628"/>
                </a:lnTo>
                <a:lnTo>
                  <a:pt x="583" y="628"/>
                </a:lnTo>
                <a:lnTo>
                  <a:pt x="587" y="628"/>
                </a:lnTo>
                <a:lnTo>
                  <a:pt x="588" y="628"/>
                </a:lnTo>
                <a:lnTo>
                  <a:pt x="588" y="627"/>
                </a:lnTo>
                <a:lnTo>
                  <a:pt x="590" y="627"/>
                </a:lnTo>
                <a:lnTo>
                  <a:pt x="590" y="626"/>
                </a:lnTo>
                <a:lnTo>
                  <a:pt x="590" y="625"/>
                </a:lnTo>
                <a:lnTo>
                  <a:pt x="590" y="624"/>
                </a:lnTo>
                <a:lnTo>
                  <a:pt x="590" y="623"/>
                </a:lnTo>
                <a:lnTo>
                  <a:pt x="589" y="623"/>
                </a:lnTo>
                <a:lnTo>
                  <a:pt x="589" y="622"/>
                </a:lnTo>
                <a:lnTo>
                  <a:pt x="590" y="622"/>
                </a:lnTo>
                <a:lnTo>
                  <a:pt x="591" y="622"/>
                </a:lnTo>
                <a:lnTo>
                  <a:pt x="591" y="621"/>
                </a:lnTo>
                <a:lnTo>
                  <a:pt x="592" y="621"/>
                </a:lnTo>
                <a:lnTo>
                  <a:pt x="593" y="621"/>
                </a:lnTo>
                <a:lnTo>
                  <a:pt x="593" y="620"/>
                </a:lnTo>
                <a:lnTo>
                  <a:pt x="594" y="620"/>
                </a:lnTo>
                <a:lnTo>
                  <a:pt x="595" y="620"/>
                </a:lnTo>
                <a:lnTo>
                  <a:pt x="595" y="619"/>
                </a:lnTo>
                <a:lnTo>
                  <a:pt x="596" y="619"/>
                </a:lnTo>
                <a:lnTo>
                  <a:pt x="597" y="619"/>
                </a:lnTo>
                <a:lnTo>
                  <a:pt x="597" y="618"/>
                </a:lnTo>
                <a:lnTo>
                  <a:pt x="597" y="618"/>
                </a:lnTo>
                <a:lnTo>
                  <a:pt x="598" y="618"/>
                </a:lnTo>
                <a:lnTo>
                  <a:pt x="598" y="617"/>
                </a:lnTo>
                <a:lnTo>
                  <a:pt x="599" y="617"/>
                </a:lnTo>
                <a:lnTo>
                  <a:pt x="600" y="617"/>
                </a:lnTo>
                <a:lnTo>
                  <a:pt x="600" y="616"/>
                </a:lnTo>
                <a:lnTo>
                  <a:pt x="600" y="616"/>
                </a:lnTo>
                <a:lnTo>
                  <a:pt x="600" y="615"/>
                </a:lnTo>
                <a:lnTo>
                  <a:pt x="601" y="615"/>
                </a:lnTo>
                <a:lnTo>
                  <a:pt x="601" y="614"/>
                </a:lnTo>
                <a:lnTo>
                  <a:pt x="602" y="614"/>
                </a:lnTo>
                <a:lnTo>
                  <a:pt x="604" y="614"/>
                </a:lnTo>
                <a:lnTo>
                  <a:pt x="605" y="614"/>
                </a:lnTo>
                <a:lnTo>
                  <a:pt x="605" y="615"/>
                </a:lnTo>
                <a:lnTo>
                  <a:pt x="604" y="615"/>
                </a:lnTo>
                <a:lnTo>
                  <a:pt x="604" y="616"/>
                </a:lnTo>
                <a:lnTo>
                  <a:pt x="604" y="616"/>
                </a:lnTo>
                <a:lnTo>
                  <a:pt x="604" y="618"/>
                </a:lnTo>
                <a:lnTo>
                  <a:pt x="603" y="618"/>
                </a:lnTo>
                <a:lnTo>
                  <a:pt x="603" y="619"/>
                </a:lnTo>
                <a:lnTo>
                  <a:pt x="605" y="619"/>
                </a:lnTo>
                <a:lnTo>
                  <a:pt x="606" y="619"/>
                </a:lnTo>
                <a:lnTo>
                  <a:pt x="607" y="619"/>
                </a:lnTo>
                <a:lnTo>
                  <a:pt x="608" y="619"/>
                </a:lnTo>
                <a:lnTo>
                  <a:pt x="609" y="619"/>
                </a:lnTo>
                <a:lnTo>
                  <a:pt x="609" y="619"/>
                </a:lnTo>
                <a:lnTo>
                  <a:pt x="609" y="620"/>
                </a:lnTo>
                <a:lnTo>
                  <a:pt x="610" y="620"/>
                </a:lnTo>
                <a:lnTo>
                  <a:pt x="611" y="621"/>
                </a:lnTo>
                <a:lnTo>
                  <a:pt x="611" y="622"/>
                </a:lnTo>
                <a:lnTo>
                  <a:pt x="612" y="622"/>
                </a:lnTo>
                <a:lnTo>
                  <a:pt x="613" y="623"/>
                </a:lnTo>
                <a:lnTo>
                  <a:pt x="613" y="622"/>
                </a:lnTo>
                <a:lnTo>
                  <a:pt x="614" y="622"/>
                </a:lnTo>
                <a:lnTo>
                  <a:pt x="614" y="621"/>
                </a:lnTo>
                <a:lnTo>
                  <a:pt x="614" y="620"/>
                </a:lnTo>
                <a:lnTo>
                  <a:pt x="614" y="619"/>
                </a:lnTo>
                <a:lnTo>
                  <a:pt x="614" y="618"/>
                </a:lnTo>
                <a:lnTo>
                  <a:pt x="614" y="617"/>
                </a:lnTo>
                <a:lnTo>
                  <a:pt x="614" y="616"/>
                </a:lnTo>
                <a:lnTo>
                  <a:pt x="614" y="615"/>
                </a:lnTo>
                <a:lnTo>
                  <a:pt x="614" y="614"/>
                </a:lnTo>
                <a:lnTo>
                  <a:pt x="614" y="613"/>
                </a:lnTo>
                <a:lnTo>
                  <a:pt x="613" y="611"/>
                </a:lnTo>
                <a:lnTo>
                  <a:pt x="610" y="608"/>
                </a:lnTo>
                <a:lnTo>
                  <a:pt x="609" y="608"/>
                </a:lnTo>
                <a:lnTo>
                  <a:pt x="609" y="609"/>
                </a:lnTo>
                <a:lnTo>
                  <a:pt x="609" y="609"/>
                </a:lnTo>
                <a:lnTo>
                  <a:pt x="608" y="609"/>
                </a:lnTo>
                <a:lnTo>
                  <a:pt x="608" y="610"/>
                </a:lnTo>
                <a:lnTo>
                  <a:pt x="607" y="610"/>
                </a:lnTo>
                <a:lnTo>
                  <a:pt x="607" y="611"/>
                </a:lnTo>
                <a:lnTo>
                  <a:pt x="606" y="611"/>
                </a:lnTo>
                <a:lnTo>
                  <a:pt x="605" y="611"/>
                </a:lnTo>
                <a:lnTo>
                  <a:pt x="604" y="611"/>
                </a:lnTo>
                <a:lnTo>
                  <a:pt x="603" y="610"/>
                </a:lnTo>
                <a:lnTo>
                  <a:pt x="604" y="608"/>
                </a:lnTo>
                <a:lnTo>
                  <a:pt x="605" y="606"/>
                </a:lnTo>
                <a:lnTo>
                  <a:pt x="606" y="605"/>
                </a:lnTo>
                <a:lnTo>
                  <a:pt x="607" y="604"/>
                </a:lnTo>
                <a:lnTo>
                  <a:pt x="608" y="602"/>
                </a:lnTo>
                <a:lnTo>
                  <a:pt x="607" y="601"/>
                </a:lnTo>
                <a:lnTo>
                  <a:pt x="606" y="601"/>
                </a:lnTo>
                <a:lnTo>
                  <a:pt x="605" y="600"/>
                </a:lnTo>
                <a:lnTo>
                  <a:pt x="606" y="599"/>
                </a:lnTo>
                <a:lnTo>
                  <a:pt x="606" y="598"/>
                </a:lnTo>
                <a:lnTo>
                  <a:pt x="605" y="598"/>
                </a:lnTo>
                <a:lnTo>
                  <a:pt x="604" y="598"/>
                </a:lnTo>
                <a:lnTo>
                  <a:pt x="603" y="597"/>
                </a:lnTo>
                <a:lnTo>
                  <a:pt x="602" y="597"/>
                </a:lnTo>
                <a:lnTo>
                  <a:pt x="604" y="596"/>
                </a:lnTo>
                <a:lnTo>
                  <a:pt x="607" y="594"/>
                </a:lnTo>
                <a:lnTo>
                  <a:pt x="608" y="594"/>
                </a:lnTo>
                <a:lnTo>
                  <a:pt x="608" y="595"/>
                </a:lnTo>
                <a:lnTo>
                  <a:pt x="609" y="595"/>
                </a:lnTo>
                <a:lnTo>
                  <a:pt x="609" y="596"/>
                </a:lnTo>
                <a:lnTo>
                  <a:pt x="609" y="596"/>
                </a:lnTo>
                <a:lnTo>
                  <a:pt x="609" y="597"/>
                </a:lnTo>
                <a:lnTo>
                  <a:pt x="610" y="597"/>
                </a:lnTo>
                <a:lnTo>
                  <a:pt x="610" y="596"/>
                </a:lnTo>
                <a:lnTo>
                  <a:pt x="611" y="596"/>
                </a:lnTo>
                <a:lnTo>
                  <a:pt x="611" y="595"/>
                </a:lnTo>
                <a:lnTo>
                  <a:pt x="612" y="595"/>
                </a:lnTo>
                <a:lnTo>
                  <a:pt x="613" y="593"/>
                </a:lnTo>
                <a:lnTo>
                  <a:pt x="613" y="592"/>
                </a:lnTo>
                <a:lnTo>
                  <a:pt x="614" y="592"/>
                </a:lnTo>
                <a:lnTo>
                  <a:pt x="614" y="591"/>
                </a:lnTo>
                <a:lnTo>
                  <a:pt x="615" y="590"/>
                </a:lnTo>
                <a:lnTo>
                  <a:pt x="616" y="589"/>
                </a:lnTo>
                <a:lnTo>
                  <a:pt x="616" y="588"/>
                </a:lnTo>
                <a:lnTo>
                  <a:pt x="617" y="586"/>
                </a:lnTo>
                <a:lnTo>
                  <a:pt x="618" y="586"/>
                </a:lnTo>
                <a:lnTo>
                  <a:pt x="618" y="585"/>
                </a:lnTo>
                <a:lnTo>
                  <a:pt x="619" y="583"/>
                </a:lnTo>
                <a:lnTo>
                  <a:pt x="620" y="582"/>
                </a:lnTo>
                <a:lnTo>
                  <a:pt x="621" y="581"/>
                </a:lnTo>
                <a:lnTo>
                  <a:pt x="621" y="580"/>
                </a:lnTo>
                <a:lnTo>
                  <a:pt x="621" y="580"/>
                </a:lnTo>
                <a:lnTo>
                  <a:pt x="621" y="580"/>
                </a:lnTo>
                <a:lnTo>
                  <a:pt x="620" y="579"/>
                </a:lnTo>
                <a:lnTo>
                  <a:pt x="619" y="578"/>
                </a:lnTo>
                <a:lnTo>
                  <a:pt x="620" y="578"/>
                </a:lnTo>
                <a:lnTo>
                  <a:pt x="620" y="577"/>
                </a:lnTo>
                <a:lnTo>
                  <a:pt x="621" y="576"/>
                </a:lnTo>
                <a:lnTo>
                  <a:pt x="621" y="573"/>
                </a:lnTo>
                <a:lnTo>
                  <a:pt x="622" y="573"/>
                </a:lnTo>
                <a:lnTo>
                  <a:pt x="621" y="573"/>
                </a:lnTo>
                <a:lnTo>
                  <a:pt x="622" y="573"/>
                </a:lnTo>
                <a:lnTo>
                  <a:pt x="622" y="572"/>
                </a:lnTo>
                <a:lnTo>
                  <a:pt x="623" y="572"/>
                </a:lnTo>
                <a:lnTo>
                  <a:pt x="624" y="572"/>
                </a:lnTo>
                <a:lnTo>
                  <a:pt x="625" y="573"/>
                </a:lnTo>
                <a:lnTo>
                  <a:pt x="626" y="573"/>
                </a:lnTo>
                <a:lnTo>
                  <a:pt x="627" y="573"/>
                </a:lnTo>
                <a:lnTo>
                  <a:pt x="628" y="570"/>
                </a:lnTo>
                <a:lnTo>
                  <a:pt x="629" y="569"/>
                </a:lnTo>
                <a:lnTo>
                  <a:pt x="630" y="568"/>
                </a:lnTo>
                <a:lnTo>
                  <a:pt x="630" y="568"/>
                </a:lnTo>
                <a:lnTo>
                  <a:pt x="631" y="567"/>
                </a:lnTo>
                <a:lnTo>
                  <a:pt x="630" y="567"/>
                </a:lnTo>
                <a:lnTo>
                  <a:pt x="629" y="567"/>
                </a:lnTo>
                <a:lnTo>
                  <a:pt x="628" y="567"/>
                </a:lnTo>
                <a:lnTo>
                  <a:pt x="627" y="567"/>
                </a:lnTo>
                <a:lnTo>
                  <a:pt x="626" y="567"/>
                </a:lnTo>
                <a:lnTo>
                  <a:pt x="626" y="565"/>
                </a:lnTo>
                <a:lnTo>
                  <a:pt x="626" y="563"/>
                </a:lnTo>
                <a:lnTo>
                  <a:pt x="626" y="560"/>
                </a:lnTo>
                <a:lnTo>
                  <a:pt x="626" y="559"/>
                </a:lnTo>
                <a:lnTo>
                  <a:pt x="627" y="559"/>
                </a:lnTo>
                <a:lnTo>
                  <a:pt x="628" y="559"/>
                </a:lnTo>
                <a:lnTo>
                  <a:pt x="628" y="560"/>
                </a:lnTo>
                <a:lnTo>
                  <a:pt x="629" y="560"/>
                </a:lnTo>
                <a:lnTo>
                  <a:pt x="631" y="561"/>
                </a:lnTo>
                <a:lnTo>
                  <a:pt x="631" y="560"/>
                </a:lnTo>
                <a:lnTo>
                  <a:pt x="632" y="560"/>
                </a:lnTo>
                <a:lnTo>
                  <a:pt x="632" y="559"/>
                </a:lnTo>
                <a:lnTo>
                  <a:pt x="633" y="559"/>
                </a:lnTo>
                <a:lnTo>
                  <a:pt x="633" y="558"/>
                </a:lnTo>
                <a:lnTo>
                  <a:pt x="633" y="557"/>
                </a:lnTo>
                <a:lnTo>
                  <a:pt x="634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5"/>
                </a:lnTo>
                <a:lnTo>
                  <a:pt x="633" y="554"/>
                </a:lnTo>
                <a:lnTo>
                  <a:pt x="632" y="553"/>
                </a:lnTo>
                <a:lnTo>
                  <a:pt x="632" y="552"/>
                </a:lnTo>
                <a:lnTo>
                  <a:pt x="632" y="551"/>
                </a:lnTo>
                <a:lnTo>
                  <a:pt x="632" y="550"/>
                </a:lnTo>
                <a:lnTo>
                  <a:pt x="631" y="550"/>
                </a:lnTo>
                <a:lnTo>
                  <a:pt x="629" y="550"/>
                </a:lnTo>
                <a:lnTo>
                  <a:pt x="629" y="549"/>
                </a:lnTo>
                <a:lnTo>
                  <a:pt x="629" y="548"/>
                </a:lnTo>
                <a:lnTo>
                  <a:pt x="629" y="547"/>
                </a:lnTo>
                <a:lnTo>
                  <a:pt x="629" y="546"/>
                </a:lnTo>
                <a:lnTo>
                  <a:pt x="630" y="546"/>
                </a:lnTo>
                <a:lnTo>
                  <a:pt x="631" y="546"/>
                </a:lnTo>
                <a:lnTo>
                  <a:pt x="632" y="546"/>
                </a:lnTo>
                <a:lnTo>
                  <a:pt x="633" y="546"/>
                </a:lnTo>
                <a:lnTo>
                  <a:pt x="633" y="545"/>
                </a:lnTo>
                <a:lnTo>
                  <a:pt x="633" y="544"/>
                </a:lnTo>
                <a:lnTo>
                  <a:pt x="631" y="544"/>
                </a:lnTo>
                <a:lnTo>
                  <a:pt x="631" y="544"/>
                </a:lnTo>
                <a:lnTo>
                  <a:pt x="632" y="544"/>
                </a:lnTo>
                <a:lnTo>
                  <a:pt x="632" y="543"/>
                </a:lnTo>
                <a:lnTo>
                  <a:pt x="632" y="542"/>
                </a:lnTo>
                <a:lnTo>
                  <a:pt x="632" y="541"/>
                </a:lnTo>
                <a:lnTo>
                  <a:pt x="633" y="541"/>
                </a:lnTo>
                <a:lnTo>
                  <a:pt x="633" y="541"/>
                </a:lnTo>
                <a:lnTo>
                  <a:pt x="634" y="541"/>
                </a:lnTo>
                <a:lnTo>
                  <a:pt x="635" y="541"/>
                </a:lnTo>
                <a:lnTo>
                  <a:pt x="635" y="540"/>
                </a:lnTo>
                <a:lnTo>
                  <a:pt x="635" y="539"/>
                </a:lnTo>
                <a:lnTo>
                  <a:pt x="635" y="538"/>
                </a:lnTo>
                <a:lnTo>
                  <a:pt x="635" y="537"/>
                </a:lnTo>
                <a:lnTo>
                  <a:pt x="636" y="536"/>
                </a:lnTo>
                <a:lnTo>
                  <a:pt x="636" y="535"/>
                </a:lnTo>
                <a:lnTo>
                  <a:pt x="636" y="534"/>
                </a:lnTo>
                <a:lnTo>
                  <a:pt x="637" y="534"/>
                </a:lnTo>
                <a:lnTo>
                  <a:pt x="639" y="534"/>
                </a:lnTo>
                <a:lnTo>
                  <a:pt x="640" y="534"/>
                </a:lnTo>
                <a:lnTo>
                  <a:pt x="641" y="534"/>
                </a:lnTo>
                <a:lnTo>
                  <a:pt x="642" y="535"/>
                </a:lnTo>
                <a:lnTo>
                  <a:pt x="647" y="539"/>
                </a:lnTo>
                <a:lnTo>
                  <a:pt x="648" y="540"/>
                </a:lnTo>
                <a:lnTo>
                  <a:pt x="649" y="541"/>
                </a:lnTo>
                <a:lnTo>
                  <a:pt x="652" y="543"/>
                </a:lnTo>
                <a:lnTo>
                  <a:pt x="653" y="543"/>
                </a:lnTo>
                <a:lnTo>
                  <a:pt x="652" y="543"/>
                </a:lnTo>
                <a:lnTo>
                  <a:pt x="650" y="541"/>
                </a:lnTo>
                <a:lnTo>
                  <a:pt x="649" y="540"/>
                </a:lnTo>
                <a:lnTo>
                  <a:pt x="642" y="534"/>
                </a:lnTo>
                <a:lnTo>
                  <a:pt x="638" y="532"/>
                </a:lnTo>
                <a:lnTo>
                  <a:pt x="637" y="532"/>
                </a:lnTo>
                <a:lnTo>
                  <a:pt x="633" y="529"/>
                </a:lnTo>
                <a:lnTo>
                  <a:pt x="631" y="527"/>
                </a:lnTo>
                <a:lnTo>
                  <a:pt x="628" y="525"/>
                </a:lnTo>
                <a:lnTo>
                  <a:pt x="626" y="524"/>
                </a:lnTo>
                <a:lnTo>
                  <a:pt x="625" y="523"/>
                </a:lnTo>
                <a:lnTo>
                  <a:pt x="624" y="522"/>
                </a:lnTo>
                <a:lnTo>
                  <a:pt x="621" y="520"/>
                </a:lnTo>
                <a:lnTo>
                  <a:pt x="621" y="520"/>
                </a:lnTo>
                <a:lnTo>
                  <a:pt x="620" y="519"/>
                </a:lnTo>
                <a:lnTo>
                  <a:pt x="618" y="518"/>
                </a:lnTo>
                <a:lnTo>
                  <a:pt x="614" y="516"/>
                </a:lnTo>
                <a:lnTo>
                  <a:pt x="610" y="513"/>
                </a:lnTo>
                <a:lnTo>
                  <a:pt x="609" y="511"/>
                </a:lnTo>
                <a:lnTo>
                  <a:pt x="608" y="511"/>
                </a:lnTo>
                <a:lnTo>
                  <a:pt x="607" y="510"/>
                </a:lnTo>
                <a:lnTo>
                  <a:pt x="606" y="509"/>
                </a:lnTo>
                <a:lnTo>
                  <a:pt x="605" y="508"/>
                </a:lnTo>
                <a:lnTo>
                  <a:pt x="604" y="508"/>
                </a:lnTo>
                <a:lnTo>
                  <a:pt x="603" y="508"/>
                </a:lnTo>
                <a:lnTo>
                  <a:pt x="602" y="507"/>
                </a:lnTo>
                <a:lnTo>
                  <a:pt x="599" y="505"/>
                </a:lnTo>
                <a:lnTo>
                  <a:pt x="597" y="503"/>
                </a:lnTo>
                <a:lnTo>
                  <a:pt x="596" y="502"/>
                </a:lnTo>
                <a:lnTo>
                  <a:pt x="595" y="502"/>
                </a:lnTo>
                <a:lnTo>
                  <a:pt x="595" y="501"/>
                </a:lnTo>
                <a:lnTo>
                  <a:pt x="594" y="501"/>
                </a:lnTo>
                <a:lnTo>
                  <a:pt x="591" y="499"/>
                </a:lnTo>
                <a:lnTo>
                  <a:pt x="590" y="498"/>
                </a:lnTo>
                <a:lnTo>
                  <a:pt x="589" y="497"/>
                </a:lnTo>
                <a:lnTo>
                  <a:pt x="588" y="497"/>
                </a:lnTo>
                <a:lnTo>
                  <a:pt x="587" y="496"/>
                </a:lnTo>
                <a:lnTo>
                  <a:pt x="584" y="494"/>
                </a:lnTo>
                <a:lnTo>
                  <a:pt x="579" y="491"/>
                </a:lnTo>
                <a:lnTo>
                  <a:pt x="578" y="490"/>
                </a:lnTo>
                <a:lnTo>
                  <a:pt x="577" y="489"/>
                </a:lnTo>
                <a:lnTo>
                  <a:pt x="575" y="488"/>
                </a:lnTo>
                <a:lnTo>
                  <a:pt x="574" y="487"/>
                </a:lnTo>
                <a:lnTo>
                  <a:pt x="572" y="486"/>
                </a:lnTo>
                <a:lnTo>
                  <a:pt x="572" y="485"/>
                </a:lnTo>
                <a:lnTo>
                  <a:pt x="570" y="484"/>
                </a:lnTo>
                <a:lnTo>
                  <a:pt x="569" y="484"/>
                </a:lnTo>
                <a:lnTo>
                  <a:pt x="567" y="483"/>
                </a:lnTo>
                <a:lnTo>
                  <a:pt x="565" y="481"/>
                </a:lnTo>
                <a:lnTo>
                  <a:pt x="563" y="480"/>
                </a:lnTo>
                <a:lnTo>
                  <a:pt x="561" y="479"/>
                </a:lnTo>
                <a:lnTo>
                  <a:pt x="561" y="478"/>
                </a:lnTo>
                <a:lnTo>
                  <a:pt x="560" y="477"/>
                </a:lnTo>
                <a:lnTo>
                  <a:pt x="558" y="475"/>
                </a:lnTo>
                <a:lnTo>
                  <a:pt x="556" y="475"/>
                </a:lnTo>
                <a:lnTo>
                  <a:pt x="555" y="474"/>
                </a:lnTo>
                <a:lnTo>
                  <a:pt x="550" y="472"/>
                </a:lnTo>
                <a:lnTo>
                  <a:pt x="549" y="470"/>
                </a:lnTo>
                <a:lnTo>
                  <a:pt x="548" y="469"/>
                </a:lnTo>
                <a:lnTo>
                  <a:pt x="547" y="469"/>
                </a:lnTo>
                <a:lnTo>
                  <a:pt x="545" y="467"/>
                </a:lnTo>
                <a:lnTo>
                  <a:pt x="543" y="466"/>
                </a:lnTo>
                <a:lnTo>
                  <a:pt x="543" y="465"/>
                </a:lnTo>
                <a:lnTo>
                  <a:pt x="542" y="465"/>
                </a:lnTo>
                <a:lnTo>
                  <a:pt x="542" y="464"/>
                </a:lnTo>
                <a:lnTo>
                  <a:pt x="541" y="464"/>
                </a:lnTo>
                <a:lnTo>
                  <a:pt x="540" y="463"/>
                </a:lnTo>
                <a:lnTo>
                  <a:pt x="539" y="463"/>
                </a:lnTo>
                <a:lnTo>
                  <a:pt x="538" y="462"/>
                </a:lnTo>
                <a:lnTo>
                  <a:pt x="537" y="461"/>
                </a:lnTo>
                <a:lnTo>
                  <a:pt x="536" y="462"/>
                </a:lnTo>
                <a:lnTo>
                  <a:pt x="536" y="463"/>
                </a:lnTo>
                <a:lnTo>
                  <a:pt x="536" y="464"/>
                </a:lnTo>
                <a:lnTo>
                  <a:pt x="535" y="464"/>
                </a:lnTo>
                <a:lnTo>
                  <a:pt x="535" y="465"/>
                </a:lnTo>
                <a:lnTo>
                  <a:pt x="535" y="466"/>
                </a:lnTo>
                <a:lnTo>
                  <a:pt x="534" y="466"/>
                </a:lnTo>
                <a:lnTo>
                  <a:pt x="533" y="466"/>
                </a:lnTo>
                <a:lnTo>
                  <a:pt x="533" y="467"/>
                </a:lnTo>
                <a:lnTo>
                  <a:pt x="532" y="468"/>
                </a:lnTo>
                <a:lnTo>
                  <a:pt x="532" y="469"/>
                </a:lnTo>
                <a:lnTo>
                  <a:pt x="536" y="469"/>
                </a:lnTo>
                <a:lnTo>
                  <a:pt x="537" y="470"/>
                </a:lnTo>
                <a:lnTo>
                  <a:pt x="537" y="471"/>
                </a:lnTo>
                <a:lnTo>
                  <a:pt x="537" y="474"/>
                </a:lnTo>
                <a:lnTo>
                  <a:pt x="537" y="475"/>
                </a:lnTo>
                <a:lnTo>
                  <a:pt x="528" y="482"/>
                </a:lnTo>
                <a:lnTo>
                  <a:pt x="526" y="484"/>
                </a:lnTo>
                <a:lnTo>
                  <a:pt x="525" y="484"/>
                </a:lnTo>
                <a:lnTo>
                  <a:pt x="526" y="484"/>
                </a:lnTo>
                <a:lnTo>
                  <a:pt x="527" y="484"/>
                </a:lnTo>
                <a:lnTo>
                  <a:pt x="528" y="484"/>
                </a:lnTo>
                <a:lnTo>
                  <a:pt x="527" y="484"/>
                </a:lnTo>
                <a:lnTo>
                  <a:pt x="527" y="485"/>
                </a:lnTo>
                <a:lnTo>
                  <a:pt x="526" y="486"/>
                </a:lnTo>
                <a:lnTo>
                  <a:pt x="526" y="487"/>
                </a:lnTo>
                <a:lnTo>
                  <a:pt x="526" y="488"/>
                </a:lnTo>
                <a:lnTo>
                  <a:pt x="525" y="488"/>
                </a:lnTo>
                <a:lnTo>
                  <a:pt x="525" y="489"/>
                </a:lnTo>
                <a:lnTo>
                  <a:pt x="525" y="490"/>
                </a:lnTo>
                <a:lnTo>
                  <a:pt x="525" y="490"/>
                </a:lnTo>
                <a:lnTo>
                  <a:pt x="525" y="491"/>
                </a:lnTo>
                <a:lnTo>
                  <a:pt x="525" y="492"/>
                </a:lnTo>
                <a:lnTo>
                  <a:pt x="522" y="491"/>
                </a:lnTo>
                <a:lnTo>
                  <a:pt x="521" y="492"/>
                </a:lnTo>
                <a:lnTo>
                  <a:pt x="521" y="493"/>
                </a:lnTo>
                <a:lnTo>
                  <a:pt x="520" y="493"/>
                </a:lnTo>
                <a:lnTo>
                  <a:pt x="520" y="494"/>
                </a:lnTo>
                <a:lnTo>
                  <a:pt x="521" y="494"/>
                </a:lnTo>
                <a:lnTo>
                  <a:pt x="522" y="495"/>
                </a:lnTo>
                <a:lnTo>
                  <a:pt x="521" y="496"/>
                </a:lnTo>
                <a:lnTo>
                  <a:pt x="521" y="497"/>
                </a:lnTo>
                <a:lnTo>
                  <a:pt x="520" y="499"/>
                </a:lnTo>
                <a:lnTo>
                  <a:pt x="519" y="500"/>
                </a:lnTo>
                <a:lnTo>
                  <a:pt x="519" y="501"/>
                </a:lnTo>
                <a:lnTo>
                  <a:pt x="518" y="502"/>
                </a:lnTo>
                <a:lnTo>
                  <a:pt x="518" y="503"/>
                </a:lnTo>
                <a:lnTo>
                  <a:pt x="516" y="502"/>
                </a:lnTo>
                <a:lnTo>
                  <a:pt x="516" y="503"/>
                </a:lnTo>
                <a:lnTo>
                  <a:pt x="515" y="504"/>
                </a:lnTo>
                <a:lnTo>
                  <a:pt x="513" y="508"/>
                </a:lnTo>
                <a:lnTo>
                  <a:pt x="511" y="512"/>
                </a:lnTo>
                <a:lnTo>
                  <a:pt x="511" y="513"/>
                </a:lnTo>
                <a:lnTo>
                  <a:pt x="510" y="516"/>
                </a:lnTo>
                <a:lnTo>
                  <a:pt x="509" y="517"/>
                </a:lnTo>
                <a:lnTo>
                  <a:pt x="509" y="518"/>
                </a:lnTo>
                <a:lnTo>
                  <a:pt x="508" y="519"/>
                </a:lnTo>
                <a:lnTo>
                  <a:pt x="508" y="520"/>
                </a:lnTo>
                <a:lnTo>
                  <a:pt x="508" y="520"/>
                </a:lnTo>
                <a:lnTo>
                  <a:pt x="508" y="521"/>
                </a:lnTo>
                <a:lnTo>
                  <a:pt x="507" y="522"/>
                </a:lnTo>
                <a:lnTo>
                  <a:pt x="507" y="523"/>
                </a:lnTo>
                <a:lnTo>
                  <a:pt x="507" y="524"/>
                </a:lnTo>
                <a:lnTo>
                  <a:pt x="507" y="525"/>
                </a:lnTo>
                <a:lnTo>
                  <a:pt x="507" y="526"/>
                </a:lnTo>
                <a:lnTo>
                  <a:pt x="507" y="527"/>
                </a:lnTo>
                <a:lnTo>
                  <a:pt x="507" y="528"/>
                </a:lnTo>
                <a:lnTo>
                  <a:pt x="507" y="529"/>
                </a:lnTo>
                <a:lnTo>
                  <a:pt x="508" y="532"/>
                </a:lnTo>
                <a:lnTo>
                  <a:pt x="508" y="533"/>
                </a:lnTo>
                <a:lnTo>
                  <a:pt x="510" y="533"/>
                </a:lnTo>
                <a:lnTo>
                  <a:pt x="510" y="534"/>
                </a:lnTo>
                <a:lnTo>
                  <a:pt x="510" y="535"/>
                </a:lnTo>
                <a:lnTo>
                  <a:pt x="510" y="536"/>
                </a:lnTo>
                <a:lnTo>
                  <a:pt x="510" y="537"/>
                </a:lnTo>
                <a:lnTo>
                  <a:pt x="509" y="537"/>
                </a:lnTo>
                <a:lnTo>
                  <a:pt x="508" y="537"/>
                </a:lnTo>
                <a:lnTo>
                  <a:pt x="507" y="537"/>
                </a:lnTo>
                <a:lnTo>
                  <a:pt x="507" y="538"/>
                </a:lnTo>
                <a:lnTo>
                  <a:pt x="507" y="541"/>
                </a:lnTo>
                <a:lnTo>
                  <a:pt x="502" y="541"/>
                </a:lnTo>
                <a:lnTo>
                  <a:pt x="501" y="541"/>
                </a:lnTo>
                <a:lnTo>
                  <a:pt x="499" y="538"/>
                </a:lnTo>
                <a:lnTo>
                  <a:pt x="499" y="539"/>
                </a:lnTo>
                <a:lnTo>
                  <a:pt x="499" y="541"/>
                </a:lnTo>
                <a:lnTo>
                  <a:pt x="499" y="542"/>
                </a:lnTo>
                <a:lnTo>
                  <a:pt x="499" y="546"/>
                </a:lnTo>
                <a:lnTo>
                  <a:pt x="499" y="547"/>
                </a:lnTo>
                <a:lnTo>
                  <a:pt x="501" y="547"/>
                </a:lnTo>
                <a:lnTo>
                  <a:pt x="502" y="547"/>
                </a:lnTo>
                <a:lnTo>
                  <a:pt x="505" y="547"/>
                </a:lnTo>
                <a:lnTo>
                  <a:pt x="504" y="545"/>
                </a:lnTo>
                <a:lnTo>
                  <a:pt x="507" y="545"/>
                </a:lnTo>
                <a:lnTo>
                  <a:pt x="508" y="545"/>
                </a:lnTo>
                <a:lnTo>
                  <a:pt x="508" y="548"/>
                </a:lnTo>
                <a:lnTo>
                  <a:pt x="507" y="548"/>
                </a:lnTo>
                <a:lnTo>
                  <a:pt x="499" y="548"/>
                </a:lnTo>
                <a:lnTo>
                  <a:pt x="498" y="548"/>
                </a:lnTo>
                <a:lnTo>
                  <a:pt x="497" y="548"/>
                </a:lnTo>
                <a:lnTo>
                  <a:pt x="496" y="548"/>
                </a:lnTo>
                <a:lnTo>
                  <a:pt x="495" y="548"/>
                </a:lnTo>
                <a:lnTo>
                  <a:pt x="494" y="548"/>
                </a:lnTo>
                <a:lnTo>
                  <a:pt x="494" y="546"/>
                </a:lnTo>
                <a:lnTo>
                  <a:pt x="494" y="535"/>
                </a:lnTo>
                <a:lnTo>
                  <a:pt x="494" y="532"/>
                </a:lnTo>
                <a:lnTo>
                  <a:pt x="494" y="529"/>
                </a:lnTo>
                <a:lnTo>
                  <a:pt x="499" y="528"/>
                </a:lnTo>
                <a:lnTo>
                  <a:pt x="501" y="527"/>
                </a:lnTo>
                <a:lnTo>
                  <a:pt x="502" y="528"/>
                </a:lnTo>
                <a:lnTo>
                  <a:pt x="503" y="527"/>
                </a:lnTo>
                <a:lnTo>
                  <a:pt x="507" y="527"/>
                </a:lnTo>
                <a:lnTo>
                  <a:pt x="507" y="526"/>
                </a:lnTo>
                <a:lnTo>
                  <a:pt x="507" y="524"/>
                </a:lnTo>
                <a:lnTo>
                  <a:pt x="507" y="523"/>
                </a:lnTo>
                <a:lnTo>
                  <a:pt x="507" y="522"/>
                </a:lnTo>
                <a:lnTo>
                  <a:pt x="507" y="521"/>
                </a:lnTo>
                <a:lnTo>
                  <a:pt x="507" y="520"/>
                </a:lnTo>
                <a:lnTo>
                  <a:pt x="507" y="520"/>
                </a:lnTo>
                <a:lnTo>
                  <a:pt x="508" y="518"/>
                </a:lnTo>
                <a:lnTo>
                  <a:pt x="508" y="517"/>
                </a:lnTo>
                <a:lnTo>
                  <a:pt x="510" y="513"/>
                </a:lnTo>
                <a:lnTo>
                  <a:pt x="511" y="512"/>
                </a:lnTo>
                <a:lnTo>
                  <a:pt x="513" y="505"/>
                </a:lnTo>
                <a:lnTo>
                  <a:pt x="515" y="502"/>
                </a:lnTo>
                <a:lnTo>
                  <a:pt x="515" y="501"/>
                </a:lnTo>
                <a:lnTo>
                  <a:pt x="519" y="495"/>
                </a:lnTo>
                <a:lnTo>
                  <a:pt x="519" y="494"/>
                </a:lnTo>
                <a:lnTo>
                  <a:pt x="520" y="492"/>
                </a:lnTo>
                <a:lnTo>
                  <a:pt x="521" y="492"/>
                </a:lnTo>
                <a:lnTo>
                  <a:pt x="521" y="491"/>
                </a:lnTo>
                <a:lnTo>
                  <a:pt x="520" y="491"/>
                </a:lnTo>
                <a:lnTo>
                  <a:pt x="520" y="490"/>
                </a:lnTo>
                <a:lnTo>
                  <a:pt x="519" y="490"/>
                </a:lnTo>
                <a:lnTo>
                  <a:pt x="519" y="489"/>
                </a:lnTo>
                <a:lnTo>
                  <a:pt x="518" y="489"/>
                </a:lnTo>
                <a:lnTo>
                  <a:pt x="519" y="488"/>
                </a:lnTo>
                <a:lnTo>
                  <a:pt x="520" y="487"/>
                </a:lnTo>
                <a:lnTo>
                  <a:pt x="521" y="487"/>
                </a:lnTo>
                <a:lnTo>
                  <a:pt x="522" y="486"/>
                </a:lnTo>
                <a:lnTo>
                  <a:pt x="521" y="486"/>
                </a:lnTo>
                <a:lnTo>
                  <a:pt x="521" y="485"/>
                </a:lnTo>
                <a:lnTo>
                  <a:pt x="520" y="485"/>
                </a:lnTo>
                <a:lnTo>
                  <a:pt x="521" y="484"/>
                </a:lnTo>
                <a:lnTo>
                  <a:pt x="520" y="484"/>
                </a:lnTo>
                <a:lnTo>
                  <a:pt x="519" y="484"/>
                </a:lnTo>
                <a:lnTo>
                  <a:pt x="519" y="484"/>
                </a:lnTo>
                <a:lnTo>
                  <a:pt x="518" y="484"/>
                </a:lnTo>
                <a:lnTo>
                  <a:pt x="517" y="484"/>
                </a:lnTo>
                <a:lnTo>
                  <a:pt x="516" y="484"/>
                </a:lnTo>
                <a:lnTo>
                  <a:pt x="515" y="484"/>
                </a:lnTo>
                <a:lnTo>
                  <a:pt x="514" y="484"/>
                </a:lnTo>
                <a:lnTo>
                  <a:pt x="513" y="484"/>
                </a:lnTo>
                <a:lnTo>
                  <a:pt x="512" y="484"/>
                </a:lnTo>
                <a:lnTo>
                  <a:pt x="511" y="484"/>
                </a:lnTo>
                <a:lnTo>
                  <a:pt x="510" y="484"/>
                </a:lnTo>
                <a:lnTo>
                  <a:pt x="509" y="484"/>
                </a:lnTo>
                <a:lnTo>
                  <a:pt x="506" y="484"/>
                </a:lnTo>
                <a:lnTo>
                  <a:pt x="506" y="483"/>
                </a:lnTo>
                <a:lnTo>
                  <a:pt x="506" y="482"/>
                </a:lnTo>
                <a:lnTo>
                  <a:pt x="513" y="483"/>
                </a:lnTo>
                <a:lnTo>
                  <a:pt x="519" y="483"/>
                </a:lnTo>
                <a:lnTo>
                  <a:pt x="519" y="482"/>
                </a:lnTo>
                <a:lnTo>
                  <a:pt x="520" y="482"/>
                </a:lnTo>
                <a:lnTo>
                  <a:pt x="520" y="481"/>
                </a:lnTo>
                <a:lnTo>
                  <a:pt x="521" y="480"/>
                </a:lnTo>
                <a:lnTo>
                  <a:pt x="521" y="479"/>
                </a:lnTo>
                <a:lnTo>
                  <a:pt x="521" y="478"/>
                </a:lnTo>
                <a:lnTo>
                  <a:pt x="522" y="477"/>
                </a:lnTo>
                <a:lnTo>
                  <a:pt x="521" y="476"/>
                </a:lnTo>
                <a:lnTo>
                  <a:pt x="521" y="475"/>
                </a:lnTo>
                <a:lnTo>
                  <a:pt x="521" y="474"/>
                </a:lnTo>
                <a:lnTo>
                  <a:pt x="521" y="473"/>
                </a:lnTo>
                <a:lnTo>
                  <a:pt x="521" y="472"/>
                </a:lnTo>
                <a:lnTo>
                  <a:pt x="521" y="472"/>
                </a:lnTo>
                <a:lnTo>
                  <a:pt x="522" y="472"/>
                </a:lnTo>
                <a:lnTo>
                  <a:pt x="525" y="472"/>
                </a:lnTo>
                <a:lnTo>
                  <a:pt x="525" y="470"/>
                </a:lnTo>
                <a:lnTo>
                  <a:pt x="525" y="469"/>
                </a:lnTo>
                <a:lnTo>
                  <a:pt x="525" y="469"/>
                </a:lnTo>
                <a:lnTo>
                  <a:pt x="526" y="469"/>
                </a:lnTo>
                <a:lnTo>
                  <a:pt x="528" y="469"/>
                </a:lnTo>
                <a:lnTo>
                  <a:pt x="529" y="469"/>
                </a:lnTo>
                <a:lnTo>
                  <a:pt x="530" y="469"/>
                </a:lnTo>
                <a:lnTo>
                  <a:pt x="531" y="469"/>
                </a:lnTo>
                <a:lnTo>
                  <a:pt x="532" y="468"/>
                </a:lnTo>
                <a:lnTo>
                  <a:pt x="532" y="467"/>
                </a:lnTo>
                <a:lnTo>
                  <a:pt x="533" y="466"/>
                </a:lnTo>
                <a:lnTo>
                  <a:pt x="532" y="466"/>
                </a:lnTo>
                <a:lnTo>
                  <a:pt x="531" y="466"/>
                </a:lnTo>
                <a:lnTo>
                  <a:pt x="532" y="465"/>
                </a:lnTo>
                <a:lnTo>
                  <a:pt x="532" y="464"/>
                </a:lnTo>
                <a:lnTo>
                  <a:pt x="533" y="464"/>
                </a:lnTo>
                <a:lnTo>
                  <a:pt x="533" y="463"/>
                </a:lnTo>
                <a:lnTo>
                  <a:pt x="534" y="463"/>
                </a:lnTo>
                <a:lnTo>
                  <a:pt x="534" y="462"/>
                </a:lnTo>
                <a:lnTo>
                  <a:pt x="535" y="460"/>
                </a:lnTo>
                <a:lnTo>
                  <a:pt x="535" y="460"/>
                </a:lnTo>
                <a:lnTo>
                  <a:pt x="530" y="457"/>
                </a:lnTo>
                <a:lnTo>
                  <a:pt x="528" y="455"/>
                </a:lnTo>
                <a:lnTo>
                  <a:pt x="527" y="454"/>
                </a:lnTo>
                <a:lnTo>
                  <a:pt x="525" y="453"/>
                </a:lnTo>
                <a:lnTo>
                  <a:pt x="519" y="448"/>
                </a:lnTo>
                <a:lnTo>
                  <a:pt x="516" y="447"/>
                </a:lnTo>
                <a:lnTo>
                  <a:pt x="513" y="445"/>
                </a:lnTo>
                <a:lnTo>
                  <a:pt x="509" y="441"/>
                </a:lnTo>
                <a:lnTo>
                  <a:pt x="505" y="439"/>
                </a:lnTo>
                <a:lnTo>
                  <a:pt x="505" y="440"/>
                </a:lnTo>
                <a:lnTo>
                  <a:pt x="505" y="444"/>
                </a:lnTo>
                <a:lnTo>
                  <a:pt x="505" y="447"/>
                </a:lnTo>
                <a:lnTo>
                  <a:pt x="505" y="449"/>
                </a:lnTo>
                <a:lnTo>
                  <a:pt x="505" y="451"/>
                </a:lnTo>
                <a:lnTo>
                  <a:pt x="504" y="451"/>
                </a:lnTo>
                <a:lnTo>
                  <a:pt x="504" y="450"/>
                </a:lnTo>
                <a:lnTo>
                  <a:pt x="503" y="450"/>
                </a:lnTo>
                <a:lnTo>
                  <a:pt x="502" y="450"/>
                </a:lnTo>
                <a:lnTo>
                  <a:pt x="501" y="450"/>
                </a:lnTo>
                <a:lnTo>
                  <a:pt x="501" y="450"/>
                </a:lnTo>
                <a:lnTo>
                  <a:pt x="500" y="451"/>
                </a:lnTo>
                <a:lnTo>
                  <a:pt x="500" y="452"/>
                </a:lnTo>
                <a:lnTo>
                  <a:pt x="499" y="453"/>
                </a:lnTo>
                <a:lnTo>
                  <a:pt x="499" y="454"/>
                </a:lnTo>
                <a:lnTo>
                  <a:pt x="499" y="455"/>
                </a:lnTo>
                <a:lnTo>
                  <a:pt x="499" y="456"/>
                </a:lnTo>
                <a:lnTo>
                  <a:pt x="498" y="457"/>
                </a:lnTo>
                <a:lnTo>
                  <a:pt x="497" y="457"/>
                </a:lnTo>
                <a:lnTo>
                  <a:pt x="497" y="458"/>
                </a:lnTo>
                <a:lnTo>
                  <a:pt x="496" y="459"/>
                </a:lnTo>
                <a:lnTo>
                  <a:pt x="495" y="460"/>
                </a:lnTo>
                <a:lnTo>
                  <a:pt x="494" y="460"/>
                </a:lnTo>
                <a:lnTo>
                  <a:pt x="493" y="460"/>
                </a:lnTo>
                <a:lnTo>
                  <a:pt x="492" y="461"/>
                </a:lnTo>
                <a:lnTo>
                  <a:pt x="490" y="461"/>
                </a:lnTo>
                <a:lnTo>
                  <a:pt x="490" y="462"/>
                </a:lnTo>
                <a:lnTo>
                  <a:pt x="489" y="462"/>
                </a:lnTo>
                <a:lnTo>
                  <a:pt x="489" y="462"/>
                </a:lnTo>
                <a:lnTo>
                  <a:pt x="488" y="461"/>
                </a:lnTo>
                <a:lnTo>
                  <a:pt x="487" y="461"/>
                </a:lnTo>
                <a:lnTo>
                  <a:pt x="486" y="461"/>
                </a:lnTo>
                <a:lnTo>
                  <a:pt x="485" y="460"/>
                </a:lnTo>
                <a:lnTo>
                  <a:pt x="484" y="460"/>
                </a:lnTo>
                <a:lnTo>
                  <a:pt x="483" y="460"/>
                </a:lnTo>
                <a:lnTo>
                  <a:pt x="482" y="460"/>
                </a:lnTo>
                <a:lnTo>
                  <a:pt x="480" y="460"/>
                </a:lnTo>
                <a:lnTo>
                  <a:pt x="480" y="458"/>
                </a:lnTo>
                <a:lnTo>
                  <a:pt x="480" y="454"/>
                </a:lnTo>
                <a:lnTo>
                  <a:pt x="480" y="447"/>
                </a:lnTo>
                <a:lnTo>
                  <a:pt x="480" y="440"/>
                </a:lnTo>
                <a:lnTo>
                  <a:pt x="480" y="435"/>
                </a:lnTo>
                <a:lnTo>
                  <a:pt x="480" y="435"/>
                </a:lnTo>
                <a:lnTo>
                  <a:pt x="482" y="435"/>
                </a:lnTo>
                <a:lnTo>
                  <a:pt x="482" y="433"/>
                </a:lnTo>
                <a:lnTo>
                  <a:pt x="481" y="433"/>
                </a:lnTo>
                <a:lnTo>
                  <a:pt x="480" y="433"/>
                </a:lnTo>
                <a:lnTo>
                  <a:pt x="480" y="432"/>
                </a:lnTo>
                <a:lnTo>
                  <a:pt x="479" y="432"/>
                </a:lnTo>
                <a:lnTo>
                  <a:pt x="480" y="431"/>
                </a:lnTo>
                <a:lnTo>
                  <a:pt x="481" y="431"/>
                </a:lnTo>
                <a:lnTo>
                  <a:pt x="481" y="430"/>
                </a:lnTo>
                <a:lnTo>
                  <a:pt x="481" y="429"/>
                </a:lnTo>
                <a:lnTo>
                  <a:pt x="480" y="429"/>
                </a:lnTo>
                <a:lnTo>
                  <a:pt x="480" y="428"/>
                </a:lnTo>
                <a:lnTo>
                  <a:pt x="480" y="427"/>
                </a:lnTo>
                <a:lnTo>
                  <a:pt x="480" y="426"/>
                </a:lnTo>
                <a:lnTo>
                  <a:pt x="481" y="426"/>
                </a:lnTo>
                <a:lnTo>
                  <a:pt x="481" y="425"/>
                </a:lnTo>
                <a:lnTo>
                  <a:pt x="482" y="424"/>
                </a:lnTo>
                <a:lnTo>
                  <a:pt x="482" y="423"/>
                </a:lnTo>
                <a:lnTo>
                  <a:pt x="483" y="423"/>
                </a:lnTo>
                <a:lnTo>
                  <a:pt x="482" y="423"/>
                </a:lnTo>
                <a:lnTo>
                  <a:pt x="482" y="423"/>
                </a:lnTo>
                <a:lnTo>
                  <a:pt x="481" y="423"/>
                </a:lnTo>
                <a:lnTo>
                  <a:pt x="480" y="422"/>
                </a:lnTo>
                <a:lnTo>
                  <a:pt x="479" y="421"/>
                </a:lnTo>
                <a:lnTo>
                  <a:pt x="478" y="420"/>
                </a:lnTo>
                <a:lnTo>
                  <a:pt x="477" y="420"/>
                </a:lnTo>
                <a:lnTo>
                  <a:pt x="477" y="419"/>
                </a:lnTo>
                <a:lnTo>
                  <a:pt x="476" y="419"/>
                </a:lnTo>
                <a:lnTo>
                  <a:pt x="476" y="418"/>
                </a:lnTo>
                <a:lnTo>
                  <a:pt x="475" y="418"/>
                </a:lnTo>
                <a:lnTo>
                  <a:pt x="474" y="418"/>
                </a:lnTo>
                <a:lnTo>
                  <a:pt x="473" y="419"/>
                </a:lnTo>
                <a:lnTo>
                  <a:pt x="473" y="420"/>
                </a:lnTo>
                <a:lnTo>
                  <a:pt x="472" y="420"/>
                </a:lnTo>
                <a:lnTo>
                  <a:pt x="472" y="421"/>
                </a:lnTo>
                <a:lnTo>
                  <a:pt x="472" y="422"/>
                </a:lnTo>
                <a:lnTo>
                  <a:pt x="471" y="422"/>
                </a:lnTo>
                <a:lnTo>
                  <a:pt x="471" y="423"/>
                </a:lnTo>
                <a:lnTo>
                  <a:pt x="471" y="423"/>
                </a:lnTo>
                <a:lnTo>
                  <a:pt x="471" y="424"/>
                </a:lnTo>
                <a:lnTo>
                  <a:pt x="475" y="425"/>
                </a:lnTo>
                <a:lnTo>
                  <a:pt x="475" y="428"/>
                </a:lnTo>
                <a:lnTo>
                  <a:pt x="475" y="429"/>
                </a:lnTo>
                <a:lnTo>
                  <a:pt x="474" y="429"/>
                </a:lnTo>
                <a:lnTo>
                  <a:pt x="472" y="429"/>
                </a:lnTo>
                <a:lnTo>
                  <a:pt x="470" y="428"/>
                </a:lnTo>
                <a:lnTo>
                  <a:pt x="470" y="429"/>
                </a:lnTo>
                <a:lnTo>
                  <a:pt x="470" y="430"/>
                </a:lnTo>
                <a:lnTo>
                  <a:pt x="470" y="431"/>
                </a:lnTo>
                <a:lnTo>
                  <a:pt x="471" y="432"/>
                </a:lnTo>
                <a:lnTo>
                  <a:pt x="471" y="433"/>
                </a:lnTo>
                <a:lnTo>
                  <a:pt x="471" y="434"/>
                </a:lnTo>
                <a:lnTo>
                  <a:pt x="471" y="435"/>
                </a:lnTo>
                <a:lnTo>
                  <a:pt x="471" y="435"/>
                </a:lnTo>
                <a:lnTo>
                  <a:pt x="471" y="437"/>
                </a:lnTo>
                <a:lnTo>
                  <a:pt x="471" y="438"/>
                </a:lnTo>
                <a:lnTo>
                  <a:pt x="471" y="440"/>
                </a:lnTo>
                <a:lnTo>
                  <a:pt x="471" y="441"/>
                </a:lnTo>
                <a:lnTo>
                  <a:pt x="471" y="442"/>
                </a:lnTo>
                <a:lnTo>
                  <a:pt x="471" y="443"/>
                </a:lnTo>
                <a:lnTo>
                  <a:pt x="471" y="445"/>
                </a:lnTo>
                <a:lnTo>
                  <a:pt x="471" y="446"/>
                </a:lnTo>
                <a:lnTo>
                  <a:pt x="471" y="447"/>
                </a:lnTo>
                <a:lnTo>
                  <a:pt x="471" y="448"/>
                </a:lnTo>
                <a:lnTo>
                  <a:pt x="471" y="448"/>
                </a:lnTo>
                <a:lnTo>
                  <a:pt x="471" y="449"/>
                </a:lnTo>
                <a:lnTo>
                  <a:pt x="471" y="450"/>
                </a:lnTo>
                <a:lnTo>
                  <a:pt x="471" y="451"/>
                </a:lnTo>
                <a:lnTo>
                  <a:pt x="470" y="451"/>
                </a:lnTo>
                <a:lnTo>
                  <a:pt x="470" y="452"/>
                </a:lnTo>
                <a:lnTo>
                  <a:pt x="470" y="453"/>
                </a:lnTo>
                <a:lnTo>
                  <a:pt x="470" y="455"/>
                </a:lnTo>
                <a:lnTo>
                  <a:pt x="469" y="456"/>
                </a:lnTo>
                <a:lnTo>
                  <a:pt x="469" y="457"/>
                </a:lnTo>
                <a:lnTo>
                  <a:pt x="469" y="458"/>
                </a:lnTo>
                <a:lnTo>
                  <a:pt x="469" y="459"/>
                </a:lnTo>
                <a:lnTo>
                  <a:pt x="468" y="460"/>
                </a:lnTo>
                <a:lnTo>
                  <a:pt x="468" y="460"/>
                </a:lnTo>
                <a:lnTo>
                  <a:pt x="468" y="461"/>
                </a:lnTo>
                <a:lnTo>
                  <a:pt x="467" y="464"/>
                </a:lnTo>
                <a:lnTo>
                  <a:pt x="467" y="465"/>
                </a:lnTo>
                <a:lnTo>
                  <a:pt x="467" y="466"/>
                </a:lnTo>
                <a:lnTo>
                  <a:pt x="467" y="467"/>
                </a:lnTo>
                <a:lnTo>
                  <a:pt x="466" y="467"/>
                </a:lnTo>
                <a:lnTo>
                  <a:pt x="466" y="468"/>
                </a:lnTo>
                <a:lnTo>
                  <a:pt x="466" y="469"/>
                </a:lnTo>
                <a:lnTo>
                  <a:pt x="466" y="470"/>
                </a:lnTo>
                <a:lnTo>
                  <a:pt x="465" y="470"/>
                </a:lnTo>
                <a:lnTo>
                  <a:pt x="465" y="471"/>
                </a:lnTo>
                <a:lnTo>
                  <a:pt x="465" y="472"/>
                </a:lnTo>
                <a:lnTo>
                  <a:pt x="464" y="472"/>
                </a:lnTo>
                <a:lnTo>
                  <a:pt x="463" y="473"/>
                </a:lnTo>
                <a:lnTo>
                  <a:pt x="462" y="474"/>
                </a:lnTo>
                <a:lnTo>
                  <a:pt x="461" y="474"/>
                </a:lnTo>
                <a:lnTo>
                  <a:pt x="461" y="475"/>
                </a:lnTo>
                <a:lnTo>
                  <a:pt x="458" y="476"/>
                </a:lnTo>
                <a:lnTo>
                  <a:pt x="456" y="478"/>
                </a:lnTo>
                <a:lnTo>
                  <a:pt x="455" y="478"/>
                </a:lnTo>
                <a:lnTo>
                  <a:pt x="455" y="479"/>
                </a:lnTo>
                <a:lnTo>
                  <a:pt x="454" y="479"/>
                </a:lnTo>
                <a:lnTo>
                  <a:pt x="453" y="479"/>
                </a:lnTo>
                <a:lnTo>
                  <a:pt x="453" y="480"/>
                </a:lnTo>
                <a:lnTo>
                  <a:pt x="453" y="480"/>
                </a:lnTo>
                <a:lnTo>
                  <a:pt x="452" y="480"/>
                </a:lnTo>
                <a:lnTo>
                  <a:pt x="451" y="480"/>
                </a:lnTo>
                <a:lnTo>
                  <a:pt x="451" y="481"/>
                </a:lnTo>
                <a:lnTo>
                  <a:pt x="450" y="481"/>
                </a:lnTo>
                <a:lnTo>
                  <a:pt x="449" y="481"/>
                </a:lnTo>
                <a:lnTo>
                  <a:pt x="448" y="481"/>
                </a:lnTo>
                <a:lnTo>
                  <a:pt x="445" y="481"/>
                </a:lnTo>
                <a:lnTo>
                  <a:pt x="444" y="481"/>
                </a:lnTo>
                <a:lnTo>
                  <a:pt x="443" y="481"/>
                </a:lnTo>
                <a:lnTo>
                  <a:pt x="443" y="482"/>
                </a:lnTo>
                <a:lnTo>
                  <a:pt x="443" y="483"/>
                </a:lnTo>
                <a:lnTo>
                  <a:pt x="442" y="484"/>
                </a:lnTo>
                <a:lnTo>
                  <a:pt x="442" y="484"/>
                </a:lnTo>
                <a:lnTo>
                  <a:pt x="442" y="485"/>
                </a:lnTo>
                <a:lnTo>
                  <a:pt x="441" y="486"/>
                </a:lnTo>
                <a:lnTo>
                  <a:pt x="441" y="487"/>
                </a:lnTo>
                <a:lnTo>
                  <a:pt x="441" y="487"/>
                </a:lnTo>
                <a:lnTo>
                  <a:pt x="439" y="486"/>
                </a:lnTo>
                <a:lnTo>
                  <a:pt x="438" y="485"/>
                </a:lnTo>
                <a:lnTo>
                  <a:pt x="437" y="484"/>
                </a:lnTo>
                <a:lnTo>
                  <a:pt x="436" y="484"/>
                </a:lnTo>
                <a:lnTo>
                  <a:pt x="436" y="484"/>
                </a:lnTo>
                <a:lnTo>
                  <a:pt x="435" y="484"/>
                </a:lnTo>
                <a:lnTo>
                  <a:pt x="435" y="483"/>
                </a:lnTo>
                <a:lnTo>
                  <a:pt x="436" y="483"/>
                </a:lnTo>
                <a:lnTo>
                  <a:pt x="437" y="483"/>
                </a:lnTo>
                <a:lnTo>
                  <a:pt x="437" y="482"/>
                </a:lnTo>
                <a:lnTo>
                  <a:pt x="438" y="482"/>
                </a:lnTo>
                <a:lnTo>
                  <a:pt x="439" y="482"/>
                </a:lnTo>
                <a:lnTo>
                  <a:pt x="439" y="481"/>
                </a:lnTo>
                <a:lnTo>
                  <a:pt x="440" y="481"/>
                </a:lnTo>
                <a:lnTo>
                  <a:pt x="441" y="481"/>
                </a:lnTo>
                <a:lnTo>
                  <a:pt x="441" y="480"/>
                </a:lnTo>
                <a:lnTo>
                  <a:pt x="441" y="480"/>
                </a:lnTo>
                <a:lnTo>
                  <a:pt x="442" y="480"/>
                </a:lnTo>
                <a:lnTo>
                  <a:pt x="443" y="480"/>
                </a:lnTo>
                <a:lnTo>
                  <a:pt x="444" y="480"/>
                </a:lnTo>
                <a:lnTo>
                  <a:pt x="445" y="480"/>
                </a:lnTo>
                <a:lnTo>
                  <a:pt x="447" y="480"/>
                </a:lnTo>
                <a:lnTo>
                  <a:pt x="448" y="480"/>
                </a:lnTo>
                <a:lnTo>
                  <a:pt x="449" y="480"/>
                </a:lnTo>
                <a:lnTo>
                  <a:pt x="450" y="480"/>
                </a:lnTo>
                <a:lnTo>
                  <a:pt x="451" y="479"/>
                </a:lnTo>
                <a:lnTo>
                  <a:pt x="452" y="479"/>
                </a:lnTo>
                <a:lnTo>
                  <a:pt x="453" y="479"/>
                </a:lnTo>
                <a:lnTo>
                  <a:pt x="453" y="479"/>
                </a:lnTo>
                <a:lnTo>
                  <a:pt x="453" y="478"/>
                </a:lnTo>
                <a:lnTo>
                  <a:pt x="454" y="478"/>
                </a:lnTo>
                <a:lnTo>
                  <a:pt x="455" y="478"/>
                </a:lnTo>
                <a:lnTo>
                  <a:pt x="455" y="477"/>
                </a:lnTo>
                <a:lnTo>
                  <a:pt x="456" y="477"/>
                </a:lnTo>
                <a:lnTo>
                  <a:pt x="460" y="474"/>
                </a:lnTo>
                <a:lnTo>
                  <a:pt x="461" y="473"/>
                </a:lnTo>
                <a:lnTo>
                  <a:pt x="462" y="473"/>
                </a:lnTo>
                <a:lnTo>
                  <a:pt x="462" y="472"/>
                </a:lnTo>
                <a:lnTo>
                  <a:pt x="463" y="472"/>
                </a:lnTo>
                <a:lnTo>
                  <a:pt x="463" y="472"/>
                </a:lnTo>
                <a:lnTo>
                  <a:pt x="464" y="472"/>
                </a:lnTo>
                <a:lnTo>
                  <a:pt x="464" y="471"/>
                </a:lnTo>
                <a:lnTo>
                  <a:pt x="465" y="471"/>
                </a:lnTo>
                <a:lnTo>
                  <a:pt x="465" y="470"/>
                </a:lnTo>
                <a:lnTo>
                  <a:pt x="465" y="469"/>
                </a:lnTo>
                <a:lnTo>
                  <a:pt x="465" y="469"/>
                </a:lnTo>
                <a:lnTo>
                  <a:pt x="465" y="468"/>
                </a:lnTo>
                <a:lnTo>
                  <a:pt x="465" y="467"/>
                </a:lnTo>
                <a:lnTo>
                  <a:pt x="466" y="467"/>
                </a:lnTo>
                <a:lnTo>
                  <a:pt x="467" y="462"/>
                </a:lnTo>
                <a:lnTo>
                  <a:pt x="467" y="460"/>
                </a:lnTo>
                <a:lnTo>
                  <a:pt x="468" y="457"/>
                </a:lnTo>
                <a:lnTo>
                  <a:pt x="468" y="456"/>
                </a:lnTo>
                <a:lnTo>
                  <a:pt x="468" y="455"/>
                </a:lnTo>
                <a:lnTo>
                  <a:pt x="469" y="453"/>
                </a:lnTo>
                <a:lnTo>
                  <a:pt x="469" y="452"/>
                </a:lnTo>
                <a:lnTo>
                  <a:pt x="469" y="451"/>
                </a:lnTo>
                <a:lnTo>
                  <a:pt x="470" y="451"/>
                </a:lnTo>
                <a:lnTo>
                  <a:pt x="470" y="450"/>
                </a:lnTo>
                <a:lnTo>
                  <a:pt x="470" y="449"/>
                </a:lnTo>
                <a:lnTo>
                  <a:pt x="470" y="448"/>
                </a:lnTo>
                <a:lnTo>
                  <a:pt x="470" y="447"/>
                </a:lnTo>
                <a:lnTo>
                  <a:pt x="470" y="446"/>
                </a:lnTo>
                <a:lnTo>
                  <a:pt x="470" y="445"/>
                </a:lnTo>
                <a:lnTo>
                  <a:pt x="470" y="441"/>
                </a:lnTo>
                <a:lnTo>
                  <a:pt x="470" y="440"/>
                </a:lnTo>
                <a:lnTo>
                  <a:pt x="469" y="435"/>
                </a:lnTo>
                <a:lnTo>
                  <a:pt x="469" y="435"/>
                </a:lnTo>
                <a:lnTo>
                  <a:pt x="469" y="429"/>
                </a:lnTo>
                <a:lnTo>
                  <a:pt x="469" y="428"/>
                </a:lnTo>
                <a:lnTo>
                  <a:pt x="466" y="428"/>
                </a:lnTo>
                <a:lnTo>
                  <a:pt x="467" y="428"/>
                </a:lnTo>
                <a:lnTo>
                  <a:pt x="467" y="424"/>
                </a:lnTo>
                <a:lnTo>
                  <a:pt x="469" y="424"/>
                </a:lnTo>
                <a:lnTo>
                  <a:pt x="470" y="424"/>
                </a:lnTo>
                <a:lnTo>
                  <a:pt x="470" y="423"/>
                </a:lnTo>
                <a:lnTo>
                  <a:pt x="470" y="423"/>
                </a:lnTo>
                <a:lnTo>
                  <a:pt x="470" y="422"/>
                </a:lnTo>
                <a:lnTo>
                  <a:pt x="471" y="421"/>
                </a:lnTo>
                <a:lnTo>
                  <a:pt x="471" y="420"/>
                </a:lnTo>
                <a:lnTo>
                  <a:pt x="472" y="420"/>
                </a:lnTo>
                <a:lnTo>
                  <a:pt x="472" y="419"/>
                </a:lnTo>
                <a:lnTo>
                  <a:pt x="473" y="418"/>
                </a:lnTo>
                <a:lnTo>
                  <a:pt x="473" y="417"/>
                </a:lnTo>
                <a:lnTo>
                  <a:pt x="474" y="417"/>
                </a:lnTo>
                <a:lnTo>
                  <a:pt x="473" y="417"/>
                </a:lnTo>
                <a:lnTo>
                  <a:pt x="471" y="415"/>
                </a:lnTo>
                <a:lnTo>
                  <a:pt x="469" y="414"/>
                </a:lnTo>
                <a:lnTo>
                  <a:pt x="467" y="412"/>
                </a:lnTo>
                <a:lnTo>
                  <a:pt x="466" y="412"/>
                </a:lnTo>
                <a:lnTo>
                  <a:pt x="466" y="411"/>
                </a:lnTo>
                <a:lnTo>
                  <a:pt x="465" y="411"/>
                </a:lnTo>
                <a:lnTo>
                  <a:pt x="464" y="411"/>
                </a:lnTo>
                <a:lnTo>
                  <a:pt x="463" y="410"/>
                </a:lnTo>
                <a:lnTo>
                  <a:pt x="461" y="409"/>
                </a:lnTo>
                <a:lnTo>
                  <a:pt x="459" y="408"/>
                </a:lnTo>
                <a:lnTo>
                  <a:pt x="457" y="407"/>
                </a:lnTo>
                <a:lnTo>
                  <a:pt x="456" y="406"/>
                </a:lnTo>
                <a:lnTo>
                  <a:pt x="454" y="406"/>
                </a:lnTo>
                <a:lnTo>
                  <a:pt x="453" y="405"/>
                </a:lnTo>
                <a:lnTo>
                  <a:pt x="453" y="405"/>
                </a:lnTo>
                <a:lnTo>
                  <a:pt x="452" y="404"/>
                </a:lnTo>
                <a:lnTo>
                  <a:pt x="450" y="404"/>
                </a:lnTo>
                <a:lnTo>
                  <a:pt x="448" y="403"/>
                </a:lnTo>
                <a:lnTo>
                  <a:pt x="445" y="402"/>
                </a:lnTo>
                <a:lnTo>
                  <a:pt x="443" y="401"/>
                </a:lnTo>
                <a:lnTo>
                  <a:pt x="441" y="400"/>
                </a:lnTo>
                <a:lnTo>
                  <a:pt x="439" y="399"/>
                </a:lnTo>
                <a:lnTo>
                  <a:pt x="438" y="399"/>
                </a:lnTo>
                <a:lnTo>
                  <a:pt x="438" y="399"/>
                </a:lnTo>
                <a:lnTo>
                  <a:pt x="435" y="399"/>
                </a:lnTo>
                <a:lnTo>
                  <a:pt x="432" y="398"/>
                </a:lnTo>
                <a:lnTo>
                  <a:pt x="431" y="397"/>
                </a:lnTo>
                <a:lnTo>
                  <a:pt x="423" y="393"/>
                </a:lnTo>
                <a:lnTo>
                  <a:pt x="421" y="393"/>
                </a:lnTo>
                <a:lnTo>
                  <a:pt x="420" y="392"/>
                </a:lnTo>
                <a:lnTo>
                  <a:pt x="417" y="391"/>
                </a:lnTo>
                <a:lnTo>
                  <a:pt x="416" y="391"/>
                </a:lnTo>
                <a:lnTo>
                  <a:pt x="415" y="390"/>
                </a:lnTo>
                <a:lnTo>
                  <a:pt x="414" y="390"/>
                </a:lnTo>
                <a:lnTo>
                  <a:pt x="413" y="390"/>
                </a:lnTo>
                <a:lnTo>
                  <a:pt x="412" y="389"/>
                </a:lnTo>
                <a:lnTo>
                  <a:pt x="408" y="388"/>
                </a:lnTo>
                <a:lnTo>
                  <a:pt x="407" y="387"/>
                </a:lnTo>
                <a:lnTo>
                  <a:pt x="405" y="387"/>
                </a:lnTo>
                <a:lnTo>
                  <a:pt x="404" y="387"/>
                </a:lnTo>
                <a:lnTo>
                  <a:pt x="401" y="385"/>
                </a:lnTo>
                <a:lnTo>
                  <a:pt x="400" y="385"/>
                </a:lnTo>
                <a:lnTo>
                  <a:pt x="399" y="385"/>
                </a:lnTo>
                <a:lnTo>
                  <a:pt x="397" y="384"/>
                </a:lnTo>
                <a:lnTo>
                  <a:pt x="393" y="382"/>
                </a:lnTo>
                <a:lnTo>
                  <a:pt x="393" y="382"/>
                </a:lnTo>
                <a:lnTo>
                  <a:pt x="392" y="381"/>
                </a:lnTo>
                <a:lnTo>
                  <a:pt x="391" y="381"/>
                </a:lnTo>
                <a:lnTo>
                  <a:pt x="389" y="380"/>
                </a:lnTo>
                <a:lnTo>
                  <a:pt x="388" y="380"/>
                </a:lnTo>
                <a:lnTo>
                  <a:pt x="386" y="379"/>
                </a:lnTo>
                <a:lnTo>
                  <a:pt x="384" y="378"/>
                </a:lnTo>
                <a:lnTo>
                  <a:pt x="383" y="378"/>
                </a:lnTo>
                <a:lnTo>
                  <a:pt x="378" y="376"/>
                </a:lnTo>
                <a:lnTo>
                  <a:pt x="377" y="375"/>
                </a:lnTo>
                <a:lnTo>
                  <a:pt x="376" y="375"/>
                </a:lnTo>
                <a:lnTo>
                  <a:pt x="372" y="374"/>
                </a:lnTo>
                <a:lnTo>
                  <a:pt x="369" y="374"/>
                </a:lnTo>
                <a:lnTo>
                  <a:pt x="365" y="372"/>
                </a:lnTo>
                <a:lnTo>
                  <a:pt x="354" y="367"/>
                </a:lnTo>
                <a:lnTo>
                  <a:pt x="350" y="366"/>
                </a:lnTo>
                <a:lnTo>
                  <a:pt x="347" y="365"/>
                </a:lnTo>
                <a:lnTo>
                  <a:pt x="345" y="363"/>
                </a:lnTo>
                <a:lnTo>
                  <a:pt x="343" y="363"/>
                </a:lnTo>
                <a:lnTo>
                  <a:pt x="340" y="362"/>
                </a:lnTo>
                <a:lnTo>
                  <a:pt x="338" y="361"/>
                </a:lnTo>
                <a:lnTo>
                  <a:pt x="333" y="359"/>
                </a:lnTo>
                <a:lnTo>
                  <a:pt x="330" y="358"/>
                </a:lnTo>
                <a:lnTo>
                  <a:pt x="329" y="358"/>
                </a:lnTo>
                <a:lnTo>
                  <a:pt x="325" y="357"/>
                </a:lnTo>
                <a:lnTo>
                  <a:pt x="323" y="356"/>
                </a:lnTo>
                <a:lnTo>
                  <a:pt x="322" y="355"/>
                </a:lnTo>
                <a:lnTo>
                  <a:pt x="322" y="355"/>
                </a:lnTo>
                <a:lnTo>
                  <a:pt x="321" y="355"/>
                </a:lnTo>
                <a:lnTo>
                  <a:pt x="320" y="354"/>
                </a:lnTo>
                <a:lnTo>
                  <a:pt x="319" y="354"/>
                </a:lnTo>
                <a:lnTo>
                  <a:pt x="317" y="353"/>
                </a:lnTo>
                <a:lnTo>
                  <a:pt x="316" y="353"/>
                </a:lnTo>
                <a:lnTo>
                  <a:pt x="315" y="352"/>
                </a:lnTo>
                <a:lnTo>
                  <a:pt x="314" y="352"/>
                </a:lnTo>
                <a:lnTo>
                  <a:pt x="313" y="352"/>
                </a:lnTo>
                <a:lnTo>
                  <a:pt x="313" y="351"/>
                </a:lnTo>
                <a:lnTo>
                  <a:pt x="311" y="351"/>
                </a:lnTo>
                <a:lnTo>
                  <a:pt x="309" y="351"/>
                </a:lnTo>
                <a:lnTo>
                  <a:pt x="309" y="350"/>
                </a:lnTo>
                <a:lnTo>
                  <a:pt x="306" y="349"/>
                </a:lnTo>
                <a:lnTo>
                  <a:pt x="304" y="348"/>
                </a:lnTo>
                <a:lnTo>
                  <a:pt x="303" y="348"/>
                </a:lnTo>
                <a:lnTo>
                  <a:pt x="302" y="348"/>
                </a:lnTo>
                <a:lnTo>
                  <a:pt x="302" y="347"/>
                </a:lnTo>
                <a:lnTo>
                  <a:pt x="301" y="347"/>
                </a:lnTo>
                <a:lnTo>
                  <a:pt x="301" y="346"/>
                </a:lnTo>
                <a:lnTo>
                  <a:pt x="300" y="344"/>
                </a:lnTo>
                <a:lnTo>
                  <a:pt x="299" y="343"/>
                </a:lnTo>
                <a:lnTo>
                  <a:pt x="299" y="342"/>
                </a:lnTo>
                <a:lnTo>
                  <a:pt x="298" y="342"/>
                </a:lnTo>
                <a:lnTo>
                  <a:pt x="298" y="342"/>
                </a:lnTo>
                <a:lnTo>
                  <a:pt x="297" y="341"/>
                </a:lnTo>
                <a:lnTo>
                  <a:pt x="296" y="341"/>
                </a:lnTo>
                <a:lnTo>
                  <a:pt x="295" y="341"/>
                </a:lnTo>
                <a:lnTo>
                  <a:pt x="295" y="340"/>
                </a:lnTo>
                <a:lnTo>
                  <a:pt x="294" y="340"/>
                </a:lnTo>
                <a:lnTo>
                  <a:pt x="293" y="340"/>
                </a:lnTo>
                <a:lnTo>
                  <a:pt x="292" y="340"/>
                </a:lnTo>
                <a:lnTo>
                  <a:pt x="291" y="341"/>
                </a:lnTo>
                <a:lnTo>
                  <a:pt x="290" y="341"/>
                </a:lnTo>
                <a:lnTo>
                  <a:pt x="289" y="341"/>
                </a:lnTo>
                <a:lnTo>
                  <a:pt x="288" y="342"/>
                </a:lnTo>
                <a:lnTo>
                  <a:pt x="288" y="341"/>
                </a:lnTo>
                <a:lnTo>
                  <a:pt x="287" y="341"/>
                </a:lnTo>
                <a:lnTo>
                  <a:pt x="286" y="341"/>
                </a:lnTo>
                <a:lnTo>
                  <a:pt x="286" y="341"/>
                </a:lnTo>
                <a:lnTo>
                  <a:pt x="280" y="339"/>
                </a:lnTo>
                <a:lnTo>
                  <a:pt x="279" y="339"/>
                </a:lnTo>
                <a:lnTo>
                  <a:pt x="276" y="339"/>
                </a:lnTo>
                <a:lnTo>
                  <a:pt x="274" y="338"/>
                </a:lnTo>
                <a:lnTo>
                  <a:pt x="262" y="333"/>
                </a:lnTo>
                <a:lnTo>
                  <a:pt x="257" y="331"/>
                </a:lnTo>
                <a:lnTo>
                  <a:pt x="251" y="328"/>
                </a:lnTo>
                <a:lnTo>
                  <a:pt x="250" y="328"/>
                </a:lnTo>
                <a:lnTo>
                  <a:pt x="247" y="327"/>
                </a:lnTo>
                <a:lnTo>
                  <a:pt x="243" y="326"/>
                </a:lnTo>
                <a:lnTo>
                  <a:pt x="237" y="323"/>
                </a:lnTo>
                <a:lnTo>
                  <a:pt x="236" y="323"/>
                </a:lnTo>
                <a:lnTo>
                  <a:pt x="234" y="322"/>
                </a:lnTo>
                <a:lnTo>
                  <a:pt x="226" y="319"/>
                </a:lnTo>
                <a:lnTo>
                  <a:pt x="226" y="319"/>
                </a:lnTo>
                <a:lnTo>
                  <a:pt x="222" y="317"/>
                </a:lnTo>
                <a:lnTo>
                  <a:pt x="221" y="316"/>
                </a:lnTo>
                <a:lnTo>
                  <a:pt x="220" y="316"/>
                </a:lnTo>
                <a:lnTo>
                  <a:pt x="220" y="315"/>
                </a:lnTo>
                <a:lnTo>
                  <a:pt x="219" y="315"/>
                </a:lnTo>
                <a:lnTo>
                  <a:pt x="219" y="315"/>
                </a:lnTo>
                <a:lnTo>
                  <a:pt x="218" y="314"/>
                </a:lnTo>
                <a:lnTo>
                  <a:pt x="218" y="313"/>
                </a:lnTo>
                <a:lnTo>
                  <a:pt x="217" y="313"/>
                </a:lnTo>
                <a:lnTo>
                  <a:pt x="217" y="312"/>
                </a:lnTo>
                <a:lnTo>
                  <a:pt x="216" y="312"/>
                </a:lnTo>
                <a:lnTo>
                  <a:pt x="215" y="312"/>
                </a:lnTo>
                <a:lnTo>
                  <a:pt x="214" y="312"/>
                </a:lnTo>
                <a:lnTo>
                  <a:pt x="214" y="311"/>
                </a:lnTo>
                <a:lnTo>
                  <a:pt x="214" y="311"/>
                </a:lnTo>
                <a:lnTo>
                  <a:pt x="213" y="311"/>
                </a:lnTo>
                <a:lnTo>
                  <a:pt x="212" y="311"/>
                </a:lnTo>
                <a:lnTo>
                  <a:pt x="211" y="311"/>
                </a:lnTo>
                <a:lnTo>
                  <a:pt x="210" y="311"/>
                </a:lnTo>
                <a:lnTo>
                  <a:pt x="209" y="311"/>
                </a:lnTo>
                <a:lnTo>
                  <a:pt x="208" y="312"/>
                </a:lnTo>
                <a:lnTo>
                  <a:pt x="207" y="312"/>
                </a:lnTo>
                <a:lnTo>
                  <a:pt x="206" y="312"/>
                </a:lnTo>
                <a:lnTo>
                  <a:pt x="206" y="311"/>
                </a:lnTo>
                <a:lnTo>
                  <a:pt x="203" y="311"/>
                </a:lnTo>
                <a:lnTo>
                  <a:pt x="199" y="309"/>
                </a:lnTo>
                <a:lnTo>
                  <a:pt x="194" y="307"/>
                </a:lnTo>
                <a:lnTo>
                  <a:pt x="191" y="306"/>
                </a:lnTo>
                <a:lnTo>
                  <a:pt x="188" y="304"/>
                </a:lnTo>
                <a:lnTo>
                  <a:pt x="185" y="303"/>
                </a:lnTo>
                <a:lnTo>
                  <a:pt x="184" y="303"/>
                </a:lnTo>
                <a:lnTo>
                  <a:pt x="183" y="303"/>
                </a:lnTo>
                <a:lnTo>
                  <a:pt x="182" y="303"/>
                </a:lnTo>
                <a:lnTo>
                  <a:pt x="181" y="302"/>
                </a:lnTo>
                <a:lnTo>
                  <a:pt x="179" y="301"/>
                </a:lnTo>
                <a:lnTo>
                  <a:pt x="178" y="301"/>
                </a:lnTo>
                <a:lnTo>
                  <a:pt x="178" y="301"/>
                </a:lnTo>
                <a:lnTo>
                  <a:pt x="177" y="300"/>
                </a:lnTo>
                <a:lnTo>
                  <a:pt x="176" y="300"/>
                </a:lnTo>
                <a:lnTo>
                  <a:pt x="173" y="299"/>
                </a:lnTo>
                <a:lnTo>
                  <a:pt x="169" y="297"/>
                </a:lnTo>
                <a:lnTo>
                  <a:pt x="168" y="297"/>
                </a:lnTo>
                <a:lnTo>
                  <a:pt x="167" y="297"/>
                </a:lnTo>
                <a:lnTo>
                  <a:pt x="166" y="297"/>
                </a:lnTo>
                <a:lnTo>
                  <a:pt x="165" y="298"/>
                </a:lnTo>
                <a:lnTo>
                  <a:pt x="154" y="294"/>
                </a:lnTo>
                <a:lnTo>
                  <a:pt x="151" y="292"/>
                </a:lnTo>
                <a:lnTo>
                  <a:pt x="150" y="292"/>
                </a:lnTo>
                <a:lnTo>
                  <a:pt x="149" y="291"/>
                </a:lnTo>
                <a:lnTo>
                  <a:pt x="148" y="291"/>
                </a:lnTo>
                <a:lnTo>
                  <a:pt x="147" y="291"/>
                </a:lnTo>
                <a:lnTo>
                  <a:pt x="147" y="291"/>
                </a:lnTo>
                <a:lnTo>
                  <a:pt x="146" y="291"/>
                </a:lnTo>
                <a:lnTo>
                  <a:pt x="145" y="291"/>
                </a:lnTo>
                <a:lnTo>
                  <a:pt x="143" y="290"/>
                </a:lnTo>
                <a:lnTo>
                  <a:pt x="142" y="290"/>
                </a:lnTo>
                <a:lnTo>
                  <a:pt x="142" y="289"/>
                </a:lnTo>
                <a:lnTo>
                  <a:pt x="142" y="289"/>
                </a:lnTo>
                <a:lnTo>
                  <a:pt x="141" y="289"/>
                </a:lnTo>
                <a:lnTo>
                  <a:pt x="138" y="288"/>
                </a:lnTo>
                <a:lnTo>
                  <a:pt x="137" y="287"/>
                </a:lnTo>
                <a:lnTo>
                  <a:pt x="136" y="287"/>
                </a:lnTo>
                <a:lnTo>
                  <a:pt x="135" y="287"/>
                </a:lnTo>
                <a:lnTo>
                  <a:pt x="135" y="286"/>
                </a:lnTo>
                <a:lnTo>
                  <a:pt x="134" y="286"/>
                </a:lnTo>
                <a:lnTo>
                  <a:pt x="133" y="286"/>
                </a:lnTo>
                <a:lnTo>
                  <a:pt x="132" y="285"/>
                </a:lnTo>
                <a:lnTo>
                  <a:pt x="128" y="284"/>
                </a:lnTo>
                <a:lnTo>
                  <a:pt x="127" y="283"/>
                </a:lnTo>
                <a:lnTo>
                  <a:pt x="125" y="282"/>
                </a:lnTo>
                <a:lnTo>
                  <a:pt x="124" y="282"/>
                </a:lnTo>
                <a:lnTo>
                  <a:pt x="124" y="283"/>
                </a:lnTo>
                <a:lnTo>
                  <a:pt x="124" y="282"/>
                </a:lnTo>
                <a:lnTo>
                  <a:pt x="120" y="281"/>
                </a:lnTo>
                <a:lnTo>
                  <a:pt x="119" y="280"/>
                </a:lnTo>
                <a:lnTo>
                  <a:pt x="118" y="280"/>
                </a:lnTo>
                <a:lnTo>
                  <a:pt x="117" y="279"/>
                </a:lnTo>
                <a:lnTo>
                  <a:pt x="116" y="279"/>
                </a:lnTo>
                <a:lnTo>
                  <a:pt x="115" y="279"/>
                </a:lnTo>
                <a:lnTo>
                  <a:pt x="114" y="279"/>
                </a:lnTo>
                <a:lnTo>
                  <a:pt x="113" y="279"/>
                </a:lnTo>
                <a:lnTo>
                  <a:pt x="112" y="279"/>
                </a:lnTo>
                <a:lnTo>
                  <a:pt x="112" y="278"/>
                </a:lnTo>
                <a:lnTo>
                  <a:pt x="93" y="270"/>
                </a:lnTo>
                <a:lnTo>
                  <a:pt x="92" y="270"/>
                </a:lnTo>
                <a:lnTo>
                  <a:pt x="86" y="268"/>
                </a:lnTo>
                <a:lnTo>
                  <a:pt x="82" y="267"/>
                </a:lnTo>
                <a:lnTo>
                  <a:pt x="82" y="256"/>
                </a:lnTo>
                <a:lnTo>
                  <a:pt x="82" y="255"/>
                </a:lnTo>
                <a:lnTo>
                  <a:pt x="82" y="249"/>
                </a:lnTo>
                <a:lnTo>
                  <a:pt x="82" y="248"/>
                </a:lnTo>
                <a:lnTo>
                  <a:pt x="82" y="246"/>
                </a:lnTo>
                <a:lnTo>
                  <a:pt x="82" y="245"/>
                </a:lnTo>
                <a:lnTo>
                  <a:pt x="82" y="244"/>
                </a:lnTo>
                <a:lnTo>
                  <a:pt x="82" y="243"/>
                </a:lnTo>
                <a:lnTo>
                  <a:pt x="82" y="240"/>
                </a:lnTo>
                <a:lnTo>
                  <a:pt x="82" y="237"/>
                </a:lnTo>
                <a:lnTo>
                  <a:pt x="82" y="231"/>
                </a:lnTo>
                <a:lnTo>
                  <a:pt x="82" y="231"/>
                </a:lnTo>
                <a:lnTo>
                  <a:pt x="82" y="229"/>
                </a:lnTo>
                <a:lnTo>
                  <a:pt x="82" y="228"/>
                </a:lnTo>
                <a:lnTo>
                  <a:pt x="82" y="226"/>
                </a:lnTo>
                <a:lnTo>
                  <a:pt x="82" y="219"/>
                </a:lnTo>
                <a:lnTo>
                  <a:pt x="81" y="213"/>
                </a:lnTo>
                <a:lnTo>
                  <a:pt x="81" y="212"/>
                </a:lnTo>
                <a:lnTo>
                  <a:pt x="81" y="205"/>
                </a:lnTo>
                <a:lnTo>
                  <a:pt x="81" y="204"/>
                </a:lnTo>
                <a:lnTo>
                  <a:pt x="81" y="200"/>
                </a:lnTo>
                <a:lnTo>
                  <a:pt x="81" y="199"/>
                </a:lnTo>
                <a:lnTo>
                  <a:pt x="81" y="198"/>
                </a:lnTo>
                <a:lnTo>
                  <a:pt x="81" y="195"/>
                </a:lnTo>
                <a:lnTo>
                  <a:pt x="81" y="195"/>
                </a:lnTo>
                <a:lnTo>
                  <a:pt x="81" y="194"/>
                </a:lnTo>
                <a:lnTo>
                  <a:pt x="81" y="192"/>
                </a:lnTo>
                <a:lnTo>
                  <a:pt x="81" y="191"/>
                </a:lnTo>
                <a:lnTo>
                  <a:pt x="81" y="190"/>
                </a:lnTo>
                <a:lnTo>
                  <a:pt x="81" y="188"/>
                </a:lnTo>
                <a:lnTo>
                  <a:pt x="81" y="187"/>
                </a:lnTo>
                <a:lnTo>
                  <a:pt x="81" y="186"/>
                </a:lnTo>
                <a:lnTo>
                  <a:pt x="81" y="183"/>
                </a:lnTo>
                <a:lnTo>
                  <a:pt x="81" y="183"/>
                </a:lnTo>
                <a:lnTo>
                  <a:pt x="81" y="182"/>
                </a:lnTo>
                <a:lnTo>
                  <a:pt x="81" y="180"/>
                </a:lnTo>
                <a:lnTo>
                  <a:pt x="81" y="179"/>
                </a:lnTo>
                <a:lnTo>
                  <a:pt x="79" y="179"/>
                </a:lnTo>
                <a:lnTo>
                  <a:pt x="73" y="179"/>
                </a:lnTo>
                <a:lnTo>
                  <a:pt x="73" y="177"/>
                </a:lnTo>
                <a:lnTo>
                  <a:pt x="73" y="175"/>
                </a:lnTo>
                <a:lnTo>
                  <a:pt x="73" y="173"/>
                </a:lnTo>
                <a:lnTo>
                  <a:pt x="73" y="171"/>
                </a:lnTo>
                <a:lnTo>
                  <a:pt x="73" y="170"/>
                </a:lnTo>
                <a:lnTo>
                  <a:pt x="73" y="170"/>
                </a:lnTo>
                <a:lnTo>
                  <a:pt x="72" y="170"/>
                </a:lnTo>
                <a:lnTo>
                  <a:pt x="66" y="170"/>
                </a:lnTo>
                <a:lnTo>
                  <a:pt x="63" y="170"/>
                </a:lnTo>
                <a:lnTo>
                  <a:pt x="61" y="170"/>
                </a:lnTo>
                <a:lnTo>
                  <a:pt x="59" y="170"/>
                </a:lnTo>
                <a:lnTo>
                  <a:pt x="58" y="170"/>
                </a:lnTo>
                <a:lnTo>
                  <a:pt x="57" y="170"/>
                </a:lnTo>
                <a:lnTo>
                  <a:pt x="56" y="170"/>
                </a:lnTo>
                <a:lnTo>
                  <a:pt x="54" y="170"/>
                </a:lnTo>
                <a:lnTo>
                  <a:pt x="53" y="170"/>
                </a:lnTo>
                <a:lnTo>
                  <a:pt x="51" y="170"/>
                </a:lnTo>
                <a:lnTo>
                  <a:pt x="46" y="170"/>
                </a:lnTo>
                <a:lnTo>
                  <a:pt x="46" y="170"/>
                </a:lnTo>
                <a:lnTo>
                  <a:pt x="44" y="170"/>
                </a:lnTo>
                <a:lnTo>
                  <a:pt x="43" y="170"/>
                </a:lnTo>
                <a:lnTo>
                  <a:pt x="42" y="170"/>
                </a:lnTo>
                <a:lnTo>
                  <a:pt x="42" y="169"/>
                </a:lnTo>
                <a:lnTo>
                  <a:pt x="42" y="166"/>
                </a:lnTo>
                <a:lnTo>
                  <a:pt x="42" y="165"/>
                </a:lnTo>
                <a:lnTo>
                  <a:pt x="42" y="163"/>
                </a:lnTo>
                <a:lnTo>
                  <a:pt x="42" y="161"/>
                </a:lnTo>
                <a:lnTo>
                  <a:pt x="42" y="160"/>
                </a:lnTo>
                <a:lnTo>
                  <a:pt x="42" y="159"/>
                </a:lnTo>
                <a:lnTo>
                  <a:pt x="42" y="158"/>
                </a:lnTo>
                <a:lnTo>
                  <a:pt x="42" y="158"/>
                </a:lnTo>
                <a:lnTo>
                  <a:pt x="42" y="156"/>
                </a:lnTo>
                <a:lnTo>
                  <a:pt x="42" y="154"/>
                </a:lnTo>
                <a:lnTo>
                  <a:pt x="42" y="153"/>
                </a:lnTo>
                <a:lnTo>
                  <a:pt x="41" y="152"/>
                </a:lnTo>
                <a:lnTo>
                  <a:pt x="41" y="146"/>
                </a:lnTo>
                <a:lnTo>
                  <a:pt x="41" y="137"/>
                </a:lnTo>
                <a:lnTo>
                  <a:pt x="40" y="137"/>
                </a:lnTo>
                <a:lnTo>
                  <a:pt x="38" y="137"/>
                </a:lnTo>
                <a:lnTo>
                  <a:pt x="35" y="137"/>
                </a:lnTo>
                <a:lnTo>
                  <a:pt x="31" y="137"/>
                </a:lnTo>
                <a:lnTo>
                  <a:pt x="28" y="137"/>
                </a:lnTo>
                <a:lnTo>
                  <a:pt x="22" y="137"/>
                </a:lnTo>
                <a:lnTo>
                  <a:pt x="19" y="137"/>
                </a:lnTo>
                <a:lnTo>
                  <a:pt x="18" y="137"/>
                </a:lnTo>
                <a:lnTo>
                  <a:pt x="16" y="137"/>
                </a:lnTo>
                <a:lnTo>
                  <a:pt x="12" y="137"/>
                </a:lnTo>
                <a:lnTo>
                  <a:pt x="7" y="137"/>
                </a:lnTo>
                <a:lnTo>
                  <a:pt x="1" y="137"/>
                </a:lnTo>
                <a:lnTo>
                  <a:pt x="1" y="136"/>
                </a:lnTo>
                <a:lnTo>
                  <a:pt x="1" y="134"/>
                </a:lnTo>
                <a:lnTo>
                  <a:pt x="1" y="133"/>
                </a:lnTo>
                <a:lnTo>
                  <a:pt x="1" y="132"/>
                </a:lnTo>
                <a:lnTo>
                  <a:pt x="1" y="129"/>
                </a:lnTo>
                <a:lnTo>
                  <a:pt x="1" y="127"/>
                </a:lnTo>
                <a:lnTo>
                  <a:pt x="1" y="125"/>
                </a:lnTo>
                <a:lnTo>
                  <a:pt x="1" y="123"/>
                </a:lnTo>
                <a:lnTo>
                  <a:pt x="1" y="122"/>
                </a:lnTo>
                <a:lnTo>
                  <a:pt x="1" y="119"/>
                </a:lnTo>
                <a:lnTo>
                  <a:pt x="1" y="118"/>
                </a:lnTo>
                <a:lnTo>
                  <a:pt x="1" y="114"/>
                </a:lnTo>
                <a:lnTo>
                  <a:pt x="1" y="112"/>
                </a:lnTo>
                <a:lnTo>
                  <a:pt x="1" y="110"/>
                </a:lnTo>
                <a:lnTo>
                  <a:pt x="1" y="109"/>
                </a:lnTo>
                <a:lnTo>
                  <a:pt x="0" y="106"/>
                </a:lnTo>
                <a:lnTo>
                  <a:pt x="0" y="105"/>
                </a:lnTo>
                <a:lnTo>
                  <a:pt x="0" y="104"/>
                </a:lnTo>
                <a:close/>
                <a:moveTo>
                  <a:pt x="261" y="1038"/>
                </a:moveTo>
                <a:lnTo>
                  <a:pt x="262" y="1038"/>
                </a:lnTo>
                <a:lnTo>
                  <a:pt x="261" y="1037"/>
                </a:lnTo>
                <a:lnTo>
                  <a:pt x="261" y="1038"/>
                </a:lnTo>
                <a:close/>
                <a:moveTo>
                  <a:pt x="298" y="946"/>
                </a:moveTo>
                <a:lnTo>
                  <a:pt x="299" y="946"/>
                </a:lnTo>
                <a:lnTo>
                  <a:pt x="300" y="947"/>
                </a:lnTo>
                <a:lnTo>
                  <a:pt x="301" y="947"/>
                </a:lnTo>
                <a:lnTo>
                  <a:pt x="303" y="949"/>
                </a:lnTo>
                <a:lnTo>
                  <a:pt x="307" y="951"/>
                </a:lnTo>
                <a:lnTo>
                  <a:pt x="308" y="951"/>
                </a:lnTo>
                <a:lnTo>
                  <a:pt x="310" y="953"/>
                </a:lnTo>
                <a:lnTo>
                  <a:pt x="310" y="952"/>
                </a:lnTo>
                <a:lnTo>
                  <a:pt x="310" y="951"/>
                </a:lnTo>
                <a:lnTo>
                  <a:pt x="310" y="948"/>
                </a:lnTo>
                <a:lnTo>
                  <a:pt x="309" y="948"/>
                </a:lnTo>
                <a:lnTo>
                  <a:pt x="304" y="945"/>
                </a:lnTo>
                <a:lnTo>
                  <a:pt x="303" y="945"/>
                </a:lnTo>
                <a:lnTo>
                  <a:pt x="304" y="944"/>
                </a:lnTo>
                <a:lnTo>
                  <a:pt x="304" y="943"/>
                </a:lnTo>
                <a:lnTo>
                  <a:pt x="305" y="942"/>
                </a:lnTo>
                <a:lnTo>
                  <a:pt x="305" y="941"/>
                </a:lnTo>
                <a:lnTo>
                  <a:pt x="304" y="941"/>
                </a:lnTo>
                <a:lnTo>
                  <a:pt x="304" y="941"/>
                </a:lnTo>
                <a:lnTo>
                  <a:pt x="303" y="940"/>
                </a:lnTo>
                <a:lnTo>
                  <a:pt x="302" y="939"/>
                </a:lnTo>
                <a:lnTo>
                  <a:pt x="301" y="938"/>
                </a:lnTo>
                <a:lnTo>
                  <a:pt x="301" y="937"/>
                </a:lnTo>
                <a:lnTo>
                  <a:pt x="300" y="938"/>
                </a:lnTo>
                <a:lnTo>
                  <a:pt x="299" y="938"/>
                </a:lnTo>
                <a:lnTo>
                  <a:pt x="299" y="939"/>
                </a:lnTo>
                <a:lnTo>
                  <a:pt x="298" y="939"/>
                </a:lnTo>
                <a:lnTo>
                  <a:pt x="299" y="939"/>
                </a:lnTo>
                <a:lnTo>
                  <a:pt x="300" y="940"/>
                </a:lnTo>
                <a:lnTo>
                  <a:pt x="302" y="941"/>
                </a:lnTo>
                <a:lnTo>
                  <a:pt x="301" y="942"/>
                </a:lnTo>
                <a:lnTo>
                  <a:pt x="302" y="944"/>
                </a:lnTo>
                <a:lnTo>
                  <a:pt x="303" y="944"/>
                </a:lnTo>
                <a:lnTo>
                  <a:pt x="303" y="945"/>
                </a:lnTo>
                <a:lnTo>
                  <a:pt x="302" y="945"/>
                </a:lnTo>
                <a:lnTo>
                  <a:pt x="302" y="946"/>
                </a:lnTo>
                <a:lnTo>
                  <a:pt x="301" y="946"/>
                </a:lnTo>
                <a:lnTo>
                  <a:pt x="300" y="945"/>
                </a:lnTo>
                <a:lnTo>
                  <a:pt x="300" y="944"/>
                </a:lnTo>
                <a:lnTo>
                  <a:pt x="299" y="944"/>
                </a:lnTo>
                <a:lnTo>
                  <a:pt x="298" y="946"/>
                </a:lnTo>
                <a:close/>
                <a:moveTo>
                  <a:pt x="299" y="1034"/>
                </a:moveTo>
                <a:lnTo>
                  <a:pt x="299" y="1036"/>
                </a:lnTo>
                <a:lnTo>
                  <a:pt x="301" y="1036"/>
                </a:lnTo>
                <a:lnTo>
                  <a:pt x="302" y="1036"/>
                </a:lnTo>
                <a:lnTo>
                  <a:pt x="303" y="1036"/>
                </a:lnTo>
                <a:lnTo>
                  <a:pt x="304" y="1036"/>
                </a:lnTo>
                <a:lnTo>
                  <a:pt x="305" y="1036"/>
                </a:lnTo>
                <a:lnTo>
                  <a:pt x="306" y="1036"/>
                </a:lnTo>
                <a:lnTo>
                  <a:pt x="306" y="1038"/>
                </a:lnTo>
                <a:lnTo>
                  <a:pt x="307" y="1039"/>
                </a:lnTo>
                <a:lnTo>
                  <a:pt x="308" y="1041"/>
                </a:lnTo>
                <a:lnTo>
                  <a:pt x="309" y="1042"/>
                </a:lnTo>
                <a:lnTo>
                  <a:pt x="309" y="1043"/>
                </a:lnTo>
                <a:lnTo>
                  <a:pt x="310" y="1043"/>
                </a:lnTo>
                <a:lnTo>
                  <a:pt x="312" y="1047"/>
                </a:lnTo>
                <a:lnTo>
                  <a:pt x="317" y="1050"/>
                </a:lnTo>
                <a:lnTo>
                  <a:pt x="322" y="1048"/>
                </a:lnTo>
                <a:lnTo>
                  <a:pt x="322" y="1048"/>
                </a:lnTo>
                <a:lnTo>
                  <a:pt x="323" y="1048"/>
                </a:lnTo>
                <a:lnTo>
                  <a:pt x="324" y="1048"/>
                </a:lnTo>
                <a:lnTo>
                  <a:pt x="324" y="1049"/>
                </a:lnTo>
                <a:lnTo>
                  <a:pt x="325" y="1049"/>
                </a:lnTo>
                <a:lnTo>
                  <a:pt x="326" y="1050"/>
                </a:lnTo>
                <a:lnTo>
                  <a:pt x="326" y="1050"/>
                </a:lnTo>
                <a:lnTo>
                  <a:pt x="327" y="1050"/>
                </a:lnTo>
                <a:lnTo>
                  <a:pt x="328" y="1050"/>
                </a:lnTo>
                <a:lnTo>
                  <a:pt x="329" y="1050"/>
                </a:lnTo>
                <a:lnTo>
                  <a:pt x="332" y="1050"/>
                </a:lnTo>
                <a:lnTo>
                  <a:pt x="334" y="1050"/>
                </a:lnTo>
                <a:lnTo>
                  <a:pt x="334" y="1049"/>
                </a:lnTo>
                <a:lnTo>
                  <a:pt x="334" y="1048"/>
                </a:lnTo>
                <a:lnTo>
                  <a:pt x="334" y="1047"/>
                </a:lnTo>
                <a:lnTo>
                  <a:pt x="334" y="1046"/>
                </a:lnTo>
                <a:lnTo>
                  <a:pt x="334" y="1045"/>
                </a:lnTo>
                <a:lnTo>
                  <a:pt x="334" y="1044"/>
                </a:lnTo>
                <a:lnTo>
                  <a:pt x="334" y="1042"/>
                </a:lnTo>
                <a:lnTo>
                  <a:pt x="334" y="1041"/>
                </a:lnTo>
                <a:lnTo>
                  <a:pt x="334" y="1040"/>
                </a:lnTo>
                <a:lnTo>
                  <a:pt x="334" y="1039"/>
                </a:lnTo>
                <a:lnTo>
                  <a:pt x="333" y="1039"/>
                </a:lnTo>
                <a:lnTo>
                  <a:pt x="331" y="1039"/>
                </a:lnTo>
                <a:lnTo>
                  <a:pt x="330" y="1039"/>
                </a:lnTo>
                <a:lnTo>
                  <a:pt x="328" y="1040"/>
                </a:lnTo>
                <a:lnTo>
                  <a:pt x="328" y="1038"/>
                </a:lnTo>
                <a:lnTo>
                  <a:pt x="328" y="1035"/>
                </a:lnTo>
                <a:lnTo>
                  <a:pt x="328" y="1034"/>
                </a:lnTo>
                <a:lnTo>
                  <a:pt x="328" y="1031"/>
                </a:lnTo>
                <a:lnTo>
                  <a:pt x="328" y="1030"/>
                </a:lnTo>
                <a:lnTo>
                  <a:pt x="335" y="1030"/>
                </a:lnTo>
                <a:lnTo>
                  <a:pt x="338" y="1029"/>
                </a:lnTo>
                <a:lnTo>
                  <a:pt x="338" y="1026"/>
                </a:lnTo>
                <a:lnTo>
                  <a:pt x="338" y="1026"/>
                </a:lnTo>
                <a:lnTo>
                  <a:pt x="338" y="1025"/>
                </a:lnTo>
                <a:lnTo>
                  <a:pt x="327" y="1026"/>
                </a:lnTo>
                <a:lnTo>
                  <a:pt x="328" y="1030"/>
                </a:lnTo>
                <a:lnTo>
                  <a:pt x="324" y="1030"/>
                </a:lnTo>
                <a:lnTo>
                  <a:pt x="320" y="1030"/>
                </a:lnTo>
                <a:lnTo>
                  <a:pt x="317" y="1030"/>
                </a:lnTo>
                <a:lnTo>
                  <a:pt x="314" y="1031"/>
                </a:lnTo>
                <a:lnTo>
                  <a:pt x="310" y="1031"/>
                </a:lnTo>
                <a:lnTo>
                  <a:pt x="308" y="1031"/>
                </a:lnTo>
                <a:lnTo>
                  <a:pt x="306" y="1031"/>
                </a:lnTo>
                <a:lnTo>
                  <a:pt x="306" y="1032"/>
                </a:lnTo>
                <a:lnTo>
                  <a:pt x="306" y="1033"/>
                </a:lnTo>
                <a:lnTo>
                  <a:pt x="305" y="1033"/>
                </a:lnTo>
                <a:lnTo>
                  <a:pt x="304" y="1033"/>
                </a:lnTo>
                <a:lnTo>
                  <a:pt x="302" y="1033"/>
                </a:lnTo>
                <a:lnTo>
                  <a:pt x="299" y="1034"/>
                </a:lnTo>
                <a:close/>
                <a:moveTo>
                  <a:pt x="311" y="941"/>
                </a:moveTo>
                <a:lnTo>
                  <a:pt x="311" y="942"/>
                </a:lnTo>
                <a:lnTo>
                  <a:pt x="311" y="943"/>
                </a:lnTo>
                <a:lnTo>
                  <a:pt x="312" y="946"/>
                </a:lnTo>
                <a:lnTo>
                  <a:pt x="312" y="947"/>
                </a:lnTo>
                <a:lnTo>
                  <a:pt x="312" y="948"/>
                </a:lnTo>
                <a:lnTo>
                  <a:pt x="312" y="952"/>
                </a:lnTo>
                <a:lnTo>
                  <a:pt x="312" y="953"/>
                </a:lnTo>
                <a:lnTo>
                  <a:pt x="313" y="953"/>
                </a:lnTo>
                <a:lnTo>
                  <a:pt x="313" y="953"/>
                </a:lnTo>
                <a:lnTo>
                  <a:pt x="314" y="953"/>
                </a:lnTo>
                <a:lnTo>
                  <a:pt x="315" y="953"/>
                </a:lnTo>
                <a:lnTo>
                  <a:pt x="316" y="953"/>
                </a:lnTo>
                <a:lnTo>
                  <a:pt x="317" y="953"/>
                </a:lnTo>
                <a:lnTo>
                  <a:pt x="318" y="953"/>
                </a:lnTo>
                <a:lnTo>
                  <a:pt x="319" y="953"/>
                </a:lnTo>
                <a:lnTo>
                  <a:pt x="320" y="953"/>
                </a:lnTo>
                <a:lnTo>
                  <a:pt x="321" y="953"/>
                </a:lnTo>
                <a:lnTo>
                  <a:pt x="322" y="952"/>
                </a:lnTo>
                <a:lnTo>
                  <a:pt x="322" y="952"/>
                </a:lnTo>
                <a:lnTo>
                  <a:pt x="322" y="953"/>
                </a:lnTo>
                <a:lnTo>
                  <a:pt x="322" y="954"/>
                </a:lnTo>
                <a:lnTo>
                  <a:pt x="323" y="954"/>
                </a:lnTo>
                <a:lnTo>
                  <a:pt x="324" y="954"/>
                </a:lnTo>
                <a:lnTo>
                  <a:pt x="325" y="954"/>
                </a:lnTo>
                <a:lnTo>
                  <a:pt x="328" y="954"/>
                </a:lnTo>
                <a:lnTo>
                  <a:pt x="329" y="954"/>
                </a:lnTo>
                <a:lnTo>
                  <a:pt x="332" y="954"/>
                </a:lnTo>
                <a:lnTo>
                  <a:pt x="331" y="953"/>
                </a:lnTo>
                <a:lnTo>
                  <a:pt x="331" y="953"/>
                </a:lnTo>
                <a:lnTo>
                  <a:pt x="331" y="952"/>
                </a:lnTo>
                <a:lnTo>
                  <a:pt x="331" y="951"/>
                </a:lnTo>
                <a:lnTo>
                  <a:pt x="331" y="950"/>
                </a:lnTo>
                <a:lnTo>
                  <a:pt x="330" y="950"/>
                </a:lnTo>
                <a:lnTo>
                  <a:pt x="330" y="949"/>
                </a:lnTo>
                <a:lnTo>
                  <a:pt x="329" y="948"/>
                </a:lnTo>
                <a:lnTo>
                  <a:pt x="328" y="947"/>
                </a:lnTo>
                <a:lnTo>
                  <a:pt x="327" y="946"/>
                </a:lnTo>
                <a:lnTo>
                  <a:pt x="323" y="941"/>
                </a:lnTo>
                <a:lnTo>
                  <a:pt x="323" y="941"/>
                </a:lnTo>
                <a:lnTo>
                  <a:pt x="322" y="941"/>
                </a:lnTo>
                <a:lnTo>
                  <a:pt x="322" y="940"/>
                </a:lnTo>
                <a:lnTo>
                  <a:pt x="322" y="939"/>
                </a:lnTo>
                <a:lnTo>
                  <a:pt x="322" y="939"/>
                </a:lnTo>
                <a:lnTo>
                  <a:pt x="322" y="938"/>
                </a:lnTo>
                <a:lnTo>
                  <a:pt x="321" y="938"/>
                </a:lnTo>
                <a:lnTo>
                  <a:pt x="317" y="939"/>
                </a:lnTo>
                <a:lnTo>
                  <a:pt x="316" y="939"/>
                </a:lnTo>
                <a:lnTo>
                  <a:pt x="313" y="939"/>
                </a:lnTo>
                <a:lnTo>
                  <a:pt x="312" y="939"/>
                </a:lnTo>
                <a:lnTo>
                  <a:pt x="312" y="941"/>
                </a:lnTo>
                <a:lnTo>
                  <a:pt x="311" y="941"/>
                </a:lnTo>
                <a:close/>
                <a:moveTo>
                  <a:pt x="312" y="959"/>
                </a:moveTo>
                <a:lnTo>
                  <a:pt x="313" y="958"/>
                </a:lnTo>
                <a:lnTo>
                  <a:pt x="313" y="957"/>
                </a:lnTo>
                <a:lnTo>
                  <a:pt x="312" y="957"/>
                </a:lnTo>
                <a:lnTo>
                  <a:pt x="312" y="958"/>
                </a:lnTo>
                <a:lnTo>
                  <a:pt x="312" y="959"/>
                </a:lnTo>
                <a:close/>
                <a:moveTo>
                  <a:pt x="315" y="797"/>
                </a:moveTo>
                <a:lnTo>
                  <a:pt x="315" y="799"/>
                </a:lnTo>
                <a:lnTo>
                  <a:pt x="315" y="802"/>
                </a:lnTo>
                <a:lnTo>
                  <a:pt x="317" y="802"/>
                </a:lnTo>
                <a:lnTo>
                  <a:pt x="320" y="802"/>
                </a:lnTo>
                <a:lnTo>
                  <a:pt x="326" y="801"/>
                </a:lnTo>
                <a:lnTo>
                  <a:pt x="327" y="801"/>
                </a:lnTo>
                <a:lnTo>
                  <a:pt x="328" y="801"/>
                </a:lnTo>
                <a:lnTo>
                  <a:pt x="330" y="801"/>
                </a:lnTo>
                <a:lnTo>
                  <a:pt x="332" y="801"/>
                </a:lnTo>
                <a:lnTo>
                  <a:pt x="333" y="801"/>
                </a:lnTo>
                <a:lnTo>
                  <a:pt x="333" y="800"/>
                </a:lnTo>
                <a:lnTo>
                  <a:pt x="334" y="800"/>
                </a:lnTo>
                <a:lnTo>
                  <a:pt x="334" y="799"/>
                </a:lnTo>
                <a:lnTo>
                  <a:pt x="334" y="799"/>
                </a:lnTo>
                <a:lnTo>
                  <a:pt x="334" y="798"/>
                </a:lnTo>
                <a:lnTo>
                  <a:pt x="335" y="798"/>
                </a:lnTo>
                <a:lnTo>
                  <a:pt x="335" y="797"/>
                </a:lnTo>
                <a:lnTo>
                  <a:pt x="336" y="797"/>
                </a:lnTo>
                <a:lnTo>
                  <a:pt x="337" y="797"/>
                </a:lnTo>
                <a:lnTo>
                  <a:pt x="337" y="796"/>
                </a:lnTo>
                <a:lnTo>
                  <a:pt x="337" y="795"/>
                </a:lnTo>
                <a:lnTo>
                  <a:pt x="337" y="794"/>
                </a:lnTo>
                <a:lnTo>
                  <a:pt x="337" y="793"/>
                </a:lnTo>
                <a:lnTo>
                  <a:pt x="337" y="792"/>
                </a:lnTo>
                <a:lnTo>
                  <a:pt x="337" y="791"/>
                </a:lnTo>
                <a:lnTo>
                  <a:pt x="337" y="790"/>
                </a:lnTo>
                <a:lnTo>
                  <a:pt x="337" y="789"/>
                </a:lnTo>
                <a:lnTo>
                  <a:pt x="337" y="788"/>
                </a:lnTo>
                <a:lnTo>
                  <a:pt x="337" y="787"/>
                </a:lnTo>
                <a:lnTo>
                  <a:pt x="337" y="786"/>
                </a:lnTo>
                <a:lnTo>
                  <a:pt x="337" y="785"/>
                </a:lnTo>
                <a:lnTo>
                  <a:pt x="337" y="785"/>
                </a:lnTo>
                <a:lnTo>
                  <a:pt x="337" y="784"/>
                </a:lnTo>
                <a:lnTo>
                  <a:pt x="337" y="783"/>
                </a:lnTo>
                <a:lnTo>
                  <a:pt x="337" y="782"/>
                </a:lnTo>
                <a:lnTo>
                  <a:pt x="337" y="781"/>
                </a:lnTo>
                <a:lnTo>
                  <a:pt x="337" y="780"/>
                </a:lnTo>
                <a:lnTo>
                  <a:pt x="337" y="779"/>
                </a:lnTo>
                <a:lnTo>
                  <a:pt x="337" y="777"/>
                </a:lnTo>
                <a:lnTo>
                  <a:pt x="337" y="776"/>
                </a:lnTo>
                <a:lnTo>
                  <a:pt x="337" y="775"/>
                </a:lnTo>
                <a:lnTo>
                  <a:pt x="337" y="773"/>
                </a:lnTo>
                <a:lnTo>
                  <a:pt x="337" y="773"/>
                </a:lnTo>
                <a:lnTo>
                  <a:pt x="337" y="771"/>
                </a:lnTo>
                <a:lnTo>
                  <a:pt x="337" y="770"/>
                </a:lnTo>
                <a:lnTo>
                  <a:pt x="334" y="770"/>
                </a:lnTo>
                <a:lnTo>
                  <a:pt x="334" y="770"/>
                </a:lnTo>
                <a:lnTo>
                  <a:pt x="333" y="770"/>
                </a:lnTo>
                <a:lnTo>
                  <a:pt x="332" y="770"/>
                </a:lnTo>
                <a:lnTo>
                  <a:pt x="331" y="770"/>
                </a:lnTo>
                <a:lnTo>
                  <a:pt x="330" y="770"/>
                </a:lnTo>
                <a:lnTo>
                  <a:pt x="329" y="770"/>
                </a:lnTo>
                <a:lnTo>
                  <a:pt x="328" y="770"/>
                </a:lnTo>
                <a:lnTo>
                  <a:pt x="327" y="770"/>
                </a:lnTo>
                <a:lnTo>
                  <a:pt x="326" y="770"/>
                </a:lnTo>
                <a:lnTo>
                  <a:pt x="325" y="770"/>
                </a:lnTo>
                <a:lnTo>
                  <a:pt x="324" y="770"/>
                </a:lnTo>
                <a:lnTo>
                  <a:pt x="323" y="770"/>
                </a:lnTo>
                <a:lnTo>
                  <a:pt x="322" y="770"/>
                </a:lnTo>
                <a:lnTo>
                  <a:pt x="322" y="770"/>
                </a:lnTo>
                <a:lnTo>
                  <a:pt x="321" y="770"/>
                </a:lnTo>
                <a:lnTo>
                  <a:pt x="320" y="770"/>
                </a:lnTo>
                <a:lnTo>
                  <a:pt x="320" y="772"/>
                </a:lnTo>
                <a:lnTo>
                  <a:pt x="320" y="776"/>
                </a:lnTo>
                <a:lnTo>
                  <a:pt x="320" y="785"/>
                </a:lnTo>
                <a:lnTo>
                  <a:pt x="315" y="785"/>
                </a:lnTo>
                <a:lnTo>
                  <a:pt x="315" y="797"/>
                </a:lnTo>
                <a:close/>
                <a:moveTo>
                  <a:pt x="318" y="810"/>
                </a:moveTo>
                <a:lnTo>
                  <a:pt x="321" y="812"/>
                </a:lnTo>
                <a:lnTo>
                  <a:pt x="323" y="813"/>
                </a:lnTo>
                <a:lnTo>
                  <a:pt x="326" y="814"/>
                </a:lnTo>
                <a:lnTo>
                  <a:pt x="330" y="815"/>
                </a:lnTo>
                <a:lnTo>
                  <a:pt x="333" y="816"/>
                </a:lnTo>
                <a:lnTo>
                  <a:pt x="334" y="817"/>
                </a:lnTo>
                <a:lnTo>
                  <a:pt x="335" y="818"/>
                </a:lnTo>
                <a:lnTo>
                  <a:pt x="335" y="819"/>
                </a:lnTo>
                <a:lnTo>
                  <a:pt x="337" y="820"/>
                </a:lnTo>
                <a:lnTo>
                  <a:pt x="338" y="820"/>
                </a:lnTo>
                <a:lnTo>
                  <a:pt x="339" y="819"/>
                </a:lnTo>
                <a:lnTo>
                  <a:pt x="341" y="819"/>
                </a:lnTo>
                <a:lnTo>
                  <a:pt x="342" y="819"/>
                </a:lnTo>
                <a:lnTo>
                  <a:pt x="343" y="818"/>
                </a:lnTo>
                <a:lnTo>
                  <a:pt x="344" y="818"/>
                </a:lnTo>
                <a:lnTo>
                  <a:pt x="345" y="818"/>
                </a:lnTo>
                <a:lnTo>
                  <a:pt x="345" y="818"/>
                </a:lnTo>
                <a:lnTo>
                  <a:pt x="346" y="818"/>
                </a:lnTo>
                <a:lnTo>
                  <a:pt x="347" y="819"/>
                </a:lnTo>
                <a:lnTo>
                  <a:pt x="349" y="819"/>
                </a:lnTo>
                <a:lnTo>
                  <a:pt x="350" y="819"/>
                </a:lnTo>
                <a:lnTo>
                  <a:pt x="351" y="820"/>
                </a:lnTo>
                <a:lnTo>
                  <a:pt x="352" y="820"/>
                </a:lnTo>
                <a:lnTo>
                  <a:pt x="353" y="820"/>
                </a:lnTo>
                <a:lnTo>
                  <a:pt x="353" y="821"/>
                </a:lnTo>
                <a:lnTo>
                  <a:pt x="354" y="821"/>
                </a:lnTo>
                <a:lnTo>
                  <a:pt x="357" y="819"/>
                </a:lnTo>
                <a:lnTo>
                  <a:pt x="358" y="818"/>
                </a:lnTo>
                <a:lnTo>
                  <a:pt x="358" y="814"/>
                </a:lnTo>
                <a:lnTo>
                  <a:pt x="358" y="812"/>
                </a:lnTo>
                <a:lnTo>
                  <a:pt x="357" y="811"/>
                </a:lnTo>
                <a:lnTo>
                  <a:pt x="357" y="809"/>
                </a:lnTo>
                <a:lnTo>
                  <a:pt x="356" y="809"/>
                </a:lnTo>
                <a:lnTo>
                  <a:pt x="356" y="808"/>
                </a:lnTo>
                <a:lnTo>
                  <a:pt x="355" y="807"/>
                </a:lnTo>
                <a:lnTo>
                  <a:pt x="352" y="807"/>
                </a:lnTo>
                <a:lnTo>
                  <a:pt x="352" y="804"/>
                </a:lnTo>
                <a:lnTo>
                  <a:pt x="351" y="803"/>
                </a:lnTo>
                <a:lnTo>
                  <a:pt x="351" y="802"/>
                </a:lnTo>
                <a:lnTo>
                  <a:pt x="348" y="802"/>
                </a:lnTo>
                <a:lnTo>
                  <a:pt x="346" y="802"/>
                </a:lnTo>
                <a:lnTo>
                  <a:pt x="339" y="802"/>
                </a:lnTo>
                <a:lnTo>
                  <a:pt x="335" y="802"/>
                </a:lnTo>
                <a:lnTo>
                  <a:pt x="334" y="802"/>
                </a:lnTo>
                <a:lnTo>
                  <a:pt x="332" y="802"/>
                </a:lnTo>
                <a:lnTo>
                  <a:pt x="331" y="802"/>
                </a:lnTo>
                <a:lnTo>
                  <a:pt x="330" y="803"/>
                </a:lnTo>
                <a:lnTo>
                  <a:pt x="327" y="806"/>
                </a:lnTo>
                <a:lnTo>
                  <a:pt x="323" y="808"/>
                </a:lnTo>
                <a:lnTo>
                  <a:pt x="319" y="809"/>
                </a:lnTo>
                <a:lnTo>
                  <a:pt x="318" y="810"/>
                </a:lnTo>
                <a:close/>
                <a:moveTo>
                  <a:pt x="322" y="761"/>
                </a:moveTo>
                <a:lnTo>
                  <a:pt x="323" y="761"/>
                </a:lnTo>
                <a:lnTo>
                  <a:pt x="324" y="762"/>
                </a:lnTo>
                <a:lnTo>
                  <a:pt x="325" y="762"/>
                </a:lnTo>
                <a:lnTo>
                  <a:pt x="325" y="763"/>
                </a:lnTo>
                <a:lnTo>
                  <a:pt x="327" y="763"/>
                </a:lnTo>
                <a:lnTo>
                  <a:pt x="328" y="764"/>
                </a:lnTo>
                <a:lnTo>
                  <a:pt x="329" y="765"/>
                </a:lnTo>
                <a:lnTo>
                  <a:pt x="329" y="766"/>
                </a:lnTo>
                <a:lnTo>
                  <a:pt x="329" y="767"/>
                </a:lnTo>
                <a:lnTo>
                  <a:pt x="329" y="768"/>
                </a:lnTo>
                <a:lnTo>
                  <a:pt x="334" y="768"/>
                </a:lnTo>
                <a:lnTo>
                  <a:pt x="337" y="767"/>
                </a:lnTo>
                <a:lnTo>
                  <a:pt x="337" y="770"/>
                </a:lnTo>
                <a:lnTo>
                  <a:pt x="337" y="771"/>
                </a:lnTo>
                <a:lnTo>
                  <a:pt x="337" y="772"/>
                </a:lnTo>
                <a:lnTo>
                  <a:pt x="338" y="772"/>
                </a:lnTo>
                <a:lnTo>
                  <a:pt x="338" y="773"/>
                </a:lnTo>
                <a:lnTo>
                  <a:pt x="338" y="773"/>
                </a:lnTo>
                <a:lnTo>
                  <a:pt x="338" y="774"/>
                </a:lnTo>
                <a:lnTo>
                  <a:pt x="338" y="775"/>
                </a:lnTo>
                <a:lnTo>
                  <a:pt x="338" y="776"/>
                </a:lnTo>
                <a:lnTo>
                  <a:pt x="338" y="777"/>
                </a:lnTo>
                <a:lnTo>
                  <a:pt x="338" y="780"/>
                </a:lnTo>
                <a:lnTo>
                  <a:pt x="338" y="782"/>
                </a:lnTo>
                <a:lnTo>
                  <a:pt x="338" y="783"/>
                </a:lnTo>
                <a:lnTo>
                  <a:pt x="338" y="784"/>
                </a:lnTo>
                <a:lnTo>
                  <a:pt x="338" y="785"/>
                </a:lnTo>
                <a:lnTo>
                  <a:pt x="338" y="785"/>
                </a:lnTo>
                <a:lnTo>
                  <a:pt x="338" y="786"/>
                </a:lnTo>
                <a:lnTo>
                  <a:pt x="338" y="787"/>
                </a:lnTo>
                <a:lnTo>
                  <a:pt x="338" y="788"/>
                </a:lnTo>
                <a:lnTo>
                  <a:pt x="338" y="789"/>
                </a:lnTo>
                <a:lnTo>
                  <a:pt x="338" y="790"/>
                </a:lnTo>
                <a:lnTo>
                  <a:pt x="338" y="791"/>
                </a:lnTo>
                <a:lnTo>
                  <a:pt x="338" y="793"/>
                </a:lnTo>
                <a:lnTo>
                  <a:pt x="338" y="795"/>
                </a:lnTo>
                <a:lnTo>
                  <a:pt x="338" y="796"/>
                </a:lnTo>
                <a:lnTo>
                  <a:pt x="338" y="797"/>
                </a:lnTo>
                <a:lnTo>
                  <a:pt x="338" y="800"/>
                </a:lnTo>
                <a:lnTo>
                  <a:pt x="339" y="800"/>
                </a:lnTo>
                <a:lnTo>
                  <a:pt x="340" y="801"/>
                </a:lnTo>
                <a:lnTo>
                  <a:pt x="344" y="801"/>
                </a:lnTo>
                <a:lnTo>
                  <a:pt x="348" y="801"/>
                </a:lnTo>
                <a:lnTo>
                  <a:pt x="348" y="799"/>
                </a:lnTo>
                <a:lnTo>
                  <a:pt x="348" y="797"/>
                </a:lnTo>
                <a:lnTo>
                  <a:pt x="348" y="794"/>
                </a:lnTo>
                <a:lnTo>
                  <a:pt x="349" y="794"/>
                </a:lnTo>
                <a:lnTo>
                  <a:pt x="352" y="794"/>
                </a:lnTo>
                <a:lnTo>
                  <a:pt x="354" y="801"/>
                </a:lnTo>
                <a:lnTo>
                  <a:pt x="355" y="801"/>
                </a:lnTo>
                <a:lnTo>
                  <a:pt x="356" y="801"/>
                </a:lnTo>
                <a:lnTo>
                  <a:pt x="354" y="795"/>
                </a:lnTo>
                <a:lnTo>
                  <a:pt x="353" y="790"/>
                </a:lnTo>
                <a:lnTo>
                  <a:pt x="356" y="790"/>
                </a:lnTo>
                <a:lnTo>
                  <a:pt x="356" y="792"/>
                </a:lnTo>
                <a:lnTo>
                  <a:pt x="357" y="792"/>
                </a:lnTo>
                <a:lnTo>
                  <a:pt x="358" y="792"/>
                </a:lnTo>
                <a:lnTo>
                  <a:pt x="358" y="791"/>
                </a:lnTo>
                <a:lnTo>
                  <a:pt x="358" y="785"/>
                </a:lnTo>
                <a:lnTo>
                  <a:pt x="362" y="785"/>
                </a:lnTo>
                <a:lnTo>
                  <a:pt x="368" y="785"/>
                </a:lnTo>
                <a:lnTo>
                  <a:pt x="368" y="790"/>
                </a:lnTo>
                <a:lnTo>
                  <a:pt x="368" y="794"/>
                </a:lnTo>
                <a:lnTo>
                  <a:pt x="362" y="794"/>
                </a:lnTo>
                <a:lnTo>
                  <a:pt x="358" y="794"/>
                </a:lnTo>
                <a:lnTo>
                  <a:pt x="358" y="797"/>
                </a:lnTo>
                <a:lnTo>
                  <a:pt x="361" y="797"/>
                </a:lnTo>
                <a:lnTo>
                  <a:pt x="361" y="799"/>
                </a:lnTo>
                <a:lnTo>
                  <a:pt x="361" y="800"/>
                </a:lnTo>
                <a:lnTo>
                  <a:pt x="361" y="801"/>
                </a:lnTo>
                <a:lnTo>
                  <a:pt x="361" y="802"/>
                </a:lnTo>
                <a:lnTo>
                  <a:pt x="372" y="802"/>
                </a:lnTo>
                <a:lnTo>
                  <a:pt x="373" y="802"/>
                </a:lnTo>
                <a:lnTo>
                  <a:pt x="374" y="802"/>
                </a:lnTo>
                <a:lnTo>
                  <a:pt x="376" y="802"/>
                </a:lnTo>
                <a:lnTo>
                  <a:pt x="377" y="802"/>
                </a:lnTo>
                <a:lnTo>
                  <a:pt x="378" y="802"/>
                </a:lnTo>
                <a:lnTo>
                  <a:pt x="379" y="802"/>
                </a:lnTo>
                <a:lnTo>
                  <a:pt x="379" y="805"/>
                </a:lnTo>
                <a:lnTo>
                  <a:pt x="379" y="809"/>
                </a:lnTo>
                <a:lnTo>
                  <a:pt x="379" y="809"/>
                </a:lnTo>
                <a:lnTo>
                  <a:pt x="379" y="810"/>
                </a:lnTo>
                <a:lnTo>
                  <a:pt x="379" y="812"/>
                </a:lnTo>
                <a:lnTo>
                  <a:pt x="379" y="814"/>
                </a:lnTo>
                <a:lnTo>
                  <a:pt x="379" y="815"/>
                </a:lnTo>
                <a:lnTo>
                  <a:pt x="379" y="816"/>
                </a:lnTo>
                <a:lnTo>
                  <a:pt x="379" y="817"/>
                </a:lnTo>
                <a:lnTo>
                  <a:pt x="379" y="818"/>
                </a:lnTo>
                <a:lnTo>
                  <a:pt x="379" y="819"/>
                </a:lnTo>
                <a:lnTo>
                  <a:pt x="379" y="820"/>
                </a:lnTo>
                <a:lnTo>
                  <a:pt x="379" y="821"/>
                </a:lnTo>
                <a:lnTo>
                  <a:pt x="379" y="821"/>
                </a:lnTo>
                <a:lnTo>
                  <a:pt x="379" y="822"/>
                </a:lnTo>
                <a:lnTo>
                  <a:pt x="380" y="822"/>
                </a:lnTo>
                <a:lnTo>
                  <a:pt x="381" y="822"/>
                </a:lnTo>
                <a:lnTo>
                  <a:pt x="381" y="822"/>
                </a:lnTo>
                <a:lnTo>
                  <a:pt x="382" y="822"/>
                </a:lnTo>
                <a:lnTo>
                  <a:pt x="383" y="822"/>
                </a:lnTo>
                <a:lnTo>
                  <a:pt x="383" y="823"/>
                </a:lnTo>
                <a:lnTo>
                  <a:pt x="384" y="823"/>
                </a:lnTo>
                <a:lnTo>
                  <a:pt x="385" y="823"/>
                </a:lnTo>
                <a:lnTo>
                  <a:pt x="386" y="824"/>
                </a:lnTo>
                <a:lnTo>
                  <a:pt x="387" y="824"/>
                </a:lnTo>
                <a:lnTo>
                  <a:pt x="388" y="824"/>
                </a:lnTo>
                <a:lnTo>
                  <a:pt x="388" y="825"/>
                </a:lnTo>
                <a:lnTo>
                  <a:pt x="388" y="826"/>
                </a:lnTo>
                <a:lnTo>
                  <a:pt x="387" y="826"/>
                </a:lnTo>
                <a:lnTo>
                  <a:pt x="387" y="827"/>
                </a:lnTo>
                <a:lnTo>
                  <a:pt x="386" y="828"/>
                </a:lnTo>
                <a:lnTo>
                  <a:pt x="386" y="829"/>
                </a:lnTo>
                <a:lnTo>
                  <a:pt x="386" y="830"/>
                </a:lnTo>
                <a:lnTo>
                  <a:pt x="386" y="831"/>
                </a:lnTo>
                <a:lnTo>
                  <a:pt x="386" y="832"/>
                </a:lnTo>
                <a:lnTo>
                  <a:pt x="386" y="833"/>
                </a:lnTo>
                <a:lnTo>
                  <a:pt x="386" y="833"/>
                </a:lnTo>
                <a:lnTo>
                  <a:pt x="387" y="835"/>
                </a:lnTo>
                <a:lnTo>
                  <a:pt x="388" y="835"/>
                </a:lnTo>
                <a:lnTo>
                  <a:pt x="389" y="835"/>
                </a:lnTo>
                <a:lnTo>
                  <a:pt x="390" y="835"/>
                </a:lnTo>
                <a:lnTo>
                  <a:pt x="390" y="833"/>
                </a:lnTo>
                <a:lnTo>
                  <a:pt x="391" y="833"/>
                </a:lnTo>
                <a:lnTo>
                  <a:pt x="392" y="833"/>
                </a:lnTo>
                <a:lnTo>
                  <a:pt x="393" y="833"/>
                </a:lnTo>
                <a:lnTo>
                  <a:pt x="393" y="833"/>
                </a:lnTo>
                <a:lnTo>
                  <a:pt x="394" y="833"/>
                </a:lnTo>
                <a:lnTo>
                  <a:pt x="394" y="833"/>
                </a:lnTo>
                <a:lnTo>
                  <a:pt x="394" y="832"/>
                </a:lnTo>
                <a:lnTo>
                  <a:pt x="394" y="831"/>
                </a:lnTo>
                <a:lnTo>
                  <a:pt x="394" y="830"/>
                </a:lnTo>
                <a:lnTo>
                  <a:pt x="394" y="829"/>
                </a:lnTo>
                <a:lnTo>
                  <a:pt x="394" y="828"/>
                </a:lnTo>
                <a:lnTo>
                  <a:pt x="395" y="828"/>
                </a:lnTo>
                <a:lnTo>
                  <a:pt x="396" y="828"/>
                </a:lnTo>
                <a:lnTo>
                  <a:pt x="396" y="827"/>
                </a:lnTo>
                <a:lnTo>
                  <a:pt x="396" y="826"/>
                </a:lnTo>
                <a:lnTo>
                  <a:pt x="396" y="825"/>
                </a:lnTo>
                <a:lnTo>
                  <a:pt x="396" y="824"/>
                </a:lnTo>
                <a:lnTo>
                  <a:pt x="396" y="821"/>
                </a:lnTo>
                <a:lnTo>
                  <a:pt x="396" y="821"/>
                </a:lnTo>
                <a:lnTo>
                  <a:pt x="396" y="820"/>
                </a:lnTo>
                <a:lnTo>
                  <a:pt x="396" y="819"/>
                </a:lnTo>
                <a:lnTo>
                  <a:pt x="396" y="817"/>
                </a:lnTo>
                <a:lnTo>
                  <a:pt x="396" y="815"/>
                </a:lnTo>
                <a:lnTo>
                  <a:pt x="396" y="813"/>
                </a:lnTo>
                <a:lnTo>
                  <a:pt x="396" y="811"/>
                </a:lnTo>
                <a:lnTo>
                  <a:pt x="396" y="810"/>
                </a:lnTo>
                <a:lnTo>
                  <a:pt x="396" y="809"/>
                </a:lnTo>
                <a:lnTo>
                  <a:pt x="396" y="809"/>
                </a:lnTo>
                <a:lnTo>
                  <a:pt x="396" y="807"/>
                </a:lnTo>
                <a:lnTo>
                  <a:pt x="396" y="805"/>
                </a:lnTo>
                <a:lnTo>
                  <a:pt x="396" y="804"/>
                </a:lnTo>
                <a:lnTo>
                  <a:pt x="394" y="804"/>
                </a:lnTo>
                <a:lnTo>
                  <a:pt x="393" y="804"/>
                </a:lnTo>
                <a:lnTo>
                  <a:pt x="393" y="804"/>
                </a:lnTo>
                <a:lnTo>
                  <a:pt x="392" y="804"/>
                </a:lnTo>
                <a:lnTo>
                  <a:pt x="391" y="804"/>
                </a:lnTo>
                <a:lnTo>
                  <a:pt x="390" y="803"/>
                </a:lnTo>
                <a:lnTo>
                  <a:pt x="389" y="803"/>
                </a:lnTo>
                <a:lnTo>
                  <a:pt x="388" y="803"/>
                </a:lnTo>
                <a:lnTo>
                  <a:pt x="389" y="803"/>
                </a:lnTo>
                <a:lnTo>
                  <a:pt x="396" y="803"/>
                </a:lnTo>
                <a:lnTo>
                  <a:pt x="396" y="804"/>
                </a:lnTo>
                <a:lnTo>
                  <a:pt x="396" y="805"/>
                </a:lnTo>
                <a:lnTo>
                  <a:pt x="396" y="807"/>
                </a:lnTo>
                <a:lnTo>
                  <a:pt x="396" y="809"/>
                </a:lnTo>
                <a:lnTo>
                  <a:pt x="396" y="809"/>
                </a:lnTo>
                <a:lnTo>
                  <a:pt x="396" y="810"/>
                </a:lnTo>
                <a:lnTo>
                  <a:pt x="396" y="811"/>
                </a:lnTo>
                <a:lnTo>
                  <a:pt x="396" y="812"/>
                </a:lnTo>
                <a:lnTo>
                  <a:pt x="396" y="813"/>
                </a:lnTo>
                <a:lnTo>
                  <a:pt x="396" y="814"/>
                </a:lnTo>
                <a:lnTo>
                  <a:pt x="396" y="815"/>
                </a:lnTo>
                <a:lnTo>
                  <a:pt x="396" y="816"/>
                </a:lnTo>
                <a:lnTo>
                  <a:pt x="396" y="817"/>
                </a:lnTo>
                <a:lnTo>
                  <a:pt x="396" y="818"/>
                </a:lnTo>
                <a:lnTo>
                  <a:pt x="396" y="819"/>
                </a:lnTo>
                <a:lnTo>
                  <a:pt x="396" y="820"/>
                </a:lnTo>
                <a:lnTo>
                  <a:pt x="396" y="821"/>
                </a:lnTo>
                <a:lnTo>
                  <a:pt x="396" y="822"/>
                </a:lnTo>
                <a:lnTo>
                  <a:pt x="396" y="823"/>
                </a:lnTo>
                <a:lnTo>
                  <a:pt x="396" y="824"/>
                </a:lnTo>
                <a:lnTo>
                  <a:pt x="396" y="825"/>
                </a:lnTo>
                <a:lnTo>
                  <a:pt x="396" y="826"/>
                </a:lnTo>
                <a:lnTo>
                  <a:pt x="399" y="826"/>
                </a:lnTo>
                <a:lnTo>
                  <a:pt x="401" y="827"/>
                </a:lnTo>
                <a:lnTo>
                  <a:pt x="403" y="824"/>
                </a:lnTo>
                <a:lnTo>
                  <a:pt x="406" y="821"/>
                </a:lnTo>
                <a:lnTo>
                  <a:pt x="406" y="820"/>
                </a:lnTo>
                <a:lnTo>
                  <a:pt x="407" y="821"/>
                </a:lnTo>
                <a:lnTo>
                  <a:pt x="409" y="821"/>
                </a:lnTo>
                <a:lnTo>
                  <a:pt x="408" y="822"/>
                </a:lnTo>
                <a:lnTo>
                  <a:pt x="408" y="823"/>
                </a:lnTo>
                <a:lnTo>
                  <a:pt x="407" y="824"/>
                </a:lnTo>
                <a:lnTo>
                  <a:pt x="406" y="825"/>
                </a:lnTo>
                <a:lnTo>
                  <a:pt x="405" y="826"/>
                </a:lnTo>
                <a:lnTo>
                  <a:pt x="405" y="827"/>
                </a:lnTo>
                <a:lnTo>
                  <a:pt x="405" y="828"/>
                </a:lnTo>
                <a:lnTo>
                  <a:pt x="406" y="828"/>
                </a:lnTo>
                <a:lnTo>
                  <a:pt x="409" y="828"/>
                </a:lnTo>
                <a:lnTo>
                  <a:pt x="410" y="828"/>
                </a:lnTo>
                <a:lnTo>
                  <a:pt x="411" y="828"/>
                </a:lnTo>
                <a:lnTo>
                  <a:pt x="413" y="828"/>
                </a:lnTo>
                <a:lnTo>
                  <a:pt x="415" y="828"/>
                </a:lnTo>
                <a:lnTo>
                  <a:pt x="415" y="830"/>
                </a:lnTo>
                <a:lnTo>
                  <a:pt x="416" y="830"/>
                </a:lnTo>
                <a:lnTo>
                  <a:pt x="417" y="829"/>
                </a:lnTo>
                <a:lnTo>
                  <a:pt x="417" y="829"/>
                </a:lnTo>
                <a:lnTo>
                  <a:pt x="418" y="828"/>
                </a:lnTo>
                <a:lnTo>
                  <a:pt x="419" y="828"/>
                </a:lnTo>
                <a:lnTo>
                  <a:pt x="420" y="828"/>
                </a:lnTo>
                <a:lnTo>
                  <a:pt x="421" y="828"/>
                </a:lnTo>
                <a:lnTo>
                  <a:pt x="422" y="828"/>
                </a:lnTo>
                <a:lnTo>
                  <a:pt x="424" y="828"/>
                </a:lnTo>
                <a:lnTo>
                  <a:pt x="425" y="828"/>
                </a:lnTo>
                <a:lnTo>
                  <a:pt x="426" y="828"/>
                </a:lnTo>
                <a:lnTo>
                  <a:pt x="426" y="825"/>
                </a:lnTo>
                <a:lnTo>
                  <a:pt x="426" y="824"/>
                </a:lnTo>
                <a:lnTo>
                  <a:pt x="426" y="821"/>
                </a:lnTo>
                <a:lnTo>
                  <a:pt x="426" y="820"/>
                </a:lnTo>
                <a:lnTo>
                  <a:pt x="426" y="819"/>
                </a:lnTo>
                <a:lnTo>
                  <a:pt x="426" y="818"/>
                </a:lnTo>
                <a:lnTo>
                  <a:pt x="426" y="817"/>
                </a:lnTo>
                <a:lnTo>
                  <a:pt x="427" y="817"/>
                </a:lnTo>
                <a:lnTo>
                  <a:pt x="428" y="817"/>
                </a:lnTo>
                <a:lnTo>
                  <a:pt x="433" y="817"/>
                </a:lnTo>
                <a:lnTo>
                  <a:pt x="433" y="816"/>
                </a:lnTo>
                <a:lnTo>
                  <a:pt x="433" y="815"/>
                </a:lnTo>
                <a:lnTo>
                  <a:pt x="433" y="814"/>
                </a:lnTo>
                <a:lnTo>
                  <a:pt x="433" y="812"/>
                </a:lnTo>
                <a:lnTo>
                  <a:pt x="433" y="811"/>
                </a:lnTo>
                <a:lnTo>
                  <a:pt x="433" y="810"/>
                </a:lnTo>
                <a:lnTo>
                  <a:pt x="433" y="809"/>
                </a:lnTo>
                <a:lnTo>
                  <a:pt x="433" y="808"/>
                </a:lnTo>
                <a:lnTo>
                  <a:pt x="433" y="806"/>
                </a:lnTo>
                <a:lnTo>
                  <a:pt x="431" y="806"/>
                </a:lnTo>
                <a:lnTo>
                  <a:pt x="430" y="806"/>
                </a:lnTo>
                <a:lnTo>
                  <a:pt x="430" y="803"/>
                </a:lnTo>
                <a:lnTo>
                  <a:pt x="430" y="802"/>
                </a:lnTo>
                <a:lnTo>
                  <a:pt x="429" y="800"/>
                </a:lnTo>
                <a:lnTo>
                  <a:pt x="429" y="799"/>
                </a:lnTo>
                <a:lnTo>
                  <a:pt x="430" y="797"/>
                </a:lnTo>
                <a:lnTo>
                  <a:pt x="429" y="797"/>
                </a:lnTo>
                <a:lnTo>
                  <a:pt x="429" y="796"/>
                </a:lnTo>
                <a:lnTo>
                  <a:pt x="429" y="794"/>
                </a:lnTo>
                <a:lnTo>
                  <a:pt x="429" y="791"/>
                </a:lnTo>
                <a:lnTo>
                  <a:pt x="429" y="789"/>
                </a:lnTo>
                <a:lnTo>
                  <a:pt x="429" y="786"/>
                </a:lnTo>
                <a:lnTo>
                  <a:pt x="429" y="785"/>
                </a:lnTo>
                <a:lnTo>
                  <a:pt x="429" y="783"/>
                </a:lnTo>
                <a:lnTo>
                  <a:pt x="429" y="782"/>
                </a:lnTo>
                <a:lnTo>
                  <a:pt x="429" y="779"/>
                </a:lnTo>
                <a:lnTo>
                  <a:pt x="429" y="777"/>
                </a:lnTo>
                <a:lnTo>
                  <a:pt x="429" y="777"/>
                </a:lnTo>
                <a:lnTo>
                  <a:pt x="428" y="777"/>
                </a:lnTo>
                <a:lnTo>
                  <a:pt x="428" y="776"/>
                </a:lnTo>
                <a:lnTo>
                  <a:pt x="428" y="774"/>
                </a:lnTo>
                <a:lnTo>
                  <a:pt x="428" y="773"/>
                </a:lnTo>
                <a:lnTo>
                  <a:pt x="427" y="773"/>
                </a:lnTo>
                <a:lnTo>
                  <a:pt x="426" y="773"/>
                </a:lnTo>
                <a:lnTo>
                  <a:pt x="425" y="773"/>
                </a:lnTo>
                <a:lnTo>
                  <a:pt x="424" y="773"/>
                </a:lnTo>
                <a:lnTo>
                  <a:pt x="424" y="773"/>
                </a:lnTo>
                <a:lnTo>
                  <a:pt x="424" y="772"/>
                </a:lnTo>
                <a:lnTo>
                  <a:pt x="424" y="770"/>
                </a:lnTo>
                <a:lnTo>
                  <a:pt x="424" y="767"/>
                </a:lnTo>
                <a:lnTo>
                  <a:pt x="424" y="765"/>
                </a:lnTo>
                <a:lnTo>
                  <a:pt x="430" y="765"/>
                </a:lnTo>
                <a:lnTo>
                  <a:pt x="430" y="762"/>
                </a:lnTo>
                <a:lnTo>
                  <a:pt x="430" y="761"/>
                </a:lnTo>
                <a:lnTo>
                  <a:pt x="430" y="761"/>
                </a:lnTo>
                <a:lnTo>
                  <a:pt x="430" y="760"/>
                </a:lnTo>
                <a:lnTo>
                  <a:pt x="430" y="759"/>
                </a:lnTo>
                <a:lnTo>
                  <a:pt x="428" y="759"/>
                </a:lnTo>
                <a:lnTo>
                  <a:pt x="424" y="760"/>
                </a:lnTo>
                <a:lnTo>
                  <a:pt x="424" y="759"/>
                </a:lnTo>
                <a:lnTo>
                  <a:pt x="424" y="756"/>
                </a:lnTo>
                <a:lnTo>
                  <a:pt x="425" y="756"/>
                </a:lnTo>
                <a:lnTo>
                  <a:pt x="426" y="756"/>
                </a:lnTo>
                <a:lnTo>
                  <a:pt x="428" y="756"/>
                </a:lnTo>
                <a:lnTo>
                  <a:pt x="430" y="756"/>
                </a:lnTo>
                <a:lnTo>
                  <a:pt x="430" y="755"/>
                </a:lnTo>
                <a:lnTo>
                  <a:pt x="430" y="754"/>
                </a:lnTo>
                <a:lnTo>
                  <a:pt x="430" y="751"/>
                </a:lnTo>
                <a:lnTo>
                  <a:pt x="428" y="751"/>
                </a:lnTo>
                <a:lnTo>
                  <a:pt x="428" y="750"/>
                </a:lnTo>
                <a:lnTo>
                  <a:pt x="428" y="749"/>
                </a:lnTo>
                <a:lnTo>
                  <a:pt x="428" y="749"/>
                </a:lnTo>
                <a:lnTo>
                  <a:pt x="428" y="748"/>
                </a:lnTo>
                <a:lnTo>
                  <a:pt x="428" y="747"/>
                </a:lnTo>
                <a:lnTo>
                  <a:pt x="428" y="746"/>
                </a:lnTo>
                <a:lnTo>
                  <a:pt x="428" y="745"/>
                </a:lnTo>
                <a:lnTo>
                  <a:pt x="428" y="744"/>
                </a:lnTo>
                <a:lnTo>
                  <a:pt x="428" y="743"/>
                </a:lnTo>
                <a:lnTo>
                  <a:pt x="428" y="742"/>
                </a:lnTo>
                <a:lnTo>
                  <a:pt x="428" y="741"/>
                </a:lnTo>
                <a:lnTo>
                  <a:pt x="428" y="740"/>
                </a:lnTo>
                <a:lnTo>
                  <a:pt x="428" y="739"/>
                </a:lnTo>
                <a:lnTo>
                  <a:pt x="427" y="739"/>
                </a:lnTo>
                <a:lnTo>
                  <a:pt x="426" y="739"/>
                </a:lnTo>
                <a:lnTo>
                  <a:pt x="425" y="739"/>
                </a:lnTo>
                <a:lnTo>
                  <a:pt x="425" y="738"/>
                </a:lnTo>
                <a:lnTo>
                  <a:pt x="425" y="737"/>
                </a:lnTo>
                <a:lnTo>
                  <a:pt x="425" y="737"/>
                </a:lnTo>
                <a:lnTo>
                  <a:pt x="425" y="736"/>
                </a:lnTo>
                <a:lnTo>
                  <a:pt x="424" y="736"/>
                </a:lnTo>
                <a:lnTo>
                  <a:pt x="418" y="736"/>
                </a:lnTo>
                <a:lnTo>
                  <a:pt x="418" y="737"/>
                </a:lnTo>
                <a:lnTo>
                  <a:pt x="418" y="737"/>
                </a:lnTo>
                <a:lnTo>
                  <a:pt x="417" y="737"/>
                </a:lnTo>
                <a:lnTo>
                  <a:pt x="417" y="737"/>
                </a:lnTo>
                <a:lnTo>
                  <a:pt x="416" y="737"/>
                </a:lnTo>
                <a:lnTo>
                  <a:pt x="412" y="737"/>
                </a:lnTo>
                <a:lnTo>
                  <a:pt x="412" y="737"/>
                </a:lnTo>
                <a:lnTo>
                  <a:pt x="412" y="736"/>
                </a:lnTo>
                <a:lnTo>
                  <a:pt x="411" y="736"/>
                </a:lnTo>
                <a:lnTo>
                  <a:pt x="410" y="737"/>
                </a:lnTo>
                <a:lnTo>
                  <a:pt x="409" y="737"/>
                </a:lnTo>
                <a:lnTo>
                  <a:pt x="408" y="737"/>
                </a:lnTo>
                <a:lnTo>
                  <a:pt x="408" y="737"/>
                </a:lnTo>
                <a:lnTo>
                  <a:pt x="408" y="736"/>
                </a:lnTo>
                <a:lnTo>
                  <a:pt x="405" y="736"/>
                </a:lnTo>
                <a:lnTo>
                  <a:pt x="395" y="736"/>
                </a:lnTo>
                <a:lnTo>
                  <a:pt x="395" y="738"/>
                </a:lnTo>
                <a:lnTo>
                  <a:pt x="394" y="738"/>
                </a:lnTo>
                <a:lnTo>
                  <a:pt x="393" y="738"/>
                </a:lnTo>
                <a:lnTo>
                  <a:pt x="393" y="738"/>
                </a:lnTo>
                <a:lnTo>
                  <a:pt x="392" y="738"/>
                </a:lnTo>
                <a:lnTo>
                  <a:pt x="391" y="738"/>
                </a:lnTo>
                <a:lnTo>
                  <a:pt x="390" y="738"/>
                </a:lnTo>
                <a:lnTo>
                  <a:pt x="389" y="738"/>
                </a:lnTo>
                <a:lnTo>
                  <a:pt x="388" y="738"/>
                </a:lnTo>
                <a:lnTo>
                  <a:pt x="388" y="739"/>
                </a:lnTo>
                <a:lnTo>
                  <a:pt x="388" y="740"/>
                </a:lnTo>
                <a:lnTo>
                  <a:pt x="388" y="741"/>
                </a:lnTo>
                <a:lnTo>
                  <a:pt x="388" y="742"/>
                </a:lnTo>
                <a:lnTo>
                  <a:pt x="388" y="743"/>
                </a:lnTo>
                <a:lnTo>
                  <a:pt x="388" y="744"/>
                </a:lnTo>
                <a:lnTo>
                  <a:pt x="388" y="749"/>
                </a:lnTo>
                <a:lnTo>
                  <a:pt x="388" y="750"/>
                </a:lnTo>
                <a:lnTo>
                  <a:pt x="388" y="756"/>
                </a:lnTo>
                <a:lnTo>
                  <a:pt x="385" y="756"/>
                </a:lnTo>
                <a:lnTo>
                  <a:pt x="385" y="755"/>
                </a:lnTo>
                <a:lnTo>
                  <a:pt x="385" y="751"/>
                </a:lnTo>
                <a:lnTo>
                  <a:pt x="385" y="747"/>
                </a:lnTo>
                <a:lnTo>
                  <a:pt x="385" y="743"/>
                </a:lnTo>
                <a:lnTo>
                  <a:pt x="385" y="737"/>
                </a:lnTo>
                <a:lnTo>
                  <a:pt x="385" y="735"/>
                </a:lnTo>
                <a:lnTo>
                  <a:pt x="384" y="735"/>
                </a:lnTo>
                <a:lnTo>
                  <a:pt x="383" y="735"/>
                </a:lnTo>
                <a:lnTo>
                  <a:pt x="381" y="736"/>
                </a:lnTo>
                <a:lnTo>
                  <a:pt x="379" y="737"/>
                </a:lnTo>
                <a:lnTo>
                  <a:pt x="376" y="739"/>
                </a:lnTo>
                <a:lnTo>
                  <a:pt x="375" y="740"/>
                </a:lnTo>
                <a:lnTo>
                  <a:pt x="374" y="740"/>
                </a:lnTo>
                <a:lnTo>
                  <a:pt x="374" y="739"/>
                </a:lnTo>
                <a:lnTo>
                  <a:pt x="373" y="739"/>
                </a:lnTo>
                <a:lnTo>
                  <a:pt x="373" y="738"/>
                </a:lnTo>
                <a:lnTo>
                  <a:pt x="373" y="737"/>
                </a:lnTo>
                <a:lnTo>
                  <a:pt x="372" y="737"/>
                </a:lnTo>
                <a:lnTo>
                  <a:pt x="372" y="737"/>
                </a:lnTo>
                <a:lnTo>
                  <a:pt x="371" y="737"/>
                </a:lnTo>
                <a:lnTo>
                  <a:pt x="370" y="737"/>
                </a:lnTo>
                <a:lnTo>
                  <a:pt x="369" y="737"/>
                </a:lnTo>
                <a:lnTo>
                  <a:pt x="369" y="737"/>
                </a:lnTo>
                <a:lnTo>
                  <a:pt x="369" y="735"/>
                </a:lnTo>
                <a:lnTo>
                  <a:pt x="368" y="735"/>
                </a:lnTo>
                <a:lnTo>
                  <a:pt x="366" y="735"/>
                </a:lnTo>
                <a:lnTo>
                  <a:pt x="363" y="735"/>
                </a:lnTo>
                <a:lnTo>
                  <a:pt x="362" y="735"/>
                </a:lnTo>
                <a:lnTo>
                  <a:pt x="360" y="735"/>
                </a:lnTo>
                <a:lnTo>
                  <a:pt x="359" y="735"/>
                </a:lnTo>
                <a:lnTo>
                  <a:pt x="358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7"/>
                </a:lnTo>
                <a:lnTo>
                  <a:pt x="359" y="737"/>
                </a:lnTo>
                <a:lnTo>
                  <a:pt x="358" y="737"/>
                </a:lnTo>
                <a:lnTo>
                  <a:pt x="357" y="737"/>
                </a:lnTo>
                <a:lnTo>
                  <a:pt x="357" y="737"/>
                </a:lnTo>
                <a:lnTo>
                  <a:pt x="356" y="737"/>
                </a:lnTo>
                <a:lnTo>
                  <a:pt x="356" y="738"/>
                </a:lnTo>
                <a:lnTo>
                  <a:pt x="357" y="738"/>
                </a:lnTo>
                <a:lnTo>
                  <a:pt x="357" y="739"/>
                </a:lnTo>
                <a:lnTo>
                  <a:pt x="357" y="740"/>
                </a:lnTo>
                <a:lnTo>
                  <a:pt x="357" y="741"/>
                </a:lnTo>
                <a:lnTo>
                  <a:pt x="357" y="742"/>
                </a:lnTo>
                <a:lnTo>
                  <a:pt x="356" y="742"/>
                </a:lnTo>
                <a:lnTo>
                  <a:pt x="356" y="743"/>
                </a:lnTo>
                <a:lnTo>
                  <a:pt x="357" y="743"/>
                </a:lnTo>
                <a:lnTo>
                  <a:pt x="357" y="744"/>
                </a:lnTo>
                <a:lnTo>
                  <a:pt x="357" y="745"/>
                </a:lnTo>
                <a:lnTo>
                  <a:pt x="357" y="747"/>
                </a:lnTo>
                <a:lnTo>
                  <a:pt x="356" y="747"/>
                </a:lnTo>
                <a:lnTo>
                  <a:pt x="355" y="747"/>
                </a:lnTo>
                <a:lnTo>
                  <a:pt x="354" y="747"/>
                </a:lnTo>
                <a:lnTo>
                  <a:pt x="354" y="748"/>
                </a:lnTo>
                <a:lnTo>
                  <a:pt x="355" y="749"/>
                </a:lnTo>
                <a:lnTo>
                  <a:pt x="355" y="749"/>
                </a:lnTo>
                <a:lnTo>
                  <a:pt x="355" y="750"/>
                </a:lnTo>
                <a:lnTo>
                  <a:pt x="357" y="756"/>
                </a:lnTo>
                <a:lnTo>
                  <a:pt x="357" y="758"/>
                </a:lnTo>
                <a:lnTo>
                  <a:pt x="357" y="759"/>
                </a:lnTo>
                <a:lnTo>
                  <a:pt x="357" y="760"/>
                </a:lnTo>
                <a:lnTo>
                  <a:pt x="357" y="761"/>
                </a:lnTo>
                <a:lnTo>
                  <a:pt x="357" y="762"/>
                </a:lnTo>
                <a:lnTo>
                  <a:pt x="357" y="763"/>
                </a:lnTo>
                <a:lnTo>
                  <a:pt x="357" y="764"/>
                </a:lnTo>
                <a:lnTo>
                  <a:pt x="358" y="765"/>
                </a:lnTo>
                <a:lnTo>
                  <a:pt x="358" y="767"/>
                </a:lnTo>
                <a:lnTo>
                  <a:pt x="358" y="768"/>
                </a:lnTo>
                <a:lnTo>
                  <a:pt x="362" y="768"/>
                </a:lnTo>
                <a:lnTo>
                  <a:pt x="362" y="769"/>
                </a:lnTo>
                <a:lnTo>
                  <a:pt x="362" y="772"/>
                </a:lnTo>
                <a:lnTo>
                  <a:pt x="362" y="773"/>
                </a:lnTo>
                <a:lnTo>
                  <a:pt x="362" y="773"/>
                </a:lnTo>
                <a:lnTo>
                  <a:pt x="361" y="773"/>
                </a:lnTo>
                <a:lnTo>
                  <a:pt x="360" y="773"/>
                </a:lnTo>
                <a:lnTo>
                  <a:pt x="360" y="774"/>
                </a:lnTo>
                <a:lnTo>
                  <a:pt x="360" y="777"/>
                </a:lnTo>
                <a:lnTo>
                  <a:pt x="360" y="779"/>
                </a:lnTo>
                <a:lnTo>
                  <a:pt x="360" y="780"/>
                </a:lnTo>
                <a:lnTo>
                  <a:pt x="360" y="781"/>
                </a:lnTo>
                <a:lnTo>
                  <a:pt x="360" y="782"/>
                </a:lnTo>
                <a:lnTo>
                  <a:pt x="360" y="783"/>
                </a:lnTo>
                <a:lnTo>
                  <a:pt x="360" y="784"/>
                </a:lnTo>
                <a:lnTo>
                  <a:pt x="358" y="784"/>
                </a:lnTo>
                <a:lnTo>
                  <a:pt x="358" y="782"/>
                </a:lnTo>
                <a:lnTo>
                  <a:pt x="358" y="781"/>
                </a:lnTo>
                <a:lnTo>
                  <a:pt x="357" y="777"/>
                </a:lnTo>
                <a:lnTo>
                  <a:pt x="357" y="775"/>
                </a:lnTo>
                <a:lnTo>
                  <a:pt x="357" y="770"/>
                </a:lnTo>
                <a:lnTo>
                  <a:pt x="357" y="768"/>
                </a:lnTo>
                <a:lnTo>
                  <a:pt x="357" y="767"/>
                </a:lnTo>
                <a:lnTo>
                  <a:pt x="357" y="766"/>
                </a:lnTo>
                <a:lnTo>
                  <a:pt x="357" y="765"/>
                </a:lnTo>
                <a:lnTo>
                  <a:pt x="357" y="764"/>
                </a:lnTo>
                <a:lnTo>
                  <a:pt x="357" y="763"/>
                </a:lnTo>
                <a:lnTo>
                  <a:pt x="357" y="762"/>
                </a:lnTo>
                <a:lnTo>
                  <a:pt x="357" y="761"/>
                </a:lnTo>
                <a:lnTo>
                  <a:pt x="357" y="761"/>
                </a:lnTo>
                <a:lnTo>
                  <a:pt x="357" y="760"/>
                </a:lnTo>
                <a:lnTo>
                  <a:pt x="357" y="759"/>
                </a:lnTo>
                <a:lnTo>
                  <a:pt x="357" y="758"/>
                </a:lnTo>
                <a:lnTo>
                  <a:pt x="357" y="756"/>
                </a:lnTo>
                <a:lnTo>
                  <a:pt x="356" y="754"/>
                </a:lnTo>
                <a:lnTo>
                  <a:pt x="356" y="753"/>
                </a:lnTo>
                <a:lnTo>
                  <a:pt x="355" y="752"/>
                </a:lnTo>
                <a:lnTo>
                  <a:pt x="355" y="751"/>
                </a:lnTo>
                <a:lnTo>
                  <a:pt x="355" y="750"/>
                </a:lnTo>
                <a:lnTo>
                  <a:pt x="355" y="749"/>
                </a:lnTo>
                <a:lnTo>
                  <a:pt x="354" y="749"/>
                </a:lnTo>
                <a:lnTo>
                  <a:pt x="354" y="748"/>
                </a:lnTo>
                <a:lnTo>
                  <a:pt x="354" y="747"/>
                </a:lnTo>
                <a:lnTo>
                  <a:pt x="354" y="746"/>
                </a:lnTo>
                <a:lnTo>
                  <a:pt x="353" y="745"/>
                </a:lnTo>
                <a:lnTo>
                  <a:pt x="353" y="744"/>
                </a:lnTo>
                <a:lnTo>
                  <a:pt x="353" y="743"/>
                </a:lnTo>
                <a:lnTo>
                  <a:pt x="353" y="742"/>
                </a:lnTo>
                <a:lnTo>
                  <a:pt x="353" y="741"/>
                </a:lnTo>
                <a:lnTo>
                  <a:pt x="353" y="740"/>
                </a:lnTo>
                <a:lnTo>
                  <a:pt x="353" y="737"/>
                </a:lnTo>
                <a:lnTo>
                  <a:pt x="353" y="737"/>
                </a:lnTo>
                <a:lnTo>
                  <a:pt x="352" y="737"/>
                </a:lnTo>
                <a:lnTo>
                  <a:pt x="351" y="737"/>
                </a:lnTo>
                <a:lnTo>
                  <a:pt x="350" y="737"/>
                </a:lnTo>
                <a:lnTo>
                  <a:pt x="349" y="737"/>
                </a:lnTo>
                <a:lnTo>
                  <a:pt x="348" y="737"/>
                </a:lnTo>
                <a:lnTo>
                  <a:pt x="347" y="737"/>
                </a:lnTo>
                <a:lnTo>
                  <a:pt x="347" y="740"/>
                </a:lnTo>
                <a:lnTo>
                  <a:pt x="336" y="740"/>
                </a:lnTo>
                <a:lnTo>
                  <a:pt x="334" y="743"/>
                </a:lnTo>
                <a:lnTo>
                  <a:pt x="333" y="745"/>
                </a:lnTo>
                <a:lnTo>
                  <a:pt x="329" y="749"/>
                </a:lnTo>
                <a:lnTo>
                  <a:pt x="329" y="750"/>
                </a:lnTo>
                <a:lnTo>
                  <a:pt x="328" y="751"/>
                </a:lnTo>
                <a:lnTo>
                  <a:pt x="324" y="756"/>
                </a:lnTo>
                <a:lnTo>
                  <a:pt x="322" y="759"/>
                </a:lnTo>
                <a:lnTo>
                  <a:pt x="322" y="761"/>
                </a:lnTo>
                <a:close/>
                <a:moveTo>
                  <a:pt x="323" y="955"/>
                </a:moveTo>
                <a:lnTo>
                  <a:pt x="324" y="956"/>
                </a:lnTo>
                <a:lnTo>
                  <a:pt x="325" y="956"/>
                </a:lnTo>
                <a:lnTo>
                  <a:pt x="324" y="955"/>
                </a:lnTo>
                <a:lnTo>
                  <a:pt x="323" y="955"/>
                </a:lnTo>
                <a:close/>
                <a:moveTo>
                  <a:pt x="357" y="801"/>
                </a:moveTo>
                <a:lnTo>
                  <a:pt x="357" y="802"/>
                </a:lnTo>
                <a:lnTo>
                  <a:pt x="358" y="802"/>
                </a:lnTo>
                <a:lnTo>
                  <a:pt x="358" y="801"/>
                </a:lnTo>
                <a:lnTo>
                  <a:pt x="358" y="800"/>
                </a:lnTo>
                <a:lnTo>
                  <a:pt x="357" y="800"/>
                </a:lnTo>
                <a:lnTo>
                  <a:pt x="357" y="800"/>
                </a:lnTo>
                <a:lnTo>
                  <a:pt x="357" y="801"/>
                </a:lnTo>
                <a:close/>
                <a:moveTo>
                  <a:pt x="364" y="821"/>
                </a:moveTo>
                <a:lnTo>
                  <a:pt x="366" y="821"/>
                </a:lnTo>
                <a:lnTo>
                  <a:pt x="367" y="821"/>
                </a:lnTo>
                <a:lnTo>
                  <a:pt x="368" y="820"/>
                </a:lnTo>
                <a:lnTo>
                  <a:pt x="369" y="821"/>
                </a:lnTo>
                <a:lnTo>
                  <a:pt x="370" y="821"/>
                </a:lnTo>
                <a:lnTo>
                  <a:pt x="371" y="819"/>
                </a:lnTo>
                <a:lnTo>
                  <a:pt x="371" y="817"/>
                </a:lnTo>
                <a:lnTo>
                  <a:pt x="372" y="817"/>
                </a:lnTo>
                <a:lnTo>
                  <a:pt x="371" y="817"/>
                </a:lnTo>
                <a:lnTo>
                  <a:pt x="369" y="817"/>
                </a:lnTo>
                <a:lnTo>
                  <a:pt x="369" y="817"/>
                </a:lnTo>
                <a:lnTo>
                  <a:pt x="368" y="817"/>
                </a:lnTo>
                <a:lnTo>
                  <a:pt x="366" y="817"/>
                </a:lnTo>
                <a:lnTo>
                  <a:pt x="365" y="817"/>
                </a:lnTo>
                <a:lnTo>
                  <a:pt x="365" y="818"/>
                </a:lnTo>
                <a:lnTo>
                  <a:pt x="364" y="818"/>
                </a:lnTo>
                <a:lnTo>
                  <a:pt x="364" y="819"/>
                </a:lnTo>
                <a:lnTo>
                  <a:pt x="364" y="820"/>
                </a:lnTo>
                <a:lnTo>
                  <a:pt x="364" y="821"/>
                </a:lnTo>
                <a:lnTo>
                  <a:pt x="364" y="821"/>
                </a:lnTo>
                <a:close/>
                <a:moveTo>
                  <a:pt x="370" y="1113"/>
                </a:moveTo>
                <a:lnTo>
                  <a:pt x="373" y="1113"/>
                </a:lnTo>
                <a:lnTo>
                  <a:pt x="371" y="1111"/>
                </a:lnTo>
                <a:lnTo>
                  <a:pt x="371" y="1112"/>
                </a:lnTo>
                <a:lnTo>
                  <a:pt x="371" y="1113"/>
                </a:lnTo>
                <a:lnTo>
                  <a:pt x="370" y="1113"/>
                </a:lnTo>
                <a:close/>
                <a:moveTo>
                  <a:pt x="430" y="791"/>
                </a:moveTo>
                <a:lnTo>
                  <a:pt x="430" y="794"/>
                </a:lnTo>
                <a:lnTo>
                  <a:pt x="430" y="795"/>
                </a:lnTo>
                <a:lnTo>
                  <a:pt x="430" y="796"/>
                </a:lnTo>
                <a:lnTo>
                  <a:pt x="430" y="797"/>
                </a:lnTo>
                <a:lnTo>
                  <a:pt x="430" y="797"/>
                </a:lnTo>
                <a:lnTo>
                  <a:pt x="431" y="797"/>
                </a:lnTo>
                <a:lnTo>
                  <a:pt x="431" y="799"/>
                </a:lnTo>
                <a:lnTo>
                  <a:pt x="432" y="799"/>
                </a:lnTo>
                <a:lnTo>
                  <a:pt x="433" y="799"/>
                </a:lnTo>
                <a:lnTo>
                  <a:pt x="435" y="802"/>
                </a:lnTo>
                <a:lnTo>
                  <a:pt x="436" y="804"/>
                </a:lnTo>
                <a:lnTo>
                  <a:pt x="441" y="804"/>
                </a:lnTo>
                <a:lnTo>
                  <a:pt x="442" y="804"/>
                </a:lnTo>
                <a:lnTo>
                  <a:pt x="444" y="804"/>
                </a:lnTo>
                <a:lnTo>
                  <a:pt x="444" y="805"/>
                </a:lnTo>
                <a:lnTo>
                  <a:pt x="444" y="806"/>
                </a:lnTo>
                <a:lnTo>
                  <a:pt x="442" y="806"/>
                </a:lnTo>
                <a:lnTo>
                  <a:pt x="439" y="806"/>
                </a:lnTo>
                <a:lnTo>
                  <a:pt x="438" y="806"/>
                </a:lnTo>
                <a:lnTo>
                  <a:pt x="436" y="806"/>
                </a:lnTo>
                <a:lnTo>
                  <a:pt x="435" y="806"/>
                </a:lnTo>
                <a:lnTo>
                  <a:pt x="435" y="808"/>
                </a:lnTo>
                <a:lnTo>
                  <a:pt x="435" y="810"/>
                </a:lnTo>
                <a:lnTo>
                  <a:pt x="435" y="817"/>
                </a:lnTo>
                <a:lnTo>
                  <a:pt x="435" y="818"/>
                </a:lnTo>
                <a:lnTo>
                  <a:pt x="435" y="819"/>
                </a:lnTo>
                <a:lnTo>
                  <a:pt x="434" y="819"/>
                </a:lnTo>
                <a:lnTo>
                  <a:pt x="433" y="819"/>
                </a:lnTo>
                <a:lnTo>
                  <a:pt x="433" y="820"/>
                </a:lnTo>
                <a:lnTo>
                  <a:pt x="433" y="821"/>
                </a:lnTo>
                <a:lnTo>
                  <a:pt x="433" y="821"/>
                </a:lnTo>
                <a:lnTo>
                  <a:pt x="434" y="821"/>
                </a:lnTo>
                <a:lnTo>
                  <a:pt x="434" y="823"/>
                </a:lnTo>
                <a:lnTo>
                  <a:pt x="435" y="823"/>
                </a:lnTo>
                <a:lnTo>
                  <a:pt x="436" y="823"/>
                </a:lnTo>
                <a:lnTo>
                  <a:pt x="437" y="823"/>
                </a:lnTo>
                <a:lnTo>
                  <a:pt x="438" y="823"/>
                </a:lnTo>
                <a:lnTo>
                  <a:pt x="439" y="823"/>
                </a:lnTo>
                <a:lnTo>
                  <a:pt x="440" y="823"/>
                </a:lnTo>
                <a:lnTo>
                  <a:pt x="441" y="823"/>
                </a:lnTo>
                <a:lnTo>
                  <a:pt x="441" y="824"/>
                </a:lnTo>
                <a:lnTo>
                  <a:pt x="441" y="825"/>
                </a:lnTo>
                <a:lnTo>
                  <a:pt x="441" y="826"/>
                </a:lnTo>
                <a:lnTo>
                  <a:pt x="441" y="828"/>
                </a:lnTo>
                <a:lnTo>
                  <a:pt x="444" y="826"/>
                </a:lnTo>
                <a:lnTo>
                  <a:pt x="445" y="826"/>
                </a:lnTo>
                <a:lnTo>
                  <a:pt x="446" y="826"/>
                </a:lnTo>
                <a:lnTo>
                  <a:pt x="447" y="826"/>
                </a:lnTo>
                <a:lnTo>
                  <a:pt x="448" y="826"/>
                </a:lnTo>
                <a:lnTo>
                  <a:pt x="449" y="826"/>
                </a:lnTo>
                <a:lnTo>
                  <a:pt x="449" y="823"/>
                </a:lnTo>
                <a:lnTo>
                  <a:pt x="449" y="822"/>
                </a:lnTo>
                <a:lnTo>
                  <a:pt x="451" y="822"/>
                </a:lnTo>
                <a:lnTo>
                  <a:pt x="453" y="822"/>
                </a:lnTo>
                <a:lnTo>
                  <a:pt x="456" y="822"/>
                </a:lnTo>
                <a:lnTo>
                  <a:pt x="457" y="822"/>
                </a:lnTo>
                <a:lnTo>
                  <a:pt x="457" y="818"/>
                </a:lnTo>
                <a:lnTo>
                  <a:pt x="457" y="810"/>
                </a:lnTo>
                <a:lnTo>
                  <a:pt x="457" y="809"/>
                </a:lnTo>
                <a:lnTo>
                  <a:pt x="457" y="809"/>
                </a:lnTo>
                <a:lnTo>
                  <a:pt x="460" y="809"/>
                </a:lnTo>
                <a:lnTo>
                  <a:pt x="460" y="807"/>
                </a:lnTo>
                <a:lnTo>
                  <a:pt x="459" y="806"/>
                </a:lnTo>
                <a:lnTo>
                  <a:pt x="465" y="806"/>
                </a:lnTo>
                <a:lnTo>
                  <a:pt x="465" y="805"/>
                </a:lnTo>
                <a:lnTo>
                  <a:pt x="465" y="804"/>
                </a:lnTo>
                <a:lnTo>
                  <a:pt x="466" y="804"/>
                </a:lnTo>
                <a:lnTo>
                  <a:pt x="467" y="804"/>
                </a:lnTo>
                <a:lnTo>
                  <a:pt x="467" y="802"/>
                </a:lnTo>
                <a:lnTo>
                  <a:pt x="467" y="801"/>
                </a:lnTo>
                <a:lnTo>
                  <a:pt x="467" y="800"/>
                </a:lnTo>
                <a:lnTo>
                  <a:pt x="467" y="799"/>
                </a:lnTo>
                <a:lnTo>
                  <a:pt x="467" y="798"/>
                </a:lnTo>
                <a:lnTo>
                  <a:pt x="467" y="797"/>
                </a:lnTo>
                <a:lnTo>
                  <a:pt x="467" y="797"/>
                </a:lnTo>
                <a:lnTo>
                  <a:pt x="467" y="796"/>
                </a:lnTo>
                <a:lnTo>
                  <a:pt x="467" y="795"/>
                </a:lnTo>
                <a:lnTo>
                  <a:pt x="467" y="793"/>
                </a:lnTo>
                <a:lnTo>
                  <a:pt x="467" y="791"/>
                </a:lnTo>
                <a:lnTo>
                  <a:pt x="467" y="790"/>
                </a:lnTo>
                <a:lnTo>
                  <a:pt x="466" y="789"/>
                </a:lnTo>
                <a:lnTo>
                  <a:pt x="467" y="788"/>
                </a:lnTo>
                <a:lnTo>
                  <a:pt x="467" y="786"/>
                </a:lnTo>
                <a:lnTo>
                  <a:pt x="467" y="785"/>
                </a:lnTo>
                <a:lnTo>
                  <a:pt x="466" y="780"/>
                </a:lnTo>
                <a:lnTo>
                  <a:pt x="466" y="779"/>
                </a:lnTo>
                <a:lnTo>
                  <a:pt x="465" y="779"/>
                </a:lnTo>
                <a:lnTo>
                  <a:pt x="465" y="780"/>
                </a:lnTo>
                <a:lnTo>
                  <a:pt x="465" y="780"/>
                </a:lnTo>
                <a:lnTo>
                  <a:pt x="464" y="780"/>
                </a:lnTo>
                <a:lnTo>
                  <a:pt x="463" y="780"/>
                </a:lnTo>
                <a:lnTo>
                  <a:pt x="462" y="780"/>
                </a:lnTo>
                <a:lnTo>
                  <a:pt x="462" y="774"/>
                </a:lnTo>
                <a:lnTo>
                  <a:pt x="465" y="774"/>
                </a:lnTo>
                <a:lnTo>
                  <a:pt x="465" y="774"/>
                </a:lnTo>
                <a:lnTo>
                  <a:pt x="466" y="774"/>
                </a:lnTo>
                <a:lnTo>
                  <a:pt x="467" y="774"/>
                </a:lnTo>
                <a:lnTo>
                  <a:pt x="467" y="776"/>
                </a:lnTo>
                <a:lnTo>
                  <a:pt x="465" y="776"/>
                </a:lnTo>
                <a:lnTo>
                  <a:pt x="465" y="778"/>
                </a:lnTo>
                <a:lnTo>
                  <a:pt x="466" y="778"/>
                </a:lnTo>
                <a:lnTo>
                  <a:pt x="467" y="778"/>
                </a:lnTo>
                <a:lnTo>
                  <a:pt x="467" y="779"/>
                </a:lnTo>
                <a:lnTo>
                  <a:pt x="467" y="780"/>
                </a:lnTo>
                <a:lnTo>
                  <a:pt x="467" y="782"/>
                </a:lnTo>
                <a:lnTo>
                  <a:pt x="467" y="785"/>
                </a:lnTo>
                <a:lnTo>
                  <a:pt x="468" y="785"/>
                </a:lnTo>
                <a:lnTo>
                  <a:pt x="473" y="785"/>
                </a:lnTo>
                <a:lnTo>
                  <a:pt x="476" y="785"/>
                </a:lnTo>
                <a:lnTo>
                  <a:pt x="477" y="785"/>
                </a:lnTo>
                <a:lnTo>
                  <a:pt x="477" y="785"/>
                </a:lnTo>
                <a:lnTo>
                  <a:pt x="478" y="785"/>
                </a:lnTo>
                <a:lnTo>
                  <a:pt x="482" y="785"/>
                </a:lnTo>
                <a:lnTo>
                  <a:pt x="484" y="785"/>
                </a:lnTo>
                <a:lnTo>
                  <a:pt x="486" y="785"/>
                </a:lnTo>
                <a:lnTo>
                  <a:pt x="491" y="785"/>
                </a:lnTo>
                <a:lnTo>
                  <a:pt x="487" y="785"/>
                </a:lnTo>
                <a:lnTo>
                  <a:pt x="484" y="785"/>
                </a:lnTo>
                <a:lnTo>
                  <a:pt x="479" y="785"/>
                </a:lnTo>
                <a:lnTo>
                  <a:pt x="478" y="785"/>
                </a:lnTo>
                <a:lnTo>
                  <a:pt x="478" y="785"/>
                </a:lnTo>
                <a:lnTo>
                  <a:pt x="478" y="786"/>
                </a:lnTo>
                <a:lnTo>
                  <a:pt x="478" y="787"/>
                </a:lnTo>
                <a:lnTo>
                  <a:pt x="477" y="787"/>
                </a:lnTo>
                <a:lnTo>
                  <a:pt x="476" y="787"/>
                </a:lnTo>
                <a:lnTo>
                  <a:pt x="475" y="787"/>
                </a:lnTo>
                <a:lnTo>
                  <a:pt x="473" y="787"/>
                </a:lnTo>
                <a:lnTo>
                  <a:pt x="473" y="786"/>
                </a:lnTo>
                <a:lnTo>
                  <a:pt x="473" y="785"/>
                </a:lnTo>
                <a:lnTo>
                  <a:pt x="473" y="785"/>
                </a:lnTo>
                <a:lnTo>
                  <a:pt x="471" y="785"/>
                </a:lnTo>
                <a:lnTo>
                  <a:pt x="468" y="785"/>
                </a:lnTo>
                <a:lnTo>
                  <a:pt x="467" y="785"/>
                </a:lnTo>
                <a:lnTo>
                  <a:pt x="467" y="785"/>
                </a:lnTo>
                <a:lnTo>
                  <a:pt x="467" y="786"/>
                </a:lnTo>
                <a:lnTo>
                  <a:pt x="467" y="788"/>
                </a:lnTo>
                <a:lnTo>
                  <a:pt x="467" y="789"/>
                </a:lnTo>
                <a:lnTo>
                  <a:pt x="467" y="790"/>
                </a:lnTo>
                <a:lnTo>
                  <a:pt x="467" y="791"/>
                </a:lnTo>
                <a:lnTo>
                  <a:pt x="467" y="792"/>
                </a:lnTo>
                <a:lnTo>
                  <a:pt x="467" y="793"/>
                </a:lnTo>
                <a:lnTo>
                  <a:pt x="467" y="794"/>
                </a:lnTo>
                <a:lnTo>
                  <a:pt x="467" y="795"/>
                </a:lnTo>
                <a:lnTo>
                  <a:pt x="470" y="795"/>
                </a:lnTo>
                <a:lnTo>
                  <a:pt x="475" y="795"/>
                </a:lnTo>
                <a:lnTo>
                  <a:pt x="479" y="795"/>
                </a:lnTo>
                <a:lnTo>
                  <a:pt x="480" y="795"/>
                </a:lnTo>
                <a:lnTo>
                  <a:pt x="483" y="795"/>
                </a:lnTo>
                <a:lnTo>
                  <a:pt x="486" y="795"/>
                </a:lnTo>
                <a:lnTo>
                  <a:pt x="491" y="795"/>
                </a:lnTo>
                <a:lnTo>
                  <a:pt x="492" y="795"/>
                </a:lnTo>
                <a:lnTo>
                  <a:pt x="492" y="792"/>
                </a:lnTo>
                <a:lnTo>
                  <a:pt x="491" y="792"/>
                </a:lnTo>
                <a:lnTo>
                  <a:pt x="493" y="792"/>
                </a:lnTo>
                <a:lnTo>
                  <a:pt x="495" y="792"/>
                </a:lnTo>
                <a:lnTo>
                  <a:pt x="500" y="792"/>
                </a:lnTo>
                <a:lnTo>
                  <a:pt x="503" y="792"/>
                </a:lnTo>
                <a:lnTo>
                  <a:pt x="504" y="792"/>
                </a:lnTo>
                <a:lnTo>
                  <a:pt x="505" y="792"/>
                </a:lnTo>
                <a:lnTo>
                  <a:pt x="505" y="791"/>
                </a:lnTo>
                <a:lnTo>
                  <a:pt x="505" y="783"/>
                </a:lnTo>
                <a:lnTo>
                  <a:pt x="505" y="782"/>
                </a:lnTo>
                <a:lnTo>
                  <a:pt x="504" y="782"/>
                </a:lnTo>
                <a:lnTo>
                  <a:pt x="502" y="782"/>
                </a:lnTo>
                <a:lnTo>
                  <a:pt x="502" y="780"/>
                </a:lnTo>
                <a:lnTo>
                  <a:pt x="503" y="778"/>
                </a:lnTo>
                <a:lnTo>
                  <a:pt x="502" y="778"/>
                </a:lnTo>
                <a:lnTo>
                  <a:pt x="503" y="777"/>
                </a:lnTo>
                <a:lnTo>
                  <a:pt x="503" y="778"/>
                </a:lnTo>
                <a:lnTo>
                  <a:pt x="504" y="778"/>
                </a:lnTo>
                <a:lnTo>
                  <a:pt x="505" y="778"/>
                </a:lnTo>
                <a:lnTo>
                  <a:pt x="506" y="778"/>
                </a:lnTo>
                <a:lnTo>
                  <a:pt x="506" y="777"/>
                </a:lnTo>
                <a:lnTo>
                  <a:pt x="506" y="776"/>
                </a:lnTo>
                <a:lnTo>
                  <a:pt x="506" y="775"/>
                </a:lnTo>
                <a:lnTo>
                  <a:pt x="506" y="759"/>
                </a:lnTo>
                <a:lnTo>
                  <a:pt x="506" y="756"/>
                </a:lnTo>
                <a:lnTo>
                  <a:pt x="506" y="755"/>
                </a:lnTo>
                <a:lnTo>
                  <a:pt x="506" y="754"/>
                </a:lnTo>
                <a:lnTo>
                  <a:pt x="506" y="753"/>
                </a:lnTo>
                <a:lnTo>
                  <a:pt x="506" y="752"/>
                </a:lnTo>
                <a:lnTo>
                  <a:pt x="506" y="751"/>
                </a:lnTo>
                <a:lnTo>
                  <a:pt x="506" y="749"/>
                </a:lnTo>
                <a:lnTo>
                  <a:pt x="506" y="749"/>
                </a:lnTo>
                <a:lnTo>
                  <a:pt x="505" y="749"/>
                </a:lnTo>
                <a:lnTo>
                  <a:pt x="505" y="748"/>
                </a:lnTo>
                <a:lnTo>
                  <a:pt x="505" y="747"/>
                </a:lnTo>
                <a:lnTo>
                  <a:pt x="506" y="746"/>
                </a:lnTo>
                <a:lnTo>
                  <a:pt x="506" y="745"/>
                </a:lnTo>
                <a:lnTo>
                  <a:pt x="506" y="744"/>
                </a:lnTo>
                <a:lnTo>
                  <a:pt x="506" y="743"/>
                </a:lnTo>
                <a:lnTo>
                  <a:pt x="507" y="743"/>
                </a:lnTo>
                <a:lnTo>
                  <a:pt x="507" y="742"/>
                </a:lnTo>
                <a:lnTo>
                  <a:pt x="507" y="741"/>
                </a:lnTo>
                <a:lnTo>
                  <a:pt x="508" y="741"/>
                </a:lnTo>
                <a:lnTo>
                  <a:pt x="508" y="740"/>
                </a:lnTo>
                <a:lnTo>
                  <a:pt x="509" y="739"/>
                </a:lnTo>
                <a:lnTo>
                  <a:pt x="509" y="740"/>
                </a:lnTo>
                <a:lnTo>
                  <a:pt x="508" y="740"/>
                </a:lnTo>
                <a:lnTo>
                  <a:pt x="508" y="741"/>
                </a:lnTo>
                <a:lnTo>
                  <a:pt x="507" y="743"/>
                </a:lnTo>
                <a:lnTo>
                  <a:pt x="507" y="744"/>
                </a:lnTo>
                <a:lnTo>
                  <a:pt x="508" y="746"/>
                </a:lnTo>
                <a:lnTo>
                  <a:pt x="509" y="747"/>
                </a:lnTo>
                <a:lnTo>
                  <a:pt x="510" y="747"/>
                </a:lnTo>
                <a:lnTo>
                  <a:pt x="511" y="748"/>
                </a:lnTo>
                <a:lnTo>
                  <a:pt x="512" y="748"/>
                </a:lnTo>
                <a:lnTo>
                  <a:pt x="514" y="751"/>
                </a:lnTo>
                <a:lnTo>
                  <a:pt x="514" y="752"/>
                </a:lnTo>
                <a:lnTo>
                  <a:pt x="513" y="752"/>
                </a:lnTo>
                <a:lnTo>
                  <a:pt x="513" y="752"/>
                </a:lnTo>
                <a:lnTo>
                  <a:pt x="512" y="752"/>
                </a:lnTo>
                <a:lnTo>
                  <a:pt x="511" y="752"/>
                </a:lnTo>
                <a:lnTo>
                  <a:pt x="510" y="752"/>
                </a:lnTo>
                <a:lnTo>
                  <a:pt x="507" y="752"/>
                </a:lnTo>
                <a:lnTo>
                  <a:pt x="507" y="753"/>
                </a:lnTo>
                <a:lnTo>
                  <a:pt x="507" y="754"/>
                </a:lnTo>
                <a:lnTo>
                  <a:pt x="506" y="755"/>
                </a:lnTo>
                <a:lnTo>
                  <a:pt x="506" y="756"/>
                </a:lnTo>
                <a:lnTo>
                  <a:pt x="506" y="757"/>
                </a:lnTo>
                <a:lnTo>
                  <a:pt x="506" y="758"/>
                </a:lnTo>
                <a:lnTo>
                  <a:pt x="506" y="759"/>
                </a:lnTo>
                <a:lnTo>
                  <a:pt x="506" y="760"/>
                </a:lnTo>
                <a:lnTo>
                  <a:pt x="506" y="761"/>
                </a:lnTo>
                <a:lnTo>
                  <a:pt x="506" y="764"/>
                </a:lnTo>
                <a:lnTo>
                  <a:pt x="506" y="768"/>
                </a:lnTo>
                <a:lnTo>
                  <a:pt x="506" y="770"/>
                </a:lnTo>
                <a:lnTo>
                  <a:pt x="506" y="772"/>
                </a:lnTo>
                <a:lnTo>
                  <a:pt x="506" y="773"/>
                </a:lnTo>
                <a:lnTo>
                  <a:pt x="507" y="775"/>
                </a:lnTo>
                <a:lnTo>
                  <a:pt x="506" y="777"/>
                </a:lnTo>
                <a:lnTo>
                  <a:pt x="506" y="779"/>
                </a:lnTo>
                <a:lnTo>
                  <a:pt x="506" y="780"/>
                </a:lnTo>
                <a:lnTo>
                  <a:pt x="505" y="781"/>
                </a:lnTo>
                <a:lnTo>
                  <a:pt x="505" y="782"/>
                </a:lnTo>
                <a:lnTo>
                  <a:pt x="505" y="783"/>
                </a:lnTo>
                <a:lnTo>
                  <a:pt x="505" y="784"/>
                </a:lnTo>
                <a:lnTo>
                  <a:pt x="505" y="785"/>
                </a:lnTo>
                <a:lnTo>
                  <a:pt x="505" y="785"/>
                </a:lnTo>
                <a:lnTo>
                  <a:pt x="505" y="788"/>
                </a:lnTo>
                <a:lnTo>
                  <a:pt x="505" y="790"/>
                </a:lnTo>
                <a:lnTo>
                  <a:pt x="505" y="792"/>
                </a:lnTo>
                <a:lnTo>
                  <a:pt x="509" y="792"/>
                </a:lnTo>
                <a:lnTo>
                  <a:pt x="510" y="792"/>
                </a:lnTo>
                <a:lnTo>
                  <a:pt x="511" y="792"/>
                </a:lnTo>
                <a:lnTo>
                  <a:pt x="511" y="790"/>
                </a:lnTo>
                <a:lnTo>
                  <a:pt x="511" y="788"/>
                </a:lnTo>
                <a:lnTo>
                  <a:pt x="512" y="788"/>
                </a:lnTo>
                <a:lnTo>
                  <a:pt x="513" y="788"/>
                </a:lnTo>
                <a:lnTo>
                  <a:pt x="513" y="788"/>
                </a:lnTo>
                <a:lnTo>
                  <a:pt x="514" y="788"/>
                </a:lnTo>
                <a:lnTo>
                  <a:pt x="515" y="788"/>
                </a:lnTo>
                <a:lnTo>
                  <a:pt x="516" y="788"/>
                </a:lnTo>
                <a:lnTo>
                  <a:pt x="517" y="788"/>
                </a:lnTo>
                <a:lnTo>
                  <a:pt x="517" y="780"/>
                </a:lnTo>
                <a:lnTo>
                  <a:pt x="517" y="779"/>
                </a:lnTo>
                <a:lnTo>
                  <a:pt x="522" y="779"/>
                </a:lnTo>
                <a:lnTo>
                  <a:pt x="525" y="779"/>
                </a:lnTo>
                <a:lnTo>
                  <a:pt x="526" y="779"/>
                </a:lnTo>
                <a:lnTo>
                  <a:pt x="528" y="779"/>
                </a:lnTo>
                <a:lnTo>
                  <a:pt x="529" y="779"/>
                </a:lnTo>
                <a:lnTo>
                  <a:pt x="530" y="779"/>
                </a:lnTo>
                <a:lnTo>
                  <a:pt x="530" y="773"/>
                </a:lnTo>
                <a:lnTo>
                  <a:pt x="537" y="773"/>
                </a:lnTo>
                <a:lnTo>
                  <a:pt x="537" y="776"/>
                </a:lnTo>
                <a:lnTo>
                  <a:pt x="545" y="776"/>
                </a:lnTo>
                <a:lnTo>
                  <a:pt x="546" y="776"/>
                </a:lnTo>
                <a:lnTo>
                  <a:pt x="558" y="776"/>
                </a:lnTo>
                <a:lnTo>
                  <a:pt x="558" y="773"/>
                </a:lnTo>
                <a:lnTo>
                  <a:pt x="559" y="769"/>
                </a:lnTo>
                <a:lnTo>
                  <a:pt x="558" y="767"/>
                </a:lnTo>
                <a:lnTo>
                  <a:pt x="558" y="766"/>
                </a:lnTo>
                <a:lnTo>
                  <a:pt x="558" y="765"/>
                </a:lnTo>
                <a:lnTo>
                  <a:pt x="557" y="764"/>
                </a:lnTo>
                <a:lnTo>
                  <a:pt x="557" y="762"/>
                </a:lnTo>
                <a:lnTo>
                  <a:pt x="557" y="761"/>
                </a:lnTo>
                <a:lnTo>
                  <a:pt x="556" y="761"/>
                </a:lnTo>
                <a:lnTo>
                  <a:pt x="556" y="761"/>
                </a:lnTo>
                <a:lnTo>
                  <a:pt x="556" y="760"/>
                </a:lnTo>
                <a:lnTo>
                  <a:pt x="555" y="758"/>
                </a:lnTo>
                <a:lnTo>
                  <a:pt x="555" y="757"/>
                </a:lnTo>
                <a:lnTo>
                  <a:pt x="552" y="754"/>
                </a:lnTo>
                <a:lnTo>
                  <a:pt x="550" y="753"/>
                </a:lnTo>
                <a:lnTo>
                  <a:pt x="549" y="751"/>
                </a:lnTo>
                <a:lnTo>
                  <a:pt x="549" y="750"/>
                </a:lnTo>
                <a:lnTo>
                  <a:pt x="548" y="750"/>
                </a:lnTo>
                <a:lnTo>
                  <a:pt x="545" y="749"/>
                </a:lnTo>
                <a:lnTo>
                  <a:pt x="542" y="749"/>
                </a:lnTo>
                <a:lnTo>
                  <a:pt x="541" y="749"/>
                </a:lnTo>
                <a:lnTo>
                  <a:pt x="540" y="749"/>
                </a:lnTo>
                <a:lnTo>
                  <a:pt x="538" y="749"/>
                </a:lnTo>
                <a:lnTo>
                  <a:pt x="537" y="749"/>
                </a:lnTo>
                <a:lnTo>
                  <a:pt x="537" y="748"/>
                </a:lnTo>
                <a:lnTo>
                  <a:pt x="537" y="745"/>
                </a:lnTo>
                <a:lnTo>
                  <a:pt x="537" y="744"/>
                </a:lnTo>
                <a:lnTo>
                  <a:pt x="537" y="741"/>
                </a:lnTo>
                <a:lnTo>
                  <a:pt x="545" y="741"/>
                </a:lnTo>
                <a:lnTo>
                  <a:pt x="545" y="737"/>
                </a:lnTo>
                <a:lnTo>
                  <a:pt x="544" y="737"/>
                </a:lnTo>
                <a:lnTo>
                  <a:pt x="542" y="737"/>
                </a:lnTo>
                <a:lnTo>
                  <a:pt x="541" y="737"/>
                </a:lnTo>
                <a:lnTo>
                  <a:pt x="540" y="737"/>
                </a:lnTo>
                <a:lnTo>
                  <a:pt x="539" y="737"/>
                </a:lnTo>
                <a:lnTo>
                  <a:pt x="537" y="737"/>
                </a:lnTo>
                <a:lnTo>
                  <a:pt x="537" y="737"/>
                </a:lnTo>
                <a:lnTo>
                  <a:pt x="535" y="737"/>
                </a:lnTo>
                <a:lnTo>
                  <a:pt x="532" y="736"/>
                </a:lnTo>
                <a:lnTo>
                  <a:pt x="528" y="736"/>
                </a:lnTo>
                <a:lnTo>
                  <a:pt x="526" y="736"/>
                </a:lnTo>
                <a:lnTo>
                  <a:pt x="523" y="736"/>
                </a:lnTo>
                <a:lnTo>
                  <a:pt x="523" y="737"/>
                </a:lnTo>
                <a:lnTo>
                  <a:pt x="522" y="737"/>
                </a:lnTo>
                <a:lnTo>
                  <a:pt x="521" y="737"/>
                </a:lnTo>
                <a:lnTo>
                  <a:pt x="520" y="737"/>
                </a:lnTo>
                <a:lnTo>
                  <a:pt x="519" y="737"/>
                </a:lnTo>
                <a:lnTo>
                  <a:pt x="518" y="737"/>
                </a:lnTo>
                <a:lnTo>
                  <a:pt x="517" y="737"/>
                </a:lnTo>
                <a:lnTo>
                  <a:pt x="516" y="737"/>
                </a:lnTo>
                <a:lnTo>
                  <a:pt x="515" y="737"/>
                </a:lnTo>
                <a:lnTo>
                  <a:pt x="513" y="737"/>
                </a:lnTo>
                <a:lnTo>
                  <a:pt x="512" y="737"/>
                </a:lnTo>
                <a:lnTo>
                  <a:pt x="511" y="737"/>
                </a:lnTo>
                <a:lnTo>
                  <a:pt x="510" y="737"/>
                </a:lnTo>
                <a:lnTo>
                  <a:pt x="509" y="737"/>
                </a:lnTo>
                <a:lnTo>
                  <a:pt x="508" y="737"/>
                </a:lnTo>
                <a:lnTo>
                  <a:pt x="507" y="737"/>
                </a:lnTo>
                <a:lnTo>
                  <a:pt x="506" y="737"/>
                </a:lnTo>
                <a:lnTo>
                  <a:pt x="505" y="737"/>
                </a:lnTo>
                <a:lnTo>
                  <a:pt x="504" y="737"/>
                </a:lnTo>
                <a:lnTo>
                  <a:pt x="503" y="737"/>
                </a:lnTo>
                <a:lnTo>
                  <a:pt x="498" y="737"/>
                </a:lnTo>
                <a:lnTo>
                  <a:pt x="496" y="737"/>
                </a:lnTo>
                <a:lnTo>
                  <a:pt x="495" y="737"/>
                </a:lnTo>
                <a:lnTo>
                  <a:pt x="494" y="737"/>
                </a:lnTo>
                <a:lnTo>
                  <a:pt x="489" y="737"/>
                </a:lnTo>
                <a:lnTo>
                  <a:pt x="488" y="737"/>
                </a:lnTo>
                <a:lnTo>
                  <a:pt x="483" y="737"/>
                </a:lnTo>
                <a:lnTo>
                  <a:pt x="480" y="737"/>
                </a:lnTo>
                <a:lnTo>
                  <a:pt x="471" y="737"/>
                </a:lnTo>
                <a:lnTo>
                  <a:pt x="468" y="737"/>
                </a:lnTo>
                <a:lnTo>
                  <a:pt x="467" y="737"/>
                </a:lnTo>
                <a:lnTo>
                  <a:pt x="462" y="737"/>
                </a:lnTo>
                <a:lnTo>
                  <a:pt x="461" y="737"/>
                </a:lnTo>
                <a:lnTo>
                  <a:pt x="458" y="737"/>
                </a:lnTo>
                <a:lnTo>
                  <a:pt x="457" y="736"/>
                </a:lnTo>
                <a:lnTo>
                  <a:pt x="454" y="736"/>
                </a:lnTo>
                <a:lnTo>
                  <a:pt x="449" y="736"/>
                </a:lnTo>
                <a:lnTo>
                  <a:pt x="448" y="736"/>
                </a:lnTo>
                <a:lnTo>
                  <a:pt x="447" y="736"/>
                </a:lnTo>
                <a:lnTo>
                  <a:pt x="444" y="736"/>
                </a:lnTo>
                <a:lnTo>
                  <a:pt x="436" y="737"/>
                </a:lnTo>
                <a:lnTo>
                  <a:pt x="436" y="741"/>
                </a:lnTo>
                <a:lnTo>
                  <a:pt x="436" y="742"/>
                </a:lnTo>
                <a:lnTo>
                  <a:pt x="435" y="742"/>
                </a:lnTo>
                <a:lnTo>
                  <a:pt x="435" y="743"/>
                </a:lnTo>
                <a:lnTo>
                  <a:pt x="435" y="744"/>
                </a:lnTo>
                <a:lnTo>
                  <a:pt x="435" y="745"/>
                </a:lnTo>
                <a:lnTo>
                  <a:pt x="435" y="746"/>
                </a:lnTo>
                <a:lnTo>
                  <a:pt x="435" y="747"/>
                </a:lnTo>
                <a:lnTo>
                  <a:pt x="435" y="748"/>
                </a:lnTo>
                <a:lnTo>
                  <a:pt x="435" y="749"/>
                </a:lnTo>
                <a:lnTo>
                  <a:pt x="434" y="749"/>
                </a:lnTo>
                <a:lnTo>
                  <a:pt x="433" y="749"/>
                </a:lnTo>
                <a:lnTo>
                  <a:pt x="433" y="749"/>
                </a:lnTo>
                <a:lnTo>
                  <a:pt x="433" y="750"/>
                </a:lnTo>
                <a:lnTo>
                  <a:pt x="433" y="751"/>
                </a:lnTo>
                <a:lnTo>
                  <a:pt x="433" y="752"/>
                </a:lnTo>
                <a:lnTo>
                  <a:pt x="433" y="753"/>
                </a:lnTo>
                <a:lnTo>
                  <a:pt x="433" y="754"/>
                </a:lnTo>
                <a:lnTo>
                  <a:pt x="433" y="755"/>
                </a:lnTo>
                <a:lnTo>
                  <a:pt x="433" y="754"/>
                </a:lnTo>
                <a:lnTo>
                  <a:pt x="432" y="754"/>
                </a:lnTo>
                <a:lnTo>
                  <a:pt x="431" y="754"/>
                </a:lnTo>
                <a:lnTo>
                  <a:pt x="431" y="756"/>
                </a:lnTo>
                <a:lnTo>
                  <a:pt x="431" y="757"/>
                </a:lnTo>
                <a:lnTo>
                  <a:pt x="431" y="758"/>
                </a:lnTo>
                <a:lnTo>
                  <a:pt x="431" y="759"/>
                </a:lnTo>
                <a:lnTo>
                  <a:pt x="431" y="760"/>
                </a:lnTo>
                <a:lnTo>
                  <a:pt x="431" y="761"/>
                </a:lnTo>
                <a:lnTo>
                  <a:pt x="430" y="761"/>
                </a:lnTo>
                <a:lnTo>
                  <a:pt x="430" y="761"/>
                </a:lnTo>
                <a:lnTo>
                  <a:pt x="430" y="762"/>
                </a:lnTo>
                <a:lnTo>
                  <a:pt x="431" y="765"/>
                </a:lnTo>
                <a:lnTo>
                  <a:pt x="431" y="766"/>
                </a:lnTo>
                <a:lnTo>
                  <a:pt x="430" y="767"/>
                </a:lnTo>
                <a:lnTo>
                  <a:pt x="430" y="768"/>
                </a:lnTo>
                <a:lnTo>
                  <a:pt x="431" y="768"/>
                </a:lnTo>
                <a:lnTo>
                  <a:pt x="432" y="768"/>
                </a:lnTo>
                <a:lnTo>
                  <a:pt x="433" y="768"/>
                </a:lnTo>
                <a:lnTo>
                  <a:pt x="433" y="769"/>
                </a:lnTo>
                <a:lnTo>
                  <a:pt x="433" y="770"/>
                </a:lnTo>
                <a:lnTo>
                  <a:pt x="433" y="771"/>
                </a:lnTo>
                <a:lnTo>
                  <a:pt x="433" y="772"/>
                </a:lnTo>
                <a:lnTo>
                  <a:pt x="433" y="773"/>
                </a:lnTo>
                <a:lnTo>
                  <a:pt x="435" y="773"/>
                </a:lnTo>
                <a:lnTo>
                  <a:pt x="437" y="773"/>
                </a:lnTo>
                <a:lnTo>
                  <a:pt x="438" y="773"/>
                </a:lnTo>
                <a:lnTo>
                  <a:pt x="438" y="773"/>
                </a:lnTo>
                <a:lnTo>
                  <a:pt x="438" y="774"/>
                </a:lnTo>
                <a:lnTo>
                  <a:pt x="437" y="775"/>
                </a:lnTo>
                <a:lnTo>
                  <a:pt x="436" y="775"/>
                </a:lnTo>
                <a:lnTo>
                  <a:pt x="435" y="775"/>
                </a:lnTo>
                <a:lnTo>
                  <a:pt x="435" y="776"/>
                </a:lnTo>
                <a:lnTo>
                  <a:pt x="435" y="777"/>
                </a:lnTo>
                <a:lnTo>
                  <a:pt x="435" y="778"/>
                </a:lnTo>
                <a:lnTo>
                  <a:pt x="435" y="779"/>
                </a:lnTo>
                <a:lnTo>
                  <a:pt x="433" y="779"/>
                </a:lnTo>
                <a:lnTo>
                  <a:pt x="430" y="779"/>
                </a:lnTo>
                <a:lnTo>
                  <a:pt x="430" y="782"/>
                </a:lnTo>
                <a:lnTo>
                  <a:pt x="431" y="782"/>
                </a:lnTo>
                <a:lnTo>
                  <a:pt x="431" y="783"/>
                </a:lnTo>
                <a:lnTo>
                  <a:pt x="432" y="783"/>
                </a:lnTo>
                <a:lnTo>
                  <a:pt x="433" y="784"/>
                </a:lnTo>
                <a:lnTo>
                  <a:pt x="431" y="785"/>
                </a:lnTo>
                <a:lnTo>
                  <a:pt x="430" y="785"/>
                </a:lnTo>
                <a:lnTo>
                  <a:pt x="430" y="785"/>
                </a:lnTo>
                <a:lnTo>
                  <a:pt x="430" y="786"/>
                </a:lnTo>
                <a:lnTo>
                  <a:pt x="430" y="787"/>
                </a:lnTo>
                <a:lnTo>
                  <a:pt x="430" y="788"/>
                </a:lnTo>
                <a:lnTo>
                  <a:pt x="430" y="791"/>
                </a:lnTo>
                <a:close/>
                <a:moveTo>
                  <a:pt x="453" y="828"/>
                </a:moveTo>
                <a:lnTo>
                  <a:pt x="453" y="830"/>
                </a:lnTo>
                <a:lnTo>
                  <a:pt x="454" y="833"/>
                </a:lnTo>
                <a:lnTo>
                  <a:pt x="456" y="833"/>
                </a:lnTo>
                <a:lnTo>
                  <a:pt x="456" y="827"/>
                </a:lnTo>
                <a:lnTo>
                  <a:pt x="456" y="826"/>
                </a:lnTo>
                <a:lnTo>
                  <a:pt x="455" y="826"/>
                </a:lnTo>
                <a:lnTo>
                  <a:pt x="454" y="826"/>
                </a:lnTo>
                <a:lnTo>
                  <a:pt x="453" y="826"/>
                </a:lnTo>
                <a:lnTo>
                  <a:pt x="453" y="827"/>
                </a:lnTo>
                <a:lnTo>
                  <a:pt x="453" y="828"/>
                </a:lnTo>
                <a:close/>
                <a:moveTo>
                  <a:pt x="465" y="411"/>
                </a:moveTo>
                <a:lnTo>
                  <a:pt x="466" y="412"/>
                </a:lnTo>
                <a:lnTo>
                  <a:pt x="467" y="412"/>
                </a:lnTo>
                <a:lnTo>
                  <a:pt x="467" y="411"/>
                </a:lnTo>
                <a:lnTo>
                  <a:pt x="466" y="411"/>
                </a:lnTo>
                <a:lnTo>
                  <a:pt x="464" y="411"/>
                </a:lnTo>
                <a:lnTo>
                  <a:pt x="465" y="411"/>
                </a:lnTo>
                <a:close/>
                <a:moveTo>
                  <a:pt x="468" y="806"/>
                </a:moveTo>
                <a:lnTo>
                  <a:pt x="468" y="809"/>
                </a:lnTo>
                <a:lnTo>
                  <a:pt x="468" y="819"/>
                </a:lnTo>
                <a:lnTo>
                  <a:pt x="468" y="822"/>
                </a:lnTo>
                <a:lnTo>
                  <a:pt x="471" y="822"/>
                </a:lnTo>
                <a:lnTo>
                  <a:pt x="473" y="822"/>
                </a:lnTo>
                <a:lnTo>
                  <a:pt x="473" y="820"/>
                </a:lnTo>
                <a:lnTo>
                  <a:pt x="473" y="815"/>
                </a:lnTo>
                <a:lnTo>
                  <a:pt x="472" y="806"/>
                </a:lnTo>
                <a:lnTo>
                  <a:pt x="470" y="806"/>
                </a:lnTo>
                <a:lnTo>
                  <a:pt x="469" y="806"/>
                </a:lnTo>
                <a:lnTo>
                  <a:pt x="468" y="806"/>
                </a:lnTo>
                <a:close/>
                <a:moveTo>
                  <a:pt x="473" y="839"/>
                </a:moveTo>
                <a:lnTo>
                  <a:pt x="475" y="839"/>
                </a:lnTo>
                <a:lnTo>
                  <a:pt x="477" y="839"/>
                </a:lnTo>
                <a:lnTo>
                  <a:pt x="477" y="838"/>
                </a:lnTo>
                <a:lnTo>
                  <a:pt x="477" y="832"/>
                </a:lnTo>
                <a:lnTo>
                  <a:pt x="475" y="832"/>
                </a:lnTo>
                <a:lnTo>
                  <a:pt x="474" y="832"/>
                </a:lnTo>
                <a:lnTo>
                  <a:pt x="473" y="832"/>
                </a:lnTo>
                <a:lnTo>
                  <a:pt x="473" y="839"/>
                </a:lnTo>
                <a:close/>
                <a:moveTo>
                  <a:pt x="514" y="672"/>
                </a:moveTo>
                <a:lnTo>
                  <a:pt x="515" y="672"/>
                </a:lnTo>
                <a:lnTo>
                  <a:pt x="516" y="672"/>
                </a:lnTo>
                <a:lnTo>
                  <a:pt x="516" y="673"/>
                </a:lnTo>
                <a:lnTo>
                  <a:pt x="516" y="674"/>
                </a:lnTo>
                <a:lnTo>
                  <a:pt x="516" y="675"/>
                </a:lnTo>
                <a:lnTo>
                  <a:pt x="516" y="676"/>
                </a:lnTo>
                <a:lnTo>
                  <a:pt x="516" y="676"/>
                </a:lnTo>
                <a:lnTo>
                  <a:pt x="516" y="677"/>
                </a:lnTo>
                <a:lnTo>
                  <a:pt x="516" y="678"/>
                </a:lnTo>
                <a:lnTo>
                  <a:pt x="516" y="679"/>
                </a:lnTo>
                <a:lnTo>
                  <a:pt x="516" y="680"/>
                </a:lnTo>
                <a:lnTo>
                  <a:pt x="516" y="681"/>
                </a:lnTo>
                <a:lnTo>
                  <a:pt x="516" y="682"/>
                </a:lnTo>
                <a:lnTo>
                  <a:pt x="516" y="683"/>
                </a:lnTo>
                <a:lnTo>
                  <a:pt x="516" y="684"/>
                </a:lnTo>
                <a:lnTo>
                  <a:pt x="516" y="685"/>
                </a:lnTo>
                <a:lnTo>
                  <a:pt x="516" y="686"/>
                </a:lnTo>
                <a:lnTo>
                  <a:pt x="516" y="687"/>
                </a:lnTo>
                <a:lnTo>
                  <a:pt x="516" y="688"/>
                </a:lnTo>
                <a:lnTo>
                  <a:pt x="516" y="688"/>
                </a:lnTo>
                <a:lnTo>
                  <a:pt x="516" y="689"/>
                </a:lnTo>
                <a:lnTo>
                  <a:pt x="516" y="690"/>
                </a:lnTo>
                <a:lnTo>
                  <a:pt x="516" y="691"/>
                </a:lnTo>
                <a:lnTo>
                  <a:pt x="516" y="692"/>
                </a:lnTo>
                <a:lnTo>
                  <a:pt x="516" y="693"/>
                </a:lnTo>
                <a:lnTo>
                  <a:pt x="518" y="693"/>
                </a:lnTo>
                <a:lnTo>
                  <a:pt x="518" y="694"/>
                </a:lnTo>
                <a:lnTo>
                  <a:pt x="520" y="694"/>
                </a:lnTo>
                <a:lnTo>
                  <a:pt x="520" y="695"/>
                </a:lnTo>
                <a:lnTo>
                  <a:pt x="520" y="696"/>
                </a:lnTo>
                <a:lnTo>
                  <a:pt x="522" y="696"/>
                </a:lnTo>
                <a:lnTo>
                  <a:pt x="524" y="696"/>
                </a:lnTo>
                <a:lnTo>
                  <a:pt x="524" y="695"/>
                </a:lnTo>
                <a:lnTo>
                  <a:pt x="524" y="694"/>
                </a:lnTo>
                <a:lnTo>
                  <a:pt x="525" y="694"/>
                </a:lnTo>
                <a:lnTo>
                  <a:pt x="525" y="694"/>
                </a:lnTo>
                <a:lnTo>
                  <a:pt x="526" y="694"/>
                </a:lnTo>
                <a:lnTo>
                  <a:pt x="526" y="696"/>
                </a:lnTo>
                <a:lnTo>
                  <a:pt x="530" y="696"/>
                </a:lnTo>
                <a:lnTo>
                  <a:pt x="530" y="695"/>
                </a:lnTo>
                <a:lnTo>
                  <a:pt x="530" y="694"/>
                </a:lnTo>
                <a:lnTo>
                  <a:pt x="531" y="694"/>
                </a:lnTo>
                <a:lnTo>
                  <a:pt x="532" y="694"/>
                </a:lnTo>
                <a:lnTo>
                  <a:pt x="532" y="695"/>
                </a:lnTo>
                <a:lnTo>
                  <a:pt x="532" y="696"/>
                </a:lnTo>
                <a:lnTo>
                  <a:pt x="533" y="696"/>
                </a:lnTo>
                <a:lnTo>
                  <a:pt x="534" y="696"/>
                </a:lnTo>
                <a:lnTo>
                  <a:pt x="535" y="696"/>
                </a:lnTo>
                <a:lnTo>
                  <a:pt x="536" y="696"/>
                </a:lnTo>
                <a:lnTo>
                  <a:pt x="536" y="695"/>
                </a:lnTo>
                <a:lnTo>
                  <a:pt x="537" y="695"/>
                </a:lnTo>
                <a:lnTo>
                  <a:pt x="537" y="695"/>
                </a:lnTo>
                <a:lnTo>
                  <a:pt x="538" y="695"/>
                </a:lnTo>
                <a:lnTo>
                  <a:pt x="539" y="695"/>
                </a:lnTo>
                <a:lnTo>
                  <a:pt x="540" y="695"/>
                </a:lnTo>
                <a:lnTo>
                  <a:pt x="544" y="695"/>
                </a:lnTo>
                <a:lnTo>
                  <a:pt x="546" y="695"/>
                </a:lnTo>
                <a:lnTo>
                  <a:pt x="546" y="693"/>
                </a:lnTo>
                <a:lnTo>
                  <a:pt x="546" y="692"/>
                </a:lnTo>
                <a:lnTo>
                  <a:pt x="548" y="692"/>
                </a:lnTo>
                <a:lnTo>
                  <a:pt x="548" y="688"/>
                </a:lnTo>
                <a:lnTo>
                  <a:pt x="548" y="687"/>
                </a:lnTo>
                <a:lnTo>
                  <a:pt x="548" y="685"/>
                </a:lnTo>
                <a:lnTo>
                  <a:pt x="548" y="684"/>
                </a:lnTo>
                <a:lnTo>
                  <a:pt x="548" y="682"/>
                </a:lnTo>
                <a:lnTo>
                  <a:pt x="547" y="680"/>
                </a:lnTo>
                <a:lnTo>
                  <a:pt x="547" y="678"/>
                </a:lnTo>
                <a:lnTo>
                  <a:pt x="546" y="677"/>
                </a:lnTo>
                <a:lnTo>
                  <a:pt x="545" y="672"/>
                </a:lnTo>
                <a:lnTo>
                  <a:pt x="544" y="670"/>
                </a:lnTo>
                <a:lnTo>
                  <a:pt x="544" y="669"/>
                </a:lnTo>
                <a:lnTo>
                  <a:pt x="544" y="668"/>
                </a:lnTo>
                <a:lnTo>
                  <a:pt x="544" y="666"/>
                </a:lnTo>
                <a:lnTo>
                  <a:pt x="542" y="666"/>
                </a:lnTo>
                <a:lnTo>
                  <a:pt x="542" y="664"/>
                </a:lnTo>
                <a:lnTo>
                  <a:pt x="542" y="664"/>
                </a:lnTo>
                <a:lnTo>
                  <a:pt x="542" y="661"/>
                </a:lnTo>
                <a:lnTo>
                  <a:pt x="542" y="660"/>
                </a:lnTo>
                <a:lnTo>
                  <a:pt x="541" y="660"/>
                </a:lnTo>
                <a:lnTo>
                  <a:pt x="540" y="660"/>
                </a:lnTo>
                <a:lnTo>
                  <a:pt x="539" y="660"/>
                </a:lnTo>
                <a:lnTo>
                  <a:pt x="538" y="660"/>
                </a:lnTo>
                <a:lnTo>
                  <a:pt x="537" y="660"/>
                </a:lnTo>
                <a:lnTo>
                  <a:pt x="537" y="660"/>
                </a:lnTo>
                <a:lnTo>
                  <a:pt x="536" y="660"/>
                </a:lnTo>
                <a:lnTo>
                  <a:pt x="535" y="660"/>
                </a:lnTo>
                <a:lnTo>
                  <a:pt x="535" y="659"/>
                </a:lnTo>
                <a:lnTo>
                  <a:pt x="534" y="659"/>
                </a:lnTo>
                <a:lnTo>
                  <a:pt x="533" y="659"/>
                </a:lnTo>
                <a:lnTo>
                  <a:pt x="532" y="659"/>
                </a:lnTo>
                <a:lnTo>
                  <a:pt x="532" y="660"/>
                </a:lnTo>
                <a:lnTo>
                  <a:pt x="531" y="660"/>
                </a:lnTo>
                <a:lnTo>
                  <a:pt x="531" y="661"/>
                </a:lnTo>
                <a:lnTo>
                  <a:pt x="530" y="660"/>
                </a:lnTo>
                <a:lnTo>
                  <a:pt x="529" y="661"/>
                </a:lnTo>
                <a:lnTo>
                  <a:pt x="528" y="661"/>
                </a:lnTo>
                <a:lnTo>
                  <a:pt x="527" y="661"/>
                </a:lnTo>
                <a:lnTo>
                  <a:pt x="527" y="662"/>
                </a:lnTo>
                <a:lnTo>
                  <a:pt x="527" y="663"/>
                </a:lnTo>
                <a:lnTo>
                  <a:pt x="527" y="664"/>
                </a:lnTo>
                <a:lnTo>
                  <a:pt x="527" y="664"/>
                </a:lnTo>
                <a:lnTo>
                  <a:pt x="527" y="665"/>
                </a:lnTo>
                <a:lnTo>
                  <a:pt x="527" y="666"/>
                </a:lnTo>
                <a:lnTo>
                  <a:pt x="526" y="666"/>
                </a:lnTo>
                <a:lnTo>
                  <a:pt x="525" y="666"/>
                </a:lnTo>
                <a:lnTo>
                  <a:pt x="525" y="666"/>
                </a:lnTo>
                <a:lnTo>
                  <a:pt x="525" y="667"/>
                </a:lnTo>
                <a:lnTo>
                  <a:pt x="525" y="668"/>
                </a:lnTo>
                <a:lnTo>
                  <a:pt x="525" y="669"/>
                </a:lnTo>
                <a:lnTo>
                  <a:pt x="525" y="672"/>
                </a:lnTo>
                <a:lnTo>
                  <a:pt x="524" y="672"/>
                </a:lnTo>
                <a:lnTo>
                  <a:pt x="522" y="671"/>
                </a:lnTo>
                <a:lnTo>
                  <a:pt x="519" y="671"/>
                </a:lnTo>
                <a:lnTo>
                  <a:pt x="514" y="671"/>
                </a:lnTo>
                <a:lnTo>
                  <a:pt x="514" y="672"/>
                </a:lnTo>
                <a:close/>
                <a:moveTo>
                  <a:pt x="528" y="455"/>
                </a:moveTo>
                <a:lnTo>
                  <a:pt x="531" y="457"/>
                </a:lnTo>
                <a:lnTo>
                  <a:pt x="532" y="458"/>
                </a:lnTo>
                <a:lnTo>
                  <a:pt x="535" y="460"/>
                </a:lnTo>
                <a:lnTo>
                  <a:pt x="536" y="460"/>
                </a:lnTo>
                <a:lnTo>
                  <a:pt x="536" y="460"/>
                </a:lnTo>
                <a:lnTo>
                  <a:pt x="536" y="460"/>
                </a:lnTo>
                <a:lnTo>
                  <a:pt x="537" y="460"/>
                </a:lnTo>
                <a:lnTo>
                  <a:pt x="537" y="459"/>
                </a:lnTo>
                <a:lnTo>
                  <a:pt x="537" y="458"/>
                </a:lnTo>
                <a:lnTo>
                  <a:pt x="538" y="455"/>
                </a:lnTo>
                <a:lnTo>
                  <a:pt x="537" y="455"/>
                </a:lnTo>
                <a:lnTo>
                  <a:pt x="537" y="455"/>
                </a:lnTo>
                <a:lnTo>
                  <a:pt x="537" y="454"/>
                </a:lnTo>
                <a:lnTo>
                  <a:pt x="536" y="454"/>
                </a:lnTo>
                <a:lnTo>
                  <a:pt x="535" y="454"/>
                </a:lnTo>
                <a:lnTo>
                  <a:pt x="534" y="454"/>
                </a:lnTo>
                <a:lnTo>
                  <a:pt x="533" y="454"/>
                </a:lnTo>
                <a:lnTo>
                  <a:pt x="532" y="454"/>
                </a:lnTo>
                <a:lnTo>
                  <a:pt x="531" y="454"/>
                </a:lnTo>
                <a:lnTo>
                  <a:pt x="530" y="454"/>
                </a:lnTo>
                <a:lnTo>
                  <a:pt x="530" y="453"/>
                </a:lnTo>
                <a:lnTo>
                  <a:pt x="529" y="453"/>
                </a:lnTo>
                <a:lnTo>
                  <a:pt x="529" y="454"/>
                </a:lnTo>
                <a:lnTo>
                  <a:pt x="528" y="454"/>
                </a:lnTo>
                <a:lnTo>
                  <a:pt x="528" y="455"/>
                </a:lnTo>
                <a:close/>
                <a:moveTo>
                  <a:pt x="603" y="988"/>
                </a:moveTo>
                <a:lnTo>
                  <a:pt x="603" y="991"/>
                </a:lnTo>
                <a:lnTo>
                  <a:pt x="605" y="991"/>
                </a:lnTo>
                <a:lnTo>
                  <a:pt x="607" y="991"/>
                </a:lnTo>
                <a:lnTo>
                  <a:pt x="607" y="992"/>
                </a:lnTo>
                <a:lnTo>
                  <a:pt x="607" y="993"/>
                </a:lnTo>
                <a:lnTo>
                  <a:pt x="607" y="994"/>
                </a:lnTo>
                <a:lnTo>
                  <a:pt x="606" y="994"/>
                </a:lnTo>
                <a:lnTo>
                  <a:pt x="605" y="994"/>
                </a:lnTo>
                <a:lnTo>
                  <a:pt x="605" y="995"/>
                </a:lnTo>
                <a:lnTo>
                  <a:pt x="605" y="996"/>
                </a:lnTo>
                <a:lnTo>
                  <a:pt x="605" y="997"/>
                </a:lnTo>
                <a:lnTo>
                  <a:pt x="605" y="998"/>
                </a:lnTo>
                <a:lnTo>
                  <a:pt x="604" y="998"/>
                </a:lnTo>
                <a:lnTo>
                  <a:pt x="603" y="997"/>
                </a:lnTo>
                <a:lnTo>
                  <a:pt x="603" y="998"/>
                </a:lnTo>
                <a:lnTo>
                  <a:pt x="603" y="999"/>
                </a:lnTo>
                <a:lnTo>
                  <a:pt x="603" y="1000"/>
                </a:lnTo>
                <a:lnTo>
                  <a:pt x="603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3"/>
                </a:lnTo>
                <a:lnTo>
                  <a:pt x="604" y="1004"/>
                </a:lnTo>
                <a:lnTo>
                  <a:pt x="604" y="1005"/>
                </a:lnTo>
                <a:lnTo>
                  <a:pt x="604" y="1008"/>
                </a:lnTo>
                <a:lnTo>
                  <a:pt x="606" y="1008"/>
                </a:lnTo>
                <a:lnTo>
                  <a:pt x="609" y="1007"/>
                </a:lnTo>
                <a:lnTo>
                  <a:pt x="614" y="1007"/>
                </a:lnTo>
                <a:lnTo>
                  <a:pt x="615" y="1007"/>
                </a:lnTo>
                <a:lnTo>
                  <a:pt x="617" y="1007"/>
                </a:lnTo>
                <a:lnTo>
                  <a:pt x="620" y="1006"/>
                </a:lnTo>
                <a:lnTo>
                  <a:pt x="624" y="1006"/>
                </a:lnTo>
                <a:lnTo>
                  <a:pt x="632" y="1005"/>
                </a:lnTo>
                <a:lnTo>
                  <a:pt x="633" y="1005"/>
                </a:lnTo>
                <a:lnTo>
                  <a:pt x="638" y="1005"/>
                </a:lnTo>
                <a:lnTo>
                  <a:pt x="638" y="1004"/>
                </a:lnTo>
                <a:lnTo>
                  <a:pt x="638" y="1003"/>
                </a:lnTo>
                <a:lnTo>
                  <a:pt x="638" y="1001"/>
                </a:lnTo>
                <a:lnTo>
                  <a:pt x="638" y="1000"/>
                </a:lnTo>
                <a:lnTo>
                  <a:pt x="638" y="999"/>
                </a:lnTo>
                <a:lnTo>
                  <a:pt x="638" y="998"/>
                </a:lnTo>
                <a:lnTo>
                  <a:pt x="638" y="997"/>
                </a:lnTo>
                <a:lnTo>
                  <a:pt x="638" y="996"/>
                </a:lnTo>
                <a:lnTo>
                  <a:pt x="638" y="995"/>
                </a:lnTo>
                <a:lnTo>
                  <a:pt x="638" y="991"/>
                </a:lnTo>
                <a:lnTo>
                  <a:pt x="638" y="988"/>
                </a:lnTo>
                <a:lnTo>
                  <a:pt x="637" y="983"/>
                </a:lnTo>
                <a:lnTo>
                  <a:pt x="639" y="983"/>
                </a:lnTo>
                <a:lnTo>
                  <a:pt x="641" y="983"/>
                </a:lnTo>
                <a:lnTo>
                  <a:pt x="645" y="983"/>
                </a:lnTo>
                <a:lnTo>
                  <a:pt x="646" y="983"/>
                </a:lnTo>
                <a:lnTo>
                  <a:pt x="648" y="983"/>
                </a:lnTo>
                <a:lnTo>
                  <a:pt x="649" y="983"/>
                </a:lnTo>
                <a:lnTo>
                  <a:pt x="650" y="983"/>
                </a:lnTo>
                <a:lnTo>
                  <a:pt x="653" y="983"/>
                </a:lnTo>
                <a:lnTo>
                  <a:pt x="653" y="980"/>
                </a:lnTo>
                <a:lnTo>
                  <a:pt x="653" y="978"/>
                </a:lnTo>
                <a:lnTo>
                  <a:pt x="653" y="969"/>
                </a:lnTo>
                <a:lnTo>
                  <a:pt x="653" y="968"/>
                </a:lnTo>
                <a:lnTo>
                  <a:pt x="653" y="965"/>
                </a:lnTo>
                <a:lnTo>
                  <a:pt x="652" y="963"/>
                </a:lnTo>
                <a:lnTo>
                  <a:pt x="653" y="958"/>
                </a:lnTo>
                <a:lnTo>
                  <a:pt x="652" y="954"/>
                </a:lnTo>
                <a:lnTo>
                  <a:pt x="652" y="952"/>
                </a:lnTo>
                <a:lnTo>
                  <a:pt x="651" y="952"/>
                </a:lnTo>
                <a:lnTo>
                  <a:pt x="651" y="953"/>
                </a:lnTo>
                <a:lnTo>
                  <a:pt x="651" y="953"/>
                </a:lnTo>
                <a:lnTo>
                  <a:pt x="649" y="953"/>
                </a:lnTo>
                <a:lnTo>
                  <a:pt x="649" y="955"/>
                </a:lnTo>
                <a:lnTo>
                  <a:pt x="649" y="957"/>
                </a:lnTo>
                <a:lnTo>
                  <a:pt x="649" y="965"/>
                </a:lnTo>
                <a:lnTo>
                  <a:pt x="649" y="965"/>
                </a:lnTo>
                <a:lnTo>
                  <a:pt x="649" y="966"/>
                </a:lnTo>
                <a:lnTo>
                  <a:pt x="649" y="967"/>
                </a:lnTo>
                <a:lnTo>
                  <a:pt x="648" y="968"/>
                </a:lnTo>
                <a:lnTo>
                  <a:pt x="648" y="967"/>
                </a:lnTo>
                <a:lnTo>
                  <a:pt x="646" y="967"/>
                </a:lnTo>
                <a:lnTo>
                  <a:pt x="645" y="966"/>
                </a:lnTo>
                <a:lnTo>
                  <a:pt x="645" y="966"/>
                </a:lnTo>
                <a:lnTo>
                  <a:pt x="644" y="966"/>
                </a:lnTo>
                <a:lnTo>
                  <a:pt x="643" y="966"/>
                </a:lnTo>
                <a:lnTo>
                  <a:pt x="641" y="966"/>
                </a:lnTo>
                <a:lnTo>
                  <a:pt x="639" y="966"/>
                </a:lnTo>
                <a:lnTo>
                  <a:pt x="639" y="965"/>
                </a:lnTo>
                <a:lnTo>
                  <a:pt x="639" y="964"/>
                </a:lnTo>
                <a:lnTo>
                  <a:pt x="639" y="963"/>
                </a:lnTo>
                <a:lnTo>
                  <a:pt x="639" y="962"/>
                </a:lnTo>
                <a:lnTo>
                  <a:pt x="639" y="961"/>
                </a:lnTo>
                <a:lnTo>
                  <a:pt x="639" y="960"/>
                </a:lnTo>
                <a:lnTo>
                  <a:pt x="639" y="959"/>
                </a:lnTo>
                <a:lnTo>
                  <a:pt x="639" y="958"/>
                </a:lnTo>
                <a:lnTo>
                  <a:pt x="639" y="957"/>
                </a:lnTo>
                <a:lnTo>
                  <a:pt x="639" y="956"/>
                </a:lnTo>
                <a:lnTo>
                  <a:pt x="639" y="955"/>
                </a:lnTo>
                <a:lnTo>
                  <a:pt x="639" y="954"/>
                </a:lnTo>
                <a:lnTo>
                  <a:pt x="638" y="954"/>
                </a:lnTo>
                <a:lnTo>
                  <a:pt x="637" y="954"/>
                </a:lnTo>
                <a:lnTo>
                  <a:pt x="636" y="954"/>
                </a:lnTo>
                <a:lnTo>
                  <a:pt x="635" y="954"/>
                </a:lnTo>
                <a:lnTo>
                  <a:pt x="634" y="954"/>
                </a:lnTo>
                <a:lnTo>
                  <a:pt x="633" y="954"/>
                </a:lnTo>
                <a:lnTo>
                  <a:pt x="633" y="954"/>
                </a:lnTo>
                <a:lnTo>
                  <a:pt x="632" y="954"/>
                </a:lnTo>
                <a:lnTo>
                  <a:pt x="632" y="956"/>
                </a:lnTo>
                <a:lnTo>
                  <a:pt x="632" y="958"/>
                </a:lnTo>
                <a:lnTo>
                  <a:pt x="632" y="959"/>
                </a:lnTo>
                <a:lnTo>
                  <a:pt x="632" y="960"/>
                </a:lnTo>
                <a:lnTo>
                  <a:pt x="632" y="961"/>
                </a:lnTo>
                <a:lnTo>
                  <a:pt x="632" y="962"/>
                </a:lnTo>
                <a:lnTo>
                  <a:pt x="632" y="963"/>
                </a:lnTo>
                <a:lnTo>
                  <a:pt x="632" y="965"/>
                </a:lnTo>
                <a:lnTo>
                  <a:pt x="633" y="965"/>
                </a:lnTo>
                <a:lnTo>
                  <a:pt x="633" y="966"/>
                </a:lnTo>
                <a:lnTo>
                  <a:pt x="633" y="966"/>
                </a:lnTo>
                <a:lnTo>
                  <a:pt x="632" y="966"/>
                </a:lnTo>
                <a:lnTo>
                  <a:pt x="632" y="967"/>
                </a:lnTo>
                <a:lnTo>
                  <a:pt x="632" y="969"/>
                </a:lnTo>
                <a:lnTo>
                  <a:pt x="633" y="976"/>
                </a:lnTo>
                <a:lnTo>
                  <a:pt x="633" y="978"/>
                </a:lnTo>
                <a:lnTo>
                  <a:pt x="633" y="978"/>
                </a:lnTo>
                <a:lnTo>
                  <a:pt x="633" y="980"/>
                </a:lnTo>
                <a:lnTo>
                  <a:pt x="633" y="982"/>
                </a:lnTo>
                <a:lnTo>
                  <a:pt x="633" y="983"/>
                </a:lnTo>
                <a:lnTo>
                  <a:pt x="632" y="983"/>
                </a:lnTo>
                <a:lnTo>
                  <a:pt x="632" y="988"/>
                </a:lnTo>
                <a:lnTo>
                  <a:pt x="625" y="988"/>
                </a:lnTo>
                <a:lnTo>
                  <a:pt x="625" y="983"/>
                </a:lnTo>
                <a:lnTo>
                  <a:pt x="623" y="983"/>
                </a:lnTo>
                <a:lnTo>
                  <a:pt x="623" y="988"/>
                </a:lnTo>
                <a:lnTo>
                  <a:pt x="603" y="988"/>
                </a:lnTo>
                <a:close/>
                <a:moveTo>
                  <a:pt x="633" y="550"/>
                </a:moveTo>
                <a:lnTo>
                  <a:pt x="633" y="551"/>
                </a:lnTo>
                <a:lnTo>
                  <a:pt x="633" y="552"/>
                </a:lnTo>
                <a:lnTo>
                  <a:pt x="633" y="553"/>
                </a:lnTo>
                <a:lnTo>
                  <a:pt x="633" y="554"/>
                </a:lnTo>
                <a:lnTo>
                  <a:pt x="633" y="554"/>
                </a:lnTo>
                <a:lnTo>
                  <a:pt x="633" y="555"/>
                </a:lnTo>
                <a:lnTo>
                  <a:pt x="633" y="556"/>
                </a:lnTo>
                <a:lnTo>
                  <a:pt x="634" y="556"/>
                </a:lnTo>
                <a:lnTo>
                  <a:pt x="634" y="556"/>
                </a:lnTo>
                <a:lnTo>
                  <a:pt x="638" y="556"/>
                </a:lnTo>
                <a:lnTo>
                  <a:pt x="639" y="556"/>
                </a:lnTo>
                <a:lnTo>
                  <a:pt x="640" y="556"/>
                </a:lnTo>
                <a:lnTo>
                  <a:pt x="642" y="555"/>
                </a:lnTo>
                <a:lnTo>
                  <a:pt x="642" y="554"/>
                </a:lnTo>
                <a:lnTo>
                  <a:pt x="640" y="552"/>
                </a:lnTo>
                <a:lnTo>
                  <a:pt x="642" y="551"/>
                </a:lnTo>
                <a:lnTo>
                  <a:pt x="643" y="551"/>
                </a:lnTo>
                <a:lnTo>
                  <a:pt x="642" y="550"/>
                </a:lnTo>
                <a:lnTo>
                  <a:pt x="644" y="549"/>
                </a:lnTo>
                <a:lnTo>
                  <a:pt x="645" y="548"/>
                </a:lnTo>
                <a:lnTo>
                  <a:pt x="645" y="547"/>
                </a:lnTo>
                <a:lnTo>
                  <a:pt x="645" y="546"/>
                </a:lnTo>
                <a:lnTo>
                  <a:pt x="639" y="546"/>
                </a:lnTo>
                <a:lnTo>
                  <a:pt x="637" y="546"/>
                </a:lnTo>
                <a:lnTo>
                  <a:pt x="635" y="546"/>
                </a:lnTo>
                <a:lnTo>
                  <a:pt x="634" y="546"/>
                </a:lnTo>
                <a:lnTo>
                  <a:pt x="633" y="546"/>
                </a:lnTo>
                <a:lnTo>
                  <a:pt x="633" y="546"/>
                </a:lnTo>
                <a:lnTo>
                  <a:pt x="633" y="548"/>
                </a:lnTo>
                <a:lnTo>
                  <a:pt x="633" y="550"/>
                </a:lnTo>
                <a:close/>
                <a:moveTo>
                  <a:pt x="657" y="623"/>
                </a:moveTo>
                <a:lnTo>
                  <a:pt x="657" y="626"/>
                </a:lnTo>
                <a:lnTo>
                  <a:pt x="662" y="626"/>
                </a:lnTo>
                <a:lnTo>
                  <a:pt x="662" y="619"/>
                </a:lnTo>
                <a:lnTo>
                  <a:pt x="657" y="619"/>
                </a:lnTo>
                <a:lnTo>
                  <a:pt x="657" y="623"/>
                </a:lnTo>
                <a:close/>
                <a:moveTo>
                  <a:pt x="730" y="231"/>
                </a:moveTo>
                <a:lnTo>
                  <a:pt x="730" y="231"/>
                </a:lnTo>
                <a:lnTo>
                  <a:pt x="731" y="232"/>
                </a:lnTo>
                <a:lnTo>
                  <a:pt x="734" y="232"/>
                </a:lnTo>
                <a:lnTo>
                  <a:pt x="733" y="230"/>
                </a:lnTo>
                <a:lnTo>
                  <a:pt x="732" y="230"/>
                </a:lnTo>
                <a:lnTo>
                  <a:pt x="731" y="230"/>
                </a:lnTo>
                <a:lnTo>
                  <a:pt x="730" y="230"/>
                </a:lnTo>
                <a:lnTo>
                  <a:pt x="729" y="230"/>
                </a:lnTo>
                <a:lnTo>
                  <a:pt x="730" y="231"/>
                </a:lnTo>
                <a:close/>
                <a:moveTo>
                  <a:pt x="738" y="504"/>
                </a:moveTo>
                <a:lnTo>
                  <a:pt x="739" y="503"/>
                </a:lnTo>
                <a:lnTo>
                  <a:pt x="740" y="503"/>
                </a:lnTo>
                <a:lnTo>
                  <a:pt x="739" y="502"/>
                </a:lnTo>
                <a:lnTo>
                  <a:pt x="739" y="503"/>
                </a:lnTo>
                <a:lnTo>
                  <a:pt x="738" y="503"/>
                </a:lnTo>
                <a:lnTo>
                  <a:pt x="738" y="504"/>
                </a:lnTo>
                <a:close/>
                <a:moveTo>
                  <a:pt x="744" y="345"/>
                </a:moveTo>
                <a:lnTo>
                  <a:pt x="745" y="347"/>
                </a:lnTo>
                <a:lnTo>
                  <a:pt x="745" y="348"/>
                </a:lnTo>
                <a:lnTo>
                  <a:pt x="746" y="348"/>
                </a:lnTo>
                <a:lnTo>
                  <a:pt x="747" y="348"/>
                </a:lnTo>
                <a:lnTo>
                  <a:pt x="746" y="345"/>
                </a:lnTo>
                <a:lnTo>
                  <a:pt x="745" y="345"/>
                </a:lnTo>
                <a:lnTo>
                  <a:pt x="744" y="345"/>
                </a:lnTo>
                <a:close/>
                <a:moveTo>
                  <a:pt x="752" y="497"/>
                </a:moveTo>
                <a:lnTo>
                  <a:pt x="752" y="499"/>
                </a:lnTo>
                <a:lnTo>
                  <a:pt x="752" y="501"/>
                </a:lnTo>
                <a:lnTo>
                  <a:pt x="752" y="502"/>
                </a:lnTo>
                <a:lnTo>
                  <a:pt x="752" y="503"/>
                </a:lnTo>
                <a:lnTo>
                  <a:pt x="753" y="503"/>
                </a:lnTo>
                <a:lnTo>
                  <a:pt x="753" y="503"/>
                </a:lnTo>
                <a:lnTo>
                  <a:pt x="759" y="503"/>
                </a:lnTo>
                <a:lnTo>
                  <a:pt x="760" y="503"/>
                </a:lnTo>
                <a:lnTo>
                  <a:pt x="761" y="503"/>
                </a:lnTo>
                <a:lnTo>
                  <a:pt x="762" y="503"/>
                </a:lnTo>
                <a:lnTo>
                  <a:pt x="763" y="503"/>
                </a:lnTo>
                <a:lnTo>
                  <a:pt x="764" y="503"/>
                </a:lnTo>
                <a:lnTo>
                  <a:pt x="765" y="503"/>
                </a:lnTo>
                <a:lnTo>
                  <a:pt x="765" y="503"/>
                </a:lnTo>
                <a:lnTo>
                  <a:pt x="766" y="503"/>
                </a:lnTo>
                <a:lnTo>
                  <a:pt x="774" y="503"/>
                </a:lnTo>
                <a:lnTo>
                  <a:pt x="776" y="503"/>
                </a:lnTo>
                <a:lnTo>
                  <a:pt x="783" y="503"/>
                </a:lnTo>
                <a:lnTo>
                  <a:pt x="783" y="499"/>
                </a:lnTo>
                <a:lnTo>
                  <a:pt x="783" y="496"/>
                </a:lnTo>
                <a:lnTo>
                  <a:pt x="784" y="496"/>
                </a:lnTo>
                <a:lnTo>
                  <a:pt x="785" y="496"/>
                </a:lnTo>
                <a:lnTo>
                  <a:pt x="785" y="497"/>
                </a:lnTo>
                <a:lnTo>
                  <a:pt x="785" y="498"/>
                </a:lnTo>
                <a:lnTo>
                  <a:pt x="785" y="499"/>
                </a:lnTo>
                <a:lnTo>
                  <a:pt x="785" y="501"/>
                </a:lnTo>
                <a:lnTo>
                  <a:pt x="785" y="503"/>
                </a:lnTo>
                <a:lnTo>
                  <a:pt x="784" y="503"/>
                </a:lnTo>
                <a:lnTo>
                  <a:pt x="784" y="508"/>
                </a:lnTo>
                <a:lnTo>
                  <a:pt x="784" y="508"/>
                </a:lnTo>
                <a:lnTo>
                  <a:pt x="784" y="510"/>
                </a:lnTo>
                <a:lnTo>
                  <a:pt x="785" y="511"/>
                </a:lnTo>
                <a:lnTo>
                  <a:pt x="784" y="511"/>
                </a:lnTo>
                <a:lnTo>
                  <a:pt x="784" y="512"/>
                </a:lnTo>
                <a:lnTo>
                  <a:pt x="784" y="513"/>
                </a:lnTo>
                <a:lnTo>
                  <a:pt x="783" y="513"/>
                </a:lnTo>
                <a:lnTo>
                  <a:pt x="783" y="512"/>
                </a:lnTo>
                <a:lnTo>
                  <a:pt x="783" y="514"/>
                </a:lnTo>
                <a:lnTo>
                  <a:pt x="781" y="516"/>
                </a:lnTo>
                <a:lnTo>
                  <a:pt x="781" y="517"/>
                </a:lnTo>
                <a:lnTo>
                  <a:pt x="783" y="517"/>
                </a:lnTo>
                <a:lnTo>
                  <a:pt x="782" y="519"/>
                </a:lnTo>
                <a:lnTo>
                  <a:pt x="783" y="519"/>
                </a:lnTo>
                <a:lnTo>
                  <a:pt x="784" y="519"/>
                </a:lnTo>
                <a:lnTo>
                  <a:pt x="785" y="520"/>
                </a:lnTo>
                <a:lnTo>
                  <a:pt x="786" y="520"/>
                </a:lnTo>
                <a:lnTo>
                  <a:pt x="787" y="520"/>
                </a:lnTo>
                <a:lnTo>
                  <a:pt x="789" y="520"/>
                </a:lnTo>
                <a:lnTo>
                  <a:pt x="789" y="520"/>
                </a:lnTo>
                <a:lnTo>
                  <a:pt x="790" y="520"/>
                </a:lnTo>
                <a:lnTo>
                  <a:pt x="791" y="520"/>
                </a:lnTo>
                <a:lnTo>
                  <a:pt x="792" y="520"/>
                </a:lnTo>
                <a:lnTo>
                  <a:pt x="793" y="520"/>
                </a:lnTo>
                <a:lnTo>
                  <a:pt x="794" y="520"/>
                </a:lnTo>
                <a:lnTo>
                  <a:pt x="795" y="520"/>
                </a:lnTo>
                <a:lnTo>
                  <a:pt x="796" y="521"/>
                </a:lnTo>
                <a:lnTo>
                  <a:pt x="799" y="523"/>
                </a:lnTo>
                <a:lnTo>
                  <a:pt x="799" y="522"/>
                </a:lnTo>
                <a:lnTo>
                  <a:pt x="804" y="520"/>
                </a:lnTo>
                <a:lnTo>
                  <a:pt x="804" y="521"/>
                </a:lnTo>
                <a:lnTo>
                  <a:pt x="806" y="521"/>
                </a:lnTo>
                <a:lnTo>
                  <a:pt x="807" y="521"/>
                </a:lnTo>
                <a:lnTo>
                  <a:pt x="806" y="521"/>
                </a:lnTo>
                <a:lnTo>
                  <a:pt x="805" y="520"/>
                </a:lnTo>
                <a:lnTo>
                  <a:pt x="804" y="520"/>
                </a:lnTo>
                <a:lnTo>
                  <a:pt x="804" y="520"/>
                </a:lnTo>
                <a:lnTo>
                  <a:pt x="804" y="519"/>
                </a:lnTo>
                <a:lnTo>
                  <a:pt x="804" y="518"/>
                </a:lnTo>
                <a:lnTo>
                  <a:pt x="804" y="517"/>
                </a:lnTo>
                <a:lnTo>
                  <a:pt x="804" y="516"/>
                </a:lnTo>
                <a:lnTo>
                  <a:pt x="804" y="515"/>
                </a:lnTo>
                <a:lnTo>
                  <a:pt x="804" y="514"/>
                </a:lnTo>
                <a:lnTo>
                  <a:pt x="812" y="514"/>
                </a:lnTo>
                <a:lnTo>
                  <a:pt x="813" y="514"/>
                </a:lnTo>
                <a:lnTo>
                  <a:pt x="813" y="517"/>
                </a:lnTo>
                <a:lnTo>
                  <a:pt x="813" y="518"/>
                </a:lnTo>
                <a:lnTo>
                  <a:pt x="813" y="519"/>
                </a:lnTo>
                <a:lnTo>
                  <a:pt x="813" y="519"/>
                </a:lnTo>
                <a:lnTo>
                  <a:pt x="814" y="519"/>
                </a:lnTo>
                <a:lnTo>
                  <a:pt x="819" y="519"/>
                </a:lnTo>
                <a:lnTo>
                  <a:pt x="821" y="519"/>
                </a:lnTo>
                <a:lnTo>
                  <a:pt x="821" y="517"/>
                </a:lnTo>
                <a:lnTo>
                  <a:pt x="821" y="516"/>
                </a:lnTo>
                <a:lnTo>
                  <a:pt x="821" y="515"/>
                </a:lnTo>
                <a:lnTo>
                  <a:pt x="821" y="514"/>
                </a:lnTo>
                <a:lnTo>
                  <a:pt x="821" y="513"/>
                </a:lnTo>
                <a:lnTo>
                  <a:pt x="821" y="512"/>
                </a:lnTo>
                <a:lnTo>
                  <a:pt x="821" y="511"/>
                </a:lnTo>
                <a:lnTo>
                  <a:pt x="821" y="510"/>
                </a:lnTo>
                <a:lnTo>
                  <a:pt x="821" y="509"/>
                </a:lnTo>
                <a:lnTo>
                  <a:pt x="821" y="507"/>
                </a:lnTo>
                <a:lnTo>
                  <a:pt x="821" y="505"/>
                </a:lnTo>
                <a:lnTo>
                  <a:pt x="821" y="504"/>
                </a:lnTo>
                <a:lnTo>
                  <a:pt x="822" y="503"/>
                </a:lnTo>
                <a:lnTo>
                  <a:pt x="823" y="503"/>
                </a:lnTo>
                <a:lnTo>
                  <a:pt x="824" y="503"/>
                </a:lnTo>
                <a:lnTo>
                  <a:pt x="825" y="503"/>
                </a:lnTo>
                <a:lnTo>
                  <a:pt x="825" y="503"/>
                </a:lnTo>
                <a:lnTo>
                  <a:pt x="825" y="504"/>
                </a:lnTo>
                <a:lnTo>
                  <a:pt x="825" y="505"/>
                </a:lnTo>
                <a:lnTo>
                  <a:pt x="826" y="506"/>
                </a:lnTo>
                <a:lnTo>
                  <a:pt x="826" y="508"/>
                </a:lnTo>
                <a:lnTo>
                  <a:pt x="827" y="508"/>
                </a:lnTo>
                <a:lnTo>
                  <a:pt x="828" y="509"/>
                </a:lnTo>
                <a:lnTo>
                  <a:pt x="829" y="511"/>
                </a:lnTo>
                <a:lnTo>
                  <a:pt x="830" y="510"/>
                </a:lnTo>
                <a:lnTo>
                  <a:pt x="831" y="510"/>
                </a:lnTo>
                <a:lnTo>
                  <a:pt x="833" y="509"/>
                </a:lnTo>
                <a:lnTo>
                  <a:pt x="836" y="508"/>
                </a:lnTo>
                <a:lnTo>
                  <a:pt x="842" y="506"/>
                </a:lnTo>
                <a:lnTo>
                  <a:pt x="850" y="502"/>
                </a:lnTo>
                <a:lnTo>
                  <a:pt x="849" y="501"/>
                </a:lnTo>
                <a:lnTo>
                  <a:pt x="849" y="500"/>
                </a:lnTo>
                <a:lnTo>
                  <a:pt x="849" y="497"/>
                </a:lnTo>
                <a:lnTo>
                  <a:pt x="849" y="495"/>
                </a:lnTo>
                <a:lnTo>
                  <a:pt x="848" y="495"/>
                </a:lnTo>
                <a:lnTo>
                  <a:pt x="824" y="495"/>
                </a:lnTo>
                <a:lnTo>
                  <a:pt x="824" y="494"/>
                </a:lnTo>
                <a:lnTo>
                  <a:pt x="824" y="482"/>
                </a:lnTo>
                <a:lnTo>
                  <a:pt x="824" y="471"/>
                </a:lnTo>
                <a:lnTo>
                  <a:pt x="824" y="470"/>
                </a:lnTo>
                <a:lnTo>
                  <a:pt x="824" y="469"/>
                </a:lnTo>
                <a:lnTo>
                  <a:pt x="821" y="469"/>
                </a:lnTo>
                <a:lnTo>
                  <a:pt x="820" y="469"/>
                </a:lnTo>
                <a:lnTo>
                  <a:pt x="818" y="469"/>
                </a:lnTo>
                <a:lnTo>
                  <a:pt x="817" y="469"/>
                </a:lnTo>
                <a:lnTo>
                  <a:pt x="816" y="469"/>
                </a:lnTo>
                <a:lnTo>
                  <a:pt x="816" y="467"/>
                </a:lnTo>
                <a:lnTo>
                  <a:pt x="813" y="467"/>
                </a:lnTo>
                <a:lnTo>
                  <a:pt x="813" y="462"/>
                </a:lnTo>
                <a:lnTo>
                  <a:pt x="813" y="461"/>
                </a:lnTo>
                <a:lnTo>
                  <a:pt x="813" y="460"/>
                </a:lnTo>
                <a:lnTo>
                  <a:pt x="813" y="457"/>
                </a:lnTo>
                <a:lnTo>
                  <a:pt x="813" y="456"/>
                </a:lnTo>
                <a:lnTo>
                  <a:pt x="811" y="455"/>
                </a:lnTo>
                <a:lnTo>
                  <a:pt x="810" y="454"/>
                </a:lnTo>
                <a:lnTo>
                  <a:pt x="810" y="460"/>
                </a:lnTo>
                <a:lnTo>
                  <a:pt x="801" y="460"/>
                </a:lnTo>
                <a:lnTo>
                  <a:pt x="801" y="460"/>
                </a:lnTo>
                <a:lnTo>
                  <a:pt x="800" y="461"/>
                </a:lnTo>
                <a:lnTo>
                  <a:pt x="796" y="464"/>
                </a:lnTo>
                <a:lnTo>
                  <a:pt x="794" y="467"/>
                </a:lnTo>
                <a:lnTo>
                  <a:pt x="789" y="471"/>
                </a:lnTo>
                <a:lnTo>
                  <a:pt x="788" y="472"/>
                </a:lnTo>
                <a:lnTo>
                  <a:pt x="788" y="472"/>
                </a:lnTo>
                <a:lnTo>
                  <a:pt x="787" y="473"/>
                </a:lnTo>
                <a:lnTo>
                  <a:pt x="785" y="475"/>
                </a:lnTo>
                <a:lnTo>
                  <a:pt x="784" y="475"/>
                </a:lnTo>
                <a:lnTo>
                  <a:pt x="782" y="477"/>
                </a:lnTo>
                <a:lnTo>
                  <a:pt x="781" y="478"/>
                </a:lnTo>
                <a:lnTo>
                  <a:pt x="779" y="480"/>
                </a:lnTo>
                <a:lnTo>
                  <a:pt x="778" y="480"/>
                </a:lnTo>
                <a:lnTo>
                  <a:pt x="778" y="481"/>
                </a:lnTo>
                <a:lnTo>
                  <a:pt x="777" y="482"/>
                </a:lnTo>
                <a:lnTo>
                  <a:pt x="776" y="482"/>
                </a:lnTo>
                <a:lnTo>
                  <a:pt x="774" y="484"/>
                </a:lnTo>
                <a:lnTo>
                  <a:pt x="773" y="484"/>
                </a:lnTo>
                <a:lnTo>
                  <a:pt x="765" y="489"/>
                </a:lnTo>
                <a:lnTo>
                  <a:pt x="765" y="490"/>
                </a:lnTo>
                <a:lnTo>
                  <a:pt x="765" y="491"/>
                </a:lnTo>
                <a:lnTo>
                  <a:pt x="765" y="492"/>
                </a:lnTo>
                <a:lnTo>
                  <a:pt x="766" y="493"/>
                </a:lnTo>
                <a:lnTo>
                  <a:pt x="764" y="493"/>
                </a:lnTo>
                <a:lnTo>
                  <a:pt x="762" y="490"/>
                </a:lnTo>
                <a:lnTo>
                  <a:pt x="760" y="491"/>
                </a:lnTo>
                <a:lnTo>
                  <a:pt x="753" y="496"/>
                </a:lnTo>
                <a:lnTo>
                  <a:pt x="752" y="496"/>
                </a:lnTo>
                <a:lnTo>
                  <a:pt x="752" y="497"/>
                </a:lnTo>
                <a:close/>
                <a:moveTo>
                  <a:pt x="752" y="427"/>
                </a:moveTo>
                <a:lnTo>
                  <a:pt x="752" y="428"/>
                </a:lnTo>
                <a:lnTo>
                  <a:pt x="752" y="429"/>
                </a:lnTo>
                <a:lnTo>
                  <a:pt x="753" y="429"/>
                </a:lnTo>
                <a:lnTo>
                  <a:pt x="753" y="428"/>
                </a:lnTo>
                <a:lnTo>
                  <a:pt x="753" y="427"/>
                </a:lnTo>
                <a:lnTo>
                  <a:pt x="752" y="427"/>
                </a:lnTo>
                <a:close/>
                <a:moveTo>
                  <a:pt x="755" y="380"/>
                </a:moveTo>
                <a:lnTo>
                  <a:pt x="758" y="380"/>
                </a:lnTo>
                <a:lnTo>
                  <a:pt x="759" y="380"/>
                </a:lnTo>
                <a:lnTo>
                  <a:pt x="761" y="380"/>
                </a:lnTo>
                <a:lnTo>
                  <a:pt x="758" y="380"/>
                </a:lnTo>
                <a:lnTo>
                  <a:pt x="757" y="380"/>
                </a:lnTo>
                <a:lnTo>
                  <a:pt x="757" y="379"/>
                </a:lnTo>
                <a:lnTo>
                  <a:pt x="757" y="378"/>
                </a:lnTo>
                <a:lnTo>
                  <a:pt x="756" y="379"/>
                </a:lnTo>
                <a:lnTo>
                  <a:pt x="755" y="380"/>
                </a:lnTo>
                <a:close/>
                <a:moveTo>
                  <a:pt x="756" y="365"/>
                </a:moveTo>
                <a:lnTo>
                  <a:pt x="756" y="366"/>
                </a:lnTo>
                <a:lnTo>
                  <a:pt x="757" y="367"/>
                </a:lnTo>
                <a:lnTo>
                  <a:pt x="757" y="368"/>
                </a:lnTo>
                <a:lnTo>
                  <a:pt x="757" y="369"/>
                </a:lnTo>
                <a:lnTo>
                  <a:pt x="757" y="370"/>
                </a:lnTo>
                <a:lnTo>
                  <a:pt x="757" y="371"/>
                </a:lnTo>
                <a:lnTo>
                  <a:pt x="757" y="372"/>
                </a:lnTo>
                <a:lnTo>
                  <a:pt x="758" y="372"/>
                </a:lnTo>
                <a:lnTo>
                  <a:pt x="759" y="372"/>
                </a:lnTo>
                <a:lnTo>
                  <a:pt x="759" y="373"/>
                </a:lnTo>
                <a:lnTo>
                  <a:pt x="760" y="373"/>
                </a:lnTo>
                <a:lnTo>
                  <a:pt x="760" y="374"/>
                </a:lnTo>
                <a:lnTo>
                  <a:pt x="761" y="374"/>
                </a:lnTo>
                <a:lnTo>
                  <a:pt x="761" y="375"/>
                </a:lnTo>
                <a:lnTo>
                  <a:pt x="761" y="374"/>
                </a:lnTo>
                <a:lnTo>
                  <a:pt x="762" y="374"/>
                </a:lnTo>
                <a:lnTo>
                  <a:pt x="763" y="373"/>
                </a:lnTo>
                <a:lnTo>
                  <a:pt x="762" y="372"/>
                </a:lnTo>
                <a:lnTo>
                  <a:pt x="762" y="371"/>
                </a:lnTo>
                <a:lnTo>
                  <a:pt x="761" y="371"/>
                </a:lnTo>
                <a:lnTo>
                  <a:pt x="761" y="370"/>
                </a:lnTo>
                <a:lnTo>
                  <a:pt x="760" y="370"/>
                </a:lnTo>
                <a:lnTo>
                  <a:pt x="760" y="369"/>
                </a:lnTo>
                <a:lnTo>
                  <a:pt x="759" y="369"/>
                </a:lnTo>
                <a:lnTo>
                  <a:pt x="759" y="368"/>
                </a:lnTo>
                <a:lnTo>
                  <a:pt x="758" y="368"/>
                </a:lnTo>
                <a:lnTo>
                  <a:pt x="758" y="367"/>
                </a:lnTo>
                <a:lnTo>
                  <a:pt x="757" y="366"/>
                </a:lnTo>
                <a:lnTo>
                  <a:pt x="757" y="365"/>
                </a:lnTo>
                <a:lnTo>
                  <a:pt x="756" y="365"/>
                </a:lnTo>
                <a:close/>
                <a:moveTo>
                  <a:pt x="758" y="368"/>
                </a:moveTo>
                <a:lnTo>
                  <a:pt x="759" y="368"/>
                </a:lnTo>
                <a:lnTo>
                  <a:pt x="759" y="369"/>
                </a:lnTo>
                <a:lnTo>
                  <a:pt x="760" y="369"/>
                </a:lnTo>
                <a:lnTo>
                  <a:pt x="760" y="370"/>
                </a:lnTo>
                <a:lnTo>
                  <a:pt x="761" y="370"/>
                </a:lnTo>
                <a:lnTo>
                  <a:pt x="761" y="371"/>
                </a:lnTo>
                <a:lnTo>
                  <a:pt x="762" y="371"/>
                </a:lnTo>
                <a:lnTo>
                  <a:pt x="762" y="372"/>
                </a:lnTo>
                <a:lnTo>
                  <a:pt x="763" y="373"/>
                </a:lnTo>
                <a:lnTo>
                  <a:pt x="763" y="374"/>
                </a:lnTo>
                <a:lnTo>
                  <a:pt x="764" y="374"/>
                </a:lnTo>
                <a:lnTo>
                  <a:pt x="764" y="373"/>
                </a:lnTo>
                <a:lnTo>
                  <a:pt x="764" y="372"/>
                </a:lnTo>
                <a:lnTo>
                  <a:pt x="765" y="372"/>
                </a:lnTo>
                <a:lnTo>
                  <a:pt x="765" y="370"/>
                </a:lnTo>
                <a:lnTo>
                  <a:pt x="766" y="370"/>
                </a:lnTo>
                <a:lnTo>
                  <a:pt x="766" y="369"/>
                </a:lnTo>
                <a:lnTo>
                  <a:pt x="763" y="367"/>
                </a:lnTo>
                <a:lnTo>
                  <a:pt x="762" y="367"/>
                </a:lnTo>
                <a:lnTo>
                  <a:pt x="761" y="367"/>
                </a:lnTo>
                <a:lnTo>
                  <a:pt x="760" y="367"/>
                </a:lnTo>
                <a:lnTo>
                  <a:pt x="759" y="367"/>
                </a:lnTo>
                <a:lnTo>
                  <a:pt x="759" y="368"/>
                </a:lnTo>
                <a:lnTo>
                  <a:pt x="759" y="367"/>
                </a:lnTo>
                <a:lnTo>
                  <a:pt x="758" y="368"/>
                </a:lnTo>
                <a:close/>
                <a:moveTo>
                  <a:pt x="785" y="428"/>
                </a:moveTo>
                <a:lnTo>
                  <a:pt x="786" y="428"/>
                </a:lnTo>
                <a:lnTo>
                  <a:pt x="792" y="428"/>
                </a:lnTo>
                <a:lnTo>
                  <a:pt x="793" y="428"/>
                </a:lnTo>
                <a:lnTo>
                  <a:pt x="794" y="428"/>
                </a:lnTo>
                <a:lnTo>
                  <a:pt x="794" y="427"/>
                </a:lnTo>
                <a:lnTo>
                  <a:pt x="794" y="426"/>
                </a:lnTo>
                <a:lnTo>
                  <a:pt x="793" y="426"/>
                </a:lnTo>
                <a:lnTo>
                  <a:pt x="793" y="427"/>
                </a:lnTo>
                <a:lnTo>
                  <a:pt x="793" y="428"/>
                </a:lnTo>
                <a:lnTo>
                  <a:pt x="792" y="428"/>
                </a:lnTo>
                <a:lnTo>
                  <a:pt x="791" y="428"/>
                </a:lnTo>
                <a:lnTo>
                  <a:pt x="791" y="425"/>
                </a:lnTo>
                <a:lnTo>
                  <a:pt x="791" y="424"/>
                </a:lnTo>
                <a:lnTo>
                  <a:pt x="791" y="423"/>
                </a:lnTo>
                <a:lnTo>
                  <a:pt x="790" y="423"/>
                </a:lnTo>
                <a:lnTo>
                  <a:pt x="789" y="423"/>
                </a:lnTo>
                <a:lnTo>
                  <a:pt x="789" y="423"/>
                </a:lnTo>
                <a:lnTo>
                  <a:pt x="789" y="422"/>
                </a:lnTo>
                <a:lnTo>
                  <a:pt x="788" y="422"/>
                </a:lnTo>
                <a:lnTo>
                  <a:pt x="785" y="422"/>
                </a:lnTo>
                <a:lnTo>
                  <a:pt x="785" y="423"/>
                </a:lnTo>
                <a:lnTo>
                  <a:pt x="785" y="425"/>
                </a:lnTo>
                <a:lnTo>
                  <a:pt x="785" y="426"/>
                </a:lnTo>
                <a:lnTo>
                  <a:pt x="785" y="427"/>
                </a:lnTo>
                <a:lnTo>
                  <a:pt x="785" y="428"/>
                </a:lnTo>
                <a:close/>
                <a:moveTo>
                  <a:pt x="786" y="167"/>
                </a:moveTo>
                <a:lnTo>
                  <a:pt x="788" y="168"/>
                </a:lnTo>
                <a:lnTo>
                  <a:pt x="787" y="170"/>
                </a:lnTo>
                <a:lnTo>
                  <a:pt x="789" y="171"/>
                </a:lnTo>
                <a:lnTo>
                  <a:pt x="789" y="170"/>
                </a:lnTo>
                <a:lnTo>
                  <a:pt x="790" y="170"/>
                </a:lnTo>
                <a:lnTo>
                  <a:pt x="791" y="171"/>
                </a:lnTo>
                <a:lnTo>
                  <a:pt x="793" y="172"/>
                </a:lnTo>
                <a:lnTo>
                  <a:pt x="793" y="173"/>
                </a:lnTo>
                <a:lnTo>
                  <a:pt x="794" y="173"/>
                </a:lnTo>
                <a:lnTo>
                  <a:pt x="794" y="174"/>
                </a:lnTo>
                <a:lnTo>
                  <a:pt x="795" y="173"/>
                </a:lnTo>
                <a:lnTo>
                  <a:pt x="796" y="173"/>
                </a:lnTo>
                <a:lnTo>
                  <a:pt x="796" y="172"/>
                </a:lnTo>
                <a:lnTo>
                  <a:pt x="796" y="171"/>
                </a:lnTo>
                <a:lnTo>
                  <a:pt x="797" y="171"/>
                </a:lnTo>
                <a:lnTo>
                  <a:pt x="799" y="172"/>
                </a:lnTo>
                <a:lnTo>
                  <a:pt x="803" y="176"/>
                </a:lnTo>
                <a:lnTo>
                  <a:pt x="804" y="177"/>
                </a:lnTo>
                <a:lnTo>
                  <a:pt x="805" y="178"/>
                </a:lnTo>
                <a:lnTo>
                  <a:pt x="806" y="179"/>
                </a:lnTo>
                <a:lnTo>
                  <a:pt x="805" y="181"/>
                </a:lnTo>
                <a:lnTo>
                  <a:pt x="804" y="181"/>
                </a:lnTo>
                <a:lnTo>
                  <a:pt x="803" y="182"/>
                </a:lnTo>
                <a:lnTo>
                  <a:pt x="802" y="183"/>
                </a:lnTo>
                <a:lnTo>
                  <a:pt x="803" y="183"/>
                </a:lnTo>
                <a:lnTo>
                  <a:pt x="803" y="183"/>
                </a:lnTo>
                <a:lnTo>
                  <a:pt x="804" y="183"/>
                </a:lnTo>
                <a:lnTo>
                  <a:pt x="805" y="184"/>
                </a:lnTo>
                <a:lnTo>
                  <a:pt x="806" y="184"/>
                </a:lnTo>
                <a:lnTo>
                  <a:pt x="807" y="185"/>
                </a:lnTo>
                <a:lnTo>
                  <a:pt x="808" y="185"/>
                </a:lnTo>
                <a:lnTo>
                  <a:pt x="809" y="185"/>
                </a:lnTo>
                <a:lnTo>
                  <a:pt x="810" y="186"/>
                </a:lnTo>
                <a:lnTo>
                  <a:pt x="811" y="186"/>
                </a:lnTo>
                <a:lnTo>
                  <a:pt x="812" y="186"/>
                </a:lnTo>
                <a:lnTo>
                  <a:pt x="813" y="186"/>
                </a:lnTo>
                <a:lnTo>
                  <a:pt x="813" y="186"/>
                </a:lnTo>
                <a:lnTo>
                  <a:pt x="814" y="186"/>
                </a:lnTo>
                <a:lnTo>
                  <a:pt x="814" y="187"/>
                </a:lnTo>
                <a:lnTo>
                  <a:pt x="815" y="187"/>
                </a:lnTo>
                <a:lnTo>
                  <a:pt x="816" y="187"/>
                </a:lnTo>
                <a:lnTo>
                  <a:pt x="817" y="187"/>
                </a:lnTo>
                <a:lnTo>
                  <a:pt x="818" y="187"/>
                </a:lnTo>
                <a:lnTo>
                  <a:pt x="819" y="187"/>
                </a:lnTo>
                <a:lnTo>
                  <a:pt x="820" y="187"/>
                </a:lnTo>
                <a:lnTo>
                  <a:pt x="826" y="187"/>
                </a:lnTo>
                <a:lnTo>
                  <a:pt x="827" y="187"/>
                </a:lnTo>
                <a:lnTo>
                  <a:pt x="828" y="187"/>
                </a:lnTo>
                <a:lnTo>
                  <a:pt x="830" y="187"/>
                </a:lnTo>
                <a:lnTo>
                  <a:pt x="833" y="186"/>
                </a:lnTo>
                <a:lnTo>
                  <a:pt x="837" y="186"/>
                </a:lnTo>
                <a:lnTo>
                  <a:pt x="840" y="186"/>
                </a:lnTo>
                <a:lnTo>
                  <a:pt x="842" y="186"/>
                </a:lnTo>
                <a:lnTo>
                  <a:pt x="847" y="186"/>
                </a:lnTo>
                <a:lnTo>
                  <a:pt x="850" y="186"/>
                </a:lnTo>
                <a:lnTo>
                  <a:pt x="851" y="186"/>
                </a:lnTo>
                <a:lnTo>
                  <a:pt x="851" y="185"/>
                </a:lnTo>
                <a:lnTo>
                  <a:pt x="851" y="184"/>
                </a:lnTo>
                <a:lnTo>
                  <a:pt x="853" y="184"/>
                </a:lnTo>
                <a:lnTo>
                  <a:pt x="853" y="186"/>
                </a:lnTo>
                <a:lnTo>
                  <a:pt x="854" y="186"/>
                </a:lnTo>
                <a:lnTo>
                  <a:pt x="854" y="184"/>
                </a:lnTo>
                <a:lnTo>
                  <a:pt x="856" y="184"/>
                </a:lnTo>
                <a:lnTo>
                  <a:pt x="856" y="186"/>
                </a:lnTo>
                <a:lnTo>
                  <a:pt x="858" y="186"/>
                </a:lnTo>
                <a:lnTo>
                  <a:pt x="859" y="186"/>
                </a:lnTo>
                <a:lnTo>
                  <a:pt x="864" y="185"/>
                </a:lnTo>
                <a:lnTo>
                  <a:pt x="865" y="185"/>
                </a:lnTo>
                <a:lnTo>
                  <a:pt x="866" y="185"/>
                </a:lnTo>
                <a:lnTo>
                  <a:pt x="865" y="183"/>
                </a:lnTo>
                <a:lnTo>
                  <a:pt x="865" y="182"/>
                </a:lnTo>
                <a:lnTo>
                  <a:pt x="865" y="180"/>
                </a:lnTo>
                <a:lnTo>
                  <a:pt x="865" y="176"/>
                </a:lnTo>
                <a:lnTo>
                  <a:pt x="866" y="176"/>
                </a:lnTo>
                <a:lnTo>
                  <a:pt x="871" y="176"/>
                </a:lnTo>
                <a:lnTo>
                  <a:pt x="871" y="182"/>
                </a:lnTo>
                <a:lnTo>
                  <a:pt x="871" y="183"/>
                </a:lnTo>
                <a:lnTo>
                  <a:pt x="872" y="183"/>
                </a:lnTo>
                <a:lnTo>
                  <a:pt x="873" y="183"/>
                </a:lnTo>
                <a:lnTo>
                  <a:pt x="874" y="183"/>
                </a:lnTo>
                <a:lnTo>
                  <a:pt x="875" y="183"/>
                </a:lnTo>
                <a:lnTo>
                  <a:pt x="876" y="183"/>
                </a:lnTo>
                <a:lnTo>
                  <a:pt x="877" y="183"/>
                </a:lnTo>
                <a:lnTo>
                  <a:pt x="878" y="183"/>
                </a:lnTo>
                <a:lnTo>
                  <a:pt x="879" y="183"/>
                </a:lnTo>
                <a:lnTo>
                  <a:pt x="880" y="183"/>
                </a:lnTo>
                <a:lnTo>
                  <a:pt x="881" y="183"/>
                </a:lnTo>
                <a:lnTo>
                  <a:pt x="882" y="183"/>
                </a:lnTo>
                <a:lnTo>
                  <a:pt x="883" y="183"/>
                </a:lnTo>
                <a:lnTo>
                  <a:pt x="883" y="182"/>
                </a:lnTo>
                <a:lnTo>
                  <a:pt x="883" y="181"/>
                </a:lnTo>
                <a:lnTo>
                  <a:pt x="883" y="180"/>
                </a:lnTo>
                <a:lnTo>
                  <a:pt x="883" y="179"/>
                </a:lnTo>
                <a:lnTo>
                  <a:pt x="883" y="178"/>
                </a:lnTo>
                <a:lnTo>
                  <a:pt x="883" y="177"/>
                </a:lnTo>
                <a:lnTo>
                  <a:pt x="883" y="176"/>
                </a:lnTo>
                <a:lnTo>
                  <a:pt x="888" y="176"/>
                </a:lnTo>
                <a:lnTo>
                  <a:pt x="889" y="176"/>
                </a:lnTo>
                <a:lnTo>
                  <a:pt x="890" y="176"/>
                </a:lnTo>
                <a:lnTo>
                  <a:pt x="884" y="170"/>
                </a:lnTo>
                <a:lnTo>
                  <a:pt x="884" y="170"/>
                </a:lnTo>
                <a:lnTo>
                  <a:pt x="883" y="170"/>
                </a:lnTo>
                <a:lnTo>
                  <a:pt x="883" y="169"/>
                </a:lnTo>
                <a:lnTo>
                  <a:pt x="874" y="161"/>
                </a:lnTo>
                <a:lnTo>
                  <a:pt x="873" y="160"/>
                </a:lnTo>
                <a:lnTo>
                  <a:pt x="872" y="158"/>
                </a:lnTo>
                <a:lnTo>
                  <a:pt x="871" y="158"/>
                </a:lnTo>
                <a:lnTo>
                  <a:pt x="868" y="158"/>
                </a:lnTo>
                <a:lnTo>
                  <a:pt x="867" y="158"/>
                </a:lnTo>
                <a:lnTo>
                  <a:pt x="866" y="158"/>
                </a:lnTo>
                <a:lnTo>
                  <a:pt x="865" y="158"/>
                </a:lnTo>
                <a:lnTo>
                  <a:pt x="865" y="158"/>
                </a:lnTo>
                <a:lnTo>
                  <a:pt x="865" y="157"/>
                </a:lnTo>
                <a:lnTo>
                  <a:pt x="865" y="156"/>
                </a:lnTo>
                <a:lnTo>
                  <a:pt x="865" y="155"/>
                </a:lnTo>
                <a:lnTo>
                  <a:pt x="865" y="153"/>
                </a:lnTo>
                <a:lnTo>
                  <a:pt x="864" y="152"/>
                </a:lnTo>
                <a:lnTo>
                  <a:pt x="862" y="150"/>
                </a:lnTo>
                <a:lnTo>
                  <a:pt x="859" y="146"/>
                </a:lnTo>
                <a:lnTo>
                  <a:pt x="855" y="144"/>
                </a:lnTo>
                <a:lnTo>
                  <a:pt x="851" y="140"/>
                </a:lnTo>
                <a:lnTo>
                  <a:pt x="849" y="136"/>
                </a:lnTo>
                <a:lnTo>
                  <a:pt x="848" y="136"/>
                </a:lnTo>
                <a:lnTo>
                  <a:pt x="845" y="134"/>
                </a:lnTo>
                <a:lnTo>
                  <a:pt x="844" y="133"/>
                </a:lnTo>
                <a:lnTo>
                  <a:pt x="841" y="131"/>
                </a:lnTo>
                <a:lnTo>
                  <a:pt x="840" y="131"/>
                </a:lnTo>
                <a:lnTo>
                  <a:pt x="838" y="133"/>
                </a:lnTo>
                <a:lnTo>
                  <a:pt x="837" y="133"/>
                </a:lnTo>
                <a:lnTo>
                  <a:pt x="837" y="132"/>
                </a:lnTo>
                <a:lnTo>
                  <a:pt x="834" y="134"/>
                </a:lnTo>
                <a:lnTo>
                  <a:pt x="833" y="135"/>
                </a:lnTo>
                <a:lnTo>
                  <a:pt x="832" y="136"/>
                </a:lnTo>
                <a:lnTo>
                  <a:pt x="831" y="136"/>
                </a:lnTo>
                <a:lnTo>
                  <a:pt x="829" y="138"/>
                </a:lnTo>
                <a:lnTo>
                  <a:pt x="828" y="139"/>
                </a:lnTo>
                <a:lnTo>
                  <a:pt x="827" y="140"/>
                </a:lnTo>
                <a:lnTo>
                  <a:pt x="826" y="141"/>
                </a:lnTo>
                <a:lnTo>
                  <a:pt x="825" y="141"/>
                </a:lnTo>
                <a:lnTo>
                  <a:pt x="824" y="141"/>
                </a:lnTo>
                <a:lnTo>
                  <a:pt x="823" y="142"/>
                </a:lnTo>
                <a:lnTo>
                  <a:pt x="822" y="143"/>
                </a:lnTo>
                <a:lnTo>
                  <a:pt x="821" y="144"/>
                </a:lnTo>
                <a:lnTo>
                  <a:pt x="819" y="145"/>
                </a:lnTo>
                <a:lnTo>
                  <a:pt x="818" y="146"/>
                </a:lnTo>
                <a:lnTo>
                  <a:pt x="817" y="146"/>
                </a:lnTo>
                <a:lnTo>
                  <a:pt x="817" y="146"/>
                </a:lnTo>
                <a:lnTo>
                  <a:pt x="816" y="146"/>
                </a:lnTo>
                <a:lnTo>
                  <a:pt x="816" y="147"/>
                </a:lnTo>
                <a:lnTo>
                  <a:pt x="815" y="147"/>
                </a:lnTo>
                <a:lnTo>
                  <a:pt x="814" y="148"/>
                </a:lnTo>
                <a:lnTo>
                  <a:pt x="813" y="148"/>
                </a:lnTo>
                <a:lnTo>
                  <a:pt x="813" y="149"/>
                </a:lnTo>
                <a:lnTo>
                  <a:pt x="813" y="150"/>
                </a:lnTo>
                <a:lnTo>
                  <a:pt x="812" y="150"/>
                </a:lnTo>
                <a:lnTo>
                  <a:pt x="812" y="151"/>
                </a:lnTo>
                <a:lnTo>
                  <a:pt x="811" y="151"/>
                </a:lnTo>
                <a:lnTo>
                  <a:pt x="810" y="152"/>
                </a:lnTo>
                <a:lnTo>
                  <a:pt x="808" y="154"/>
                </a:lnTo>
                <a:lnTo>
                  <a:pt x="808" y="155"/>
                </a:lnTo>
                <a:lnTo>
                  <a:pt x="807" y="155"/>
                </a:lnTo>
                <a:lnTo>
                  <a:pt x="807" y="156"/>
                </a:lnTo>
                <a:lnTo>
                  <a:pt x="806" y="156"/>
                </a:lnTo>
                <a:lnTo>
                  <a:pt x="805" y="156"/>
                </a:lnTo>
                <a:lnTo>
                  <a:pt x="805" y="157"/>
                </a:lnTo>
                <a:lnTo>
                  <a:pt x="804" y="157"/>
                </a:lnTo>
                <a:lnTo>
                  <a:pt x="803" y="158"/>
                </a:lnTo>
                <a:lnTo>
                  <a:pt x="801" y="158"/>
                </a:lnTo>
                <a:lnTo>
                  <a:pt x="800" y="159"/>
                </a:lnTo>
                <a:lnTo>
                  <a:pt x="798" y="160"/>
                </a:lnTo>
                <a:lnTo>
                  <a:pt x="797" y="161"/>
                </a:lnTo>
                <a:lnTo>
                  <a:pt x="792" y="163"/>
                </a:lnTo>
                <a:lnTo>
                  <a:pt x="791" y="164"/>
                </a:lnTo>
                <a:lnTo>
                  <a:pt x="790" y="164"/>
                </a:lnTo>
                <a:lnTo>
                  <a:pt x="789" y="165"/>
                </a:lnTo>
                <a:lnTo>
                  <a:pt x="788" y="166"/>
                </a:lnTo>
                <a:lnTo>
                  <a:pt x="787" y="166"/>
                </a:lnTo>
                <a:lnTo>
                  <a:pt x="786" y="167"/>
                </a:lnTo>
                <a:close/>
                <a:moveTo>
                  <a:pt x="786" y="700"/>
                </a:moveTo>
                <a:lnTo>
                  <a:pt x="786" y="702"/>
                </a:lnTo>
                <a:lnTo>
                  <a:pt x="786" y="704"/>
                </a:lnTo>
                <a:lnTo>
                  <a:pt x="787" y="704"/>
                </a:lnTo>
                <a:lnTo>
                  <a:pt x="790" y="704"/>
                </a:lnTo>
                <a:lnTo>
                  <a:pt x="795" y="704"/>
                </a:lnTo>
                <a:lnTo>
                  <a:pt x="800" y="704"/>
                </a:lnTo>
                <a:lnTo>
                  <a:pt x="803" y="704"/>
                </a:lnTo>
                <a:lnTo>
                  <a:pt x="809" y="704"/>
                </a:lnTo>
                <a:lnTo>
                  <a:pt x="813" y="704"/>
                </a:lnTo>
                <a:lnTo>
                  <a:pt x="814" y="704"/>
                </a:lnTo>
                <a:lnTo>
                  <a:pt x="815" y="704"/>
                </a:lnTo>
                <a:lnTo>
                  <a:pt x="816" y="704"/>
                </a:lnTo>
                <a:lnTo>
                  <a:pt x="819" y="704"/>
                </a:lnTo>
                <a:lnTo>
                  <a:pt x="819" y="703"/>
                </a:lnTo>
                <a:lnTo>
                  <a:pt x="819" y="702"/>
                </a:lnTo>
                <a:lnTo>
                  <a:pt x="819" y="701"/>
                </a:lnTo>
                <a:lnTo>
                  <a:pt x="819" y="700"/>
                </a:lnTo>
                <a:lnTo>
                  <a:pt x="819" y="697"/>
                </a:lnTo>
                <a:lnTo>
                  <a:pt x="819" y="696"/>
                </a:lnTo>
                <a:lnTo>
                  <a:pt x="819" y="695"/>
                </a:lnTo>
                <a:lnTo>
                  <a:pt x="819" y="694"/>
                </a:lnTo>
                <a:lnTo>
                  <a:pt x="819" y="692"/>
                </a:lnTo>
                <a:lnTo>
                  <a:pt x="818" y="692"/>
                </a:lnTo>
                <a:lnTo>
                  <a:pt x="813" y="692"/>
                </a:lnTo>
                <a:lnTo>
                  <a:pt x="812" y="692"/>
                </a:lnTo>
                <a:lnTo>
                  <a:pt x="809" y="692"/>
                </a:lnTo>
                <a:lnTo>
                  <a:pt x="808" y="692"/>
                </a:lnTo>
                <a:lnTo>
                  <a:pt x="806" y="692"/>
                </a:lnTo>
                <a:lnTo>
                  <a:pt x="804" y="692"/>
                </a:lnTo>
                <a:lnTo>
                  <a:pt x="800" y="692"/>
                </a:lnTo>
                <a:lnTo>
                  <a:pt x="799" y="692"/>
                </a:lnTo>
                <a:lnTo>
                  <a:pt x="797" y="692"/>
                </a:lnTo>
                <a:lnTo>
                  <a:pt x="795" y="692"/>
                </a:lnTo>
                <a:lnTo>
                  <a:pt x="794" y="692"/>
                </a:lnTo>
                <a:lnTo>
                  <a:pt x="794" y="688"/>
                </a:lnTo>
                <a:lnTo>
                  <a:pt x="789" y="688"/>
                </a:lnTo>
                <a:lnTo>
                  <a:pt x="789" y="692"/>
                </a:lnTo>
                <a:lnTo>
                  <a:pt x="789" y="692"/>
                </a:lnTo>
                <a:lnTo>
                  <a:pt x="788" y="692"/>
                </a:lnTo>
                <a:lnTo>
                  <a:pt x="786" y="692"/>
                </a:lnTo>
                <a:lnTo>
                  <a:pt x="786" y="693"/>
                </a:lnTo>
                <a:lnTo>
                  <a:pt x="786" y="695"/>
                </a:lnTo>
                <a:lnTo>
                  <a:pt x="786" y="696"/>
                </a:lnTo>
                <a:lnTo>
                  <a:pt x="786" y="698"/>
                </a:lnTo>
                <a:lnTo>
                  <a:pt x="786" y="699"/>
                </a:lnTo>
                <a:lnTo>
                  <a:pt x="786" y="700"/>
                </a:lnTo>
                <a:close/>
                <a:moveTo>
                  <a:pt x="786" y="411"/>
                </a:moveTo>
                <a:lnTo>
                  <a:pt x="787" y="411"/>
                </a:lnTo>
                <a:lnTo>
                  <a:pt x="787" y="412"/>
                </a:lnTo>
                <a:lnTo>
                  <a:pt x="788" y="412"/>
                </a:lnTo>
                <a:lnTo>
                  <a:pt x="788" y="413"/>
                </a:lnTo>
                <a:lnTo>
                  <a:pt x="789" y="414"/>
                </a:lnTo>
                <a:lnTo>
                  <a:pt x="789" y="415"/>
                </a:lnTo>
                <a:lnTo>
                  <a:pt x="790" y="415"/>
                </a:lnTo>
                <a:lnTo>
                  <a:pt x="792" y="414"/>
                </a:lnTo>
                <a:lnTo>
                  <a:pt x="792" y="415"/>
                </a:lnTo>
                <a:lnTo>
                  <a:pt x="792" y="416"/>
                </a:lnTo>
                <a:lnTo>
                  <a:pt x="792" y="417"/>
                </a:lnTo>
                <a:lnTo>
                  <a:pt x="792" y="418"/>
                </a:lnTo>
                <a:lnTo>
                  <a:pt x="793" y="418"/>
                </a:lnTo>
                <a:lnTo>
                  <a:pt x="794" y="418"/>
                </a:lnTo>
                <a:lnTo>
                  <a:pt x="795" y="418"/>
                </a:lnTo>
                <a:lnTo>
                  <a:pt x="797" y="418"/>
                </a:lnTo>
                <a:lnTo>
                  <a:pt x="798" y="418"/>
                </a:lnTo>
                <a:lnTo>
                  <a:pt x="798" y="419"/>
                </a:lnTo>
                <a:lnTo>
                  <a:pt x="799" y="419"/>
                </a:lnTo>
                <a:lnTo>
                  <a:pt x="800" y="419"/>
                </a:lnTo>
                <a:lnTo>
                  <a:pt x="801" y="419"/>
                </a:lnTo>
                <a:lnTo>
                  <a:pt x="801" y="419"/>
                </a:lnTo>
                <a:lnTo>
                  <a:pt x="801" y="420"/>
                </a:lnTo>
                <a:lnTo>
                  <a:pt x="801" y="421"/>
                </a:lnTo>
                <a:lnTo>
                  <a:pt x="801" y="422"/>
                </a:lnTo>
                <a:lnTo>
                  <a:pt x="802" y="422"/>
                </a:lnTo>
                <a:lnTo>
                  <a:pt x="804" y="422"/>
                </a:lnTo>
                <a:lnTo>
                  <a:pt x="805" y="422"/>
                </a:lnTo>
                <a:lnTo>
                  <a:pt x="806" y="422"/>
                </a:lnTo>
                <a:lnTo>
                  <a:pt x="809" y="422"/>
                </a:lnTo>
                <a:lnTo>
                  <a:pt x="810" y="422"/>
                </a:lnTo>
                <a:lnTo>
                  <a:pt x="811" y="422"/>
                </a:lnTo>
                <a:lnTo>
                  <a:pt x="812" y="422"/>
                </a:lnTo>
                <a:lnTo>
                  <a:pt x="813" y="422"/>
                </a:lnTo>
                <a:lnTo>
                  <a:pt x="813" y="421"/>
                </a:lnTo>
                <a:lnTo>
                  <a:pt x="813" y="420"/>
                </a:lnTo>
                <a:lnTo>
                  <a:pt x="813" y="418"/>
                </a:lnTo>
                <a:lnTo>
                  <a:pt x="812" y="418"/>
                </a:lnTo>
                <a:lnTo>
                  <a:pt x="811" y="418"/>
                </a:lnTo>
                <a:lnTo>
                  <a:pt x="811" y="417"/>
                </a:lnTo>
                <a:lnTo>
                  <a:pt x="811" y="416"/>
                </a:lnTo>
                <a:lnTo>
                  <a:pt x="811" y="415"/>
                </a:lnTo>
                <a:lnTo>
                  <a:pt x="812" y="415"/>
                </a:lnTo>
                <a:lnTo>
                  <a:pt x="813" y="416"/>
                </a:lnTo>
                <a:lnTo>
                  <a:pt x="813" y="417"/>
                </a:lnTo>
                <a:lnTo>
                  <a:pt x="813" y="418"/>
                </a:lnTo>
                <a:lnTo>
                  <a:pt x="813" y="419"/>
                </a:lnTo>
                <a:lnTo>
                  <a:pt x="813" y="421"/>
                </a:lnTo>
                <a:lnTo>
                  <a:pt x="813" y="421"/>
                </a:lnTo>
                <a:lnTo>
                  <a:pt x="815" y="421"/>
                </a:lnTo>
                <a:lnTo>
                  <a:pt x="817" y="421"/>
                </a:lnTo>
                <a:lnTo>
                  <a:pt x="818" y="421"/>
                </a:lnTo>
                <a:lnTo>
                  <a:pt x="820" y="421"/>
                </a:lnTo>
                <a:lnTo>
                  <a:pt x="822" y="421"/>
                </a:lnTo>
                <a:lnTo>
                  <a:pt x="823" y="421"/>
                </a:lnTo>
                <a:lnTo>
                  <a:pt x="823" y="420"/>
                </a:lnTo>
                <a:lnTo>
                  <a:pt x="823" y="419"/>
                </a:lnTo>
                <a:lnTo>
                  <a:pt x="823" y="418"/>
                </a:lnTo>
                <a:lnTo>
                  <a:pt x="825" y="418"/>
                </a:lnTo>
                <a:lnTo>
                  <a:pt x="825" y="418"/>
                </a:lnTo>
                <a:lnTo>
                  <a:pt x="826" y="418"/>
                </a:lnTo>
                <a:lnTo>
                  <a:pt x="826" y="417"/>
                </a:lnTo>
                <a:lnTo>
                  <a:pt x="826" y="415"/>
                </a:lnTo>
                <a:lnTo>
                  <a:pt x="826" y="413"/>
                </a:lnTo>
                <a:lnTo>
                  <a:pt x="827" y="413"/>
                </a:lnTo>
                <a:lnTo>
                  <a:pt x="829" y="413"/>
                </a:lnTo>
                <a:lnTo>
                  <a:pt x="830" y="413"/>
                </a:lnTo>
                <a:lnTo>
                  <a:pt x="832" y="413"/>
                </a:lnTo>
                <a:lnTo>
                  <a:pt x="833" y="413"/>
                </a:lnTo>
                <a:lnTo>
                  <a:pt x="836" y="418"/>
                </a:lnTo>
                <a:lnTo>
                  <a:pt x="837" y="421"/>
                </a:lnTo>
                <a:lnTo>
                  <a:pt x="837" y="422"/>
                </a:lnTo>
                <a:lnTo>
                  <a:pt x="837" y="423"/>
                </a:lnTo>
                <a:lnTo>
                  <a:pt x="838" y="423"/>
                </a:lnTo>
                <a:lnTo>
                  <a:pt x="839" y="424"/>
                </a:lnTo>
                <a:lnTo>
                  <a:pt x="840" y="424"/>
                </a:lnTo>
                <a:lnTo>
                  <a:pt x="843" y="423"/>
                </a:lnTo>
                <a:lnTo>
                  <a:pt x="844" y="423"/>
                </a:lnTo>
                <a:lnTo>
                  <a:pt x="845" y="424"/>
                </a:lnTo>
                <a:lnTo>
                  <a:pt x="846" y="423"/>
                </a:lnTo>
                <a:lnTo>
                  <a:pt x="847" y="423"/>
                </a:lnTo>
                <a:lnTo>
                  <a:pt x="848" y="423"/>
                </a:lnTo>
                <a:lnTo>
                  <a:pt x="848" y="423"/>
                </a:lnTo>
                <a:lnTo>
                  <a:pt x="849" y="423"/>
                </a:lnTo>
                <a:lnTo>
                  <a:pt x="847" y="421"/>
                </a:lnTo>
                <a:lnTo>
                  <a:pt x="849" y="421"/>
                </a:lnTo>
                <a:lnTo>
                  <a:pt x="849" y="420"/>
                </a:lnTo>
                <a:lnTo>
                  <a:pt x="848" y="417"/>
                </a:lnTo>
                <a:lnTo>
                  <a:pt x="847" y="416"/>
                </a:lnTo>
                <a:lnTo>
                  <a:pt x="847" y="415"/>
                </a:lnTo>
                <a:lnTo>
                  <a:pt x="845" y="416"/>
                </a:lnTo>
                <a:lnTo>
                  <a:pt x="844" y="415"/>
                </a:lnTo>
                <a:lnTo>
                  <a:pt x="843" y="414"/>
                </a:lnTo>
                <a:lnTo>
                  <a:pt x="843" y="413"/>
                </a:lnTo>
                <a:lnTo>
                  <a:pt x="844" y="413"/>
                </a:lnTo>
                <a:lnTo>
                  <a:pt x="845" y="413"/>
                </a:lnTo>
                <a:lnTo>
                  <a:pt x="843" y="411"/>
                </a:lnTo>
                <a:lnTo>
                  <a:pt x="842" y="411"/>
                </a:lnTo>
                <a:lnTo>
                  <a:pt x="842" y="410"/>
                </a:lnTo>
                <a:lnTo>
                  <a:pt x="841" y="410"/>
                </a:lnTo>
                <a:lnTo>
                  <a:pt x="840" y="411"/>
                </a:lnTo>
                <a:lnTo>
                  <a:pt x="840" y="410"/>
                </a:lnTo>
                <a:lnTo>
                  <a:pt x="839" y="409"/>
                </a:lnTo>
                <a:lnTo>
                  <a:pt x="838" y="409"/>
                </a:lnTo>
                <a:lnTo>
                  <a:pt x="838" y="408"/>
                </a:lnTo>
                <a:lnTo>
                  <a:pt x="837" y="407"/>
                </a:lnTo>
                <a:lnTo>
                  <a:pt x="837" y="406"/>
                </a:lnTo>
                <a:lnTo>
                  <a:pt x="837" y="406"/>
                </a:lnTo>
                <a:lnTo>
                  <a:pt x="837" y="405"/>
                </a:lnTo>
                <a:lnTo>
                  <a:pt x="836" y="404"/>
                </a:lnTo>
                <a:lnTo>
                  <a:pt x="835" y="403"/>
                </a:lnTo>
                <a:lnTo>
                  <a:pt x="836" y="403"/>
                </a:lnTo>
                <a:lnTo>
                  <a:pt x="837" y="403"/>
                </a:lnTo>
                <a:lnTo>
                  <a:pt x="838" y="403"/>
                </a:lnTo>
                <a:lnTo>
                  <a:pt x="841" y="402"/>
                </a:lnTo>
                <a:lnTo>
                  <a:pt x="841" y="403"/>
                </a:lnTo>
                <a:lnTo>
                  <a:pt x="842" y="403"/>
                </a:lnTo>
                <a:lnTo>
                  <a:pt x="841" y="404"/>
                </a:lnTo>
                <a:lnTo>
                  <a:pt x="839" y="405"/>
                </a:lnTo>
                <a:lnTo>
                  <a:pt x="842" y="409"/>
                </a:lnTo>
                <a:lnTo>
                  <a:pt x="843" y="409"/>
                </a:lnTo>
                <a:lnTo>
                  <a:pt x="843" y="410"/>
                </a:lnTo>
                <a:lnTo>
                  <a:pt x="844" y="411"/>
                </a:lnTo>
                <a:lnTo>
                  <a:pt x="844" y="411"/>
                </a:lnTo>
                <a:lnTo>
                  <a:pt x="845" y="411"/>
                </a:lnTo>
                <a:lnTo>
                  <a:pt x="845" y="412"/>
                </a:lnTo>
                <a:lnTo>
                  <a:pt x="846" y="413"/>
                </a:lnTo>
                <a:lnTo>
                  <a:pt x="847" y="414"/>
                </a:lnTo>
                <a:lnTo>
                  <a:pt x="847" y="415"/>
                </a:lnTo>
                <a:lnTo>
                  <a:pt x="848" y="415"/>
                </a:lnTo>
                <a:lnTo>
                  <a:pt x="848" y="416"/>
                </a:lnTo>
                <a:lnTo>
                  <a:pt x="849" y="417"/>
                </a:lnTo>
                <a:lnTo>
                  <a:pt x="849" y="418"/>
                </a:lnTo>
                <a:lnTo>
                  <a:pt x="849" y="418"/>
                </a:lnTo>
                <a:lnTo>
                  <a:pt x="849" y="419"/>
                </a:lnTo>
                <a:lnTo>
                  <a:pt x="850" y="420"/>
                </a:lnTo>
                <a:lnTo>
                  <a:pt x="851" y="421"/>
                </a:lnTo>
                <a:lnTo>
                  <a:pt x="852" y="421"/>
                </a:lnTo>
                <a:lnTo>
                  <a:pt x="852" y="420"/>
                </a:lnTo>
                <a:lnTo>
                  <a:pt x="853" y="420"/>
                </a:lnTo>
                <a:lnTo>
                  <a:pt x="854" y="420"/>
                </a:lnTo>
                <a:lnTo>
                  <a:pt x="856" y="420"/>
                </a:lnTo>
                <a:lnTo>
                  <a:pt x="856" y="421"/>
                </a:lnTo>
                <a:lnTo>
                  <a:pt x="856" y="420"/>
                </a:lnTo>
                <a:lnTo>
                  <a:pt x="857" y="420"/>
                </a:lnTo>
                <a:lnTo>
                  <a:pt x="858" y="420"/>
                </a:lnTo>
                <a:lnTo>
                  <a:pt x="858" y="419"/>
                </a:lnTo>
                <a:lnTo>
                  <a:pt x="857" y="418"/>
                </a:lnTo>
                <a:lnTo>
                  <a:pt x="857" y="417"/>
                </a:lnTo>
                <a:lnTo>
                  <a:pt x="856" y="417"/>
                </a:lnTo>
                <a:lnTo>
                  <a:pt x="856" y="416"/>
                </a:lnTo>
                <a:lnTo>
                  <a:pt x="855" y="416"/>
                </a:lnTo>
                <a:lnTo>
                  <a:pt x="855" y="415"/>
                </a:lnTo>
                <a:lnTo>
                  <a:pt x="854" y="415"/>
                </a:lnTo>
                <a:lnTo>
                  <a:pt x="854" y="414"/>
                </a:lnTo>
                <a:lnTo>
                  <a:pt x="853" y="414"/>
                </a:lnTo>
                <a:lnTo>
                  <a:pt x="853" y="413"/>
                </a:lnTo>
                <a:lnTo>
                  <a:pt x="852" y="413"/>
                </a:lnTo>
                <a:lnTo>
                  <a:pt x="852" y="412"/>
                </a:lnTo>
                <a:lnTo>
                  <a:pt x="851" y="412"/>
                </a:lnTo>
                <a:lnTo>
                  <a:pt x="851" y="411"/>
                </a:lnTo>
                <a:lnTo>
                  <a:pt x="850" y="411"/>
                </a:lnTo>
                <a:lnTo>
                  <a:pt x="850" y="410"/>
                </a:lnTo>
                <a:lnTo>
                  <a:pt x="849" y="410"/>
                </a:lnTo>
                <a:lnTo>
                  <a:pt x="849" y="409"/>
                </a:lnTo>
                <a:lnTo>
                  <a:pt x="849" y="408"/>
                </a:lnTo>
                <a:lnTo>
                  <a:pt x="849" y="407"/>
                </a:lnTo>
                <a:lnTo>
                  <a:pt x="848" y="407"/>
                </a:lnTo>
                <a:lnTo>
                  <a:pt x="848" y="406"/>
                </a:lnTo>
                <a:lnTo>
                  <a:pt x="848" y="405"/>
                </a:lnTo>
                <a:lnTo>
                  <a:pt x="848" y="404"/>
                </a:lnTo>
                <a:lnTo>
                  <a:pt x="847" y="404"/>
                </a:lnTo>
                <a:lnTo>
                  <a:pt x="847" y="403"/>
                </a:lnTo>
                <a:lnTo>
                  <a:pt x="846" y="402"/>
                </a:lnTo>
                <a:lnTo>
                  <a:pt x="846" y="401"/>
                </a:lnTo>
                <a:lnTo>
                  <a:pt x="845" y="401"/>
                </a:lnTo>
                <a:lnTo>
                  <a:pt x="845" y="400"/>
                </a:lnTo>
                <a:lnTo>
                  <a:pt x="844" y="400"/>
                </a:lnTo>
                <a:lnTo>
                  <a:pt x="844" y="399"/>
                </a:lnTo>
                <a:lnTo>
                  <a:pt x="845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398"/>
                </a:lnTo>
                <a:lnTo>
                  <a:pt x="844" y="398"/>
                </a:lnTo>
                <a:lnTo>
                  <a:pt x="844" y="397"/>
                </a:lnTo>
                <a:lnTo>
                  <a:pt x="843" y="397"/>
                </a:lnTo>
                <a:lnTo>
                  <a:pt x="843" y="396"/>
                </a:lnTo>
                <a:lnTo>
                  <a:pt x="842" y="395"/>
                </a:lnTo>
                <a:lnTo>
                  <a:pt x="842" y="394"/>
                </a:lnTo>
                <a:lnTo>
                  <a:pt x="841" y="394"/>
                </a:lnTo>
                <a:lnTo>
                  <a:pt x="841" y="393"/>
                </a:lnTo>
                <a:lnTo>
                  <a:pt x="840" y="392"/>
                </a:lnTo>
                <a:lnTo>
                  <a:pt x="839" y="392"/>
                </a:lnTo>
                <a:lnTo>
                  <a:pt x="839" y="391"/>
                </a:lnTo>
                <a:lnTo>
                  <a:pt x="838" y="391"/>
                </a:lnTo>
                <a:lnTo>
                  <a:pt x="838" y="390"/>
                </a:lnTo>
                <a:lnTo>
                  <a:pt x="837" y="390"/>
                </a:lnTo>
                <a:lnTo>
                  <a:pt x="837" y="389"/>
                </a:lnTo>
                <a:lnTo>
                  <a:pt x="837" y="388"/>
                </a:lnTo>
                <a:lnTo>
                  <a:pt x="837" y="388"/>
                </a:lnTo>
                <a:lnTo>
                  <a:pt x="838" y="388"/>
                </a:lnTo>
                <a:lnTo>
                  <a:pt x="838" y="387"/>
                </a:lnTo>
                <a:lnTo>
                  <a:pt x="839" y="387"/>
                </a:lnTo>
                <a:lnTo>
                  <a:pt x="840" y="387"/>
                </a:lnTo>
                <a:lnTo>
                  <a:pt x="840" y="387"/>
                </a:lnTo>
                <a:lnTo>
                  <a:pt x="841" y="387"/>
                </a:lnTo>
                <a:lnTo>
                  <a:pt x="841" y="386"/>
                </a:lnTo>
                <a:lnTo>
                  <a:pt x="840" y="385"/>
                </a:lnTo>
                <a:lnTo>
                  <a:pt x="840" y="384"/>
                </a:lnTo>
                <a:lnTo>
                  <a:pt x="839" y="384"/>
                </a:lnTo>
                <a:lnTo>
                  <a:pt x="838" y="382"/>
                </a:lnTo>
                <a:lnTo>
                  <a:pt x="837" y="381"/>
                </a:lnTo>
                <a:lnTo>
                  <a:pt x="837" y="380"/>
                </a:lnTo>
                <a:lnTo>
                  <a:pt x="837" y="380"/>
                </a:lnTo>
                <a:lnTo>
                  <a:pt x="837" y="379"/>
                </a:lnTo>
                <a:lnTo>
                  <a:pt x="836" y="379"/>
                </a:lnTo>
                <a:lnTo>
                  <a:pt x="836" y="378"/>
                </a:lnTo>
                <a:lnTo>
                  <a:pt x="836" y="379"/>
                </a:lnTo>
                <a:lnTo>
                  <a:pt x="835" y="379"/>
                </a:lnTo>
                <a:lnTo>
                  <a:pt x="835" y="380"/>
                </a:lnTo>
                <a:lnTo>
                  <a:pt x="834" y="380"/>
                </a:lnTo>
                <a:lnTo>
                  <a:pt x="833" y="380"/>
                </a:lnTo>
                <a:lnTo>
                  <a:pt x="832" y="380"/>
                </a:lnTo>
                <a:lnTo>
                  <a:pt x="832" y="381"/>
                </a:lnTo>
                <a:lnTo>
                  <a:pt x="831" y="381"/>
                </a:lnTo>
                <a:lnTo>
                  <a:pt x="830" y="381"/>
                </a:lnTo>
                <a:lnTo>
                  <a:pt x="830" y="382"/>
                </a:lnTo>
                <a:lnTo>
                  <a:pt x="829" y="382"/>
                </a:lnTo>
                <a:lnTo>
                  <a:pt x="828" y="382"/>
                </a:lnTo>
                <a:lnTo>
                  <a:pt x="827" y="382"/>
                </a:lnTo>
                <a:lnTo>
                  <a:pt x="827" y="383"/>
                </a:lnTo>
                <a:lnTo>
                  <a:pt x="826" y="383"/>
                </a:lnTo>
                <a:lnTo>
                  <a:pt x="825" y="383"/>
                </a:lnTo>
                <a:lnTo>
                  <a:pt x="825" y="382"/>
                </a:lnTo>
                <a:lnTo>
                  <a:pt x="824" y="381"/>
                </a:lnTo>
                <a:lnTo>
                  <a:pt x="823" y="381"/>
                </a:lnTo>
                <a:lnTo>
                  <a:pt x="822" y="381"/>
                </a:lnTo>
                <a:lnTo>
                  <a:pt x="820" y="379"/>
                </a:lnTo>
                <a:lnTo>
                  <a:pt x="820" y="378"/>
                </a:lnTo>
                <a:lnTo>
                  <a:pt x="819" y="377"/>
                </a:lnTo>
                <a:lnTo>
                  <a:pt x="818" y="376"/>
                </a:lnTo>
                <a:lnTo>
                  <a:pt x="818" y="375"/>
                </a:lnTo>
                <a:lnTo>
                  <a:pt x="819" y="375"/>
                </a:lnTo>
                <a:lnTo>
                  <a:pt x="820" y="375"/>
                </a:lnTo>
                <a:lnTo>
                  <a:pt x="820" y="374"/>
                </a:lnTo>
                <a:lnTo>
                  <a:pt x="819" y="374"/>
                </a:lnTo>
                <a:lnTo>
                  <a:pt x="818" y="374"/>
                </a:lnTo>
                <a:lnTo>
                  <a:pt x="817" y="375"/>
                </a:lnTo>
                <a:lnTo>
                  <a:pt x="817" y="374"/>
                </a:lnTo>
                <a:lnTo>
                  <a:pt x="816" y="374"/>
                </a:lnTo>
                <a:lnTo>
                  <a:pt x="816" y="373"/>
                </a:lnTo>
                <a:lnTo>
                  <a:pt x="816" y="372"/>
                </a:lnTo>
                <a:lnTo>
                  <a:pt x="816" y="371"/>
                </a:lnTo>
                <a:lnTo>
                  <a:pt x="816" y="372"/>
                </a:lnTo>
                <a:lnTo>
                  <a:pt x="815" y="372"/>
                </a:lnTo>
                <a:lnTo>
                  <a:pt x="814" y="373"/>
                </a:lnTo>
                <a:lnTo>
                  <a:pt x="815" y="374"/>
                </a:lnTo>
                <a:lnTo>
                  <a:pt x="816" y="375"/>
                </a:lnTo>
                <a:lnTo>
                  <a:pt x="815" y="375"/>
                </a:lnTo>
                <a:lnTo>
                  <a:pt x="814" y="375"/>
                </a:lnTo>
                <a:lnTo>
                  <a:pt x="813" y="375"/>
                </a:lnTo>
                <a:lnTo>
                  <a:pt x="813" y="375"/>
                </a:lnTo>
                <a:lnTo>
                  <a:pt x="813" y="374"/>
                </a:lnTo>
                <a:lnTo>
                  <a:pt x="812" y="375"/>
                </a:lnTo>
                <a:lnTo>
                  <a:pt x="812" y="375"/>
                </a:lnTo>
                <a:lnTo>
                  <a:pt x="811" y="375"/>
                </a:lnTo>
                <a:lnTo>
                  <a:pt x="809" y="377"/>
                </a:lnTo>
                <a:lnTo>
                  <a:pt x="808" y="377"/>
                </a:lnTo>
                <a:lnTo>
                  <a:pt x="808" y="378"/>
                </a:lnTo>
                <a:lnTo>
                  <a:pt x="807" y="378"/>
                </a:lnTo>
                <a:lnTo>
                  <a:pt x="805" y="379"/>
                </a:lnTo>
                <a:lnTo>
                  <a:pt x="805" y="380"/>
                </a:lnTo>
                <a:lnTo>
                  <a:pt x="804" y="380"/>
                </a:lnTo>
                <a:lnTo>
                  <a:pt x="803" y="380"/>
                </a:lnTo>
                <a:lnTo>
                  <a:pt x="802" y="381"/>
                </a:lnTo>
                <a:lnTo>
                  <a:pt x="801" y="381"/>
                </a:lnTo>
                <a:lnTo>
                  <a:pt x="801" y="381"/>
                </a:lnTo>
                <a:lnTo>
                  <a:pt x="801" y="382"/>
                </a:lnTo>
                <a:lnTo>
                  <a:pt x="800" y="382"/>
                </a:lnTo>
                <a:lnTo>
                  <a:pt x="799" y="382"/>
                </a:lnTo>
                <a:lnTo>
                  <a:pt x="799" y="383"/>
                </a:lnTo>
                <a:lnTo>
                  <a:pt x="798" y="384"/>
                </a:lnTo>
                <a:lnTo>
                  <a:pt x="796" y="385"/>
                </a:lnTo>
                <a:lnTo>
                  <a:pt x="794" y="387"/>
                </a:lnTo>
                <a:lnTo>
                  <a:pt x="793" y="387"/>
                </a:lnTo>
                <a:lnTo>
                  <a:pt x="792" y="388"/>
                </a:lnTo>
                <a:lnTo>
                  <a:pt x="791" y="388"/>
                </a:lnTo>
                <a:lnTo>
                  <a:pt x="790" y="389"/>
                </a:lnTo>
                <a:lnTo>
                  <a:pt x="789" y="390"/>
                </a:lnTo>
                <a:lnTo>
                  <a:pt x="789" y="399"/>
                </a:lnTo>
                <a:lnTo>
                  <a:pt x="789" y="399"/>
                </a:lnTo>
                <a:lnTo>
                  <a:pt x="789" y="409"/>
                </a:lnTo>
                <a:lnTo>
                  <a:pt x="789" y="410"/>
                </a:lnTo>
                <a:lnTo>
                  <a:pt x="787" y="410"/>
                </a:lnTo>
                <a:lnTo>
                  <a:pt x="786" y="411"/>
                </a:lnTo>
                <a:close/>
                <a:moveTo>
                  <a:pt x="821" y="339"/>
                </a:moveTo>
                <a:lnTo>
                  <a:pt x="821" y="339"/>
                </a:lnTo>
                <a:lnTo>
                  <a:pt x="822" y="340"/>
                </a:lnTo>
                <a:lnTo>
                  <a:pt x="823" y="340"/>
                </a:lnTo>
                <a:lnTo>
                  <a:pt x="823" y="341"/>
                </a:lnTo>
                <a:lnTo>
                  <a:pt x="824" y="342"/>
                </a:lnTo>
                <a:lnTo>
                  <a:pt x="824" y="343"/>
                </a:lnTo>
                <a:lnTo>
                  <a:pt x="825" y="344"/>
                </a:lnTo>
                <a:lnTo>
                  <a:pt x="825" y="345"/>
                </a:lnTo>
                <a:lnTo>
                  <a:pt x="826" y="346"/>
                </a:lnTo>
                <a:lnTo>
                  <a:pt x="826" y="347"/>
                </a:lnTo>
                <a:lnTo>
                  <a:pt x="827" y="347"/>
                </a:lnTo>
                <a:lnTo>
                  <a:pt x="827" y="348"/>
                </a:lnTo>
                <a:lnTo>
                  <a:pt x="827" y="349"/>
                </a:lnTo>
                <a:lnTo>
                  <a:pt x="827" y="350"/>
                </a:lnTo>
                <a:lnTo>
                  <a:pt x="828" y="350"/>
                </a:lnTo>
                <a:lnTo>
                  <a:pt x="828" y="351"/>
                </a:lnTo>
                <a:lnTo>
                  <a:pt x="828" y="351"/>
                </a:lnTo>
                <a:lnTo>
                  <a:pt x="828" y="352"/>
                </a:lnTo>
                <a:lnTo>
                  <a:pt x="829" y="352"/>
                </a:lnTo>
                <a:lnTo>
                  <a:pt x="829" y="353"/>
                </a:lnTo>
                <a:lnTo>
                  <a:pt x="829" y="354"/>
                </a:lnTo>
                <a:lnTo>
                  <a:pt x="829" y="355"/>
                </a:lnTo>
                <a:lnTo>
                  <a:pt x="830" y="355"/>
                </a:lnTo>
                <a:lnTo>
                  <a:pt x="830" y="356"/>
                </a:lnTo>
                <a:lnTo>
                  <a:pt x="831" y="356"/>
                </a:lnTo>
                <a:lnTo>
                  <a:pt x="831" y="357"/>
                </a:lnTo>
                <a:lnTo>
                  <a:pt x="832" y="357"/>
                </a:lnTo>
                <a:lnTo>
                  <a:pt x="832" y="358"/>
                </a:lnTo>
                <a:lnTo>
                  <a:pt x="833" y="358"/>
                </a:lnTo>
                <a:lnTo>
                  <a:pt x="833" y="359"/>
                </a:lnTo>
                <a:lnTo>
                  <a:pt x="834" y="359"/>
                </a:lnTo>
                <a:lnTo>
                  <a:pt x="834" y="360"/>
                </a:lnTo>
                <a:lnTo>
                  <a:pt x="835" y="360"/>
                </a:lnTo>
                <a:lnTo>
                  <a:pt x="835" y="361"/>
                </a:lnTo>
                <a:lnTo>
                  <a:pt x="836" y="362"/>
                </a:lnTo>
                <a:lnTo>
                  <a:pt x="837" y="363"/>
                </a:lnTo>
                <a:lnTo>
                  <a:pt x="837" y="363"/>
                </a:lnTo>
                <a:lnTo>
                  <a:pt x="838" y="363"/>
                </a:lnTo>
                <a:lnTo>
                  <a:pt x="838" y="362"/>
                </a:lnTo>
                <a:lnTo>
                  <a:pt x="839" y="362"/>
                </a:lnTo>
                <a:lnTo>
                  <a:pt x="840" y="362"/>
                </a:lnTo>
                <a:lnTo>
                  <a:pt x="841" y="361"/>
                </a:lnTo>
                <a:lnTo>
                  <a:pt x="842" y="361"/>
                </a:lnTo>
                <a:lnTo>
                  <a:pt x="842" y="360"/>
                </a:lnTo>
                <a:lnTo>
                  <a:pt x="843" y="360"/>
                </a:lnTo>
                <a:lnTo>
                  <a:pt x="844" y="359"/>
                </a:lnTo>
                <a:lnTo>
                  <a:pt x="845" y="359"/>
                </a:lnTo>
                <a:lnTo>
                  <a:pt x="845" y="358"/>
                </a:lnTo>
                <a:lnTo>
                  <a:pt x="846" y="358"/>
                </a:lnTo>
                <a:lnTo>
                  <a:pt x="847" y="357"/>
                </a:lnTo>
                <a:lnTo>
                  <a:pt x="848" y="357"/>
                </a:lnTo>
                <a:lnTo>
                  <a:pt x="848" y="356"/>
                </a:lnTo>
                <a:lnTo>
                  <a:pt x="849" y="356"/>
                </a:lnTo>
                <a:lnTo>
                  <a:pt x="849" y="355"/>
                </a:lnTo>
                <a:lnTo>
                  <a:pt x="849" y="355"/>
                </a:lnTo>
                <a:lnTo>
                  <a:pt x="849" y="354"/>
                </a:lnTo>
                <a:lnTo>
                  <a:pt x="850" y="354"/>
                </a:lnTo>
                <a:lnTo>
                  <a:pt x="851" y="353"/>
                </a:lnTo>
                <a:lnTo>
                  <a:pt x="851" y="352"/>
                </a:lnTo>
                <a:lnTo>
                  <a:pt x="852" y="352"/>
                </a:lnTo>
                <a:lnTo>
                  <a:pt x="853" y="351"/>
                </a:lnTo>
                <a:lnTo>
                  <a:pt x="852" y="351"/>
                </a:lnTo>
                <a:lnTo>
                  <a:pt x="852" y="350"/>
                </a:lnTo>
                <a:lnTo>
                  <a:pt x="853" y="350"/>
                </a:lnTo>
                <a:lnTo>
                  <a:pt x="853" y="349"/>
                </a:lnTo>
                <a:lnTo>
                  <a:pt x="854" y="349"/>
                </a:lnTo>
                <a:lnTo>
                  <a:pt x="854" y="348"/>
                </a:lnTo>
                <a:lnTo>
                  <a:pt x="853" y="348"/>
                </a:lnTo>
                <a:lnTo>
                  <a:pt x="853" y="347"/>
                </a:lnTo>
                <a:lnTo>
                  <a:pt x="853" y="346"/>
                </a:lnTo>
                <a:lnTo>
                  <a:pt x="853" y="345"/>
                </a:lnTo>
                <a:lnTo>
                  <a:pt x="852" y="345"/>
                </a:lnTo>
                <a:lnTo>
                  <a:pt x="851" y="345"/>
                </a:lnTo>
                <a:lnTo>
                  <a:pt x="850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3"/>
                </a:lnTo>
                <a:lnTo>
                  <a:pt x="850" y="343"/>
                </a:lnTo>
                <a:lnTo>
                  <a:pt x="851" y="343"/>
                </a:lnTo>
                <a:lnTo>
                  <a:pt x="853" y="344"/>
                </a:lnTo>
                <a:lnTo>
                  <a:pt x="853" y="343"/>
                </a:lnTo>
                <a:lnTo>
                  <a:pt x="853" y="342"/>
                </a:lnTo>
                <a:lnTo>
                  <a:pt x="853" y="341"/>
                </a:lnTo>
                <a:lnTo>
                  <a:pt x="853" y="340"/>
                </a:lnTo>
                <a:lnTo>
                  <a:pt x="852" y="339"/>
                </a:lnTo>
                <a:lnTo>
                  <a:pt x="852" y="339"/>
                </a:lnTo>
                <a:lnTo>
                  <a:pt x="851" y="338"/>
                </a:lnTo>
                <a:lnTo>
                  <a:pt x="851" y="337"/>
                </a:lnTo>
                <a:lnTo>
                  <a:pt x="850" y="336"/>
                </a:lnTo>
                <a:lnTo>
                  <a:pt x="849" y="335"/>
                </a:lnTo>
                <a:lnTo>
                  <a:pt x="848" y="332"/>
                </a:lnTo>
                <a:lnTo>
                  <a:pt x="848" y="331"/>
                </a:lnTo>
                <a:lnTo>
                  <a:pt x="847" y="330"/>
                </a:lnTo>
                <a:lnTo>
                  <a:pt x="846" y="329"/>
                </a:lnTo>
                <a:lnTo>
                  <a:pt x="845" y="328"/>
                </a:lnTo>
                <a:lnTo>
                  <a:pt x="845" y="327"/>
                </a:lnTo>
                <a:lnTo>
                  <a:pt x="844" y="327"/>
                </a:lnTo>
                <a:lnTo>
                  <a:pt x="843" y="326"/>
                </a:lnTo>
                <a:lnTo>
                  <a:pt x="842" y="326"/>
                </a:lnTo>
                <a:lnTo>
                  <a:pt x="842" y="327"/>
                </a:lnTo>
                <a:lnTo>
                  <a:pt x="841" y="327"/>
                </a:lnTo>
                <a:lnTo>
                  <a:pt x="840" y="327"/>
                </a:lnTo>
                <a:lnTo>
                  <a:pt x="840" y="327"/>
                </a:lnTo>
                <a:lnTo>
                  <a:pt x="839" y="327"/>
                </a:lnTo>
                <a:lnTo>
                  <a:pt x="838" y="328"/>
                </a:lnTo>
                <a:lnTo>
                  <a:pt x="837" y="328"/>
                </a:lnTo>
                <a:lnTo>
                  <a:pt x="837" y="327"/>
                </a:lnTo>
                <a:lnTo>
                  <a:pt x="837" y="327"/>
                </a:lnTo>
                <a:lnTo>
                  <a:pt x="837" y="327"/>
                </a:lnTo>
                <a:lnTo>
                  <a:pt x="836" y="327"/>
                </a:lnTo>
                <a:lnTo>
                  <a:pt x="835" y="327"/>
                </a:lnTo>
                <a:lnTo>
                  <a:pt x="836" y="328"/>
                </a:lnTo>
                <a:lnTo>
                  <a:pt x="836" y="329"/>
                </a:lnTo>
                <a:lnTo>
                  <a:pt x="835" y="329"/>
                </a:lnTo>
                <a:lnTo>
                  <a:pt x="835" y="330"/>
                </a:lnTo>
                <a:lnTo>
                  <a:pt x="834" y="330"/>
                </a:lnTo>
                <a:lnTo>
                  <a:pt x="833" y="330"/>
                </a:lnTo>
                <a:lnTo>
                  <a:pt x="833" y="331"/>
                </a:lnTo>
                <a:lnTo>
                  <a:pt x="832" y="331"/>
                </a:lnTo>
                <a:lnTo>
                  <a:pt x="831" y="332"/>
                </a:lnTo>
                <a:lnTo>
                  <a:pt x="830" y="332"/>
                </a:lnTo>
                <a:lnTo>
                  <a:pt x="830" y="333"/>
                </a:lnTo>
                <a:lnTo>
                  <a:pt x="829" y="333"/>
                </a:lnTo>
                <a:lnTo>
                  <a:pt x="828" y="333"/>
                </a:lnTo>
                <a:lnTo>
                  <a:pt x="827" y="332"/>
                </a:lnTo>
                <a:lnTo>
                  <a:pt x="826" y="332"/>
                </a:lnTo>
                <a:lnTo>
                  <a:pt x="828" y="334"/>
                </a:lnTo>
                <a:lnTo>
                  <a:pt x="827" y="334"/>
                </a:lnTo>
                <a:lnTo>
                  <a:pt x="827" y="335"/>
                </a:lnTo>
                <a:lnTo>
                  <a:pt x="826" y="335"/>
                </a:lnTo>
                <a:lnTo>
                  <a:pt x="825" y="336"/>
                </a:lnTo>
                <a:lnTo>
                  <a:pt x="825" y="336"/>
                </a:lnTo>
                <a:lnTo>
                  <a:pt x="825" y="337"/>
                </a:lnTo>
                <a:lnTo>
                  <a:pt x="824" y="337"/>
                </a:lnTo>
                <a:lnTo>
                  <a:pt x="823" y="338"/>
                </a:lnTo>
                <a:lnTo>
                  <a:pt x="822" y="338"/>
                </a:lnTo>
                <a:lnTo>
                  <a:pt x="821" y="339"/>
                </a:lnTo>
                <a:close/>
                <a:moveTo>
                  <a:pt x="825" y="892"/>
                </a:moveTo>
                <a:lnTo>
                  <a:pt x="825" y="893"/>
                </a:lnTo>
                <a:lnTo>
                  <a:pt x="825" y="893"/>
                </a:lnTo>
                <a:lnTo>
                  <a:pt x="825" y="894"/>
                </a:lnTo>
                <a:lnTo>
                  <a:pt x="825" y="895"/>
                </a:lnTo>
                <a:lnTo>
                  <a:pt x="825" y="897"/>
                </a:lnTo>
                <a:lnTo>
                  <a:pt x="825" y="898"/>
                </a:lnTo>
                <a:lnTo>
                  <a:pt x="825" y="899"/>
                </a:lnTo>
                <a:lnTo>
                  <a:pt x="825" y="899"/>
                </a:lnTo>
                <a:lnTo>
                  <a:pt x="826" y="899"/>
                </a:lnTo>
                <a:lnTo>
                  <a:pt x="827" y="899"/>
                </a:lnTo>
                <a:lnTo>
                  <a:pt x="828" y="899"/>
                </a:lnTo>
                <a:lnTo>
                  <a:pt x="829" y="899"/>
                </a:lnTo>
                <a:lnTo>
                  <a:pt x="830" y="899"/>
                </a:lnTo>
                <a:lnTo>
                  <a:pt x="832" y="899"/>
                </a:lnTo>
                <a:lnTo>
                  <a:pt x="833" y="899"/>
                </a:lnTo>
                <a:lnTo>
                  <a:pt x="834" y="899"/>
                </a:lnTo>
                <a:lnTo>
                  <a:pt x="834" y="900"/>
                </a:lnTo>
                <a:lnTo>
                  <a:pt x="836" y="900"/>
                </a:lnTo>
                <a:lnTo>
                  <a:pt x="837" y="900"/>
                </a:lnTo>
                <a:lnTo>
                  <a:pt x="837" y="899"/>
                </a:lnTo>
                <a:lnTo>
                  <a:pt x="839" y="899"/>
                </a:lnTo>
                <a:lnTo>
                  <a:pt x="842" y="899"/>
                </a:lnTo>
                <a:lnTo>
                  <a:pt x="843" y="899"/>
                </a:lnTo>
                <a:lnTo>
                  <a:pt x="844" y="899"/>
                </a:lnTo>
                <a:lnTo>
                  <a:pt x="845" y="899"/>
                </a:lnTo>
                <a:lnTo>
                  <a:pt x="846" y="899"/>
                </a:lnTo>
                <a:lnTo>
                  <a:pt x="849" y="899"/>
                </a:lnTo>
                <a:lnTo>
                  <a:pt x="852" y="899"/>
                </a:lnTo>
                <a:lnTo>
                  <a:pt x="855" y="899"/>
                </a:lnTo>
                <a:lnTo>
                  <a:pt x="858" y="899"/>
                </a:lnTo>
                <a:lnTo>
                  <a:pt x="861" y="899"/>
                </a:lnTo>
                <a:lnTo>
                  <a:pt x="862" y="899"/>
                </a:lnTo>
                <a:lnTo>
                  <a:pt x="862" y="901"/>
                </a:lnTo>
                <a:lnTo>
                  <a:pt x="862" y="902"/>
                </a:lnTo>
                <a:lnTo>
                  <a:pt x="862" y="903"/>
                </a:lnTo>
                <a:lnTo>
                  <a:pt x="862" y="904"/>
                </a:lnTo>
                <a:lnTo>
                  <a:pt x="862" y="905"/>
                </a:lnTo>
                <a:lnTo>
                  <a:pt x="862" y="906"/>
                </a:lnTo>
                <a:lnTo>
                  <a:pt x="862" y="908"/>
                </a:lnTo>
                <a:lnTo>
                  <a:pt x="862" y="911"/>
                </a:lnTo>
                <a:lnTo>
                  <a:pt x="865" y="911"/>
                </a:lnTo>
                <a:lnTo>
                  <a:pt x="866" y="911"/>
                </a:lnTo>
                <a:lnTo>
                  <a:pt x="869" y="911"/>
                </a:lnTo>
                <a:lnTo>
                  <a:pt x="870" y="911"/>
                </a:lnTo>
                <a:lnTo>
                  <a:pt x="871" y="911"/>
                </a:lnTo>
                <a:lnTo>
                  <a:pt x="871" y="912"/>
                </a:lnTo>
                <a:lnTo>
                  <a:pt x="871" y="916"/>
                </a:lnTo>
                <a:lnTo>
                  <a:pt x="871" y="917"/>
                </a:lnTo>
                <a:lnTo>
                  <a:pt x="871" y="922"/>
                </a:lnTo>
                <a:lnTo>
                  <a:pt x="871" y="923"/>
                </a:lnTo>
                <a:lnTo>
                  <a:pt x="871" y="926"/>
                </a:lnTo>
                <a:lnTo>
                  <a:pt x="871" y="927"/>
                </a:lnTo>
                <a:lnTo>
                  <a:pt x="870" y="927"/>
                </a:lnTo>
                <a:lnTo>
                  <a:pt x="869" y="928"/>
                </a:lnTo>
                <a:lnTo>
                  <a:pt x="868" y="928"/>
                </a:lnTo>
                <a:lnTo>
                  <a:pt x="867" y="928"/>
                </a:lnTo>
                <a:lnTo>
                  <a:pt x="866" y="928"/>
                </a:lnTo>
                <a:lnTo>
                  <a:pt x="865" y="929"/>
                </a:lnTo>
                <a:lnTo>
                  <a:pt x="864" y="929"/>
                </a:lnTo>
                <a:lnTo>
                  <a:pt x="865" y="929"/>
                </a:lnTo>
                <a:lnTo>
                  <a:pt x="866" y="930"/>
                </a:lnTo>
                <a:lnTo>
                  <a:pt x="865" y="930"/>
                </a:lnTo>
                <a:lnTo>
                  <a:pt x="865" y="931"/>
                </a:lnTo>
                <a:lnTo>
                  <a:pt x="865" y="932"/>
                </a:lnTo>
                <a:lnTo>
                  <a:pt x="866" y="932"/>
                </a:lnTo>
                <a:lnTo>
                  <a:pt x="866" y="933"/>
                </a:lnTo>
                <a:lnTo>
                  <a:pt x="867" y="933"/>
                </a:lnTo>
                <a:lnTo>
                  <a:pt x="868" y="933"/>
                </a:lnTo>
                <a:lnTo>
                  <a:pt x="868" y="934"/>
                </a:lnTo>
                <a:lnTo>
                  <a:pt x="869" y="935"/>
                </a:lnTo>
                <a:lnTo>
                  <a:pt x="869" y="936"/>
                </a:lnTo>
                <a:lnTo>
                  <a:pt x="871" y="936"/>
                </a:lnTo>
                <a:lnTo>
                  <a:pt x="872" y="936"/>
                </a:lnTo>
                <a:lnTo>
                  <a:pt x="874" y="936"/>
                </a:lnTo>
                <a:lnTo>
                  <a:pt x="877" y="936"/>
                </a:lnTo>
                <a:lnTo>
                  <a:pt x="877" y="937"/>
                </a:lnTo>
                <a:lnTo>
                  <a:pt x="877" y="938"/>
                </a:lnTo>
                <a:lnTo>
                  <a:pt x="879" y="938"/>
                </a:lnTo>
                <a:lnTo>
                  <a:pt x="880" y="938"/>
                </a:lnTo>
                <a:lnTo>
                  <a:pt x="883" y="938"/>
                </a:lnTo>
                <a:lnTo>
                  <a:pt x="883" y="937"/>
                </a:lnTo>
                <a:lnTo>
                  <a:pt x="884" y="935"/>
                </a:lnTo>
                <a:lnTo>
                  <a:pt x="886" y="935"/>
                </a:lnTo>
                <a:lnTo>
                  <a:pt x="887" y="936"/>
                </a:lnTo>
                <a:lnTo>
                  <a:pt x="888" y="937"/>
                </a:lnTo>
                <a:lnTo>
                  <a:pt x="888" y="936"/>
                </a:lnTo>
                <a:lnTo>
                  <a:pt x="889" y="935"/>
                </a:lnTo>
                <a:lnTo>
                  <a:pt x="889" y="934"/>
                </a:lnTo>
                <a:lnTo>
                  <a:pt x="890" y="934"/>
                </a:lnTo>
                <a:lnTo>
                  <a:pt x="891" y="934"/>
                </a:lnTo>
                <a:lnTo>
                  <a:pt x="892" y="935"/>
                </a:lnTo>
                <a:lnTo>
                  <a:pt x="894" y="933"/>
                </a:lnTo>
                <a:lnTo>
                  <a:pt x="895" y="932"/>
                </a:lnTo>
                <a:lnTo>
                  <a:pt x="896" y="932"/>
                </a:lnTo>
                <a:lnTo>
                  <a:pt x="896" y="931"/>
                </a:lnTo>
                <a:lnTo>
                  <a:pt x="897" y="931"/>
                </a:lnTo>
                <a:lnTo>
                  <a:pt x="898" y="932"/>
                </a:lnTo>
                <a:lnTo>
                  <a:pt x="899" y="933"/>
                </a:lnTo>
                <a:lnTo>
                  <a:pt x="900" y="934"/>
                </a:lnTo>
                <a:lnTo>
                  <a:pt x="901" y="934"/>
                </a:lnTo>
                <a:lnTo>
                  <a:pt x="901" y="933"/>
                </a:lnTo>
                <a:lnTo>
                  <a:pt x="902" y="933"/>
                </a:lnTo>
                <a:lnTo>
                  <a:pt x="902" y="932"/>
                </a:lnTo>
                <a:lnTo>
                  <a:pt x="901" y="932"/>
                </a:lnTo>
                <a:lnTo>
                  <a:pt x="901" y="931"/>
                </a:lnTo>
                <a:lnTo>
                  <a:pt x="902" y="930"/>
                </a:lnTo>
                <a:lnTo>
                  <a:pt x="903" y="930"/>
                </a:lnTo>
                <a:lnTo>
                  <a:pt x="903" y="929"/>
                </a:lnTo>
                <a:lnTo>
                  <a:pt x="904" y="929"/>
                </a:lnTo>
                <a:lnTo>
                  <a:pt x="905" y="929"/>
                </a:lnTo>
                <a:lnTo>
                  <a:pt x="906" y="929"/>
                </a:lnTo>
                <a:lnTo>
                  <a:pt x="907" y="929"/>
                </a:lnTo>
                <a:lnTo>
                  <a:pt x="908" y="929"/>
                </a:lnTo>
                <a:lnTo>
                  <a:pt x="908" y="929"/>
                </a:lnTo>
                <a:lnTo>
                  <a:pt x="909" y="929"/>
                </a:lnTo>
                <a:lnTo>
                  <a:pt x="910" y="929"/>
                </a:lnTo>
                <a:lnTo>
                  <a:pt x="911" y="929"/>
                </a:lnTo>
                <a:lnTo>
                  <a:pt x="912" y="929"/>
                </a:lnTo>
                <a:lnTo>
                  <a:pt x="912" y="928"/>
                </a:lnTo>
                <a:lnTo>
                  <a:pt x="913" y="928"/>
                </a:lnTo>
                <a:lnTo>
                  <a:pt x="913" y="927"/>
                </a:lnTo>
                <a:lnTo>
                  <a:pt x="914" y="927"/>
                </a:lnTo>
                <a:lnTo>
                  <a:pt x="914" y="926"/>
                </a:lnTo>
                <a:lnTo>
                  <a:pt x="914" y="925"/>
                </a:lnTo>
                <a:lnTo>
                  <a:pt x="913" y="925"/>
                </a:lnTo>
                <a:lnTo>
                  <a:pt x="912" y="925"/>
                </a:lnTo>
                <a:lnTo>
                  <a:pt x="911" y="925"/>
                </a:lnTo>
                <a:lnTo>
                  <a:pt x="911" y="924"/>
                </a:lnTo>
                <a:lnTo>
                  <a:pt x="910" y="924"/>
                </a:lnTo>
                <a:lnTo>
                  <a:pt x="910" y="923"/>
                </a:lnTo>
                <a:lnTo>
                  <a:pt x="911" y="923"/>
                </a:lnTo>
                <a:lnTo>
                  <a:pt x="912" y="923"/>
                </a:lnTo>
                <a:lnTo>
                  <a:pt x="912" y="922"/>
                </a:lnTo>
                <a:lnTo>
                  <a:pt x="912" y="923"/>
                </a:lnTo>
                <a:lnTo>
                  <a:pt x="914" y="923"/>
                </a:lnTo>
                <a:lnTo>
                  <a:pt x="915" y="924"/>
                </a:lnTo>
                <a:lnTo>
                  <a:pt x="915" y="923"/>
                </a:lnTo>
                <a:lnTo>
                  <a:pt x="916" y="923"/>
                </a:lnTo>
                <a:lnTo>
                  <a:pt x="916" y="922"/>
                </a:lnTo>
                <a:lnTo>
                  <a:pt x="916" y="921"/>
                </a:lnTo>
                <a:lnTo>
                  <a:pt x="917" y="921"/>
                </a:lnTo>
                <a:lnTo>
                  <a:pt x="917" y="920"/>
                </a:lnTo>
                <a:lnTo>
                  <a:pt x="917" y="919"/>
                </a:lnTo>
                <a:lnTo>
                  <a:pt x="918" y="919"/>
                </a:lnTo>
                <a:lnTo>
                  <a:pt x="917" y="918"/>
                </a:lnTo>
                <a:lnTo>
                  <a:pt x="916" y="918"/>
                </a:lnTo>
                <a:lnTo>
                  <a:pt x="915" y="918"/>
                </a:lnTo>
                <a:lnTo>
                  <a:pt x="914" y="918"/>
                </a:lnTo>
                <a:lnTo>
                  <a:pt x="914" y="917"/>
                </a:lnTo>
                <a:lnTo>
                  <a:pt x="913" y="917"/>
                </a:lnTo>
                <a:lnTo>
                  <a:pt x="913" y="917"/>
                </a:lnTo>
                <a:lnTo>
                  <a:pt x="913" y="916"/>
                </a:lnTo>
                <a:lnTo>
                  <a:pt x="914" y="916"/>
                </a:lnTo>
                <a:lnTo>
                  <a:pt x="915" y="915"/>
                </a:lnTo>
                <a:lnTo>
                  <a:pt x="916" y="916"/>
                </a:lnTo>
                <a:lnTo>
                  <a:pt x="917" y="916"/>
                </a:lnTo>
                <a:lnTo>
                  <a:pt x="918" y="916"/>
                </a:lnTo>
                <a:lnTo>
                  <a:pt x="919" y="916"/>
                </a:lnTo>
                <a:lnTo>
                  <a:pt x="919" y="915"/>
                </a:lnTo>
                <a:lnTo>
                  <a:pt x="919" y="914"/>
                </a:lnTo>
                <a:lnTo>
                  <a:pt x="919" y="913"/>
                </a:lnTo>
                <a:lnTo>
                  <a:pt x="920" y="913"/>
                </a:lnTo>
                <a:lnTo>
                  <a:pt x="921" y="913"/>
                </a:lnTo>
                <a:lnTo>
                  <a:pt x="922" y="913"/>
                </a:lnTo>
                <a:lnTo>
                  <a:pt x="923" y="913"/>
                </a:lnTo>
                <a:lnTo>
                  <a:pt x="924" y="913"/>
                </a:lnTo>
                <a:lnTo>
                  <a:pt x="925" y="913"/>
                </a:lnTo>
                <a:lnTo>
                  <a:pt x="926" y="913"/>
                </a:lnTo>
                <a:lnTo>
                  <a:pt x="927" y="913"/>
                </a:lnTo>
                <a:lnTo>
                  <a:pt x="927" y="910"/>
                </a:lnTo>
                <a:lnTo>
                  <a:pt x="927" y="906"/>
                </a:lnTo>
                <a:lnTo>
                  <a:pt x="927" y="905"/>
                </a:lnTo>
                <a:lnTo>
                  <a:pt x="928" y="903"/>
                </a:lnTo>
                <a:lnTo>
                  <a:pt x="928" y="902"/>
                </a:lnTo>
                <a:lnTo>
                  <a:pt x="928" y="901"/>
                </a:lnTo>
                <a:lnTo>
                  <a:pt x="928" y="900"/>
                </a:lnTo>
                <a:lnTo>
                  <a:pt x="928" y="899"/>
                </a:lnTo>
                <a:lnTo>
                  <a:pt x="928" y="896"/>
                </a:lnTo>
                <a:lnTo>
                  <a:pt x="929" y="896"/>
                </a:lnTo>
                <a:lnTo>
                  <a:pt x="929" y="897"/>
                </a:lnTo>
                <a:lnTo>
                  <a:pt x="930" y="897"/>
                </a:lnTo>
                <a:lnTo>
                  <a:pt x="930" y="896"/>
                </a:lnTo>
                <a:lnTo>
                  <a:pt x="931" y="896"/>
                </a:lnTo>
                <a:lnTo>
                  <a:pt x="932" y="896"/>
                </a:lnTo>
                <a:lnTo>
                  <a:pt x="932" y="895"/>
                </a:lnTo>
                <a:lnTo>
                  <a:pt x="932" y="894"/>
                </a:lnTo>
                <a:lnTo>
                  <a:pt x="932" y="893"/>
                </a:lnTo>
                <a:lnTo>
                  <a:pt x="932" y="893"/>
                </a:lnTo>
                <a:lnTo>
                  <a:pt x="933" y="893"/>
                </a:lnTo>
                <a:lnTo>
                  <a:pt x="934" y="893"/>
                </a:lnTo>
                <a:lnTo>
                  <a:pt x="935" y="893"/>
                </a:lnTo>
                <a:lnTo>
                  <a:pt x="936" y="893"/>
                </a:lnTo>
                <a:lnTo>
                  <a:pt x="937" y="893"/>
                </a:lnTo>
                <a:lnTo>
                  <a:pt x="937" y="893"/>
                </a:lnTo>
                <a:lnTo>
                  <a:pt x="938" y="893"/>
                </a:lnTo>
                <a:lnTo>
                  <a:pt x="938" y="892"/>
                </a:lnTo>
                <a:lnTo>
                  <a:pt x="939" y="892"/>
                </a:lnTo>
                <a:lnTo>
                  <a:pt x="938" y="891"/>
                </a:lnTo>
                <a:lnTo>
                  <a:pt x="939" y="890"/>
                </a:lnTo>
                <a:lnTo>
                  <a:pt x="940" y="889"/>
                </a:lnTo>
                <a:lnTo>
                  <a:pt x="941" y="888"/>
                </a:lnTo>
                <a:lnTo>
                  <a:pt x="941" y="887"/>
                </a:lnTo>
                <a:lnTo>
                  <a:pt x="941" y="886"/>
                </a:lnTo>
                <a:lnTo>
                  <a:pt x="942" y="886"/>
                </a:lnTo>
                <a:lnTo>
                  <a:pt x="942" y="885"/>
                </a:lnTo>
                <a:lnTo>
                  <a:pt x="943" y="885"/>
                </a:lnTo>
                <a:lnTo>
                  <a:pt x="944" y="885"/>
                </a:lnTo>
                <a:lnTo>
                  <a:pt x="944" y="886"/>
                </a:lnTo>
                <a:lnTo>
                  <a:pt x="944" y="886"/>
                </a:lnTo>
                <a:lnTo>
                  <a:pt x="945" y="886"/>
                </a:lnTo>
                <a:lnTo>
                  <a:pt x="946" y="887"/>
                </a:lnTo>
                <a:lnTo>
                  <a:pt x="947" y="888"/>
                </a:lnTo>
                <a:lnTo>
                  <a:pt x="946" y="890"/>
                </a:lnTo>
                <a:lnTo>
                  <a:pt x="947" y="890"/>
                </a:lnTo>
                <a:lnTo>
                  <a:pt x="948" y="890"/>
                </a:lnTo>
                <a:lnTo>
                  <a:pt x="948" y="891"/>
                </a:lnTo>
                <a:lnTo>
                  <a:pt x="948" y="890"/>
                </a:lnTo>
                <a:lnTo>
                  <a:pt x="949" y="890"/>
                </a:lnTo>
                <a:lnTo>
                  <a:pt x="950" y="889"/>
                </a:lnTo>
                <a:lnTo>
                  <a:pt x="950" y="888"/>
                </a:lnTo>
                <a:lnTo>
                  <a:pt x="950" y="887"/>
                </a:lnTo>
                <a:lnTo>
                  <a:pt x="949" y="887"/>
                </a:lnTo>
                <a:lnTo>
                  <a:pt x="948" y="886"/>
                </a:lnTo>
                <a:lnTo>
                  <a:pt x="947" y="886"/>
                </a:lnTo>
                <a:lnTo>
                  <a:pt x="946" y="885"/>
                </a:lnTo>
                <a:lnTo>
                  <a:pt x="947" y="885"/>
                </a:lnTo>
                <a:lnTo>
                  <a:pt x="947" y="884"/>
                </a:lnTo>
                <a:lnTo>
                  <a:pt x="948" y="884"/>
                </a:lnTo>
                <a:lnTo>
                  <a:pt x="949" y="884"/>
                </a:lnTo>
                <a:lnTo>
                  <a:pt x="951" y="885"/>
                </a:lnTo>
                <a:lnTo>
                  <a:pt x="952" y="886"/>
                </a:lnTo>
                <a:lnTo>
                  <a:pt x="953" y="886"/>
                </a:lnTo>
                <a:lnTo>
                  <a:pt x="953" y="885"/>
                </a:lnTo>
                <a:lnTo>
                  <a:pt x="953" y="884"/>
                </a:lnTo>
                <a:lnTo>
                  <a:pt x="952" y="883"/>
                </a:lnTo>
                <a:lnTo>
                  <a:pt x="950" y="882"/>
                </a:lnTo>
                <a:lnTo>
                  <a:pt x="950" y="881"/>
                </a:lnTo>
                <a:lnTo>
                  <a:pt x="951" y="881"/>
                </a:lnTo>
                <a:lnTo>
                  <a:pt x="953" y="882"/>
                </a:lnTo>
                <a:lnTo>
                  <a:pt x="954" y="882"/>
                </a:lnTo>
                <a:lnTo>
                  <a:pt x="955" y="882"/>
                </a:lnTo>
                <a:lnTo>
                  <a:pt x="956" y="881"/>
                </a:lnTo>
                <a:lnTo>
                  <a:pt x="956" y="881"/>
                </a:lnTo>
                <a:lnTo>
                  <a:pt x="957" y="881"/>
                </a:lnTo>
                <a:lnTo>
                  <a:pt x="957" y="880"/>
                </a:lnTo>
                <a:lnTo>
                  <a:pt x="958" y="879"/>
                </a:lnTo>
                <a:lnTo>
                  <a:pt x="958" y="878"/>
                </a:lnTo>
                <a:lnTo>
                  <a:pt x="956" y="876"/>
                </a:lnTo>
                <a:lnTo>
                  <a:pt x="956" y="875"/>
                </a:lnTo>
                <a:lnTo>
                  <a:pt x="957" y="875"/>
                </a:lnTo>
                <a:lnTo>
                  <a:pt x="958" y="875"/>
                </a:lnTo>
                <a:lnTo>
                  <a:pt x="959" y="875"/>
                </a:lnTo>
                <a:lnTo>
                  <a:pt x="959" y="873"/>
                </a:lnTo>
                <a:lnTo>
                  <a:pt x="959" y="872"/>
                </a:lnTo>
                <a:lnTo>
                  <a:pt x="959" y="871"/>
                </a:lnTo>
                <a:lnTo>
                  <a:pt x="959" y="870"/>
                </a:lnTo>
                <a:lnTo>
                  <a:pt x="959" y="869"/>
                </a:lnTo>
                <a:lnTo>
                  <a:pt x="959" y="866"/>
                </a:lnTo>
                <a:lnTo>
                  <a:pt x="959" y="865"/>
                </a:lnTo>
                <a:lnTo>
                  <a:pt x="959" y="864"/>
                </a:lnTo>
                <a:lnTo>
                  <a:pt x="958" y="862"/>
                </a:lnTo>
                <a:lnTo>
                  <a:pt x="958" y="861"/>
                </a:lnTo>
                <a:lnTo>
                  <a:pt x="958" y="860"/>
                </a:lnTo>
                <a:lnTo>
                  <a:pt x="958" y="858"/>
                </a:lnTo>
                <a:lnTo>
                  <a:pt x="958" y="857"/>
                </a:lnTo>
                <a:lnTo>
                  <a:pt x="959" y="857"/>
                </a:lnTo>
                <a:lnTo>
                  <a:pt x="958" y="857"/>
                </a:lnTo>
                <a:lnTo>
                  <a:pt x="957" y="857"/>
                </a:lnTo>
                <a:lnTo>
                  <a:pt x="956" y="858"/>
                </a:lnTo>
                <a:lnTo>
                  <a:pt x="956" y="857"/>
                </a:lnTo>
                <a:lnTo>
                  <a:pt x="956" y="857"/>
                </a:lnTo>
                <a:lnTo>
                  <a:pt x="956" y="856"/>
                </a:lnTo>
                <a:lnTo>
                  <a:pt x="956" y="855"/>
                </a:lnTo>
                <a:lnTo>
                  <a:pt x="956" y="854"/>
                </a:lnTo>
                <a:lnTo>
                  <a:pt x="956" y="852"/>
                </a:lnTo>
                <a:lnTo>
                  <a:pt x="956" y="851"/>
                </a:lnTo>
                <a:lnTo>
                  <a:pt x="956" y="851"/>
                </a:lnTo>
                <a:lnTo>
                  <a:pt x="956" y="850"/>
                </a:lnTo>
                <a:lnTo>
                  <a:pt x="956" y="849"/>
                </a:lnTo>
                <a:lnTo>
                  <a:pt x="956" y="848"/>
                </a:lnTo>
                <a:lnTo>
                  <a:pt x="956" y="846"/>
                </a:lnTo>
                <a:lnTo>
                  <a:pt x="956" y="844"/>
                </a:lnTo>
                <a:lnTo>
                  <a:pt x="957" y="844"/>
                </a:lnTo>
                <a:lnTo>
                  <a:pt x="960" y="844"/>
                </a:lnTo>
                <a:lnTo>
                  <a:pt x="960" y="843"/>
                </a:lnTo>
                <a:lnTo>
                  <a:pt x="960" y="842"/>
                </a:lnTo>
                <a:lnTo>
                  <a:pt x="960" y="841"/>
                </a:lnTo>
                <a:lnTo>
                  <a:pt x="964" y="841"/>
                </a:lnTo>
                <a:lnTo>
                  <a:pt x="964" y="840"/>
                </a:lnTo>
                <a:lnTo>
                  <a:pt x="964" y="838"/>
                </a:lnTo>
                <a:lnTo>
                  <a:pt x="964" y="837"/>
                </a:lnTo>
                <a:lnTo>
                  <a:pt x="964" y="835"/>
                </a:lnTo>
                <a:lnTo>
                  <a:pt x="964" y="833"/>
                </a:lnTo>
                <a:lnTo>
                  <a:pt x="964" y="833"/>
                </a:lnTo>
                <a:lnTo>
                  <a:pt x="964" y="831"/>
                </a:lnTo>
                <a:lnTo>
                  <a:pt x="964" y="827"/>
                </a:lnTo>
                <a:lnTo>
                  <a:pt x="964" y="825"/>
                </a:lnTo>
                <a:lnTo>
                  <a:pt x="964" y="824"/>
                </a:lnTo>
                <a:lnTo>
                  <a:pt x="964" y="822"/>
                </a:lnTo>
                <a:lnTo>
                  <a:pt x="964" y="820"/>
                </a:lnTo>
                <a:lnTo>
                  <a:pt x="964" y="819"/>
                </a:lnTo>
                <a:lnTo>
                  <a:pt x="964" y="818"/>
                </a:lnTo>
                <a:lnTo>
                  <a:pt x="958" y="818"/>
                </a:lnTo>
                <a:lnTo>
                  <a:pt x="957" y="818"/>
                </a:lnTo>
                <a:lnTo>
                  <a:pt x="956" y="818"/>
                </a:lnTo>
                <a:lnTo>
                  <a:pt x="956" y="818"/>
                </a:lnTo>
                <a:lnTo>
                  <a:pt x="955" y="818"/>
                </a:lnTo>
                <a:lnTo>
                  <a:pt x="954" y="818"/>
                </a:lnTo>
                <a:lnTo>
                  <a:pt x="953" y="818"/>
                </a:lnTo>
                <a:lnTo>
                  <a:pt x="952" y="818"/>
                </a:lnTo>
                <a:lnTo>
                  <a:pt x="950" y="818"/>
                </a:lnTo>
                <a:lnTo>
                  <a:pt x="948" y="818"/>
                </a:lnTo>
                <a:lnTo>
                  <a:pt x="947" y="818"/>
                </a:lnTo>
                <a:lnTo>
                  <a:pt x="946" y="818"/>
                </a:lnTo>
                <a:lnTo>
                  <a:pt x="944" y="818"/>
                </a:lnTo>
                <a:lnTo>
                  <a:pt x="940" y="818"/>
                </a:lnTo>
                <a:lnTo>
                  <a:pt x="940" y="820"/>
                </a:lnTo>
                <a:lnTo>
                  <a:pt x="939" y="820"/>
                </a:lnTo>
                <a:lnTo>
                  <a:pt x="938" y="819"/>
                </a:lnTo>
                <a:lnTo>
                  <a:pt x="937" y="819"/>
                </a:lnTo>
                <a:lnTo>
                  <a:pt x="936" y="818"/>
                </a:lnTo>
                <a:lnTo>
                  <a:pt x="935" y="817"/>
                </a:lnTo>
                <a:lnTo>
                  <a:pt x="934" y="816"/>
                </a:lnTo>
                <a:lnTo>
                  <a:pt x="933" y="816"/>
                </a:lnTo>
                <a:lnTo>
                  <a:pt x="932" y="816"/>
                </a:lnTo>
                <a:lnTo>
                  <a:pt x="932" y="816"/>
                </a:lnTo>
                <a:lnTo>
                  <a:pt x="930" y="816"/>
                </a:lnTo>
                <a:lnTo>
                  <a:pt x="930" y="815"/>
                </a:lnTo>
                <a:lnTo>
                  <a:pt x="929" y="815"/>
                </a:lnTo>
                <a:lnTo>
                  <a:pt x="928" y="815"/>
                </a:lnTo>
                <a:lnTo>
                  <a:pt x="927" y="814"/>
                </a:lnTo>
                <a:lnTo>
                  <a:pt x="925" y="814"/>
                </a:lnTo>
                <a:lnTo>
                  <a:pt x="924" y="814"/>
                </a:lnTo>
                <a:lnTo>
                  <a:pt x="923" y="814"/>
                </a:lnTo>
                <a:lnTo>
                  <a:pt x="922" y="814"/>
                </a:lnTo>
                <a:lnTo>
                  <a:pt x="921" y="814"/>
                </a:lnTo>
                <a:lnTo>
                  <a:pt x="921" y="815"/>
                </a:lnTo>
                <a:lnTo>
                  <a:pt x="920" y="815"/>
                </a:lnTo>
                <a:lnTo>
                  <a:pt x="920" y="815"/>
                </a:lnTo>
                <a:lnTo>
                  <a:pt x="919" y="815"/>
                </a:lnTo>
                <a:lnTo>
                  <a:pt x="918" y="815"/>
                </a:lnTo>
                <a:lnTo>
                  <a:pt x="917" y="816"/>
                </a:lnTo>
                <a:lnTo>
                  <a:pt x="917" y="815"/>
                </a:lnTo>
                <a:lnTo>
                  <a:pt x="916" y="815"/>
                </a:lnTo>
                <a:lnTo>
                  <a:pt x="916" y="813"/>
                </a:lnTo>
                <a:lnTo>
                  <a:pt x="915" y="813"/>
                </a:lnTo>
                <a:lnTo>
                  <a:pt x="914" y="812"/>
                </a:lnTo>
                <a:lnTo>
                  <a:pt x="913" y="812"/>
                </a:lnTo>
                <a:lnTo>
                  <a:pt x="911" y="811"/>
                </a:lnTo>
                <a:lnTo>
                  <a:pt x="910" y="811"/>
                </a:lnTo>
                <a:lnTo>
                  <a:pt x="909" y="811"/>
                </a:lnTo>
                <a:lnTo>
                  <a:pt x="908" y="810"/>
                </a:lnTo>
                <a:lnTo>
                  <a:pt x="908" y="809"/>
                </a:lnTo>
                <a:lnTo>
                  <a:pt x="907" y="809"/>
                </a:lnTo>
                <a:lnTo>
                  <a:pt x="907" y="809"/>
                </a:lnTo>
                <a:lnTo>
                  <a:pt x="907" y="810"/>
                </a:lnTo>
                <a:lnTo>
                  <a:pt x="907" y="812"/>
                </a:lnTo>
                <a:lnTo>
                  <a:pt x="904" y="812"/>
                </a:lnTo>
                <a:lnTo>
                  <a:pt x="903" y="812"/>
                </a:lnTo>
                <a:lnTo>
                  <a:pt x="902" y="812"/>
                </a:lnTo>
                <a:lnTo>
                  <a:pt x="900" y="812"/>
                </a:lnTo>
                <a:lnTo>
                  <a:pt x="900" y="813"/>
                </a:lnTo>
                <a:lnTo>
                  <a:pt x="900" y="814"/>
                </a:lnTo>
                <a:lnTo>
                  <a:pt x="900" y="815"/>
                </a:lnTo>
                <a:lnTo>
                  <a:pt x="900" y="818"/>
                </a:lnTo>
                <a:lnTo>
                  <a:pt x="900" y="819"/>
                </a:lnTo>
                <a:lnTo>
                  <a:pt x="900" y="820"/>
                </a:lnTo>
                <a:lnTo>
                  <a:pt x="899" y="820"/>
                </a:lnTo>
                <a:lnTo>
                  <a:pt x="898" y="820"/>
                </a:lnTo>
                <a:lnTo>
                  <a:pt x="898" y="821"/>
                </a:lnTo>
                <a:lnTo>
                  <a:pt x="898" y="822"/>
                </a:lnTo>
                <a:lnTo>
                  <a:pt x="898" y="823"/>
                </a:lnTo>
                <a:lnTo>
                  <a:pt x="897" y="824"/>
                </a:lnTo>
                <a:lnTo>
                  <a:pt x="898" y="825"/>
                </a:lnTo>
                <a:lnTo>
                  <a:pt x="897" y="826"/>
                </a:lnTo>
                <a:lnTo>
                  <a:pt x="897" y="827"/>
                </a:lnTo>
                <a:lnTo>
                  <a:pt x="897" y="830"/>
                </a:lnTo>
                <a:lnTo>
                  <a:pt x="896" y="830"/>
                </a:lnTo>
                <a:lnTo>
                  <a:pt x="896" y="830"/>
                </a:lnTo>
                <a:lnTo>
                  <a:pt x="895" y="830"/>
                </a:lnTo>
                <a:lnTo>
                  <a:pt x="894" y="830"/>
                </a:lnTo>
                <a:lnTo>
                  <a:pt x="894" y="831"/>
                </a:lnTo>
                <a:lnTo>
                  <a:pt x="893" y="831"/>
                </a:lnTo>
                <a:lnTo>
                  <a:pt x="892" y="832"/>
                </a:lnTo>
                <a:lnTo>
                  <a:pt x="890" y="832"/>
                </a:lnTo>
                <a:lnTo>
                  <a:pt x="889" y="832"/>
                </a:lnTo>
                <a:lnTo>
                  <a:pt x="888" y="832"/>
                </a:lnTo>
                <a:lnTo>
                  <a:pt x="887" y="832"/>
                </a:lnTo>
                <a:lnTo>
                  <a:pt x="886" y="832"/>
                </a:lnTo>
                <a:lnTo>
                  <a:pt x="885" y="832"/>
                </a:lnTo>
                <a:lnTo>
                  <a:pt x="884" y="832"/>
                </a:lnTo>
                <a:lnTo>
                  <a:pt x="884" y="832"/>
                </a:lnTo>
                <a:lnTo>
                  <a:pt x="884" y="833"/>
                </a:lnTo>
                <a:lnTo>
                  <a:pt x="884" y="833"/>
                </a:lnTo>
                <a:lnTo>
                  <a:pt x="884" y="839"/>
                </a:lnTo>
                <a:lnTo>
                  <a:pt x="884" y="840"/>
                </a:lnTo>
                <a:lnTo>
                  <a:pt x="884" y="841"/>
                </a:lnTo>
                <a:lnTo>
                  <a:pt x="884" y="842"/>
                </a:lnTo>
                <a:lnTo>
                  <a:pt x="884" y="843"/>
                </a:lnTo>
                <a:lnTo>
                  <a:pt x="884" y="844"/>
                </a:lnTo>
                <a:lnTo>
                  <a:pt x="883" y="844"/>
                </a:lnTo>
                <a:lnTo>
                  <a:pt x="881" y="844"/>
                </a:lnTo>
                <a:lnTo>
                  <a:pt x="880" y="844"/>
                </a:lnTo>
                <a:lnTo>
                  <a:pt x="879" y="844"/>
                </a:lnTo>
                <a:lnTo>
                  <a:pt x="877" y="844"/>
                </a:lnTo>
                <a:lnTo>
                  <a:pt x="876" y="843"/>
                </a:lnTo>
                <a:lnTo>
                  <a:pt x="875" y="843"/>
                </a:lnTo>
                <a:lnTo>
                  <a:pt x="873" y="843"/>
                </a:lnTo>
                <a:lnTo>
                  <a:pt x="871" y="843"/>
                </a:lnTo>
                <a:lnTo>
                  <a:pt x="867" y="843"/>
                </a:lnTo>
                <a:lnTo>
                  <a:pt x="862" y="843"/>
                </a:lnTo>
                <a:lnTo>
                  <a:pt x="861" y="843"/>
                </a:lnTo>
                <a:lnTo>
                  <a:pt x="859" y="843"/>
                </a:lnTo>
                <a:lnTo>
                  <a:pt x="858" y="843"/>
                </a:lnTo>
                <a:lnTo>
                  <a:pt x="858" y="848"/>
                </a:lnTo>
                <a:lnTo>
                  <a:pt x="858" y="851"/>
                </a:lnTo>
                <a:lnTo>
                  <a:pt x="858" y="852"/>
                </a:lnTo>
                <a:lnTo>
                  <a:pt x="858" y="853"/>
                </a:lnTo>
                <a:lnTo>
                  <a:pt x="858" y="854"/>
                </a:lnTo>
                <a:lnTo>
                  <a:pt x="858" y="855"/>
                </a:lnTo>
                <a:lnTo>
                  <a:pt x="858" y="857"/>
                </a:lnTo>
                <a:lnTo>
                  <a:pt x="858" y="858"/>
                </a:lnTo>
                <a:lnTo>
                  <a:pt x="858" y="861"/>
                </a:lnTo>
                <a:lnTo>
                  <a:pt x="858" y="867"/>
                </a:lnTo>
                <a:lnTo>
                  <a:pt x="857" y="867"/>
                </a:lnTo>
                <a:lnTo>
                  <a:pt x="855" y="867"/>
                </a:lnTo>
                <a:lnTo>
                  <a:pt x="852" y="867"/>
                </a:lnTo>
                <a:lnTo>
                  <a:pt x="850" y="868"/>
                </a:lnTo>
                <a:lnTo>
                  <a:pt x="849" y="868"/>
                </a:lnTo>
                <a:lnTo>
                  <a:pt x="848" y="868"/>
                </a:lnTo>
                <a:lnTo>
                  <a:pt x="847" y="868"/>
                </a:lnTo>
                <a:lnTo>
                  <a:pt x="845" y="868"/>
                </a:lnTo>
                <a:lnTo>
                  <a:pt x="844" y="868"/>
                </a:lnTo>
                <a:lnTo>
                  <a:pt x="844" y="867"/>
                </a:lnTo>
                <a:lnTo>
                  <a:pt x="844" y="866"/>
                </a:lnTo>
                <a:lnTo>
                  <a:pt x="844" y="865"/>
                </a:lnTo>
                <a:lnTo>
                  <a:pt x="844" y="864"/>
                </a:lnTo>
                <a:lnTo>
                  <a:pt x="844" y="863"/>
                </a:lnTo>
                <a:lnTo>
                  <a:pt x="844" y="862"/>
                </a:lnTo>
                <a:lnTo>
                  <a:pt x="844" y="861"/>
                </a:lnTo>
                <a:lnTo>
                  <a:pt x="843" y="861"/>
                </a:lnTo>
                <a:lnTo>
                  <a:pt x="842" y="861"/>
                </a:lnTo>
                <a:lnTo>
                  <a:pt x="840" y="861"/>
                </a:lnTo>
                <a:lnTo>
                  <a:pt x="839" y="861"/>
                </a:lnTo>
                <a:lnTo>
                  <a:pt x="838" y="861"/>
                </a:lnTo>
                <a:lnTo>
                  <a:pt x="838" y="863"/>
                </a:lnTo>
                <a:lnTo>
                  <a:pt x="838" y="866"/>
                </a:lnTo>
                <a:lnTo>
                  <a:pt x="838" y="868"/>
                </a:lnTo>
                <a:lnTo>
                  <a:pt x="839" y="868"/>
                </a:lnTo>
                <a:lnTo>
                  <a:pt x="839" y="869"/>
                </a:lnTo>
                <a:lnTo>
                  <a:pt x="839" y="870"/>
                </a:lnTo>
                <a:lnTo>
                  <a:pt x="839" y="871"/>
                </a:lnTo>
                <a:lnTo>
                  <a:pt x="839" y="872"/>
                </a:lnTo>
                <a:lnTo>
                  <a:pt x="839" y="873"/>
                </a:lnTo>
                <a:lnTo>
                  <a:pt x="839" y="874"/>
                </a:lnTo>
                <a:lnTo>
                  <a:pt x="839" y="875"/>
                </a:lnTo>
                <a:lnTo>
                  <a:pt x="839" y="877"/>
                </a:lnTo>
                <a:lnTo>
                  <a:pt x="839" y="879"/>
                </a:lnTo>
                <a:lnTo>
                  <a:pt x="839" y="880"/>
                </a:lnTo>
                <a:lnTo>
                  <a:pt x="839" y="881"/>
                </a:lnTo>
                <a:lnTo>
                  <a:pt x="839" y="883"/>
                </a:lnTo>
                <a:lnTo>
                  <a:pt x="839" y="884"/>
                </a:lnTo>
                <a:lnTo>
                  <a:pt x="839" y="885"/>
                </a:lnTo>
                <a:lnTo>
                  <a:pt x="838" y="885"/>
                </a:lnTo>
                <a:lnTo>
                  <a:pt x="837" y="885"/>
                </a:lnTo>
                <a:lnTo>
                  <a:pt x="834" y="885"/>
                </a:lnTo>
                <a:lnTo>
                  <a:pt x="829" y="885"/>
                </a:lnTo>
                <a:lnTo>
                  <a:pt x="828" y="885"/>
                </a:lnTo>
                <a:lnTo>
                  <a:pt x="826" y="885"/>
                </a:lnTo>
                <a:lnTo>
                  <a:pt x="825" y="885"/>
                </a:lnTo>
                <a:lnTo>
                  <a:pt x="825" y="885"/>
                </a:lnTo>
                <a:lnTo>
                  <a:pt x="825" y="887"/>
                </a:lnTo>
                <a:lnTo>
                  <a:pt x="825" y="888"/>
                </a:lnTo>
                <a:lnTo>
                  <a:pt x="825" y="889"/>
                </a:lnTo>
                <a:lnTo>
                  <a:pt x="825" y="890"/>
                </a:lnTo>
                <a:lnTo>
                  <a:pt x="825" y="891"/>
                </a:lnTo>
                <a:lnTo>
                  <a:pt x="825" y="892"/>
                </a:lnTo>
                <a:close/>
                <a:moveTo>
                  <a:pt x="849" y="439"/>
                </a:moveTo>
                <a:lnTo>
                  <a:pt x="849" y="440"/>
                </a:lnTo>
                <a:lnTo>
                  <a:pt x="849" y="441"/>
                </a:lnTo>
                <a:lnTo>
                  <a:pt x="850" y="440"/>
                </a:lnTo>
                <a:lnTo>
                  <a:pt x="850" y="439"/>
                </a:lnTo>
                <a:lnTo>
                  <a:pt x="850" y="438"/>
                </a:lnTo>
                <a:lnTo>
                  <a:pt x="850" y="437"/>
                </a:lnTo>
                <a:lnTo>
                  <a:pt x="850" y="438"/>
                </a:lnTo>
                <a:lnTo>
                  <a:pt x="849" y="438"/>
                </a:lnTo>
                <a:lnTo>
                  <a:pt x="849" y="439"/>
                </a:lnTo>
                <a:close/>
                <a:moveTo>
                  <a:pt x="879" y="484"/>
                </a:moveTo>
                <a:lnTo>
                  <a:pt x="881" y="485"/>
                </a:lnTo>
                <a:lnTo>
                  <a:pt x="882" y="485"/>
                </a:lnTo>
                <a:lnTo>
                  <a:pt x="885" y="483"/>
                </a:lnTo>
                <a:lnTo>
                  <a:pt x="884" y="482"/>
                </a:lnTo>
                <a:lnTo>
                  <a:pt x="879" y="484"/>
                </a:lnTo>
                <a:close/>
                <a:moveTo>
                  <a:pt x="897" y="186"/>
                </a:moveTo>
                <a:lnTo>
                  <a:pt x="899" y="187"/>
                </a:lnTo>
                <a:lnTo>
                  <a:pt x="900" y="186"/>
                </a:lnTo>
                <a:lnTo>
                  <a:pt x="899" y="184"/>
                </a:lnTo>
                <a:lnTo>
                  <a:pt x="898" y="185"/>
                </a:lnTo>
                <a:lnTo>
                  <a:pt x="897" y="186"/>
                </a:lnTo>
                <a:close/>
                <a:moveTo>
                  <a:pt x="905" y="500"/>
                </a:moveTo>
                <a:lnTo>
                  <a:pt x="906" y="500"/>
                </a:lnTo>
                <a:lnTo>
                  <a:pt x="908" y="500"/>
                </a:lnTo>
                <a:lnTo>
                  <a:pt x="908" y="498"/>
                </a:lnTo>
                <a:lnTo>
                  <a:pt x="906" y="498"/>
                </a:lnTo>
                <a:lnTo>
                  <a:pt x="906" y="499"/>
                </a:lnTo>
                <a:lnTo>
                  <a:pt x="906" y="500"/>
                </a:lnTo>
                <a:lnTo>
                  <a:pt x="905" y="500"/>
                </a:lnTo>
                <a:close/>
                <a:moveTo>
                  <a:pt x="916" y="521"/>
                </a:moveTo>
                <a:lnTo>
                  <a:pt x="917" y="521"/>
                </a:lnTo>
                <a:lnTo>
                  <a:pt x="919" y="521"/>
                </a:lnTo>
                <a:lnTo>
                  <a:pt x="920" y="521"/>
                </a:lnTo>
                <a:lnTo>
                  <a:pt x="920" y="522"/>
                </a:lnTo>
                <a:lnTo>
                  <a:pt x="920" y="523"/>
                </a:lnTo>
                <a:lnTo>
                  <a:pt x="920" y="524"/>
                </a:lnTo>
                <a:lnTo>
                  <a:pt x="920" y="524"/>
                </a:lnTo>
                <a:lnTo>
                  <a:pt x="922" y="524"/>
                </a:lnTo>
                <a:lnTo>
                  <a:pt x="923" y="524"/>
                </a:lnTo>
                <a:lnTo>
                  <a:pt x="923" y="523"/>
                </a:lnTo>
                <a:lnTo>
                  <a:pt x="924" y="523"/>
                </a:lnTo>
                <a:lnTo>
                  <a:pt x="924" y="522"/>
                </a:lnTo>
                <a:lnTo>
                  <a:pt x="924" y="521"/>
                </a:lnTo>
                <a:lnTo>
                  <a:pt x="921" y="521"/>
                </a:lnTo>
                <a:lnTo>
                  <a:pt x="920" y="521"/>
                </a:lnTo>
                <a:lnTo>
                  <a:pt x="920" y="520"/>
                </a:lnTo>
                <a:lnTo>
                  <a:pt x="920" y="520"/>
                </a:lnTo>
                <a:lnTo>
                  <a:pt x="920" y="520"/>
                </a:lnTo>
                <a:lnTo>
                  <a:pt x="920" y="519"/>
                </a:lnTo>
                <a:lnTo>
                  <a:pt x="920" y="518"/>
                </a:lnTo>
                <a:lnTo>
                  <a:pt x="918" y="518"/>
                </a:lnTo>
                <a:lnTo>
                  <a:pt x="919" y="520"/>
                </a:lnTo>
                <a:lnTo>
                  <a:pt x="917" y="520"/>
                </a:lnTo>
                <a:lnTo>
                  <a:pt x="916" y="520"/>
                </a:lnTo>
                <a:lnTo>
                  <a:pt x="916" y="521"/>
                </a:lnTo>
                <a:close/>
                <a:moveTo>
                  <a:pt x="940" y="379"/>
                </a:moveTo>
                <a:lnTo>
                  <a:pt x="941" y="380"/>
                </a:lnTo>
                <a:lnTo>
                  <a:pt x="942" y="382"/>
                </a:lnTo>
                <a:lnTo>
                  <a:pt x="941" y="382"/>
                </a:lnTo>
                <a:lnTo>
                  <a:pt x="940" y="383"/>
                </a:lnTo>
                <a:lnTo>
                  <a:pt x="940" y="384"/>
                </a:lnTo>
                <a:lnTo>
                  <a:pt x="940" y="385"/>
                </a:lnTo>
                <a:lnTo>
                  <a:pt x="941" y="385"/>
                </a:lnTo>
                <a:lnTo>
                  <a:pt x="941" y="386"/>
                </a:lnTo>
                <a:lnTo>
                  <a:pt x="942" y="387"/>
                </a:lnTo>
                <a:lnTo>
                  <a:pt x="943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8"/>
                </a:lnTo>
                <a:lnTo>
                  <a:pt x="944" y="388"/>
                </a:lnTo>
                <a:lnTo>
                  <a:pt x="944" y="389"/>
                </a:lnTo>
                <a:lnTo>
                  <a:pt x="943" y="389"/>
                </a:lnTo>
                <a:lnTo>
                  <a:pt x="943" y="390"/>
                </a:lnTo>
                <a:lnTo>
                  <a:pt x="942" y="390"/>
                </a:lnTo>
                <a:lnTo>
                  <a:pt x="944" y="394"/>
                </a:lnTo>
                <a:lnTo>
                  <a:pt x="944" y="395"/>
                </a:lnTo>
                <a:lnTo>
                  <a:pt x="944" y="396"/>
                </a:lnTo>
                <a:lnTo>
                  <a:pt x="945" y="396"/>
                </a:lnTo>
                <a:lnTo>
                  <a:pt x="945" y="397"/>
                </a:lnTo>
                <a:lnTo>
                  <a:pt x="946" y="398"/>
                </a:lnTo>
                <a:lnTo>
                  <a:pt x="947" y="399"/>
                </a:lnTo>
                <a:lnTo>
                  <a:pt x="947" y="399"/>
                </a:lnTo>
                <a:lnTo>
                  <a:pt x="948" y="400"/>
                </a:lnTo>
                <a:lnTo>
                  <a:pt x="950" y="402"/>
                </a:lnTo>
                <a:lnTo>
                  <a:pt x="951" y="403"/>
                </a:lnTo>
                <a:lnTo>
                  <a:pt x="953" y="406"/>
                </a:lnTo>
                <a:lnTo>
                  <a:pt x="954" y="408"/>
                </a:lnTo>
                <a:lnTo>
                  <a:pt x="955" y="408"/>
                </a:lnTo>
                <a:lnTo>
                  <a:pt x="955" y="409"/>
                </a:lnTo>
                <a:lnTo>
                  <a:pt x="956" y="410"/>
                </a:lnTo>
                <a:lnTo>
                  <a:pt x="956" y="411"/>
                </a:lnTo>
                <a:lnTo>
                  <a:pt x="957" y="411"/>
                </a:lnTo>
                <a:lnTo>
                  <a:pt x="957" y="412"/>
                </a:lnTo>
                <a:lnTo>
                  <a:pt x="958" y="412"/>
                </a:lnTo>
                <a:lnTo>
                  <a:pt x="958" y="413"/>
                </a:lnTo>
                <a:lnTo>
                  <a:pt x="959" y="414"/>
                </a:lnTo>
                <a:lnTo>
                  <a:pt x="960" y="416"/>
                </a:lnTo>
                <a:lnTo>
                  <a:pt x="961" y="417"/>
                </a:lnTo>
                <a:lnTo>
                  <a:pt x="961" y="418"/>
                </a:lnTo>
                <a:lnTo>
                  <a:pt x="963" y="419"/>
                </a:lnTo>
                <a:lnTo>
                  <a:pt x="964" y="421"/>
                </a:lnTo>
                <a:lnTo>
                  <a:pt x="965" y="422"/>
                </a:lnTo>
                <a:lnTo>
                  <a:pt x="965" y="423"/>
                </a:lnTo>
                <a:lnTo>
                  <a:pt x="966" y="423"/>
                </a:lnTo>
                <a:lnTo>
                  <a:pt x="966" y="424"/>
                </a:lnTo>
                <a:lnTo>
                  <a:pt x="967" y="424"/>
                </a:lnTo>
                <a:lnTo>
                  <a:pt x="968" y="425"/>
                </a:lnTo>
                <a:lnTo>
                  <a:pt x="968" y="427"/>
                </a:lnTo>
                <a:lnTo>
                  <a:pt x="969" y="428"/>
                </a:lnTo>
                <a:lnTo>
                  <a:pt x="972" y="432"/>
                </a:lnTo>
                <a:lnTo>
                  <a:pt x="973" y="433"/>
                </a:lnTo>
                <a:lnTo>
                  <a:pt x="973" y="434"/>
                </a:lnTo>
                <a:lnTo>
                  <a:pt x="974" y="433"/>
                </a:lnTo>
                <a:lnTo>
                  <a:pt x="974" y="434"/>
                </a:lnTo>
                <a:lnTo>
                  <a:pt x="976" y="434"/>
                </a:lnTo>
                <a:lnTo>
                  <a:pt x="979" y="434"/>
                </a:lnTo>
                <a:lnTo>
                  <a:pt x="979" y="435"/>
                </a:lnTo>
                <a:lnTo>
                  <a:pt x="980" y="435"/>
                </a:lnTo>
                <a:lnTo>
                  <a:pt x="980" y="436"/>
                </a:lnTo>
                <a:lnTo>
                  <a:pt x="982" y="439"/>
                </a:lnTo>
                <a:lnTo>
                  <a:pt x="983" y="438"/>
                </a:lnTo>
                <a:lnTo>
                  <a:pt x="984" y="438"/>
                </a:lnTo>
                <a:lnTo>
                  <a:pt x="986" y="437"/>
                </a:lnTo>
                <a:lnTo>
                  <a:pt x="987" y="436"/>
                </a:lnTo>
                <a:lnTo>
                  <a:pt x="988" y="435"/>
                </a:lnTo>
                <a:lnTo>
                  <a:pt x="989" y="435"/>
                </a:lnTo>
                <a:lnTo>
                  <a:pt x="990" y="435"/>
                </a:lnTo>
                <a:lnTo>
                  <a:pt x="991" y="435"/>
                </a:lnTo>
                <a:lnTo>
                  <a:pt x="992" y="435"/>
                </a:lnTo>
                <a:lnTo>
                  <a:pt x="992" y="434"/>
                </a:lnTo>
                <a:lnTo>
                  <a:pt x="992" y="434"/>
                </a:lnTo>
                <a:lnTo>
                  <a:pt x="993" y="434"/>
                </a:lnTo>
                <a:lnTo>
                  <a:pt x="994" y="434"/>
                </a:lnTo>
                <a:lnTo>
                  <a:pt x="994" y="433"/>
                </a:lnTo>
                <a:lnTo>
                  <a:pt x="995" y="433"/>
                </a:lnTo>
                <a:lnTo>
                  <a:pt x="996" y="433"/>
                </a:lnTo>
                <a:lnTo>
                  <a:pt x="997" y="433"/>
                </a:lnTo>
                <a:lnTo>
                  <a:pt x="998" y="433"/>
                </a:lnTo>
                <a:lnTo>
                  <a:pt x="1008" y="433"/>
                </a:lnTo>
                <a:lnTo>
                  <a:pt x="1009" y="433"/>
                </a:lnTo>
                <a:lnTo>
                  <a:pt x="1011" y="433"/>
                </a:lnTo>
                <a:lnTo>
                  <a:pt x="1012" y="433"/>
                </a:lnTo>
                <a:lnTo>
                  <a:pt x="1012" y="435"/>
                </a:lnTo>
                <a:lnTo>
                  <a:pt x="1012" y="439"/>
                </a:lnTo>
                <a:lnTo>
                  <a:pt x="1012" y="440"/>
                </a:lnTo>
                <a:lnTo>
                  <a:pt x="1011" y="440"/>
                </a:lnTo>
                <a:lnTo>
                  <a:pt x="1010" y="440"/>
                </a:lnTo>
                <a:lnTo>
                  <a:pt x="1009" y="440"/>
                </a:lnTo>
                <a:lnTo>
                  <a:pt x="1009" y="439"/>
                </a:lnTo>
                <a:lnTo>
                  <a:pt x="1009" y="435"/>
                </a:lnTo>
                <a:lnTo>
                  <a:pt x="1009" y="435"/>
                </a:lnTo>
                <a:lnTo>
                  <a:pt x="1009" y="434"/>
                </a:lnTo>
                <a:lnTo>
                  <a:pt x="1008" y="434"/>
                </a:lnTo>
                <a:lnTo>
                  <a:pt x="1007" y="434"/>
                </a:lnTo>
                <a:lnTo>
                  <a:pt x="1006" y="434"/>
                </a:lnTo>
                <a:lnTo>
                  <a:pt x="1005" y="434"/>
                </a:lnTo>
                <a:lnTo>
                  <a:pt x="1004" y="434"/>
                </a:lnTo>
                <a:lnTo>
                  <a:pt x="1004" y="434"/>
                </a:lnTo>
                <a:lnTo>
                  <a:pt x="1003" y="434"/>
                </a:lnTo>
                <a:lnTo>
                  <a:pt x="1002" y="434"/>
                </a:lnTo>
                <a:lnTo>
                  <a:pt x="1001" y="434"/>
                </a:lnTo>
                <a:lnTo>
                  <a:pt x="1000" y="434"/>
                </a:lnTo>
                <a:lnTo>
                  <a:pt x="999" y="434"/>
                </a:lnTo>
                <a:lnTo>
                  <a:pt x="998" y="434"/>
                </a:lnTo>
                <a:lnTo>
                  <a:pt x="997" y="434"/>
                </a:lnTo>
                <a:lnTo>
                  <a:pt x="996" y="434"/>
                </a:lnTo>
                <a:lnTo>
                  <a:pt x="995" y="434"/>
                </a:lnTo>
                <a:lnTo>
                  <a:pt x="994" y="434"/>
                </a:lnTo>
                <a:lnTo>
                  <a:pt x="993" y="434"/>
                </a:lnTo>
                <a:lnTo>
                  <a:pt x="993" y="435"/>
                </a:lnTo>
                <a:lnTo>
                  <a:pt x="992" y="435"/>
                </a:lnTo>
                <a:lnTo>
                  <a:pt x="992" y="435"/>
                </a:lnTo>
                <a:lnTo>
                  <a:pt x="991" y="435"/>
                </a:lnTo>
                <a:lnTo>
                  <a:pt x="991" y="435"/>
                </a:lnTo>
                <a:lnTo>
                  <a:pt x="990" y="435"/>
                </a:lnTo>
                <a:lnTo>
                  <a:pt x="989" y="436"/>
                </a:lnTo>
                <a:lnTo>
                  <a:pt x="988" y="436"/>
                </a:lnTo>
                <a:lnTo>
                  <a:pt x="988" y="437"/>
                </a:lnTo>
                <a:lnTo>
                  <a:pt x="987" y="437"/>
                </a:lnTo>
                <a:lnTo>
                  <a:pt x="986" y="437"/>
                </a:lnTo>
                <a:lnTo>
                  <a:pt x="986" y="438"/>
                </a:lnTo>
                <a:lnTo>
                  <a:pt x="985" y="438"/>
                </a:lnTo>
                <a:lnTo>
                  <a:pt x="984" y="438"/>
                </a:lnTo>
                <a:lnTo>
                  <a:pt x="984" y="439"/>
                </a:lnTo>
                <a:lnTo>
                  <a:pt x="983" y="439"/>
                </a:lnTo>
                <a:lnTo>
                  <a:pt x="982" y="440"/>
                </a:lnTo>
                <a:lnTo>
                  <a:pt x="981" y="440"/>
                </a:lnTo>
                <a:lnTo>
                  <a:pt x="986" y="447"/>
                </a:lnTo>
                <a:lnTo>
                  <a:pt x="987" y="448"/>
                </a:lnTo>
                <a:lnTo>
                  <a:pt x="991" y="452"/>
                </a:lnTo>
                <a:lnTo>
                  <a:pt x="991" y="453"/>
                </a:lnTo>
                <a:lnTo>
                  <a:pt x="990" y="453"/>
                </a:lnTo>
                <a:lnTo>
                  <a:pt x="989" y="454"/>
                </a:lnTo>
                <a:lnTo>
                  <a:pt x="991" y="455"/>
                </a:lnTo>
                <a:lnTo>
                  <a:pt x="991" y="456"/>
                </a:lnTo>
                <a:lnTo>
                  <a:pt x="992" y="457"/>
                </a:lnTo>
                <a:lnTo>
                  <a:pt x="993" y="457"/>
                </a:lnTo>
                <a:lnTo>
                  <a:pt x="994" y="457"/>
                </a:lnTo>
                <a:lnTo>
                  <a:pt x="996" y="460"/>
                </a:lnTo>
                <a:lnTo>
                  <a:pt x="999" y="462"/>
                </a:lnTo>
                <a:lnTo>
                  <a:pt x="1001" y="465"/>
                </a:lnTo>
                <a:lnTo>
                  <a:pt x="1001" y="466"/>
                </a:lnTo>
                <a:lnTo>
                  <a:pt x="999" y="466"/>
                </a:lnTo>
                <a:lnTo>
                  <a:pt x="999" y="467"/>
                </a:lnTo>
                <a:lnTo>
                  <a:pt x="1001" y="470"/>
                </a:lnTo>
                <a:lnTo>
                  <a:pt x="1002" y="471"/>
                </a:lnTo>
                <a:lnTo>
                  <a:pt x="1004" y="471"/>
                </a:lnTo>
                <a:lnTo>
                  <a:pt x="1005" y="471"/>
                </a:lnTo>
                <a:lnTo>
                  <a:pt x="1007" y="471"/>
                </a:lnTo>
                <a:lnTo>
                  <a:pt x="1009" y="471"/>
                </a:lnTo>
                <a:lnTo>
                  <a:pt x="1010" y="471"/>
                </a:lnTo>
                <a:lnTo>
                  <a:pt x="1010" y="472"/>
                </a:lnTo>
                <a:lnTo>
                  <a:pt x="1010" y="474"/>
                </a:lnTo>
                <a:lnTo>
                  <a:pt x="1011" y="474"/>
                </a:lnTo>
                <a:lnTo>
                  <a:pt x="1012" y="474"/>
                </a:lnTo>
                <a:lnTo>
                  <a:pt x="1012" y="475"/>
                </a:lnTo>
                <a:lnTo>
                  <a:pt x="1011" y="475"/>
                </a:lnTo>
                <a:lnTo>
                  <a:pt x="1010" y="475"/>
                </a:lnTo>
                <a:lnTo>
                  <a:pt x="1010" y="476"/>
                </a:lnTo>
                <a:lnTo>
                  <a:pt x="1010" y="477"/>
                </a:lnTo>
                <a:lnTo>
                  <a:pt x="1010" y="478"/>
                </a:lnTo>
                <a:lnTo>
                  <a:pt x="1010" y="479"/>
                </a:lnTo>
                <a:lnTo>
                  <a:pt x="1010" y="480"/>
                </a:lnTo>
                <a:lnTo>
                  <a:pt x="1011" y="480"/>
                </a:lnTo>
                <a:lnTo>
                  <a:pt x="1011" y="481"/>
                </a:lnTo>
                <a:lnTo>
                  <a:pt x="1012" y="481"/>
                </a:lnTo>
                <a:lnTo>
                  <a:pt x="1013" y="481"/>
                </a:lnTo>
                <a:lnTo>
                  <a:pt x="1014" y="481"/>
                </a:lnTo>
                <a:lnTo>
                  <a:pt x="1015" y="481"/>
                </a:lnTo>
                <a:lnTo>
                  <a:pt x="1015" y="482"/>
                </a:lnTo>
                <a:lnTo>
                  <a:pt x="1015" y="483"/>
                </a:lnTo>
                <a:lnTo>
                  <a:pt x="1016" y="484"/>
                </a:lnTo>
                <a:lnTo>
                  <a:pt x="1016" y="485"/>
                </a:lnTo>
                <a:lnTo>
                  <a:pt x="1014" y="485"/>
                </a:lnTo>
                <a:lnTo>
                  <a:pt x="1014" y="486"/>
                </a:lnTo>
                <a:lnTo>
                  <a:pt x="1015" y="487"/>
                </a:lnTo>
                <a:lnTo>
                  <a:pt x="1016" y="487"/>
                </a:lnTo>
                <a:lnTo>
                  <a:pt x="1016" y="487"/>
                </a:lnTo>
                <a:lnTo>
                  <a:pt x="1017" y="487"/>
                </a:lnTo>
                <a:lnTo>
                  <a:pt x="1018" y="487"/>
                </a:lnTo>
                <a:lnTo>
                  <a:pt x="1020" y="491"/>
                </a:lnTo>
                <a:lnTo>
                  <a:pt x="1021" y="492"/>
                </a:lnTo>
                <a:lnTo>
                  <a:pt x="1022" y="492"/>
                </a:lnTo>
                <a:lnTo>
                  <a:pt x="1022" y="493"/>
                </a:lnTo>
                <a:lnTo>
                  <a:pt x="1022" y="494"/>
                </a:lnTo>
                <a:lnTo>
                  <a:pt x="1024" y="494"/>
                </a:lnTo>
                <a:lnTo>
                  <a:pt x="1030" y="494"/>
                </a:lnTo>
                <a:lnTo>
                  <a:pt x="1031" y="493"/>
                </a:lnTo>
                <a:lnTo>
                  <a:pt x="1033" y="493"/>
                </a:lnTo>
                <a:lnTo>
                  <a:pt x="1040" y="493"/>
                </a:lnTo>
                <a:lnTo>
                  <a:pt x="1041" y="493"/>
                </a:lnTo>
                <a:lnTo>
                  <a:pt x="1042" y="493"/>
                </a:lnTo>
                <a:lnTo>
                  <a:pt x="1047" y="493"/>
                </a:lnTo>
                <a:lnTo>
                  <a:pt x="1048" y="493"/>
                </a:lnTo>
                <a:lnTo>
                  <a:pt x="1052" y="493"/>
                </a:lnTo>
                <a:lnTo>
                  <a:pt x="1054" y="493"/>
                </a:lnTo>
                <a:lnTo>
                  <a:pt x="1062" y="493"/>
                </a:lnTo>
                <a:lnTo>
                  <a:pt x="1069" y="493"/>
                </a:lnTo>
                <a:lnTo>
                  <a:pt x="1074" y="493"/>
                </a:lnTo>
                <a:lnTo>
                  <a:pt x="1076" y="494"/>
                </a:lnTo>
                <a:lnTo>
                  <a:pt x="1077" y="494"/>
                </a:lnTo>
                <a:lnTo>
                  <a:pt x="1078" y="494"/>
                </a:lnTo>
                <a:lnTo>
                  <a:pt x="1078" y="492"/>
                </a:lnTo>
                <a:lnTo>
                  <a:pt x="1078" y="491"/>
                </a:lnTo>
                <a:lnTo>
                  <a:pt x="1078" y="490"/>
                </a:lnTo>
                <a:lnTo>
                  <a:pt x="1078" y="488"/>
                </a:lnTo>
                <a:lnTo>
                  <a:pt x="1076" y="489"/>
                </a:lnTo>
                <a:lnTo>
                  <a:pt x="1075" y="489"/>
                </a:lnTo>
                <a:lnTo>
                  <a:pt x="1074" y="489"/>
                </a:lnTo>
                <a:lnTo>
                  <a:pt x="1073" y="489"/>
                </a:lnTo>
                <a:lnTo>
                  <a:pt x="1070" y="489"/>
                </a:lnTo>
                <a:lnTo>
                  <a:pt x="1069" y="489"/>
                </a:lnTo>
                <a:lnTo>
                  <a:pt x="1068" y="489"/>
                </a:lnTo>
                <a:lnTo>
                  <a:pt x="1067" y="489"/>
                </a:lnTo>
                <a:lnTo>
                  <a:pt x="1063" y="489"/>
                </a:lnTo>
                <a:lnTo>
                  <a:pt x="1062" y="489"/>
                </a:lnTo>
                <a:lnTo>
                  <a:pt x="1059" y="489"/>
                </a:lnTo>
                <a:lnTo>
                  <a:pt x="1056" y="489"/>
                </a:lnTo>
                <a:lnTo>
                  <a:pt x="1055" y="489"/>
                </a:lnTo>
                <a:lnTo>
                  <a:pt x="1054" y="488"/>
                </a:lnTo>
                <a:lnTo>
                  <a:pt x="1053" y="488"/>
                </a:lnTo>
                <a:lnTo>
                  <a:pt x="1052" y="489"/>
                </a:lnTo>
                <a:lnTo>
                  <a:pt x="1051" y="489"/>
                </a:lnTo>
                <a:lnTo>
                  <a:pt x="1048" y="489"/>
                </a:lnTo>
                <a:lnTo>
                  <a:pt x="1047" y="489"/>
                </a:lnTo>
                <a:lnTo>
                  <a:pt x="1045" y="489"/>
                </a:lnTo>
                <a:lnTo>
                  <a:pt x="1045" y="488"/>
                </a:lnTo>
                <a:lnTo>
                  <a:pt x="1045" y="487"/>
                </a:lnTo>
                <a:lnTo>
                  <a:pt x="1045" y="486"/>
                </a:lnTo>
                <a:lnTo>
                  <a:pt x="1045" y="485"/>
                </a:lnTo>
                <a:lnTo>
                  <a:pt x="1045" y="484"/>
                </a:lnTo>
                <a:lnTo>
                  <a:pt x="1045" y="484"/>
                </a:lnTo>
                <a:lnTo>
                  <a:pt x="1045" y="483"/>
                </a:lnTo>
                <a:lnTo>
                  <a:pt x="1045" y="482"/>
                </a:lnTo>
                <a:lnTo>
                  <a:pt x="1042" y="482"/>
                </a:lnTo>
                <a:lnTo>
                  <a:pt x="1042" y="481"/>
                </a:lnTo>
                <a:lnTo>
                  <a:pt x="1042" y="480"/>
                </a:lnTo>
                <a:lnTo>
                  <a:pt x="1045" y="480"/>
                </a:lnTo>
                <a:lnTo>
                  <a:pt x="1045" y="476"/>
                </a:lnTo>
                <a:lnTo>
                  <a:pt x="1045" y="475"/>
                </a:lnTo>
                <a:lnTo>
                  <a:pt x="1047" y="475"/>
                </a:lnTo>
                <a:lnTo>
                  <a:pt x="1048" y="475"/>
                </a:lnTo>
                <a:lnTo>
                  <a:pt x="1050" y="475"/>
                </a:lnTo>
                <a:lnTo>
                  <a:pt x="1052" y="475"/>
                </a:lnTo>
                <a:lnTo>
                  <a:pt x="1053" y="475"/>
                </a:lnTo>
                <a:lnTo>
                  <a:pt x="1054" y="475"/>
                </a:lnTo>
                <a:lnTo>
                  <a:pt x="1055" y="475"/>
                </a:lnTo>
                <a:lnTo>
                  <a:pt x="1063" y="475"/>
                </a:lnTo>
                <a:lnTo>
                  <a:pt x="1065" y="475"/>
                </a:lnTo>
                <a:lnTo>
                  <a:pt x="1066" y="475"/>
                </a:lnTo>
                <a:lnTo>
                  <a:pt x="1068" y="475"/>
                </a:lnTo>
                <a:lnTo>
                  <a:pt x="1070" y="475"/>
                </a:lnTo>
                <a:lnTo>
                  <a:pt x="1071" y="475"/>
                </a:lnTo>
                <a:lnTo>
                  <a:pt x="1073" y="475"/>
                </a:lnTo>
                <a:lnTo>
                  <a:pt x="1076" y="475"/>
                </a:lnTo>
                <a:lnTo>
                  <a:pt x="1078" y="475"/>
                </a:lnTo>
                <a:lnTo>
                  <a:pt x="1079" y="475"/>
                </a:lnTo>
                <a:lnTo>
                  <a:pt x="1080" y="475"/>
                </a:lnTo>
                <a:lnTo>
                  <a:pt x="1080" y="474"/>
                </a:lnTo>
                <a:lnTo>
                  <a:pt x="1081" y="474"/>
                </a:lnTo>
                <a:lnTo>
                  <a:pt x="1082" y="473"/>
                </a:lnTo>
                <a:lnTo>
                  <a:pt x="1082" y="472"/>
                </a:lnTo>
                <a:lnTo>
                  <a:pt x="1083" y="471"/>
                </a:lnTo>
                <a:lnTo>
                  <a:pt x="1084" y="471"/>
                </a:lnTo>
                <a:lnTo>
                  <a:pt x="1085" y="470"/>
                </a:lnTo>
                <a:lnTo>
                  <a:pt x="1085" y="469"/>
                </a:lnTo>
                <a:lnTo>
                  <a:pt x="1086" y="468"/>
                </a:lnTo>
                <a:lnTo>
                  <a:pt x="1087" y="467"/>
                </a:lnTo>
                <a:lnTo>
                  <a:pt x="1087" y="469"/>
                </a:lnTo>
                <a:lnTo>
                  <a:pt x="1088" y="469"/>
                </a:lnTo>
                <a:lnTo>
                  <a:pt x="1089" y="469"/>
                </a:lnTo>
                <a:lnTo>
                  <a:pt x="1091" y="469"/>
                </a:lnTo>
                <a:lnTo>
                  <a:pt x="1092" y="469"/>
                </a:lnTo>
                <a:lnTo>
                  <a:pt x="1093" y="469"/>
                </a:lnTo>
                <a:lnTo>
                  <a:pt x="1094" y="469"/>
                </a:lnTo>
                <a:lnTo>
                  <a:pt x="1094" y="468"/>
                </a:lnTo>
                <a:lnTo>
                  <a:pt x="1094" y="467"/>
                </a:lnTo>
                <a:lnTo>
                  <a:pt x="1094" y="466"/>
                </a:lnTo>
                <a:lnTo>
                  <a:pt x="1094" y="465"/>
                </a:lnTo>
                <a:lnTo>
                  <a:pt x="1093" y="464"/>
                </a:lnTo>
                <a:lnTo>
                  <a:pt x="1092" y="464"/>
                </a:lnTo>
                <a:lnTo>
                  <a:pt x="1091" y="464"/>
                </a:lnTo>
                <a:lnTo>
                  <a:pt x="1090" y="464"/>
                </a:lnTo>
                <a:lnTo>
                  <a:pt x="1089" y="462"/>
                </a:lnTo>
                <a:lnTo>
                  <a:pt x="1089" y="461"/>
                </a:lnTo>
                <a:lnTo>
                  <a:pt x="1089" y="460"/>
                </a:lnTo>
                <a:lnTo>
                  <a:pt x="1092" y="459"/>
                </a:lnTo>
                <a:lnTo>
                  <a:pt x="1093" y="458"/>
                </a:lnTo>
                <a:lnTo>
                  <a:pt x="1094" y="458"/>
                </a:lnTo>
                <a:lnTo>
                  <a:pt x="1095" y="458"/>
                </a:lnTo>
                <a:lnTo>
                  <a:pt x="1096" y="458"/>
                </a:lnTo>
                <a:lnTo>
                  <a:pt x="1097" y="457"/>
                </a:lnTo>
                <a:lnTo>
                  <a:pt x="1097" y="466"/>
                </a:lnTo>
                <a:lnTo>
                  <a:pt x="1097" y="468"/>
                </a:lnTo>
                <a:lnTo>
                  <a:pt x="1097" y="469"/>
                </a:lnTo>
                <a:lnTo>
                  <a:pt x="1098" y="469"/>
                </a:lnTo>
                <a:lnTo>
                  <a:pt x="1099" y="469"/>
                </a:lnTo>
                <a:lnTo>
                  <a:pt x="1100" y="469"/>
                </a:lnTo>
                <a:lnTo>
                  <a:pt x="1100" y="468"/>
                </a:lnTo>
                <a:lnTo>
                  <a:pt x="1100" y="468"/>
                </a:lnTo>
                <a:lnTo>
                  <a:pt x="1100" y="464"/>
                </a:lnTo>
                <a:lnTo>
                  <a:pt x="1100" y="460"/>
                </a:lnTo>
                <a:lnTo>
                  <a:pt x="1100" y="459"/>
                </a:lnTo>
                <a:lnTo>
                  <a:pt x="1100" y="457"/>
                </a:lnTo>
                <a:lnTo>
                  <a:pt x="1100" y="456"/>
                </a:lnTo>
                <a:lnTo>
                  <a:pt x="1100" y="455"/>
                </a:lnTo>
                <a:lnTo>
                  <a:pt x="1100" y="454"/>
                </a:lnTo>
                <a:lnTo>
                  <a:pt x="1100" y="453"/>
                </a:lnTo>
                <a:lnTo>
                  <a:pt x="1100" y="450"/>
                </a:lnTo>
                <a:lnTo>
                  <a:pt x="1100" y="449"/>
                </a:lnTo>
                <a:lnTo>
                  <a:pt x="1100" y="448"/>
                </a:lnTo>
                <a:lnTo>
                  <a:pt x="1100" y="447"/>
                </a:lnTo>
                <a:lnTo>
                  <a:pt x="1100" y="447"/>
                </a:lnTo>
                <a:lnTo>
                  <a:pt x="1090" y="448"/>
                </a:lnTo>
                <a:lnTo>
                  <a:pt x="1090" y="448"/>
                </a:lnTo>
                <a:lnTo>
                  <a:pt x="1090" y="449"/>
                </a:lnTo>
                <a:lnTo>
                  <a:pt x="1089" y="450"/>
                </a:lnTo>
                <a:lnTo>
                  <a:pt x="1089" y="451"/>
                </a:lnTo>
                <a:lnTo>
                  <a:pt x="1089" y="452"/>
                </a:lnTo>
                <a:lnTo>
                  <a:pt x="1088" y="453"/>
                </a:lnTo>
                <a:lnTo>
                  <a:pt x="1087" y="456"/>
                </a:lnTo>
                <a:lnTo>
                  <a:pt x="1086" y="456"/>
                </a:lnTo>
                <a:lnTo>
                  <a:pt x="1086" y="450"/>
                </a:lnTo>
                <a:lnTo>
                  <a:pt x="1080" y="450"/>
                </a:lnTo>
                <a:lnTo>
                  <a:pt x="1077" y="450"/>
                </a:lnTo>
                <a:lnTo>
                  <a:pt x="1077" y="449"/>
                </a:lnTo>
                <a:lnTo>
                  <a:pt x="1077" y="448"/>
                </a:lnTo>
                <a:lnTo>
                  <a:pt x="1074" y="448"/>
                </a:lnTo>
                <a:lnTo>
                  <a:pt x="1074" y="448"/>
                </a:lnTo>
                <a:lnTo>
                  <a:pt x="1074" y="447"/>
                </a:lnTo>
                <a:lnTo>
                  <a:pt x="1074" y="444"/>
                </a:lnTo>
                <a:lnTo>
                  <a:pt x="1074" y="441"/>
                </a:lnTo>
                <a:lnTo>
                  <a:pt x="1074" y="440"/>
                </a:lnTo>
                <a:lnTo>
                  <a:pt x="1074" y="439"/>
                </a:lnTo>
                <a:lnTo>
                  <a:pt x="1074" y="438"/>
                </a:lnTo>
                <a:lnTo>
                  <a:pt x="1074" y="437"/>
                </a:lnTo>
                <a:lnTo>
                  <a:pt x="1074" y="436"/>
                </a:lnTo>
                <a:lnTo>
                  <a:pt x="1074" y="435"/>
                </a:lnTo>
                <a:lnTo>
                  <a:pt x="1074" y="432"/>
                </a:lnTo>
                <a:lnTo>
                  <a:pt x="1073" y="431"/>
                </a:lnTo>
                <a:lnTo>
                  <a:pt x="1073" y="430"/>
                </a:lnTo>
                <a:lnTo>
                  <a:pt x="1073" y="428"/>
                </a:lnTo>
                <a:lnTo>
                  <a:pt x="1073" y="425"/>
                </a:lnTo>
                <a:lnTo>
                  <a:pt x="1074" y="425"/>
                </a:lnTo>
                <a:lnTo>
                  <a:pt x="1075" y="425"/>
                </a:lnTo>
                <a:lnTo>
                  <a:pt x="1076" y="425"/>
                </a:lnTo>
                <a:lnTo>
                  <a:pt x="1076" y="425"/>
                </a:lnTo>
                <a:lnTo>
                  <a:pt x="1077" y="425"/>
                </a:lnTo>
                <a:lnTo>
                  <a:pt x="1085" y="425"/>
                </a:lnTo>
                <a:lnTo>
                  <a:pt x="1087" y="425"/>
                </a:lnTo>
                <a:lnTo>
                  <a:pt x="1088" y="425"/>
                </a:lnTo>
                <a:lnTo>
                  <a:pt x="1088" y="423"/>
                </a:lnTo>
                <a:lnTo>
                  <a:pt x="1088" y="421"/>
                </a:lnTo>
                <a:lnTo>
                  <a:pt x="1089" y="421"/>
                </a:lnTo>
                <a:lnTo>
                  <a:pt x="1090" y="421"/>
                </a:lnTo>
                <a:lnTo>
                  <a:pt x="1092" y="422"/>
                </a:lnTo>
                <a:lnTo>
                  <a:pt x="1092" y="423"/>
                </a:lnTo>
                <a:lnTo>
                  <a:pt x="1092" y="424"/>
                </a:lnTo>
                <a:lnTo>
                  <a:pt x="1092" y="425"/>
                </a:lnTo>
                <a:lnTo>
                  <a:pt x="1097" y="425"/>
                </a:lnTo>
                <a:lnTo>
                  <a:pt x="1098" y="425"/>
                </a:lnTo>
                <a:lnTo>
                  <a:pt x="1103" y="425"/>
                </a:lnTo>
                <a:lnTo>
                  <a:pt x="1102" y="424"/>
                </a:lnTo>
                <a:lnTo>
                  <a:pt x="1102" y="423"/>
                </a:lnTo>
                <a:lnTo>
                  <a:pt x="1102" y="423"/>
                </a:lnTo>
                <a:lnTo>
                  <a:pt x="1101" y="423"/>
                </a:lnTo>
                <a:lnTo>
                  <a:pt x="1101" y="422"/>
                </a:lnTo>
                <a:lnTo>
                  <a:pt x="1100" y="422"/>
                </a:lnTo>
                <a:lnTo>
                  <a:pt x="1100" y="421"/>
                </a:lnTo>
                <a:lnTo>
                  <a:pt x="1100" y="421"/>
                </a:lnTo>
                <a:lnTo>
                  <a:pt x="1100" y="420"/>
                </a:lnTo>
                <a:lnTo>
                  <a:pt x="1099" y="420"/>
                </a:lnTo>
                <a:lnTo>
                  <a:pt x="1099" y="419"/>
                </a:lnTo>
                <a:lnTo>
                  <a:pt x="1097" y="418"/>
                </a:lnTo>
                <a:lnTo>
                  <a:pt x="1096" y="418"/>
                </a:lnTo>
                <a:lnTo>
                  <a:pt x="1096" y="417"/>
                </a:lnTo>
                <a:lnTo>
                  <a:pt x="1095" y="417"/>
                </a:lnTo>
                <a:lnTo>
                  <a:pt x="1095" y="416"/>
                </a:lnTo>
                <a:lnTo>
                  <a:pt x="1094" y="416"/>
                </a:lnTo>
                <a:lnTo>
                  <a:pt x="1093" y="415"/>
                </a:lnTo>
                <a:lnTo>
                  <a:pt x="1092" y="414"/>
                </a:lnTo>
                <a:lnTo>
                  <a:pt x="1091" y="414"/>
                </a:lnTo>
                <a:lnTo>
                  <a:pt x="1091" y="413"/>
                </a:lnTo>
                <a:lnTo>
                  <a:pt x="1089" y="412"/>
                </a:lnTo>
                <a:lnTo>
                  <a:pt x="1089" y="411"/>
                </a:lnTo>
                <a:lnTo>
                  <a:pt x="1088" y="411"/>
                </a:lnTo>
                <a:lnTo>
                  <a:pt x="1088" y="411"/>
                </a:lnTo>
                <a:lnTo>
                  <a:pt x="1088" y="410"/>
                </a:lnTo>
                <a:lnTo>
                  <a:pt x="1087" y="410"/>
                </a:lnTo>
                <a:lnTo>
                  <a:pt x="1086" y="409"/>
                </a:lnTo>
                <a:lnTo>
                  <a:pt x="1085" y="408"/>
                </a:lnTo>
                <a:lnTo>
                  <a:pt x="1084" y="407"/>
                </a:lnTo>
                <a:lnTo>
                  <a:pt x="1080" y="403"/>
                </a:lnTo>
                <a:lnTo>
                  <a:pt x="1078" y="402"/>
                </a:lnTo>
                <a:lnTo>
                  <a:pt x="1076" y="403"/>
                </a:lnTo>
                <a:lnTo>
                  <a:pt x="1076" y="402"/>
                </a:lnTo>
                <a:lnTo>
                  <a:pt x="1075" y="402"/>
                </a:lnTo>
                <a:lnTo>
                  <a:pt x="1075" y="401"/>
                </a:lnTo>
                <a:lnTo>
                  <a:pt x="1076" y="400"/>
                </a:lnTo>
                <a:lnTo>
                  <a:pt x="1076" y="400"/>
                </a:lnTo>
                <a:lnTo>
                  <a:pt x="1073" y="398"/>
                </a:lnTo>
                <a:lnTo>
                  <a:pt x="1072" y="398"/>
                </a:lnTo>
                <a:lnTo>
                  <a:pt x="1072" y="399"/>
                </a:lnTo>
                <a:lnTo>
                  <a:pt x="1071" y="398"/>
                </a:lnTo>
                <a:lnTo>
                  <a:pt x="1071" y="397"/>
                </a:lnTo>
                <a:lnTo>
                  <a:pt x="1072" y="396"/>
                </a:lnTo>
                <a:lnTo>
                  <a:pt x="1076" y="391"/>
                </a:lnTo>
                <a:lnTo>
                  <a:pt x="1076" y="390"/>
                </a:lnTo>
                <a:lnTo>
                  <a:pt x="1078" y="387"/>
                </a:lnTo>
                <a:lnTo>
                  <a:pt x="1080" y="386"/>
                </a:lnTo>
                <a:lnTo>
                  <a:pt x="1079" y="386"/>
                </a:lnTo>
                <a:lnTo>
                  <a:pt x="1078" y="385"/>
                </a:lnTo>
                <a:lnTo>
                  <a:pt x="1077" y="384"/>
                </a:lnTo>
                <a:lnTo>
                  <a:pt x="1076" y="384"/>
                </a:lnTo>
                <a:lnTo>
                  <a:pt x="1076" y="383"/>
                </a:lnTo>
                <a:lnTo>
                  <a:pt x="1076" y="382"/>
                </a:lnTo>
                <a:lnTo>
                  <a:pt x="1077" y="382"/>
                </a:lnTo>
                <a:lnTo>
                  <a:pt x="1078" y="382"/>
                </a:lnTo>
                <a:lnTo>
                  <a:pt x="1079" y="382"/>
                </a:lnTo>
                <a:lnTo>
                  <a:pt x="1080" y="381"/>
                </a:lnTo>
                <a:lnTo>
                  <a:pt x="1081" y="380"/>
                </a:lnTo>
                <a:lnTo>
                  <a:pt x="1082" y="380"/>
                </a:lnTo>
                <a:lnTo>
                  <a:pt x="1083" y="380"/>
                </a:lnTo>
                <a:lnTo>
                  <a:pt x="1083" y="379"/>
                </a:lnTo>
                <a:lnTo>
                  <a:pt x="1083" y="377"/>
                </a:lnTo>
                <a:lnTo>
                  <a:pt x="1084" y="376"/>
                </a:lnTo>
                <a:lnTo>
                  <a:pt x="1083" y="376"/>
                </a:lnTo>
                <a:lnTo>
                  <a:pt x="1083" y="375"/>
                </a:lnTo>
                <a:lnTo>
                  <a:pt x="1082" y="375"/>
                </a:lnTo>
                <a:lnTo>
                  <a:pt x="1082" y="376"/>
                </a:lnTo>
                <a:lnTo>
                  <a:pt x="1081" y="376"/>
                </a:lnTo>
                <a:lnTo>
                  <a:pt x="1081" y="375"/>
                </a:lnTo>
                <a:lnTo>
                  <a:pt x="1080" y="375"/>
                </a:lnTo>
                <a:lnTo>
                  <a:pt x="1080" y="374"/>
                </a:lnTo>
                <a:lnTo>
                  <a:pt x="1081" y="374"/>
                </a:lnTo>
                <a:lnTo>
                  <a:pt x="1082" y="373"/>
                </a:lnTo>
                <a:lnTo>
                  <a:pt x="1085" y="373"/>
                </a:lnTo>
                <a:lnTo>
                  <a:pt x="1086" y="374"/>
                </a:lnTo>
                <a:lnTo>
                  <a:pt x="1086" y="375"/>
                </a:lnTo>
                <a:lnTo>
                  <a:pt x="1086" y="375"/>
                </a:lnTo>
                <a:lnTo>
                  <a:pt x="1087" y="375"/>
                </a:lnTo>
                <a:lnTo>
                  <a:pt x="1088" y="375"/>
                </a:lnTo>
                <a:lnTo>
                  <a:pt x="1088" y="375"/>
                </a:lnTo>
                <a:lnTo>
                  <a:pt x="1089" y="375"/>
                </a:lnTo>
                <a:lnTo>
                  <a:pt x="1090" y="375"/>
                </a:lnTo>
                <a:lnTo>
                  <a:pt x="1091" y="375"/>
                </a:lnTo>
                <a:lnTo>
                  <a:pt x="1091" y="373"/>
                </a:lnTo>
                <a:lnTo>
                  <a:pt x="1091" y="372"/>
                </a:lnTo>
                <a:lnTo>
                  <a:pt x="1089" y="372"/>
                </a:lnTo>
                <a:lnTo>
                  <a:pt x="1089" y="371"/>
                </a:lnTo>
                <a:lnTo>
                  <a:pt x="1089" y="370"/>
                </a:lnTo>
                <a:lnTo>
                  <a:pt x="1088" y="370"/>
                </a:lnTo>
                <a:lnTo>
                  <a:pt x="1088" y="370"/>
                </a:lnTo>
                <a:lnTo>
                  <a:pt x="1088" y="369"/>
                </a:lnTo>
                <a:lnTo>
                  <a:pt x="1088" y="368"/>
                </a:lnTo>
                <a:lnTo>
                  <a:pt x="1088" y="367"/>
                </a:lnTo>
                <a:lnTo>
                  <a:pt x="1088" y="367"/>
                </a:lnTo>
                <a:lnTo>
                  <a:pt x="1093" y="367"/>
                </a:lnTo>
                <a:lnTo>
                  <a:pt x="1093" y="366"/>
                </a:lnTo>
                <a:lnTo>
                  <a:pt x="1093" y="365"/>
                </a:lnTo>
                <a:lnTo>
                  <a:pt x="1093" y="364"/>
                </a:lnTo>
                <a:lnTo>
                  <a:pt x="1092" y="364"/>
                </a:lnTo>
                <a:lnTo>
                  <a:pt x="1090" y="364"/>
                </a:lnTo>
                <a:lnTo>
                  <a:pt x="1088" y="364"/>
                </a:lnTo>
                <a:lnTo>
                  <a:pt x="1088" y="363"/>
                </a:lnTo>
                <a:lnTo>
                  <a:pt x="1088" y="363"/>
                </a:lnTo>
                <a:lnTo>
                  <a:pt x="1088" y="362"/>
                </a:lnTo>
                <a:lnTo>
                  <a:pt x="1088" y="361"/>
                </a:lnTo>
                <a:lnTo>
                  <a:pt x="1088" y="360"/>
                </a:lnTo>
                <a:lnTo>
                  <a:pt x="1088" y="359"/>
                </a:lnTo>
                <a:lnTo>
                  <a:pt x="1088" y="359"/>
                </a:lnTo>
                <a:lnTo>
                  <a:pt x="1088" y="356"/>
                </a:lnTo>
                <a:lnTo>
                  <a:pt x="1088" y="354"/>
                </a:lnTo>
                <a:lnTo>
                  <a:pt x="1086" y="354"/>
                </a:lnTo>
                <a:lnTo>
                  <a:pt x="1086" y="353"/>
                </a:lnTo>
                <a:lnTo>
                  <a:pt x="1085" y="352"/>
                </a:lnTo>
                <a:lnTo>
                  <a:pt x="1093" y="351"/>
                </a:lnTo>
                <a:lnTo>
                  <a:pt x="1094" y="351"/>
                </a:lnTo>
                <a:lnTo>
                  <a:pt x="1096" y="351"/>
                </a:lnTo>
                <a:lnTo>
                  <a:pt x="1097" y="351"/>
                </a:lnTo>
                <a:lnTo>
                  <a:pt x="1098" y="351"/>
                </a:lnTo>
                <a:lnTo>
                  <a:pt x="1098" y="350"/>
                </a:lnTo>
                <a:lnTo>
                  <a:pt x="1099" y="350"/>
                </a:lnTo>
                <a:lnTo>
                  <a:pt x="1098" y="349"/>
                </a:lnTo>
                <a:lnTo>
                  <a:pt x="1098" y="348"/>
                </a:lnTo>
                <a:lnTo>
                  <a:pt x="1097" y="345"/>
                </a:lnTo>
                <a:lnTo>
                  <a:pt x="1097" y="344"/>
                </a:lnTo>
                <a:lnTo>
                  <a:pt x="1097" y="342"/>
                </a:lnTo>
                <a:lnTo>
                  <a:pt x="1096" y="340"/>
                </a:lnTo>
                <a:lnTo>
                  <a:pt x="1096" y="339"/>
                </a:lnTo>
                <a:lnTo>
                  <a:pt x="1095" y="339"/>
                </a:lnTo>
                <a:lnTo>
                  <a:pt x="1094" y="339"/>
                </a:lnTo>
                <a:lnTo>
                  <a:pt x="1094" y="340"/>
                </a:lnTo>
                <a:lnTo>
                  <a:pt x="1094" y="342"/>
                </a:lnTo>
                <a:lnTo>
                  <a:pt x="1091" y="344"/>
                </a:lnTo>
                <a:lnTo>
                  <a:pt x="1089" y="345"/>
                </a:lnTo>
                <a:lnTo>
                  <a:pt x="1088" y="344"/>
                </a:lnTo>
                <a:lnTo>
                  <a:pt x="1089" y="344"/>
                </a:lnTo>
                <a:lnTo>
                  <a:pt x="1089" y="343"/>
                </a:lnTo>
                <a:lnTo>
                  <a:pt x="1089" y="342"/>
                </a:lnTo>
                <a:lnTo>
                  <a:pt x="1088" y="341"/>
                </a:lnTo>
                <a:lnTo>
                  <a:pt x="1088" y="340"/>
                </a:lnTo>
                <a:lnTo>
                  <a:pt x="1088" y="340"/>
                </a:lnTo>
                <a:lnTo>
                  <a:pt x="1087" y="340"/>
                </a:lnTo>
                <a:lnTo>
                  <a:pt x="1086" y="340"/>
                </a:lnTo>
                <a:lnTo>
                  <a:pt x="1086" y="341"/>
                </a:lnTo>
                <a:lnTo>
                  <a:pt x="1085" y="341"/>
                </a:lnTo>
                <a:lnTo>
                  <a:pt x="1084" y="341"/>
                </a:lnTo>
                <a:lnTo>
                  <a:pt x="1084" y="342"/>
                </a:lnTo>
                <a:lnTo>
                  <a:pt x="1083" y="342"/>
                </a:lnTo>
                <a:lnTo>
                  <a:pt x="1082" y="342"/>
                </a:lnTo>
                <a:lnTo>
                  <a:pt x="1082" y="343"/>
                </a:lnTo>
                <a:lnTo>
                  <a:pt x="1081" y="343"/>
                </a:lnTo>
                <a:lnTo>
                  <a:pt x="1080" y="343"/>
                </a:lnTo>
                <a:lnTo>
                  <a:pt x="1079" y="343"/>
                </a:lnTo>
                <a:lnTo>
                  <a:pt x="1079" y="344"/>
                </a:lnTo>
                <a:lnTo>
                  <a:pt x="1078" y="344"/>
                </a:lnTo>
                <a:lnTo>
                  <a:pt x="1078" y="343"/>
                </a:lnTo>
                <a:lnTo>
                  <a:pt x="1077" y="343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5"/>
                </a:lnTo>
                <a:lnTo>
                  <a:pt x="1075" y="345"/>
                </a:lnTo>
                <a:lnTo>
                  <a:pt x="1074" y="346"/>
                </a:lnTo>
                <a:lnTo>
                  <a:pt x="1073" y="346"/>
                </a:lnTo>
                <a:lnTo>
                  <a:pt x="1072" y="347"/>
                </a:lnTo>
                <a:lnTo>
                  <a:pt x="1071" y="347"/>
                </a:lnTo>
                <a:lnTo>
                  <a:pt x="1070" y="348"/>
                </a:lnTo>
                <a:lnTo>
                  <a:pt x="1069" y="348"/>
                </a:lnTo>
                <a:lnTo>
                  <a:pt x="1068" y="349"/>
                </a:lnTo>
                <a:lnTo>
                  <a:pt x="1067" y="349"/>
                </a:lnTo>
                <a:lnTo>
                  <a:pt x="1066" y="350"/>
                </a:lnTo>
                <a:lnTo>
                  <a:pt x="1065" y="350"/>
                </a:lnTo>
                <a:lnTo>
                  <a:pt x="1066" y="351"/>
                </a:lnTo>
                <a:lnTo>
                  <a:pt x="1066" y="351"/>
                </a:lnTo>
                <a:lnTo>
                  <a:pt x="1067" y="351"/>
                </a:lnTo>
                <a:lnTo>
                  <a:pt x="1067" y="352"/>
                </a:lnTo>
                <a:lnTo>
                  <a:pt x="1068" y="353"/>
                </a:lnTo>
                <a:lnTo>
                  <a:pt x="1069" y="354"/>
                </a:lnTo>
                <a:lnTo>
                  <a:pt x="1067" y="355"/>
                </a:lnTo>
                <a:lnTo>
                  <a:pt x="1066" y="354"/>
                </a:lnTo>
                <a:lnTo>
                  <a:pt x="1065" y="353"/>
                </a:lnTo>
                <a:lnTo>
                  <a:pt x="1065" y="352"/>
                </a:lnTo>
                <a:lnTo>
                  <a:pt x="1064" y="351"/>
                </a:lnTo>
                <a:lnTo>
                  <a:pt x="1064" y="350"/>
                </a:lnTo>
                <a:lnTo>
                  <a:pt x="1063" y="349"/>
                </a:lnTo>
                <a:lnTo>
                  <a:pt x="1062" y="349"/>
                </a:lnTo>
                <a:lnTo>
                  <a:pt x="1063" y="348"/>
                </a:lnTo>
                <a:lnTo>
                  <a:pt x="1064" y="348"/>
                </a:lnTo>
                <a:lnTo>
                  <a:pt x="1064" y="348"/>
                </a:lnTo>
                <a:lnTo>
                  <a:pt x="1064" y="349"/>
                </a:lnTo>
                <a:lnTo>
                  <a:pt x="1065" y="349"/>
                </a:lnTo>
                <a:lnTo>
                  <a:pt x="1065" y="350"/>
                </a:lnTo>
                <a:lnTo>
                  <a:pt x="1066" y="350"/>
                </a:lnTo>
                <a:lnTo>
                  <a:pt x="1066" y="349"/>
                </a:lnTo>
                <a:lnTo>
                  <a:pt x="1067" y="349"/>
                </a:lnTo>
                <a:lnTo>
                  <a:pt x="1068" y="349"/>
                </a:lnTo>
                <a:lnTo>
                  <a:pt x="1068" y="348"/>
                </a:lnTo>
                <a:lnTo>
                  <a:pt x="1069" y="348"/>
                </a:lnTo>
                <a:lnTo>
                  <a:pt x="1070" y="348"/>
                </a:lnTo>
                <a:lnTo>
                  <a:pt x="1070" y="347"/>
                </a:lnTo>
                <a:lnTo>
                  <a:pt x="1071" y="347"/>
                </a:lnTo>
                <a:lnTo>
                  <a:pt x="1072" y="346"/>
                </a:lnTo>
                <a:lnTo>
                  <a:pt x="1073" y="346"/>
                </a:lnTo>
                <a:lnTo>
                  <a:pt x="1073" y="345"/>
                </a:lnTo>
                <a:lnTo>
                  <a:pt x="1074" y="345"/>
                </a:lnTo>
                <a:lnTo>
                  <a:pt x="1075" y="345"/>
                </a:lnTo>
                <a:lnTo>
                  <a:pt x="1075" y="344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3"/>
                </a:lnTo>
                <a:lnTo>
                  <a:pt x="1077" y="343"/>
                </a:lnTo>
                <a:lnTo>
                  <a:pt x="1078" y="343"/>
                </a:lnTo>
                <a:lnTo>
                  <a:pt x="1078" y="342"/>
                </a:lnTo>
                <a:lnTo>
                  <a:pt x="1078" y="343"/>
                </a:lnTo>
                <a:lnTo>
                  <a:pt x="1079" y="343"/>
                </a:lnTo>
                <a:lnTo>
                  <a:pt x="1080" y="343"/>
                </a:lnTo>
                <a:lnTo>
                  <a:pt x="1081" y="343"/>
                </a:lnTo>
                <a:lnTo>
                  <a:pt x="1081" y="342"/>
                </a:lnTo>
                <a:lnTo>
                  <a:pt x="1082" y="342"/>
                </a:lnTo>
                <a:lnTo>
                  <a:pt x="1083" y="342"/>
                </a:lnTo>
                <a:lnTo>
                  <a:pt x="1083" y="341"/>
                </a:lnTo>
                <a:lnTo>
                  <a:pt x="1084" y="341"/>
                </a:lnTo>
                <a:lnTo>
                  <a:pt x="1085" y="341"/>
                </a:lnTo>
                <a:lnTo>
                  <a:pt x="1085" y="340"/>
                </a:lnTo>
                <a:lnTo>
                  <a:pt x="1086" y="340"/>
                </a:lnTo>
                <a:lnTo>
                  <a:pt x="1087" y="340"/>
                </a:lnTo>
                <a:lnTo>
                  <a:pt x="1088" y="340"/>
                </a:lnTo>
                <a:lnTo>
                  <a:pt x="1088" y="339"/>
                </a:lnTo>
                <a:lnTo>
                  <a:pt x="1088" y="339"/>
                </a:lnTo>
                <a:lnTo>
                  <a:pt x="1088" y="338"/>
                </a:lnTo>
                <a:lnTo>
                  <a:pt x="1088" y="338"/>
                </a:lnTo>
                <a:lnTo>
                  <a:pt x="1089" y="338"/>
                </a:lnTo>
                <a:lnTo>
                  <a:pt x="1090" y="337"/>
                </a:lnTo>
                <a:lnTo>
                  <a:pt x="1093" y="337"/>
                </a:lnTo>
                <a:lnTo>
                  <a:pt x="1094" y="339"/>
                </a:lnTo>
                <a:lnTo>
                  <a:pt x="1094" y="339"/>
                </a:lnTo>
                <a:lnTo>
                  <a:pt x="1095" y="339"/>
                </a:lnTo>
                <a:lnTo>
                  <a:pt x="1095" y="339"/>
                </a:lnTo>
                <a:lnTo>
                  <a:pt x="1096" y="339"/>
                </a:lnTo>
                <a:lnTo>
                  <a:pt x="1095" y="333"/>
                </a:lnTo>
                <a:lnTo>
                  <a:pt x="1095" y="332"/>
                </a:lnTo>
                <a:lnTo>
                  <a:pt x="1094" y="331"/>
                </a:lnTo>
                <a:lnTo>
                  <a:pt x="1094" y="332"/>
                </a:lnTo>
                <a:lnTo>
                  <a:pt x="1093" y="332"/>
                </a:lnTo>
                <a:lnTo>
                  <a:pt x="1092" y="332"/>
                </a:lnTo>
                <a:lnTo>
                  <a:pt x="1088" y="332"/>
                </a:lnTo>
                <a:lnTo>
                  <a:pt x="1088" y="330"/>
                </a:lnTo>
                <a:lnTo>
                  <a:pt x="1088" y="329"/>
                </a:lnTo>
                <a:lnTo>
                  <a:pt x="1088" y="328"/>
                </a:lnTo>
                <a:lnTo>
                  <a:pt x="1087" y="328"/>
                </a:lnTo>
                <a:lnTo>
                  <a:pt x="1081" y="331"/>
                </a:lnTo>
                <a:lnTo>
                  <a:pt x="1080" y="329"/>
                </a:lnTo>
                <a:lnTo>
                  <a:pt x="1078" y="327"/>
                </a:lnTo>
                <a:lnTo>
                  <a:pt x="1076" y="325"/>
                </a:lnTo>
                <a:lnTo>
                  <a:pt x="1083" y="321"/>
                </a:lnTo>
                <a:lnTo>
                  <a:pt x="1081" y="319"/>
                </a:lnTo>
                <a:lnTo>
                  <a:pt x="1081" y="318"/>
                </a:lnTo>
                <a:lnTo>
                  <a:pt x="1080" y="318"/>
                </a:lnTo>
                <a:lnTo>
                  <a:pt x="1080" y="317"/>
                </a:lnTo>
                <a:lnTo>
                  <a:pt x="1079" y="317"/>
                </a:lnTo>
                <a:lnTo>
                  <a:pt x="1079" y="316"/>
                </a:lnTo>
                <a:lnTo>
                  <a:pt x="1078" y="316"/>
                </a:lnTo>
                <a:lnTo>
                  <a:pt x="1077" y="315"/>
                </a:lnTo>
                <a:lnTo>
                  <a:pt x="1076" y="315"/>
                </a:lnTo>
                <a:lnTo>
                  <a:pt x="1076" y="315"/>
                </a:lnTo>
                <a:lnTo>
                  <a:pt x="1075" y="315"/>
                </a:lnTo>
                <a:lnTo>
                  <a:pt x="1074" y="316"/>
                </a:lnTo>
                <a:lnTo>
                  <a:pt x="1072" y="317"/>
                </a:lnTo>
                <a:lnTo>
                  <a:pt x="1071" y="317"/>
                </a:lnTo>
                <a:lnTo>
                  <a:pt x="1071" y="316"/>
                </a:lnTo>
                <a:lnTo>
                  <a:pt x="1069" y="315"/>
                </a:lnTo>
                <a:lnTo>
                  <a:pt x="1066" y="315"/>
                </a:lnTo>
                <a:lnTo>
                  <a:pt x="1066" y="315"/>
                </a:lnTo>
                <a:lnTo>
                  <a:pt x="1066" y="314"/>
                </a:lnTo>
                <a:lnTo>
                  <a:pt x="1065" y="315"/>
                </a:lnTo>
                <a:lnTo>
                  <a:pt x="1065" y="314"/>
                </a:lnTo>
                <a:lnTo>
                  <a:pt x="1064" y="315"/>
                </a:lnTo>
                <a:lnTo>
                  <a:pt x="1064" y="315"/>
                </a:lnTo>
                <a:lnTo>
                  <a:pt x="1063" y="315"/>
                </a:lnTo>
                <a:lnTo>
                  <a:pt x="1062" y="315"/>
                </a:lnTo>
                <a:lnTo>
                  <a:pt x="1063" y="316"/>
                </a:lnTo>
                <a:lnTo>
                  <a:pt x="1064" y="317"/>
                </a:lnTo>
                <a:lnTo>
                  <a:pt x="1063" y="317"/>
                </a:lnTo>
                <a:lnTo>
                  <a:pt x="1062" y="316"/>
                </a:lnTo>
                <a:lnTo>
                  <a:pt x="1060" y="318"/>
                </a:lnTo>
                <a:lnTo>
                  <a:pt x="1061" y="318"/>
                </a:lnTo>
                <a:lnTo>
                  <a:pt x="1061" y="319"/>
                </a:lnTo>
                <a:lnTo>
                  <a:pt x="1060" y="319"/>
                </a:lnTo>
                <a:lnTo>
                  <a:pt x="1057" y="321"/>
                </a:lnTo>
                <a:lnTo>
                  <a:pt x="1057" y="319"/>
                </a:lnTo>
                <a:lnTo>
                  <a:pt x="1055" y="318"/>
                </a:lnTo>
                <a:lnTo>
                  <a:pt x="1055" y="317"/>
                </a:lnTo>
                <a:lnTo>
                  <a:pt x="1054" y="316"/>
                </a:lnTo>
                <a:lnTo>
                  <a:pt x="1054" y="315"/>
                </a:lnTo>
                <a:lnTo>
                  <a:pt x="1053" y="316"/>
                </a:lnTo>
                <a:lnTo>
                  <a:pt x="1050" y="317"/>
                </a:lnTo>
                <a:lnTo>
                  <a:pt x="1050" y="318"/>
                </a:lnTo>
                <a:lnTo>
                  <a:pt x="1049" y="319"/>
                </a:lnTo>
                <a:lnTo>
                  <a:pt x="1048" y="319"/>
                </a:lnTo>
                <a:lnTo>
                  <a:pt x="1048" y="318"/>
                </a:lnTo>
                <a:lnTo>
                  <a:pt x="1045" y="319"/>
                </a:lnTo>
                <a:lnTo>
                  <a:pt x="1046" y="321"/>
                </a:lnTo>
                <a:lnTo>
                  <a:pt x="1048" y="323"/>
                </a:lnTo>
                <a:lnTo>
                  <a:pt x="1046" y="324"/>
                </a:lnTo>
                <a:lnTo>
                  <a:pt x="1045" y="325"/>
                </a:lnTo>
                <a:lnTo>
                  <a:pt x="1044" y="325"/>
                </a:lnTo>
                <a:lnTo>
                  <a:pt x="1043" y="325"/>
                </a:lnTo>
                <a:lnTo>
                  <a:pt x="1042" y="326"/>
                </a:lnTo>
                <a:lnTo>
                  <a:pt x="1041" y="326"/>
                </a:lnTo>
                <a:lnTo>
                  <a:pt x="1040" y="327"/>
                </a:lnTo>
                <a:lnTo>
                  <a:pt x="1039" y="327"/>
                </a:lnTo>
                <a:lnTo>
                  <a:pt x="1037" y="328"/>
                </a:lnTo>
                <a:lnTo>
                  <a:pt x="1037" y="327"/>
                </a:lnTo>
                <a:lnTo>
                  <a:pt x="1036" y="327"/>
                </a:lnTo>
                <a:lnTo>
                  <a:pt x="1035" y="325"/>
                </a:lnTo>
                <a:lnTo>
                  <a:pt x="1034" y="325"/>
                </a:lnTo>
                <a:lnTo>
                  <a:pt x="1033" y="326"/>
                </a:lnTo>
                <a:lnTo>
                  <a:pt x="1032" y="326"/>
                </a:lnTo>
                <a:lnTo>
                  <a:pt x="1032" y="327"/>
                </a:lnTo>
                <a:lnTo>
                  <a:pt x="1031" y="327"/>
                </a:lnTo>
                <a:lnTo>
                  <a:pt x="1030" y="327"/>
                </a:lnTo>
                <a:lnTo>
                  <a:pt x="1029" y="327"/>
                </a:lnTo>
                <a:lnTo>
                  <a:pt x="1027" y="329"/>
                </a:lnTo>
                <a:lnTo>
                  <a:pt x="1026" y="329"/>
                </a:lnTo>
                <a:lnTo>
                  <a:pt x="1025" y="330"/>
                </a:lnTo>
                <a:lnTo>
                  <a:pt x="1026" y="331"/>
                </a:lnTo>
                <a:lnTo>
                  <a:pt x="1026" y="332"/>
                </a:lnTo>
                <a:lnTo>
                  <a:pt x="1027" y="332"/>
                </a:lnTo>
                <a:lnTo>
                  <a:pt x="1027" y="333"/>
                </a:lnTo>
                <a:lnTo>
                  <a:pt x="1028" y="334"/>
                </a:lnTo>
                <a:lnTo>
                  <a:pt x="1028" y="335"/>
                </a:lnTo>
                <a:lnTo>
                  <a:pt x="1028" y="336"/>
                </a:lnTo>
                <a:lnTo>
                  <a:pt x="1029" y="336"/>
                </a:lnTo>
                <a:lnTo>
                  <a:pt x="1028" y="337"/>
                </a:lnTo>
                <a:lnTo>
                  <a:pt x="1028" y="337"/>
                </a:lnTo>
                <a:lnTo>
                  <a:pt x="1027" y="338"/>
                </a:lnTo>
                <a:lnTo>
                  <a:pt x="1026" y="338"/>
                </a:lnTo>
                <a:lnTo>
                  <a:pt x="1027" y="339"/>
                </a:lnTo>
                <a:lnTo>
                  <a:pt x="1028" y="339"/>
                </a:lnTo>
                <a:lnTo>
                  <a:pt x="1028" y="340"/>
                </a:lnTo>
                <a:lnTo>
                  <a:pt x="1028" y="341"/>
                </a:lnTo>
                <a:lnTo>
                  <a:pt x="1028" y="341"/>
                </a:lnTo>
                <a:lnTo>
                  <a:pt x="1029" y="341"/>
                </a:lnTo>
                <a:lnTo>
                  <a:pt x="1030" y="342"/>
                </a:lnTo>
                <a:lnTo>
                  <a:pt x="1030" y="343"/>
                </a:lnTo>
                <a:lnTo>
                  <a:pt x="1027" y="345"/>
                </a:lnTo>
                <a:lnTo>
                  <a:pt x="1027" y="344"/>
                </a:lnTo>
                <a:lnTo>
                  <a:pt x="1025" y="345"/>
                </a:lnTo>
                <a:lnTo>
                  <a:pt x="1026" y="346"/>
                </a:lnTo>
                <a:lnTo>
                  <a:pt x="1025" y="347"/>
                </a:lnTo>
                <a:lnTo>
                  <a:pt x="1026" y="347"/>
                </a:lnTo>
                <a:lnTo>
                  <a:pt x="1027" y="348"/>
                </a:lnTo>
                <a:lnTo>
                  <a:pt x="1028" y="347"/>
                </a:lnTo>
                <a:lnTo>
                  <a:pt x="1029" y="348"/>
                </a:lnTo>
                <a:lnTo>
                  <a:pt x="1029" y="349"/>
                </a:lnTo>
                <a:lnTo>
                  <a:pt x="1028" y="350"/>
                </a:lnTo>
                <a:lnTo>
                  <a:pt x="1027" y="351"/>
                </a:lnTo>
                <a:lnTo>
                  <a:pt x="1027" y="350"/>
                </a:lnTo>
                <a:lnTo>
                  <a:pt x="1025" y="351"/>
                </a:lnTo>
                <a:lnTo>
                  <a:pt x="1021" y="348"/>
                </a:lnTo>
                <a:lnTo>
                  <a:pt x="1020" y="347"/>
                </a:lnTo>
                <a:lnTo>
                  <a:pt x="1019" y="347"/>
                </a:lnTo>
                <a:lnTo>
                  <a:pt x="1018" y="348"/>
                </a:lnTo>
                <a:lnTo>
                  <a:pt x="1017" y="347"/>
                </a:lnTo>
                <a:lnTo>
                  <a:pt x="1018" y="346"/>
                </a:lnTo>
                <a:lnTo>
                  <a:pt x="1015" y="342"/>
                </a:lnTo>
                <a:lnTo>
                  <a:pt x="1013" y="343"/>
                </a:lnTo>
                <a:lnTo>
                  <a:pt x="1011" y="344"/>
                </a:lnTo>
                <a:lnTo>
                  <a:pt x="1011" y="345"/>
                </a:lnTo>
                <a:lnTo>
                  <a:pt x="1010" y="345"/>
                </a:lnTo>
                <a:lnTo>
                  <a:pt x="1009" y="344"/>
                </a:lnTo>
                <a:lnTo>
                  <a:pt x="1008" y="344"/>
                </a:lnTo>
                <a:lnTo>
                  <a:pt x="1008" y="343"/>
                </a:lnTo>
                <a:lnTo>
                  <a:pt x="1007" y="341"/>
                </a:lnTo>
                <a:lnTo>
                  <a:pt x="1006" y="341"/>
                </a:lnTo>
                <a:lnTo>
                  <a:pt x="1005" y="340"/>
                </a:lnTo>
                <a:lnTo>
                  <a:pt x="1004" y="341"/>
                </a:lnTo>
                <a:lnTo>
                  <a:pt x="1004" y="341"/>
                </a:lnTo>
                <a:lnTo>
                  <a:pt x="1003" y="342"/>
                </a:lnTo>
                <a:lnTo>
                  <a:pt x="1002" y="342"/>
                </a:lnTo>
                <a:lnTo>
                  <a:pt x="1001" y="343"/>
                </a:lnTo>
                <a:lnTo>
                  <a:pt x="1002" y="344"/>
                </a:lnTo>
                <a:lnTo>
                  <a:pt x="1003" y="344"/>
                </a:lnTo>
                <a:lnTo>
                  <a:pt x="1005" y="348"/>
                </a:lnTo>
                <a:lnTo>
                  <a:pt x="1004" y="348"/>
                </a:lnTo>
                <a:lnTo>
                  <a:pt x="1004" y="349"/>
                </a:lnTo>
                <a:lnTo>
                  <a:pt x="1002" y="346"/>
                </a:lnTo>
                <a:lnTo>
                  <a:pt x="1000" y="343"/>
                </a:lnTo>
                <a:lnTo>
                  <a:pt x="999" y="344"/>
                </a:lnTo>
                <a:lnTo>
                  <a:pt x="998" y="344"/>
                </a:lnTo>
                <a:lnTo>
                  <a:pt x="998" y="345"/>
                </a:lnTo>
                <a:lnTo>
                  <a:pt x="999" y="346"/>
                </a:lnTo>
                <a:lnTo>
                  <a:pt x="1000" y="347"/>
                </a:lnTo>
                <a:lnTo>
                  <a:pt x="1001" y="349"/>
                </a:lnTo>
                <a:lnTo>
                  <a:pt x="1002" y="350"/>
                </a:lnTo>
                <a:lnTo>
                  <a:pt x="1002" y="351"/>
                </a:lnTo>
                <a:lnTo>
                  <a:pt x="1003" y="351"/>
                </a:lnTo>
                <a:lnTo>
                  <a:pt x="1003" y="351"/>
                </a:lnTo>
                <a:lnTo>
                  <a:pt x="1004" y="352"/>
                </a:lnTo>
                <a:lnTo>
                  <a:pt x="1004" y="353"/>
                </a:lnTo>
                <a:lnTo>
                  <a:pt x="1005" y="354"/>
                </a:lnTo>
                <a:lnTo>
                  <a:pt x="1005" y="355"/>
                </a:lnTo>
                <a:lnTo>
                  <a:pt x="1006" y="355"/>
                </a:lnTo>
                <a:lnTo>
                  <a:pt x="1006" y="356"/>
                </a:lnTo>
                <a:lnTo>
                  <a:pt x="1007" y="357"/>
                </a:lnTo>
                <a:lnTo>
                  <a:pt x="1007" y="358"/>
                </a:lnTo>
                <a:lnTo>
                  <a:pt x="1008" y="358"/>
                </a:lnTo>
                <a:lnTo>
                  <a:pt x="1000" y="363"/>
                </a:lnTo>
                <a:lnTo>
                  <a:pt x="999" y="362"/>
                </a:lnTo>
                <a:lnTo>
                  <a:pt x="998" y="361"/>
                </a:lnTo>
                <a:lnTo>
                  <a:pt x="998" y="360"/>
                </a:lnTo>
                <a:lnTo>
                  <a:pt x="997" y="359"/>
                </a:lnTo>
                <a:lnTo>
                  <a:pt x="997" y="358"/>
                </a:lnTo>
                <a:lnTo>
                  <a:pt x="996" y="358"/>
                </a:lnTo>
                <a:lnTo>
                  <a:pt x="996" y="357"/>
                </a:lnTo>
                <a:lnTo>
                  <a:pt x="995" y="356"/>
                </a:lnTo>
                <a:lnTo>
                  <a:pt x="994" y="355"/>
                </a:lnTo>
                <a:lnTo>
                  <a:pt x="993" y="354"/>
                </a:lnTo>
                <a:lnTo>
                  <a:pt x="993" y="353"/>
                </a:lnTo>
                <a:lnTo>
                  <a:pt x="992" y="352"/>
                </a:lnTo>
                <a:lnTo>
                  <a:pt x="992" y="351"/>
                </a:lnTo>
                <a:lnTo>
                  <a:pt x="991" y="351"/>
                </a:lnTo>
                <a:lnTo>
                  <a:pt x="990" y="349"/>
                </a:lnTo>
                <a:lnTo>
                  <a:pt x="989" y="350"/>
                </a:lnTo>
                <a:lnTo>
                  <a:pt x="988" y="350"/>
                </a:lnTo>
                <a:lnTo>
                  <a:pt x="986" y="351"/>
                </a:lnTo>
                <a:lnTo>
                  <a:pt x="984" y="352"/>
                </a:lnTo>
                <a:lnTo>
                  <a:pt x="981" y="353"/>
                </a:lnTo>
                <a:lnTo>
                  <a:pt x="981" y="354"/>
                </a:lnTo>
                <a:lnTo>
                  <a:pt x="982" y="355"/>
                </a:lnTo>
                <a:lnTo>
                  <a:pt x="982" y="356"/>
                </a:lnTo>
                <a:lnTo>
                  <a:pt x="981" y="357"/>
                </a:lnTo>
                <a:lnTo>
                  <a:pt x="981" y="358"/>
                </a:lnTo>
                <a:lnTo>
                  <a:pt x="982" y="359"/>
                </a:lnTo>
                <a:lnTo>
                  <a:pt x="980" y="360"/>
                </a:lnTo>
                <a:lnTo>
                  <a:pt x="980" y="361"/>
                </a:lnTo>
                <a:lnTo>
                  <a:pt x="981" y="361"/>
                </a:lnTo>
                <a:lnTo>
                  <a:pt x="981" y="362"/>
                </a:lnTo>
                <a:lnTo>
                  <a:pt x="982" y="362"/>
                </a:lnTo>
                <a:lnTo>
                  <a:pt x="982" y="363"/>
                </a:lnTo>
                <a:lnTo>
                  <a:pt x="981" y="363"/>
                </a:lnTo>
                <a:lnTo>
                  <a:pt x="981" y="363"/>
                </a:lnTo>
                <a:lnTo>
                  <a:pt x="980" y="364"/>
                </a:lnTo>
                <a:lnTo>
                  <a:pt x="980" y="365"/>
                </a:lnTo>
                <a:lnTo>
                  <a:pt x="980" y="366"/>
                </a:lnTo>
                <a:lnTo>
                  <a:pt x="979" y="366"/>
                </a:lnTo>
                <a:lnTo>
                  <a:pt x="977" y="367"/>
                </a:lnTo>
                <a:lnTo>
                  <a:pt x="975" y="364"/>
                </a:lnTo>
                <a:lnTo>
                  <a:pt x="974" y="364"/>
                </a:lnTo>
                <a:lnTo>
                  <a:pt x="974" y="365"/>
                </a:lnTo>
                <a:lnTo>
                  <a:pt x="973" y="365"/>
                </a:lnTo>
                <a:lnTo>
                  <a:pt x="971" y="365"/>
                </a:lnTo>
                <a:lnTo>
                  <a:pt x="970" y="365"/>
                </a:lnTo>
                <a:lnTo>
                  <a:pt x="969" y="365"/>
                </a:lnTo>
                <a:lnTo>
                  <a:pt x="969" y="366"/>
                </a:lnTo>
                <a:lnTo>
                  <a:pt x="968" y="366"/>
                </a:lnTo>
                <a:lnTo>
                  <a:pt x="968" y="366"/>
                </a:lnTo>
                <a:lnTo>
                  <a:pt x="968" y="367"/>
                </a:lnTo>
                <a:lnTo>
                  <a:pt x="967" y="367"/>
                </a:lnTo>
                <a:lnTo>
                  <a:pt x="967" y="368"/>
                </a:lnTo>
                <a:lnTo>
                  <a:pt x="968" y="368"/>
                </a:lnTo>
                <a:lnTo>
                  <a:pt x="968" y="369"/>
                </a:lnTo>
                <a:lnTo>
                  <a:pt x="968" y="370"/>
                </a:lnTo>
                <a:lnTo>
                  <a:pt x="969" y="372"/>
                </a:lnTo>
                <a:lnTo>
                  <a:pt x="970" y="372"/>
                </a:lnTo>
                <a:lnTo>
                  <a:pt x="970" y="373"/>
                </a:lnTo>
                <a:lnTo>
                  <a:pt x="976" y="370"/>
                </a:lnTo>
                <a:lnTo>
                  <a:pt x="976" y="371"/>
                </a:lnTo>
                <a:lnTo>
                  <a:pt x="981" y="368"/>
                </a:lnTo>
                <a:lnTo>
                  <a:pt x="982" y="369"/>
                </a:lnTo>
                <a:lnTo>
                  <a:pt x="983" y="371"/>
                </a:lnTo>
                <a:lnTo>
                  <a:pt x="984" y="372"/>
                </a:lnTo>
                <a:lnTo>
                  <a:pt x="983" y="372"/>
                </a:lnTo>
                <a:lnTo>
                  <a:pt x="980" y="374"/>
                </a:lnTo>
                <a:lnTo>
                  <a:pt x="978" y="372"/>
                </a:lnTo>
                <a:lnTo>
                  <a:pt x="978" y="371"/>
                </a:lnTo>
                <a:lnTo>
                  <a:pt x="977" y="372"/>
                </a:lnTo>
                <a:lnTo>
                  <a:pt x="976" y="371"/>
                </a:lnTo>
                <a:lnTo>
                  <a:pt x="973" y="373"/>
                </a:lnTo>
                <a:lnTo>
                  <a:pt x="971" y="374"/>
                </a:lnTo>
                <a:lnTo>
                  <a:pt x="970" y="374"/>
                </a:lnTo>
                <a:lnTo>
                  <a:pt x="969" y="373"/>
                </a:lnTo>
                <a:lnTo>
                  <a:pt x="968" y="372"/>
                </a:lnTo>
                <a:lnTo>
                  <a:pt x="968" y="370"/>
                </a:lnTo>
                <a:lnTo>
                  <a:pt x="966" y="368"/>
                </a:lnTo>
                <a:lnTo>
                  <a:pt x="964" y="369"/>
                </a:lnTo>
                <a:lnTo>
                  <a:pt x="963" y="370"/>
                </a:lnTo>
                <a:lnTo>
                  <a:pt x="962" y="370"/>
                </a:lnTo>
                <a:lnTo>
                  <a:pt x="961" y="371"/>
                </a:lnTo>
                <a:lnTo>
                  <a:pt x="960" y="371"/>
                </a:lnTo>
                <a:lnTo>
                  <a:pt x="960" y="372"/>
                </a:lnTo>
                <a:lnTo>
                  <a:pt x="959" y="373"/>
                </a:lnTo>
                <a:lnTo>
                  <a:pt x="959" y="374"/>
                </a:lnTo>
                <a:lnTo>
                  <a:pt x="959" y="375"/>
                </a:lnTo>
                <a:lnTo>
                  <a:pt x="958" y="375"/>
                </a:lnTo>
                <a:lnTo>
                  <a:pt x="958" y="375"/>
                </a:lnTo>
                <a:lnTo>
                  <a:pt x="957" y="375"/>
                </a:lnTo>
                <a:lnTo>
                  <a:pt x="954" y="375"/>
                </a:lnTo>
                <a:lnTo>
                  <a:pt x="952" y="375"/>
                </a:lnTo>
                <a:lnTo>
                  <a:pt x="952" y="377"/>
                </a:lnTo>
                <a:lnTo>
                  <a:pt x="952" y="378"/>
                </a:lnTo>
                <a:lnTo>
                  <a:pt x="952" y="381"/>
                </a:lnTo>
                <a:lnTo>
                  <a:pt x="953" y="381"/>
                </a:lnTo>
                <a:lnTo>
                  <a:pt x="954" y="382"/>
                </a:lnTo>
                <a:lnTo>
                  <a:pt x="955" y="382"/>
                </a:lnTo>
                <a:lnTo>
                  <a:pt x="956" y="382"/>
                </a:lnTo>
                <a:lnTo>
                  <a:pt x="955" y="382"/>
                </a:lnTo>
                <a:lnTo>
                  <a:pt x="954" y="382"/>
                </a:lnTo>
                <a:lnTo>
                  <a:pt x="953" y="384"/>
                </a:lnTo>
                <a:lnTo>
                  <a:pt x="952" y="384"/>
                </a:lnTo>
                <a:lnTo>
                  <a:pt x="952" y="383"/>
                </a:lnTo>
                <a:lnTo>
                  <a:pt x="953" y="382"/>
                </a:lnTo>
                <a:lnTo>
                  <a:pt x="952" y="382"/>
                </a:lnTo>
                <a:lnTo>
                  <a:pt x="951" y="382"/>
                </a:lnTo>
                <a:lnTo>
                  <a:pt x="950" y="382"/>
                </a:lnTo>
                <a:lnTo>
                  <a:pt x="948" y="382"/>
                </a:lnTo>
                <a:lnTo>
                  <a:pt x="947" y="382"/>
                </a:lnTo>
                <a:lnTo>
                  <a:pt x="946" y="382"/>
                </a:lnTo>
                <a:lnTo>
                  <a:pt x="946" y="383"/>
                </a:lnTo>
                <a:lnTo>
                  <a:pt x="946" y="384"/>
                </a:lnTo>
                <a:lnTo>
                  <a:pt x="947" y="384"/>
                </a:lnTo>
                <a:lnTo>
                  <a:pt x="947" y="385"/>
                </a:lnTo>
                <a:lnTo>
                  <a:pt x="948" y="386"/>
                </a:lnTo>
                <a:lnTo>
                  <a:pt x="948" y="387"/>
                </a:lnTo>
                <a:lnTo>
                  <a:pt x="949" y="387"/>
                </a:lnTo>
                <a:lnTo>
                  <a:pt x="949" y="387"/>
                </a:lnTo>
                <a:lnTo>
                  <a:pt x="950" y="387"/>
                </a:lnTo>
                <a:lnTo>
                  <a:pt x="951" y="387"/>
                </a:lnTo>
                <a:lnTo>
                  <a:pt x="951" y="388"/>
                </a:lnTo>
                <a:lnTo>
                  <a:pt x="952" y="388"/>
                </a:lnTo>
                <a:lnTo>
                  <a:pt x="953" y="388"/>
                </a:lnTo>
                <a:lnTo>
                  <a:pt x="953" y="389"/>
                </a:lnTo>
                <a:lnTo>
                  <a:pt x="950" y="388"/>
                </a:lnTo>
                <a:lnTo>
                  <a:pt x="949" y="389"/>
                </a:lnTo>
                <a:lnTo>
                  <a:pt x="949" y="390"/>
                </a:lnTo>
                <a:lnTo>
                  <a:pt x="948" y="390"/>
                </a:lnTo>
                <a:lnTo>
                  <a:pt x="948" y="391"/>
                </a:lnTo>
                <a:lnTo>
                  <a:pt x="947" y="391"/>
                </a:lnTo>
                <a:lnTo>
                  <a:pt x="949" y="393"/>
                </a:lnTo>
                <a:lnTo>
                  <a:pt x="946" y="394"/>
                </a:lnTo>
                <a:lnTo>
                  <a:pt x="945" y="393"/>
                </a:lnTo>
                <a:lnTo>
                  <a:pt x="945" y="392"/>
                </a:lnTo>
                <a:lnTo>
                  <a:pt x="945" y="391"/>
                </a:lnTo>
                <a:lnTo>
                  <a:pt x="946" y="391"/>
                </a:lnTo>
                <a:lnTo>
                  <a:pt x="947" y="391"/>
                </a:lnTo>
                <a:lnTo>
                  <a:pt x="947" y="390"/>
                </a:lnTo>
                <a:lnTo>
                  <a:pt x="948" y="390"/>
                </a:lnTo>
                <a:lnTo>
                  <a:pt x="947" y="389"/>
                </a:lnTo>
                <a:lnTo>
                  <a:pt x="946" y="387"/>
                </a:lnTo>
                <a:lnTo>
                  <a:pt x="944" y="387"/>
                </a:lnTo>
                <a:lnTo>
                  <a:pt x="944" y="386"/>
                </a:lnTo>
                <a:lnTo>
                  <a:pt x="944" y="385"/>
                </a:lnTo>
                <a:lnTo>
                  <a:pt x="945" y="385"/>
                </a:lnTo>
                <a:lnTo>
                  <a:pt x="946" y="385"/>
                </a:lnTo>
                <a:lnTo>
                  <a:pt x="946" y="384"/>
                </a:lnTo>
                <a:lnTo>
                  <a:pt x="946" y="383"/>
                </a:lnTo>
                <a:lnTo>
                  <a:pt x="946" y="382"/>
                </a:lnTo>
                <a:lnTo>
                  <a:pt x="946" y="381"/>
                </a:lnTo>
                <a:lnTo>
                  <a:pt x="946" y="379"/>
                </a:lnTo>
                <a:lnTo>
                  <a:pt x="946" y="378"/>
                </a:lnTo>
                <a:lnTo>
                  <a:pt x="946" y="377"/>
                </a:lnTo>
                <a:lnTo>
                  <a:pt x="947" y="377"/>
                </a:lnTo>
                <a:lnTo>
                  <a:pt x="946" y="377"/>
                </a:lnTo>
                <a:lnTo>
                  <a:pt x="946" y="376"/>
                </a:lnTo>
                <a:lnTo>
                  <a:pt x="946" y="377"/>
                </a:lnTo>
                <a:lnTo>
                  <a:pt x="945" y="377"/>
                </a:lnTo>
                <a:lnTo>
                  <a:pt x="944" y="377"/>
                </a:lnTo>
                <a:lnTo>
                  <a:pt x="943" y="378"/>
                </a:lnTo>
                <a:lnTo>
                  <a:pt x="941" y="379"/>
                </a:lnTo>
                <a:lnTo>
                  <a:pt x="940" y="379"/>
                </a:lnTo>
                <a:close/>
                <a:moveTo>
                  <a:pt x="965" y="1037"/>
                </a:moveTo>
                <a:lnTo>
                  <a:pt x="965" y="1038"/>
                </a:lnTo>
                <a:lnTo>
                  <a:pt x="965" y="1039"/>
                </a:lnTo>
                <a:lnTo>
                  <a:pt x="965" y="1042"/>
                </a:lnTo>
                <a:lnTo>
                  <a:pt x="965" y="1045"/>
                </a:lnTo>
                <a:lnTo>
                  <a:pt x="965" y="1048"/>
                </a:lnTo>
                <a:lnTo>
                  <a:pt x="965" y="1050"/>
                </a:lnTo>
                <a:lnTo>
                  <a:pt x="965" y="1053"/>
                </a:lnTo>
                <a:lnTo>
                  <a:pt x="970" y="1053"/>
                </a:lnTo>
                <a:lnTo>
                  <a:pt x="971" y="1053"/>
                </a:lnTo>
                <a:lnTo>
                  <a:pt x="974" y="1053"/>
                </a:lnTo>
                <a:lnTo>
                  <a:pt x="976" y="1053"/>
                </a:lnTo>
                <a:lnTo>
                  <a:pt x="983" y="1053"/>
                </a:lnTo>
                <a:lnTo>
                  <a:pt x="984" y="1053"/>
                </a:lnTo>
                <a:lnTo>
                  <a:pt x="984" y="1054"/>
                </a:lnTo>
                <a:lnTo>
                  <a:pt x="984" y="1055"/>
                </a:lnTo>
                <a:lnTo>
                  <a:pt x="984" y="1056"/>
                </a:lnTo>
                <a:lnTo>
                  <a:pt x="985" y="1056"/>
                </a:lnTo>
                <a:lnTo>
                  <a:pt x="986" y="1056"/>
                </a:lnTo>
                <a:lnTo>
                  <a:pt x="987" y="1056"/>
                </a:lnTo>
                <a:lnTo>
                  <a:pt x="988" y="1056"/>
                </a:lnTo>
                <a:lnTo>
                  <a:pt x="989" y="1056"/>
                </a:lnTo>
                <a:lnTo>
                  <a:pt x="990" y="1056"/>
                </a:lnTo>
                <a:lnTo>
                  <a:pt x="991" y="1056"/>
                </a:lnTo>
                <a:lnTo>
                  <a:pt x="992" y="1056"/>
                </a:lnTo>
                <a:lnTo>
                  <a:pt x="992" y="1056"/>
                </a:lnTo>
                <a:lnTo>
                  <a:pt x="993" y="1056"/>
                </a:lnTo>
                <a:lnTo>
                  <a:pt x="994" y="1056"/>
                </a:lnTo>
                <a:lnTo>
                  <a:pt x="995" y="1056"/>
                </a:lnTo>
                <a:lnTo>
                  <a:pt x="996" y="1056"/>
                </a:lnTo>
                <a:lnTo>
                  <a:pt x="997" y="1056"/>
                </a:lnTo>
                <a:lnTo>
                  <a:pt x="998" y="1056"/>
                </a:lnTo>
                <a:lnTo>
                  <a:pt x="999" y="1056"/>
                </a:lnTo>
                <a:lnTo>
                  <a:pt x="1000" y="1056"/>
                </a:lnTo>
                <a:lnTo>
                  <a:pt x="1001" y="1056"/>
                </a:lnTo>
                <a:lnTo>
                  <a:pt x="1002" y="1056"/>
                </a:lnTo>
                <a:lnTo>
                  <a:pt x="1003" y="1056"/>
                </a:lnTo>
                <a:lnTo>
                  <a:pt x="1004" y="1056"/>
                </a:lnTo>
                <a:lnTo>
                  <a:pt x="1004" y="1056"/>
                </a:lnTo>
                <a:lnTo>
                  <a:pt x="1005" y="1056"/>
                </a:lnTo>
                <a:lnTo>
                  <a:pt x="1006" y="1056"/>
                </a:lnTo>
                <a:lnTo>
                  <a:pt x="1007" y="1056"/>
                </a:lnTo>
                <a:lnTo>
                  <a:pt x="1008" y="1056"/>
                </a:lnTo>
                <a:lnTo>
                  <a:pt x="1009" y="1056"/>
                </a:lnTo>
                <a:lnTo>
                  <a:pt x="1010" y="1056"/>
                </a:lnTo>
                <a:lnTo>
                  <a:pt x="1011" y="1056"/>
                </a:lnTo>
                <a:lnTo>
                  <a:pt x="1012" y="1056"/>
                </a:lnTo>
                <a:lnTo>
                  <a:pt x="1013" y="1056"/>
                </a:lnTo>
                <a:lnTo>
                  <a:pt x="1014" y="1056"/>
                </a:lnTo>
                <a:lnTo>
                  <a:pt x="1015" y="1056"/>
                </a:lnTo>
                <a:lnTo>
                  <a:pt x="1016" y="1056"/>
                </a:lnTo>
                <a:lnTo>
                  <a:pt x="1016" y="1056"/>
                </a:lnTo>
                <a:lnTo>
                  <a:pt x="1017" y="1056"/>
                </a:lnTo>
                <a:lnTo>
                  <a:pt x="1018" y="1056"/>
                </a:lnTo>
                <a:lnTo>
                  <a:pt x="1019" y="1056"/>
                </a:lnTo>
                <a:lnTo>
                  <a:pt x="1020" y="1056"/>
                </a:lnTo>
                <a:lnTo>
                  <a:pt x="1021" y="1056"/>
                </a:lnTo>
                <a:lnTo>
                  <a:pt x="1022" y="1056"/>
                </a:lnTo>
                <a:lnTo>
                  <a:pt x="1023" y="1056"/>
                </a:lnTo>
                <a:lnTo>
                  <a:pt x="1040" y="1055"/>
                </a:lnTo>
                <a:lnTo>
                  <a:pt x="1040" y="1055"/>
                </a:lnTo>
                <a:lnTo>
                  <a:pt x="1040" y="1056"/>
                </a:lnTo>
                <a:lnTo>
                  <a:pt x="1040" y="1057"/>
                </a:lnTo>
                <a:lnTo>
                  <a:pt x="1045" y="1056"/>
                </a:lnTo>
                <a:lnTo>
                  <a:pt x="1047" y="1056"/>
                </a:lnTo>
                <a:lnTo>
                  <a:pt x="1049" y="1056"/>
                </a:lnTo>
                <a:lnTo>
                  <a:pt x="1049" y="1055"/>
                </a:lnTo>
                <a:lnTo>
                  <a:pt x="1049" y="1054"/>
                </a:lnTo>
                <a:lnTo>
                  <a:pt x="1049" y="1053"/>
                </a:lnTo>
                <a:lnTo>
                  <a:pt x="1049" y="1052"/>
                </a:lnTo>
                <a:lnTo>
                  <a:pt x="1049" y="1050"/>
                </a:lnTo>
                <a:lnTo>
                  <a:pt x="1049" y="1050"/>
                </a:lnTo>
                <a:lnTo>
                  <a:pt x="1049" y="1048"/>
                </a:lnTo>
                <a:lnTo>
                  <a:pt x="1049" y="1046"/>
                </a:lnTo>
                <a:lnTo>
                  <a:pt x="1049" y="1043"/>
                </a:lnTo>
                <a:lnTo>
                  <a:pt x="1049" y="1039"/>
                </a:lnTo>
                <a:lnTo>
                  <a:pt x="1049" y="1036"/>
                </a:lnTo>
                <a:lnTo>
                  <a:pt x="1049" y="1035"/>
                </a:lnTo>
                <a:lnTo>
                  <a:pt x="1049" y="1031"/>
                </a:lnTo>
                <a:lnTo>
                  <a:pt x="1049" y="1027"/>
                </a:lnTo>
                <a:lnTo>
                  <a:pt x="1049" y="1026"/>
                </a:lnTo>
                <a:lnTo>
                  <a:pt x="1049" y="1023"/>
                </a:lnTo>
                <a:lnTo>
                  <a:pt x="1048" y="1020"/>
                </a:lnTo>
                <a:lnTo>
                  <a:pt x="1048" y="1019"/>
                </a:lnTo>
                <a:lnTo>
                  <a:pt x="1048" y="1014"/>
                </a:lnTo>
                <a:lnTo>
                  <a:pt x="1048" y="1014"/>
                </a:lnTo>
                <a:lnTo>
                  <a:pt x="1048" y="1013"/>
                </a:lnTo>
                <a:lnTo>
                  <a:pt x="1048" y="1012"/>
                </a:lnTo>
                <a:lnTo>
                  <a:pt x="1048" y="1011"/>
                </a:lnTo>
                <a:lnTo>
                  <a:pt x="1048" y="1010"/>
                </a:lnTo>
                <a:lnTo>
                  <a:pt x="1048" y="1009"/>
                </a:lnTo>
                <a:lnTo>
                  <a:pt x="1048" y="1004"/>
                </a:lnTo>
                <a:lnTo>
                  <a:pt x="1048" y="1002"/>
                </a:lnTo>
                <a:lnTo>
                  <a:pt x="1048" y="1000"/>
                </a:lnTo>
                <a:lnTo>
                  <a:pt x="1048" y="997"/>
                </a:lnTo>
                <a:lnTo>
                  <a:pt x="1048" y="993"/>
                </a:lnTo>
                <a:lnTo>
                  <a:pt x="1048" y="992"/>
                </a:lnTo>
                <a:lnTo>
                  <a:pt x="1048" y="986"/>
                </a:lnTo>
                <a:lnTo>
                  <a:pt x="1048" y="985"/>
                </a:lnTo>
                <a:lnTo>
                  <a:pt x="1048" y="981"/>
                </a:lnTo>
                <a:lnTo>
                  <a:pt x="1047" y="981"/>
                </a:lnTo>
                <a:lnTo>
                  <a:pt x="1043" y="982"/>
                </a:lnTo>
                <a:lnTo>
                  <a:pt x="1042" y="982"/>
                </a:lnTo>
                <a:lnTo>
                  <a:pt x="1041" y="982"/>
                </a:lnTo>
                <a:lnTo>
                  <a:pt x="1040" y="982"/>
                </a:lnTo>
                <a:lnTo>
                  <a:pt x="1040" y="982"/>
                </a:lnTo>
                <a:lnTo>
                  <a:pt x="1040" y="983"/>
                </a:lnTo>
                <a:lnTo>
                  <a:pt x="1040" y="984"/>
                </a:lnTo>
                <a:lnTo>
                  <a:pt x="1040" y="987"/>
                </a:lnTo>
                <a:lnTo>
                  <a:pt x="1039" y="987"/>
                </a:lnTo>
                <a:lnTo>
                  <a:pt x="1034" y="987"/>
                </a:lnTo>
                <a:lnTo>
                  <a:pt x="1032" y="987"/>
                </a:lnTo>
                <a:lnTo>
                  <a:pt x="1030" y="987"/>
                </a:lnTo>
                <a:lnTo>
                  <a:pt x="1020" y="987"/>
                </a:lnTo>
                <a:lnTo>
                  <a:pt x="1020" y="984"/>
                </a:lnTo>
                <a:lnTo>
                  <a:pt x="1020" y="982"/>
                </a:lnTo>
                <a:lnTo>
                  <a:pt x="1020" y="981"/>
                </a:lnTo>
                <a:lnTo>
                  <a:pt x="1020" y="980"/>
                </a:lnTo>
                <a:lnTo>
                  <a:pt x="1020" y="979"/>
                </a:lnTo>
                <a:lnTo>
                  <a:pt x="1020" y="978"/>
                </a:lnTo>
                <a:lnTo>
                  <a:pt x="1021" y="977"/>
                </a:lnTo>
                <a:lnTo>
                  <a:pt x="1021" y="976"/>
                </a:lnTo>
                <a:lnTo>
                  <a:pt x="1021" y="975"/>
                </a:lnTo>
                <a:lnTo>
                  <a:pt x="1020" y="975"/>
                </a:lnTo>
                <a:lnTo>
                  <a:pt x="1019" y="975"/>
                </a:lnTo>
                <a:lnTo>
                  <a:pt x="1018" y="975"/>
                </a:lnTo>
                <a:lnTo>
                  <a:pt x="1017" y="975"/>
                </a:lnTo>
                <a:lnTo>
                  <a:pt x="1016" y="975"/>
                </a:lnTo>
                <a:lnTo>
                  <a:pt x="1016" y="975"/>
                </a:lnTo>
                <a:lnTo>
                  <a:pt x="1015" y="975"/>
                </a:lnTo>
                <a:lnTo>
                  <a:pt x="1014" y="975"/>
                </a:lnTo>
                <a:lnTo>
                  <a:pt x="1013" y="975"/>
                </a:lnTo>
                <a:lnTo>
                  <a:pt x="1011" y="976"/>
                </a:lnTo>
                <a:lnTo>
                  <a:pt x="1011" y="977"/>
                </a:lnTo>
                <a:lnTo>
                  <a:pt x="1011" y="978"/>
                </a:lnTo>
                <a:lnTo>
                  <a:pt x="1011" y="983"/>
                </a:lnTo>
                <a:lnTo>
                  <a:pt x="1011" y="985"/>
                </a:lnTo>
                <a:lnTo>
                  <a:pt x="1011" y="986"/>
                </a:lnTo>
                <a:lnTo>
                  <a:pt x="1011" y="987"/>
                </a:lnTo>
                <a:lnTo>
                  <a:pt x="1009" y="987"/>
                </a:lnTo>
                <a:lnTo>
                  <a:pt x="1008" y="987"/>
                </a:lnTo>
                <a:lnTo>
                  <a:pt x="1007" y="988"/>
                </a:lnTo>
                <a:lnTo>
                  <a:pt x="1006" y="988"/>
                </a:lnTo>
                <a:lnTo>
                  <a:pt x="1005" y="988"/>
                </a:lnTo>
                <a:lnTo>
                  <a:pt x="1003" y="988"/>
                </a:lnTo>
                <a:lnTo>
                  <a:pt x="1002" y="988"/>
                </a:lnTo>
                <a:lnTo>
                  <a:pt x="1002" y="989"/>
                </a:lnTo>
                <a:lnTo>
                  <a:pt x="1002" y="990"/>
                </a:lnTo>
                <a:lnTo>
                  <a:pt x="1002" y="990"/>
                </a:lnTo>
                <a:lnTo>
                  <a:pt x="1002" y="991"/>
                </a:lnTo>
                <a:lnTo>
                  <a:pt x="1002" y="993"/>
                </a:lnTo>
                <a:lnTo>
                  <a:pt x="1002" y="995"/>
                </a:lnTo>
                <a:lnTo>
                  <a:pt x="1002" y="997"/>
                </a:lnTo>
                <a:lnTo>
                  <a:pt x="1002" y="1000"/>
                </a:lnTo>
                <a:lnTo>
                  <a:pt x="1002" y="1003"/>
                </a:lnTo>
                <a:lnTo>
                  <a:pt x="1001" y="1003"/>
                </a:lnTo>
                <a:lnTo>
                  <a:pt x="999" y="1003"/>
                </a:lnTo>
                <a:lnTo>
                  <a:pt x="998" y="1003"/>
                </a:lnTo>
                <a:lnTo>
                  <a:pt x="996" y="1003"/>
                </a:lnTo>
                <a:lnTo>
                  <a:pt x="992" y="1003"/>
                </a:lnTo>
                <a:lnTo>
                  <a:pt x="992" y="1004"/>
                </a:lnTo>
                <a:lnTo>
                  <a:pt x="992" y="1005"/>
                </a:lnTo>
                <a:lnTo>
                  <a:pt x="992" y="1006"/>
                </a:lnTo>
                <a:lnTo>
                  <a:pt x="992" y="1007"/>
                </a:lnTo>
                <a:lnTo>
                  <a:pt x="992" y="1008"/>
                </a:lnTo>
                <a:lnTo>
                  <a:pt x="992" y="1009"/>
                </a:lnTo>
                <a:lnTo>
                  <a:pt x="992" y="1011"/>
                </a:lnTo>
                <a:lnTo>
                  <a:pt x="992" y="1012"/>
                </a:lnTo>
                <a:lnTo>
                  <a:pt x="992" y="1014"/>
                </a:lnTo>
                <a:lnTo>
                  <a:pt x="992" y="1015"/>
                </a:lnTo>
                <a:lnTo>
                  <a:pt x="992" y="1016"/>
                </a:lnTo>
                <a:lnTo>
                  <a:pt x="988" y="1016"/>
                </a:lnTo>
                <a:lnTo>
                  <a:pt x="987" y="1016"/>
                </a:lnTo>
                <a:lnTo>
                  <a:pt x="986" y="1016"/>
                </a:lnTo>
                <a:lnTo>
                  <a:pt x="985" y="1016"/>
                </a:lnTo>
                <a:lnTo>
                  <a:pt x="983" y="1016"/>
                </a:lnTo>
                <a:lnTo>
                  <a:pt x="983" y="1018"/>
                </a:lnTo>
                <a:lnTo>
                  <a:pt x="983" y="1020"/>
                </a:lnTo>
                <a:lnTo>
                  <a:pt x="983" y="1023"/>
                </a:lnTo>
                <a:lnTo>
                  <a:pt x="983" y="1025"/>
                </a:lnTo>
                <a:lnTo>
                  <a:pt x="983" y="1026"/>
                </a:lnTo>
                <a:lnTo>
                  <a:pt x="985" y="1025"/>
                </a:lnTo>
                <a:lnTo>
                  <a:pt x="986" y="1024"/>
                </a:lnTo>
                <a:lnTo>
                  <a:pt x="988" y="1023"/>
                </a:lnTo>
                <a:lnTo>
                  <a:pt x="988" y="1028"/>
                </a:lnTo>
                <a:lnTo>
                  <a:pt x="988" y="1030"/>
                </a:lnTo>
                <a:lnTo>
                  <a:pt x="988" y="1033"/>
                </a:lnTo>
                <a:lnTo>
                  <a:pt x="988" y="1035"/>
                </a:lnTo>
                <a:lnTo>
                  <a:pt x="988" y="1037"/>
                </a:lnTo>
                <a:lnTo>
                  <a:pt x="986" y="1037"/>
                </a:lnTo>
                <a:lnTo>
                  <a:pt x="983" y="1037"/>
                </a:lnTo>
                <a:lnTo>
                  <a:pt x="982" y="1037"/>
                </a:lnTo>
                <a:lnTo>
                  <a:pt x="980" y="1037"/>
                </a:lnTo>
                <a:lnTo>
                  <a:pt x="978" y="1037"/>
                </a:lnTo>
                <a:lnTo>
                  <a:pt x="975" y="1037"/>
                </a:lnTo>
                <a:lnTo>
                  <a:pt x="974" y="1037"/>
                </a:lnTo>
                <a:lnTo>
                  <a:pt x="974" y="1035"/>
                </a:lnTo>
                <a:lnTo>
                  <a:pt x="974" y="1033"/>
                </a:lnTo>
                <a:lnTo>
                  <a:pt x="974" y="1030"/>
                </a:lnTo>
                <a:lnTo>
                  <a:pt x="969" y="1033"/>
                </a:lnTo>
                <a:lnTo>
                  <a:pt x="965" y="1035"/>
                </a:lnTo>
                <a:lnTo>
                  <a:pt x="965" y="1037"/>
                </a:lnTo>
                <a:close/>
                <a:moveTo>
                  <a:pt x="966" y="348"/>
                </a:moveTo>
                <a:lnTo>
                  <a:pt x="967" y="349"/>
                </a:lnTo>
                <a:lnTo>
                  <a:pt x="968" y="351"/>
                </a:lnTo>
                <a:lnTo>
                  <a:pt x="968" y="352"/>
                </a:lnTo>
                <a:lnTo>
                  <a:pt x="969" y="352"/>
                </a:lnTo>
                <a:lnTo>
                  <a:pt x="969" y="353"/>
                </a:lnTo>
                <a:lnTo>
                  <a:pt x="972" y="358"/>
                </a:lnTo>
                <a:lnTo>
                  <a:pt x="973" y="358"/>
                </a:lnTo>
                <a:lnTo>
                  <a:pt x="975" y="357"/>
                </a:lnTo>
                <a:lnTo>
                  <a:pt x="976" y="357"/>
                </a:lnTo>
                <a:lnTo>
                  <a:pt x="977" y="356"/>
                </a:lnTo>
                <a:lnTo>
                  <a:pt x="977" y="355"/>
                </a:lnTo>
                <a:lnTo>
                  <a:pt x="976" y="355"/>
                </a:lnTo>
                <a:lnTo>
                  <a:pt x="975" y="353"/>
                </a:lnTo>
                <a:lnTo>
                  <a:pt x="977" y="351"/>
                </a:lnTo>
                <a:lnTo>
                  <a:pt x="975" y="350"/>
                </a:lnTo>
                <a:lnTo>
                  <a:pt x="973" y="347"/>
                </a:lnTo>
                <a:lnTo>
                  <a:pt x="972" y="346"/>
                </a:lnTo>
                <a:lnTo>
                  <a:pt x="972" y="345"/>
                </a:lnTo>
                <a:lnTo>
                  <a:pt x="971" y="345"/>
                </a:lnTo>
                <a:lnTo>
                  <a:pt x="971" y="344"/>
                </a:lnTo>
                <a:lnTo>
                  <a:pt x="970" y="344"/>
                </a:lnTo>
                <a:lnTo>
                  <a:pt x="969" y="344"/>
                </a:lnTo>
                <a:lnTo>
                  <a:pt x="969" y="345"/>
                </a:lnTo>
                <a:lnTo>
                  <a:pt x="968" y="346"/>
                </a:lnTo>
                <a:lnTo>
                  <a:pt x="968" y="347"/>
                </a:lnTo>
                <a:lnTo>
                  <a:pt x="968" y="347"/>
                </a:lnTo>
                <a:lnTo>
                  <a:pt x="967" y="347"/>
                </a:lnTo>
                <a:lnTo>
                  <a:pt x="967" y="348"/>
                </a:lnTo>
                <a:lnTo>
                  <a:pt x="966" y="348"/>
                </a:lnTo>
                <a:close/>
                <a:moveTo>
                  <a:pt x="1011" y="336"/>
                </a:moveTo>
                <a:lnTo>
                  <a:pt x="1012" y="337"/>
                </a:lnTo>
                <a:lnTo>
                  <a:pt x="1013" y="336"/>
                </a:lnTo>
                <a:lnTo>
                  <a:pt x="1012" y="335"/>
                </a:lnTo>
                <a:lnTo>
                  <a:pt x="1012" y="336"/>
                </a:lnTo>
                <a:lnTo>
                  <a:pt x="1011" y="336"/>
                </a:lnTo>
                <a:close/>
                <a:moveTo>
                  <a:pt x="1048" y="978"/>
                </a:moveTo>
                <a:lnTo>
                  <a:pt x="1048" y="978"/>
                </a:lnTo>
                <a:lnTo>
                  <a:pt x="1048" y="979"/>
                </a:lnTo>
                <a:lnTo>
                  <a:pt x="1048" y="980"/>
                </a:lnTo>
                <a:lnTo>
                  <a:pt x="1048" y="981"/>
                </a:lnTo>
                <a:lnTo>
                  <a:pt x="1048" y="982"/>
                </a:lnTo>
                <a:lnTo>
                  <a:pt x="1048" y="983"/>
                </a:lnTo>
                <a:lnTo>
                  <a:pt x="1048" y="984"/>
                </a:lnTo>
                <a:lnTo>
                  <a:pt x="1048" y="985"/>
                </a:lnTo>
                <a:lnTo>
                  <a:pt x="1048" y="986"/>
                </a:lnTo>
                <a:lnTo>
                  <a:pt x="1049" y="986"/>
                </a:lnTo>
                <a:lnTo>
                  <a:pt x="1049" y="987"/>
                </a:lnTo>
                <a:lnTo>
                  <a:pt x="1049" y="988"/>
                </a:lnTo>
                <a:lnTo>
                  <a:pt x="1049" y="989"/>
                </a:lnTo>
                <a:lnTo>
                  <a:pt x="1049" y="990"/>
                </a:lnTo>
                <a:lnTo>
                  <a:pt x="1049" y="990"/>
                </a:lnTo>
                <a:lnTo>
                  <a:pt x="1049" y="991"/>
                </a:lnTo>
                <a:lnTo>
                  <a:pt x="1049" y="992"/>
                </a:lnTo>
                <a:lnTo>
                  <a:pt x="1049" y="999"/>
                </a:lnTo>
                <a:lnTo>
                  <a:pt x="1049" y="1005"/>
                </a:lnTo>
                <a:lnTo>
                  <a:pt x="1049" y="1011"/>
                </a:lnTo>
                <a:lnTo>
                  <a:pt x="1049" y="1017"/>
                </a:lnTo>
                <a:lnTo>
                  <a:pt x="1049" y="1019"/>
                </a:lnTo>
                <a:lnTo>
                  <a:pt x="1049" y="1020"/>
                </a:lnTo>
                <a:lnTo>
                  <a:pt x="1050" y="1020"/>
                </a:lnTo>
                <a:lnTo>
                  <a:pt x="1051" y="1020"/>
                </a:lnTo>
                <a:lnTo>
                  <a:pt x="1052" y="1020"/>
                </a:lnTo>
                <a:lnTo>
                  <a:pt x="1052" y="1023"/>
                </a:lnTo>
                <a:lnTo>
                  <a:pt x="1052" y="1023"/>
                </a:lnTo>
                <a:lnTo>
                  <a:pt x="1053" y="1023"/>
                </a:lnTo>
                <a:lnTo>
                  <a:pt x="1054" y="1023"/>
                </a:lnTo>
                <a:lnTo>
                  <a:pt x="1055" y="1023"/>
                </a:lnTo>
                <a:lnTo>
                  <a:pt x="1056" y="1023"/>
                </a:lnTo>
                <a:lnTo>
                  <a:pt x="1057" y="1023"/>
                </a:lnTo>
                <a:lnTo>
                  <a:pt x="1058" y="1023"/>
                </a:lnTo>
                <a:lnTo>
                  <a:pt x="1059" y="1023"/>
                </a:lnTo>
                <a:lnTo>
                  <a:pt x="1065" y="1023"/>
                </a:lnTo>
                <a:lnTo>
                  <a:pt x="1072" y="1023"/>
                </a:lnTo>
                <a:lnTo>
                  <a:pt x="1076" y="1023"/>
                </a:lnTo>
                <a:lnTo>
                  <a:pt x="1076" y="1023"/>
                </a:lnTo>
                <a:lnTo>
                  <a:pt x="1077" y="1023"/>
                </a:lnTo>
                <a:lnTo>
                  <a:pt x="1078" y="1023"/>
                </a:lnTo>
                <a:lnTo>
                  <a:pt x="1079" y="1023"/>
                </a:lnTo>
                <a:lnTo>
                  <a:pt x="1081" y="1023"/>
                </a:lnTo>
                <a:lnTo>
                  <a:pt x="1081" y="1022"/>
                </a:lnTo>
                <a:lnTo>
                  <a:pt x="1081" y="1021"/>
                </a:lnTo>
                <a:lnTo>
                  <a:pt x="1081" y="1019"/>
                </a:lnTo>
                <a:lnTo>
                  <a:pt x="1082" y="1019"/>
                </a:lnTo>
                <a:lnTo>
                  <a:pt x="1084" y="1019"/>
                </a:lnTo>
                <a:lnTo>
                  <a:pt x="1086" y="1019"/>
                </a:lnTo>
                <a:lnTo>
                  <a:pt x="1088" y="1019"/>
                </a:lnTo>
                <a:lnTo>
                  <a:pt x="1088" y="1019"/>
                </a:lnTo>
                <a:lnTo>
                  <a:pt x="1089" y="1019"/>
                </a:lnTo>
                <a:lnTo>
                  <a:pt x="1091" y="1019"/>
                </a:lnTo>
                <a:lnTo>
                  <a:pt x="1093" y="1019"/>
                </a:lnTo>
                <a:lnTo>
                  <a:pt x="1094" y="1019"/>
                </a:lnTo>
                <a:lnTo>
                  <a:pt x="1096" y="1019"/>
                </a:lnTo>
                <a:lnTo>
                  <a:pt x="1098" y="1019"/>
                </a:lnTo>
                <a:lnTo>
                  <a:pt x="1100" y="1019"/>
                </a:lnTo>
                <a:lnTo>
                  <a:pt x="1104" y="1019"/>
                </a:lnTo>
                <a:lnTo>
                  <a:pt x="1105" y="1019"/>
                </a:lnTo>
                <a:lnTo>
                  <a:pt x="1109" y="1019"/>
                </a:lnTo>
                <a:lnTo>
                  <a:pt x="1111" y="1019"/>
                </a:lnTo>
                <a:lnTo>
                  <a:pt x="1114" y="1019"/>
                </a:lnTo>
                <a:lnTo>
                  <a:pt x="1114" y="1017"/>
                </a:lnTo>
                <a:lnTo>
                  <a:pt x="1114" y="1015"/>
                </a:lnTo>
                <a:lnTo>
                  <a:pt x="1114" y="1014"/>
                </a:lnTo>
                <a:lnTo>
                  <a:pt x="1114" y="1012"/>
                </a:lnTo>
                <a:lnTo>
                  <a:pt x="1114" y="1010"/>
                </a:lnTo>
                <a:lnTo>
                  <a:pt x="1114" y="1008"/>
                </a:lnTo>
                <a:lnTo>
                  <a:pt x="1114" y="1007"/>
                </a:lnTo>
                <a:lnTo>
                  <a:pt x="1114" y="1006"/>
                </a:lnTo>
                <a:lnTo>
                  <a:pt x="1114" y="1004"/>
                </a:lnTo>
                <a:lnTo>
                  <a:pt x="1114" y="1002"/>
                </a:lnTo>
                <a:lnTo>
                  <a:pt x="1114" y="1001"/>
                </a:lnTo>
                <a:lnTo>
                  <a:pt x="1114" y="1000"/>
                </a:lnTo>
                <a:lnTo>
                  <a:pt x="1114" y="999"/>
                </a:lnTo>
                <a:lnTo>
                  <a:pt x="1114" y="997"/>
                </a:lnTo>
                <a:lnTo>
                  <a:pt x="1114" y="995"/>
                </a:lnTo>
                <a:lnTo>
                  <a:pt x="1114" y="993"/>
                </a:lnTo>
                <a:lnTo>
                  <a:pt x="1114" y="991"/>
                </a:lnTo>
                <a:lnTo>
                  <a:pt x="1114" y="990"/>
                </a:lnTo>
                <a:lnTo>
                  <a:pt x="1114" y="989"/>
                </a:lnTo>
                <a:lnTo>
                  <a:pt x="1114" y="987"/>
                </a:lnTo>
                <a:lnTo>
                  <a:pt x="1114" y="985"/>
                </a:lnTo>
                <a:lnTo>
                  <a:pt x="1114" y="982"/>
                </a:lnTo>
                <a:lnTo>
                  <a:pt x="1114" y="980"/>
                </a:lnTo>
                <a:lnTo>
                  <a:pt x="1114" y="979"/>
                </a:lnTo>
                <a:lnTo>
                  <a:pt x="1114" y="978"/>
                </a:lnTo>
                <a:lnTo>
                  <a:pt x="1114" y="976"/>
                </a:lnTo>
                <a:lnTo>
                  <a:pt x="1110" y="976"/>
                </a:lnTo>
                <a:lnTo>
                  <a:pt x="1106" y="976"/>
                </a:lnTo>
                <a:lnTo>
                  <a:pt x="1100" y="976"/>
                </a:lnTo>
                <a:lnTo>
                  <a:pt x="1097" y="976"/>
                </a:lnTo>
                <a:lnTo>
                  <a:pt x="1096" y="976"/>
                </a:lnTo>
                <a:lnTo>
                  <a:pt x="1095" y="976"/>
                </a:lnTo>
                <a:lnTo>
                  <a:pt x="1093" y="976"/>
                </a:lnTo>
                <a:lnTo>
                  <a:pt x="1090" y="976"/>
                </a:lnTo>
                <a:lnTo>
                  <a:pt x="1088" y="976"/>
                </a:lnTo>
                <a:lnTo>
                  <a:pt x="1086" y="976"/>
                </a:lnTo>
                <a:lnTo>
                  <a:pt x="1083" y="976"/>
                </a:lnTo>
                <a:lnTo>
                  <a:pt x="1080" y="976"/>
                </a:lnTo>
                <a:lnTo>
                  <a:pt x="1074" y="979"/>
                </a:lnTo>
                <a:lnTo>
                  <a:pt x="1071" y="980"/>
                </a:lnTo>
                <a:lnTo>
                  <a:pt x="1069" y="981"/>
                </a:lnTo>
                <a:lnTo>
                  <a:pt x="1068" y="982"/>
                </a:lnTo>
                <a:lnTo>
                  <a:pt x="1067" y="983"/>
                </a:lnTo>
                <a:lnTo>
                  <a:pt x="1065" y="984"/>
                </a:lnTo>
                <a:lnTo>
                  <a:pt x="1064" y="984"/>
                </a:lnTo>
                <a:lnTo>
                  <a:pt x="1063" y="985"/>
                </a:lnTo>
                <a:lnTo>
                  <a:pt x="1061" y="986"/>
                </a:lnTo>
                <a:lnTo>
                  <a:pt x="1059" y="987"/>
                </a:lnTo>
                <a:lnTo>
                  <a:pt x="1059" y="986"/>
                </a:lnTo>
                <a:lnTo>
                  <a:pt x="1059" y="984"/>
                </a:lnTo>
                <a:lnTo>
                  <a:pt x="1058" y="982"/>
                </a:lnTo>
                <a:lnTo>
                  <a:pt x="1058" y="980"/>
                </a:lnTo>
                <a:lnTo>
                  <a:pt x="1058" y="979"/>
                </a:lnTo>
                <a:lnTo>
                  <a:pt x="1058" y="978"/>
                </a:lnTo>
                <a:lnTo>
                  <a:pt x="1058" y="978"/>
                </a:lnTo>
                <a:lnTo>
                  <a:pt x="1055" y="978"/>
                </a:lnTo>
                <a:lnTo>
                  <a:pt x="1049" y="978"/>
                </a:lnTo>
                <a:lnTo>
                  <a:pt x="1048" y="978"/>
                </a:lnTo>
                <a:close/>
                <a:moveTo>
                  <a:pt x="1075" y="236"/>
                </a:moveTo>
                <a:lnTo>
                  <a:pt x="1076" y="235"/>
                </a:lnTo>
                <a:lnTo>
                  <a:pt x="1076" y="235"/>
                </a:lnTo>
                <a:lnTo>
                  <a:pt x="1077" y="234"/>
                </a:lnTo>
                <a:lnTo>
                  <a:pt x="1078" y="233"/>
                </a:lnTo>
                <a:lnTo>
                  <a:pt x="1079" y="233"/>
                </a:lnTo>
                <a:lnTo>
                  <a:pt x="1080" y="233"/>
                </a:lnTo>
                <a:lnTo>
                  <a:pt x="1081" y="233"/>
                </a:lnTo>
                <a:lnTo>
                  <a:pt x="1080" y="233"/>
                </a:lnTo>
                <a:lnTo>
                  <a:pt x="1079" y="233"/>
                </a:lnTo>
                <a:lnTo>
                  <a:pt x="1078" y="233"/>
                </a:lnTo>
                <a:lnTo>
                  <a:pt x="1077" y="233"/>
                </a:lnTo>
                <a:lnTo>
                  <a:pt x="1076" y="234"/>
                </a:lnTo>
                <a:lnTo>
                  <a:pt x="1076" y="234"/>
                </a:lnTo>
                <a:lnTo>
                  <a:pt x="1076" y="235"/>
                </a:lnTo>
                <a:lnTo>
                  <a:pt x="1075" y="236"/>
                </a:lnTo>
                <a:lnTo>
                  <a:pt x="1074" y="236"/>
                </a:lnTo>
                <a:lnTo>
                  <a:pt x="1075" y="236"/>
                </a:lnTo>
                <a:close/>
                <a:moveTo>
                  <a:pt x="1076" y="399"/>
                </a:moveTo>
                <a:lnTo>
                  <a:pt x="1076" y="400"/>
                </a:lnTo>
                <a:lnTo>
                  <a:pt x="1077" y="400"/>
                </a:lnTo>
                <a:lnTo>
                  <a:pt x="1077" y="401"/>
                </a:lnTo>
                <a:lnTo>
                  <a:pt x="1080" y="403"/>
                </a:lnTo>
                <a:lnTo>
                  <a:pt x="1082" y="405"/>
                </a:lnTo>
                <a:lnTo>
                  <a:pt x="1084" y="406"/>
                </a:lnTo>
                <a:lnTo>
                  <a:pt x="1085" y="406"/>
                </a:lnTo>
                <a:lnTo>
                  <a:pt x="1085" y="405"/>
                </a:lnTo>
                <a:lnTo>
                  <a:pt x="1087" y="403"/>
                </a:lnTo>
                <a:lnTo>
                  <a:pt x="1088" y="401"/>
                </a:lnTo>
                <a:lnTo>
                  <a:pt x="1088" y="400"/>
                </a:lnTo>
                <a:lnTo>
                  <a:pt x="1088" y="399"/>
                </a:lnTo>
                <a:lnTo>
                  <a:pt x="1090" y="395"/>
                </a:lnTo>
                <a:lnTo>
                  <a:pt x="1088" y="394"/>
                </a:lnTo>
                <a:lnTo>
                  <a:pt x="1088" y="394"/>
                </a:lnTo>
                <a:lnTo>
                  <a:pt x="1087" y="393"/>
                </a:lnTo>
                <a:lnTo>
                  <a:pt x="1086" y="393"/>
                </a:lnTo>
                <a:lnTo>
                  <a:pt x="1085" y="392"/>
                </a:lnTo>
                <a:lnTo>
                  <a:pt x="1084" y="392"/>
                </a:lnTo>
                <a:lnTo>
                  <a:pt x="1081" y="395"/>
                </a:lnTo>
                <a:lnTo>
                  <a:pt x="1081" y="396"/>
                </a:lnTo>
                <a:lnTo>
                  <a:pt x="1080" y="396"/>
                </a:lnTo>
                <a:lnTo>
                  <a:pt x="1080" y="397"/>
                </a:lnTo>
                <a:lnTo>
                  <a:pt x="1079" y="396"/>
                </a:lnTo>
                <a:lnTo>
                  <a:pt x="1079" y="397"/>
                </a:lnTo>
                <a:lnTo>
                  <a:pt x="1078" y="396"/>
                </a:lnTo>
                <a:lnTo>
                  <a:pt x="1078" y="397"/>
                </a:lnTo>
                <a:lnTo>
                  <a:pt x="1077" y="397"/>
                </a:lnTo>
                <a:lnTo>
                  <a:pt x="1076" y="399"/>
                </a:lnTo>
                <a:lnTo>
                  <a:pt x="1076" y="399"/>
                </a:lnTo>
                <a:lnTo>
                  <a:pt x="1076" y="399"/>
                </a:lnTo>
                <a:close/>
                <a:moveTo>
                  <a:pt x="1079" y="314"/>
                </a:moveTo>
                <a:lnTo>
                  <a:pt x="1080" y="315"/>
                </a:lnTo>
                <a:lnTo>
                  <a:pt x="1082" y="315"/>
                </a:lnTo>
                <a:lnTo>
                  <a:pt x="1083" y="317"/>
                </a:lnTo>
                <a:lnTo>
                  <a:pt x="1084" y="316"/>
                </a:lnTo>
                <a:lnTo>
                  <a:pt x="1084" y="315"/>
                </a:lnTo>
                <a:lnTo>
                  <a:pt x="1085" y="315"/>
                </a:lnTo>
                <a:lnTo>
                  <a:pt x="1085" y="314"/>
                </a:lnTo>
                <a:lnTo>
                  <a:pt x="1085" y="313"/>
                </a:lnTo>
                <a:lnTo>
                  <a:pt x="1084" y="313"/>
                </a:lnTo>
                <a:lnTo>
                  <a:pt x="1082" y="313"/>
                </a:lnTo>
                <a:lnTo>
                  <a:pt x="1080" y="313"/>
                </a:lnTo>
                <a:lnTo>
                  <a:pt x="1079" y="313"/>
                </a:lnTo>
                <a:lnTo>
                  <a:pt x="1079" y="314"/>
                </a:lnTo>
                <a:close/>
                <a:moveTo>
                  <a:pt x="1082" y="390"/>
                </a:moveTo>
                <a:lnTo>
                  <a:pt x="1084" y="391"/>
                </a:lnTo>
                <a:lnTo>
                  <a:pt x="1085" y="392"/>
                </a:lnTo>
                <a:lnTo>
                  <a:pt x="1086" y="392"/>
                </a:lnTo>
                <a:lnTo>
                  <a:pt x="1086" y="393"/>
                </a:lnTo>
                <a:lnTo>
                  <a:pt x="1088" y="390"/>
                </a:lnTo>
                <a:lnTo>
                  <a:pt x="1088" y="389"/>
                </a:lnTo>
                <a:lnTo>
                  <a:pt x="1088" y="388"/>
                </a:lnTo>
                <a:lnTo>
                  <a:pt x="1088" y="387"/>
                </a:lnTo>
                <a:lnTo>
                  <a:pt x="1088" y="387"/>
                </a:lnTo>
                <a:lnTo>
                  <a:pt x="1088" y="386"/>
                </a:lnTo>
                <a:lnTo>
                  <a:pt x="1089" y="386"/>
                </a:lnTo>
                <a:lnTo>
                  <a:pt x="1090" y="386"/>
                </a:lnTo>
                <a:lnTo>
                  <a:pt x="1091" y="386"/>
                </a:lnTo>
                <a:lnTo>
                  <a:pt x="1091" y="387"/>
                </a:lnTo>
                <a:lnTo>
                  <a:pt x="1092" y="387"/>
                </a:lnTo>
                <a:lnTo>
                  <a:pt x="1092" y="387"/>
                </a:lnTo>
                <a:lnTo>
                  <a:pt x="1092" y="386"/>
                </a:lnTo>
                <a:lnTo>
                  <a:pt x="1091" y="384"/>
                </a:lnTo>
                <a:lnTo>
                  <a:pt x="1095" y="384"/>
                </a:lnTo>
                <a:lnTo>
                  <a:pt x="1096" y="384"/>
                </a:lnTo>
                <a:lnTo>
                  <a:pt x="1096" y="382"/>
                </a:lnTo>
                <a:lnTo>
                  <a:pt x="1095" y="380"/>
                </a:lnTo>
                <a:lnTo>
                  <a:pt x="1095" y="379"/>
                </a:lnTo>
                <a:lnTo>
                  <a:pt x="1094" y="378"/>
                </a:lnTo>
                <a:lnTo>
                  <a:pt x="1094" y="377"/>
                </a:lnTo>
                <a:lnTo>
                  <a:pt x="1094" y="376"/>
                </a:lnTo>
                <a:lnTo>
                  <a:pt x="1094" y="375"/>
                </a:lnTo>
                <a:lnTo>
                  <a:pt x="1093" y="375"/>
                </a:lnTo>
                <a:lnTo>
                  <a:pt x="1092" y="375"/>
                </a:lnTo>
                <a:lnTo>
                  <a:pt x="1091" y="375"/>
                </a:lnTo>
                <a:lnTo>
                  <a:pt x="1090" y="375"/>
                </a:lnTo>
                <a:lnTo>
                  <a:pt x="1090" y="377"/>
                </a:lnTo>
                <a:lnTo>
                  <a:pt x="1088" y="377"/>
                </a:lnTo>
                <a:lnTo>
                  <a:pt x="1086" y="377"/>
                </a:lnTo>
                <a:lnTo>
                  <a:pt x="1086" y="378"/>
                </a:lnTo>
                <a:lnTo>
                  <a:pt x="1085" y="378"/>
                </a:lnTo>
                <a:lnTo>
                  <a:pt x="1085" y="379"/>
                </a:lnTo>
                <a:lnTo>
                  <a:pt x="1085" y="380"/>
                </a:lnTo>
                <a:lnTo>
                  <a:pt x="1084" y="381"/>
                </a:lnTo>
                <a:lnTo>
                  <a:pt x="1084" y="382"/>
                </a:lnTo>
                <a:lnTo>
                  <a:pt x="1083" y="382"/>
                </a:lnTo>
                <a:lnTo>
                  <a:pt x="1083" y="383"/>
                </a:lnTo>
                <a:lnTo>
                  <a:pt x="1082" y="384"/>
                </a:lnTo>
                <a:lnTo>
                  <a:pt x="1084" y="386"/>
                </a:lnTo>
                <a:lnTo>
                  <a:pt x="1083" y="387"/>
                </a:lnTo>
                <a:lnTo>
                  <a:pt x="1082" y="387"/>
                </a:lnTo>
                <a:lnTo>
                  <a:pt x="1080" y="388"/>
                </a:lnTo>
                <a:lnTo>
                  <a:pt x="1082" y="390"/>
                </a:lnTo>
                <a:close/>
                <a:moveTo>
                  <a:pt x="1085" y="312"/>
                </a:moveTo>
                <a:lnTo>
                  <a:pt x="1085" y="313"/>
                </a:lnTo>
                <a:lnTo>
                  <a:pt x="1088" y="313"/>
                </a:lnTo>
                <a:lnTo>
                  <a:pt x="1088" y="312"/>
                </a:lnTo>
                <a:lnTo>
                  <a:pt x="1088" y="311"/>
                </a:lnTo>
                <a:lnTo>
                  <a:pt x="1089" y="310"/>
                </a:lnTo>
                <a:lnTo>
                  <a:pt x="1090" y="310"/>
                </a:lnTo>
                <a:lnTo>
                  <a:pt x="1091" y="310"/>
                </a:lnTo>
                <a:lnTo>
                  <a:pt x="1092" y="310"/>
                </a:lnTo>
                <a:lnTo>
                  <a:pt x="1092" y="309"/>
                </a:lnTo>
                <a:lnTo>
                  <a:pt x="1092" y="308"/>
                </a:lnTo>
                <a:lnTo>
                  <a:pt x="1092" y="306"/>
                </a:lnTo>
                <a:lnTo>
                  <a:pt x="1092" y="305"/>
                </a:lnTo>
                <a:lnTo>
                  <a:pt x="1091" y="305"/>
                </a:lnTo>
                <a:lnTo>
                  <a:pt x="1090" y="305"/>
                </a:lnTo>
                <a:lnTo>
                  <a:pt x="1089" y="305"/>
                </a:lnTo>
                <a:lnTo>
                  <a:pt x="1088" y="306"/>
                </a:lnTo>
                <a:lnTo>
                  <a:pt x="1088" y="306"/>
                </a:lnTo>
                <a:lnTo>
                  <a:pt x="1087" y="306"/>
                </a:lnTo>
                <a:lnTo>
                  <a:pt x="1086" y="306"/>
                </a:lnTo>
                <a:lnTo>
                  <a:pt x="1088" y="308"/>
                </a:lnTo>
                <a:lnTo>
                  <a:pt x="1088" y="308"/>
                </a:lnTo>
                <a:lnTo>
                  <a:pt x="1089" y="309"/>
                </a:lnTo>
                <a:lnTo>
                  <a:pt x="1090" y="309"/>
                </a:lnTo>
                <a:lnTo>
                  <a:pt x="1090" y="310"/>
                </a:lnTo>
                <a:lnTo>
                  <a:pt x="1089" y="310"/>
                </a:lnTo>
                <a:lnTo>
                  <a:pt x="1088" y="310"/>
                </a:lnTo>
                <a:lnTo>
                  <a:pt x="1087" y="311"/>
                </a:lnTo>
                <a:lnTo>
                  <a:pt x="1086" y="311"/>
                </a:lnTo>
                <a:lnTo>
                  <a:pt x="1085" y="311"/>
                </a:lnTo>
                <a:lnTo>
                  <a:pt x="1084" y="311"/>
                </a:lnTo>
                <a:lnTo>
                  <a:pt x="1085" y="312"/>
                </a:lnTo>
                <a:close/>
                <a:moveTo>
                  <a:pt x="1085" y="406"/>
                </a:moveTo>
                <a:lnTo>
                  <a:pt x="1086" y="406"/>
                </a:lnTo>
                <a:lnTo>
                  <a:pt x="1086" y="407"/>
                </a:lnTo>
                <a:lnTo>
                  <a:pt x="1086" y="408"/>
                </a:lnTo>
                <a:lnTo>
                  <a:pt x="1087" y="408"/>
                </a:lnTo>
                <a:lnTo>
                  <a:pt x="1088" y="409"/>
                </a:lnTo>
                <a:lnTo>
                  <a:pt x="1088" y="410"/>
                </a:lnTo>
                <a:lnTo>
                  <a:pt x="1088" y="409"/>
                </a:lnTo>
                <a:lnTo>
                  <a:pt x="1088" y="407"/>
                </a:lnTo>
                <a:lnTo>
                  <a:pt x="1088" y="407"/>
                </a:lnTo>
                <a:lnTo>
                  <a:pt x="1088" y="406"/>
                </a:lnTo>
                <a:lnTo>
                  <a:pt x="1089" y="405"/>
                </a:lnTo>
                <a:lnTo>
                  <a:pt x="1088" y="404"/>
                </a:lnTo>
                <a:lnTo>
                  <a:pt x="1088" y="404"/>
                </a:lnTo>
                <a:lnTo>
                  <a:pt x="1088" y="402"/>
                </a:lnTo>
                <a:lnTo>
                  <a:pt x="1092" y="402"/>
                </a:lnTo>
                <a:lnTo>
                  <a:pt x="1093" y="402"/>
                </a:lnTo>
                <a:lnTo>
                  <a:pt x="1092" y="403"/>
                </a:lnTo>
                <a:lnTo>
                  <a:pt x="1092" y="404"/>
                </a:lnTo>
                <a:lnTo>
                  <a:pt x="1092" y="406"/>
                </a:lnTo>
                <a:lnTo>
                  <a:pt x="1091" y="406"/>
                </a:lnTo>
                <a:lnTo>
                  <a:pt x="1090" y="406"/>
                </a:lnTo>
                <a:lnTo>
                  <a:pt x="1091" y="407"/>
                </a:lnTo>
                <a:lnTo>
                  <a:pt x="1092" y="407"/>
                </a:lnTo>
                <a:lnTo>
                  <a:pt x="1092" y="409"/>
                </a:lnTo>
                <a:lnTo>
                  <a:pt x="1093" y="409"/>
                </a:lnTo>
                <a:lnTo>
                  <a:pt x="1092" y="409"/>
                </a:lnTo>
                <a:lnTo>
                  <a:pt x="1091" y="410"/>
                </a:lnTo>
                <a:lnTo>
                  <a:pt x="1090" y="411"/>
                </a:lnTo>
                <a:lnTo>
                  <a:pt x="1089" y="411"/>
                </a:lnTo>
                <a:lnTo>
                  <a:pt x="1089" y="411"/>
                </a:lnTo>
                <a:lnTo>
                  <a:pt x="1091" y="412"/>
                </a:lnTo>
                <a:lnTo>
                  <a:pt x="1093" y="411"/>
                </a:lnTo>
                <a:lnTo>
                  <a:pt x="1095" y="411"/>
                </a:lnTo>
                <a:lnTo>
                  <a:pt x="1099" y="411"/>
                </a:lnTo>
                <a:lnTo>
                  <a:pt x="1101" y="411"/>
                </a:lnTo>
                <a:lnTo>
                  <a:pt x="1103" y="411"/>
                </a:lnTo>
                <a:lnTo>
                  <a:pt x="1104" y="411"/>
                </a:lnTo>
                <a:lnTo>
                  <a:pt x="1104" y="411"/>
                </a:lnTo>
                <a:lnTo>
                  <a:pt x="1104" y="410"/>
                </a:lnTo>
                <a:lnTo>
                  <a:pt x="1104" y="409"/>
                </a:lnTo>
                <a:lnTo>
                  <a:pt x="1103" y="409"/>
                </a:lnTo>
                <a:lnTo>
                  <a:pt x="1104" y="407"/>
                </a:lnTo>
                <a:lnTo>
                  <a:pt x="1105" y="407"/>
                </a:lnTo>
                <a:lnTo>
                  <a:pt x="1106" y="406"/>
                </a:lnTo>
                <a:lnTo>
                  <a:pt x="1106" y="405"/>
                </a:lnTo>
                <a:lnTo>
                  <a:pt x="1105" y="401"/>
                </a:lnTo>
                <a:lnTo>
                  <a:pt x="1104" y="399"/>
                </a:lnTo>
                <a:lnTo>
                  <a:pt x="1102" y="399"/>
                </a:lnTo>
                <a:lnTo>
                  <a:pt x="1102" y="400"/>
                </a:lnTo>
                <a:lnTo>
                  <a:pt x="1101" y="400"/>
                </a:lnTo>
                <a:lnTo>
                  <a:pt x="1101" y="399"/>
                </a:lnTo>
                <a:lnTo>
                  <a:pt x="1101" y="397"/>
                </a:lnTo>
                <a:lnTo>
                  <a:pt x="1100" y="397"/>
                </a:lnTo>
                <a:lnTo>
                  <a:pt x="1100" y="397"/>
                </a:lnTo>
                <a:lnTo>
                  <a:pt x="1099" y="397"/>
                </a:lnTo>
                <a:lnTo>
                  <a:pt x="1098" y="397"/>
                </a:lnTo>
                <a:lnTo>
                  <a:pt x="1098" y="398"/>
                </a:lnTo>
                <a:lnTo>
                  <a:pt x="1099" y="398"/>
                </a:lnTo>
                <a:lnTo>
                  <a:pt x="1094" y="398"/>
                </a:lnTo>
                <a:lnTo>
                  <a:pt x="1094" y="395"/>
                </a:lnTo>
                <a:lnTo>
                  <a:pt x="1093" y="395"/>
                </a:lnTo>
                <a:lnTo>
                  <a:pt x="1092" y="395"/>
                </a:lnTo>
                <a:lnTo>
                  <a:pt x="1091" y="395"/>
                </a:lnTo>
                <a:lnTo>
                  <a:pt x="1091" y="396"/>
                </a:lnTo>
                <a:lnTo>
                  <a:pt x="1090" y="396"/>
                </a:lnTo>
                <a:lnTo>
                  <a:pt x="1090" y="397"/>
                </a:lnTo>
                <a:lnTo>
                  <a:pt x="1090" y="398"/>
                </a:lnTo>
                <a:lnTo>
                  <a:pt x="1089" y="399"/>
                </a:lnTo>
                <a:lnTo>
                  <a:pt x="1088" y="401"/>
                </a:lnTo>
                <a:lnTo>
                  <a:pt x="1088" y="402"/>
                </a:lnTo>
                <a:lnTo>
                  <a:pt x="1088" y="403"/>
                </a:lnTo>
                <a:lnTo>
                  <a:pt x="1087" y="403"/>
                </a:lnTo>
                <a:lnTo>
                  <a:pt x="1087" y="404"/>
                </a:lnTo>
                <a:lnTo>
                  <a:pt x="1087" y="405"/>
                </a:lnTo>
                <a:lnTo>
                  <a:pt x="1086" y="405"/>
                </a:lnTo>
                <a:lnTo>
                  <a:pt x="1086" y="406"/>
                </a:lnTo>
                <a:lnTo>
                  <a:pt x="1085" y="406"/>
                </a:lnTo>
                <a:close/>
                <a:moveTo>
                  <a:pt x="1090" y="359"/>
                </a:moveTo>
                <a:lnTo>
                  <a:pt x="1091" y="359"/>
                </a:lnTo>
                <a:lnTo>
                  <a:pt x="1092" y="359"/>
                </a:lnTo>
                <a:lnTo>
                  <a:pt x="1092" y="358"/>
                </a:lnTo>
                <a:lnTo>
                  <a:pt x="1092" y="356"/>
                </a:lnTo>
                <a:lnTo>
                  <a:pt x="1091" y="356"/>
                </a:lnTo>
                <a:lnTo>
                  <a:pt x="1089" y="356"/>
                </a:lnTo>
                <a:lnTo>
                  <a:pt x="1090" y="359"/>
                </a:lnTo>
                <a:close/>
                <a:moveTo>
                  <a:pt x="1106" y="393"/>
                </a:moveTo>
                <a:lnTo>
                  <a:pt x="1106" y="394"/>
                </a:lnTo>
                <a:lnTo>
                  <a:pt x="1106" y="395"/>
                </a:lnTo>
                <a:lnTo>
                  <a:pt x="1106" y="396"/>
                </a:lnTo>
                <a:lnTo>
                  <a:pt x="1107" y="396"/>
                </a:lnTo>
                <a:lnTo>
                  <a:pt x="1109" y="396"/>
                </a:lnTo>
                <a:lnTo>
                  <a:pt x="1109" y="394"/>
                </a:lnTo>
                <a:lnTo>
                  <a:pt x="1109" y="393"/>
                </a:lnTo>
                <a:lnTo>
                  <a:pt x="1111" y="393"/>
                </a:lnTo>
                <a:lnTo>
                  <a:pt x="1110" y="392"/>
                </a:lnTo>
                <a:lnTo>
                  <a:pt x="1108" y="392"/>
                </a:lnTo>
                <a:lnTo>
                  <a:pt x="1107" y="392"/>
                </a:lnTo>
                <a:lnTo>
                  <a:pt x="1107" y="393"/>
                </a:lnTo>
                <a:lnTo>
                  <a:pt x="1106" y="393"/>
                </a:lnTo>
                <a:close/>
                <a:moveTo>
                  <a:pt x="1108" y="402"/>
                </a:moveTo>
                <a:lnTo>
                  <a:pt x="1108" y="403"/>
                </a:lnTo>
                <a:lnTo>
                  <a:pt x="1108" y="404"/>
                </a:lnTo>
                <a:lnTo>
                  <a:pt x="1108" y="405"/>
                </a:lnTo>
                <a:lnTo>
                  <a:pt x="1109" y="405"/>
                </a:lnTo>
                <a:lnTo>
                  <a:pt x="1109" y="406"/>
                </a:lnTo>
                <a:lnTo>
                  <a:pt x="1109" y="407"/>
                </a:lnTo>
                <a:lnTo>
                  <a:pt x="1109" y="408"/>
                </a:lnTo>
                <a:lnTo>
                  <a:pt x="1109" y="409"/>
                </a:lnTo>
                <a:lnTo>
                  <a:pt x="1110" y="409"/>
                </a:lnTo>
                <a:lnTo>
                  <a:pt x="1112" y="409"/>
                </a:lnTo>
                <a:lnTo>
                  <a:pt x="1114" y="409"/>
                </a:lnTo>
                <a:lnTo>
                  <a:pt x="1114" y="410"/>
                </a:lnTo>
                <a:lnTo>
                  <a:pt x="1110" y="410"/>
                </a:lnTo>
                <a:lnTo>
                  <a:pt x="1110" y="411"/>
                </a:lnTo>
                <a:lnTo>
                  <a:pt x="1110" y="412"/>
                </a:lnTo>
                <a:lnTo>
                  <a:pt x="1111" y="412"/>
                </a:lnTo>
                <a:lnTo>
                  <a:pt x="1111" y="411"/>
                </a:lnTo>
                <a:lnTo>
                  <a:pt x="1112" y="411"/>
                </a:lnTo>
                <a:lnTo>
                  <a:pt x="1114" y="411"/>
                </a:lnTo>
                <a:lnTo>
                  <a:pt x="1114" y="412"/>
                </a:lnTo>
                <a:lnTo>
                  <a:pt x="1114" y="413"/>
                </a:lnTo>
                <a:lnTo>
                  <a:pt x="1114" y="414"/>
                </a:lnTo>
                <a:lnTo>
                  <a:pt x="1114" y="415"/>
                </a:lnTo>
                <a:lnTo>
                  <a:pt x="1111" y="415"/>
                </a:lnTo>
                <a:lnTo>
                  <a:pt x="1112" y="422"/>
                </a:lnTo>
                <a:lnTo>
                  <a:pt x="1112" y="423"/>
                </a:lnTo>
                <a:lnTo>
                  <a:pt x="1114" y="423"/>
                </a:lnTo>
                <a:lnTo>
                  <a:pt x="1114" y="423"/>
                </a:lnTo>
                <a:lnTo>
                  <a:pt x="1114" y="425"/>
                </a:lnTo>
                <a:lnTo>
                  <a:pt x="1113" y="425"/>
                </a:lnTo>
                <a:lnTo>
                  <a:pt x="1112" y="425"/>
                </a:lnTo>
                <a:lnTo>
                  <a:pt x="1112" y="426"/>
                </a:lnTo>
                <a:lnTo>
                  <a:pt x="1113" y="427"/>
                </a:lnTo>
                <a:lnTo>
                  <a:pt x="1113" y="428"/>
                </a:lnTo>
                <a:lnTo>
                  <a:pt x="1113" y="430"/>
                </a:lnTo>
                <a:lnTo>
                  <a:pt x="1114" y="430"/>
                </a:lnTo>
                <a:lnTo>
                  <a:pt x="1114" y="431"/>
                </a:lnTo>
                <a:lnTo>
                  <a:pt x="1114" y="432"/>
                </a:lnTo>
                <a:lnTo>
                  <a:pt x="1113" y="432"/>
                </a:lnTo>
                <a:lnTo>
                  <a:pt x="1112" y="432"/>
                </a:lnTo>
                <a:lnTo>
                  <a:pt x="1113" y="435"/>
                </a:lnTo>
                <a:lnTo>
                  <a:pt x="1113" y="437"/>
                </a:lnTo>
                <a:lnTo>
                  <a:pt x="1113" y="438"/>
                </a:lnTo>
                <a:lnTo>
                  <a:pt x="1113" y="444"/>
                </a:lnTo>
                <a:lnTo>
                  <a:pt x="1113" y="448"/>
                </a:lnTo>
                <a:lnTo>
                  <a:pt x="1113" y="449"/>
                </a:lnTo>
                <a:lnTo>
                  <a:pt x="1113" y="450"/>
                </a:lnTo>
                <a:lnTo>
                  <a:pt x="1113" y="452"/>
                </a:lnTo>
                <a:lnTo>
                  <a:pt x="1113" y="455"/>
                </a:lnTo>
                <a:lnTo>
                  <a:pt x="1114" y="458"/>
                </a:lnTo>
                <a:lnTo>
                  <a:pt x="1114" y="459"/>
                </a:lnTo>
                <a:lnTo>
                  <a:pt x="1114" y="460"/>
                </a:lnTo>
                <a:lnTo>
                  <a:pt x="1114" y="460"/>
                </a:lnTo>
                <a:lnTo>
                  <a:pt x="1114" y="462"/>
                </a:lnTo>
                <a:lnTo>
                  <a:pt x="1115" y="463"/>
                </a:lnTo>
                <a:lnTo>
                  <a:pt x="1116" y="463"/>
                </a:lnTo>
                <a:lnTo>
                  <a:pt x="1117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0" y="463"/>
                </a:lnTo>
                <a:lnTo>
                  <a:pt x="1121" y="463"/>
                </a:lnTo>
                <a:lnTo>
                  <a:pt x="1122" y="463"/>
                </a:lnTo>
                <a:lnTo>
                  <a:pt x="1124" y="463"/>
                </a:lnTo>
                <a:lnTo>
                  <a:pt x="1126" y="463"/>
                </a:lnTo>
                <a:lnTo>
                  <a:pt x="1130" y="463"/>
                </a:lnTo>
                <a:lnTo>
                  <a:pt x="1141" y="463"/>
                </a:lnTo>
                <a:lnTo>
                  <a:pt x="1142" y="463"/>
                </a:lnTo>
                <a:lnTo>
                  <a:pt x="1143" y="463"/>
                </a:lnTo>
                <a:lnTo>
                  <a:pt x="1146" y="463"/>
                </a:lnTo>
                <a:lnTo>
                  <a:pt x="1147" y="463"/>
                </a:lnTo>
                <a:lnTo>
                  <a:pt x="1148" y="463"/>
                </a:lnTo>
                <a:lnTo>
                  <a:pt x="1153" y="463"/>
                </a:lnTo>
                <a:lnTo>
                  <a:pt x="1153" y="458"/>
                </a:lnTo>
                <a:lnTo>
                  <a:pt x="1153" y="457"/>
                </a:lnTo>
                <a:lnTo>
                  <a:pt x="1153" y="453"/>
                </a:lnTo>
                <a:lnTo>
                  <a:pt x="1155" y="453"/>
                </a:lnTo>
                <a:lnTo>
                  <a:pt x="1156" y="453"/>
                </a:lnTo>
                <a:lnTo>
                  <a:pt x="1161" y="453"/>
                </a:lnTo>
                <a:lnTo>
                  <a:pt x="1163" y="453"/>
                </a:lnTo>
                <a:lnTo>
                  <a:pt x="1165" y="453"/>
                </a:lnTo>
                <a:lnTo>
                  <a:pt x="1167" y="453"/>
                </a:lnTo>
                <a:lnTo>
                  <a:pt x="1167" y="454"/>
                </a:lnTo>
                <a:lnTo>
                  <a:pt x="1167" y="455"/>
                </a:lnTo>
                <a:lnTo>
                  <a:pt x="1167" y="456"/>
                </a:lnTo>
                <a:lnTo>
                  <a:pt x="1167" y="457"/>
                </a:lnTo>
                <a:lnTo>
                  <a:pt x="1167" y="458"/>
                </a:lnTo>
                <a:lnTo>
                  <a:pt x="1168" y="458"/>
                </a:lnTo>
                <a:lnTo>
                  <a:pt x="1169" y="458"/>
                </a:lnTo>
                <a:lnTo>
                  <a:pt x="1171" y="457"/>
                </a:lnTo>
                <a:lnTo>
                  <a:pt x="1172" y="457"/>
                </a:lnTo>
                <a:lnTo>
                  <a:pt x="1172" y="457"/>
                </a:lnTo>
                <a:lnTo>
                  <a:pt x="1179" y="457"/>
                </a:lnTo>
                <a:lnTo>
                  <a:pt x="1179" y="455"/>
                </a:lnTo>
                <a:lnTo>
                  <a:pt x="1177" y="452"/>
                </a:lnTo>
                <a:lnTo>
                  <a:pt x="1176" y="452"/>
                </a:lnTo>
                <a:lnTo>
                  <a:pt x="1176" y="450"/>
                </a:lnTo>
                <a:lnTo>
                  <a:pt x="1177" y="450"/>
                </a:lnTo>
                <a:lnTo>
                  <a:pt x="1178" y="450"/>
                </a:lnTo>
                <a:lnTo>
                  <a:pt x="1179" y="450"/>
                </a:lnTo>
                <a:lnTo>
                  <a:pt x="1178" y="449"/>
                </a:lnTo>
                <a:lnTo>
                  <a:pt x="1178" y="448"/>
                </a:lnTo>
                <a:lnTo>
                  <a:pt x="1178" y="448"/>
                </a:lnTo>
                <a:lnTo>
                  <a:pt x="1178" y="447"/>
                </a:lnTo>
                <a:lnTo>
                  <a:pt x="1178" y="446"/>
                </a:lnTo>
                <a:lnTo>
                  <a:pt x="1178" y="444"/>
                </a:lnTo>
                <a:lnTo>
                  <a:pt x="1178" y="442"/>
                </a:lnTo>
                <a:lnTo>
                  <a:pt x="1177" y="442"/>
                </a:lnTo>
                <a:lnTo>
                  <a:pt x="1176" y="442"/>
                </a:lnTo>
                <a:lnTo>
                  <a:pt x="1175" y="442"/>
                </a:lnTo>
                <a:lnTo>
                  <a:pt x="1175" y="444"/>
                </a:lnTo>
                <a:lnTo>
                  <a:pt x="1174" y="444"/>
                </a:lnTo>
                <a:lnTo>
                  <a:pt x="1174" y="442"/>
                </a:lnTo>
                <a:lnTo>
                  <a:pt x="1173" y="442"/>
                </a:lnTo>
                <a:lnTo>
                  <a:pt x="1172" y="442"/>
                </a:lnTo>
                <a:lnTo>
                  <a:pt x="1171" y="442"/>
                </a:lnTo>
                <a:lnTo>
                  <a:pt x="1169" y="442"/>
                </a:lnTo>
                <a:lnTo>
                  <a:pt x="1168" y="442"/>
                </a:lnTo>
                <a:lnTo>
                  <a:pt x="1167" y="442"/>
                </a:lnTo>
                <a:lnTo>
                  <a:pt x="1164" y="442"/>
                </a:lnTo>
                <a:lnTo>
                  <a:pt x="1163" y="442"/>
                </a:lnTo>
                <a:lnTo>
                  <a:pt x="1162" y="442"/>
                </a:lnTo>
                <a:lnTo>
                  <a:pt x="1161" y="442"/>
                </a:lnTo>
                <a:lnTo>
                  <a:pt x="1160" y="442"/>
                </a:lnTo>
                <a:lnTo>
                  <a:pt x="1160" y="442"/>
                </a:lnTo>
                <a:lnTo>
                  <a:pt x="1159" y="442"/>
                </a:lnTo>
                <a:lnTo>
                  <a:pt x="1158" y="442"/>
                </a:lnTo>
                <a:lnTo>
                  <a:pt x="1158" y="441"/>
                </a:lnTo>
                <a:lnTo>
                  <a:pt x="1158" y="439"/>
                </a:lnTo>
                <a:lnTo>
                  <a:pt x="1158" y="438"/>
                </a:lnTo>
                <a:lnTo>
                  <a:pt x="1158" y="437"/>
                </a:lnTo>
                <a:lnTo>
                  <a:pt x="1158" y="436"/>
                </a:lnTo>
                <a:lnTo>
                  <a:pt x="1158" y="435"/>
                </a:lnTo>
                <a:lnTo>
                  <a:pt x="1154" y="435"/>
                </a:lnTo>
                <a:lnTo>
                  <a:pt x="1154" y="433"/>
                </a:lnTo>
                <a:lnTo>
                  <a:pt x="1155" y="433"/>
                </a:lnTo>
                <a:lnTo>
                  <a:pt x="1156" y="433"/>
                </a:lnTo>
                <a:lnTo>
                  <a:pt x="1156" y="432"/>
                </a:lnTo>
                <a:lnTo>
                  <a:pt x="1158" y="432"/>
                </a:lnTo>
                <a:lnTo>
                  <a:pt x="1158" y="430"/>
                </a:lnTo>
                <a:lnTo>
                  <a:pt x="1156" y="430"/>
                </a:lnTo>
                <a:lnTo>
                  <a:pt x="1155" y="430"/>
                </a:lnTo>
                <a:lnTo>
                  <a:pt x="1154" y="430"/>
                </a:lnTo>
                <a:lnTo>
                  <a:pt x="1154" y="433"/>
                </a:lnTo>
                <a:lnTo>
                  <a:pt x="1152" y="433"/>
                </a:lnTo>
                <a:lnTo>
                  <a:pt x="1151" y="433"/>
                </a:lnTo>
                <a:lnTo>
                  <a:pt x="1151" y="432"/>
                </a:lnTo>
                <a:lnTo>
                  <a:pt x="1151" y="430"/>
                </a:lnTo>
                <a:lnTo>
                  <a:pt x="1150" y="430"/>
                </a:lnTo>
                <a:lnTo>
                  <a:pt x="1148" y="430"/>
                </a:lnTo>
                <a:lnTo>
                  <a:pt x="1145" y="430"/>
                </a:lnTo>
                <a:lnTo>
                  <a:pt x="1145" y="429"/>
                </a:lnTo>
                <a:lnTo>
                  <a:pt x="1145" y="428"/>
                </a:lnTo>
                <a:lnTo>
                  <a:pt x="1146" y="428"/>
                </a:lnTo>
                <a:lnTo>
                  <a:pt x="1146" y="427"/>
                </a:lnTo>
                <a:lnTo>
                  <a:pt x="1150" y="427"/>
                </a:lnTo>
                <a:lnTo>
                  <a:pt x="1151" y="427"/>
                </a:lnTo>
                <a:lnTo>
                  <a:pt x="1151" y="426"/>
                </a:lnTo>
                <a:lnTo>
                  <a:pt x="1152" y="426"/>
                </a:lnTo>
                <a:lnTo>
                  <a:pt x="1152" y="425"/>
                </a:lnTo>
                <a:lnTo>
                  <a:pt x="1152" y="424"/>
                </a:lnTo>
                <a:lnTo>
                  <a:pt x="1154" y="424"/>
                </a:lnTo>
                <a:lnTo>
                  <a:pt x="1159" y="424"/>
                </a:lnTo>
                <a:lnTo>
                  <a:pt x="1159" y="430"/>
                </a:lnTo>
                <a:lnTo>
                  <a:pt x="1158" y="431"/>
                </a:lnTo>
                <a:lnTo>
                  <a:pt x="1158" y="432"/>
                </a:lnTo>
                <a:lnTo>
                  <a:pt x="1158" y="433"/>
                </a:lnTo>
                <a:lnTo>
                  <a:pt x="1158" y="434"/>
                </a:lnTo>
                <a:lnTo>
                  <a:pt x="1158" y="435"/>
                </a:lnTo>
                <a:lnTo>
                  <a:pt x="1158" y="435"/>
                </a:lnTo>
                <a:lnTo>
                  <a:pt x="1158" y="436"/>
                </a:lnTo>
                <a:lnTo>
                  <a:pt x="1161" y="436"/>
                </a:lnTo>
                <a:lnTo>
                  <a:pt x="1161" y="435"/>
                </a:lnTo>
                <a:lnTo>
                  <a:pt x="1161" y="434"/>
                </a:lnTo>
                <a:lnTo>
                  <a:pt x="1161" y="432"/>
                </a:lnTo>
                <a:lnTo>
                  <a:pt x="1161" y="431"/>
                </a:lnTo>
                <a:lnTo>
                  <a:pt x="1161" y="430"/>
                </a:lnTo>
                <a:lnTo>
                  <a:pt x="1162" y="430"/>
                </a:lnTo>
                <a:lnTo>
                  <a:pt x="1163" y="430"/>
                </a:lnTo>
                <a:lnTo>
                  <a:pt x="1165" y="430"/>
                </a:lnTo>
                <a:lnTo>
                  <a:pt x="1165" y="432"/>
                </a:lnTo>
                <a:lnTo>
                  <a:pt x="1166" y="432"/>
                </a:lnTo>
                <a:lnTo>
                  <a:pt x="1168" y="431"/>
                </a:lnTo>
                <a:lnTo>
                  <a:pt x="1168" y="430"/>
                </a:lnTo>
                <a:lnTo>
                  <a:pt x="1168" y="431"/>
                </a:lnTo>
                <a:lnTo>
                  <a:pt x="1168" y="432"/>
                </a:lnTo>
                <a:lnTo>
                  <a:pt x="1168" y="435"/>
                </a:lnTo>
                <a:lnTo>
                  <a:pt x="1169" y="435"/>
                </a:lnTo>
                <a:lnTo>
                  <a:pt x="1171" y="435"/>
                </a:lnTo>
                <a:lnTo>
                  <a:pt x="1171" y="435"/>
                </a:lnTo>
                <a:lnTo>
                  <a:pt x="1169" y="435"/>
                </a:lnTo>
                <a:lnTo>
                  <a:pt x="1170" y="436"/>
                </a:lnTo>
                <a:lnTo>
                  <a:pt x="1170" y="437"/>
                </a:lnTo>
                <a:lnTo>
                  <a:pt x="1171" y="437"/>
                </a:lnTo>
                <a:lnTo>
                  <a:pt x="1170" y="437"/>
                </a:lnTo>
                <a:lnTo>
                  <a:pt x="1169" y="437"/>
                </a:lnTo>
                <a:lnTo>
                  <a:pt x="1168" y="437"/>
                </a:lnTo>
                <a:lnTo>
                  <a:pt x="1165" y="437"/>
                </a:lnTo>
                <a:lnTo>
                  <a:pt x="1161" y="437"/>
                </a:lnTo>
                <a:lnTo>
                  <a:pt x="1158" y="437"/>
                </a:lnTo>
                <a:lnTo>
                  <a:pt x="1158" y="438"/>
                </a:lnTo>
                <a:lnTo>
                  <a:pt x="1158" y="441"/>
                </a:lnTo>
                <a:lnTo>
                  <a:pt x="1161" y="441"/>
                </a:lnTo>
                <a:lnTo>
                  <a:pt x="1165" y="441"/>
                </a:lnTo>
                <a:lnTo>
                  <a:pt x="1168" y="441"/>
                </a:lnTo>
                <a:lnTo>
                  <a:pt x="1169" y="441"/>
                </a:lnTo>
                <a:lnTo>
                  <a:pt x="1170" y="441"/>
                </a:lnTo>
                <a:lnTo>
                  <a:pt x="1171" y="441"/>
                </a:lnTo>
                <a:lnTo>
                  <a:pt x="1172" y="441"/>
                </a:lnTo>
                <a:lnTo>
                  <a:pt x="1172" y="441"/>
                </a:lnTo>
                <a:lnTo>
                  <a:pt x="1173" y="441"/>
                </a:lnTo>
                <a:lnTo>
                  <a:pt x="1174" y="441"/>
                </a:lnTo>
                <a:lnTo>
                  <a:pt x="1175" y="441"/>
                </a:lnTo>
                <a:lnTo>
                  <a:pt x="1176" y="441"/>
                </a:lnTo>
                <a:lnTo>
                  <a:pt x="1177" y="441"/>
                </a:lnTo>
                <a:lnTo>
                  <a:pt x="1178" y="441"/>
                </a:lnTo>
                <a:lnTo>
                  <a:pt x="1179" y="441"/>
                </a:lnTo>
                <a:lnTo>
                  <a:pt x="1179" y="442"/>
                </a:lnTo>
                <a:lnTo>
                  <a:pt x="1179" y="443"/>
                </a:lnTo>
                <a:lnTo>
                  <a:pt x="1179" y="444"/>
                </a:lnTo>
                <a:lnTo>
                  <a:pt x="1179" y="445"/>
                </a:lnTo>
                <a:lnTo>
                  <a:pt x="1179" y="446"/>
                </a:lnTo>
                <a:lnTo>
                  <a:pt x="1179" y="447"/>
                </a:lnTo>
                <a:lnTo>
                  <a:pt x="1179" y="448"/>
                </a:lnTo>
                <a:lnTo>
                  <a:pt x="1179" y="448"/>
                </a:lnTo>
                <a:lnTo>
                  <a:pt x="1179" y="449"/>
                </a:lnTo>
                <a:lnTo>
                  <a:pt x="1179" y="450"/>
                </a:lnTo>
                <a:lnTo>
                  <a:pt x="1180" y="450"/>
                </a:lnTo>
                <a:lnTo>
                  <a:pt x="1180" y="451"/>
                </a:lnTo>
                <a:lnTo>
                  <a:pt x="1180" y="452"/>
                </a:lnTo>
                <a:lnTo>
                  <a:pt x="1181" y="453"/>
                </a:lnTo>
                <a:lnTo>
                  <a:pt x="1182" y="454"/>
                </a:lnTo>
                <a:lnTo>
                  <a:pt x="1182" y="455"/>
                </a:lnTo>
                <a:lnTo>
                  <a:pt x="1183" y="455"/>
                </a:lnTo>
                <a:lnTo>
                  <a:pt x="1183" y="456"/>
                </a:lnTo>
                <a:lnTo>
                  <a:pt x="1184" y="455"/>
                </a:lnTo>
                <a:lnTo>
                  <a:pt x="1185" y="457"/>
                </a:lnTo>
                <a:lnTo>
                  <a:pt x="1186" y="457"/>
                </a:lnTo>
                <a:lnTo>
                  <a:pt x="1187" y="457"/>
                </a:lnTo>
                <a:lnTo>
                  <a:pt x="1188" y="457"/>
                </a:lnTo>
                <a:lnTo>
                  <a:pt x="1189" y="457"/>
                </a:lnTo>
                <a:lnTo>
                  <a:pt x="1189" y="456"/>
                </a:lnTo>
                <a:lnTo>
                  <a:pt x="1188" y="454"/>
                </a:lnTo>
                <a:lnTo>
                  <a:pt x="1188" y="453"/>
                </a:lnTo>
                <a:lnTo>
                  <a:pt x="1189" y="453"/>
                </a:lnTo>
                <a:lnTo>
                  <a:pt x="1190" y="453"/>
                </a:lnTo>
                <a:lnTo>
                  <a:pt x="1189" y="452"/>
                </a:lnTo>
                <a:lnTo>
                  <a:pt x="1188" y="452"/>
                </a:lnTo>
                <a:lnTo>
                  <a:pt x="1188" y="451"/>
                </a:lnTo>
                <a:lnTo>
                  <a:pt x="1189" y="452"/>
                </a:lnTo>
                <a:lnTo>
                  <a:pt x="1190" y="452"/>
                </a:lnTo>
                <a:lnTo>
                  <a:pt x="1191" y="452"/>
                </a:lnTo>
                <a:lnTo>
                  <a:pt x="1195" y="452"/>
                </a:lnTo>
                <a:lnTo>
                  <a:pt x="1196" y="452"/>
                </a:lnTo>
                <a:lnTo>
                  <a:pt x="1196" y="453"/>
                </a:lnTo>
                <a:lnTo>
                  <a:pt x="1198" y="450"/>
                </a:lnTo>
                <a:lnTo>
                  <a:pt x="1199" y="449"/>
                </a:lnTo>
                <a:lnTo>
                  <a:pt x="1200" y="448"/>
                </a:lnTo>
                <a:lnTo>
                  <a:pt x="1200" y="448"/>
                </a:lnTo>
                <a:lnTo>
                  <a:pt x="1200" y="445"/>
                </a:lnTo>
                <a:lnTo>
                  <a:pt x="1200" y="440"/>
                </a:lnTo>
                <a:lnTo>
                  <a:pt x="1200" y="439"/>
                </a:lnTo>
                <a:lnTo>
                  <a:pt x="1200" y="438"/>
                </a:lnTo>
                <a:lnTo>
                  <a:pt x="1200" y="437"/>
                </a:lnTo>
                <a:lnTo>
                  <a:pt x="1201" y="437"/>
                </a:lnTo>
                <a:lnTo>
                  <a:pt x="1201" y="435"/>
                </a:lnTo>
                <a:lnTo>
                  <a:pt x="1201" y="434"/>
                </a:lnTo>
                <a:lnTo>
                  <a:pt x="1201" y="432"/>
                </a:lnTo>
                <a:lnTo>
                  <a:pt x="1201" y="431"/>
                </a:lnTo>
                <a:lnTo>
                  <a:pt x="1197" y="431"/>
                </a:lnTo>
                <a:lnTo>
                  <a:pt x="1196" y="432"/>
                </a:lnTo>
                <a:lnTo>
                  <a:pt x="1192" y="432"/>
                </a:lnTo>
                <a:lnTo>
                  <a:pt x="1191" y="432"/>
                </a:lnTo>
                <a:lnTo>
                  <a:pt x="1190" y="432"/>
                </a:lnTo>
                <a:lnTo>
                  <a:pt x="1190" y="431"/>
                </a:lnTo>
                <a:lnTo>
                  <a:pt x="1190" y="430"/>
                </a:lnTo>
                <a:lnTo>
                  <a:pt x="1190" y="429"/>
                </a:lnTo>
                <a:lnTo>
                  <a:pt x="1190" y="425"/>
                </a:lnTo>
                <a:lnTo>
                  <a:pt x="1190" y="423"/>
                </a:lnTo>
                <a:lnTo>
                  <a:pt x="1190" y="420"/>
                </a:lnTo>
                <a:lnTo>
                  <a:pt x="1190" y="419"/>
                </a:lnTo>
                <a:lnTo>
                  <a:pt x="1190" y="418"/>
                </a:lnTo>
                <a:lnTo>
                  <a:pt x="1190" y="417"/>
                </a:lnTo>
                <a:lnTo>
                  <a:pt x="1191" y="417"/>
                </a:lnTo>
                <a:lnTo>
                  <a:pt x="1193" y="418"/>
                </a:lnTo>
                <a:lnTo>
                  <a:pt x="1194" y="419"/>
                </a:lnTo>
                <a:lnTo>
                  <a:pt x="1196" y="419"/>
                </a:lnTo>
                <a:lnTo>
                  <a:pt x="1196" y="420"/>
                </a:lnTo>
                <a:lnTo>
                  <a:pt x="1197" y="421"/>
                </a:lnTo>
                <a:lnTo>
                  <a:pt x="1198" y="422"/>
                </a:lnTo>
                <a:lnTo>
                  <a:pt x="1199" y="423"/>
                </a:lnTo>
                <a:lnTo>
                  <a:pt x="1200" y="424"/>
                </a:lnTo>
                <a:lnTo>
                  <a:pt x="1201" y="425"/>
                </a:lnTo>
                <a:lnTo>
                  <a:pt x="1201" y="427"/>
                </a:lnTo>
                <a:lnTo>
                  <a:pt x="1202" y="428"/>
                </a:lnTo>
                <a:lnTo>
                  <a:pt x="1202" y="431"/>
                </a:lnTo>
                <a:lnTo>
                  <a:pt x="1205" y="431"/>
                </a:lnTo>
                <a:lnTo>
                  <a:pt x="1206" y="431"/>
                </a:lnTo>
                <a:lnTo>
                  <a:pt x="1206" y="432"/>
                </a:lnTo>
                <a:lnTo>
                  <a:pt x="1210" y="432"/>
                </a:lnTo>
                <a:lnTo>
                  <a:pt x="1217" y="432"/>
                </a:lnTo>
                <a:lnTo>
                  <a:pt x="1220" y="432"/>
                </a:lnTo>
                <a:lnTo>
                  <a:pt x="1221" y="432"/>
                </a:lnTo>
                <a:lnTo>
                  <a:pt x="1222" y="432"/>
                </a:lnTo>
                <a:lnTo>
                  <a:pt x="1222" y="433"/>
                </a:lnTo>
                <a:lnTo>
                  <a:pt x="1222" y="435"/>
                </a:lnTo>
                <a:lnTo>
                  <a:pt x="1222" y="436"/>
                </a:lnTo>
                <a:lnTo>
                  <a:pt x="1222" y="437"/>
                </a:lnTo>
                <a:lnTo>
                  <a:pt x="1228" y="437"/>
                </a:lnTo>
                <a:lnTo>
                  <a:pt x="1228" y="441"/>
                </a:lnTo>
                <a:lnTo>
                  <a:pt x="1228" y="442"/>
                </a:lnTo>
                <a:lnTo>
                  <a:pt x="1228" y="447"/>
                </a:lnTo>
                <a:lnTo>
                  <a:pt x="1228" y="448"/>
                </a:lnTo>
                <a:lnTo>
                  <a:pt x="1229" y="448"/>
                </a:lnTo>
                <a:lnTo>
                  <a:pt x="1232" y="448"/>
                </a:lnTo>
                <a:lnTo>
                  <a:pt x="1233" y="449"/>
                </a:lnTo>
                <a:lnTo>
                  <a:pt x="1234" y="449"/>
                </a:lnTo>
                <a:lnTo>
                  <a:pt x="1236" y="449"/>
                </a:lnTo>
                <a:lnTo>
                  <a:pt x="1238" y="449"/>
                </a:lnTo>
                <a:lnTo>
                  <a:pt x="1239" y="449"/>
                </a:lnTo>
                <a:lnTo>
                  <a:pt x="1242" y="450"/>
                </a:lnTo>
                <a:lnTo>
                  <a:pt x="1244" y="450"/>
                </a:lnTo>
                <a:lnTo>
                  <a:pt x="1247" y="450"/>
                </a:lnTo>
                <a:lnTo>
                  <a:pt x="1246" y="446"/>
                </a:lnTo>
                <a:lnTo>
                  <a:pt x="1245" y="444"/>
                </a:lnTo>
                <a:lnTo>
                  <a:pt x="1245" y="443"/>
                </a:lnTo>
                <a:lnTo>
                  <a:pt x="1244" y="442"/>
                </a:lnTo>
                <a:lnTo>
                  <a:pt x="1244" y="441"/>
                </a:lnTo>
                <a:lnTo>
                  <a:pt x="1244" y="440"/>
                </a:lnTo>
                <a:lnTo>
                  <a:pt x="1244" y="440"/>
                </a:lnTo>
                <a:lnTo>
                  <a:pt x="1243" y="438"/>
                </a:lnTo>
                <a:lnTo>
                  <a:pt x="1239" y="433"/>
                </a:lnTo>
                <a:lnTo>
                  <a:pt x="1239" y="432"/>
                </a:lnTo>
                <a:lnTo>
                  <a:pt x="1238" y="432"/>
                </a:lnTo>
                <a:lnTo>
                  <a:pt x="1238" y="431"/>
                </a:lnTo>
                <a:lnTo>
                  <a:pt x="1238" y="430"/>
                </a:lnTo>
                <a:lnTo>
                  <a:pt x="1238" y="429"/>
                </a:lnTo>
                <a:lnTo>
                  <a:pt x="1237" y="428"/>
                </a:lnTo>
                <a:lnTo>
                  <a:pt x="1237" y="426"/>
                </a:lnTo>
                <a:lnTo>
                  <a:pt x="1237" y="424"/>
                </a:lnTo>
                <a:lnTo>
                  <a:pt x="1237" y="421"/>
                </a:lnTo>
                <a:lnTo>
                  <a:pt x="1237" y="419"/>
                </a:lnTo>
                <a:lnTo>
                  <a:pt x="1237" y="415"/>
                </a:lnTo>
                <a:lnTo>
                  <a:pt x="1237" y="414"/>
                </a:lnTo>
                <a:lnTo>
                  <a:pt x="1237" y="413"/>
                </a:lnTo>
                <a:lnTo>
                  <a:pt x="1237" y="411"/>
                </a:lnTo>
                <a:lnTo>
                  <a:pt x="1237" y="410"/>
                </a:lnTo>
                <a:lnTo>
                  <a:pt x="1237" y="409"/>
                </a:lnTo>
                <a:lnTo>
                  <a:pt x="1237" y="408"/>
                </a:lnTo>
                <a:lnTo>
                  <a:pt x="1236" y="407"/>
                </a:lnTo>
                <a:lnTo>
                  <a:pt x="1236" y="405"/>
                </a:lnTo>
                <a:lnTo>
                  <a:pt x="1236" y="403"/>
                </a:lnTo>
                <a:lnTo>
                  <a:pt x="1236" y="400"/>
                </a:lnTo>
                <a:lnTo>
                  <a:pt x="1236" y="399"/>
                </a:lnTo>
                <a:lnTo>
                  <a:pt x="1236" y="399"/>
                </a:lnTo>
                <a:lnTo>
                  <a:pt x="1236" y="398"/>
                </a:lnTo>
                <a:lnTo>
                  <a:pt x="1236" y="397"/>
                </a:lnTo>
                <a:lnTo>
                  <a:pt x="1236" y="396"/>
                </a:lnTo>
                <a:lnTo>
                  <a:pt x="1235" y="394"/>
                </a:lnTo>
                <a:lnTo>
                  <a:pt x="1235" y="393"/>
                </a:lnTo>
                <a:lnTo>
                  <a:pt x="1234" y="389"/>
                </a:lnTo>
                <a:lnTo>
                  <a:pt x="1233" y="388"/>
                </a:lnTo>
                <a:lnTo>
                  <a:pt x="1232" y="385"/>
                </a:lnTo>
                <a:lnTo>
                  <a:pt x="1232" y="384"/>
                </a:lnTo>
                <a:lnTo>
                  <a:pt x="1230" y="377"/>
                </a:lnTo>
                <a:lnTo>
                  <a:pt x="1230" y="375"/>
                </a:lnTo>
                <a:lnTo>
                  <a:pt x="1229" y="373"/>
                </a:lnTo>
                <a:lnTo>
                  <a:pt x="1228" y="370"/>
                </a:lnTo>
                <a:lnTo>
                  <a:pt x="1226" y="364"/>
                </a:lnTo>
                <a:lnTo>
                  <a:pt x="1225" y="363"/>
                </a:lnTo>
                <a:lnTo>
                  <a:pt x="1224" y="361"/>
                </a:lnTo>
                <a:lnTo>
                  <a:pt x="1224" y="359"/>
                </a:lnTo>
                <a:lnTo>
                  <a:pt x="1223" y="357"/>
                </a:lnTo>
                <a:lnTo>
                  <a:pt x="1223" y="356"/>
                </a:lnTo>
                <a:lnTo>
                  <a:pt x="1222" y="356"/>
                </a:lnTo>
                <a:lnTo>
                  <a:pt x="1222" y="357"/>
                </a:lnTo>
                <a:lnTo>
                  <a:pt x="1221" y="358"/>
                </a:lnTo>
                <a:lnTo>
                  <a:pt x="1219" y="361"/>
                </a:lnTo>
                <a:lnTo>
                  <a:pt x="1218" y="362"/>
                </a:lnTo>
                <a:lnTo>
                  <a:pt x="1217" y="363"/>
                </a:lnTo>
                <a:lnTo>
                  <a:pt x="1216" y="363"/>
                </a:lnTo>
                <a:lnTo>
                  <a:pt x="1216" y="362"/>
                </a:lnTo>
                <a:lnTo>
                  <a:pt x="1215" y="362"/>
                </a:lnTo>
                <a:lnTo>
                  <a:pt x="1211" y="356"/>
                </a:lnTo>
                <a:lnTo>
                  <a:pt x="1211" y="355"/>
                </a:lnTo>
                <a:lnTo>
                  <a:pt x="1212" y="355"/>
                </a:lnTo>
                <a:lnTo>
                  <a:pt x="1214" y="354"/>
                </a:lnTo>
                <a:lnTo>
                  <a:pt x="1215" y="353"/>
                </a:lnTo>
                <a:lnTo>
                  <a:pt x="1217" y="352"/>
                </a:lnTo>
                <a:lnTo>
                  <a:pt x="1215" y="351"/>
                </a:lnTo>
                <a:lnTo>
                  <a:pt x="1220" y="349"/>
                </a:lnTo>
                <a:lnTo>
                  <a:pt x="1220" y="348"/>
                </a:lnTo>
                <a:lnTo>
                  <a:pt x="1220" y="347"/>
                </a:lnTo>
                <a:lnTo>
                  <a:pt x="1220" y="346"/>
                </a:lnTo>
                <a:lnTo>
                  <a:pt x="1220" y="345"/>
                </a:lnTo>
                <a:lnTo>
                  <a:pt x="1215" y="348"/>
                </a:lnTo>
                <a:lnTo>
                  <a:pt x="1214" y="346"/>
                </a:lnTo>
                <a:lnTo>
                  <a:pt x="1215" y="346"/>
                </a:lnTo>
                <a:lnTo>
                  <a:pt x="1217" y="345"/>
                </a:lnTo>
                <a:lnTo>
                  <a:pt x="1219" y="344"/>
                </a:lnTo>
                <a:lnTo>
                  <a:pt x="1220" y="344"/>
                </a:lnTo>
                <a:lnTo>
                  <a:pt x="1219" y="343"/>
                </a:lnTo>
                <a:lnTo>
                  <a:pt x="1219" y="342"/>
                </a:lnTo>
                <a:lnTo>
                  <a:pt x="1219" y="341"/>
                </a:lnTo>
                <a:lnTo>
                  <a:pt x="1218" y="340"/>
                </a:lnTo>
                <a:lnTo>
                  <a:pt x="1218" y="339"/>
                </a:lnTo>
                <a:lnTo>
                  <a:pt x="1218" y="339"/>
                </a:lnTo>
                <a:lnTo>
                  <a:pt x="1217" y="338"/>
                </a:lnTo>
                <a:lnTo>
                  <a:pt x="1217" y="337"/>
                </a:lnTo>
                <a:lnTo>
                  <a:pt x="1217" y="335"/>
                </a:lnTo>
                <a:lnTo>
                  <a:pt x="1216" y="334"/>
                </a:lnTo>
                <a:lnTo>
                  <a:pt x="1216" y="333"/>
                </a:lnTo>
                <a:lnTo>
                  <a:pt x="1216" y="332"/>
                </a:lnTo>
                <a:lnTo>
                  <a:pt x="1215" y="332"/>
                </a:lnTo>
                <a:lnTo>
                  <a:pt x="1215" y="330"/>
                </a:lnTo>
                <a:lnTo>
                  <a:pt x="1214" y="330"/>
                </a:lnTo>
                <a:lnTo>
                  <a:pt x="1213" y="327"/>
                </a:lnTo>
                <a:lnTo>
                  <a:pt x="1212" y="327"/>
                </a:lnTo>
                <a:lnTo>
                  <a:pt x="1212" y="327"/>
                </a:lnTo>
                <a:lnTo>
                  <a:pt x="1211" y="326"/>
                </a:lnTo>
                <a:lnTo>
                  <a:pt x="1210" y="324"/>
                </a:lnTo>
                <a:lnTo>
                  <a:pt x="1210" y="323"/>
                </a:lnTo>
                <a:lnTo>
                  <a:pt x="1209" y="323"/>
                </a:lnTo>
                <a:lnTo>
                  <a:pt x="1208" y="324"/>
                </a:lnTo>
                <a:lnTo>
                  <a:pt x="1208" y="322"/>
                </a:lnTo>
                <a:lnTo>
                  <a:pt x="1208" y="321"/>
                </a:lnTo>
                <a:lnTo>
                  <a:pt x="1207" y="321"/>
                </a:lnTo>
                <a:lnTo>
                  <a:pt x="1207" y="320"/>
                </a:lnTo>
                <a:lnTo>
                  <a:pt x="1207" y="319"/>
                </a:lnTo>
                <a:lnTo>
                  <a:pt x="1208" y="319"/>
                </a:lnTo>
                <a:lnTo>
                  <a:pt x="1206" y="316"/>
                </a:lnTo>
                <a:lnTo>
                  <a:pt x="1205" y="316"/>
                </a:lnTo>
                <a:lnTo>
                  <a:pt x="1206" y="315"/>
                </a:lnTo>
                <a:lnTo>
                  <a:pt x="1202" y="311"/>
                </a:lnTo>
                <a:lnTo>
                  <a:pt x="1202" y="310"/>
                </a:lnTo>
                <a:lnTo>
                  <a:pt x="1201" y="310"/>
                </a:lnTo>
                <a:lnTo>
                  <a:pt x="1198" y="310"/>
                </a:lnTo>
                <a:lnTo>
                  <a:pt x="1196" y="310"/>
                </a:lnTo>
                <a:lnTo>
                  <a:pt x="1196" y="306"/>
                </a:lnTo>
                <a:lnTo>
                  <a:pt x="1192" y="305"/>
                </a:lnTo>
                <a:lnTo>
                  <a:pt x="1193" y="306"/>
                </a:lnTo>
                <a:lnTo>
                  <a:pt x="1195" y="309"/>
                </a:lnTo>
                <a:lnTo>
                  <a:pt x="1196" y="310"/>
                </a:lnTo>
                <a:lnTo>
                  <a:pt x="1197" y="313"/>
                </a:lnTo>
                <a:lnTo>
                  <a:pt x="1200" y="316"/>
                </a:lnTo>
                <a:lnTo>
                  <a:pt x="1200" y="317"/>
                </a:lnTo>
                <a:lnTo>
                  <a:pt x="1201" y="318"/>
                </a:lnTo>
                <a:lnTo>
                  <a:pt x="1200" y="318"/>
                </a:lnTo>
                <a:lnTo>
                  <a:pt x="1200" y="319"/>
                </a:lnTo>
                <a:lnTo>
                  <a:pt x="1199" y="319"/>
                </a:lnTo>
                <a:lnTo>
                  <a:pt x="1198" y="320"/>
                </a:lnTo>
                <a:lnTo>
                  <a:pt x="1197" y="320"/>
                </a:lnTo>
                <a:lnTo>
                  <a:pt x="1197" y="319"/>
                </a:lnTo>
                <a:lnTo>
                  <a:pt x="1196" y="319"/>
                </a:lnTo>
                <a:lnTo>
                  <a:pt x="1196" y="318"/>
                </a:lnTo>
                <a:lnTo>
                  <a:pt x="1196" y="317"/>
                </a:lnTo>
                <a:lnTo>
                  <a:pt x="1196" y="316"/>
                </a:lnTo>
                <a:lnTo>
                  <a:pt x="1195" y="316"/>
                </a:lnTo>
                <a:lnTo>
                  <a:pt x="1194" y="315"/>
                </a:lnTo>
                <a:lnTo>
                  <a:pt x="1194" y="314"/>
                </a:lnTo>
                <a:lnTo>
                  <a:pt x="1193" y="314"/>
                </a:lnTo>
                <a:lnTo>
                  <a:pt x="1193" y="313"/>
                </a:lnTo>
                <a:lnTo>
                  <a:pt x="1192" y="313"/>
                </a:lnTo>
                <a:lnTo>
                  <a:pt x="1192" y="312"/>
                </a:lnTo>
                <a:lnTo>
                  <a:pt x="1191" y="311"/>
                </a:lnTo>
                <a:lnTo>
                  <a:pt x="1191" y="310"/>
                </a:lnTo>
                <a:lnTo>
                  <a:pt x="1190" y="310"/>
                </a:lnTo>
                <a:lnTo>
                  <a:pt x="1190" y="309"/>
                </a:lnTo>
                <a:lnTo>
                  <a:pt x="1189" y="309"/>
                </a:lnTo>
                <a:lnTo>
                  <a:pt x="1189" y="308"/>
                </a:lnTo>
                <a:lnTo>
                  <a:pt x="1188" y="307"/>
                </a:lnTo>
                <a:lnTo>
                  <a:pt x="1187" y="307"/>
                </a:lnTo>
                <a:lnTo>
                  <a:pt x="1185" y="308"/>
                </a:lnTo>
                <a:lnTo>
                  <a:pt x="1184" y="310"/>
                </a:lnTo>
                <a:lnTo>
                  <a:pt x="1181" y="312"/>
                </a:lnTo>
                <a:lnTo>
                  <a:pt x="1178" y="313"/>
                </a:lnTo>
                <a:lnTo>
                  <a:pt x="1177" y="314"/>
                </a:lnTo>
                <a:lnTo>
                  <a:pt x="1178" y="314"/>
                </a:lnTo>
                <a:lnTo>
                  <a:pt x="1180" y="316"/>
                </a:lnTo>
                <a:lnTo>
                  <a:pt x="1174" y="317"/>
                </a:lnTo>
                <a:lnTo>
                  <a:pt x="1173" y="315"/>
                </a:lnTo>
                <a:lnTo>
                  <a:pt x="1172" y="316"/>
                </a:lnTo>
                <a:lnTo>
                  <a:pt x="1172" y="315"/>
                </a:lnTo>
                <a:lnTo>
                  <a:pt x="1171" y="315"/>
                </a:lnTo>
                <a:lnTo>
                  <a:pt x="1170" y="315"/>
                </a:lnTo>
                <a:lnTo>
                  <a:pt x="1169" y="315"/>
                </a:lnTo>
                <a:lnTo>
                  <a:pt x="1170" y="316"/>
                </a:lnTo>
                <a:lnTo>
                  <a:pt x="1169" y="317"/>
                </a:lnTo>
                <a:lnTo>
                  <a:pt x="1165" y="319"/>
                </a:lnTo>
                <a:lnTo>
                  <a:pt x="1166" y="320"/>
                </a:lnTo>
                <a:lnTo>
                  <a:pt x="1166" y="321"/>
                </a:lnTo>
                <a:lnTo>
                  <a:pt x="1167" y="321"/>
                </a:lnTo>
                <a:lnTo>
                  <a:pt x="1169" y="324"/>
                </a:lnTo>
                <a:lnTo>
                  <a:pt x="1170" y="325"/>
                </a:lnTo>
                <a:lnTo>
                  <a:pt x="1173" y="323"/>
                </a:lnTo>
                <a:lnTo>
                  <a:pt x="1175" y="325"/>
                </a:lnTo>
                <a:lnTo>
                  <a:pt x="1178" y="323"/>
                </a:lnTo>
                <a:lnTo>
                  <a:pt x="1179" y="324"/>
                </a:lnTo>
                <a:lnTo>
                  <a:pt x="1182" y="322"/>
                </a:lnTo>
                <a:lnTo>
                  <a:pt x="1183" y="321"/>
                </a:lnTo>
                <a:lnTo>
                  <a:pt x="1184" y="322"/>
                </a:lnTo>
                <a:lnTo>
                  <a:pt x="1184" y="323"/>
                </a:lnTo>
                <a:lnTo>
                  <a:pt x="1184" y="323"/>
                </a:lnTo>
                <a:lnTo>
                  <a:pt x="1184" y="324"/>
                </a:lnTo>
                <a:lnTo>
                  <a:pt x="1185" y="325"/>
                </a:lnTo>
                <a:lnTo>
                  <a:pt x="1186" y="324"/>
                </a:lnTo>
                <a:lnTo>
                  <a:pt x="1187" y="324"/>
                </a:lnTo>
                <a:lnTo>
                  <a:pt x="1187" y="325"/>
                </a:lnTo>
                <a:lnTo>
                  <a:pt x="1188" y="326"/>
                </a:lnTo>
                <a:lnTo>
                  <a:pt x="1187" y="326"/>
                </a:lnTo>
                <a:lnTo>
                  <a:pt x="1186" y="326"/>
                </a:lnTo>
                <a:lnTo>
                  <a:pt x="1186" y="327"/>
                </a:lnTo>
                <a:lnTo>
                  <a:pt x="1185" y="327"/>
                </a:lnTo>
                <a:lnTo>
                  <a:pt x="1184" y="327"/>
                </a:lnTo>
                <a:lnTo>
                  <a:pt x="1184" y="327"/>
                </a:lnTo>
                <a:lnTo>
                  <a:pt x="1183" y="327"/>
                </a:lnTo>
                <a:lnTo>
                  <a:pt x="1183" y="327"/>
                </a:lnTo>
                <a:lnTo>
                  <a:pt x="1182" y="327"/>
                </a:lnTo>
                <a:lnTo>
                  <a:pt x="1181" y="328"/>
                </a:lnTo>
                <a:lnTo>
                  <a:pt x="1180" y="328"/>
                </a:lnTo>
                <a:lnTo>
                  <a:pt x="1179" y="329"/>
                </a:lnTo>
                <a:lnTo>
                  <a:pt x="1178" y="327"/>
                </a:lnTo>
                <a:lnTo>
                  <a:pt x="1177" y="327"/>
                </a:lnTo>
                <a:lnTo>
                  <a:pt x="1173" y="330"/>
                </a:lnTo>
                <a:lnTo>
                  <a:pt x="1175" y="333"/>
                </a:lnTo>
                <a:lnTo>
                  <a:pt x="1176" y="334"/>
                </a:lnTo>
                <a:lnTo>
                  <a:pt x="1176" y="335"/>
                </a:lnTo>
                <a:lnTo>
                  <a:pt x="1174" y="336"/>
                </a:lnTo>
                <a:lnTo>
                  <a:pt x="1168" y="339"/>
                </a:lnTo>
                <a:lnTo>
                  <a:pt x="1160" y="343"/>
                </a:lnTo>
                <a:lnTo>
                  <a:pt x="1163" y="351"/>
                </a:lnTo>
                <a:lnTo>
                  <a:pt x="1165" y="351"/>
                </a:lnTo>
                <a:lnTo>
                  <a:pt x="1166" y="351"/>
                </a:lnTo>
                <a:lnTo>
                  <a:pt x="1167" y="351"/>
                </a:lnTo>
                <a:lnTo>
                  <a:pt x="1167" y="350"/>
                </a:lnTo>
                <a:lnTo>
                  <a:pt x="1170" y="349"/>
                </a:lnTo>
                <a:lnTo>
                  <a:pt x="1172" y="347"/>
                </a:lnTo>
                <a:lnTo>
                  <a:pt x="1175" y="346"/>
                </a:lnTo>
                <a:lnTo>
                  <a:pt x="1177" y="345"/>
                </a:lnTo>
                <a:lnTo>
                  <a:pt x="1179" y="344"/>
                </a:lnTo>
                <a:lnTo>
                  <a:pt x="1181" y="343"/>
                </a:lnTo>
                <a:lnTo>
                  <a:pt x="1182" y="342"/>
                </a:lnTo>
                <a:lnTo>
                  <a:pt x="1183" y="342"/>
                </a:lnTo>
                <a:lnTo>
                  <a:pt x="1184" y="344"/>
                </a:lnTo>
                <a:lnTo>
                  <a:pt x="1190" y="352"/>
                </a:lnTo>
                <a:lnTo>
                  <a:pt x="1200" y="347"/>
                </a:lnTo>
                <a:lnTo>
                  <a:pt x="1201" y="348"/>
                </a:lnTo>
                <a:lnTo>
                  <a:pt x="1204" y="351"/>
                </a:lnTo>
                <a:lnTo>
                  <a:pt x="1203" y="352"/>
                </a:lnTo>
                <a:lnTo>
                  <a:pt x="1201" y="353"/>
                </a:lnTo>
                <a:lnTo>
                  <a:pt x="1200" y="354"/>
                </a:lnTo>
                <a:lnTo>
                  <a:pt x="1198" y="354"/>
                </a:lnTo>
                <a:lnTo>
                  <a:pt x="1195" y="357"/>
                </a:lnTo>
                <a:lnTo>
                  <a:pt x="1194" y="357"/>
                </a:lnTo>
                <a:lnTo>
                  <a:pt x="1194" y="358"/>
                </a:lnTo>
                <a:lnTo>
                  <a:pt x="1192" y="359"/>
                </a:lnTo>
                <a:lnTo>
                  <a:pt x="1190" y="360"/>
                </a:lnTo>
                <a:lnTo>
                  <a:pt x="1189" y="360"/>
                </a:lnTo>
                <a:lnTo>
                  <a:pt x="1188" y="360"/>
                </a:lnTo>
                <a:lnTo>
                  <a:pt x="1188" y="361"/>
                </a:lnTo>
                <a:lnTo>
                  <a:pt x="1187" y="361"/>
                </a:lnTo>
                <a:lnTo>
                  <a:pt x="1186" y="361"/>
                </a:lnTo>
                <a:lnTo>
                  <a:pt x="1185" y="361"/>
                </a:lnTo>
                <a:lnTo>
                  <a:pt x="1184" y="361"/>
                </a:lnTo>
                <a:lnTo>
                  <a:pt x="1184" y="361"/>
                </a:lnTo>
                <a:lnTo>
                  <a:pt x="1182" y="361"/>
                </a:lnTo>
                <a:lnTo>
                  <a:pt x="1176" y="361"/>
                </a:lnTo>
                <a:lnTo>
                  <a:pt x="1170" y="361"/>
                </a:lnTo>
                <a:lnTo>
                  <a:pt x="1169" y="361"/>
                </a:lnTo>
                <a:lnTo>
                  <a:pt x="1168" y="361"/>
                </a:lnTo>
                <a:lnTo>
                  <a:pt x="1167" y="362"/>
                </a:lnTo>
                <a:lnTo>
                  <a:pt x="1166" y="362"/>
                </a:lnTo>
                <a:lnTo>
                  <a:pt x="1165" y="362"/>
                </a:lnTo>
                <a:lnTo>
                  <a:pt x="1166" y="363"/>
                </a:lnTo>
                <a:lnTo>
                  <a:pt x="1167" y="366"/>
                </a:lnTo>
                <a:lnTo>
                  <a:pt x="1167" y="368"/>
                </a:lnTo>
                <a:lnTo>
                  <a:pt x="1167" y="369"/>
                </a:lnTo>
                <a:lnTo>
                  <a:pt x="1166" y="369"/>
                </a:lnTo>
                <a:lnTo>
                  <a:pt x="1165" y="369"/>
                </a:lnTo>
                <a:lnTo>
                  <a:pt x="1164" y="369"/>
                </a:lnTo>
                <a:lnTo>
                  <a:pt x="1160" y="369"/>
                </a:lnTo>
                <a:lnTo>
                  <a:pt x="1160" y="369"/>
                </a:lnTo>
                <a:lnTo>
                  <a:pt x="1158" y="369"/>
                </a:lnTo>
                <a:lnTo>
                  <a:pt x="1158" y="372"/>
                </a:lnTo>
                <a:lnTo>
                  <a:pt x="1155" y="372"/>
                </a:lnTo>
                <a:lnTo>
                  <a:pt x="1155" y="371"/>
                </a:lnTo>
                <a:lnTo>
                  <a:pt x="1152" y="371"/>
                </a:lnTo>
                <a:lnTo>
                  <a:pt x="1151" y="371"/>
                </a:lnTo>
                <a:lnTo>
                  <a:pt x="1151" y="370"/>
                </a:lnTo>
                <a:lnTo>
                  <a:pt x="1151" y="365"/>
                </a:lnTo>
                <a:lnTo>
                  <a:pt x="1151" y="364"/>
                </a:lnTo>
                <a:lnTo>
                  <a:pt x="1151" y="363"/>
                </a:lnTo>
                <a:lnTo>
                  <a:pt x="1151" y="363"/>
                </a:lnTo>
                <a:lnTo>
                  <a:pt x="1150" y="363"/>
                </a:lnTo>
                <a:lnTo>
                  <a:pt x="1150" y="364"/>
                </a:lnTo>
                <a:lnTo>
                  <a:pt x="1150" y="365"/>
                </a:lnTo>
                <a:lnTo>
                  <a:pt x="1150" y="366"/>
                </a:lnTo>
                <a:lnTo>
                  <a:pt x="1150" y="371"/>
                </a:lnTo>
                <a:lnTo>
                  <a:pt x="1149" y="371"/>
                </a:lnTo>
                <a:lnTo>
                  <a:pt x="1149" y="372"/>
                </a:lnTo>
                <a:lnTo>
                  <a:pt x="1145" y="372"/>
                </a:lnTo>
                <a:lnTo>
                  <a:pt x="1137" y="372"/>
                </a:lnTo>
                <a:lnTo>
                  <a:pt x="1136" y="375"/>
                </a:lnTo>
                <a:lnTo>
                  <a:pt x="1135" y="375"/>
                </a:lnTo>
                <a:lnTo>
                  <a:pt x="1134" y="375"/>
                </a:lnTo>
                <a:lnTo>
                  <a:pt x="1132" y="375"/>
                </a:lnTo>
                <a:lnTo>
                  <a:pt x="1132" y="376"/>
                </a:lnTo>
                <a:lnTo>
                  <a:pt x="1132" y="378"/>
                </a:lnTo>
                <a:lnTo>
                  <a:pt x="1132" y="383"/>
                </a:lnTo>
                <a:lnTo>
                  <a:pt x="1135" y="383"/>
                </a:lnTo>
                <a:lnTo>
                  <a:pt x="1136" y="383"/>
                </a:lnTo>
                <a:lnTo>
                  <a:pt x="1136" y="384"/>
                </a:lnTo>
                <a:lnTo>
                  <a:pt x="1136" y="388"/>
                </a:lnTo>
                <a:lnTo>
                  <a:pt x="1135" y="388"/>
                </a:lnTo>
                <a:lnTo>
                  <a:pt x="1133" y="388"/>
                </a:lnTo>
                <a:lnTo>
                  <a:pt x="1132" y="388"/>
                </a:lnTo>
                <a:lnTo>
                  <a:pt x="1132" y="390"/>
                </a:lnTo>
                <a:lnTo>
                  <a:pt x="1132" y="391"/>
                </a:lnTo>
                <a:lnTo>
                  <a:pt x="1131" y="391"/>
                </a:lnTo>
                <a:lnTo>
                  <a:pt x="1129" y="391"/>
                </a:lnTo>
                <a:lnTo>
                  <a:pt x="1127" y="391"/>
                </a:lnTo>
                <a:lnTo>
                  <a:pt x="1126" y="391"/>
                </a:lnTo>
                <a:lnTo>
                  <a:pt x="1125" y="391"/>
                </a:lnTo>
                <a:lnTo>
                  <a:pt x="1124" y="391"/>
                </a:lnTo>
                <a:lnTo>
                  <a:pt x="1123" y="391"/>
                </a:lnTo>
                <a:lnTo>
                  <a:pt x="1122" y="391"/>
                </a:lnTo>
                <a:lnTo>
                  <a:pt x="1120" y="392"/>
                </a:lnTo>
                <a:lnTo>
                  <a:pt x="1122" y="402"/>
                </a:lnTo>
                <a:lnTo>
                  <a:pt x="1121" y="402"/>
                </a:lnTo>
                <a:lnTo>
                  <a:pt x="1120" y="402"/>
                </a:lnTo>
                <a:lnTo>
                  <a:pt x="1119" y="402"/>
                </a:lnTo>
                <a:lnTo>
                  <a:pt x="1118" y="402"/>
                </a:lnTo>
                <a:lnTo>
                  <a:pt x="1117" y="402"/>
                </a:lnTo>
                <a:lnTo>
                  <a:pt x="1116" y="402"/>
                </a:lnTo>
                <a:lnTo>
                  <a:pt x="1115" y="402"/>
                </a:lnTo>
                <a:lnTo>
                  <a:pt x="1114" y="402"/>
                </a:lnTo>
                <a:lnTo>
                  <a:pt x="1112" y="402"/>
                </a:lnTo>
                <a:lnTo>
                  <a:pt x="1112" y="401"/>
                </a:lnTo>
                <a:lnTo>
                  <a:pt x="1108" y="401"/>
                </a:lnTo>
                <a:lnTo>
                  <a:pt x="1108" y="402"/>
                </a:lnTo>
                <a:close/>
                <a:moveTo>
                  <a:pt x="1136" y="550"/>
                </a:moveTo>
                <a:lnTo>
                  <a:pt x="1136" y="551"/>
                </a:lnTo>
                <a:lnTo>
                  <a:pt x="1136" y="552"/>
                </a:lnTo>
                <a:lnTo>
                  <a:pt x="1136" y="553"/>
                </a:lnTo>
                <a:lnTo>
                  <a:pt x="1136" y="556"/>
                </a:lnTo>
                <a:lnTo>
                  <a:pt x="1136" y="557"/>
                </a:lnTo>
                <a:lnTo>
                  <a:pt x="1136" y="559"/>
                </a:lnTo>
                <a:lnTo>
                  <a:pt x="1136" y="560"/>
                </a:lnTo>
                <a:lnTo>
                  <a:pt x="1136" y="562"/>
                </a:lnTo>
                <a:lnTo>
                  <a:pt x="1136" y="563"/>
                </a:lnTo>
                <a:lnTo>
                  <a:pt x="1136" y="564"/>
                </a:lnTo>
                <a:lnTo>
                  <a:pt x="1136" y="566"/>
                </a:lnTo>
                <a:lnTo>
                  <a:pt x="1136" y="567"/>
                </a:lnTo>
                <a:lnTo>
                  <a:pt x="1136" y="568"/>
                </a:lnTo>
                <a:lnTo>
                  <a:pt x="1136" y="569"/>
                </a:lnTo>
                <a:lnTo>
                  <a:pt x="1136" y="571"/>
                </a:lnTo>
                <a:lnTo>
                  <a:pt x="1136" y="572"/>
                </a:lnTo>
                <a:lnTo>
                  <a:pt x="1136" y="574"/>
                </a:lnTo>
                <a:lnTo>
                  <a:pt x="1137" y="575"/>
                </a:lnTo>
                <a:lnTo>
                  <a:pt x="1137" y="576"/>
                </a:lnTo>
                <a:lnTo>
                  <a:pt x="1137" y="577"/>
                </a:lnTo>
                <a:lnTo>
                  <a:pt x="1137" y="578"/>
                </a:lnTo>
                <a:lnTo>
                  <a:pt x="1137" y="579"/>
                </a:lnTo>
                <a:lnTo>
                  <a:pt x="1137" y="580"/>
                </a:lnTo>
                <a:lnTo>
                  <a:pt x="1137" y="580"/>
                </a:lnTo>
                <a:lnTo>
                  <a:pt x="1136" y="581"/>
                </a:lnTo>
                <a:lnTo>
                  <a:pt x="1136" y="582"/>
                </a:lnTo>
                <a:lnTo>
                  <a:pt x="1136" y="583"/>
                </a:lnTo>
                <a:lnTo>
                  <a:pt x="1136" y="585"/>
                </a:lnTo>
                <a:lnTo>
                  <a:pt x="1136" y="586"/>
                </a:lnTo>
                <a:lnTo>
                  <a:pt x="1136" y="588"/>
                </a:lnTo>
                <a:lnTo>
                  <a:pt x="1136" y="589"/>
                </a:lnTo>
                <a:lnTo>
                  <a:pt x="1136" y="590"/>
                </a:lnTo>
                <a:lnTo>
                  <a:pt x="1136" y="591"/>
                </a:lnTo>
                <a:lnTo>
                  <a:pt x="1136" y="592"/>
                </a:lnTo>
                <a:lnTo>
                  <a:pt x="1136" y="593"/>
                </a:lnTo>
                <a:lnTo>
                  <a:pt x="1136" y="594"/>
                </a:lnTo>
                <a:lnTo>
                  <a:pt x="1136" y="596"/>
                </a:lnTo>
                <a:lnTo>
                  <a:pt x="1136" y="597"/>
                </a:lnTo>
                <a:lnTo>
                  <a:pt x="1136" y="598"/>
                </a:lnTo>
                <a:lnTo>
                  <a:pt x="1136" y="599"/>
                </a:lnTo>
                <a:lnTo>
                  <a:pt x="1136" y="600"/>
                </a:lnTo>
                <a:lnTo>
                  <a:pt x="1136" y="604"/>
                </a:lnTo>
                <a:lnTo>
                  <a:pt x="1136" y="604"/>
                </a:lnTo>
                <a:lnTo>
                  <a:pt x="1136" y="605"/>
                </a:lnTo>
                <a:lnTo>
                  <a:pt x="1136" y="607"/>
                </a:lnTo>
                <a:lnTo>
                  <a:pt x="1136" y="608"/>
                </a:lnTo>
                <a:lnTo>
                  <a:pt x="1136" y="609"/>
                </a:lnTo>
                <a:lnTo>
                  <a:pt x="1136" y="610"/>
                </a:lnTo>
                <a:lnTo>
                  <a:pt x="1136" y="611"/>
                </a:lnTo>
                <a:lnTo>
                  <a:pt x="1136" y="612"/>
                </a:lnTo>
                <a:lnTo>
                  <a:pt x="1136" y="613"/>
                </a:lnTo>
                <a:lnTo>
                  <a:pt x="1136" y="616"/>
                </a:lnTo>
                <a:lnTo>
                  <a:pt x="1136" y="616"/>
                </a:lnTo>
                <a:lnTo>
                  <a:pt x="1136" y="617"/>
                </a:lnTo>
                <a:lnTo>
                  <a:pt x="1136" y="618"/>
                </a:lnTo>
                <a:lnTo>
                  <a:pt x="1136" y="622"/>
                </a:lnTo>
                <a:lnTo>
                  <a:pt x="1136" y="624"/>
                </a:lnTo>
                <a:lnTo>
                  <a:pt x="1136" y="627"/>
                </a:lnTo>
                <a:lnTo>
                  <a:pt x="1136" y="630"/>
                </a:lnTo>
                <a:lnTo>
                  <a:pt x="1136" y="632"/>
                </a:lnTo>
                <a:lnTo>
                  <a:pt x="1137" y="633"/>
                </a:lnTo>
                <a:lnTo>
                  <a:pt x="1137" y="634"/>
                </a:lnTo>
                <a:lnTo>
                  <a:pt x="1137" y="635"/>
                </a:lnTo>
                <a:lnTo>
                  <a:pt x="1137" y="636"/>
                </a:lnTo>
                <a:lnTo>
                  <a:pt x="1139" y="635"/>
                </a:lnTo>
                <a:lnTo>
                  <a:pt x="1139" y="636"/>
                </a:lnTo>
                <a:lnTo>
                  <a:pt x="1140" y="636"/>
                </a:lnTo>
                <a:lnTo>
                  <a:pt x="1145" y="635"/>
                </a:lnTo>
                <a:lnTo>
                  <a:pt x="1147" y="635"/>
                </a:lnTo>
                <a:lnTo>
                  <a:pt x="1148" y="635"/>
                </a:lnTo>
                <a:lnTo>
                  <a:pt x="1148" y="635"/>
                </a:lnTo>
                <a:lnTo>
                  <a:pt x="1149" y="635"/>
                </a:lnTo>
                <a:lnTo>
                  <a:pt x="1150" y="635"/>
                </a:lnTo>
                <a:lnTo>
                  <a:pt x="1153" y="635"/>
                </a:lnTo>
                <a:lnTo>
                  <a:pt x="1154" y="635"/>
                </a:lnTo>
                <a:lnTo>
                  <a:pt x="1155" y="635"/>
                </a:lnTo>
                <a:lnTo>
                  <a:pt x="1159" y="635"/>
                </a:lnTo>
                <a:lnTo>
                  <a:pt x="1160" y="635"/>
                </a:lnTo>
                <a:lnTo>
                  <a:pt x="1160" y="635"/>
                </a:lnTo>
                <a:lnTo>
                  <a:pt x="1161" y="635"/>
                </a:lnTo>
                <a:lnTo>
                  <a:pt x="1162" y="635"/>
                </a:lnTo>
                <a:lnTo>
                  <a:pt x="1163" y="635"/>
                </a:lnTo>
                <a:lnTo>
                  <a:pt x="1164" y="635"/>
                </a:lnTo>
                <a:lnTo>
                  <a:pt x="1165" y="635"/>
                </a:lnTo>
                <a:lnTo>
                  <a:pt x="1167" y="635"/>
                </a:lnTo>
                <a:lnTo>
                  <a:pt x="1168" y="635"/>
                </a:lnTo>
                <a:lnTo>
                  <a:pt x="1170" y="635"/>
                </a:lnTo>
                <a:lnTo>
                  <a:pt x="1171" y="635"/>
                </a:lnTo>
                <a:lnTo>
                  <a:pt x="1172" y="635"/>
                </a:lnTo>
                <a:lnTo>
                  <a:pt x="1173" y="635"/>
                </a:lnTo>
                <a:lnTo>
                  <a:pt x="1176" y="635"/>
                </a:lnTo>
                <a:lnTo>
                  <a:pt x="1177" y="635"/>
                </a:lnTo>
                <a:lnTo>
                  <a:pt x="1178" y="635"/>
                </a:lnTo>
                <a:lnTo>
                  <a:pt x="1182" y="635"/>
                </a:lnTo>
                <a:lnTo>
                  <a:pt x="1184" y="635"/>
                </a:lnTo>
                <a:lnTo>
                  <a:pt x="1184" y="635"/>
                </a:lnTo>
                <a:lnTo>
                  <a:pt x="1185" y="635"/>
                </a:lnTo>
                <a:lnTo>
                  <a:pt x="1186" y="635"/>
                </a:lnTo>
                <a:lnTo>
                  <a:pt x="1187" y="635"/>
                </a:lnTo>
                <a:lnTo>
                  <a:pt x="1186" y="634"/>
                </a:lnTo>
                <a:lnTo>
                  <a:pt x="1185" y="632"/>
                </a:lnTo>
                <a:lnTo>
                  <a:pt x="1184" y="631"/>
                </a:lnTo>
                <a:lnTo>
                  <a:pt x="1184" y="630"/>
                </a:lnTo>
                <a:lnTo>
                  <a:pt x="1184" y="629"/>
                </a:lnTo>
                <a:lnTo>
                  <a:pt x="1186" y="629"/>
                </a:lnTo>
                <a:lnTo>
                  <a:pt x="1187" y="629"/>
                </a:lnTo>
                <a:lnTo>
                  <a:pt x="1189" y="629"/>
                </a:lnTo>
                <a:lnTo>
                  <a:pt x="1192" y="629"/>
                </a:lnTo>
                <a:lnTo>
                  <a:pt x="1193" y="629"/>
                </a:lnTo>
                <a:lnTo>
                  <a:pt x="1194" y="629"/>
                </a:lnTo>
                <a:lnTo>
                  <a:pt x="1196" y="629"/>
                </a:lnTo>
                <a:lnTo>
                  <a:pt x="1198" y="629"/>
                </a:lnTo>
                <a:lnTo>
                  <a:pt x="1199" y="629"/>
                </a:lnTo>
                <a:lnTo>
                  <a:pt x="1201" y="629"/>
                </a:lnTo>
                <a:lnTo>
                  <a:pt x="1202" y="629"/>
                </a:lnTo>
                <a:lnTo>
                  <a:pt x="1203" y="629"/>
                </a:lnTo>
                <a:lnTo>
                  <a:pt x="1205" y="629"/>
                </a:lnTo>
                <a:lnTo>
                  <a:pt x="1209" y="629"/>
                </a:lnTo>
                <a:lnTo>
                  <a:pt x="1211" y="629"/>
                </a:lnTo>
                <a:lnTo>
                  <a:pt x="1212" y="629"/>
                </a:lnTo>
                <a:lnTo>
                  <a:pt x="1213" y="629"/>
                </a:lnTo>
                <a:lnTo>
                  <a:pt x="1214" y="629"/>
                </a:lnTo>
                <a:lnTo>
                  <a:pt x="1214" y="628"/>
                </a:lnTo>
                <a:lnTo>
                  <a:pt x="1214" y="628"/>
                </a:lnTo>
                <a:lnTo>
                  <a:pt x="1214" y="627"/>
                </a:lnTo>
                <a:lnTo>
                  <a:pt x="1213" y="627"/>
                </a:lnTo>
                <a:lnTo>
                  <a:pt x="1212" y="627"/>
                </a:lnTo>
                <a:lnTo>
                  <a:pt x="1212" y="626"/>
                </a:lnTo>
                <a:lnTo>
                  <a:pt x="1212" y="625"/>
                </a:lnTo>
                <a:lnTo>
                  <a:pt x="1212" y="624"/>
                </a:lnTo>
                <a:lnTo>
                  <a:pt x="1212" y="623"/>
                </a:lnTo>
                <a:lnTo>
                  <a:pt x="1211" y="623"/>
                </a:lnTo>
                <a:lnTo>
                  <a:pt x="1210" y="623"/>
                </a:lnTo>
                <a:lnTo>
                  <a:pt x="1210" y="622"/>
                </a:lnTo>
                <a:lnTo>
                  <a:pt x="1210" y="621"/>
                </a:lnTo>
                <a:lnTo>
                  <a:pt x="1210" y="620"/>
                </a:lnTo>
                <a:lnTo>
                  <a:pt x="1210" y="619"/>
                </a:lnTo>
                <a:lnTo>
                  <a:pt x="1210" y="617"/>
                </a:lnTo>
                <a:lnTo>
                  <a:pt x="1210" y="616"/>
                </a:lnTo>
                <a:lnTo>
                  <a:pt x="1210" y="616"/>
                </a:lnTo>
                <a:lnTo>
                  <a:pt x="1210" y="615"/>
                </a:lnTo>
                <a:lnTo>
                  <a:pt x="1210" y="614"/>
                </a:lnTo>
                <a:lnTo>
                  <a:pt x="1210" y="613"/>
                </a:lnTo>
                <a:lnTo>
                  <a:pt x="1210" y="612"/>
                </a:lnTo>
                <a:lnTo>
                  <a:pt x="1211" y="612"/>
                </a:lnTo>
                <a:lnTo>
                  <a:pt x="1215" y="612"/>
                </a:lnTo>
                <a:lnTo>
                  <a:pt x="1216" y="612"/>
                </a:lnTo>
                <a:lnTo>
                  <a:pt x="1217" y="612"/>
                </a:lnTo>
                <a:lnTo>
                  <a:pt x="1217" y="611"/>
                </a:lnTo>
                <a:lnTo>
                  <a:pt x="1217" y="610"/>
                </a:lnTo>
                <a:lnTo>
                  <a:pt x="1217" y="607"/>
                </a:lnTo>
                <a:lnTo>
                  <a:pt x="1217" y="604"/>
                </a:lnTo>
                <a:lnTo>
                  <a:pt x="1221" y="597"/>
                </a:lnTo>
                <a:lnTo>
                  <a:pt x="1222" y="597"/>
                </a:lnTo>
                <a:lnTo>
                  <a:pt x="1222" y="596"/>
                </a:lnTo>
                <a:lnTo>
                  <a:pt x="1223" y="596"/>
                </a:lnTo>
                <a:lnTo>
                  <a:pt x="1224" y="596"/>
                </a:lnTo>
                <a:lnTo>
                  <a:pt x="1225" y="601"/>
                </a:lnTo>
                <a:lnTo>
                  <a:pt x="1225" y="602"/>
                </a:lnTo>
                <a:lnTo>
                  <a:pt x="1226" y="602"/>
                </a:lnTo>
                <a:lnTo>
                  <a:pt x="1226" y="604"/>
                </a:lnTo>
                <a:lnTo>
                  <a:pt x="1226" y="605"/>
                </a:lnTo>
                <a:lnTo>
                  <a:pt x="1227" y="607"/>
                </a:lnTo>
                <a:lnTo>
                  <a:pt x="1228" y="610"/>
                </a:lnTo>
                <a:lnTo>
                  <a:pt x="1228" y="611"/>
                </a:lnTo>
                <a:lnTo>
                  <a:pt x="1228" y="612"/>
                </a:lnTo>
                <a:lnTo>
                  <a:pt x="1229" y="614"/>
                </a:lnTo>
                <a:lnTo>
                  <a:pt x="1230" y="617"/>
                </a:lnTo>
                <a:lnTo>
                  <a:pt x="1230" y="618"/>
                </a:lnTo>
                <a:lnTo>
                  <a:pt x="1230" y="620"/>
                </a:lnTo>
                <a:lnTo>
                  <a:pt x="1231" y="624"/>
                </a:lnTo>
                <a:lnTo>
                  <a:pt x="1232" y="626"/>
                </a:lnTo>
                <a:lnTo>
                  <a:pt x="1232" y="628"/>
                </a:lnTo>
                <a:lnTo>
                  <a:pt x="1232" y="631"/>
                </a:lnTo>
                <a:lnTo>
                  <a:pt x="1233" y="630"/>
                </a:lnTo>
                <a:lnTo>
                  <a:pt x="1237" y="630"/>
                </a:lnTo>
                <a:lnTo>
                  <a:pt x="1238" y="630"/>
                </a:lnTo>
                <a:lnTo>
                  <a:pt x="1239" y="630"/>
                </a:lnTo>
                <a:lnTo>
                  <a:pt x="1240" y="630"/>
                </a:lnTo>
                <a:lnTo>
                  <a:pt x="1241" y="630"/>
                </a:lnTo>
                <a:lnTo>
                  <a:pt x="1242" y="630"/>
                </a:lnTo>
                <a:lnTo>
                  <a:pt x="1243" y="630"/>
                </a:lnTo>
                <a:lnTo>
                  <a:pt x="1244" y="630"/>
                </a:lnTo>
                <a:lnTo>
                  <a:pt x="1244" y="631"/>
                </a:lnTo>
                <a:lnTo>
                  <a:pt x="1244" y="633"/>
                </a:lnTo>
                <a:lnTo>
                  <a:pt x="1244" y="634"/>
                </a:lnTo>
                <a:lnTo>
                  <a:pt x="1244" y="634"/>
                </a:lnTo>
                <a:lnTo>
                  <a:pt x="1243" y="634"/>
                </a:lnTo>
                <a:lnTo>
                  <a:pt x="1241" y="634"/>
                </a:lnTo>
                <a:lnTo>
                  <a:pt x="1240" y="635"/>
                </a:lnTo>
                <a:lnTo>
                  <a:pt x="1239" y="635"/>
                </a:lnTo>
                <a:lnTo>
                  <a:pt x="1238" y="635"/>
                </a:lnTo>
                <a:lnTo>
                  <a:pt x="1237" y="635"/>
                </a:lnTo>
                <a:lnTo>
                  <a:pt x="1236" y="635"/>
                </a:lnTo>
                <a:lnTo>
                  <a:pt x="1235" y="635"/>
                </a:lnTo>
                <a:lnTo>
                  <a:pt x="1234" y="635"/>
                </a:lnTo>
                <a:lnTo>
                  <a:pt x="1233" y="635"/>
                </a:lnTo>
                <a:lnTo>
                  <a:pt x="1232" y="635"/>
                </a:lnTo>
                <a:lnTo>
                  <a:pt x="1234" y="642"/>
                </a:lnTo>
                <a:lnTo>
                  <a:pt x="1235" y="642"/>
                </a:lnTo>
                <a:lnTo>
                  <a:pt x="1236" y="642"/>
                </a:lnTo>
                <a:lnTo>
                  <a:pt x="1237" y="641"/>
                </a:lnTo>
                <a:lnTo>
                  <a:pt x="1238" y="641"/>
                </a:lnTo>
                <a:lnTo>
                  <a:pt x="1239" y="641"/>
                </a:lnTo>
                <a:lnTo>
                  <a:pt x="1240" y="641"/>
                </a:lnTo>
                <a:lnTo>
                  <a:pt x="1241" y="641"/>
                </a:lnTo>
                <a:lnTo>
                  <a:pt x="1242" y="641"/>
                </a:lnTo>
                <a:lnTo>
                  <a:pt x="1243" y="641"/>
                </a:lnTo>
                <a:lnTo>
                  <a:pt x="1244" y="641"/>
                </a:lnTo>
                <a:lnTo>
                  <a:pt x="1244" y="641"/>
                </a:lnTo>
                <a:lnTo>
                  <a:pt x="1245" y="641"/>
                </a:lnTo>
                <a:lnTo>
                  <a:pt x="1246" y="641"/>
                </a:lnTo>
                <a:lnTo>
                  <a:pt x="1247" y="641"/>
                </a:lnTo>
                <a:lnTo>
                  <a:pt x="1248" y="641"/>
                </a:lnTo>
                <a:lnTo>
                  <a:pt x="1249" y="641"/>
                </a:lnTo>
                <a:lnTo>
                  <a:pt x="1250" y="641"/>
                </a:lnTo>
                <a:lnTo>
                  <a:pt x="1251" y="641"/>
                </a:lnTo>
                <a:lnTo>
                  <a:pt x="1252" y="641"/>
                </a:lnTo>
                <a:lnTo>
                  <a:pt x="1253" y="641"/>
                </a:lnTo>
                <a:lnTo>
                  <a:pt x="1254" y="641"/>
                </a:lnTo>
                <a:lnTo>
                  <a:pt x="1255" y="641"/>
                </a:lnTo>
                <a:lnTo>
                  <a:pt x="1256" y="641"/>
                </a:lnTo>
                <a:lnTo>
                  <a:pt x="1256" y="641"/>
                </a:lnTo>
                <a:lnTo>
                  <a:pt x="1257" y="641"/>
                </a:lnTo>
                <a:lnTo>
                  <a:pt x="1258" y="641"/>
                </a:lnTo>
                <a:lnTo>
                  <a:pt x="1259" y="641"/>
                </a:lnTo>
                <a:lnTo>
                  <a:pt x="1260" y="641"/>
                </a:lnTo>
                <a:lnTo>
                  <a:pt x="1263" y="641"/>
                </a:lnTo>
                <a:lnTo>
                  <a:pt x="1262" y="640"/>
                </a:lnTo>
                <a:lnTo>
                  <a:pt x="1260" y="637"/>
                </a:lnTo>
                <a:lnTo>
                  <a:pt x="1260" y="636"/>
                </a:lnTo>
                <a:lnTo>
                  <a:pt x="1259" y="635"/>
                </a:lnTo>
                <a:lnTo>
                  <a:pt x="1259" y="634"/>
                </a:lnTo>
                <a:lnTo>
                  <a:pt x="1258" y="634"/>
                </a:lnTo>
                <a:lnTo>
                  <a:pt x="1258" y="633"/>
                </a:lnTo>
                <a:lnTo>
                  <a:pt x="1258" y="632"/>
                </a:lnTo>
                <a:lnTo>
                  <a:pt x="1257" y="632"/>
                </a:lnTo>
                <a:lnTo>
                  <a:pt x="1257" y="631"/>
                </a:lnTo>
                <a:lnTo>
                  <a:pt x="1257" y="630"/>
                </a:lnTo>
                <a:lnTo>
                  <a:pt x="1257" y="629"/>
                </a:lnTo>
                <a:lnTo>
                  <a:pt x="1257" y="628"/>
                </a:lnTo>
                <a:lnTo>
                  <a:pt x="1257" y="628"/>
                </a:lnTo>
                <a:lnTo>
                  <a:pt x="1257" y="627"/>
                </a:lnTo>
                <a:lnTo>
                  <a:pt x="1257" y="626"/>
                </a:lnTo>
                <a:lnTo>
                  <a:pt x="1257" y="625"/>
                </a:lnTo>
                <a:lnTo>
                  <a:pt x="1257" y="624"/>
                </a:lnTo>
                <a:lnTo>
                  <a:pt x="1257" y="623"/>
                </a:lnTo>
                <a:lnTo>
                  <a:pt x="1257" y="622"/>
                </a:lnTo>
                <a:lnTo>
                  <a:pt x="1257" y="621"/>
                </a:lnTo>
                <a:lnTo>
                  <a:pt x="1257" y="620"/>
                </a:lnTo>
                <a:lnTo>
                  <a:pt x="1257" y="619"/>
                </a:lnTo>
                <a:lnTo>
                  <a:pt x="1257" y="616"/>
                </a:lnTo>
                <a:lnTo>
                  <a:pt x="1257" y="616"/>
                </a:lnTo>
                <a:lnTo>
                  <a:pt x="1258" y="616"/>
                </a:lnTo>
                <a:lnTo>
                  <a:pt x="1258" y="615"/>
                </a:lnTo>
                <a:lnTo>
                  <a:pt x="1258" y="614"/>
                </a:lnTo>
                <a:lnTo>
                  <a:pt x="1258" y="612"/>
                </a:lnTo>
                <a:lnTo>
                  <a:pt x="1258" y="611"/>
                </a:lnTo>
                <a:lnTo>
                  <a:pt x="1258" y="610"/>
                </a:lnTo>
                <a:lnTo>
                  <a:pt x="1258" y="608"/>
                </a:lnTo>
                <a:lnTo>
                  <a:pt x="1258" y="606"/>
                </a:lnTo>
                <a:lnTo>
                  <a:pt x="1258" y="605"/>
                </a:lnTo>
                <a:lnTo>
                  <a:pt x="1258" y="604"/>
                </a:lnTo>
                <a:lnTo>
                  <a:pt x="1258" y="603"/>
                </a:lnTo>
                <a:lnTo>
                  <a:pt x="1258" y="602"/>
                </a:lnTo>
                <a:lnTo>
                  <a:pt x="1258" y="601"/>
                </a:lnTo>
                <a:lnTo>
                  <a:pt x="1258" y="600"/>
                </a:lnTo>
                <a:lnTo>
                  <a:pt x="1258" y="599"/>
                </a:lnTo>
                <a:lnTo>
                  <a:pt x="1258" y="597"/>
                </a:lnTo>
                <a:lnTo>
                  <a:pt x="1258" y="596"/>
                </a:lnTo>
                <a:lnTo>
                  <a:pt x="1258" y="595"/>
                </a:lnTo>
                <a:lnTo>
                  <a:pt x="1258" y="594"/>
                </a:lnTo>
                <a:lnTo>
                  <a:pt x="1258" y="592"/>
                </a:lnTo>
                <a:lnTo>
                  <a:pt x="1258" y="592"/>
                </a:lnTo>
                <a:lnTo>
                  <a:pt x="1258" y="591"/>
                </a:lnTo>
                <a:lnTo>
                  <a:pt x="1258" y="589"/>
                </a:lnTo>
                <a:lnTo>
                  <a:pt x="1258" y="585"/>
                </a:lnTo>
                <a:lnTo>
                  <a:pt x="1258" y="584"/>
                </a:lnTo>
                <a:lnTo>
                  <a:pt x="1258" y="582"/>
                </a:lnTo>
                <a:lnTo>
                  <a:pt x="1258" y="580"/>
                </a:lnTo>
                <a:lnTo>
                  <a:pt x="1257" y="574"/>
                </a:lnTo>
                <a:lnTo>
                  <a:pt x="1257" y="569"/>
                </a:lnTo>
                <a:lnTo>
                  <a:pt x="1257" y="566"/>
                </a:lnTo>
                <a:lnTo>
                  <a:pt x="1257" y="561"/>
                </a:lnTo>
                <a:lnTo>
                  <a:pt x="1257" y="558"/>
                </a:lnTo>
                <a:lnTo>
                  <a:pt x="1257" y="550"/>
                </a:lnTo>
                <a:lnTo>
                  <a:pt x="1256" y="549"/>
                </a:lnTo>
                <a:lnTo>
                  <a:pt x="1256" y="546"/>
                </a:lnTo>
                <a:lnTo>
                  <a:pt x="1256" y="545"/>
                </a:lnTo>
                <a:lnTo>
                  <a:pt x="1256" y="544"/>
                </a:lnTo>
                <a:lnTo>
                  <a:pt x="1256" y="543"/>
                </a:lnTo>
                <a:lnTo>
                  <a:pt x="1256" y="542"/>
                </a:lnTo>
                <a:lnTo>
                  <a:pt x="1256" y="541"/>
                </a:lnTo>
                <a:lnTo>
                  <a:pt x="1256" y="539"/>
                </a:lnTo>
                <a:lnTo>
                  <a:pt x="1256" y="537"/>
                </a:lnTo>
                <a:lnTo>
                  <a:pt x="1256" y="533"/>
                </a:lnTo>
                <a:lnTo>
                  <a:pt x="1256" y="525"/>
                </a:lnTo>
                <a:lnTo>
                  <a:pt x="1256" y="517"/>
                </a:lnTo>
                <a:lnTo>
                  <a:pt x="1256" y="508"/>
                </a:lnTo>
                <a:lnTo>
                  <a:pt x="1256" y="501"/>
                </a:lnTo>
                <a:lnTo>
                  <a:pt x="1256" y="500"/>
                </a:lnTo>
                <a:lnTo>
                  <a:pt x="1256" y="499"/>
                </a:lnTo>
                <a:lnTo>
                  <a:pt x="1256" y="498"/>
                </a:lnTo>
                <a:lnTo>
                  <a:pt x="1256" y="497"/>
                </a:lnTo>
                <a:lnTo>
                  <a:pt x="1255" y="496"/>
                </a:lnTo>
                <a:lnTo>
                  <a:pt x="1255" y="496"/>
                </a:lnTo>
                <a:lnTo>
                  <a:pt x="1252" y="496"/>
                </a:lnTo>
                <a:lnTo>
                  <a:pt x="1249" y="496"/>
                </a:lnTo>
                <a:lnTo>
                  <a:pt x="1248" y="496"/>
                </a:lnTo>
                <a:lnTo>
                  <a:pt x="1247" y="496"/>
                </a:lnTo>
                <a:lnTo>
                  <a:pt x="1247" y="499"/>
                </a:lnTo>
                <a:lnTo>
                  <a:pt x="1247" y="500"/>
                </a:lnTo>
                <a:lnTo>
                  <a:pt x="1244" y="500"/>
                </a:lnTo>
                <a:lnTo>
                  <a:pt x="1242" y="500"/>
                </a:lnTo>
                <a:lnTo>
                  <a:pt x="1241" y="500"/>
                </a:lnTo>
                <a:lnTo>
                  <a:pt x="1240" y="500"/>
                </a:lnTo>
                <a:lnTo>
                  <a:pt x="1239" y="500"/>
                </a:lnTo>
                <a:lnTo>
                  <a:pt x="1238" y="500"/>
                </a:lnTo>
                <a:lnTo>
                  <a:pt x="1235" y="500"/>
                </a:lnTo>
                <a:lnTo>
                  <a:pt x="1232" y="500"/>
                </a:lnTo>
                <a:lnTo>
                  <a:pt x="1231" y="500"/>
                </a:lnTo>
                <a:lnTo>
                  <a:pt x="1229" y="500"/>
                </a:lnTo>
                <a:lnTo>
                  <a:pt x="1229" y="499"/>
                </a:lnTo>
                <a:lnTo>
                  <a:pt x="1229" y="498"/>
                </a:lnTo>
                <a:lnTo>
                  <a:pt x="1229" y="497"/>
                </a:lnTo>
                <a:lnTo>
                  <a:pt x="1229" y="496"/>
                </a:lnTo>
                <a:lnTo>
                  <a:pt x="1228" y="496"/>
                </a:lnTo>
                <a:lnTo>
                  <a:pt x="1228" y="493"/>
                </a:lnTo>
                <a:lnTo>
                  <a:pt x="1226" y="493"/>
                </a:lnTo>
                <a:lnTo>
                  <a:pt x="1224" y="493"/>
                </a:lnTo>
                <a:lnTo>
                  <a:pt x="1224" y="492"/>
                </a:lnTo>
                <a:lnTo>
                  <a:pt x="1221" y="492"/>
                </a:lnTo>
                <a:lnTo>
                  <a:pt x="1220" y="492"/>
                </a:lnTo>
                <a:lnTo>
                  <a:pt x="1214" y="493"/>
                </a:lnTo>
                <a:lnTo>
                  <a:pt x="1212" y="493"/>
                </a:lnTo>
                <a:lnTo>
                  <a:pt x="1208" y="493"/>
                </a:lnTo>
                <a:lnTo>
                  <a:pt x="1204" y="493"/>
                </a:lnTo>
                <a:lnTo>
                  <a:pt x="1202" y="494"/>
                </a:lnTo>
                <a:lnTo>
                  <a:pt x="1200" y="495"/>
                </a:lnTo>
                <a:lnTo>
                  <a:pt x="1200" y="496"/>
                </a:lnTo>
                <a:lnTo>
                  <a:pt x="1200" y="496"/>
                </a:lnTo>
                <a:lnTo>
                  <a:pt x="1201" y="498"/>
                </a:lnTo>
                <a:lnTo>
                  <a:pt x="1201" y="499"/>
                </a:lnTo>
                <a:lnTo>
                  <a:pt x="1202" y="499"/>
                </a:lnTo>
                <a:lnTo>
                  <a:pt x="1203" y="499"/>
                </a:lnTo>
                <a:lnTo>
                  <a:pt x="1203" y="500"/>
                </a:lnTo>
                <a:lnTo>
                  <a:pt x="1203" y="502"/>
                </a:lnTo>
                <a:lnTo>
                  <a:pt x="1203" y="504"/>
                </a:lnTo>
                <a:lnTo>
                  <a:pt x="1204" y="505"/>
                </a:lnTo>
                <a:lnTo>
                  <a:pt x="1204" y="506"/>
                </a:lnTo>
                <a:lnTo>
                  <a:pt x="1202" y="506"/>
                </a:lnTo>
                <a:lnTo>
                  <a:pt x="1201" y="506"/>
                </a:lnTo>
                <a:lnTo>
                  <a:pt x="1200" y="506"/>
                </a:lnTo>
                <a:lnTo>
                  <a:pt x="1199" y="506"/>
                </a:lnTo>
                <a:lnTo>
                  <a:pt x="1198" y="507"/>
                </a:lnTo>
                <a:lnTo>
                  <a:pt x="1197" y="507"/>
                </a:lnTo>
                <a:lnTo>
                  <a:pt x="1196" y="507"/>
                </a:lnTo>
                <a:lnTo>
                  <a:pt x="1196" y="507"/>
                </a:lnTo>
                <a:lnTo>
                  <a:pt x="1195" y="507"/>
                </a:lnTo>
                <a:lnTo>
                  <a:pt x="1194" y="507"/>
                </a:lnTo>
                <a:lnTo>
                  <a:pt x="1194" y="508"/>
                </a:lnTo>
                <a:lnTo>
                  <a:pt x="1193" y="508"/>
                </a:lnTo>
                <a:lnTo>
                  <a:pt x="1192" y="508"/>
                </a:lnTo>
                <a:lnTo>
                  <a:pt x="1191" y="508"/>
                </a:lnTo>
                <a:lnTo>
                  <a:pt x="1190" y="508"/>
                </a:lnTo>
                <a:lnTo>
                  <a:pt x="1189" y="508"/>
                </a:lnTo>
                <a:lnTo>
                  <a:pt x="1188" y="508"/>
                </a:lnTo>
                <a:lnTo>
                  <a:pt x="1187" y="508"/>
                </a:lnTo>
                <a:lnTo>
                  <a:pt x="1186" y="508"/>
                </a:lnTo>
                <a:lnTo>
                  <a:pt x="1186" y="508"/>
                </a:lnTo>
                <a:lnTo>
                  <a:pt x="1186" y="510"/>
                </a:lnTo>
                <a:lnTo>
                  <a:pt x="1186" y="512"/>
                </a:lnTo>
                <a:lnTo>
                  <a:pt x="1186" y="513"/>
                </a:lnTo>
                <a:lnTo>
                  <a:pt x="1182" y="513"/>
                </a:lnTo>
                <a:lnTo>
                  <a:pt x="1182" y="512"/>
                </a:lnTo>
                <a:lnTo>
                  <a:pt x="1182" y="511"/>
                </a:lnTo>
                <a:lnTo>
                  <a:pt x="1182" y="510"/>
                </a:lnTo>
                <a:lnTo>
                  <a:pt x="1182" y="509"/>
                </a:lnTo>
                <a:lnTo>
                  <a:pt x="1182" y="508"/>
                </a:lnTo>
                <a:lnTo>
                  <a:pt x="1182" y="508"/>
                </a:lnTo>
                <a:lnTo>
                  <a:pt x="1180" y="508"/>
                </a:lnTo>
                <a:lnTo>
                  <a:pt x="1179" y="508"/>
                </a:lnTo>
                <a:lnTo>
                  <a:pt x="1177" y="508"/>
                </a:lnTo>
                <a:lnTo>
                  <a:pt x="1176" y="508"/>
                </a:lnTo>
                <a:lnTo>
                  <a:pt x="1176" y="508"/>
                </a:lnTo>
                <a:lnTo>
                  <a:pt x="1173" y="508"/>
                </a:lnTo>
                <a:lnTo>
                  <a:pt x="1172" y="508"/>
                </a:lnTo>
                <a:lnTo>
                  <a:pt x="1172" y="508"/>
                </a:lnTo>
                <a:lnTo>
                  <a:pt x="1172" y="509"/>
                </a:lnTo>
                <a:lnTo>
                  <a:pt x="1172" y="510"/>
                </a:lnTo>
                <a:lnTo>
                  <a:pt x="1172" y="511"/>
                </a:lnTo>
                <a:lnTo>
                  <a:pt x="1172" y="512"/>
                </a:lnTo>
                <a:lnTo>
                  <a:pt x="1172" y="513"/>
                </a:lnTo>
                <a:lnTo>
                  <a:pt x="1172" y="514"/>
                </a:lnTo>
                <a:lnTo>
                  <a:pt x="1172" y="515"/>
                </a:lnTo>
                <a:lnTo>
                  <a:pt x="1172" y="516"/>
                </a:lnTo>
                <a:lnTo>
                  <a:pt x="1172" y="518"/>
                </a:lnTo>
                <a:lnTo>
                  <a:pt x="1172" y="518"/>
                </a:lnTo>
                <a:lnTo>
                  <a:pt x="1172" y="519"/>
                </a:lnTo>
                <a:lnTo>
                  <a:pt x="1172" y="520"/>
                </a:lnTo>
                <a:lnTo>
                  <a:pt x="1172" y="520"/>
                </a:lnTo>
                <a:lnTo>
                  <a:pt x="1172" y="521"/>
                </a:lnTo>
                <a:lnTo>
                  <a:pt x="1172" y="522"/>
                </a:lnTo>
                <a:lnTo>
                  <a:pt x="1172" y="524"/>
                </a:lnTo>
                <a:lnTo>
                  <a:pt x="1172" y="526"/>
                </a:lnTo>
                <a:lnTo>
                  <a:pt x="1172" y="528"/>
                </a:lnTo>
                <a:lnTo>
                  <a:pt x="1172" y="529"/>
                </a:lnTo>
                <a:lnTo>
                  <a:pt x="1172" y="530"/>
                </a:lnTo>
                <a:lnTo>
                  <a:pt x="1172" y="531"/>
                </a:lnTo>
                <a:lnTo>
                  <a:pt x="1172" y="532"/>
                </a:lnTo>
                <a:lnTo>
                  <a:pt x="1172" y="532"/>
                </a:lnTo>
                <a:lnTo>
                  <a:pt x="1172" y="533"/>
                </a:lnTo>
                <a:lnTo>
                  <a:pt x="1172" y="534"/>
                </a:lnTo>
                <a:lnTo>
                  <a:pt x="1172" y="535"/>
                </a:lnTo>
                <a:lnTo>
                  <a:pt x="1172" y="536"/>
                </a:lnTo>
                <a:lnTo>
                  <a:pt x="1172" y="537"/>
                </a:lnTo>
                <a:lnTo>
                  <a:pt x="1172" y="538"/>
                </a:lnTo>
                <a:lnTo>
                  <a:pt x="1172" y="539"/>
                </a:lnTo>
                <a:lnTo>
                  <a:pt x="1172" y="544"/>
                </a:lnTo>
                <a:lnTo>
                  <a:pt x="1172" y="544"/>
                </a:lnTo>
                <a:lnTo>
                  <a:pt x="1171" y="544"/>
                </a:lnTo>
                <a:lnTo>
                  <a:pt x="1170" y="544"/>
                </a:lnTo>
                <a:lnTo>
                  <a:pt x="1169" y="544"/>
                </a:lnTo>
                <a:lnTo>
                  <a:pt x="1168" y="544"/>
                </a:lnTo>
                <a:lnTo>
                  <a:pt x="1167" y="544"/>
                </a:lnTo>
                <a:lnTo>
                  <a:pt x="1166" y="544"/>
                </a:lnTo>
                <a:lnTo>
                  <a:pt x="1165" y="544"/>
                </a:lnTo>
                <a:lnTo>
                  <a:pt x="1164" y="544"/>
                </a:lnTo>
                <a:lnTo>
                  <a:pt x="1163" y="544"/>
                </a:lnTo>
                <a:lnTo>
                  <a:pt x="1162" y="544"/>
                </a:lnTo>
                <a:lnTo>
                  <a:pt x="1161" y="544"/>
                </a:lnTo>
                <a:lnTo>
                  <a:pt x="1160" y="544"/>
                </a:lnTo>
                <a:lnTo>
                  <a:pt x="1160" y="544"/>
                </a:lnTo>
                <a:lnTo>
                  <a:pt x="1159" y="544"/>
                </a:lnTo>
                <a:lnTo>
                  <a:pt x="1158" y="544"/>
                </a:lnTo>
                <a:lnTo>
                  <a:pt x="1157" y="544"/>
                </a:lnTo>
                <a:lnTo>
                  <a:pt x="1156" y="544"/>
                </a:lnTo>
                <a:lnTo>
                  <a:pt x="1155" y="544"/>
                </a:lnTo>
                <a:lnTo>
                  <a:pt x="1154" y="544"/>
                </a:lnTo>
                <a:lnTo>
                  <a:pt x="1153" y="544"/>
                </a:lnTo>
                <a:lnTo>
                  <a:pt x="1152" y="544"/>
                </a:lnTo>
                <a:lnTo>
                  <a:pt x="1151" y="544"/>
                </a:lnTo>
                <a:lnTo>
                  <a:pt x="1150" y="544"/>
                </a:lnTo>
                <a:lnTo>
                  <a:pt x="1149" y="544"/>
                </a:lnTo>
                <a:lnTo>
                  <a:pt x="1148" y="544"/>
                </a:lnTo>
                <a:lnTo>
                  <a:pt x="1148" y="544"/>
                </a:lnTo>
                <a:lnTo>
                  <a:pt x="1147" y="544"/>
                </a:lnTo>
                <a:lnTo>
                  <a:pt x="1146" y="544"/>
                </a:lnTo>
                <a:lnTo>
                  <a:pt x="1145" y="544"/>
                </a:lnTo>
                <a:lnTo>
                  <a:pt x="1142" y="545"/>
                </a:lnTo>
                <a:lnTo>
                  <a:pt x="1141" y="545"/>
                </a:lnTo>
                <a:lnTo>
                  <a:pt x="1138" y="545"/>
                </a:lnTo>
                <a:lnTo>
                  <a:pt x="1136" y="545"/>
                </a:lnTo>
                <a:lnTo>
                  <a:pt x="1136" y="546"/>
                </a:lnTo>
                <a:lnTo>
                  <a:pt x="1136" y="548"/>
                </a:lnTo>
                <a:lnTo>
                  <a:pt x="1136" y="550"/>
                </a:lnTo>
                <a:close/>
                <a:moveTo>
                  <a:pt x="1152" y="430"/>
                </a:moveTo>
                <a:lnTo>
                  <a:pt x="1153" y="430"/>
                </a:lnTo>
                <a:lnTo>
                  <a:pt x="1152" y="430"/>
                </a:lnTo>
                <a:close/>
                <a:moveTo>
                  <a:pt x="1193" y="464"/>
                </a:moveTo>
                <a:lnTo>
                  <a:pt x="1193" y="465"/>
                </a:lnTo>
                <a:lnTo>
                  <a:pt x="1193" y="468"/>
                </a:lnTo>
                <a:lnTo>
                  <a:pt x="1195" y="472"/>
                </a:lnTo>
                <a:lnTo>
                  <a:pt x="1196" y="476"/>
                </a:lnTo>
                <a:lnTo>
                  <a:pt x="1196" y="480"/>
                </a:lnTo>
                <a:lnTo>
                  <a:pt x="1196" y="482"/>
                </a:lnTo>
                <a:lnTo>
                  <a:pt x="1197" y="484"/>
                </a:lnTo>
                <a:lnTo>
                  <a:pt x="1197" y="485"/>
                </a:lnTo>
                <a:lnTo>
                  <a:pt x="1198" y="487"/>
                </a:lnTo>
                <a:lnTo>
                  <a:pt x="1198" y="488"/>
                </a:lnTo>
                <a:lnTo>
                  <a:pt x="1198" y="490"/>
                </a:lnTo>
                <a:lnTo>
                  <a:pt x="1199" y="490"/>
                </a:lnTo>
                <a:lnTo>
                  <a:pt x="1201" y="490"/>
                </a:lnTo>
                <a:lnTo>
                  <a:pt x="1204" y="490"/>
                </a:lnTo>
                <a:lnTo>
                  <a:pt x="1208" y="490"/>
                </a:lnTo>
                <a:lnTo>
                  <a:pt x="1213" y="490"/>
                </a:lnTo>
                <a:lnTo>
                  <a:pt x="1214" y="490"/>
                </a:lnTo>
                <a:lnTo>
                  <a:pt x="1215" y="490"/>
                </a:lnTo>
                <a:lnTo>
                  <a:pt x="1216" y="490"/>
                </a:lnTo>
                <a:lnTo>
                  <a:pt x="1217" y="490"/>
                </a:lnTo>
                <a:lnTo>
                  <a:pt x="1218" y="490"/>
                </a:lnTo>
                <a:lnTo>
                  <a:pt x="1219" y="490"/>
                </a:lnTo>
                <a:lnTo>
                  <a:pt x="1220" y="490"/>
                </a:lnTo>
                <a:lnTo>
                  <a:pt x="1221" y="490"/>
                </a:lnTo>
                <a:lnTo>
                  <a:pt x="1225" y="489"/>
                </a:lnTo>
                <a:lnTo>
                  <a:pt x="1226" y="489"/>
                </a:lnTo>
                <a:lnTo>
                  <a:pt x="1226" y="490"/>
                </a:lnTo>
                <a:lnTo>
                  <a:pt x="1227" y="489"/>
                </a:lnTo>
                <a:lnTo>
                  <a:pt x="1228" y="489"/>
                </a:lnTo>
                <a:lnTo>
                  <a:pt x="1228" y="485"/>
                </a:lnTo>
                <a:lnTo>
                  <a:pt x="1228" y="484"/>
                </a:lnTo>
                <a:lnTo>
                  <a:pt x="1228" y="482"/>
                </a:lnTo>
                <a:lnTo>
                  <a:pt x="1228" y="480"/>
                </a:lnTo>
                <a:lnTo>
                  <a:pt x="1228" y="479"/>
                </a:lnTo>
                <a:lnTo>
                  <a:pt x="1228" y="477"/>
                </a:lnTo>
                <a:lnTo>
                  <a:pt x="1228" y="476"/>
                </a:lnTo>
                <a:lnTo>
                  <a:pt x="1228" y="475"/>
                </a:lnTo>
                <a:lnTo>
                  <a:pt x="1228" y="473"/>
                </a:lnTo>
                <a:lnTo>
                  <a:pt x="1227" y="464"/>
                </a:lnTo>
                <a:lnTo>
                  <a:pt x="1227" y="463"/>
                </a:lnTo>
                <a:lnTo>
                  <a:pt x="1227" y="462"/>
                </a:lnTo>
                <a:lnTo>
                  <a:pt x="1226" y="462"/>
                </a:lnTo>
                <a:lnTo>
                  <a:pt x="1226" y="463"/>
                </a:lnTo>
                <a:lnTo>
                  <a:pt x="1224" y="463"/>
                </a:lnTo>
                <a:lnTo>
                  <a:pt x="1221" y="463"/>
                </a:lnTo>
                <a:lnTo>
                  <a:pt x="1220" y="463"/>
                </a:lnTo>
                <a:lnTo>
                  <a:pt x="1220" y="462"/>
                </a:lnTo>
                <a:lnTo>
                  <a:pt x="1219" y="462"/>
                </a:lnTo>
                <a:lnTo>
                  <a:pt x="1218" y="462"/>
                </a:lnTo>
                <a:lnTo>
                  <a:pt x="1213" y="462"/>
                </a:lnTo>
                <a:lnTo>
                  <a:pt x="1211" y="462"/>
                </a:lnTo>
                <a:lnTo>
                  <a:pt x="1209" y="462"/>
                </a:lnTo>
                <a:lnTo>
                  <a:pt x="1208" y="462"/>
                </a:lnTo>
                <a:lnTo>
                  <a:pt x="1207" y="462"/>
                </a:lnTo>
                <a:lnTo>
                  <a:pt x="1206" y="462"/>
                </a:lnTo>
                <a:lnTo>
                  <a:pt x="1205" y="462"/>
                </a:lnTo>
                <a:lnTo>
                  <a:pt x="1204" y="462"/>
                </a:lnTo>
                <a:lnTo>
                  <a:pt x="1202" y="462"/>
                </a:lnTo>
                <a:lnTo>
                  <a:pt x="1201" y="462"/>
                </a:lnTo>
                <a:lnTo>
                  <a:pt x="1199" y="462"/>
                </a:lnTo>
                <a:lnTo>
                  <a:pt x="1198" y="462"/>
                </a:lnTo>
                <a:lnTo>
                  <a:pt x="1197" y="462"/>
                </a:lnTo>
                <a:lnTo>
                  <a:pt x="1196" y="462"/>
                </a:lnTo>
                <a:lnTo>
                  <a:pt x="1196" y="462"/>
                </a:lnTo>
                <a:lnTo>
                  <a:pt x="1195" y="462"/>
                </a:lnTo>
                <a:lnTo>
                  <a:pt x="1194" y="462"/>
                </a:lnTo>
                <a:lnTo>
                  <a:pt x="1193" y="462"/>
                </a:lnTo>
                <a:lnTo>
                  <a:pt x="1193" y="463"/>
                </a:lnTo>
                <a:lnTo>
                  <a:pt x="1193" y="464"/>
                </a:lnTo>
                <a:close/>
                <a:moveTo>
                  <a:pt x="1228" y="463"/>
                </a:moveTo>
                <a:lnTo>
                  <a:pt x="1228" y="465"/>
                </a:lnTo>
                <a:lnTo>
                  <a:pt x="1228" y="471"/>
                </a:lnTo>
                <a:lnTo>
                  <a:pt x="1228" y="475"/>
                </a:lnTo>
                <a:lnTo>
                  <a:pt x="1229" y="475"/>
                </a:lnTo>
                <a:lnTo>
                  <a:pt x="1229" y="476"/>
                </a:lnTo>
                <a:lnTo>
                  <a:pt x="1230" y="476"/>
                </a:lnTo>
                <a:lnTo>
                  <a:pt x="1231" y="476"/>
                </a:lnTo>
                <a:lnTo>
                  <a:pt x="1232" y="476"/>
                </a:lnTo>
                <a:lnTo>
                  <a:pt x="1232" y="476"/>
                </a:lnTo>
                <a:lnTo>
                  <a:pt x="1233" y="476"/>
                </a:lnTo>
                <a:lnTo>
                  <a:pt x="1233" y="477"/>
                </a:lnTo>
                <a:lnTo>
                  <a:pt x="1234" y="477"/>
                </a:lnTo>
                <a:lnTo>
                  <a:pt x="1236" y="477"/>
                </a:lnTo>
                <a:lnTo>
                  <a:pt x="1238" y="478"/>
                </a:lnTo>
                <a:lnTo>
                  <a:pt x="1238" y="477"/>
                </a:lnTo>
                <a:lnTo>
                  <a:pt x="1238" y="476"/>
                </a:lnTo>
                <a:lnTo>
                  <a:pt x="1239" y="476"/>
                </a:lnTo>
                <a:lnTo>
                  <a:pt x="1239" y="475"/>
                </a:lnTo>
                <a:lnTo>
                  <a:pt x="1239" y="474"/>
                </a:lnTo>
                <a:lnTo>
                  <a:pt x="1239" y="473"/>
                </a:lnTo>
                <a:lnTo>
                  <a:pt x="1239" y="472"/>
                </a:lnTo>
                <a:lnTo>
                  <a:pt x="1238" y="472"/>
                </a:lnTo>
                <a:lnTo>
                  <a:pt x="1237" y="472"/>
                </a:lnTo>
                <a:lnTo>
                  <a:pt x="1237" y="468"/>
                </a:lnTo>
                <a:lnTo>
                  <a:pt x="1239" y="468"/>
                </a:lnTo>
                <a:lnTo>
                  <a:pt x="1239" y="469"/>
                </a:lnTo>
                <a:lnTo>
                  <a:pt x="1239" y="470"/>
                </a:lnTo>
                <a:lnTo>
                  <a:pt x="1239" y="471"/>
                </a:lnTo>
                <a:lnTo>
                  <a:pt x="1239" y="472"/>
                </a:lnTo>
                <a:lnTo>
                  <a:pt x="1239" y="473"/>
                </a:lnTo>
                <a:lnTo>
                  <a:pt x="1239" y="474"/>
                </a:lnTo>
                <a:lnTo>
                  <a:pt x="1239" y="475"/>
                </a:lnTo>
                <a:lnTo>
                  <a:pt x="1239" y="476"/>
                </a:lnTo>
                <a:lnTo>
                  <a:pt x="1239" y="477"/>
                </a:lnTo>
                <a:lnTo>
                  <a:pt x="1238" y="478"/>
                </a:lnTo>
                <a:lnTo>
                  <a:pt x="1239" y="478"/>
                </a:lnTo>
                <a:lnTo>
                  <a:pt x="1240" y="478"/>
                </a:lnTo>
                <a:lnTo>
                  <a:pt x="1241" y="478"/>
                </a:lnTo>
                <a:lnTo>
                  <a:pt x="1241" y="479"/>
                </a:lnTo>
                <a:lnTo>
                  <a:pt x="1242" y="479"/>
                </a:lnTo>
                <a:lnTo>
                  <a:pt x="1242" y="480"/>
                </a:lnTo>
                <a:lnTo>
                  <a:pt x="1243" y="480"/>
                </a:lnTo>
                <a:lnTo>
                  <a:pt x="1243" y="481"/>
                </a:lnTo>
                <a:lnTo>
                  <a:pt x="1244" y="483"/>
                </a:lnTo>
                <a:lnTo>
                  <a:pt x="1244" y="484"/>
                </a:lnTo>
                <a:lnTo>
                  <a:pt x="1245" y="484"/>
                </a:lnTo>
                <a:lnTo>
                  <a:pt x="1246" y="485"/>
                </a:lnTo>
                <a:lnTo>
                  <a:pt x="1248" y="486"/>
                </a:lnTo>
                <a:lnTo>
                  <a:pt x="1248" y="487"/>
                </a:lnTo>
                <a:lnTo>
                  <a:pt x="1249" y="487"/>
                </a:lnTo>
                <a:lnTo>
                  <a:pt x="1250" y="487"/>
                </a:lnTo>
                <a:lnTo>
                  <a:pt x="1251" y="487"/>
                </a:lnTo>
                <a:lnTo>
                  <a:pt x="1255" y="487"/>
                </a:lnTo>
                <a:lnTo>
                  <a:pt x="1256" y="487"/>
                </a:lnTo>
                <a:lnTo>
                  <a:pt x="1256" y="486"/>
                </a:lnTo>
                <a:lnTo>
                  <a:pt x="1255" y="484"/>
                </a:lnTo>
                <a:lnTo>
                  <a:pt x="1254" y="479"/>
                </a:lnTo>
                <a:lnTo>
                  <a:pt x="1254" y="478"/>
                </a:lnTo>
                <a:lnTo>
                  <a:pt x="1253" y="474"/>
                </a:lnTo>
                <a:lnTo>
                  <a:pt x="1252" y="473"/>
                </a:lnTo>
                <a:lnTo>
                  <a:pt x="1251" y="469"/>
                </a:lnTo>
                <a:lnTo>
                  <a:pt x="1250" y="464"/>
                </a:lnTo>
                <a:lnTo>
                  <a:pt x="1249" y="460"/>
                </a:lnTo>
                <a:lnTo>
                  <a:pt x="1248" y="453"/>
                </a:lnTo>
                <a:lnTo>
                  <a:pt x="1247" y="452"/>
                </a:lnTo>
                <a:lnTo>
                  <a:pt x="1247" y="451"/>
                </a:lnTo>
                <a:lnTo>
                  <a:pt x="1245" y="451"/>
                </a:lnTo>
                <a:lnTo>
                  <a:pt x="1242" y="451"/>
                </a:lnTo>
                <a:lnTo>
                  <a:pt x="1239" y="451"/>
                </a:lnTo>
                <a:lnTo>
                  <a:pt x="1238" y="451"/>
                </a:lnTo>
                <a:lnTo>
                  <a:pt x="1237" y="450"/>
                </a:lnTo>
                <a:lnTo>
                  <a:pt x="1234" y="450"/>
                </a:lnTo>
                <a:lnTo>
                  <a:pt x="1234" y="451"/>
                </a:lnTo>
                <a:lnTo>
                  <a:pt x="1234" y="452"/>
                </a:lnTo>
                <a:lnTo>
                  <a:pt x="1234" y="453"/>
                </a:lnTo>
                <a:lnTo>
                  <a:pt x="1234" y="454"/>
                </a:lnTo>
                <a:lnTo>
                  <a:pt x="1234" y="458"/>
                </a:lnTo>
                <a:lnTo>
                  <a:pt x="1234" y="459"/>
                </a:lnTo>
                <a:lnTo>
                  <a:pt x="1234" y="460"/>
                </a:lnTo>
                <a:lnTo>
                  <a:pt x="1234" y="461"/>
                </a:lnTo>
                <a:lnTo>
                  <a:pt x="1234" y="462"/>
                </a:lnTo>
                <a:lnTo>
                  <a:pt x="1231" y="462"/>
                </a:lnTo>
                <a:lnTo>
                  <a:pt x="1230" y="462"/>
                </a:lnTo>
                <a:lnTo>
                  <a:pt x="1229" y="462"/>
                </a:lnTo>
                <a:lnTo>
                  <a:pt x="1228" y="462"/>
                </a:lnTo>
                <a:lnTo>
                  <a:pt x="1228" y="463"/>
                </a:lnTo>
                <a:close/>
                <a:moveTo>
                  <a:pt x="1422" y="486"/>
                </a:moveTo>
                <a:lnTo>
                  <a:pt x="1423" y="486"/>
                </a:lnTo>
                <a:lnTo>
                  <a:pt x="1425" y="486"/>
                </a:lnTo>
                <a:lnTo>
                  <a:pt x="1425" y="485"/>
                </a:lnTo>
                <a:lnTo>
                  <a:pt x="1424" y="485"/>
                </a:lnTo>
                <a:lnTo>
                  <a:pt x="1424" y="484"/>
                </a:lnTo>
                <a:lnTo>
                  <a:pt x="1423" y="485"/>
                </a:lnTo>
                <a:lnTo>
                  <a:pt x="1423" y="486"/>
                </a:lnTo>
                <a:lnTo>
                  <a:pt x="1422" y="486"/>
                </a:lnTo>
                <a:close/>
                <a:moveTo>
                  <a:pt x="1476" y="878"/>
                </a:moveTo>
                <a:lnTo>
                  <a:pt x="1478" y="878"/>
                </a:lnTo>
                <a:lnTo>
                  <a:pt x="1483" y="879"/>
                </a:lnTo>
                <a:lnTo>
                  <a:pt x="1483" y="880"/>
                </a:lnTo>
                <a:lnTo>
                  <a:pt x="1483" y="884"/>
                </a:lnTo>
                <a:lnTo>
                  <a:pt x="1483" y="888"/>
                </a:lnTo>
                <a:lnTo>
                  <a:pt x="1483" y="889"/>
                </a:lnTo>
                <a:lnTo>
                  <a:pt x="1483" y="895"/>
                </a:lnTo>
                <a:lnTo>
                  <a:pt x="1483" y="896"/>
                </a:lnTo>
                <a:lnTo>
                  <a:pt x="1483" y="897"/>
                </a:lnTo>
                <a:lnTo>
                  <a:pt x="1489" y="897"/>
                </a:lnTo>
                <a:lnTo>
                  <a:pt x="1492" y="897"/>
                </a:lnTo>
                <a:lnTo>
                  <a:pt x="1492" y="898"/>
                </a:lnTo>
                <a:lnTo>
                  <a:pt x="1493" y="903"/>
                </a:lnTo>
                <a:lnTo>
                  <a:pt x="1489" y="903"/>
                </a:lnTo>
                <a:lnTo>
                  <a:pt x="1487" y="903"/>
                </a:lnTo>
                <a:lnTo>
                  <a:pt x="1486" y="903"/>
                </a:lnTo>
                <a:lnTo>
                  <a:pt x="1487" y="920"/>
                </a:lnTo>
                <a:lnTo>
                  <a:pt x="1487" y="928"/>
                </a:lnTo>
                <a:lnTo>
                  <a:pt x="1487" y="929"/>
                </a:lnTo>
                <a:lnTo>
                  <a:pt x="1487" y="932"/>
                </a:lnTo>
                <a:lnTo>
                  <a:pt x="1487" y="937"/>
                </a:lnTo>
                <a:lnTo>
                  <a:pt x="1487" y="939"/>
                </a:lnTo>
                <a:lnTo>
                  <a:pt x="1487" y="941"/>
                </a:lnTo>
                <a:lnTo>
                  <a:pt x="1487" y="941"/>
                </a:lnTo>
                <a:lnTo>
                  <a:pt x="1487" y="943"/>
                </a:lnTo>
                <a:lnTo>
                  <a:pt x="1488" y="945"/>
                </a:lnTo>
                <a:lnTo>
                  <a:pt x="1487" y="946"/>
                </a:lnTo>
                <a:lnTo>
                  <a:pt x="1488" y="948"/>
                </a:lnTo>
                <a:lnTo>
                  <a:pt x="1488" y="950"/>
                </a:lnTo>
                <a:lnTo>
                  <a:pt x="1488" y="951"/>
                </a:lnTo>
                <a:lnTo>
                  <a:pt x="1488" y="953"/>
                </a:lnTo>
                <a:lnTo>
                  <a:pt x="1488" y="954"/>
                </a:lnTo>
                <a:lnTo>
                  <a:pt x="1488" y="955"/>
                </a:lnTo>
                <a:lnTo>
                  <a:pt x="1488" y="957"/>
                </a:lnTo>
                <a:lnTo>
                  <a:pt x="1488" y="958"/>
                </a:lnTo>
                <a:lnTo>
                  <a:pt x="1488" y="959"/>
                </a:lnTo>
                <a:lnTo>
                  <a:pt x="1488" y="961"/>
                </a:lnTo>
                <a:lnTo>
                  <a:pt x="1490" y="960"/>
                </a:lnTo>
                <a:lnTo>
                  <a:pt x="1493" y="960"/>
                </a:lnTo>
                <a:lnTo>
                  <a:pt x="1494" y="960"/>
                </a:lnTo>
                <a:lnTo>
                  <a:pt x="1495" y="960"/>
                </a:lnTo>
                <a:lnTo>
                  <a:pt x="1498" y="962"/>
                </a:lnTo>
                <a:lnTo>
                  <a:pt x="1499" y="963"/>
                </a:lnTo>
                <a:lnTo>
                  <a:pt x="1499" y="964"/>
                </a:lnTo>
                <a:lnTo>
                  <a:pt x="1500" y="964"/>
                </a:lnTo>
                <a:lnTo>
                  <a:pt x="1501" y="965"/>
                </a:lnTo>
                <a:lnTo>
                  <a:pt x="1502" y="965"/>
                </a:lnTo>
                <a:lnTo>
                  <a:pt x="1502" y="965"/>
                </a:lnTo>
                <a:lnTo>
                  <a:pt x="1503" y="965"/>
                </a:lnTo>
                <a:lnTo>
                  <a:pt x="1503" y="966"/>
                </a:lnTo>
                <a:lnTo>
                  <a:pt x="1504" y="966"/>
                </a:lnTo>
                <a:lnTo>
                  <a:pt x="1505" y="967"/>
                </a:lnTo>
                <a:lnTo>
                  <a:pt x="1506" y="968"/>
                </a:lnTo>
                <a:lnTo>
                  <a:pt x="1507" y="969"/>
                </a:lnTo>
                <a:lnTo>
                  <a:pt x="1507" y="970"/>
                </a:lnTo>
                <a:lnTo>
                  <a:pt x="1507" y="971"/>
                </a:lnTo>
                <a:lnTo>
                  <a:pt x="1508" y="971"/>
                </a:lnTo>
                <a:lnTo>
                  <a:pt x="1509" y="972"/>
                </a:lnTo>
                <a:lnTo>
                  <a:pt x="1509" y="973"/>
                </a:lnTo>
                <a:lnTo>
                  <a:pt x="1510" y="973"/>
                </a:lnTo>
                <a:lnTo>
                  <a:pt x="1511" y="973"/>
                </a:lnTo>
                <a:lnTo>
                  <a:pt x="1516" y="972"/>
                </a:lnTo>
                <a:lnTo>
                  <a:pt x="1516" y="971"/>
                </a:lnTo>
                <a:lnTo>
                  <a:pt x="1517" y="971"/>
                </a:lnTo>
                <a:lnTo>
                  <a:pt x="1518" y="970"/>
                </a:lnTo>
                <a:lnTo>
                  <a:pt x="1519" y="970"/>
                </a:lnTo>
                <a:lnTo>
                  <a:pt x="1519" y="969"/>
                </a:lnTo>
                <a:lnTo>
                  <a:pt x="1519" y="969"/>
                </a:lnTo>
                <a:lnTo>
                  <a:pt x="1520" y="969"/>
                </a:lnTo>
                <a:lnTo>
                  <a:pt x="1520" y="968"/>
                </a:lnTo>
                <a:lnTo>
                  <a:pt x="1521" y="968"/>
                </a:lnTo>
                <a:lnTo>
                  <a:pt x="1522" y="967"/>
                </a:lnTo>
                <a:lnTo>
                  <a:pt x="1524" y="966"/>
                </a:lnTo>
                <a:lnTo>
                  <a:pt x="1525" y="966"/>
                </a:lnTo>
                <a:lnTo>
                  <a:pt x="1526" y="965"/>
                </a:lnTo>
                <a:lnTo>
                  <a:pt x="1527" y="965"/>
                </a:lnTo>
                <a:lnTo>
                  <a:pt x="1528" y="965"/>
                </a:lnTo>
                <a:lnTo>
                  <a:pt x="1528" y="965"/>
                </a:lnTo>
                <a:lnTo>
                  <a:pt x="1529" y="965"/>
                </a:lnTo>
                <a:lnTo>
                  <a:pt x="1530" y="965"/>
                </a:lnTo>
                <a:lnTo>
                  <a:pt x="1531" y="964"/>
                </a:lnTo>
                <a:lnTo>
                  <a:pt x="1531" y="964"/>
                </a:lnTo>
                <a:lnTo>
                  <a:pt x="1532" y="963"/>
                </a:lnTo>
                <a:lnTo>
                  <a:pt x="1533" y="963"/>
                </a:lnTo>
                <a:lnTo>
                  <a:pt x="1534" y="963"/>
                </a:lnTo>
                <a:lnTo>
                  <a:pt x="1535" y="962"/>
                </a:lnTo>
                <a:lnTo>
                  <a:pt x="1536" y="962"/>
                </a:lnTo>
                <a:lnTo>
                  <a:pt x="1537" y="962"/>
                </a:lnTo>
                <a:lnTo>
                  <a:pt x="1540" y="961"/>
                </a:lnTo>
                <a:lnTo>
                  <a:pt x="1542" y="961"/>
                </a:lnTo>
                <a:lnTo>
                  <a:pt x="1543" y="961"/>
                </a:lnTo>
                <a:lnTo>
                  <a:pt x="1543" y="961"/>
                </a:lnTo>
                <a:lnTo>
                  <a:pt x="1544" y="960"/>
                </a:lnTo>
                <a:lnTo>
                  <a:pt x="1546" y="960"/>
                </a:lnTo>
                <a:lnTo>
                  <a:pt x="1548" y="959"/>
                </a:lnTo>
                <a:lnTo>
                  <a:pt x="1550" y="959"/>
                </a:lnTo>
                <a:lnTo>
                  <a:pt x="1551" y="959"/>
                </a:lnTo>
                <a:lnTo>
                  <a:pt x="1553" y="959"/>
                </a:lnTo>
                <a:lnTo>
                  <a:pt x="1555" y="959"/>
                </a:lnTo>
                <a:lnTo>
                  <a:pt x="1555" y="960"/>
                </a:lnTo>
                <a:lnTo>
                  <a:pt x="1556" y="960"/>
                </a:lnTo>
                <a:lnTo>
                  <a:pt x="1557" y="960"/>
                </a:lnTo>
                <a:lnTo>
                  <a:pt x="1558" y="960"/>
                </a:lnTo>
                <a:lnTo>
                  <a:pt x="1559" y="960"/>
                </a:lnTo>
                <a:lnTo>
                  <a:pt x="1560" y="960"/>
                </a:lnTo>
                <a:lnTo>
                  <a:pt x="1561" y="961"/>
                </a:lnTo>
                <a:lnTo>
                  <a:pt x="1562" y="961"/>
                </a:lnTo>
                <a:lnTo>
                  <a:pt x="1564" y="962"/>
                </a:lnTo>
                <a:lnTo>
                  <a:pt x="1565" y="962"/>
                </a:lnTo>
                <a:lnTo>
                  <a:pt x="1567" y="962"/>
                </a:lnTo>
                <a:lnTo>
                  <a:pt x="1570" y="962"/>
                </a:lnTo>
                <a:lnTo>
                  <a:pt x="1571" y="962"/>
                </a:lnTo>
                <a:lnTo>
                  <a:pt x="1572" y="962"/>
                </a:lnTo>
                <a:lnTo>
                  <a:pt x="1573" y="961"/>
                </a:lnTo>
                <a:lnTo>
                  <a:pt x="1573" y="960"/>
                </a:lnTo>
                <a:lnTo>
                  <a:pt x="1574" y="959"/>
                </a:lnTo>
                <a:lnTo>
                  <a:pt x="1574" y="958"/>
                </a:lnTo>
                <a:lnTo>
                  <a:pt x="1575" y="958"/>
                </a:lnTo>
                <a:lnTo>
                  <a:pt x="1575" y="957"/>
                </a:lnTo>
                <a:lnTo>
                  <a:pt x="1576" y="956"/>
                </a:lnTo>
                <a:lnTo>
                  <a:pt x="1576" y="955"/>
                </a:lnTo>
                <a:lnTo>
                  <a:pt x="1577" y="954"/>
                </a:lnTo>
                <a:lnTo>
                  <a:pt x="1577" y="953"/>
                </a:lnTo>
                <a:lnTo>
                  <a:pt x="1578" y="952"/>
                </a:lnTo>
                <a:lnTo>
                  <a:pt x="1578" y="951"/>
                </a:lnTo>
                <a:lnTo>
                  <a:pt x="1579" y="951"/>
                </a:lnTo>
                <a:lnTo>
                  <a:pt x="1579" y="950"/>
                </a:lnTo>
                <a:lnTo>
                  <a:pt x="1579" y="949"/>
                </a:lnTo>
                <a:lnTo>
                  <a:pt x="1579" y="948"/>
                </a:lnTo>
                <a:lnTo>
                  <a:pt x="1580" y="948"/>
                </a:lnTo>
                <a:lnTo>
                  <a:pt x="1580" y="947"/>
                </a:lnTo>
                <a:lnTo>
                  <a:pt x="1581" y="946"/>
                </a:lnTo>
                <a:lnTo>
                  <a:pt x="1580" y="946"/>
                </a:lnTo>
                <a:lnTo>
                  <a:pt x="1581" y="945"/>
                </a:lnTo>
                <a:lnTo>
                  <a:pt x="1583" y="944"/>
                </a:lnTo>
                <a:lnTo>
                  <a:pt x="1584" y="943"/>
                </a:lnTo>
                <a:lnTo>
                  <a:pt x="1584" y="942"/>
                </a:lnTo>
                <a:lnTo>
                  <a:pt x="1585" y="941"/>
                </a:lnTo>
                <a:lnTo>
                  <a:pt x="1585" y="940"/>
                </a:lnTo>
                <a:lnTo>
                  <a:pt x="1583" y="920"/>
                </a:lnTo>
                <a:lnTo>
                  <a:pt x="1583" y="919"/>
                </a:lnTo>
                <a:lnTo>
                  <a:pt x="1583" y="915"/>
                </a:lnTo>
                <a:lnTo>
                  <a:pt x="1583" y="912"/>
                </a:lnTo>
                <a:lnTo>
                  <a:pt x="1583" y="908"/>
                </a:lnTo>
                <a:lnTo>
                  <a:pt x="1583" y="907"/>
                </a:lnTo>
                <a:lnTo>
                  <a:pt x="1583" y="906"/>
                </a:lnTo>
                <a:lnTo>
                  <a:pt x="1583" y="905"/>
                </a:lnTo>
                <a:lnTo>
                  <a:pt x="1583" y="903"/>
                </a:lnTo>
                <a:lnTo>
                  <a:pt x="1583" y="902"/>
                </a:lnTo>
                <a:lnTo>
                  <a:pt x="1582" y="898"/>
                </a:lnTo>
                <a:lnTo>
                  <a:pt x="1583" y="898"/>
                </a:lnTo>
                <a:lnTo>
                  <a:pt x="1583" y="903"/>
                </a:lnTo>
                <a:lnTo>
                  <a:pt x="1584" y="903"/>
                </a:lnTo>
                <a:lnTo>
                  <a:pt x="1585" y="903"/>
                </a:lnTo>
                <a:lnTo>
                  <a:pt x="1585" y="902"/>
                </a:lnTo>
                <a:lnTo>
                  <a:pt x="1585" y="901"/>
                </a:lnTo>
                <a:lnTo>
                  <a:pt x="1585" y="900"/>
                </a:lnTo>
                <a:lnTo>
                  <a:pt x="1586" y="900"/>
                </a:lnTo>
                <a:lnTo>
                  <a:pt x="1593" y="893"/>
                </a:lnTo>
                <a:lnTo>
                  <a:pt x="1595" y="893"/>
                </a:lnTo>
                <a:lnTo>
                  <a:pt x="1590" y="893"/>
                </a:lnTo>
                <a:lnTo>
                  <a:pt x="1580" y="893"/>
                </a:lnTo>
                <a:lnTo>
                  <a:pt x="1580" y="893"/>
                </a:lnTo>
                <a:lnTo>
                  <a:pt x="1582" y="893"/>
                </a:lnTo>
                <a:lnTo>
                  <a:pt x="1582" y="895"/>
                </a:lnTo>
                <a:lnTo>
                  <a:pt x="1582" y="896"/>
                </a:lnTo>
                <a:lnTo>
                  <a:pt x="1582" y="897"/>
                </a:lnTo>
                <a:lnTo>
                  <a:pt x="1581" y="897"/>
                </a:lnTo>
                <a:lnTo>
                  <a:pt x="1580" y="897"/>
                </a:lnTo>
                <a:lnTo>
                  <a:pt x="1579" y="897"/>
                </a:lnTo>
                <a:lnTo>
                  <a:pt x="1579" y="897"/>
                </a:lnTo>
                <a:lnTo>
                  <a:pt x="1575" y="898"/>
                </a:lnTo>
                <a:lnTo>
                  <a:pt x="1574" y="898"/>
                </a:lnTo>
                <a:lnTo>
                  <a:pt x="1569" y="898"/>
                </a:lnTo>
                <a:lnTo>
                  <a:pt x="1568" y="898"/>
                </a:lnTo>
                <a:lnTo>
                  <a:pt x="1566" y="898"/>
                </a:lnTo>
                <a:lnTo>
                  <a:pt x="1558" y="898"/>
                </a:lnTo>
                <a:lnTo>
                  <a:pt x="1556" y="898"/>
                </a:lnTo>
                <a:lnTo>
                  <a:pt x="1555" y="898"/>
                </a:lnTo>
                <a:lnTo>
                  <a:pt x="1555" y="896"/>
                </a:lnTo>
                <a:lnTo>
                  <a:pt x="1555" y="884"/>
                </a:lnTo>
                <a:lnTo>
                  <a:pt x="1558" y="886"/>
                </a:lnTo>
                <a:lnTo>
                  <a:pt x="1561" y="887"/>
                </a:lnTo>
                <a:lnTo>
                  <a:pt x="1562" y="884"/>
                </a:lnTo>
                <a:lnTo>
                  <a:pt x="1562" y="883"/>
                </a:lnTo>
                <a:lnTo>
                  <a:pt x="1563" y="883"/>
                </a:lnTo>
                <a:lnTo>
                  <a:pt x="1562" y="883"/>
                </a:lnTo>
                <a:lnTo>
                  <a:pt x="1561" y="883"/>
                </a:lnTo>
                <a:lnTo>
                  <a:pt x="1560" y="883"/>
                </a:lnTo>
                <a:lnTo>
                  <a:pt x="1559" y="883"/>
                </a:lnTo>
                <a:lnTo>
                  <a:pt x="1559" y="882"/>
                </a:lnTo>
                <a:lnTo>
                  <a:pt x="1558" y="882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0"/>
                </a:lnTo>
                <a:lnTo>
                  <a:pt x="1555" y="879"/>
                </a:lnTo>
                <a:lnTo>
                  <a:pt x="1556" y="879"/>
                </a:lnTo>
                <a:lnTo>
                  <a:pt x="1556" y="878"/>
                </a:lnTo>
                <a:lnTo>
                  <a:pt x="1555" y="878"/>
                </a:lnTo>
                <a:lnTo>
                  <a:pt x="1555" y="878"/>
                </a:lnTo>
                <a:lnTo>
                  <a:pt x="1553" y="878"/>
                </a:lnTo>
                <a:lnTo>
                  <a:pt x="1553" y="877"/>
                </a:lnTo>
                <a:lnTo>
                  <a:pt x="1553" y="876"/>
                </a:lnTo>
                <a:lnTo>
                  <a:pt x="1552" y="876"/>
                </a:lnTo>
                <a:lnTo>
                  <a:pt x="1552" y="875"/>
                </a:lnTo>
                <a:lnTo>
                  <a:pt x="1550" y="876"/>
                </a:lnTo>
                <a:lnTo>
                  <a:pt x="1550" y="877"/>
                </a:lnTo>
                <a:lnTo>
                  <a:pt x="1549" y="877"/>
                </a:lnTo>
                <a:lnTo>
                  <a:pt x="1548" y="876"/>
                </a:lnTo>
                <a:lnTo>
                  <a:pt x="1547" y="876"/>
                </a:lnTo>
                <a:lnTo>
                  <a:pt x="1548" y="875"/>
                </a:lnTo>
                <a:lnTo>
                  <a:pt x="1548" y="873"/>
                </a:lnTo>
                <a:lnTo>
                  <a:pt x="1547" y="872"/>
                </a:lnTo>
                <a:lnTo>
                  <a:pt x="1547" y="871"/>
                </a:lnTo>
                <a:lnTo>
                  <a:pt x="1547" y="870"/>
                </a:lnTo>
                <a:lnTo>
                  <a:pt x="1546" y="870"/>
                </a:lnTo>
                <a:lnTo>
                  <a:pt x="1545" y="870"/>
                </a:lnTo>
                <a:lnTo>
                  <a:pt x="1544" y="870"/>
                </a:lnTo>
                <a:lnTo>
                  <a:pt x="1543" y="870"/>
                </a:lnTo>
                <a:lnTo>
                  <a:pt x="1541" y="869"/>
                </a:lnTo>
                <a:lnTo>
                  <a:pt x="1535" y="869"/>
                </a:lnTo>
                <a:lnTo>
                  <a:pt x="1534" y="869"/>
                </a:lnTo>
                <a:lnTo>
                  <a:pt x="1533" y="868"/>
                </a:lnTo>
                <a:lnTo>
                  <a:pt x="1531" y="868"/>
                </a:lnTo>
                <a:lnTo>
                  <a:pt x="1529" y="867"/>
                </a:lnTo>
                <a:lnTo>
                  <a:pt x="1528" y="867"/>
                </a:lnTo>
                <a:lnTo>
                  <a:pt x="1527" y="867"/>
                </a:lnTo>
                <a:lnTo>
                  <a:pt x="1525" y="867"/>
                </a:lnTo>
                <a:lnTo>
                  <a:pt x="1524" y="867"/>
                </a:lnTo>
                <a:lnTo>
                  <a:pt x="1519" y="867"/>
                </a:lnTo>
                <a:lnTo>
                  <a:pt x="1518" y="867"/>
                </a:lnTo>
                <a:lnTo>
                  <a:pt x="1515" y="867"/>
                </a:lnTo>
                <a:lnTo>
                  <a:pt x="1513" y="867"/>
                </a:lnTo>
                <a:lnTo>
                  <a:pt x="1510" y="867"/>
                </a:lnTo>
                <a:lnTo>
                  <a:pt x="1508" y="867"/>
                </a:lnTo>
                <a:lnTo>
                  <a:pt x="1507" y="867"/>
                </a:lnTo>
                <a:lnTo>
                  <a:pt x="1507" y="867"/>
                </a:lnTo>
                <a:lnTo>
                  <a:pt x="1506" y="867"/>
                </a:lnTo>
                <a:lnTo>
                  <a:pt x="1503" y="867"/>
                </a:lnTo>
                <a:lnTo>
                  <a:pt x="1502" y="867"/>
                </a:lnTo>
                <a:lnTo>
                  <a:pt x="1501" y="867"/>
                </a:lnTo>
                <a:lnTo>
                  <a:pt x="1497" y="867"/>
                </a:lnTo>
                <a:lnTo>
                  <a:pt x="1494" y="867"/>
                </a:lnTo>
                <a:lnTo>
                  <a:pt x="1492" y="867"/>
                </a:lnTo>
                <a:lnTo>
                  <a:pt x="1490" y="867"/>
                </a:lnTo>
                <a:lnTo>
                  <a:pt x="1487" y="866"/>
                </a:lnTo>
                <a:lnTo>
                  <a:pt x="1486" y="866"/>
                </a:lnTo>
                <a:lnTo>
                  <a:pt x="1485" y="866"/>
                </a:lnTo>
                <a:lnTo>
                  <a:pt x="1484" y="866"/>
                </a:lnTo>
                <a:lnTo>
                  <a:pt x="1483" y="866"/>
                </a:lnTo>
                <a:lnTo>
                  <a:pt x="1483" y="866"/>
                </a:lnTo>
                <a:lnTo>
                  <a:pt x="1481" y="866"/>
                </a:lnTo>
                <a:lnTo>
                  <a:pt x="1478" y="867"/>
                </a:lnTo>
                <a:lnTo>
                  <a:pt x="1475" y="867"/>
                </a:lnTo>
                <a:lnTo>
                  <a:pt x="1476" y="878"/>
                </a:lnTo>
                <a:close/>
                <a:moveTo>
                  <a:pt x="1496" y="226"/>
                </a:moveTo>
                <a:lnTo>
                  <a:pt x="1496" y="227"/>
                </a:lnTo>
                <a:lnTo>
                  <a:pt x="1505" y="227"/>
                </a:lnTo>
                <a:lnTo>
                  <a:pt x="1504" y="229"/>
                </a:lnTo>
                <a:lnTo>
                  <a:pt x="1503" y="231"/>
                </a:lnTo>
                <a:lnTo>
                  <a:pt x="1501" y="231"/>
                </a:lnTo>
                <a:lnTo>
                  <a:pt x="1501" y="232"/>
                </a:lnTo>
                <a:lnTo>
                  <a:pt x="1502" y="232"/>
                </a:lnTo>
                <a:lnTo>
                  <a:pt x="1502" y="235"/>
                </a:lnTo>
                <a:lnTo>
                  <a:pt x="1503" y="235"/>
                </a:lnTo>
                <a:lnTo>
                  <a:pt x="1504" y="235"/>
                </a:lnTo>
                <a:lnTo>
                  <a:pt x="1504" y="234"/>
                </a:lnTo>
                <a:lnTo>
                  <a:pt x="1504" y="233"/>
                </a:lnTo>
                <a:lnTo>
                  <a:pt x="1506" y="229"/>
                </a:lnTo>
                <a:lnTo>
                  <a:pt x="1510" y="229"/>
                </a:lnTo>
                <a:lnTo>
                  <a:pt x="1511" y="229"/>
                </a:lnTo>
                <a:lnTo>
                  <a:pt x="1520" y="229"/>
                </a:lnTo>
                <a:lnTo>
                  <a:pt x="1520" y="234"/>
                </a:lnTo>
                <a:lnTo>
                  <a:pt x="1520" y="235"/>
                </a:lnTo>
                <a:lnTo>
                  <a:pt x="1521" y="235"/>
                </a:lnTo>
                <a:lnTo>
                  <a:pt x="1522" y="235"/>
                </a:lnTo>
                <a:lnTo>
                  <a:pt x="1523" y="235"/>
                </a:lnTo>
                <a:lnTo>
                  <a:pt x="1527" y="234"/>
                </a:lnTo>
                <a:lnTo>
                  <a:pt x="1528" y="234"/>
                </a:lnTo>
                <a:lnTo>
                  <a:pt x="1534" y="234"/>
                </a:lnTo>
                <a:lnTo>
                  <a:pt x="1537" y="234"/>
                </a:lnTo>
                <a:lnTo>
                  <a:pt x="1539" y="234"/>
                </a:lnTo>
                <a:lnTo>
                  <a:pt x="1547" y="234"/>
                </a:lnTo>
                <a:lnTo>
                  <a:pt x="1547" y="232"/>
                </a:lnTo>
                <a:lnTo>
                  <a:pt x="1547" y="229"/>
                </a:lnTo>
                <a:lnTo>
                  <a:pt x="1547" y="228"/>
                </a:lnTo>
                <a:lnTo>
                  <a:pt x="1547" y="226"/>
                </a:lnTo>
                <a:lnTo>
                  <a:pt x="1547" y="223"/>
                </a:lnTo>
                <a:lnTo>
                  <a:pt x="1547" y="222"/>
                </a:lnTo>
                <a:lnTo>
                  <a:pt x="1547" y="221"/>
                </a:lnTo>
                <a:lnTo>
                  <a:pt x="1547" y="219"/>
                </a:lnTo>
                <a:lnTo>
                  <a:pt x="1547" y="219"/>
                </a:lnTo>
                <a:lnTo>
                  <a:pt x="1547" y="218"/>
                </a:lnTo>
                <a:lnTo>
                  <a:pt x="1547" y="216"/>
                </a:lnTo>
                <a:lnTo>
                  <a:pt x="1547" y="214"/>
                </a:lnTo>
                <a:lnTo>
                  <a:pt x="1547" y="213"/>
                </a:lnTo>
                <a:lnTo>
                  <a:pt x="1548" y="213"/>
                </a:lnTo>
                <a:lnTo>
                  <a:pt x="1548" y="212"/>
                </a:lnTo>
                <a:lnTo>
                  <a:pt x="1558" y="205"/>
                </a:lnTo>
                <a:lnTo>
                  <a:pt x="1558" y="204"/>
                </a:lnTo>
                <a:lnTo>
                  <a:pt x="1558" y="202"/>
                </a:lnTo>
                <a:lnTo>
                  <a:pt x="1558" y="198"/>
                </a:lnTo>
                <a:lnTo>
                  <a:pt x="1548" y="198"/>
                </a:lnTo>
                <a:lnTo>
                  <a:pt x="1547" y="198"/>
                </a:lnTo>
                <a:lnTo>
                  <a:pt x="1546" y="198"/>
                </a:lnTo>
                <a:lnTo>
                  <a:pt x="1543" y="198"/>
                </a:lnTo>
                <a:lnTo>
                  <a:pt x="1534" y="198"/>
                </a:lnTo>
                <a:lnTo>
                  <a:pt x="1534" y="199"/>
                </a:lnTo>
                <a:lnTo>
                  <a:pt x="1535" y="201"/>
                </a:lnTo>
                <a:lnTo>
                  <a:pt x="1534" y="201"/>
                </a:lnTo>
                <a:lnTo>
                  <a:pt x="1533" y="201"/>
                </a:lnTo>
                <a:lnTo>
                  <a:pt x="1532" y="201"/>
                </a:lnTo>
                <a:lnTo>
                  <a:pt x="1531" y="201"/>
                </a:lnTo>
                <a:lnTo>
                  <a:pt x="1531" y="200"/>
                </a:lnTo>
                <a:lnTo>
                  <a:pt x="1531" y="200"/>
                </a:lnTo>
                <a:lnTo>
                  <a:pt x="1530" y="200"/>
                </a:lnTo>
                <a:lnTo>
                  <a:pt x="1529" y="200"/>
                </a:lnTo>
                <a:lnTo>
                  <a:pt x="1528" y="200"/>
                </a:lnTo>
                <a:lnTo>
                  <a:pt x="1519" y="201"/>
                </a:lnTo>
                <a:lnTo>
                  <a:pt x="1519" y="202"/>
                </a:lnTo>
                <a:lnTo>
                  <a:pt x="1516" y="202"/>
                </a:lnTo>
                <a:lnTo>
                  <a:pt x="1515" y="202"/>
                </a:lnTo>
                <a:lnTo>
                  <a:pt x="1514" y="201"/>
                </a:lnTo>
                <a:lnTo>
                  <a:pt x="1513" y="204"/>
                </a:lnTo>
                <a:lnTo>
                  <a:pt x="1513" y="206"/>
                </a:lnTo>
                <a:lnTo>
                  <a:pt x="1512" y="207"/>
                </a:lnTo>
                <a:lnTo>
                  <a:pt x="1510" y="212"/>
                </a:lnTo>
                <a:lnTo>
                  <a:pt x="1509" y="214"/>
                </a:lnTo>
                <a:lnTo>
                  <a:pt x="1508" y="214"/>
                </a:lnTo>
                <a:lnTo>
                  <a:pt x="1508" y="217"/>
                </a:lnTo>
                <a:lnTo>
                  <a:pt x="1507" y="218"/>
                </a:lnTo>
                <a:lnTo>
                  <a:pt x="1507" y="220"/>
                </a:lnTo>
                <a:lnTo>
                  <a:pt x="1506" y="220"/>
                </a:lnTo>
                <a:lnTo>
                  <a:pt x="1505" y="222"/>
                </a:lnTo>
                <a:lnTo>
                  <a:pt x="1496" y="222"/>
                </a:lnTo>
                <a:lnTo>
                  <a:pt x="1496" y="226"/>
                </a:lnTo>
                <a:close/>
                <a:moveTo>
                  <a:pt x="1537" y="341"/>
                </a:moveTo>
                <a:lnTo>
                  <a:pt x="1537" y="343"/>
                </a:lnTo>
                <a:lnTo>
                  <a:pt x="1537" y="345"/>
                </a:lnTo>
                <a:lnTo>
                  <a:pt x="1537" y="348"/>
                </a:lnTo>
                <a:lnTo>
                  <a:pt x="1537" y="354"/>
                </a:lnTo>
                <a:lnTo>
                  <a:pt x="1539" y="354"/>
                </a:lnTo>
                <a:lnTo>
                  <a:pt x="1540" y="354"/>
                </a:lnTo>
                <a:lnTo>
                  <a:pt x="1545" y="354"/>
                </a:lnTo>
                <a:lnTo>
                  <a:pt x="1546" y="354"/>
                </a:lnTo>
                <a:lnTo>
                  <a:pt x="1549" y="354"/>
                </a:lnTo>
                <a:lnTo>
                  <a:pt x="1558" y="354"/>
                </a:lnTo>
                <a:lnTo>
                  <a:pt x="1566" y="354"/>
                </a:lnTo>
                <a:lnTo>
                  <a:pt x="1567" y="353"/>
                </a:lnTo>
                <a:lnTo>
                  <a:pt x="1570" y="354"/>
                </a:lnTo>
                <a:lnTo>
                  <a:pt x="1580" y="354"/>
                </a:lnTo>
                <a:lnTo>
                  <a:pt x="1581" y="354"/>
                </a:lnTo>
                <a:lnTo>
                  <a:pt x="1592" y="354"/>
                </a:lnTo>
                <a:lnTo>
                  <a:pt x="1594" y="354"/>
                </a:lnTo>
                <a:lnTo>
                  <a:pt x="1594" y="353"/>
                </a:lnTo>
                <a:lnTo>
                  <a:pt x="1596" y="353"/>
                </a:lnTo>
                <a:lnTo>
                  <a:pt x="1597" y="353"/>
                </a:lnTo>
                <a:lnTo>
                  <a:pt x="1598" y="353"/>
                </a:lnTo>
                <a:lnTo>
                  <a:pt x="1599" y="353"/>
                </a:lnTo>
                <a:lnTo>
                  <a:pt x="1600" y="353"/>
                </a:lnTo>
                <a:lnTo>
                  <a:pt x="1601" y="353"/>
                </a:lnTo>
                <a:lnTo>
                  <a:pt x="1602" y="353"/>
                </a:lnTo>
                <a:lnTo>
                  <a:pt x="1602" y="354"/>
                </a:lnTo>
                <a:lnTo>
                  <a:pt x="1603" y="354"/>
                </a:lnTo>
                <a:lnTo>
                  <a:pt x="1604" y="354"/>
                </a:lnTo>
                <a:lnTo>
                  <a:pt x="1605" y="354"/>
                </a:lnTo>
                <a:lnTo>
                  <a:pt x="1606" y="354"/>
                </a:lnTo>
                <a:lnTo>
                  <a:pt x="1607" y="355"/>
                </a:lnTo>
                <a:lnTo>
                  <a:pt x="1609" y="355"/>
                </a:lnTo>
                <a:lnTo>
                  <a:pt x="1610" y="355"/>
                </a:lnTo>
                <a:lnTo>
                  <a:pt x="1616" y="355"/>
                </a:lnTo>
                <a:lnTo>
                  <a:pt x="1616" y="354"/>
                </a:lnTo>
                <a:lnTo>
                  <a:pt x="1616" y="353"/>
                </a:lnTo>
                <a:lnTo>
                  <a:pt x="1617" y="353"/>
                </a:lnTo>
                <a:lnTo>
                  <a:pt x="1619" y="353"/>
                </a:lnTo>
                <a:lnTo>
                  <a:pt x="1620" y="353"/>
                </a:lnTo>
                <a:lnTo>
                  <a:pt x="1621" y="353"/>
                </a:lnTo>
                <a:lnTo>
                  <a:pt x="1622" y="353"/>
                </a:lnTo>
                <a:lnTo>
                  <a:pt x="1623" y="353"/>
                </a:lnTo>
                <a:lnTo>
                  <a:pt x="1623" y="352"/>
                </a:lnTo>
                <a:lnTo>
                  <a:pt x="1623" y="351"/>
                </a:lnTo>
                <a:lnTo>
                  <a:pt x="1624" y="351"/>
                </a:lnTo>
                <a:lnTo>
                  <a:pt x="1624" y="351"/>
                </a:lnTo>
                <a:lnTo>
                  <a:pt x="1624" y="348"/>
                </a:lnTo>
                <a:lnTo>
                  <a:pt x="1624" y="346"/>
                </a:lnTo>
                <a:lnTo>
                  <a:pt x="1624" y="345"/>
                </a:lnTo>
                <a:lnTo>
                  <a:pt x="1624" y="343"/>
                </a:lnTo>
                <a:lnTo>
                  <a:pt x="1624" y="340"/>
                </a:lnTo>
                <a:lnTo>
                  <a:pt x="1623" y="338"/>
                </a:lnTo>
                <a:lnTo>
                  <a:pt x="1623" y="337"/>
                </a:lnTo>
                <a:lnTo>
                  <a:pt x="1623" y="333"/>
                </a:lnTo>
                <a:lnTo>
                  <a:pt x="1623" y="331"/>
                </a:lnTo>
                <a:lnTo>
                  <a:pt x="1623" y="330"/>
                </a:lnTo>
                <a:lnTo>
                  <a:pt x="1623" y="329"/>
                </a:lnTo>
                <a:lnTo>
                  <a:pt x="1623" y="328"/>
                </a:lnTo>
                <a:lnTo>
                  <a:pt x="1623" y="327"/>
                </a:lnTo>
                <a:lnTo>
                  <a:pt x="1623" y="327"/>
                </a:lnTo>
                <a:lnTo>
                  <a:pt x="1623" y="326"/>
                </a:lnTo>
                <a:lnTo>
                  <a:pt x="1622" y="326"/>
                </a:lnTo>
                <a:lnTo>
                  <a:pt x="1623" y="325"/>
                </a:lnTo>
                <a:lnTo>
                  <a:pt x="1623" y="324"/>
                </a:lnTo>
                <a:lnTo>
                  <a:pt x="1624" y="325"/>
                </a:lnTo>
                <a:lnTo>
                  <a:pt x="1624" y="326"/>
                </a:lnTo>
                <a:lnTo>
                  <a:pt x="1624" y="327"/>
                </a:lnTo>
                <a:lnTo>
                  <a:pt x="1623" y="327"/>
                </a:lnTo>
                <a:lnTo>
                  <a:pt x="1623" y="328"/>
                </a:lnTo>
                <a:lnTo>
                  <a:pt x="1623" y="329"/>
                </a:lnTo>
                <a:lnTo>
                  <a:pt x="1624" y="330"/>
                </a:lnTo>
                <a:lnTo>
                  <a:pt x="1624" y="331"/>
                </a:lnTo>
                <a:lnTo>
                  <a:pt x="1624" y="332"/>
                </a:lnTo>
                <a:lnTo>
                  <a:pt x="1624" y="333"/>
                </a:lnTo>
                <a:lnTo>
                  <a:pt x="1624" y="334"/>
                </a:lnTo>
                <a:lnTo>
                  <a:pt x="1624" y="336"/>
                </a:lnTo>
                <a:lnTo>
                  <a:pt x="1624" y="337"/>
                </a:lnTo>
                <a:lnTo>
                  <a:pt x="1625" y="337"/>
                </a:lnTo>
                <a:lnTo>
                  <a:pt x="1627" y="337"/>
                </a:lnTo>
                <a:lnTo>
                  <a:pt x="1627" y="337"/>
                </a:lnTo>
                <a:lnTo>
                  <a:pt x="1629" y="337"/>
                </a:lnTo>
                <a:lnTo>
                  <a:pt x="1631" y="337"/>
                </a:lnTo>
                <a:lnTo>
                  <a:pt x="1632" y="337"/>
                </a:lnTo>
                <a:lnTo>
                  <a:pt x="1633" y="337"/>
                </a:lnTo>
                <a:lnTo>
                  <a:pt x="1634" y="337"/>
                </a:lnTo>
                <a:lnTo>
                  <a:pt x="1635" y="337"/>
                </a:lnTo>
                <a:lnTo>
                  <a:pt x="1636" y="336"/>
                </a:lnTo>
                <a:lnTo>
                  <a:pt x="1637" y="336"/>
                </a:lnTo>
                <a:lnTo>
                  <a:pt x="1638" y="336"/>
                </a:lnTo>
                <a:lnTo>
                  <a:pt x="1639" y="336"/>
                </a:lnTo>
                <a:lnTo>
                  <a:pt x="1641" y="336"/>
                </a:lnTo>
                <a:lnTo>
                  <a:pt x="1643" y="336"/>
                </a:lnTo>
                <a:lnTo>
                  <a:pt x="1644" y="336"/>
                </a:lnTo>
                <a:lnTo>
                  <a:pt x="1646" y="336"/>
                </a:lnTo>
                <a:lnTo>
                  <a:pt x="1648" y="335"/>
                </a:lnTo>
                <a:lnTo>
                  <a:pt x="1651" y="334"/>
                </a:lnTo>
                <a:lnTo>
                  <a:pt x="1651" y="333"/>
                </a:lnTo>
                <a:lnTo>
                  <a:pt x="1652" y="333"/>
                </a:lnTo>
                <a:lnTo>
                  <a:pt x="1653" y="332"/>
                </a:lnTo>
                <a:lnTo>
                  <a:pt x="1654" y="331"/>
                </a:lnTo>
                <a:lnTo>
                  <a:pt x="1654" y="330"/>
                </a:lnTo>
                <a:lnTo>
                  <a:pt x="1653" y="330"/>
                </a:lnTo>
                <a:lnTo>
                  <a:pt x="1652" y="329"/>
                </a:lnTo>
                <a:lnTo>
                  <a:pt x="1651" y="328"/>
                </a:lnTo>
                <a:lnTo>
                  <a:pt x="1651" y="327"/>
                </a:lnTo>
                <a:lnTo>
                  <a:pt x="1652" y="327"/>
                </a:lnTo>
                <a:lnTo>
                  <a:pt x="1652" y="327"/>
                </a:lnTo>
                <a:lnTo>
                  <a:pt x="1654" y="326"/>
                </a:lnTo>
                <a:lnTo>
                  <a:pt x="1655" y="326"/>
                </a:lnTo>
                <a:lnTo>
                  <a:pt x="1655" y="325"/>
                </a:lnTo>
                <a:lnTo>
                  <a:pt x="1656" y="325"/>
                </a:lnTo>
                <a:lnTo>
                  <a:pt x="1656" y="326"/>
                </a:lnTo>
                <a:lnTo>
                  <a:pt x="1657" y="327"/>
                </a:lnTo>
                <a:lnTo>
                  <a:pt x="1659" y="327"/>
                </a:lnTo>
                <a:lnTo>
                  <a:pt x="1659" y="328"/>
                </a:lnTo>
                <a:lnTo>
                  <a:pt x="1658" y="329"/>
                </a:lnTo>
                <a:lnTo>
                  <a:pt x="1657" y="330"/>
                </a:lnTo>
                <a:lnTo>
                  <a:pt x="1656" y="331"/>
                </a:lnTo>
                <a:lnTo>
                  <a:pt x="1655" y="332"/>
                </a:lnTo>
                <a:lnTo>
                  <a:pt x="1654" y="332"/>
                </a:lnTo>
                <a:lnTo>
                  <a:pt x="1653" y="333"/>
                </a:lnTo>
                <a:lnTo>
                  <a:pt x="1653" y="334"/>
                </a:lnTo>
                <a:lnTo>
                  <a:pt x="1652" y="334"/>
                </a:lnTo>
                <a:lnTo>
                  <a:pt x="1651" y="334"/>
                </a:lnTo>
                <a:lnTo>
                  <a:pt x="1651" y="335"/>
                </a:lnTo>
                <a:lnTo>
                  <a:pt x="1651" y="335"/>
                </a:lnTo>
                <a:lnTo>
                  <a:pt x="1650" y="336"/>
                </a:lnTo>
                <a:lnTo>
                  <a:pt x="1649" y="336"/>
                </a:lnTo>
                <a:lnTo>
                  <a:pt x="1648" y="336"/>
                </a:lnTo>
                <a:lnTo>
                  <a:pt x="1647" y="336"/>
                </a:lnTo>
                <a:lnTo>
                  <a:pt x="1646" y="337"/>
                </a:lnTo>
                <a:lnTo>
                  <a:pt x="1645" y="337"/>
                </a:lnTo>
                <a:lnTo>
                  <a:pt x="1644" y="337"/>
                </a:lnTo>
                <a:lnTo>
                  <a:pt x="1642" y="337"/>
                </a:lnTo>
                <a:lnTo>
                  <a:pt x="1641" y="337"/>
                </a:lnTo>
                <a:lnTo>
                  <a:pt x="1639" y="337"/>
                </a:lnTo>
                <a:lnTo>
                  <a:pt x="1638" y="337"/>
                </a:lnTo>
                <a:lnTo>
                  <a:pt x="1636" y="337"/>
                </a:lnTo>
                <a:lnTo>
                  <a:pt x="1635" y="337"/>
                </a:lnTo>
                <a:lnTo>
                  <a:pt x="1634" y="337"/>
                </a:lnTo>
                <a:lnTo>
                  <a:pt x="1631" y="337"/>
                </a:lnTo>
                <a:lnTo>
                  <a:pt x="1630" y="337"/>
                </a:lnTo>
                <a:lnTo>
                  <a:pt x="1629" y="337"/>
                </a:lnTo>
                <a:lnTo>
                  <a:pt x="1629" y="338"/>
                </a:lnTo>
                <a:lnTo>
                  <a:pt x="1627" y="338"/>
                </a:lnTo>
                <a:lnTo>
                  <a:pt x="1627" y="338"/>
                </a:lnTo>
                <a:lnTo>
                  <a:pt x="1625" y="338"/>
                </a:lnTo>
                <a:lnTo>
                  <a:pt x="1624" y="338"/>
                </a:lnTo>
                <a:lnTo>
                  <a:pt x="1624" y="340"/>
                </a:lnTo>
                <a:lnTo>
                  <a:pt x="1625" y="343"/>
                </a:lnTo>
                <a:lnTo>
                  <a:pt x="1625" y="345"/>
                </a:lnTo>
                <a:lnTo>
                  <a:pt x="1625" y="346"/>
                </a:lnTo>
                <a:lnTo>
                  <a:pt x="1625" y="348"/>
                </a:lnTo>
                <a:lnTo>
                  <a:pt x="1625" y="351"/>
                </a:lnTo>
                <a:lnTo>
                  <a:pt x="1625" y="351"/>
                </a:lnTo>
                <a:lnTo>
                  <a:pt x="1625" y="352"/>
                </a:lnTo>
                <a:lnTo>
                  <a:pt x="1625" y="353"/>
                </a:lnTo>
                <a:lnTo>
                  <a:pt x="1629" y="353"/>
                </a:lnTo>
                <a:lnTo>
                  <a:pt x="1631" y="353"/>
                </a:lnTo>
                <a:lnTo>
                  <a:pt x="1633" y="353"/>
                </a:lnTo>
                <a:lnTo>
                  <a:pt x="1637" y="353"/>
                </a:lnTo>
                <a:lnTo>
                  <a:pt x="1639" y="353"/>
                </a:lnTo>
                <a:lnTo>
                  <a:pt x="1641" y="353"/>
                </a:lnTo>
                <a:lnTo>
                  <a:pt x="1641" y="351"/>
                </a:lnTo>
                <a:lnTo>
                  <a:pt x="1643" y="351"/>
                </a:lnTo>
                <a:lnTo>
                  <a:pt x="1644" y="351"/>
                </a:lnTo>
                <a:lnTo>
                  <a:pt x="1645" y="351"/>
                </a:lnTo>
                <a:lnTo>
                  <a:pt x="1645" y="352"/>
                </a:lnTo>
                <a:lnTo>
                  <a:pt x="1646" y="354"/>
                </a:lnTo>
                <a:lnTo>
                  <a:pt x="1646" y="356"/>
                </a:lnTo>
                <a:lnTo>
                  <a:pt x="1647" y="356"/>
                </a:lnTo>
                <a:lnTo>
                  <a:pt x="1648" y="356"/>
                </a:lnTo>
                <a:lnTo>
                  <a:pt x="1655" y="356"/>
                </a:lnTo>
                <a:lnTo>
                  <a:pt x="1656" y="356"/>
                </a:lnTo>
                <a:lnTo>
                  <a:pt x="1658" y="356"/>
                </a:lnTo>
                <a:lnTo>
                  <a:pt x="1659" y="356"/>
                </a:lnTo>
                <a:lnTo>
                  <a:pt x="1660" y="356"/>
                </a:lnTo>
                <a:lnTo>
                  <a:pt x="1662" y="356"/>
                </a:lnTo>
                <a:lnTo>
                  <a:pt x="1665" y="356"/>
                </a:lnTo>
                <a:lnTo>
                  <a:pt x="1665" y="353"/>
                </a:lnTo>
                <a:lnTo>
                  <a:pt x="1665" y="351"/>
                </a:lnTo>
                <a:lnTo>
                  <a:pt x="1667" y="352"/>
                </a:lnTo>
                <a:lnTo>
                  <a:pt x="1668" y="352"/>
                </a:lnTo>
                <a:lnTo>
                  <a:pt x="1669" y="353"/>
                </a:lnTo>
                <a:lnTo>
                  <a:pt x="1669" y="352"/>
                </a:lnTo>
                <a:lnTo>
                  <a:pt x="1669" y="350"/>
                </a:lnTo>
                <a:lnTo>
                  <a:pt x="1670" y="349"/>
                </a:lnTo>
                <a:lnTo>
                  <a:pt x="1671" y="349"/>
                </a:lnTo>
                <a:lnTo>
                  <a:pt x="1673" y="349"/>
                </a:lnTo>
                <a:lnTo>
                  <a:pt x="1681" y="349"/>
                </a:lnTo>
                <a:lnTo>
                  <a:pt x="1687" y="349"/>
                </a:lnTo>
                <a:lnTo>
                  <a:pt x="1691" y="349"/>
                </a:lnTo>
                <a:lnTo>
                  <a:pt x="1692" y="349"/>
                </a:lnTo>
                <a:lnTo>
                  <a:pt x="1694" y="349"/>
                </a:lnTo>
                <a:lnTo>
                  <a:pt x="1696" y="349"/>
                </a:lnTo>
                <a:lnTo>
                  <a:pt x="1697" y="349"/>
                </a:lnTo>
                <a:lnTo>
                  <a:pt x="1698" y="349"/>
                </a:lnTo>
                <a:lnTo>
                  <a:pt x="1699" y="349"/>
                </a:lnTo>
                <a:lnTo>
                  <a:pt x="1699" y="349"/>
                </a:lnTo>
                <a:lnTo>
                  <a:pt x="1701" y="349"/>
                </a:lnTo>
                <a:lnTo>
                  <a:pt x="1702" y="349"/>
                </a:lnTo>
                <a:lnTo>
                  <a:pt x="1704" y="349"/>
                </a:lnTo>
                <a:lnTo>
                  <a:pt x="1705" y="349"/>
                </a:lnTo>
                <a:lnTo>
                  <a:pt x="1706" y="349"/>
                </a:lnTo>
                <a:lnTo>
                  <a:pt x="1707" y="351"/>
                </a:lnTo>
                <a:lnTo>
                  <a:pt x="1708" y="351"/>
                </a:lnTo>
                <a:lnTo>
                  <a:pt x="1708" y="350"/>
                </a:lnTo>
                <a:lnTo>
                  <a:pt x="1710" y="349"/>
                </a:lnTo>
                <a:lnTo>
                  <a:pt x="1710" y="350"/>
                </a:lnTo>
                <a:lnTo>
                  <a:pt x="1711" y="353"/>
                </a:lnTo>
                <a:lnTo>
                  <a:pt x="1713" y="353"/>
                </a:lnTo>
                <a:lnTo>
                  <a:pt x="1713" y="351"/>
                </a:lnTo>
                <a:lnTo>
                  <a:pt x="1713" y="349"/>
                </a:lnTo>
                <a:lnTo>
                  <a:pt x="1713" y="348"/>
                </a:lnTo>
                <a:lnTo>
                  <a:pt x="1712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3" y="346"/>
                </a:lnTo>
                <a:lnTo>
                  <a:pt x="1714" y="346"/>
                </a:lnTo>
                <a:lnTo>
                  <a:pt x="1714" y="345"/>
                </a:lnTo>
                <a:lnTo>
                  <a:pt x="1713" y="345"/>
                </a:lnTo>
                <a:lnTo>
                  <a:pt x="1713" y="344"/>
                </a:lnTo>
                <a:lnTo>
                  <a:pt x="1712" y="344"/>
                </a:lnTo>
                <a:lnTo>
                  <a:pt x="1713" y="344"/>
                </a:lnTo>
                <a:lnTo>
                  <a:pt x="1715" y="342"/>
                </a:lnTo>
                <a:lnTo>
                  <a:pt x="1716" y="344"/>
                </a:lnTo>
                <a:lnTo>
                  <a:pt x="1716" y="343"/>
                </a:lnTo>
                <a:lnTo>
                  <a:pt x="1717" y="344"/>
                </a:lnTo>
                <a:lnTo>
                  <a:pt x="1718" y="343"/>
                </a:lnTo>
                <a:lnTo>
                  <a:pt x="1720" y="342"/>
                </a:lnTo>
                <a:lnTo>
                  <a:pt x="1721" y="341"/>
                </a:lnTo>
                <a:lnTo>
                  <a:pt x="1723" y="340"/>
                </a:lnTo>
                <a:lnTo>
                  <a:pt x="1723" y="339"/>
                </a:lnTo>
                <a:lnTo>
                  <a:pt x="1724" y="339"/>
                </a:lnTo>
                <a:lnTo>
                  <a:pt x="1726" y="339"/>
                </a:lnTo>
                <a:lnTo>
                  <a:pt x="1736" y="333"/>
                </a:lnTo>
                <a:lnTo>
                  <a:pt x="1740" y="331"/>
                </a:lnTo>
                <a:lnTo>
                  <a:pt x="1739" y="331"/>
                </a:lnTo>
                <a:lnTo>
                  <a:pt x="1737" y="327"/>
                </a:lnTo>
                <a:lnTo>
                  <a:pt x="1736" y="326"/>
                </a:lnTo>
                <a:lnTo>
                  <a:pt x="1736" y="325"/>
                </a:lnTo>
                <a:lnTo>
                  <a:pt x="1735" y="323"/>
                </a:lnTo>
                <a:lnTo>
                  <a:pt x="1735" y="322"/>
                </a:lnTo>
                <a:lnTo>
                  <a:pt x="1734" y="322"/>
                </a:lnTo>
                <a:lnTo>
                  <a:pt x="1734" y="321"/>
                </a:lnTo>
                <a:lnTo>
                  <a:pt x="1733" y="320"/>
                </a:lnTo>
                <a:lnTo>
                  <a:pt x="1731" y="319"/>
                </a:lnTo>
                <a:lnTo>
                  <a:pt x="1730" y="318"/>
                </a:lnTo>
                <a:lnTo>
                  <a:pt x="1730" y="317"/>
                </a:lnTo>
                <a:lnTo>
                  <a:pt x="1729" y="317"/>
                </a:lnTo>
                <a:lnTo>
                  <a:pt x="1729" y="316"/>
                </a:lnTo>
                <a:lnTo>
                  <a:pt x="1728" y="316"/>
                </a:lnTo>
                <a:lnTo>
                  <a:pt x="1728" y="315"/>
                </a:lnTo>
                <a:lnTo>
                  <a:pt x="1727" y="315"/>
                </a:lnTo>
                <a:lnTo>
                  <a:pt x="1726" y="315"/>
                </a:lnTo>
                <a:lnTo>
                  <a:pt x="1725" y="314"/>
                </a:lnTo>
                <a:lnTo>
                  <a:pt x="1726" y="314"/>
                </a:lnTo>
                <a:lnTo>
                  <a:pt x="1725" y="312"/>
                </a:lnTo>
                <a:lnTo>
                  <a:pt x="1724" y="312"/>
                </a:lnTo>
                <a:lnTo>
                  <a:pt x="1724" y="311"/>
                </a:lnTo>
                <a:lnTo>
                  <a:pt x="1723" y="311"/>
                </a:lnTo>
                <a:lnTo>
                  <a:pt x="1723" y="310"/>
                </a:lnTo>
                <a:lnTo>
                  <a:pt x="1722" y="310"/>
                </a:lnTo>
                <a:lnTo>
                  <a:pt x="1721" y="309"/>
                </a:lnTo>
                <a:lnTo>
                  <a:pt x="1720" y="311"/>
                </a:lnTo>
                <a:lnTo>
                  <a:pt x="1718" y="311"/>
                </a:lnTo>
                <a:lnTo>
                  <a:pt x="1717" y="311"/>
                </a:lnTo>
                <a:lnTo>
                  <a:pt x="1716" y="311"/>
                </a:lnTo>
                <a:lnTo>
                  <a:pt x="1716" y="310"/>
                </a:lnTo>
                <a:lnTo>
                  <a:pt x="1714" y="310"/>
                </a:lnTo>
                <a:lnTo>
                  <a:pt x="1713" y="310"/>
                </a:lnTo>
                <a:lnTo>
                  <a:pt x="1711" y="309"/>
                </a:lnTo>
                <a:lnTo>
                  <a:pt x="1708" y="308"/>
                </a:lnTo>
                <a:lnTo>
                  <a:pt x="1707" y="308"/>
                </a:lnTo>
                <a:lnTo>
                  <a:pt x="1707" y="307"/>
                </a:lnTo>
                <a:lnTo>
                  <a:pt x="1706" y="307"/>
                </a:lnTo>
                <a:lnTo>
                  <a:pt x="1703" y="308"/>
                </a:lnTo>
                <a:lnTo>
                  <a:pt x="1702" y="307"/>
                </a:lnTo>
                <a:lnTo>
                  <a:pt x="1702" y="306"/>
                </a:lnTo>
                <a:lnTo>
                  <a:pt x="1704" y="305"/>
                </a:lnTo>
                <a:lnTo>
                  <a:pt x="1705" y="305"/>
                </a:lnTo>
                <a:lnTo>
                  <a:pt x="1705" y="304"/>
                </a:lnTo>
                <a:lnTo>
                  <a:pt x="1709" y="303"/>
                </a:lnTo>
                <a:lnTo>
                  <a:pt x="1710" y="301"/>
                </a:lnTo>
                <a:lnTo>
                  <a:pt x="1708" y="298"/>
                </a:lnTo>
                <a:lnTo>
                  <a:pt x="1709" y="296"/>
                </a:lnTo>
                <a:lnTo>
                  <a:pt x="1709" y="295"/>
                </a:lnTo>
                <a:lnTo>
                  <a:pt x="1710" y="294"/>
                </a:lnTo>
                <a:lnTo>
                  <a:pt x="1711" y="293"/>
                </a:lnTo>
                <a:lnTo>
                  <a:pt x="1711" y="293"/>
                </a:lnTo>
                <a:lnTo>
                  <a:pt x="1712" y="292"/>
                </a:lnTo>
                <a:lnTo>
                  <a:pt x="1713" y="291"/>
                </a:lnTo>
                <a:lnTo>
                  <a:pt x="1714" y="291"/>
                </a:lnTo>
                <a:lnTo>
                  <a:pt x="1714" y="291"/>
                </a:lnTo>
                <a:lnTo>
                  <a:pt x="1715" y="290"/>
                </a:lnTo>
                <a:lnTo>
                  <a:pt x="1715" y="289"/>
                </a:lnTo>
                <a:lnTo>
                  <a:pt x="1715" y="288"/>
                </a:lnTo>
                <a:lnTo>
                  <a:pt x="1716" y="287"/>
                </a:lnTo>
                <a:lnTo>
                  <a:pt x="1716" y="286"/>
                </a:lnTo>
                <a:lnTo>
                  <a:pt x="1715" y="286"/>
                </a:lnTo>
                <a:lnTo>
                  <a:pt x="1714" y="285"/>
                </a:lnTo>
                <a:lnTo>
                  <a:pt x="1712" y="286"/>
                </a:lnTo>
                <a:lnTo>
                  <a:pt x="1710" y="287"/>
                </a:lnTo>
                <a:lnTo>
                  <a:pt x="1708" y="287"/>
                </a:lnTo>
                <a:lnTo>
                  <a:pt x="1707" y="288"/>
                </a:lnTo>
                <a:lnTo>
                  <a:pt x="1706" y="289"/>
                </a:lnTo>
                <a:lnTo>
                  <a:pt x="1703" y="291"/>
                </a:lnTo>
                <a:lnTo>
                  <a:pt x="1702" y="292"/>
                </a:lnTo>
                <a:lnTo>
                  <a:pt x="1699" y="293"/>
                </a:lnTo>
                <a:lnTo>
                  <a:pt x="1699" y="294"/>
                </a:lnTo>
                <a:lnTo>
                  <a:pt x="1699" y="295"/>
                </a:lnTo>
                <a:lnTo>
                  <a:pt x="1699" y="296"/>
                </a:lnTo>
                <a:lnTo>
                  <a:pt x="1699" y="298"/>
                </a:lnTo>
                <a:lnTo>
                  <a:pt x="1695" y="300"/>
                </a:lnTo>
                <a:lnTo>
                  <a:pt x="1692" y="302"/>
                </a:lnTo>
                <a:lnTo>
                  <a:pt x="1686" y="304"/>
                </a:lnTo>
                <a:lnTo>
                  <a:pt x="1685" y="304"/>
                </a:lnTo>
                <a:lnTo>
                  <a:pt x="1684" y="304"/>
                </a:lnTo>
                <a:lnTo>
                  <a:pt x="1683" y="304"/>
                </a:lnTo>
                <a:lnTo>
                  <a:pt x="1682" y="304"/>
                </a:lnTo>
                <a:lnTo>
                  <a:pt x="1681" y="304"/>
                </a:lnTo>
                <a:lnTo>
                  <a:pt x="1680" y="304"/>
                </a:lnTo>
                <a:lnTo>
                  <a:pt x="1679" y="305"/>
                </a:lnTo>
                <a:lnTo>
                  <a:pt x="1678" y="306"/>
                </a:lnTo>
                <a:lnTo>
                  <a:pt x="1677" y="306"/>
                </a:lnTo>
                <a:lnTo>
                  <a:pt x="1677" y="307"/>
                </a:lnTo>
                <a:lnTo>
                  <a:pt x="1676" y="307"/>
                </a:lnTo>
                <a:lnTo>
                  <a:pt x="1675" y="308"/>
                </a:lnTo>
                <a:lnTo>
                  <a:pt x="1675" y="309"/>
                </a:lnTo>
                <a:lnTo>
                  <a:pt x="1674" y="309"/>
                </a:lnTo>
                <a:lnTo>
                  <a:pt x="1673" y="309"/>
                </a:lnTo>
                <a:lnTo>
                  <a:pt x="1672" y="309"/>
                </a:lnTo>
                <a:lnTo>
                  <a:pt x="1667" y="310"/>
                </a:lnTo>
                <a:lnTo>
                  <a:pt x="1663" y="311"/>
                </a:lnTo>
                <a:lnTo>
                  <a:pt x="1656" y="308"/>
                </a:lnTo>
                <a:lnTo>
                  <a:pt x="1656" y="307"/>
                </a:lnTo>
                <a:lnTo>
                  <a:pt x="1655" y="307"/>
                </a:lnTo>
                <a:lnTo>
                  <a:pt x="1654" y="306"/>
                </a:lnTo>
                <a:lnTo>
                  <a:pt x="1653" y="306"/>
                </a:lnTo>
                <a:lnTo>
                  <a:pt x="1650" y="306"/>
                </a:lnTo>
                <a:lnTo>
                  <a:pt x="1648" y="307"/>
                </a:lnTo>
                <a:lnTo>
                  <a:pt x="1647" y="308"/>
                </a:lnTo>
                <a:lnTo>
                  <a:pt x="1643" y="310"/>
                </a:lnTo>
                <a:lnTo>
                  <a:pt x="1640" y="311"/>
                </a:lnTo>
                <a:lnTo>
                  <a:pt x="1636" y="312"/>
                </a:lnTo>
                <a:lnTo>
                  <a:pt x="1634" y="312"/>
                </a:lnTo>
                <a:lnTo>
                  <a:pt x="1633" y="312"/>
                </a:lnTo>
                <a:lnTo>
                  <a:pt x="1629" y="312"/>
                </a:lnTo>
                <a:lnTo>
                  <a:pt x="1627" y="312"/>
                </a:lnTo>
                <a:lnTo>
                  <a:pt x="1626" y="312"/>
                </a:lnTo>
                <a:lnTo>
                  <a:pt x="1623" y="314"/>
                </a:lnTo>
                <a:lnTo>
                  <a:pt x="1620" y="317"/>
                </a:lnTo>
                <a:lnTo>
                  <a:pt x="1615" y="321"/>
                </a:lnTo>
                <a:lnTo>
                  <a:pt x="1615" y="323"/>
                </a:lnTo>
                <a:lnTo>
                  <a:pt x="1614" y="322"/>
                </a:lnTo>
                <a:lnTo>
                  <a:pt x="1611" y="322"/>
                </a:lnTo>
                <a:lnTo>
                  <a:pt x="1609" y="322"/>
                </a:lnTo>
                <a:lnTo>
                  <a:pt x="1608" y="322"/>
                </a:lnTo>
                <a:lnTo>
                  <a:pt x="1607" y="321"/>
                </a:lnTo>
                <a:lnTo>
                  <a:pt x="1605" y="320"/>
                </a:lnTo>
                <a:lnTo>
                  <a:pt x="1604" y="318"/>
                </a:lnTo>
                <a:lnTo>
                  <a:pt x="1603" y="318"/>
                </a:lnTo>
                <a:lnTo>
                  <a:pt x="1603" y="315"/>
                </a:lnTo>
                <a:lnTo>
                  <a:pt x="1603" y="314"/>
                </a:lnTo>
                <a:lnTo>
                  <a:pt x="1601" y="310"/>
                </a:lnTo>
                <a:lnTo>
                  <a:pt x="1601" y="315"/>
                </a:lnTo>
                <a:lnTo>
                  <a:pt x="1602" y="327"/>
                </a:lnTo>
                <a:lnTo>
                  <a:pt x="1602" y="327"/>
                </a:lnTo>
                <a:lnTo>
                  <a:pt x="1602" y="332"/>
                </a:lnTo>
                <a:lnTo>
                  <a:pt x="1602" y="334"/>
                </a:lnTo>
                <a:lnTo>
                  <a:pt x="1602" y="335"/>
                </a:lnTo>
                <a:lnTo>
                  <a:pt x="1597" y="335"/>
                </a:lnTo>
                <a:lnTo>
                  <a:pt x="1595" y="335"/>
                </a:lnTo>
                <a:lnTo>
                  <a:pt x="1593" y="336"/>
                </a:lnTo>
                <a:lnTo>
                  <a:pt x="1577" y="337"/>
                </a:lnTo>
                <a:lnTo>
                  <a:pt x="1566" y="339"/>
                </a:lnTo>
                <a:lnTo>
                  <a:pt x="1563" y="339"/>
                </a:lnTo>
                <a:lnTo>
                  <a:pt x="1556" y="339"/>
                </a:lnTo>
                <a:lnTo>
                  <a:pt x="1540" y="340"/>
                </a:lnTo>
                <a:lnTo>
                  <a:pt x="1538" y="340"/>
                </a:lnTo>
                <a:lnTo>
                  <a:pt x="1537" y="341"/>
                </a:lnTo>
                <a:close/>
                <a:moveTo>
                  <a:pt x="1544" y="1263"/>
                </a:moveTo>
                <a:lnTo>
                  <a:pt x="1545" y="1265"/>
                </a:lnTo>
                <a:lnTo>
                  <a:pt x="1546" y="1267"/>
                </a:lnTo>
                <a:lnTo>
                  <a:pt x="1546" y="1267"/>
                </a:lnTo>
                <a:lnTo>
                  <a:pt x="1547" y="1267"/>
                </a:lnTo>
                <a:lnTo>
                  <a:pt x="1548" y="1267"/>
                </a:lnTo>
                <a:lnTo>
                  <a:pt x="1548" y="1268"/>
                </a:lnTo>
                <a:lnTo>
                  <a:pt x="1549" y="1268"/>
                </a:lnTo>
                <a:lnTo>
                  <a:pt x="1549" y="1269"/>
                </a:lnTo>
                <a:lnTo>
                  <a:pt x="1550" y="1269"/>
                </a:lnTo>
                <a:lnTo>
                  <a:pt x="1550" y="1268"/>
                </a:lnTo>
                <a:lnTo>
                  <a:pt x="1551" y="1268"/>
                </a:lnTo>
                <a:lnTo>
                  <a:pt x="1551" y="1267"/>
                </a:lnTo>
                <a:lnTo>
                  <a:pt x="1552" y="1267"/>
                </a:lnTo>
                <a:lnTo>
                  <a:pt x="1552" y="1267"/>
                </a:lnTo>
                <a:lnTo>
                  <a:pt x="1553" y="1267"/>
                </a:lnTo>
                <a:lnTo>
                  <a:pt x="1553" y="1266"/>
                </a:lnTo>
                <a:lnTo>
                  <a:pt x="1554" y="1266"/>
                </a:lnTo>
                <a:lnTo>
                  <a:pt x="1554" y="1265"/>
                </a:lnTo>
                <a:lnTo>
                  <a:pt x="1555" y="1265"/>
                </a:lnTo>
                <a:lnTo>
                  <a:pt x="1555" y="1264"/>
                </a:lnTo>
                <a:lnTo>
                  <a:pt x="1555" y="1264"/>
                </a:lnTo>
                <a:lnTo>
                  <a:pt x="1556" y="1263"/>
                </a:lnTo>
                <a:lnTo>
                  <a:pt x="1555" y="1262"/>
                </a:lnTo>
                <a:lnTo>
                  <a:pt x="1555" y="1262"/>
                </a:lnTo>
                <a:lnTo>
                  <a:pt x="1555" y="1261"/>
                </a:lnTo>
                <a:lnTo>
                  <a:pt x="1554" y="1261"/>
                </a:lnTo>
                <a:lnTo>
                  <a:pt x="1554" y="1260"/>
                </a:lnTo>
                <a:lnTo>
                  <a:pt x="1553" y="1260"/>
                </a:lnTo>
                <a:lnTo>
                  <a:pt x="1552" y="1260"/>
                </a:lnTo>
                <a:lnTo>
                  <a:pt x="1551" y="1260"/>
                </a:lnTo>
                <a:lnTo>
                  <a:pt x="1550" y="1260"/>
                </a:lnTo>
                <a:lnTo>
                  <a:pt x="1549" y="1260"/>
                </a:lnTo>
                <a:lnTo>
                  <a:pt x="1548" y="1260"/>
                </a:lnTo>
                <a:lnTo>
                  <a:pt x="1547" y="1260"/>
                </a:lnTo>
                <a:lnTo>
                  <a:pt x="1546" y="1261"/>
                </a:lnTo>
                <a:lnTo>
                  <a:pt x="1546" y="1262"/>
                </a:lnTo>
                <a:lnTo>
                  <a:pt x="1545" y="1262"/>
                </a:lnTo>
                <a:lnTo>
                  <a:pt x="1545" y="1263"/>
                </a:lnTo>
                <a:lnTo>
                  <a:pt x="1544" y="1263"/>
                </a:lnTo>
                <a:close/>
                <a:moveTo>
                  <a:pt x="1593" y="1293"/>
                </a:moveTo>
                <a:lnTo>
                  <a:pt x="1593" y="1292"/>
                </a:lnTo>
                <a:lnTo>
                  <a:pt x="1594" y="1292"/>
                </a:lnTo>
                <a:lnTo>
                  <a:pt x="1595" y="1292"/>
                </a:lnTo>
                <a:lnTo>
                  <a:pt x="1595" y="1291"/>
                </a:lnTo>
                <a:lnTo>
                  <a:pt x="1596" y="1291"/>
                </a:lnTo>
                <a:lnTo>
                  <a:pt x="1597" y="1291"/>
                </a:lnTo>
                <a:lnTo>
                  <a:pt x="1598" y="1291"/>
                </a:lnTo>
                <a:lnTo>
                  <a:pt x="1598" y="1292"/>
                </a:lnTo>
                <a:lnTo>
                  <a:pt x="1600" y="1292"/>
                </a:lnTo>
                <a:lnTo>
                  <a:pt x="1601" y="1292"/>
                </a:lnTo>
                <a:lnTo>
                  <a:pt x="1602" y="1292"/>
                </a:lnTo>
                <a:lnTo>
                  <a:pt x="1602" y="1291"/>
                </a:lnTo>
                <a:lnTo>
                  <a:pt x="1602" y="1291"/>
                </a:lnTo>
                <a:lnTo>
                  <a:pt x="1602" y="1290"/>
                </a:lnTo>
                <a:lnTo>
                  <a:pt x="1602" y="1289"/>
                </a:lnTo>
                <a:lnTo>
                  <a:pt x="1602" y="1288"/>
                </a:lnTo>
                <a:lnTo>
                  <a:pt x="1602" y="1287"/>
                </a:lnTo>
                <a:lnTo>
                  <a:pt x="1602" y="1286"/>
                </a:lnTo>
                <a:lnTo>
                  <a:pt x="1602" y="1285"/>
                </a:lnTo>
                <a:lnTo>
                  <a:pt x="1602" y="1283"/>
                </a:lnTo>
                <a:lnTo>
                  <a:pt x="1602" y="1282"/>
                </a:lnTo>
                <a:lnTo>
                  <a:pt x="1602" y="1281"/>
                </a:lnTo>
                <a:lnTo>
                  <a:pt x="1602" y="1280"/>
                </a:lnTo>
                <a:lnTo>
                  <a:pt x="1602" y="1279"/>
                </a:lnTo>
                <a:lnTo>
                  <a:pt x="1602" y="1279"/>
                </a:lnTo>
                <a:lnTo>
                  <a:pt x="1602" y="1278"/>
                </a:lnTo>
                <a:lnTo>
                  <a:pt x="1602" y="1277"/>
                </a:lnTo>
                <a:lnTo>
                  <a:pt x="1602" y="1276"/>
                </a:lnTo>
                <a:lnTo>
                  <a:pt x="1602" y="1275"/>
                </a:lnTo>
                <a:lnTo>
                  <a:pt x="1602" y="1274"/>
                </a:lnTo>
                <a:lnTo>
                  <a:pt x="1601" y="1275"/>
                </a:lnTo>
                <a:lnTo>
                  <a:pt x="1601" y="1276"/>
                </a:lnTo>
                <a:lnTo>
                  <a:pt x="1600" y="1276"/>
                </a:lnTo>
                <a:lnTo>
                  <a:pt x="1600" y="1277"/>
                </a:lnTo>
                <a:lnTo>
                  <a:pt x="1599" y="1278"/>
                </a:lnTo>
                <a:lnTo>
                  <a:pt x="1598" y="1279"/>
                </a:lnTo>
                <a:lnTo>
                  <a:pt x="1598" y="1280"/>
                </a:lnTo>
                <a:lnTo>
                  <a:pt x="1597" y="1280"/>
                </a:lnTo>
                <a:lnTo>
                  <a:pt x="1597" y="1279"/>
                </a:lnTo>
                <a:lnTo>
                  <a:pt x="1596" y="1279"/>
                </a:lnTo>
                <a:lnTo>
                  <a:pt x="1596" y="1280"/>
                </a:lnTo>
                <a:lnTo>
                  <a:pt x="1594" y="1281"/>
                </a:lnTo>
                <a:lnTo>
                  <a:pt x="1592" y="1283"/>
                </a:lnTo>
                <a:lnTo>
                  <a:pt x="1592" y="1284"/>
                </a:lnTo>
                <a:lnTo>
                  <a:pt x="1591" y="1284"/>
                </a:lnTo>
                <a:lnTo>
                  <a:pt x="1592" y="1285"/>
                </a:lnTo>
                <a:lnTo>
                  <a:pt x="1593" y="1285"/>
                </a:lnTo>
                <a:lnTo>
                  <a:pt x="1593" y="1286"/>
                </a:lnTo>
                <a:lnTo>
                  <a:pt x="1594" y="1286"/>
                </a:lnTo>
                <a:lnTo>
                  <a:pt x="1595" y="1286"/>
                </a:lnTo>
                <a:lnTo>
                  <a:pt x="1595" y="1287"/>
                </a:lnTo>
                <a:lnTo>
                  <a:pt x="1596" y="1287"/>
                </a:lnTo>
                <a:lnTo>
                  <a:pt x="1597" y="1287"/>
                </a:lnTo>
                <a:lnTo>
                  <a:pt x="1595" y="1289"/>
                </a:lnTo>
                <a:lnTo>
                  <a:pt x="1593" y="1291"/>
                </a:lnTo>
                <a:lnTo>
                  <a:pt x="1591" y="1292"/>
                </a:lnTo>
                <a:lnTo>
                  <a:pt x="1593" y="1293"/>
                </a:lnTo>
                <a:close/>
                <a:moveTo>
                  <a:pt x="1624" y="833"/>
                </a:moveTo>
                <a:lnTo>
                  <a:pt x="1626" y="833"/>
                </a:lnTo>
                <a:lnTo>
                  <a:pt x="1628" y="833"/>
                </a:lnTo>
                <a:lnTo>
                  <a:pt x="1629" y="833"/>
                </a:lnTo>
                <a:lnTo>
                  <a:pt x="1638" y="833"/>
                </a:lnTo>
                <a:lnTo>
                  <a:pt x="1639" y="833"/>
                </a:lnTo>
                <a:lnTo>
                  <a:pt x="1640" y="833"/>
                </a:lnTo>
                <a:lnTo>
                  <a:pt x="1643" y="833"/>
                </a:lnTo>
                <a:lnTo>
                  <a:pt x="1648" y="833"/>
                </a:lnTo>
                <a:lnTo>
                  <a:pt x="1649" y="833"/>
                </a:lnTo>
                <a:lnTo>
                  <a:pt x="1649" y="833"/>
                </a:lnTo>
                <a:lnTo>
                  <a:pt x="1649" y="835"/>
                </a:lnTo>
                <a:lnTo>
                  <a:pt x="1649" y="836"/>
                </a:lnTo>
                <a:lnTo>
                  <a:pt x="1650" y="837"/>
                </a:lnTo>
                <a:lnTo>
                  <a:pt x="1650" y="839"/>
                </a:lnTo>
                <a:lnTo>
                  <a:pt x="1650" y="840"/>
                </a:lnTo>
                <a:lnTo>
                  <a:pt x="1650" y="843"/>
                </a:lnTo>
                <a:lnTo>
                  <a:pt x="1650" y="844"/>
                </a:lnTo>
                <a:lnTo>
                  <a:pt x="1650" y="845"/>
                </a:lnTo>
                <a:lnTo>
                  <a:pt x="1650" y="847"/>
                </a:lnTo>
                <a:lnTo>
                  <a:pt x="1650" y="849"/>
                </a:lnTo>
                <a:lnTo>
                  <a:pt x="1650" y="850"/>
                </a:lnTo>
                <a:lnTo>
                  <a:pt x="1650" y="852"/>
                </a:lnTo>
                <a:lnTo>
                  <a:pt x="1650" y="854"/>
                </a:lnTo>
                <a:lnTo>
                  <a:pt x="1650" y="856"/>
                </a:lnTo>
                <a:lnTo>
                  <a:pt x="1650" y="857"/>
                </a:lnTo>
                <a:lnTo>
                  <a:pt x="1650" y="859"/>
                </a:lnTo>
                <a:lnTo>
                  <a:pt x="1650" y="860"/>
                </a:lnTo>
                <a:lnTo>
                  <a:pt x="1650" y="862"/>
                </a:lnTo>
                <a:lnTo>
                  <a:pt x="1650" y="864"/>
                </a:lnTo>
                <a:lnTo>
                  <a:pt x="1650" y="866"/>
                </a:lnTo>
                <a:lnTo>
                  <a:pt x="1650" y="868"/>
                </a:lnTo>
                <a:lnTo>
                  <a:pt x="1650" y="869"/>
                </a:lnTo>
                <a:lnTo>
                  <a:pt x="1650" y="870"/>
                </a:lnTo>
                <a:lnTo>
                  <a:pt x="1655" y="870"/>
                </a:lnTo>
                <a:lnTo>
                  <a:pt x="1656" y="870"/>
                </a:lnTo>
                <a:lnTo>
                  <a:pt x="1657" y="870"/>
                </a:lnTo>
                <a:lnTo>
                  <a:pt x="1659" y="870"/>
                </a:lnTo>
                <a:lnTo>
                  <a:pt x="1659" y="869"/>
                </a:lnTo>
                <a:lnTo>
                  <a:pt x="1659" y="869"/>
                </a:lnTo>
                <a:lnTo>
                  <a:pt x="1659" y="868"/>
                </a:lnTo>
                <a:lnTo>
                  <a:pt x="1659" y="867"/>
                </a:lnTo>
                <a:lnTo>
                  <a:pt x="1659" y="866"/>
                </a:lnTo>
                <a:lnTo>
                  <a:pt x="1658" y="866"/>
                </a:lnTo>
                <a:lnTo>
                  <a:pt x="1657" y="866"/>
                </a:lnTo>
                <a:lnTo>
                  <a:pt x="1657" y="864"/>
                </a:lnTo>
                <a:lnTo>
                  <a:pt x="1658" y="864"/>
                </a:lnTo>
                <a:lnTo>
                  <a:pt x="1659" y="864"/>
                </a:lnTo>
                <a:lnTo>
                  <a:pt x="1659" y="863"/>
                </a:lnTo>
                <a:lnTo>
                  <a:pt x="1658" y="863"/>
                </a:lnTo>
                <a:lnTo>
                  <a:pt x="1658" y="862"/>
                </a:lnTo>
                <a:lnTo>
                  <a:pt x="1659" y="862"/>
                </a:lnTo>
                <a:lnTo>
                  <a:pt x="1659" y="861"/>
                </a:lnTo>
                <a:lnTo>
                  <a:pt x="1659" y="860"/>
                </a:lnTo>
                <a:lnTo>
                  <a:pt x="1659" y="859"/>
                </a:lnTo>
                <a:lnTo>
                  <a:pt x="1659" y="858"/>
                </a:lnTo>
                <a:lnTo>
                  <a:pt x="1659" y="857"/>
                </a:lnTo>
                <a:lnTo>
                  <a:pt x="1658" y="857"/>
                </a:lnTo>
                <a:lnTo>
                  <a:pt x="1658" y="857"/>
                </a:lnTo>
                <a:lnTo>
                  <a:pt x="1658" y="856"/>
                </a:lnTo>
                <a:lnTo>
                  <a:pt x="1658" y="855"/>
                </a:lnTo>
                <a:lnTo>
                  <a:pt x="1658" y="854"/>
                </a:lnTo>
                <a:lnTo>
                  <a:pt x="1658" y="853"/>
                </a:lnTo>
                <a:lnTo>
                  <a:pt x="1658" y="852"/>
                </a:lnTo>
                <a:lnTo>
                  <a:pt x="1658" y="851"/>
                </a:lnTo>
                <a:lnTo>
                  <a:pt x="1658" y="850"/>
                </a:lnTo>
                <a:lnTo>
                  <a:pt x="1659" y="850"/>
                </a:lnTo>
                <a:lnTo>
                  <a:pt x="1658" y="850"/>
                </a:lnTo>
                <a:lnTo>
                  <a:pt x="1658" y="849"/>
                </a:lnTo>
                <a:lnTo>
                  <a:pt x="1658" y="848"/>
                </a:lnTo>
                <a:lnTo>
                  <a:pt x="1658" y="847"/>
                </a:lnTo>
                <a:lnTo>
                  <a:pt x="1657" y="847"/>
                </a:lnTo>
                <a:lnTo>
                  <a:pt x="1657" y="846"/>
                </a:lnTo>
                <a:lnTo>
                  <a:pt x="1657" y="845"/>
                </a:lnTo>
                <a:lnTo>
                  <a:pt x="1657" y="845"/>
                </a:lnTo>
                <a:lnTo>
                  <a:pt x="1658" y="845"/>
                </a:lnTo>
                <a:lnTo>
                  <a:pt x="1658" y="844"/>
                </a:lnTo>
                <a:lnTo>
                  <a:pt x="1658" y="843"/>
                </a:lnTo>
                <a:lnTo>
                  <a:pt x="1658" y="842"/>
                </a:lnTo>
                <a:lnTo>
                  <a:pt x="1658" y="841"/>
                </a:lnTo>
                <a:lnTo>
                  <a:pt x="1658" y="840"/>
                </a:lnTo>
                <a:lnTo>
                  <a:pt x="1657" y="840"/>
                </a:lnTo>
                <a:lnTo>
                  <a:pt x="1657" y="839"/>
                </a:lnTo>
                <a:lnTo>
                  <a:pt x="1658" y="839"/>
                </a:lnTo>
                <a:lnTo>
                  <a:pt x="1657" y="839"/>
                </a:lnTo>
                <a:lnTo>
                  <a:pt x="1657" y="838"/>
                </a:lnTo>
                <a:lnTo>
                  <a:pt x="1657" y="837"/>
                </a:lnTo>
                <a:lnTo>
                  <a:pt x="1657" y="836"/>
                </a:lnTo>
                <a:lnTo>
                  <a:pt x="1657" y="835"/>
                </a:lnTo>
                <a:lnTo>
                  <a:pt x="1658" y="835"/>
                </a:lnTo>
                <a:lnTo>
                  <a:pt x="1658" y="834"/>
                </a:lnTo>
                <a:lnTo>
                  <a:pt x="1657" y="834"/>
                </a:lnTo>
                <a:lnTo>
                  <a:pt x="1657" y="833"/>
                </a:lnTo>
                <a:lnTo>
                  <a:pt x="1658" y="833"/>
                </a:lnTo>
                <a:lnTo>
                  <a:pt x="1658" y="832"/>
                </a:lnTo>
                <a:lnTo>
                  <a:pt x="1659" y="832"/>
                </a:lnTo>
                <a:lnTo>
                  <a:pt x="1660" y="832"/>
                </a:lnTo>
                <a:lnTo>
                  <a:pt x="1660" y="833"/>
                </a:lnTo>
                <a:lnTo>
                  <a:pt x="1660" y="833"/>
                </a:lnTo>
                <a:lnTo>
                  <a:pt x="1661" y="833"/>
                </a:lnTo>
                <a:lnTo>
                  <a:pt x="1662" y="833"/>
                </a:lnTo>
                <a:lnTo>
                  <a:pt x="1663" y="833"/>
                </a:lnTo>
                <a:lnTo>
                  <a:pt x="1664" y="833"/>
                </a:lnTo>
                <a:lnTo>
                  <a:pt x="1665" y="833"/>
                </a:lnTo>
                <a:lnTo>
                  <a:pt x="1666" y="833"/>
                </a:lnTo>
                <a:lnTo>
                  <a:pt x="1667" y="833"/>
                </a:lnTo>
                <a:lnTo>
                  <a:pt x="1668" y="833"/>
                </a:lnTo>
                <a:lnTo>
                  <a:pt x="1669" y="833"/>
                </a:lnTo>
                <a:lnTo>
                  <a:pt x="1670" y="833"/>
                </a:lnTo>
                <a:lnTo>
                  <a:pt x="1671" y="833"/>
                </a:lnTo>
                <a:lnTo>
                  <a:pt x="1672" y="833"/>
                </a:lnTo>
                <a:lnTo>
                  <a:pt x="1673" y="833"/>
                </a:lnTo>
                <a:lnTo>
                  <a:pt x="1674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6" y="833"/>
                </a:lnTo>
                <a:lnTo>
                  <a:pt x="1676" y="832"/>
                </a:lnTo>
                <a:lnTo>
                  <a:pt x="1677" y="832"/>
                </a:lnTo>
                <a:lnTo>
                  <a:pt x="1677" y="833"/>
                </a:lnTo>
                <a:lnTo>
                  <a:pt x="1678" y="833"/>
                </a:lnTo>
                <a:lnTo>
                  <a:pt x="1679" y="833"/>
                </a:lnTo>
                <a:lnTo>
                  <a:pt x="1681" y="833"/>
                </a:lnTo>
                <a:lnTo>
                  <a:pt x="1682" y="833"/>
                </a:lnTo>
                <a:lnTo>
                  <a:pt x="1683" y="833"/>
                </a:lnTo>
                <a:lnTo>
                  <a:pt x="1684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8" y="833"/>
                </a:lnTo>
                <a:lnTo>
                  <a:pt x="1689" y="833"/>
                </a:lnTo>
                <a:lnTo>
                  <a:pt x="1690" y="833"/>
                </a:lnTo>
                <a:lnTo>
                  <a:pt x="1691" y="833"/>
                </a:lnTo>
                <a:lnTo>
                  <a:pt x="1692" y="833"/>
                </a:lnTo>
                <a:lnTo>
                  <a:pt x="1693" y="833"/>
                </a:lnTo>
                <a:lnTo>
                  <a:pt x="1694" y="833"/>
                </a:lnTo>
                <a:lnTo>
                  <a:pt x="1695" y="833"/>
                </a:lnTo>
                <a:lnTo>
                  <a:pt x="1696" y="833"/>
                </a:lnTo>
                <a:lnTo>
                  <a:pt x="1696" y="832"/>
                </a:lnTo>
                <a:lnTo>
                  <a:pt x="1696" y="831"/>
                </a:lnTo>
                <a:lnTo>
                  <a:pt x="1693" y="831"/>
                </a:lnTo>
                <a:lnTo>
                  <a:pt x="1693" y="829"/>
                </a:lnTo>
                <a:lnTo>
                  <a:pt x="1693" y="828"/>
                </a:lnTo>
                <a:lnTo>
                  <a:pt x="1692" y="828"/>
                </a:lnTo>
                <a:lnTo>
                  <a:pt x="1690" y="828"/>
                </a:lnTo>
                <a:lnTo>
                  <a:pt x="1687" y="828"/>
                </a:lnTo>
                <a:lnTo>
                  <a:pt x="1687" y="828"/>
                </a:lnTo>
                <a:lnTo>
                  <a:pt x="1686" y="828"/>
                </a:lnTo>
                <a:lnTo>
                  <a:pt x="1684" y="829"/>
                </a:lnTo>
                <a:lnTo>
                  <a:pt x="1677" y="829"/>
                </a:lnTo>
                <a:lnTo>
                  <a:pt x="1676" y="829"/>
                </a:lnTo>
                <a:lnTo>
                  <a:pt x="1675" y="829"/>
                </a:lnTo>
                <a:lnTo>
                  <a:pt x="1675" y="829"/>
                </a:lnTo>
                <a:lnTo>
                  <a:pt x="1674" y="828"/>
                </a:lnTo>
                <a:lnTo>
                  <a:pt x="1673" y="828"/>
                </a:lnTo>
                <a:lnTo>
                  <a:pt x="1671" y="828"/>
                </a:lnTo>
                <a:lnTo>
                  <a:pt x="1669" y="827"/>
                </a:lnTo>
                <a:lnTo>
                  <a:pt x="1666" y="826"/>
                </a:lnTo>
                <a:lnTo>
                  <a:pt x="1662" y="825"/>
                </a:lnTo>
                <a:lnTo>
                  <a:pt x="1661" y="825"/>
                </a:lnTo>
                <a:lnTo>
                  <a:pt x="1660" y="825"/>
                </a:lnTo>
                <a:lnTo>
                  <a:pt x="1659" y="825"/>
                </a:lnTo>
                <a:lnTo>
                  <a:pt x="1658" y="825"/>
                </a:lnTo>
                <a:lnTo>
                  <a:pt x="1651" y="825"/>
                </a:lnTo>
                <a:lnTo>
                  <a:pt x="1650" y="825"/>
                </a:lnTo>
                <a:lnTo>
                  <a:pt x="1649" y="825"/>
                </a:lnTo>
                <a:lnTo>
                  <a:pt x="1647" y="825"/>
                </a:lnTo>
                <a:lnTo>
                  <a:pt x="1645" y="825"/>
                </a:lnTo>
                <a:lnTo>
                  <a:pt x="1644" y="825"/>
                </a:lnTo>
                <a:lnTo>
                  <a:pt x="1642" y="825"/>
                </a:lnTo>
                <a:lnTo>
                  <a:pt x="1639" y="825"/>
                </a:lnTo>
                <a:lnTo>
                  <a:pt x="1639" y="825"/>
                </a:lnTo>
                <a:lnTo>
                  <a:pt x="1639" y="824"/>
                </a:lnTo>
                <a:lnTo>
                  <a:pt x="1639" y="823"/>
                </a:lnTo>
                <a:lnTo>
                  <a:pt x="1639" y="823"/>
                </a:lnTo>
                <a:lnTo>
                  <a:pt x="1639" y="822"/>
                </a:lnTo>
                <a:lnTo>
                  <a:pt x="1639" y="821"/>
                </a:lnTo>
                <a:lnTo>
                  <a:pt x="1638" y="821"/>
                </a:lnTo>
                <a:lnTo>
                  <a:pt x="1637" y="821"/>
                </a:lnTo>
                <a:lnTo>
                  <a:pt x="1635" y="820"/>
                </a:lnTo>
                <a:lnTo>
                  <a:pt x="1632" y="822"/>
                </a:lnTo>
                <a:lnTo>
                  <a:pt x="1632" y="823"/>
                </a:lnTo>
                <a:lnTo>
                  <a:pt x="1628" y="827"/>
                </a:lnTo>
                <a:lnTo>
                  <a:pt x="1628" y="828"/>
                </a:lnTo>
                <a:lnTo>
                  <a:pt x="1627" y="828"/>
                </a:lnTo>
                <a:lnTo>
                  <a:pt x="1627" y="829"/>
                </a:lnTo>
                <a:lnTo>
                  <a:pt x="1627" y="830"/>
                </a:lnTo>
                <a:lnTo>
                  <a:pt x="1626" y="830"/>
                </a:lnTo>
                <a:lnTo>
                  <a:pt x="1626" y="831"/>
                </a:lnTo>
                <a:lnTo>
                  <a:pt x="1625" y="832"/>
                </a:lnTo>
                <a:lnTo>
                  <a:pt x="1625" y="833"/>
                </a:lnTo>
                <a:lnTo>
                  <a:pt x="1624" y="833"/>
                </a:lnTo>
                <a:close/>
                <a:moveTo>
                  <a:pt x="1628" y="384"/>
                </a:moveTo>
                <a:lnTo>
                  <a:pt x="1629" y="385"/>
                </a:lnTo>
                <a:lnTo>
                  <a:pt x="1629" y="386"/>
                </a:lnTo>
                <a:lnTo>
                  <a:pt x="1629" y="387"/>
                </a:lnTo>
                <a:lnTo>
                  <a:pt x="1630" y="387"/>
                </a:lnTo>
                <a:lnTo>
                  <a:pt x="1630" y="388"/>
                </a:lnTo>
                <a:lnTo>
                  <a:pt x="1630" y="390"/>
                </a:lnTo>
                <a:lnTo>
                  <a:pt x="1631" y="392"/>
                </a:lnTo>
                <a:lnTo>
                  <a:pt x="1631" y="393"/>
                </a:lnTo>
                <a:lnTo>
                  <a:pt x="1632" y="393"/>
                </a:lnTo>
                <a:lnTo>
                  <a:pt x="1633" y="393"/>
                </a:lnTo>
                <a:lnTo>
                  <a:pt x="1632" y="394"/>
                </a:lnTo>
                <a:lnTo>
                  <a:pt x="1632" y="395"/>
                </a:lnTo>
                <a:lnTo>
                  <a:pt x="1631" y="396"/>
                </a:lnTo>
                <a:lnTo>
                  <a:pt x="1631" y="397"/>
                </a:lnTo>
                <a:lnTo>
                  <a:pt x="1631" y="398"/>
                </a:lnTo>
                <a:lnTo>
                  <a:pt x="1632" y="398"/>
                </a:lnTo>
                <a:lnTo>
                  <a:pt x="1633" y="398"/>
                </a:lnTo>
                <a:lnTo>
                  <a:pt x="1634" y="398"/>
                </a:lnTo>
                <a:lnTo>
                  <a:pt x="1635" y="398"/>
                </a:lnTo>
                <a:lnTo>
                  <a:pt x="1636" y="398"/>
                </a:lnTo>
                <a:lnTo>
                  <a:pt x="1637" y="398"/>
                </a:lnTo>
                <a:lnTo>
                  <a:pt x="1638" y="397"/>
                </a:lnTo>
                <a:lnTo>
                  <a:pt x="1639" y="397"/>
                </a:lnTo>
                <a:lnTo>
                  <a:pt x="1639" y="397"/>
                </a:lnTo>
                <a:lnTo>
                  <a:pt x="1639" y="398"/>
                </a:lnTo>
                <a:lnTo>
                  <a:pt x="1639" y="399"/>
                </a:lnTo>
                <a:lnTo>
                  <a:pt x="1639" y="399"/>
                </a:lnTo>
                <a:lnTo>
                  <a:pt x="1639" y="400"/>
                </a:lnTo>
                <a:lnTo>
                  <a:pt x="1640" y="400"/>
                </a:lnTo>
                <a:lnTo>
                  <a:pt x="1641" y="400"/>
                </a:lnTo>
                <a:lnTo>
                  <a:pt x="1642" y="400"/>
                </a:lnTo>
                <a:lnTo>
                  <a:pt x="1643" y="400"/>
                </a:lnTo>
                <a:lnTo>
                  <a:pt x="1644" y="400"/>
                </a:lnTo>
                <a:lnTo>
                  <a:pt x="1645" y="400"/>
                </a:lnTo>
                <a:lnTo>
                  <a:pt x="1646" y="400"/>
                </a:lnTo>
                <a:lnTo>
                  <a:pt x="1647" y="400"/>
                </a:lnTo>
                <a:lnTo>
                  <a:pt x="1647" y="399"/>
                </a:lnTo>
                <a:lnTo>
                  <a:pt x="1648" y="399"/>
                </a:lnTo>
                <a:lnTo>
                  <a:pt x="1649" y="399"/>
                </a:lnTo>
                <a:lnTo>
                  <a:pt x="1650" y="399"/>
                </a:lnTo>
                <a:lnTo>
                  <a:pt x="1651" y="399"/>
                </a:lnTo>
                <a:lnTo>
                  <a:pt x="1651" y="398"/>
                </a:lnTo>
                <a:lnTo>
                  <a:pt x="1652" y="398"/>
                </a:lnTo>
                <a:lnTo>
                  <a:pt x="1652" y="397"/>
                </a:lnTo>
                <a:lnTo>
                  <a:pt x="1653" y="397"/>
                </a:lnTo>
                <a:lnTo>
                  <a:pt x="1654" y="397"/>
                </a:lnTo>
                <a:lnTo>
                  <a:pt x="1655" y="397"/>
                </a:lnTo>
                <a:lnTo>
                  <a:pt x="1655" y="396"/>
                </a:lnTo>
                <a:lnTo>
                  <a:pt x="1655" y="395"/>
                </a:lnTo>
                <a:lnTo>
                  <a:pt x="1658" y="395"/>
                </a:lnTo>
                <a:lnTo>
                  <a:pt x="1659" y="395"/>
                </a:lnTo>
                <a:lnTo>
                  <a:pt x="1660" y="394"/>
                </a:lnTo>
                <a:lnTo>
                  <a:pt x="1661" y="394"/>
                </a:lnTo>
                <a:lnTo>
                  <a:pt x="1661" y="395"/>
                </a:lnTo>
                <a:lnTo>
                  <a:pt x="1661" y="396"/>
                </a:lnTo>
                <a:lnTo>
                  <a:pt x="1663" y="396"/>
                </a:lnTo>
                <a:lnTo>
                  <a:pt x="1663" y="396"/>
                </a:lnTo>
                <a:lnTo>
                  <a:pt x="1664" y="396"/>
                </a:lnTo>
                <a:lnTo>
                  <a:pt x="1665" y="396"/>
                </a:lnTo>
                <a:lnTo>
                  <a:pt x="1667" y="395"/>
                </a:lnTo>
                <a:lnTo>
                  <a:pt x="1670" y="395"/>
                </a:lnTo>
                <a:lnTo>
                  <a:pt x="1675" y="394"/>
                </a:lnTo>
                <a:lnTo>
                  <a:pt x="1677" y="393"/>
                </a:lnTo>
                <a:lnTo>
                  <a:pt x="1678" y="393"/>
                </a:lnTo>
                <a:lnTo>
                  <a:pt x="1679" y="393"/>
                </a:lnTo>
                <a:lnTo>
                  <a:pt x="1679" y="392"/>
                </a:lnTo>
                <a:lnTo>
                  <a:pt x="1679" y="391"/>
                </a:lnTo>
                <a:lnTo>
                  <a:pt x="1680" y="391"/>
                </a:lnTo>
                <a:lnTo>
                  <a:pt x="1681" y="391"/>
                </a:lnTo>
                <a:lnTo>
                  <a:pt x="1682" y="391"/>
                </a:lnTo>
                <a:lnTo>
                  <a:pt x="1683" y="392"/>
                </a:lnTo>
                <a:lnTo>
                  <a:pt x="1684" y="392"/>
                </a:lnTo>
                <a:lnTo>
                  <a:pt x="1685" y="392"/>
                </a:lnTo>
                <a:lnTo>
                  <a:pt x="1686" y="392"/>
                </a:lnTo>
                <a:lnTo>
                  <a:pt x="1686" y="393"/>
                </a:lnTo>
                <a:lnTo>
                  <a:pt x="1687" y="393"/>
                </a:lnTo>
                <a:lnTo>
                  <a:pt x="1687" y="392"/>
                </a:lnTo>
                <a:lnTo>
                  <a:pt x="1687" y="391"/>
                </a:lnTo>
                <a:lnTo>
                  <a:pt x="1688" y="391"/>
                </a:lnTo>
                <a:lnTo>
                  <a:pt x="1689" y="391"/>
                </a:lnTo>
                <a:lnTo>
                  <a:pt x="1690" y="391"/>
                </a:lnTo>
                <a:lnTo>
                  <a:pt x="1691" y="392"/>
                </a:lnTo>
                <a:lnTo>
                  <a:pt x="1692" y="393"/>
                </a:lnTo>
                <a:lnTo>
                  <a:pt x="1692" y="392"/>
                </a:lnTo>
                <a:lnTo>
                  <a:pt x="1692" y="391"/>
                </a:lnTo>
                <a:lnTo>
                  <a:pt x="1693" y="391"/>
                </a:lnTo>
                <a:lnTo>
                  <a:pt x="1693" y="390"/>
                </a:lnTo>
                <a:lnTo>
                  <a:pt x="1693" y="389"/>
                </a:lnTo>
                <a:lnTo>
                  <a:pt x="1693" y="388"/>
                </a:lnTo>
                <a:lnTo>
                  <a:pt x="1693" y="387"/>
                </a:lnTo>
                <a:lnTo>
                  <a:pt x="1693" y="387"/>
                </a:lnTo>
                <a:lnTo>
                  <a:pt x="1693" y="386"/>
                </a:lnTo>
                <a:lnTo>
                  <a:pt x="1693" y="385"/>
                </a:lnTo>
                <a:lnTo>
                  <a:pt x="1694" y="385"/>
                </a:lnTo>
                <a:lnTo>
                  <a:pt x="1694" y="384"/>
                </a:lnTo>
                <a:lnTo>
                  <a:pt x="1694" y="383"/>
                </a:lnTo>
                <a:lnTo>
                  <a:pt x="1694" y="382"/>
                </a:lnTo>
                <a:lnTo>
                  <a:pt x="1694" y="381"/>
                </a:lnTo>
                <a:lnTo>
                  <a:pt x="1695" y="380"/>
                </a:lnTo>
                <a:lnTo>
                  <a:pt x="1696" y="379"/>
                </a:lnTo>
                <a:lnTo>
                  <a:pt x="1697" y="379"/>
                </a:lnTo>
                <a:lnTo>
                  <a:pt x="1697" y="378"/>
                </a:lnTo>
                <a:lnTo>
                  <a:pt x="1697" y="376"/>
                </a:lnTo>
                <a:lnTo>
                  <a:pt x="1696" y="370"/>
                </a:lnTo>
                <a:lnTo>
                  <a:pt x="1696" y="365"/>
                </a:lnTo>
                <a:lnTo>
                  <a:pt x="1696" y="362"/>
                </a:lnTo>
                <a:lnTo>
                  <a:pt x="1696" y="361"/>
                </a:lnTo>
                <a:lnTo>
                  <a:pt x="1694" y="361"/>
                </a:lnTo>
                <a:lnTo>
                  <a:pt x="1693" y="362"/>
                </a:lnTo>
                <a:lnTo>
                  <a:pt x="1690" y="363"/>
                </a:lnTo>
                <a:lnTo>
                  <a:pt x="1689" y="363"/>
                </a:lnTo>
                <a:lnTo>
                  <a:pt x="1689" y="362"/>
                </a:lnTo>
                <a:lnTo>
                  <a:pt x="1689" y="361"/>
                </a:lnTo>
                <a:lnTo>
                  <a:pt x="1688" y="361"/>
                </a:lnTo>
                <a:lnTo>
                  <a:pt x="1688" y="360"/>
                </a:lnTo>
                <a:lnTo>
                  <a:pt x="1688" y="359"/>
                </a:lnTo>
                <a:lnTo>
                  <a:pt x="1687" y="359"/>
                </a:lnTo>
                <a:lnTo>
                  <a:pt x="1687" y="359"/>
                </a:lnTo>
                <a:lnTo>
                  <a:pt x="1687" y="360"/>
                </a:lnTo>
                <a:lnTo>
                  <a:pt x="1686" y="360"/>
                </a:lnTo>
                <a:lnTo>
                  <a:pt x="1685" y="360"/>
                </a:lnTo>
                <a:lnTo>
                  <a:pt x="1684" y="360"/>
                </a:lnTo>
                <a:lnTo>
                  <a:pt x="1684" y="361"/>
                </a:lnTo>
                <a:lnTo>
                  <a:pt x="1683" y="361"/>
                </a:lnTo>
                <a:lnTo>
                  <a:pt x="1682" y="361"/>
                </a:lnTo>
                <a:lnTo>
                  <a:pt x="1681" y="361"/>
                </a:lnTo>
                <a:lnTo>
                  <a:pt x="1681" y="362"/>
                </a:lnTo>
                <a:lnTo>
                  <a:pt x="1680" y="362"/>
                </a:lnTo>
                <a:lnTo>
                  <a:pt x="1679" y="362"/>
                </a:lnTo>
                <a:lnTo>
                  <a:pt x="1678" y="362"/>
                </a:lnTo>
                <a:lnTo>
                  <a:pt x="1678" y="363"/>
                </a:lnTo>
                <a:lnTo>
                  <a:pt x="1677" y="363"/>
                </a:lnTo>
                <a:lnTo>
                  <a:pt x="1676" y="363"/>
                </a:lnTo>
                <a:lnTo>
                  <a:pt x="1675" y="363"/>
                </a:lnTo>
                <a:lnTo>
                  <a:pt x="1675" y="363"/>
                </a:lnTo>
                <a:lnTo>
                  <a:pt x="1674" y="363"/>
                </a:lnTo>
                <a:lnTo>
                  <a:pt x="1673" y="363"/>
                </a:lnTo>
                <a:lnTo>
                  <a:pt x="1673" y="364"/>
                </a:lnTo>
                <a:lnTo>
                  <a:pt x="1672" y="364"/>
                </a:lnTo>
                <a:lnTo>
                  <a:pt x="1671" y="364"/>
                </a:lnTo>
                <a:lnTo>
                  <a:pt x="1670" y="364"/>
                </a:lnTo>
                <a:lnTo>
                  <a:pt x="1670" y="365"/>
                </a:lnTo>
                <a:lnTo>
                  <a:pt x="1669" y="365"/>
                </a:lnTo>
                <a:lnTo>
                  <a:pt x="1668" y="365"/>
                </a:lnTo>
                <a:lnTo>
                  <a:pt x="1667" y="365"/>
                </a:lnTo>
                <a:lnTo>
                  <a:pt x="1667" y="366"/>
                </a:lnTo>
                <a:lnTo>
                  <a:pt x="1665" y="366"/>
                </a:lnTo>
                <a:lnTo>
                  <a:pt x="1664" y="366"/>
                </a:lnTo>
                <a:lnTo>
                  <a:pt x="1664" y="367"/>
                </a:lnTo>
                <a:lnTo>
                  <a:pt x="1664" y="368"/>
                </a:lnTo>
                <a:lnTo>
                  <a:pt x="1663" y="368"/>
                </a:lnTo>
                <a:lnTo>
                  <a:pt x="1663" y="368"/>
                </a:lnTo>
                <a:lnTo>
                  <a:pt x="1662" y="368"/>
                </a:lnTo>
                <a:lnTo>
                  <a:pt x="1661" y="369"/>
                </a:lnTo>
                <a:lnTo>
                  <a:pt x="1661" y="370"/>
                </a:lnTo>
                <a:lnTo>
                  <a:pt x="1660" y="370"/>
                </a:lnTo>
                <a:lnTo>
                  <a:pt x="1659" y="370"/>
                </a:lnTo>
                <a:lnTo>
                  <a:pt x="1659" y="371"/>
                </a:lnTo>
                <a:lnTo>
                  <a:pt x="1659" y="372"/>
                </a:lnTo>
                <a:lnTo>
                  <a:pt x="1658" y="372"/>
                </a:lnTo>
                <a:lnTo>
                  <a:pt x="1657" y="372"/>
                </a:lnTo>
                <a:lnTo>
                  <a:pt x="1656" y="372"/>
                </a:lnTo>
                <a:lnTo>
                  <a:pt x="1655" y="372"/>
                </a:lnTo>
                <a:lnTo>
                  <a:pt x="1654" y="372"/>
                </a:lnTo>
                <a:lnTo>
                  <a:pt x="1653" y="372"/>
                </a:lnTo>
                <a:lnTo>
                  <a:pt x="1653" y="373"/>
                </a:lnTo>
                <a:lnTo>
                  <a:pt x="1652" y="372"/>
                </a:lnTo>
                <a:lnTo>
                  <a:pt x="1652" y="371"/>
                </a:lnTo>
                <a:lnTo>
                  <a:pt x="1651" y="371"/>
                </a:lnTo>
                <a:lnTo>
                  <a:pt x="1651" y="371"/>
                </a:lnTo>
                <a:lnTo>
                  <a:pt x="1650" y="371"/>
                </a:lnTo>
                <a:lnTo>
                  <a:pt x="1650" y="372"/>
                </a:lnTo>
                <a:lnTo>
                  <a:pt x="1649" y="372"/>
                </a:lnTo>
                <a:lnTo>
                  <a:pt x="1648" y="372"/>
                </a:lnTo>
                <a:lnTo>
                  <a:pt x="1646" y="373"/>
                </a:lnTo>
                <a:lnTo>
                  <a:pt x="1645" y="373"/>
                </a:lnTo>
                <a:lnTo>
                  <a:pt x="1644" y="374"/>
                </a:lnTo>
                <a:lnTo>
                  <a:pt x="1643" y="374"/>
                </a:lnTo>
                <a:lnTo>
                  <a:pt x="1642" y="374"/>
                </a:lnTo>
                <a:lnTo>
                  <a:pt x="1637" y="375"/>
                </a:lnTo>
                <a:lnTo>
                  <a:pt x="1637" y="376"/>
                </a:lnTo>
                <a:lnTo>
                  <a:pt x="1638" y="378"/>
                </a:lnTo>
                <a:lnTo>
                  <a:pt x="1637" y="378"/>
                </a:lnTo>
                <a:lnTo>
                  <a:pt x="1635" y="379"/>
                </a:lnTo>
                <a:lnTo>
                  <a:pt x="1635" y="380"/>
                </a:lnTo>
                <a:lnTo>
                  <a:pt x="1636" y="380"/>
                </a:lnTo>
                <a:lnTo>
                  <a:pt x="1637" y="380"/>
                </a:lnTo>
                <a:lnTo>
                  <a:pt x="1638" y="380"/>
                </a:lnTo>
                <a:lnTo>
                  <a:pt x="1638" y="381"/>
                </a:lnTo>
                <a:lnTo>
                  <a:pt x="1639" y="381"/>
                </a:lnTo>
                <a:lnTo>
                  <a:pt x="1638" y="382"/>
                </a:lnTo>
                <a:lnTo>
                  <a:pt x="1637" y="381"/>
                </a:lnTo>
                <a:lnTo>
                  <a:pt x="1636" y="381"/>
                </a:lnTo>
                <a:lnTo>
                  <a:pt x="1635" y="381"/>
                </a:lnTo>
                <a:lnTo>
                  <a:pt x="1634" y="381"/>
                </a:lnTo>
                <a:lnTo>
                  <a:pt x="1633" y="381"/>
                </a:lnTo>
                <a:lnTo>
                  <a:pt x="1632" y="381"/>
                </a:lnTo>
                <a:lnTo>
                  <a:pt x="1632" y="382"/>
                </a:lnTo>
                <a:lnTo>
                  <a:pt x="1632" y="383"/>
                </a:lnTo>
                <a:lnTo>
                  <a:pt x="1631" y="383"/>
                </a:lnTo>
                <a:lnTo>
                  <a:pt x="1630" y="384"/>
                </a:lnTo>
                <a:lnTo>
                  <a:pt x="1629" y="384"/>
                </a:lnTo>
                <a:lnTo>
                  <a:pt x="1628" y="384"/>
                </a:lnTo>
                <a:close/>
                <a:moveTo>
                  <a:pt x="1643" y="817"/>
                </a:moveTo>
                <a:lnTo>
                  <a:pt x="1645" y="818"/>
                </a:lnTo>
                <a:lnTo>
                  <a:pt x="1646" y="818"/>
                </a:lnTo>
                <a:lnTo>
                  <a:pt x="1645" y="819"/>
                </a:lnTo>
                <a:lnTo>
                  <a:pt x="1647" y="819"/>
                </a:lnTo>
                <a:lnTo>
                  <a:pt x="1647" y="820"/>
                </a:lnTo>
                <a:lnTo>
                  <a:pt x="1648" y="820"/>
                </a:lnTo>
                <a:lnTo>
                  <a:pt x="1649" y="821"/>
                </a:lnTo>
                <a:lnTo>
                  <a:pt x="1649" y="821"/>
                </a:lnTo>
                <a:lnTo>
                  <a:pt x="1650" y="821"/>
                </a:lnTo>
                <a:lnTo>
                  <a:pt x="1650" y="822"/>
                </a:lnTo>
                <a:lnTo>
                  <a:pt x="1651" y="822"/>
                </a:lnTo>
                <a:lnTo>
                  <a:pt x="1651" y="823"/>
                </a:lnTo>
                <a:lnTo>
                  <a:pt x="1651" y="824"/>
                </a:lnTo>
                <a:lnTo>
                  <a:pt x="1651" y="824"/>
                </a:lnTo>
                <a:lnTo>
                  <a:pt x="1652" y="824"/>
                </a:lnTo>
                <a:lnTo>
                  <a:pt x="1654" y="824"/>
                </a:lnTo>
                <a:lnTo>
                  <a:pt x="1655" y="824"/>
                </a:lnTo>
                <a:lnTo>
                  <a:pt x="1656" y="824"/>
                </a:lnTo>
                <a:lnTo>
                  <a:pt x="1657" y="824"/>
                </a:lnTo>
                <a:lnTo>
                  <a:pt x="1658" y="824"/>
                </a:lnTo>
                <a:lnTo>
                  <a:pt x="1659" y="824"/>
                </a:lnTo>
                <a:lnTo>
                  <a:pt x="1660" y="824"/>
                </a:lnTo>
                <a:lnTo>
                  <a:pt x="1661" y="824"/>
                </a:lnTo>
                <a:lnTo>
                  <a:pt x="1662" y="824"/>
                </a:lnTo>
                <a:lnTo>
                  <a:pt x="1663" y="825"/>
                </a:lnTo>
                <a:lnTo>
                  <a:pt x="1666" y="825"/>
                </a:lnTo>
                <a:lnTo>
                  <a:pt x="1669" y="826"/>
                </a:lnTo>
                <a:lnTo>
                  <a:pt x="1671" y="827"/>
                </a:lnTo>
                <a:lnTo>
                  <a:pt x="1672" y="827"/>
                </a:lnTo>
                <a:lnTo>
                  <a:pt x="1673" y="827"/>
                </a:lnTo>
                <a:lnTo>
                  <a:pt x="1673" y="828"/>
                </a:lnTo>
                <a:lnTo>
                  <a:pt x="1674" y="828"/>
                </a:lnTo>
                <a:lnTo>
                  <a:pt x="1675" y="828"/>
                </a:lnTo>
                <a:lnTo>
                  <a:pt x="1675" y="828"/>
                </a:lnTo>
                <a:lnTo>
                  <a:pt x="1676" y="828"/>
                </a:lnTo>
                <a:lnTo>
                  <a:pt x="1677" y="828"/>
                </a:lnTo>
                <a:lnTo>
                  <a:pt x="1684" y="828"/>
                </a:lnTo>
                <a:lnTo>
                  <a:pt x="1686" y="828"/>
                </a:lnTo>
                <a:lnTo>
                  <a:pt x="1687" y="828"/>
                </a:lnTo>
                <a:lnTo>
                  <a:pt x="1690" y="828"/>
                </a:lnTo>
                <a:lnTo>
                  <a:pt x="1693" y="828"/>
                </a:lnTo>
                <a:lnTo>
                  <a:pt x="1693" y="823"/>
                </a:lnTo>
                <a:lnTo>
                  <a:pt x="1693" y="818"/>
                </a:lnTo>
                <a:lnTo>
                  <a:pt x="1693" y="817"/>
                </a:lnTo>
                <a:lnTo>
                  <a:pt x="1692" y="815"/>
                </a:lnTo>
                <a:lnTo>
                  <a:pt x="1692" y="814"/>
                </a:lnTo>
                <a:lnTo>
                  <a:pt x="1692" y="810"/>
                </a:lnTo>
                <a:lnTo>
                  <a:pt x="1692" y="809"/>
                </a:lnTo>
                <a:lnTo>
                  <a:pt x="1692" y="802"/>
                </a:lnTo>
                <a:lnTo>
                  <a:pt x="1691" y="795"/>
                </a:lnTo>
                <a:lnTo>
                  <a:pt x="1690" y="795"/>
                </a:lnTo>
                <a:lnTo>
                  <a:pt x="1689" y="795"/>
                </a:lnTo>
                <a:lnTo>
                  <a:pt x="1688" y="795"/>
                </a:lnTo>
                <a:lnTo>
                  <a:pt x="1687" y="795"/>
                </a:lnTo>
                <a:lnTo>
                  <a:pt x="1687" y="795"/>
                </a:lnTo>
                <a:lnTo>
                  <a:pt x="1687" y="794"/>
                </a:lnTo>
                <a:lnTo>
                  <a:pt x="1687" y="793"/>
                </a:lnTo>
                <a:lnTo>
                  <a:pt x="1685" y="793"/>
                </a:lnTo>
                <a:lnTo>
                  <a:pt x="1685" y="792"/>
                </a:lnTo>
                <a:lnTo>
                  <a:pt x="1684" y="792"/>
                </a:lnTo>
                <a:lnTo>
                  <a:pt x="1683" y="792"/>
                </a:lnTo>
                <a:lnTo>
                  <a:pt x="1682" y="792"/>
                </a:lnTo>
                <a:lnTo>
                  <a:pt x="1681" y="792"/>
                </a:lnTo>
                <a:lnTo>
                  <a:pt x="1680" y="792"/>
                </a:lnTo>
                <a:lnTo>
                  <a:pt x="1679" y="792"/>
                </a:lnTo>
                <a:lnTo>
                  <a:pt x="1678" y="790"/>
                </a:lnTo>
                <a:lnTo>
                  <a:pt x="1679" y="790"/>
                </a:lnTo>
                <a:lnTo>
                  <a:pt x="1679" y="789"/>
                </a:lnTo>
                <a:lnTo>
                  <a:pt x="1679" y="788"/>
                </a:lnTo>
                <a:lnTo>
                  <a:pt x="1680" y="788"/>
                </a:lnTo>
                <a:lnTo>
                  <a:pt x="1680" y="787"/>
                </a:lnTo>
                <a:lnTo>
                  <a:pt x="1681" y="787"/>
                </a:lnTo>
                <a:lnTo>
                  <a:pt x="1682" y="787"/>
                </a:lnTo>
                <a:lnTo>
                  <a:pt x="1683" y="787"/>
                </a:lnTo>
                <a:lnTo>
                  <a:pt x="1684" y="787"/>
                </a:lnTo>
                <a:lnTo>
                  <a:pt x="1684" y="785"/>
                </a:lnTo>
                <a:lnTo>
                  <a:pt x="1684" y="784"/>
                </a:lnTo>
                <a:lnTo>
                  <a:pt x="1684" y="782"/>
                </a:lnTo>
                <a:lnTo>
                  <a:pt x="1683" y="781"/>
                </a:lnTo>
                <a:lnTo>
                  <a:pt x="1683" y="779"/>
                </a:lnTo>
                <a:lnTo>
                  <a:pt x="1683" y="776"/>
                </a:lnTo>
                <a:lnTo>
                  <a:pt x="1684" y="776"/>
                </a:lnTo>
                <a:lnTo>
                  <a:pt x="1685" y="776"/>
                </a:lnTo>
                <a:lnTo>
                  <a:pt x="1685" y="775"/>
                </a:lnTo>
                <a:lnTo>
                  <a:pt x="1684" y="776"/>
                </a:lnTo>
                <a:lnTo>
                  <a:pt x="1683" y="776"/>
                </a:lnTo>
                <a:lnTo>
                  <a:pt x="1683" y="773"/>
                </a:lnTo>
                <a:lnTo>
                  <a:pt x="1683" y="770"/>
                </a:lnTo>
                <a:lnTo>
                  <a:pt x="1683" y="769"/>
                </a:lnTo>
                <a:lnTo>
                  <a:pt x="1683" y="767"/>
                </a:lnTo>
                <a:lnTo>
                  <a:pt x="1687" y="767"/>
                </a:lnTo>
                <a:lnTo>
                  <a:pt x="1687" y="765"/>
                </a:lnTo>
                <a:lnTo>
                  <a:pt x="1687" y="764"/>
                </a:lnTo>
                <a:lnTo>
                  <a:pt x="1687" y="763"/>
                </a:lnTo>
                <a:lnTo>
                  <a:pt x="1685" y="760"/>
                </a:lnTo>
                <a:lnTo>
                  <a:pt x="1683" y="756"/>
                </a:lnTo>
                <a:lnTo>
                  <a:pt x="1682" y="755"/>
                </a:lnTo>
                <a:lnTo>
                  <a:pt x="1681" y="754"/>
                </a:lnTo>
                <a:lnTo>
                  <a:pt x="1680" y="754"/>
                </a:lnTo>
                <a:lnTo>
                  <a:pt x="1679" y="754"/>
                </a:lnTo>
                <a:lnTo>
                  <a:pt x="1678" y="754"/>
                </a:lnTo>
                <a:lnTo>
                  <a:pt x="1677" y="754"/>
                </a:lnTo>
                <a:lnTo>
                  <a:pt x="1675" y="752"/>
                </a:lnTo>
                <a:lnTo>
                  <a:pt x="1675" y="751"/>
                </a:lnTo>
                <a:lnTo>
                  <a:pt x="1675" y="750"/>
                </a:lnTo>
                <a:lnTo>
                  <a:pt x="1674" y="750"/>
                </a:lnTo>
                <a:lnTo>
                  <a:pt x="1672" y="754"/>
                </a:lnTo>
                <a:lnTo>
                  <a:pt x="1671" y="754"/>
                </a:lnTo>
                <a:lnTo>
                  <a:pt x="1671" y="755"/>
                </a:lnTo>
                <a:lnTo>
                  <a:pt x="1671" y="756"/>
                </a:lnTo>
                <a:lnTo>
                  <a:pt x="1670" y="758"/>
                </a:lnTo>
                <a:lnTo>
                  <a:pt x="1669" y="761"/>
                </a:lnTo>
                <a:lnTo>
                  <a:pt x="1668" y="761"/>
                </a:lnTo>
                <a:lnTo>
                  <a:pt x="1668" y="762"/>
                </a:lnTo>
                <a:lnTo>
                  <a:pt x="1668" y="763"/>
                </a:lnTo>
                <a:lnTo>
                  <a:pt x="1667" y="765"/>
                </a:lnTo>
                <a:lnTo>
                  <a:pt x="1667" y="766"/>
                </a:lnTo>
                <a:lnTo>
                  <a:pt x="1666" y="766"/>
                </a:lnTo>
                <a:lnTo>
                  <a:pt x="1666" y="767"/>
                </a:lnTo>
                <a:lnTo>
                  <a:pt x="1657" y="792"/>
                </a:lnTo>
                <a:lnTo>
                  <a:pt x="1657" y="793"/>
                </a:lnTo>
                <a:lnTo>
                  <a:pt x="1656" y="793"/>
                </a:lnTo>
                <a:lnTo>
                  <a:pt x="1655" y="795"/>
                </a:lnTo>
                <a:lnTo>
                  <a:pt x="1655" y="796"/>
                </a:lnTo>
                <a:lnTo>
                  <a:pt x="1654" y="796"/>
                </a:lnTo>
                <a:lnTo>
                  <a:pt x="1654" y="797"/>
                </a:lnTo>
                <a:lnTo>
                  <a:pt x="1653" y="797"/>
                </a:lnTo>
                <a:lnTo>
                  <a:pt x="1653" y="797"/>
                </a:lnTo>
                <a:lnTo>
                  <a:pt x="1652" y="797"/>
                </a:lnTo>
                <a:lnTo>
                  <a:pt x="1652" y="798"/>
                </a:lnTo>
                <a:lnTo>
                  <a:pt x="1651" y="798"/>
                </a:lnTo>
                <a:lnTo>
                  <a:pt x="1651" y="799"/>
                </a:lnTo>
                <a:lnTo>
                  <a:pt x="1651" y="800"/>
                </a:lnTo>
                <a:lnTo>
                  <a:pt x="1650" y="801"/>
                </a:lnTo>
                <a:lnTo>
                  <a:pt x="1650" y="802"/>
                </a:lnTo>
                <a:lnTo>
                  <a:pt x="1648" y="804"/>
                </a:lnTo>
                <a:lnTo>
                  <a:pt x="1645" y="807"/>
                </a:lnTo>
                <a:lnTo>
                  <a:pt x="1643" y="809"/>
                </a:lnTo>
                <a:lnTo>
                  <a:pt x="1644" y="809"/>
                </a:lnTo>
                <a:lnTo>
                  <a:pt x="1645" y="810"/>
                </a:lnTo>
                <a:lnTo>
                  <a:pt x="1646" y="810"/>
                </a:lnTo>
                <a:lnTo>
                  <a:pt x="1649" y="807"/>
                </a:lnTo>
                <a:lnTo>
                  <a:pt x="1650" y="807"/>
                </a:lnTo>
                <a:lnTo>
                  <a:pt x="1650" y="808"/>
                </a:lnTo>
                <a:lnTo>
                  <a:pt x="1650" y="809"/>
                </a:lnTo>
                <a:lnTo>
                  <a:pt x="1649" y="809"/>
                </a:lnTo>
                <a:lnTo>
                  <a:pt x="1649" y="810"/>
                </a:lnTo>
                <a:lnTo>
                  <a:pt x="1647" y="811"/>
                </a:lnTo>
                <a:lnTo>
                  <a:pt x="1646" y="812"/>
                </a:lnTo>
                <a:lnTo>
                  <a:pt x="1644" y="815"/>
                </a:lnTo>
                <a:lnTo>
                  <a:pt x="1643" y="817"/>
                </a:lnTo>
                <a:close/>
                <a:moveTo>
                  <a:pt x="1660" y="835"/>
                </a:moveTo>
                <a:lnTo>
                  <a:pt x="1661" y="835"/>
                </a:lnTo>
                <a:lnTo>
                  <a:pt x="1661" y="836"/>
                </a:lnTo>
                <a:lnTo>
                  <a:pt x="1660" y="836"/>
                </a:lnTo>
                <a:lnTo>
                  <a:pt x="1660" y="837"/>
                </a:lnTo>
                <a:lnTo>
                  <a:pt x="1661" y="837"/>
                </a:lnTo>
                <a:lnTo>
                  <a:pt x="1661" y="838"/>
                </a:lnTo>
                <a:lnTo>
                  <a:pt x="1661" y="839"/>
                </a:lnTo>
                <a:lnTo>
                  <a:pt x="1660" y="839"/>
                </a:lnTo>
                <a:lnTo>
                  <a:pt x="1660" y="840"/>
                </a:lnTo>
                <a:lnTo>
                  <a:pt x="1660" y="841"/>
                </a:lnTo>
                <a:lnTo>
                  <a:pt x="1660" y="842"/>
                </a:lnTo>
                <a:lnTo>
                  <a:pt x="1660" y="843"/>
                </a:lnTo>
                <a:lnTo>
                  <a:pt x="1660" y="844"/>
                </a:lnTo>
                <a:lnTo>
                  <a:pt x="1660" y="845"/>
                </a:lnTo>
                <a:lnTo>
                  <a:pt x="1660" y="845"/>
                </a:lnTo>
                <a:lnTo>
                  <a:pt x="1660" y="846"/>
                </a:lnTo>
                <a:lnTo>
                  <a:pt x="1660" y="847"/>
                </a:lnTo>
                <a:lnTo>
                  <a:pt x="1660" y="848"/>
                </a:lnTo>
                <a:lnTo>
                  <a:pt x="1660" y="849"/>
                </a:lnTo>
                <a:lnTo>
                  <a:pt x="1660" y="850"/>
                </a:lnTo>
                <a:lnTo>
                  <a:pt x="1660" y="851"/>
                </a:lnTo>
                <a:lnTo>
                  <a:pt x="1660" y="852"/>
                </a:lnTo>
                <a:lnTo>
                  <a:pt x="1660" y="854"/>
                </a:lnTo>
                <a:lnTo>
                  <a:pt x="1660" y="855"/>
                </a:lnTo>
                <a:lnTo>
                  <a:pt x="1660" y="856"/>
                </a:lnTo>
                <a:lnTo>
                  <a:pt x="1660" y="857"/>
                </a:lnTo>
                <a:lnTo>
                  <a:pt x="1660" y="857"/>
                </a:lnTo>
                <a:lnTo>
                  <a:pt x="1661" y="857"/>
                </a:lnTo>
                <a:lnTo>
                  <a:pt x="1662" y="857"/>
                </a:lnTo>
                <a:lnTo>
                  <a:pt x="1661" y="857"/>
                </a:lnTo>
                <a:lnTo>
                  <a:pt x="1661" y="858"/>
                </a:lnTo>
                <a:lnTo>
                  <a:pt x="1661" y="859"/>
                </a:lnTo>
                <a:lnTo>
                  <a:pt x="1661" y="860"/>
                </a:lnTo>
                <a:lnTo>
                  <a:pt x="1661" y="861"/>
                </a:lnTo>
                <a:lnTo>
                  <a:pt x="1661" y="862"/>
                </a:lnTo>
                <a:lnTo>
                  <a:pt x="1661" y="863"/>
                </a:lnTo>
                <a:lnTo>
                  <a:pt x="1661" y="864"/>
                </a:lnTo>
                <a:lnTo>
                  <a:pt x="1661" y="865"/>
                </a:lnTo>
                <a:lnTo>
                  <a:pt x="1661" y="866"/>
                </a:lnTo>
                <a:lnTo>
                  <a:pt x="1661" y="867"/>
                </a:lnTo>
                <a:lnTo>
                  <a:pt x="1661" y="868"/>
                </a:lnTo>
                <a:lnTo>
                  <a:pt x="1662" y="868"/>
                </a:lnTo>
                <a:lnTo>
                  <a:pt x="1662" y="869"/>
                </a:lnTo>
                <a:lnTo>
                  <a:pt x="1661" y="869"/>
                </a:lnTo>
                <a:lnTo>
                  <a:pt x="1661" y="869"/>
                </a:lnTo>
                <a:lnTo>
                  <a:pt x="1661" y="870"/>
                </a:lnTo>
                <a:lnTo>
                  <a:pt x="1662" y="870"/>
                </a:lnTo>
                <a:lnTo>
                  <a:pt x="1663" y="870"/>
                </a:lnTo>
                <a:lnTo>
                  <a:pt x="1663" y="870"/>
                </a:lnTo>
                <a:lnTo>
                  <a:pt x="1664" y="870"/>
                </a:lnTo>
                <a:lnTo>
                  <a:pt x="1665" y="870"/>
                </a:lnTo>
                <a:lnTo>
                  <a:pt x="1669" y="870"/>
                </a:lnTo>
                <a:lnTo>
                  <a:pt x="1672" y="870"/>
                </a:lnTo>
                <a:lnTo>
                  <a:pt x="1674" y="870"/>
                </a:lnTo>
                <a:lnTo>
                  <a:pt x="1676" y="870"/>
                </a:lnTo>
                <a:lnTo>
                  <a:pt x="1677" y="870"/>
                </a:lnTo>
                <a:lnTo>
                  <a:pt x="1678" y="870"/>
                </a:lnTo>
                <a:lnTo>
                  <a:pt x="1680" y="870"/>
                </a:lnTo>
                <a:lnTo>
                  <a:pt x="1681" y="870"/>
                </a:lnTo>
                <a:lnTo>
                  <a:pt x="1682" y="870"/>
                </a:lnTo>
                <a:lnTo>
                  <a:pt x="1683" y="870"/>
                </a:lnTo>
                <a:lnTo>
                  <a:pt x="1684" y="870"/>
                </a:lnTo>
                <a:lnTo>
                  <a:pt x="1685" y="870"/>
                </a:lnTo>
                <a:lnTo>
                  <a:pt x="1686" y="870"/>
                </a:lnTo>
                <a:lnTo>
                  <a:pt x="1687" y="870"/>
                </a:lnTo>
                <a:lnTo>
                  <a:pt x="1687" y="870"/>
                </a:lnTo>
                <a:lnTo>
                  <a:pt x="1688" y="870"/>
                </a:lnTo>
                <a:lnTo>
                  <a:pt x="1689" y="870"/>
                </a:lnTo>
                <a:lnTo>
                  <a:pt x="1690" y="869"/>
                </a:lnTo>
                <a:lnTo>
                  <a:pt x="1691" y="869"/>
                </a:lnTo>
                <a:lnTo>
                  <a:pt x="1692" y="869"/>
                </a:lnTo>
                <a:lnTo>
                  <a:pt x="1693" y="869"/>
                </a:lnTo>
                <a:lnTo>
                  <a:pt x="1694" y="869"/>
                </a:lnTo>
                <a:lnTo>
                  <a:pt x="1696" y="869"/>
                </a:lnTo>
                <a:lnTo>
                  <a:pt x="1697" y="869"/>
                </a:lnTo>
                <a:lnTo>
                  <a:pt x="1698" y="869"/>
                </a:lnTo>
                <a:lnTo>
                  <a:pt x="1698" y="870"/>
                </a:lnTo>
                <a:lnTo>
                  <a:pt x="1699" y="871"/>
                </a:lnTo>
                <a:lnTo>
                  <a:pt x="1699" y="871"/>
                </a:lnTo>
                <a:lnTo>
                  <a:pt x="1700" y="871"/>
                </a:lnTo>
                <a:lnTo>
                  <a:pt x="1701" y="871"/>
                </a:lnTo>
                <a:lnTo>
                  <a:pt x="1702" y="871"/>
                </a:lnTo>
                <a:lnTo>
                  <a:pt x="1703" y="871"/>
                </a:lnTo>
                <a:lnTo>
                  <a:pt x="1703" y="870"/>
                </a:lnTo>
                <a:lnTo>
                  <a:pt x="1705" y="869"/>
                </a:lnTo>
                <a:lnTo>
                  <a:pt x="1705" y="870"/>
                </a:lnTo>
                <a:lnTo>
                  <a:pt x="1706" y="870"/>
                </a:lnTo>
                <a:lnTo>
                  <a:pt x="1706" y="869"/>
                </a:lnTo>
                <a:lnTo>
                  <a:pt x="1706" y="869"/>
                </a:lnTo>
                <a:lnTo>
                  <a:pt x="1707" y="869"/>
                </a:lnTo>
                <a:lnTo>
                  <a:pt x="1707" y="868"/>
                </a:lnTo>
                <a:lnTo>
                  <a:pt x="1707" y="866"/>
                </a:lnTo>
                <a:lnTo>
                  <a:pt x="1706" y="865"/>
                </a:lnTo>
                <a:lnTo>
                  <a:pt x="1706" y="864"/>
                </a:lnTo>
                <a:lnTo>
                  <a:pt x="1706" y="863"/>
                </a:lnTo>
                <a:lnTo>
                  <a:pt x="1705" y="862"/>
                </a:lnTo>
                <a:lnTo>
                  <a:pt x="1704" y="859"/>
                </a:lnTo>
                <a:lnTo>
                  <a:pt x="1703" y="858"/>
                </a:lnTo>
                <a:lnTo>
                  <a:pt x="1703" y="857"/>
                </a:lnTo>
                <a:lnTo>
                  <a:pt x="1703" y="857"/>
                </a:lnTo>
                <a:lnTo>
                  <a:pt x="1703" y="856"/>
                </a:lnTo>
                <a:lnTo>
                  <a:pt x="1703" y="854"/>
                </a:lnTo>
                <a:lnTo>
                  <a:pt x="1703" y="852"/>
                </a:lnTo>
                <a:lnTo>
                  <a:pt x="1703" y="851"/>
                </a:lnTo>
                <a:lnTo>
                  <a:pt x="1702" y="844"/>
                </a:lnTo>
                <a:lnTo>
                  <a:pt x="1702" y="843"/>
                </a:lnTo>
                <a:lnTo>
                  <a:pt x="1702" y="842"/>
                </a:lnTo>
                <a:lnTo>
                  <a:pt x="1702" y="841"/>
                </a:lnTo>
                <a:lnTo>
                  <a:pt x="1701" y="840"/>
                </a:lnTo>
                <a:lnTo>
                  <a:pt x="1699" y="834"/>
                </a:lnTo>
                <a:lnTo>
                  <a:pt x="1699" y="833"/>
                </a:lnTo>
                <a:lnTo>
                  <a:pt x="1698" y="831"/>
                </a:lnTo>
                <a:lnTo>
                  <a:pt x="1697" y="831"/>
                </a:lnTo>
                <a:lnTo>
                  <a:pt x="1697" y="833"/>
                </a:lnTo>
                <a:lnTo>
                  <a:pt x="1697" y="833"/>
                </a:lnTo>
                <a:lnTo>
                  <a:pt x="1697" y="834"/>
                </a:lnTo>
                <a:lnTo>
                  <a:pt x="1697" y="833"/>
                </a:lnTo>
                <a:lnTo>
                  <a:pt x="1697" y="833"/>
                </a:lnTo>
                <a:lnTo>
                  <a:pt x="1696" y="833"/>
                </a:lnTo>
                <a:lnTo>
                  <a:pt x="1695" y="833"/>
                </a:lnTo>
                <a:lnTo>
                  <a:pt x="1694" y="833"/>
                </a:lnTo>
                <a:lnTo>
                  <a:pt x="1693" y="833"/>
                </a:lnTo>
                <a:lnTo>
                  <a:pt x="1692" y="833"/>
                </a:lnTo>
                <a:lnTo>
                  <a:pt x="1692" y="833"/>
                </a:lnTo>
                <a:lnTo>
                  <a:pt x="1691" y="833"/>
                </a:lnTo>
                <a:lnTo>
                  <a:pt x="1690" y="833"/>
                </a:lnTo>
                <a:lnTo>
                  <a:pt x="1689" y="833"/>
                </a:lnTo>
                <a:lnTo>
                  <a:pt x="1688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6" y="833"/>
                </a:lnTo>
                <a:lnTo>
                  <a:pt x="1684" y="833"/>
                </a:lnTo>
                <a:lnTo>
                  <a:pt x="1683" y="833"/>
                </a:lnTo>
                <a:lnTo>
                  <a:pt x="1682" y="833"/>
                </a:lnTo>
                <a:lnTo>
                  <a:pt x="1681" y="833"/>
                </a:lnTo>
                <a:lnTo>
                  <a:pt x="1679" y="833"/>
                </a:lnTo>
                <a:lnTo>
                  <a:pt x="1678" y="833"/>
                </a:lnTo>
                <a:lnTo>
                  <a:pt x="1677" y="833"/>
                </a:lnTo>
                <a:lnTo>
                  <a:pt x="1676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4" y="833"/>
                </a:lnTo>
                <a:lnTo>
                  <a:pt x="1673" y="833"/>
                </a:lnTo>
                <a:lnTo>
                  <a:pt x="1672" y="833"/>
                </a:lnTo>
                <a:lnTo>
                  <a:pt x="1671" y="833"/>
                </a:lnTo>
                <a:lnTo>
                  <a:pt x="1670" y="833"/>
                </a:lnTo>
                <a:lnTo>
                  <a:pt x="1669" y="833"/>
                </a:lnTo>
                <a:lnTo>
                  <a:pt x="1668" y="833"/>
                </a:lnTo>
                <a:lnTo>
                  <a:pt x="1667" y="833"/>
                </a:lnTo>
                <a:lnTo>
                  <a:pt x="1666" y="833"/>
                </a:lnTo>
                <a:lnTo>
                  <a:pt x="1665" y="833"/>
                </a:lnTo>
                <a:lnTo>
                  <a:pt x="1664" y="833"/>
                </a:lnTo>
                <a:lnTo>
                  <a:pt x="1663" y="833"/>
                </a:lnTo>
                <a:lnTo>
                  <a:pt x="1662" y="833"/>
                </a:lnTo>
                <a:lnTo>
                  <a:pt x="1661" y="833"/>
                </a:lnTo>
                <a:lnTo>
                  <a:pt x="1660" y="833"/>
                </a:lnTo>
                <a:lnTo>
                  <a:pt x="1660" y="834"/>
                </a:lnTo>
                <a:lnTo>
                  <a:pt x="1660" y="835"/>
                </a:lnTo>
                <a:close/>
                <a:moveTo>
                  <a:pt x="1860" y="905"/>
                </a:moveTo>
                <a:lnTo>
                  <a:pt x="1860" y="905"/>
                </a:lnTo>
                <a:lnTo>
                  <a:pt x="1861" y="905"/>
                </a:lnTo>
                <a:lnTo>
                  <a:pt x="1862" y="906"/>
                </a:lnTo>
                <a:lnTo>
                  <a:pt x="1865" y="908"/>
                </a:lnTo>
                <a:lnTo>
                  <a:pt x="1865" y="909"/>
                </a:lnTo>
                <a:lnTo>
                  <a:pt x="1866" y="908"/>
                </a:lnTo>
                <a:lnTo>
                  <a:pt x="1867" y="907"/>
                </a:lnTo>
                <a:lnTo>
                  <a:pt x="1862" y="904"/>
                </a:lnTo>
                <a:lnTo>
                  <a:pt x="1860" y="903"/>
                </a:lnTo>
                <a:lnTo>
                  <a:pt x="1860" y="905"/>
                </a:lnTo>
                <a:close/>
                <a:moveTo>
                  <a:pt x="1880" y="895"/>
                </a:moveTo>
                <a:lnTo>
                  <a:pt x="1883" y="897"/>
                </a:lnTo>
                <a:lnTo>
                  <a:pt x="1884" y="897"/>
                </a:lnTo>
                <a:lnTo>
                  <a:pt x="1885" y="895"/>
                </a:lnTo>
                <a:lnTo>
                  <a:pt x="1886" y="894"/>
                </a:lnTo>
                <a:lnTo>
                  <a:pt x="1886" y="893"/>
                </a:lnTo>
                <a:lnTo>
                  <a:pt x="1885" y="893"/>
                </a:lnTo>
                <a:lnTo>
                  <a:pt x="1884" y="893"/>
                </a:lnTo>
                <a:lnTo>
                  <a:pt x="1883" y="893"/>
                </a:lnTo>
                <a:lnTo>
                  <a:pt x="1881" y="894"/>
                </a:lnTo>
                <a:lnTo>
                  <a:pt x="1880" y="895"/>
                </a:lnTo>
                <a:close/>
                <a:moveTo>
                  <a:pt x="1887" y="890"/>
                </a:moveTo>
                <a:lnTo>
                  <a:pt x="1887" y="891"/>
                </a:lnTo>
                <a:lnTo>
                  <a:pt x="1889" y="890"/>
                </a:lnTo>
                <a:lnTo>
                  <a:pt x="1891" y="890"/>
                </a:lnTo>
                <a:lnTo>
                  <a:pt x="1891" y="888"/>
                </a:lnTo>
                <a:lnTo>
                  <a:pt x="1891" y="888"/>
                </a:lnTo>
                <a:lnTo>
                  <a:pt x="1892" y="888"/>
                </a:lnTo>
                <a:lnTo>
                  <a:pt x="1892" y="887"/>
                </a:lnTo>
                <a:lnTo>
                  <a:pt x="1891" y="885"/>
                </a:lnTo>
                <a:lnTo>
                  <a:pt x="1891" y="884"/>
                </a:lnTo>
                <a:lnTo>
                  <a:pt x="1891" y="885"/>
                </a:lnTo>
                <a:lnTo>
                  <a:pt x="1888" y="885"/>
                </a:lnTo>
                <a:lnTo>
                  <a:pt x="1888" y="886"/>
                </a:lnTo>
                <a:lnTo>
                  <a:pt x="1888" y="887"/>
                </a:lnTo>
                <a:lnTo>
                  <a:pt x="1887" y="887"/>
                </a:lnTo>
                <a:lnTo>
                  <a:pt x="1887" y="888"/>
                </a:lnTo>
                <a:lnTo>
                  <a:pt x="1885" y="888"/>
                </a:lnTo>
                <a:lnTo>
                  <a:pt x="1887" y="890"/>
                </a:lnTo>
                <a:close/>
                <a:moveTo>
                  <a:pt x="1468" y="216"/>
                </a:moveTo>
                <a:lnTo>
                  <a:pt x="1468" y="217"/>
                </a:lnTo>
                <a:lnTo>
                  <a:pt x="1468" y="221"/>
                </a:lnTo>
                <a:lnTo>
                  <a:pt x="1468" y="222"/>
                </a:lnTo>
                <a:lnTo>
                  <a:pt x="1469" y="222"/>
                </a:lnTo>
                <a:lnTo>
                  <a:pt x="1470" y="222"/>
                </a:lnTo>
                <a:lnTo>
                  <a:pt x="1471" y="222"/>
                </a:lnTo>
                <a:lnTo>
                  <a:pt x="1471" y="221"/>
                </a:lnTo>
                <a:lnTo>
                  <a:pt x="1471" y="216"/>
                </a:lnTo>
                <a:lnTo>
                  <a:pt x="1469" y="216"/>
                </a:lnTo>
                <a:lnTo>
                  <a:pt x="1468" y="216"/>
                </a:lnTo>
                <a:close/>
                <a:moveTo>
                  <a:pt x="931" y="524"/>
                </a:moveTo>
                <a:lnTo>
                  <a:pt x="932" y="524"/>
                </a:lnTo>
                <a:lnTo>
                  <a:pt x="932" y="524"/>
                </a:lnTo>
                <a:lnTo>
                  <a:pt x="934" y="524"/>
                </a:lnTo>
                <a:lnTo>
                  <a:pt x="934" y="523"/>
                </a:lnTo>
                <a:lnTo>
                  <a:pt x="933" y="523"/>
                </a:lnTo>
                <a:lnTo>
                  <a:pt x="933" y="522"/>
                </a:lnTo>
                <a:lnTo>
                  <a:pt x="934" y="522"/>
                </a:lnTo>
                <a:lnTo>
                  <a:pt x="934" y="523"/>
                </a:lnTo>
                <a:lnTo>
                  <a:pt x="934" y="524"/>
                </a:lnTo>
                <a:lnTo>
                  <a:pt x="934" y="526"/>
                </a:lnTo>
                <a:lnTo>
                  <a:pt x="934" y="527"/>
                </a:lnTo>
                <a:lnTo>
                  <a:pt x="935" y="528"/>
                </a:lnTo>
                <a:lnTo>
                  <a:pt x="936" y="528"/>
                </a:lnTo>
                <a:lnTo>
                  <a:pt x="936" y="529"/>
                </a:lnTo>
                <a:lnTo>
                  <a:pt x="937" y="528"/>
                </a:lnTo>
                <a:lnTo>
                  <a:pt x="937" y="527"/>
                </a:lnTo>
                <a:lnTo>
                  <a:pt x="938" y="527"/>
                </a:lnTo>
                <a:lnTo>
                  <a:pt x="939" y="528"/>
                </a:lnTo>
                <a:lnTo>
                  <a:pt x="940" y="529"/>
                </a:lnTo>
                <a:lnTo>
                  <a:pt x="941" y="529"/>
                </a:lnTo>
                <a:lnTo>
                  <a:pt x="942" y="530"/>
                </a:lnTo>
                <a:lnTo>
                  <a:pt x="943" y="531"/>
                </a:lnTo>
                <a:lnTo>
                  <a:pt x="944" y="532"/>
                </a:lnTo>
                <a:lnTo>
                  <a:pt x="944" y="531"/>
                </a:lnTo>
                <a:lnTo>
                  <a:pt x="944" y="532"/>
                </a:lnTo>
                <a:lnTo>
                  <a:pt x="944" y="531"/>
                </a:lnTo>
                <a:lnTo>
                  <a:pt x="945" y="530"/>
                </a:lnTo>
                <a:lnTo>
                  <a:pt x="946" y="529"/>
                </a:lnTo>
                <a:lnTo>
                  <a:pt x="946" y="528"/>
                </a:lnTo>
                <a:lnTo>
                  <a:pt x="947" y="528"/>
                </a:lnTo>
                <a:lnTo>
                  <a:pt x="947" y="527"/>
                </a:lnTo>
                <a:lnTo>
                  <a:pt x="947" y="526"/>
                </a:lnTo>
                <a:lnTo>
                  <a:pt x="948" y="526"/>
                </a:lnTo>
                <a:lnTo>
                  <a:pt x="948" y="525"/>
                </a:lnTo>
                <a:lnTo>
                  <a:pt x="948" y="524"/>
                </a:lnTo>
                <a:lnTo>
                  <a:pt x="948" y="523"/>
                </a:lnTo>
                <a:lnTo>
                  <a:pt x="948" y="522"/>
                </a:lnTo>
                <a:lnTo>
                  <a:pt x="948" y="521"/>
                </a:lnTo>
                <a:lnTo>
                  <a:pt x="948" y="520"/>
                </a:lnTo>
                <a:lnTo>
                  <a:pt x="947" y="520"/>
                </a:lnTo>
                <a:lnTo>
                  <a:pt x="947" y="519"/>
                </a:lnTo>
                <a:lnTo>
                  <a:pt x="947" y="518"/>
                </a:lnTo>
                <a:lnTo>
                  <a:pt x="946" y="518"/>
                </a:lnTo>
                <a:lnTo>
                  <a:pt x="946" y="517"/>
                </a:lnTo>
                <a:lnTo>
                  <a:pt x="945" y="516"/>
                </a:lnTo>
                <a:lnTo>
                  <a:pt x="946" y="516"/>
                </a:lnTo>
                <a:lnTo>
                  <a:pt x="945" y="516"/>
                </a:lnTo>
                <a:lnTo>
                  <a:pt x="945" y="515"/>
                </a:lnTo>
                <a:lnTo>
                  <a:pt x="944" y="514"/>
                </a:lnTo>
                <a:lnTo>
                  <a:pt x="944" y="513"/>
                </a:lnTo>
                <a:lnTo>
                  <a:pt x="943" y="512"/>
                </a:lnTo>
                <a:lnTo>
                  <a:pt x="941" y="511"/>
                </a:lnTo>
                <a:lnTo>
                  <a:pt x="940" y="510"/>
                </a:lnTo>
                <a:lnTo>
                  <a:pt x="939" y="510"/>
                </a:lnTo>
                <a:lnTo>
                  <a:pt x="938" y="509"/>
                </a:lnTo>
                <a:lnTo>
                  <a:pt x="938" y="510"/>
                </a:lnTo>
                <a:lnTo>
                  <a:pt x="937" y="510"/>
                </a:lnTo>
                <a:lnTo>
                  <a:pt x="936" y="510"/>
                </a:lnTo>
                <a:lnTo>
                  <a:pt x="935" y="510"/>
                </a:lnTo>
                <a:lnTo>
                  <a:pt x="934" y="510"/>
                </a:lnTo>
                <a:lnTo>
                  <a:pt x="934" y="511"/>
                </a:lnTo>
                <a:lnTo>
                  <a:pt x="934" y="512"/>
                </a:lnTo>
                <a:lnTo>
                  <a:pt x="932" y="513"/>
                </a:lnTo>
                <a:lnTo>
                  <a:pt x="931" y="513"/>
                </a:lnTo>
                <a:lnTo>
                  <a:pt x="931" y="510"/>
                </a:lnTo>
                <a:lnTo>
                  <a:pt x="931" y="509"/>
                </a:lnTo>
                <a:lnTo>
                  <a:pt x="929" y="509"/>
                </a:lnTo>
                <a:lnTo>
                  <a:pt x="928" y="509"/>
                </a:lnTo>
                <a:lnTo>
                  <a:pt x="923" y="509"/>
                </a:lnTo>
                <a:lnTo>
                  <a:pt x="923" y="512"/>
                </a:lnTo>
                <a:lnTo>
                  <a:pt x="923" y="513"/>
                </a:lnTo>
                <a:lnTo>
                  <a:pt x="923" y="514"/>
                </a:lnTo>
                <a:lnTo>
                  <a:pt x="923" y="515"/>
                </a:lnTo>
                <a:lnTo>
                  <a:pt x="922" y="515"/>
                </a:lnTo>
                <a:lnTo>
                  <a:pt x="922" y="516"/>
                </a:lnTo>
                <a:lnTo>
                  <a:pt x="921" y="516"/>
                </a:lnTo>
                <a:lnTo>
                  <a:pt x="922" y="516"/>
                </a:lnTo>
                <a:lnTo>
                  <a:pt x="924" y="517"/>
                </a:lnTo>
                <a:lnTo>
                  <a:pt x="925" y="518"/>
                </a:lnTo>
                <a:lnTo>
                  <a:pt x="926" y="519"/>
                </a:lnTo>
                <a:lnTo>
                  <a:pt x="924" y="519"/>
                </a:lnTo>
                <a:lnTo>
                  <a:pt x="924" y="520"/>
                </a:lnTo>
                <a:lnTo>
                  <a:pt x="926" y="521"/>
                </a:lnTo>
                <a:lnTo>
                  <a:pt x="927" y="521"/>
                </a:lnTo>
                <a:lnTo>
                  <a:pt x="929" y="522"/>
                </a:lnTo>
                <a:lnTo>
                  <a:pt x="929" y="523"/>
                </a:lnTo>
                <a:lnTo>
                  <a:pt x="931" y="524"/>
                </a:lnTo>
                <a:close/>
                <a:moveTo>
                  <a:pt x="777" y="359"/>
                </a:moveTo>
                <a:lnTo>
                  <a:pt x="777" y="360"/>
                </a:lnTo>
                <a:lnTo>
                  <a:pt x="777" y="362"/>
                </a:lnTo>
                <a:lnTo>
                  <a:pt x="776" y="363"/>
                </a:lnTo>
                <a:lnTo>
                  <a:pt x="775" y="365"/>
                </a:lnTo>
                <a:lnTo>
                  <a:pt x="775" y="366"/>
                </a:lnTo>
                <a:lnTo>
                  <a:pt x="775" y="367"/>
                </a:lnTo>
                <a:lnTo>
                  <a:pt x="775" y="369"/>
                </a:lnTo>
                <a:lnTo>
                  <a:pt x="776" y="370"/>
                </a:lnTo>
                <a:lnTo>
                  <a:pt x="774" y="371"/>
                </a:lnTo>
                <a:lnTo>
                  <a:pt x="773" y="372"/>
                </a:lnTo>
                <a:lnTo>
                  <a:pt x="772" y="372"/>
                </a:lnTo>
                <a:lnTo>
                  <a:pt x="771" y="372"/>
                </a:lnTo>
                <a:lnTo>
                  <a:pt x="770" y="372"/>
                </a:lnTo>
                <a:lnTo>
                  <a:pt x="770" y="373"/>
                </a:lnTo>
                <a:lnTo>
                  <a:pt x="770" y="374"/>
                </a:lnTo>
                <a:lnTo>
                  <a:pt x="770" y="375"/>
                </a:lnTo>
                <a:lnTo>
                  <a:pt x="771" y="375"/>
                </a:lnTo>
                <a:lnTo>
                  <a:pt x="772" y="375"/>
                </a:lnTo>
                <a:lnTo>
                  <a:pt x="773" y="375"/>
                </a:lnTo>
                <a:lnTo>
                  <a:pt x="774" y="375"/>
                </a:lnTo>
                <a:lnTo>
                  <a:pt x="775" y="375"/>
                </a:lnTo>
                <a:lnTo>
                  <a:pt x="776" y="374"/>
                </a:lnTo>
                <a:lnTo>
                  <a:pt x="777" y="374"/>
                </a:lnTo>
                <a:lnTo>
                  <a:pt x="777" y="375"/>
                </a:lnTo>
                <a:lnTo>
                  <a:pt x="777" y="375"/>
                </a:lnTo>
                <a:lnTo>
                  <a:pt x="777" y="375"/>
                </a:lnTo>
                <a:lnTo>
                  <a:pt x="778" y="375"/>
                </a:lnTo>
                <a:lnTo>
                  <a:pt x="779" y="375"/>
                </a:lnTo>
                <a:lnTo>
                  <a:pt x="779" y="376"/>
                </a:lnTo>
                <a:lnTo>
                  <a:pt x="779" y="377"/>
                </a:lnTo>
                <a:lnTo>
                  <a:pt x="780" y="377"/>
                </a:lnTo>
                <a:lnTo>
                  <a:pt x="780" y="378"/>
                </a:lnTo>
                <a:lnTo>
                  <a:pt x="780" y="379"/>
                </a:lnTo>
                <a:lnTo>
                  <a:pt x="779" y="379"/>
                </a:lnTo>
                <a:lnTo>
                  <a:pt x="779" y="380"/>
                </a:lnTo>
                <a:lnTo>
                  <a:pt x="778" y="380"/>
                </a:lnTo>
                <a:lnTo>
                  <a:pt x="776" y="379"/>
                </a:lnTo>
                <a:lnTo>
                  <a:pt x="776" y="380"/>
                </a:lnTo>
                <a:lnTo>
                  <a:pt x="775" y="380"/>
                </a:lnTo>
                <a:lnTo>
                  <a:pt x="775" y="381"/>
                </a:lnTo>
                <a:lnTo>
                  <a:pt x="772" y="381"/>
                </a:lnTo>
                <a:lnTo>
                  <a:pt x="771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1"/>
                </a:lnTo>
                <a:lnTo>
                  <a:pt x="769" y="380"/>
                </a:lnTo>
                <a:lnTo>
                  <a:pt x="769" y="379"/>
                </a:lnTo>
                <a:lnTo>
                  <a:pt x="768" y="379"/>
                </a:lnTo>
                <a:lnTo>
                  <a:pt x="767" y="379"/>
                </a:lnTo>
                <a:lnTo>
                  <a:pt x="767" y="380"/>
                </a:lnTo>
                <a:lnTo>
                  <a:pt x="768" y="380"/>
                </a:lnTo>
                <a:lnTo>
                  <a:pt x="768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3"/>
                </a:lnTo>
                <a:lnTo>
                  <a:pt x="770" y="384"/>
                </a:lnTo>
                <a:lnTo>
                  <a:pt x="771" y="385"/>
                </a:lnTo>
                <a:lnTo>
                  <a:pt x="771" y="386"/>
                </a:lnTo>
                <a:lnTo>
                  <a:pt x="772" y="387"/>
                </a:lnTo>
                <a:lnTo>
                  <a:pt x="774" y="389"/>
                </a:lnTo>
                <a:lnTo>
                  <a:pt x="774" y="390"/>
                </a:lnTo>
                <a:lnTo>
                  <a:pt x="775" y="390"/>
                </a:lnTo>
                <a:lnTo>
                  <a:pt x="775" y="389"/>
                </a:lnTo>
                <a:lnTo>
                  <a:pt x="777" y="389"/>
                </a:lnTo>
                <a:lnTo>
                  <a:pt x="778" y="389"/>
                </a:lnTo>
                <a:lnTo>
                  <a:pt x="779" y="389"/>
                </a:lnTo>
                <a:lnTo>
                  <a:pt x="780" y="389"/>
                </a:lnTo>
                <a:lnTo>
                  <a:pt x="782" y="389"/>
                </a:lnTo>
                <a:lnTo>
                  <a:pt x="783" y="389"/>
                </a:lnTo>
                <a:lnTo>
                  <a:pt x="783" y="388"/>
                </a:lnTo>
                <a:lnTo>
                  <a:pt x="783" y="387"/>
                </a:lnTo>
                <a:lnTo>
                  <a:pt x="783" y="387"/>
                </a:lnTo>
                <a:lnTo>
                  <a:pt x="785" y="386"/>
                </a:lnTo>
                <a:lnTo>
                  <a:pt x="786" y="386"/>
                </a:lnTo>
                <a:lnTo>
                  <a:pt x="787" y="386"/>
                </a:lnTo>
                <a:lnTo>
                  <a:pt x="789" y="387"/>
                </a:lnTo>
                <a:lnTo>
                  <a:pt x="789" y="389"/>
                </a:lnTo>
                <a:lnTo>
                  <a:pt x="791" y="387"/>
                </a:lnTo>
                <a:lnTo>
                  <a:pt x="792" y="387"/>
                </a:lnTo>
                <a:lnTo>
                  <a:pt x="793" y="387"/>
                </a:lnTo>
                <a:lnTo>
                  <a:pt x="793" y="386"/>
                </a:lnTo>
                <a:lnTo>
                  <a:pt x="796" y="384"/>
                </a:lnTo>
                <a:lnTo>
                  <a:pt x="797" y="384"/>
                </a:lnTo>
                <a:lnTo>
                  <a:pt x="798" y="383"/>
                </a:lnTo>
                <a:lnTo>
                  <a:pt x="798" y="382"/>
                </a:lnTo>
                <a:lnTo>
                  <a:pt x="799" y="382"/>
                </a:lnTo>
                <a:lnTo>
                  <a:pt x="800" y="382"/>
                </a:lnTo>
                <a:lnTo>
                  <a:pt x="800" y="381"/>
                </a:lnTo>
                <a:lnTo>
                  <a:pt x="801" y="381"/>
                </a:lnTo>
                <a:lnTo>
                  <a:pt x="801" y="380"/>
                </a:lnTo>
                <a:lnTo>
                  <a:pt x="801" y="379"/>
                </a:lnTo>
                <a:lnTo>
                  <a:pt x="801" y="376"/>
                </a:lnTo>
                <a:lnTo>
                  <a:pt x="801" y="375"/>
                </a:lnTo>
                <a:lnTo>
                  <a:pt x="806" y="375"/>
                </a:lnTo>
                <a:lnTo>
                  <a:pt x="806" y="377"/>
                </a:lnTo>
                <a:lnTo>
                  <a:pt x="810" y="374"/>
                </a:lnTo>
                <a:lnTo>
                  <a:pt x="811" y="374"/>
                </a:lnTo>
                <a:lnTo>
                  <a:pt x="812" y="373"/>
                </a:lnTo>
                <a:lnTo>
                  <a:pt x="813" y="372"/>
                </a:lnTo>
                <a:lnTo>
                  <a:pt x="813" y="372"/>
                </a:lnTo>
                <a:lnTo>
                  <a:pt x="813" y="371"/>
                </a:lnTo>
                <a:lnTo>
                  <a:pt x="814" y="372"/>
                </a:lnTo>
                <a:lnTo>
                  <a:pt x="815" y="372"/>
                </a:lnTo>
                <a:lnTo>
                  <a:pt x="815" y="371"/>
                </a:lnTo>
                <a:lnTo>
                  <a:pt x="816" y="371"/>
                </a:lnTo>
                <a:lnTo>
                  <a:pt x="816" y="370"/>
                </a:lnTo>
                <a:lnTo>
                  <a:pt x="817" y="370"/>
                </a:lnTo>
                <a:lnTo>
                  <a:pt x="818" y="370"/>
                </a:lnTo>
                <a:lnTo>
                  <a:pt x="818" y="369"/>
                </a:lnTo>
                <a:lnTo>
                  <a:pt x="819" y="369"/>
                </a:lnTo>
                <a:lnTo>
                  <a:pt x="820" y="369"/>
                </a:lnTo>
                <a:lnTo>
                  <a:pt x="820" y="368"/>
                </a:lnTo>
                <a:lnTo>
                  <a:pt x="821" y="368"/>
                </a:lnTo>
                <a:lnTo>
                  <a:pt x="822" y="368"/>
                </a:lnTo>
                <a:lnTo>
                  <a:pt x="823" y="367"/>
                </a:lnTo>
                <a:lnTo>
                  <a:pt x="824" y="367"/>
                </a:lnTo>
                <a:lnTo>
                  <a:pt x="825" y="367"/>
                </a:lnTo>
                <a:lnTo>
                  <a:pt x="825" y="367"/>
                </a:lnTo>
                <a:lnTo>
                  <a:pt x="825" y="366"/>
                </a:lnTo>
                <a:lnTo>
                  <a:pt x="826" y="366"/>
                </a:lnTo>
                <a:lnTo>
                  <a:pt x="827" y="366"/>
                </a:lnTo>
                <a:lnTo>
                  <a:pt x="828" y="365"/>
                </a:lnTo>
                <a:lnTo>
                  <a:pt x="829" y="365"/>
                </a:lnTo>
                <a:lnTo>
                  <a:pt x="830" y="365"/>
                </a:lnTo>
                <a:lnTo>
                  <a:pt x="831" y="364"/>
                </a:lnTo>
                <a:lnTo>
                  <a:pt x="832" y="364"/>
                </a:lnTo>
                <a:lnTo>
                  <a:pt x="833" y="364"/>
                </a:lnTo>
                <a:lnTo>
                  <a:pt x="835" y="363"/>
                </a:lnTo>
                <a:lnTo>
                  <a:pt x="836" y="363"/>
                </a:lnTo>
                <a:lnTo>
                  <a:pt x="835" y="363"/>
                </a:lnTo>
                <a:lnTo>
                  <a:pt x="835" y="362"/>
                </a:lnTo>
                <a:lnTo>
                  <a:pt x="835" y="361"/>
                </a:lnTo>
                <a:lnTo>
                  <a:pt x="834" y="361"/>
                </a:lnTo>
                <a:lnTo>
                  <a:pt x="834" y="360"/>
                </a:lnTo>
                <a:lnTo>
                  <a:pt x="833" y="360"/>
                </a:lnTo>
                <a:lnTo>
                  <a:pt x="832" y="359"/>
                </a:lnTo>
                <a:lnTo>
                  <a:pt x="831" y="358"/>
                </a:lnTo>
                <a:lnTo>
                  <a:pt x="831" y="357"/>
                </a:lnTo>
                <a:lnTo>
                  <a:pt x="830" y="357"/>
                </a:lnTo>
                <a:lnTo>
                  <a:pt x="830" y="356"/>
                </a:lnTo>
                <a:lnTo>
                  <a:pt x="829" y="356"/>
                </a:lnTo>
                <a:lnTo>
                  <a:pt x="829" y="355"/>
                </a:lnTo>
                <a:lnTo>
                  <a:pt x="829" y="354"/>
                </a:lnTo>
                <a:lnTo>
                  <a:pt x="828" y="354"/>
                </a:lnTo>
                <a:lnTo>
                  <a:pt x="828" y="353"/>
                </a:lnTo>
                <a:lnTo>
                  <a:pt x="828" y="352"/>
                </a:lnTo>
                <a:lnTo>
                  <a:pt x="828" y="351"/>
                </a:lnTo>
                <a:lnTo>
                  <a:pt x="827" y="351"/>
                </a:lnTo>
                <a:lnTo>
                  <a:pt x="827" y="351"/>
                </a:lnTo>
                <a:lnTo>
                  <a:pt x="827" y="350"/>
                </a:lnTo>
                <a:lnTo>
                  <a:pt x="827" y="349"/>
                </a:lnTo>
                <a:lnTo>
                  <a:pt x="826" y="349"/>
                </a:lnTo>
                <a:lnTo>
                  <a:pt x="826" y="348"/>
                </a:lnTo>
                <a:lnTo>
                  <a:pt x="826" y="347"/>
                </a:lnTo>
                <a:lnTo>
                  <a:pt x="825" y="347"/>
                </a:lnTo>
                <a:lnTo>
                  <a:pt x="825" y="346"/>
                </a:lnTo>
                <a:lnTo>
                  <a:pt x="825" y="345"/>
                </a:lnTo>
                <a:lnTo>
                  <a:pt x="825" y="345"/>
                </a:lnTo>
                <a:lnTo>
                  <a:pt x="825" y="344"/>
                </a:lnTo>
                <a:lnTo>
                  <a:pt x="824" y="344"/>
                </a:lnTo>
                <a:lnTo>
                  <a:pt x="824" y="343"/>
                </a:lnTo>
                <a:lnTo>
                  <a:pt x="823" y="342"/>
                </a:lnTo>
                <a:lnTo>
                  <a:pt x="822" y="341"/>
                </a:lnTo>
                <a:lnTo>
                  <a:pt x="822" y="340"/>
                </a:lnTo>
                <a:lnTo>
                  <a:pt x="821" y="340"/>
                </a:lnTo>
                <a:lnTo>
                  <a:pt x="821" y="339"/>
                </a:lnTo>
                <a:lnTo>
                  <a:pt x="820" y="339"/>
                </a:lnTo>
                <a:lnTo>
                  <a:pt x="820" y="339"/>
                </a:lnTo>
                <a:lnTo>
                  <a:pt x="819" y="339"/>
                </a:lnTo>
                <a:lnTo>
                  <a:pt x="818" y="339"/>
                </a:lnTo>
                <a:lnTo>
                  <a:pt x="818" y="339"/>
                </a:lnTo>
                <a:lnTo>
                  <a:pt x="817" y="338"/>
                </a:lnTo>
                <a:lnTo>
                  <a:pt x="815" y="339"/>
                </a:lnTo>
                <a:lnTo>
                  <a:pt x="813" y="339"/>
                </a:lnTo>
                <a:lnTo>
                  <a:pt x="813" y="340"/>
                </a:lnTo>
                <a:lnTo>
                  <a:pt x="812" y="341"/>
                </a:lnTo>
                <a:lnTo>
                  <a:pt x="811" y="341"/>
                </a:lnTo>
                <a:lnTo>
                  <a:pt x="810" y="341"/>
                </a:lnTo>
                <a:lnTo>
                  <a:pt x="810" y="342"/>
                </a:lnTo>
                <a:lnTo>
                  <a:pt x="809" y="342"/>
                </a:lnTo>
                <a:lnTo>
                  <a:pt x="808" y="343"/>
                </a:lnTo>
                <a:lnTo>
                  <a:pt x="807" y="343"/>
                </a:lnTo>
                <a:lnTo>
                  <a:pt x="807" y="344"/>
                </a:lnTo>
                <a:lnTo>
                  <a:pt x="806" y="344"/>
                </a:lnTo>
                <a:lnTo>
                  <a:pt x="805" y="344"/>
                </a:lnTo>
                <a:lnTo>
                  <a:pt x="805" y="345"/>
                </a:lnTo>
                <a:lnTo>
                  <a:pt x="804" y="345"/>
                </a:lnTo>
                <a:lnTo>
                  <a:pt x="803" y="345"/>
                </a:lnTo>
                <a:lnTo>
                  <a:pt x="801" y="346"/>
                </a:lnTo>
                <a:lnTo>
                  <a:pt x="801" y="347"/>
                </a:lnTo>
                <a:lnTo>
                  <a:pt x="800" y="347"/>
                </a:lnTo>
                <a:lnTo>
                  <a:pt x="799" y="348"/>
                </a:lnTo>
                <a:lnTo>
                  <a:pt x="798" y="348"/>
                </a:lnTo>
                <a:lnTo>
                  <a:pt x="798" y="349"/>
                </a:lnTo>
                <a:lnTo>
                  <a:pt x="797" y="349"/>
                </a:lnTo>
                <a:lnTo>
                  <a:pt x="796" y="350"/>
                </a:lnTo>
                <a:lnTo>
                  <a:pt x="797" y="351"/>
                </a:lnTo>
                <a:lnTo>
                  <a:pt x="796" y="352"/>
                </a:lnTo>
                <a:lnTo>
                  <a:pt x="797" y="353"/>
                </a:lnTo>
                <a:lnTo>
                  <a:pt x="792" y="356"/>
                </a:lnTo>
                <a:lnTo>
                  <a:pt x="791" y="355"/>
                </a:lnTo>
                <a:lnTo>
                  <a:pt x="790" y="355"/>
                </a:lnTo>
                <a:lnTo>
                  <a:pt x="789" y="355"/>
                </a:lnTo>
                <a:lnTo>
                  <a:pt x="790" y="356"/>
                </a:lnTo>
                <a:lnTo>
                  <a:pt x="788" y="358"/>
                </a:lnTo>
                <a:lnTo>
                  <a:pt x="786" y="357"/>
                </a:lnTo>
                <a:lnTo>
                  <a:pt x="785" y="355"/>
                </a:lnTo>
                <a:lnTo>
                  <a:pt x="782" y="357"/>
                </a:lnTo>
                <a:lnTo>
                  <a:pt x="781" y="357"/>
                </a:lnTo>
                <a:lnTo>
                  <a:pt x="780" y="358"/>
                </a:lnTo>
                <a:lnTo>
                  <a:pt x="779" y="358"/>
                </a:lnTo>
                <a:lnTo>
                  <a:pt x="778" y="358"/>
                </a:lnTo>
                <a:lnTo>
                  <a:pt x="777" y="359"/>
                </a:lnTo>
                <a:lnTo>
                  <a:pt x="777" y="359"/>
                </a:lnTo>
                <a:close/>
                <a:moveTo>
                  <a:pt x="683" y="632"/>
                </a:moveTo>
                <a:lnTo>
                  <a:pt x="686" y="632"/>
                </a:lnTo>
                <a:lnTo>
                  <a:pt x="686" y="631"/>
                </a:lnTo>
                <a:lnTo>
                  <a:pt x="684" y="631"/>
                </a:lnTo>
                <a:lnTo>
                  <a:pt x="683" y="631"/>
                </a:lnTo>
                <a:lnTo>
                  <a:pt x="683" y="632"/>
                </a:lnTo>
                <a:close/>
                <a:moveTo>
                  <a:pt x="673" y="368"/>
                </a:moveTo>
                <a:lnTo>
                  <a:pt x="674" y="368"/>
                </a:lnTo>
                <a:lnTo>
                  <a:pt x="674" y="367"/>
                </a:lnTo>
                <a:lnTo>
                  <a:pt x="677" y="370"/>
                </a:lnTo>
                <a:lnTo>
                  <a:pt x="678" y="371"/>
                </a:lnTo>
                <a:lnTo>
                  <a:pt x="680" y="369"/>
                </a:lnTo>
                <a:lnTo>
                  <a:pt x="681" y="367"/>
                </a:lnTo>
                <a:lnTo>
                  <a:pt x="681" y="367"/>
                </a:lnTo>
                <a:lnTo>
                  <a:pt x="682" y="366"/>
                </a:lnTo>
                <a:lnTo>
                  <a:pt x="683" y="365"/>
                </a:lnTo>
                <a:lnTo>
                  <a:pt x="684" y="364"/>
                </a:lnTo>
                <a:lnTo>
                  <a:pt x="685" y="364"/>
                </a:lnTo>
                <a:lnTo>
                  <a:pt x="685" y="363"/>
                </a:lnTo>
                <a:lnTo>
                  <a:pt x="686" y="363"/>
                </a:lnTo>
                <a:lnTo>
                  <a:pt x="686" y="363"/>
                </a:lnTo>
                <a:lnTo>
                  <a:pt x="687" y="363"/>
                </a:lnTo>
                <a:lnTo>
                  <a:pt x="687" y="362"/>
                </a:lnTo>
                <a:lnTo>
                  <a:pt x="688" y="362"/>
                </a:lnTo>
                <a:lnTo>
                  <a:pt x="689" y="361"/>
                </a:lnTo>
                <a:lnTo>
                  <a:pt x="690" y="361"/>
                </a:lnTo>
                <a:lnTo>
                  <a:pt x="689" y="361"/>
                </a:lnTo>
                <a:lnTo>
                  <a:pt x="688" y="361"/>
                </a:lnTo>
                <a:lnTo>
                  <a:pt x="687" y="361"/>
                </a:lnTo>
                <a:lnTo>
                  <a:pt x="683" y="361"/>
                </a:lnTo>
                <a:lnTo>
                  <a:pt x="679" y="362"/>
                </a:lnTo>
                <a:lnTo>
                  <a:pt x="677" y="361"/>
                </a:lnTo>
                <a:lnTo>
                  <a:pt x="671" y="365"/>
                </a:lnTo>
                <a:lnTo>
                  <a:pt x="672" y="366"/>
                </a:lnTo>
                <a:lnTo>
                  <a:pt x="672" y="367"/>
                </a:lnTo>
                <a:lnTo>
                  <a:pt x="672" y="368"/>
                </a:lnTo>
                <a:lnTo>
                  <a:pt x="673" y="368"/>
                </a:lnTo>
                <a:close/>
                <a:moveTo>
                  <a:pt x="631" y="567"/>
                </a:moveTo>
                <a:lnTo>
                  <a:pt x="632" y="567"/>
                </a:lnTo>
                <a:lnTo>
                  <a:pt x="633" y="567"/>
                </a:lnTo>
                <a:lnTo>
                  <a:pt x="633" y="567"/>
                </a:lnTo>
                <a:lnTo>
                  <a:pt x="634" y="567"/>
                </a:lnTo>
                <a:lnTo>
                  <a:pt x="634" y="568"/>
                </a:lnTo>
                <a:lnTo>
                  <a:pt x="634" y="568"/>
                </a:lnTo>
                <a:lnTo>
                  <a:pt x="633" y="568"/>
                </a:lnTo>
                <a:lnTo>
                  <a:pt x="633" y="569"/>
                </a:lnTo>
                <a:lnTo>
                  <a:pt x="633" y="569"/>
                </a:lnTo>
                <a:lnTo>
                  <a:pt x="633" y="570"/>
                </a:lnTo>
                <a:lnTo>
                  <a:pt x="634" y="570"/>
                </a:lnTo>
                <a:lnTo>
                  <a:pt x="634" y="571"/>
                </a:lnTo>
                <a:lnTo>
                  <a:pt x="635" y="571"/>
                </a:lnTo>
                <a:lnTo>
                  <a:pt x="635" y="572"/>
                </a:lnTo>
                <a:lnTo>
                  <a:pt x="635" y="573"/>
                </a:lnTo>
                <a:lnTo>
                  <a:pt x="635" y="574"/>
                </a:lnTo>
                <a:lnTo>
                  <a:pt x="636" y="574"/>
                </a:lnTo>
                <a:lnTo>
                  <a:pt x="636" y="575"/>
                </a:lnTo>
                <a:lnTo>
                  <a:pt x="636" y="576"/>
                </a:lnTo>
                <a:lnTo>
                  <a:pt x="636" y="577"/>
                </a:lnTo>
                <a:lnTo>
                  <a:pt x="636" y="578"/>
                </a:lnTo>
                <a:lnTo>
                  <a:pt x="637" y="577"/>
                </a:lnTo>
                <a:lnTo>
                  <a:pt x="638" y="577"/>
                </a:lnTo>
                <a:lnTo>
                  <a:pt x="639" y="576"/>
                </a:lnTo>
                <a:lnTo>
                  <a:pt x="639" y="578"/>
                </a:lnTo>
                <a:lnTo>
                  <a:pt x="639" y="579"/>
                </a:lnTo>
                <a:lnTo>
                  <a:pt x="636" y="579"/>
                </a:lnTo>
                <a:lnTo>
                  <a:pt x="635" y="579"/>
                </a:lnTo>
                <a:lnTo>
                  <a:pt x="634" y="579"/>
                </a:lnTo>
                <a:lnTo>
                  <a:pt x="633" y="578"/>
                </a:lnTo>
                <a:lnTo>
                  <a:pt x="633" y="578"/>
                </a:lnTo>
                <a:lnTo>
                  <a:pt x="632" y="578"/>
                </a:lnTo>
                <a:lnTo>
                  <a:pt x="631" y="577"/>
                </a:lnTo>
                <a:lnTo>
                  <a:pt x="630" y="577"/>
                </a:lnTo>
                <a:lnTo>
                  <a:pt x="629" y="576"/>
                </a:lnTo>
                <a:lnTo>
                  <a:pt x="628" y="576"/>
                </a:lnTo>
                <a:lnTo>
                  <a:pt x="627" y="576"/>
                </a:lnTo>
                <a:lnTo>
                  <a:pt x="627" y="577"/>
                </a:lnTo>
                <a:lnTo>
                  <a:pt x="626" y="578"/>
                </a:lnTo>
                <a:lnTo>
                  <a:pt x="624" y="580"/>
                </a:lnTo>
                <a:lnTo>
                  <a:pt x="624" y="581"/>
                </a:lnTo>
                <a:lnTo>
                  <a:pt x="623" y="581"/>
                </a:lnTo>
                <a:lnTo>
                  <a:pt x="622" y="581"/>
                </a:lnTo>
                <a:lnTo>
                  <a:pt x="621" y="581"/>
                </a:lnTo>
                <a:lnTo>
                  <a:pt x="621" y="582"/>
                </a:lnTo>
                <a:lnTo>
                  <a:pt x="622" y="582"/>
                </a:lnTo>
                <a:lnTo>
                  <a:pt x="623" y="582"/>
                </a:lnTo>
                <a:lnTo>
                  <a:pt x="624" y="583"/>
                </a:lnTo>
                <a:lnTo>
                  <a:pt x="623" y="583"/>
                </a:lnTo>
                <a:lnTo>
                  <a:pt x="623" y="584"/>
                </a:lnTo>
                <a:lnTo>
                  <a:pt x="624" y="586"/>
                </a:lnTo>
                <a:lnTo>
                  <a:pt x="623" y="586"/>
                </a:lnTo>
                <a:lnTo>
                  <a:pt x="621" y="587"/>
                </a:lnTo>
                <a:lnTo>
                  <a:pt x="621" y="588"/>
                </a:lnTo>
                <a:lnTo>
                  <a:pt x="620" y="587"/>
                </a:lnTo>
                <a:lnTo>
                  <a:pt x="619" y="588"/>
                </a:lnTo>
                <a:lnTo>
                  <a:pt x="618" y="588"/>
                </a:lnTo>
                <a:lnTo>
                  <a:pt x="617" y="589"/>
                </a:lnTo>
                <a:lnTo>
                  <a:pt x="614" y="592"/>
                </a:lnTo>
                <a:lnTo>
                  <a:pt x="613" y="594"/>
                </a:lnTo>
                <a:lnTo>
                  <a:pt x="612" y="595"/>
                </a:lnTo>
                <a:lnTo>
                  <a:pt x="611" y="596"/>
                </a:lnTo>
                <a:lnTo>
                  <a:pt x="611" y="597"/>
                </a:lnTo>
                <a:lnTo>
                  <a:pt x="610" y="598"/>
                </a:lnTo>
                <a:lnTo>
                  <a:pt x="611" y="598"/>
                </a:lnTo>
                <a:lnTo>
                  <a:pt x="611" y="599"/>
                </a:lnTo>
                <a:lnTo>
                  <a:pt x="611" y="600"/>
                </a:lnTo>
                <a:lnTo>
                  <a:pt x="612" y="602"/>
                </a:lnTo>
                <a:lnTo>
                  <a:pt x="614" y="605"/>
                </a:lnTo>
                <a:lnTo>
                  <a:pt x="614" y="606"/>
                </a:lnTo>
                <a:lnTo>
                  <a:pt x="612" y="606"/>
                </a:lnTo>
                <a:lnTo>
                  <a:pt x="611" y="607"/>
                </a:lnTo>
                <a:lnTo>
                  <a:pt x="612" y="608"/>
                </a:lnTo>
                <a:lnTo>
                  <a:pt x="613" y="611"/>
                </a:lnTo>
                <a:lnTo>
                  <a:pt x="614" y="612"/>
                </a:lnTo>
                <a:lnTo>
                  <a:pt x="614" y="613"/>
                </a:lnTo>
                <a:lnTo>
                  <a:pt x="615" y="613"/>
                </a:lnTo>
                <a:lnTo>
                  <a:pt x="615" y="614"/>
                </a:lnTo>
                <a:lnTo>
                  <a:pt x="615" y="615"/>
                </a:lnTo>
                <a:lnTo>
                  <a:pt x="615" y="616"/>
                </a:lnTo>
                <a:lnTo>
                  <a:pt x="615" y="616"/>
                </a:lnTo>
                <a:lnTo>
                  <a:pt x="615" y="617"/>
                </a:lnTo>
                <a:lnTo>
                  <a:pt x="615" y="618"/>
                </a:lnTo>
                <a:lnTo>
                  <a:pt x="615" y="619"/>
                </a:lnTo>
                <a:lnTo>
                  <a:pt x="618" y="619"/>
                </a:lnTo>
                <a:lnTo>
                  <a:pt x="618" y="624"/>
                </a:lnTo>
                <a:lnTo>
                  <a:pt x="618" y="625"/>
                </a:lnTo>
                <a:lnTo>
                  <a:pt x="618" y="627"/>
                </a:lnTo>
                <a:lnTo>
                  <a:pt x="618" y="628"/>
                </a:lnTo>
                <a:lnTo>
                  <a:pt x="614" y="627"/>
                </a:lnTo>
                <a:lnTo>
                  <a:pt x="610" y="628"/>
                </a:lnTo>
                <a:lnTo>
                  <a:pt x="611" y="634"/>
                </a:lnTo>
                <a:lnTo>
                  <a:pt x="611" y="636"/>
                </a:lnTo>
                <a:lnTo>
                  <a:pt x="609" y="636"/>
                </a:lnTo>
                <a:lnTo>
                  <a:pt x="609" y="636"/>
                </a:lnTo>
                <a:lnTo>
                  <a:pt x="607" y="636"/>
                </a:lnTo>
                <a:lnTo>
                  <a:pt x="607" y="639"/>
                </a:lnTo>
                <a:lnTo>
                  <a:pt x="606" y="639"/>
                </a:lnTo>
                <a:lnTo>
                  <a:pt x="605" y="639"/>
                </a:lnTo>
                <a:lnTo>
                  <a:pt x="605" y="640"/>
                </a:lnTo>
                <a:lnTo>
                  <a:pt x="605" y="643"/>
                </a:lnTo>
                <a:lnTo>
                  <a:pt x="605" y="644"/>
                </a:lnTo>
                <a:lnTo>
                  <a:pt x="605" y="645"/>
                </a:lnTo>
                <a:lnTo>
                  <a:pt x="605" y="646"/>
                </a:lnTo>
                <a:lnTo>
                  <a:pt x="605" y="647"/>
                </a:lnTo>
                <a:lnTo>
                  <a:pt x="605" y="648"/>
                </a:lnTo>
                <a:lnTo>
                  <a:pt x="605" y="649"/>
                </a:lnTo>
                <a:lnTo>
                  <a:pt x="605" y="651"/>
                </a:lnTo>
                <a:lnTo>
                  <a:pt x="605" y="652"/>
                </a:lnTo>
                <a:lnTo>
                  <a:pt x="605" y="652"/>
                </a:lnTo>
                <a:lnTo>
                  <a:pt x="606" y="652"/>
                </a:lnTo>
                <a:lnTo>
                  <a:pt x="607" y="652"/>
                </a:lnTo>
                <a:lnTo>
                  <a:pt x="609" y="652"/>
                </a:lnTo>
                <a:lnTo>
                  <a:pt x="609" y="652"/>
                </a:lnTo>
                <a:lnTo>
                  <a:pt x="609" y="652"/>
                </a:lnTo>
                <a:lnTo>
                  <a:pt x="610" y="652"/>
                </a:lnTo>
                <a:lnTo>
                  <a:pt x="611" y="652"/>
                </a:lnTo>
                <a:lnTo>
                  <a:pt x="611" y="652"/>
                </a:lnTo>
                <a:lnTo>
                  <a:pt x="611" y="653"/>
                </a:lnTo>
                <a:lnTo>
                  <a:pt x="609" y="653"/>
                </a:lnTo>
                <a:lnTo>
                  <a:pt x="607" y="653"/>
                </a:lnTo>
                <a:lnTo>
                  <a:pt x="603" y="653"/>
                </a:lnTo>
                <a:lnTo>
                  <a:pt x="603" y="654"/>
                </a:lnTo>
                <a:lnTo>
                  <a:pt x="603" y="655"/>
                </a:lnTo>
                <a:lnTo>
                  <a:pt x="602" y="656"/>
                </a:lnTo>
                <a:lnTo>
                  <a:pt x="601" y="656"/>
                </a:lnTo>
                <a:lnTo>
                  <a:pt x="601" y="657"/>
                </a:lnTo>
                <a:lnTo>
                  <a:pt x="601" y="658"/>
                </a:lnTo>
                <a:lnTo>
                  <a:pt x="601" y="659"/>
                </a:lnTo>
                <a:lnTo>
                  <a:pt x="601" y="660"/>
                </a:lnTo>
                <a:lnTo>
                  <a:pt x="601" y="661"/>
                </a:lnTo>
                <a:lnTo>
                  <a:pt x="601" y="662"/>
                </a:lnTo>
                <a:lnTo>
                  <a:pt x="601" y="664"/>
                </a:lnTo>
                <a:lnTo>
                  <a:pt x="602" y="664"/>
                </a:lnTo>
                <a:lnTo>
                  <a:pt x="603" y="664"/>
                </a:lnTo>
                <a:lnTo>
                  <a:pt x="604" y="664"/>
                </a:lnTo>
                <a:lnTo>
                  <a:pt x="604" y="664"/>
                </a:lnTo>
                <a:lnTo>
                  <a:pt x="604" y="665"/>
                </a:lnTo>
                <a:lnTo>
                  <a:pt x="603" y="665"/>
                </a:lnTo>
                <a:lnTo>
                  <a:pt x="603" y="666"/>
                </a:lnTo>
                <a:lnTo>
                  <a:pt x="603" y="668"/>
                </a:lnTo>
                <a:lnTo>
                  <a:pt x="603" y="670"/>
                </a:lnTo>
                <a:lnTo>
                  <a:pt x="603" y="671"/>
                </a:lnTo>
                <a:lnTo>
                  <a:pt x="601" y="671"/>
                </a:lnTo>
                <a:lnTo>
                  <a:pt x="601" y="672"/>
                </a:lnTo>
                <a:lnTo>
                  <a:pt x="603" y="672"/>
                </a:lnTo>
                <a:lnTo>
                  <a:pt x="606" y="672"/>
                </a:lnTo>
                <a:lnTo>
                  <a:pt x="606" y="675"/>
                </a:lnTo>
                <a:lnTo>
                  <a:pt x="606" y="676"/>
                </a:lnTo>
                <a:lnTo>
                  <a:pt x="606" y="677"/>
                </a:lnTo>
                <a:lnTo>
                  <a:pt x="607" y="677"/>
                </a:lnTo>
                <a:lnTo>
                  <a:pt x="608" y="678"/>
                </a:lnTo>
                <a:lnTo>
                  <a:pt x="609" y="678"/>
                </a:lnTo>
                <a:lnTo>
                  <a:pt x="609" y="678"/>
                </a:lnTo>
                <a:lnTo>
                  <a:pt x="610" y="677"/>
                </a:lnTo>
                <a:lnTo>
                  <a:pt x="611" y="677"/>
                </a:lnTo>
                <a:lnTo>
                  <a:pt x="612" y="678"/>
                </a:lnTo>
                <a:lnTo>
                  <a:pt x="614" y="678"/>
                </a:lnTo>
                <a:lnTo>
                  <a:pt x="614" y="679"/>
                </a:lnTo>
                <a:lnTo>
                  <a:pt x="614" y="680"/>
                </a:lnTo>
                <a:lnTo>
                  <a:pt x="612" y="680"/>
                </a:lnTo>
                <a:lnTo>
                  <a:pt x="612" y="681"/>
                </a:lnTo>
                <a:lnTo>
                  <a:pt x="612" y="683"/>
                </a:lnTo>
                <a:lnTo>
                  <a:pt x="614" y="682"/>
                </a:lnTo>
                <a:lnTo>
                  <a:pt x="615" y="682"/>
                </a:lnTo>
                <a:lnTo>
                  <a:pt x="615" y="683"/>
                </a:lnTo>
                <a:lnTo>
                  <a:pt x="612" y="684"/>
                </a:lnTo>
                <a:lnTo>
                  <a:pt x="612" y="683"/>
                </a:lnTo>
                <a:lnTo>
                  <a:pt x="612" y="680"/>
                </a:lnTo>
                <a:lnTo>
                  <a:pt x="612" y="679"/>
                </a:lnTo>
                <a:lnTo>
                  <a:pt x="612" y="678"/>
                </a:lnTo>
                <a:lnTo>
                  <a:pt x="611" y="678"/>
                </a:lnTo>
                <a:lnTo>
                  <a:pt x="609" y="678"/>
                </a:lnTo>
                <a:lnTo>
                  <a:pt x="609" y="678"/>
                </a:lnTo>
                <a:lnTo>
                  <a:pt x="608" y="678"/>
                </a:lnTo>
                <a:lnTo>
                  <a:pt x="607" y="678"/>
                </a:lnTo>
                <a:lnTo>
                  <a:pt x="606" y="677"/>
                </a:lnTo>
                <a:lnTo>
                  <a:pt x="606" y="678"/>
                </a:lnTo>
                <a:lnTo>
                  <a:pt x="606" y="680"/>
                </a:lnTo>
                <a:lnTo>
                  <a:pt x="606" y="681"/>
                </a:lnTo>
                <a:lnTo>
                  <a:pt x="605" y="681"/>
                </a:lnTo>
                <a:lnTo>
                  <a:pt x="604" y="681"/>
                </a:lnTo>
                <a:lnTo>
                  <a:pt x="603" y="681"/>
                </a:lnTo>
                <a:lnTo>
                  <a:pt x="603" y="682"/>
                </a:lnTo>
                <a:lnTo>
                  <a:pt x="601" y="682"/>
                </a:lnTo>
                <a:lnTo>
                  <a:pt x="601" y="684"/>
                </a:lnTo>
                <a:lnTo>
                  <a:pt x="600" y="687"/>
                </a:lnTo>
                <a:lnTo>
                  <a:pt x="600" y="688"/>
                </a:lnTo>
                <a:lnTo>
                  <a:pt x="602" y="688"/>
                </a:lnTo>
                <a:lnTo>
                  <a:pt x="603" y="688"/>
                </a:lnTo>
                <a:lnTo>
                  <a:pt x="603" y="689"/>
                </a:lnTo>
                <a:lnTo>
                  <a:pt x="603" y="690"/>
                </a:lnTo>
                <a:lnTo>
                  <a:pt x="603" y="693"/>
                </a:lnTo>
                <a:lnTo>
                  <a:pt x="602" y="695"/>
                </a:lnTo>
                <a:lnTo>
                  <a:pt x="603" y="695"/>
                </a:lnTo>
                <a:lnTo>
                  <a:pt x="605" y="695"/>
                </a:lnTo>
                <a:lnTo>
                  <a:pt x="606" y="695"/>
                </a:lnTo>
                <a:lnTo>
                  <a:pt x="606" y="698"/>
                </a:lnTo>
                <a:lnTo>
                  <a:pt x="606" y="700"/>
                </a:lnTo>
                <a:lnTo>
                  <a:pt x="608" y="700"/>
                </a:lnTo>
                <a:lnTo>
                  <a:pt x="608" y="701"/>
                </a:lnTo>
                <a:lnTo>
                  <a:pt x="606" y="701"/>
                </a:lnTo>
                <a:lnTo>
                  <a:pt x="602" y="701"/>
                </a:lnTo>
                <a:lnTo>
                  <a:pt x="603" y="707"/>
                </a:lnTo>
                <a:lnTo>
                  <a:pt x="603" y="709"/>
                </a:lnTo>
                <a:lnTo>
                  <a:pt x="602" y="711"/>
                </a:lnTo>
                <a:lnTo>
                  <a:pt x="604" y="711"/>
                </a:lnTo>
                <a:lnTo>
                  <a:pt x="604" y="713"/>
                </a:lnTo>
                <a:lnTo>
                  <a:pt x="605" y="713"/>
                </a:lnTo>
                <a:lnTo>
                  <a:pt x="606" y="713"/>
                </a:lnTo>
                <a:lnTo>
                  <a:pt x="606" y="714"/>
                </a:lnTo>
                <a:lnTo>
                  <a:pt x="606" y="715"/>
                </a:lnTo>
                <a:lnTo>
                  <a:pt x="606" y="716"/>
                </a:lnTo>
                <a:lnTo>
                  <a:pt x="605" y="716"/>
                </a:lnTo>
                <a:lnTo>
                  <a:pt x="604" y="716"/>
                </a:lnTo>
                <a:lnTo>
                  <a:pt x="603" y="716"/>
                </a:lnTo>
                <a:lnTo>
                  <a:pt x="603" y="718"/>
                </a:lnTo>
                <a:lnTo>
                  <a:pt x="603" y="719"/>
                </a:lnTo>
                <a:lnTo>
                  <a:pt x="603" y="720"/>
                </a:lnTo>
                <a:lnTo>
                  <a:pt x="603" y="721"/>
                </a:lnTo>
                <a:lnTo>
                  <a:pt x="603" y="722"/>
                </a:lnTo>
                <a:lnTo>
                  <a:pt x="603" y="723"/>
                </a:lnTo>
                <a:lnTo>
                  <a:pt x="603" y="724"/>
                </a:lnTo>
                <a:lnTo>
                  <a:pt x="603" y="725"/>
                </a:lnTo>
                <a:lnTo>
                  <a:pt x="604" y="725"/>
                </a:lnTo>
                <a:lnTo>
                  <a:pt x="609" y="725"/>
                </a:lnTo>
                <a:lnTo>
                  <a:pt x="610" y="725"/>
                </a:lnTo>
                <a:lnTo>
                  <a:pt x="610" y="724"/>
                </a:lnTo>
                <a:lnTo>
                  <a:pt x="611" y="724"/>
                </a:lnTo>
                <a:lnTo>
                  <a:pt x="611" y="723"/>
                </a:lnTo>
                <a:lnTo>
                  <a:pt x="611" y="722"/>
                </a:lnTo>
                <a:lnTo>
                  <a:pt x="612" y="722"/>
                </a:lnTo>
                <a:lnTo>
                  <a:pt x="613" y="722"/>
                </a:lnTo>
                <a:lnTo>
                  <a:pt x="614" y="722"/>
                </a:lnTo>
                <a:lnTo>
                  <a:pt x="615" y="722"/>
                </a:lnTo>
                <a:lnTo>
                  <a:pt x="616" y="722"/>
                </a:lnTo>
                <a:lnTo>
                  <a:pt x="617" y="722"/>
                </a:lnTo>
                <a:lnTo>
                  <a:pt x="617" y="721"/>
                </a:lnTo>
                <a:lnTo>
                  <a:pt x="617" y="720"/>
                </a:lnTo>
                <a:lnTo>
                  <a:pt x="618" y="720"/>
                </a:lnTo>
                <a:lnTo>
                  <a:pt x="619" y="720"/>
                </a:lnTo>
                <a:lnTo>
                  <a:pt x="620" y="720"/>
                </a:lnTo>
                <a:lnTo>
                  <a:pt x="620" y="719"/>
                </a:lnTo>
                <a:lnTo>
                  <a:pt x="621" y="719"/>
                </a:lnTo>
                <a:lnTo>
                  <a:pt x="622" y="719"/>
                </a:lnTo>
                <a:lnTo>
                  <a:pt x="625" y="719"/>
                </a:lnTo>
                <a:lnTo>
                  <a:pt x="625" y="718"/>
                </a:lnTo>
                <a:lnTo>
                  <a:pt x="626" y="718"/>
                </a:lnTo>
                <a:lnTo>
                  <a:pt x="627" y="718"/>
                </a:lnTo>
                <a:lnTo>
                  <a:pt x="628" y="718"/>
                </a:lnTo>
                <a:lnTo>
                  <a:pt x="629" y="718"/>
                </a:lnTo>
                <a:lnTo>
                  <a:pt x="630" y="718"/>
                </a:lnTo>
                <a:lnTo>
                  <a:pt x="631" y="718"/>
                </a:lnTo>
                <a:lnTo>
                  <a:pt x="631" y="717"/>
                </a:lnTo>
                <a:lnTo>
                  <a:pt x="631" y="716"/>
                </a:lnTo>
                <a:lnTo>
                  <a:pt x="631" y="715"/>
                </a:lnTo>
                <a:lnTo>
                  <a:pt x="631" y="714"/>
                </a:lnTo>
                <a:lnTo>
                  <a:pt x="632" y="714"/>
                </a:lnTo>
                <a:lnTo>
                  <a:pt x="632" y="713"/>
                </a:lnTo>
                <a:lnTo>
                  <a:pt x="632" y="706"/>
                </a:lnTo>
                <a:lnTo>
                  <a:pt x="633" y="706"/>
                </a:lnTo>
                <a:lnTo>
                  <a:pt x="634" y="706"/>
                </a:lnTo>
                <a:lnTo>
                  <a:pt x="634" y="705"/>
                </a:lnTo>
                <a:lnTo>
                  <a:pt x="634" y="704"/>
                </a:lnTo>
                <a:lnTo>
                  <a:pt x="634" y="703"/>
                </a:lnTo>
                <a:lnTo>
                  <a:pt x="634" y="702"/>
                </a:lnTo>
                <a:lnTo>
                  <a:pt x="634" y="701"/>
                </a:lnTo>
                <a:lnTo>
                  <a:pt x="634" y="700"/>
                </a:lnTo>
                <a:lnTo>
                  <a:pt x="634" y="700"/>
                </a:lnTo>
                <a:lnTo>
                  <a:pt x="634" y="699"/>
                </a:lnTo>
                <a:lnTo>
                  <a:pt x="634" y="698"/>
                </a:lnTo>
                <a:lnTo>
                  <a:pt x="634" y="697"/>
                </a:lnTo>
                <a:lnTo>
                  <a:pt x="634" y="696"/>
                </a:lnTo>
                <a:lnTo>
                  <a:pt x="634" y="695"/>
                </a:lnTo>
                <a:lnTo>
                  <a:pt x="634" y="694"/>
                </a:lnTo>
                <a:lnTo>
                  <a:pt x="634" y="693"/>
                </a:lnTo>
                <a:lnTo>
                  <a:pt x="634" y="692"/>
                </a:lnTo>
                <a:lnTo>
                  <a:pt x="634" y="691"/>
                </a:lnTo>
                <a:lnTo>
                  <a:pt x="634" y="690"/>
                </a:lnTo>
                <a:lnTo>
                  <a:pt x="634" y="689"/>
                </a:lnTo>
                <a:lnTo>
                  <a:pt x="634" y="688"/>
                </a:lnTo>
                <a:lnTo>
                  <a:pt x="634" y="688"/>
                </a:lnTo>
                <a:lnTo>
                  <a:pt x="634" y="687"/>
                </a:lnTo>
                <a:lnTo>
                  <a:pt x="634" y="686"/>
                </a:lnTo>
                <a:lnTo>
                  <a:pt x="634" y="685"/>
                </a:lnTo>
                <a:lnTo>
                  <a:pt x="634" y="684"/>
                </a:lnTo>
                <a:lnTo>
                  <a:pt x="634" y="683"/>
                </a:lnTo>
                <a:lnTo>
                  <a:pt x="634" y="682"/>
                </a:lnTo>
                <a:lnTo>
                  <a:pt x="634" y="681"/>
                </a:lnTo>
                <a:lnTo>
                  <a:pt x="634" y="680"/>
                </a:lnTo>
                <a:lnTo>
                  <a:pt x="634" y="679"/>
                </a:lnTo>
                <a:lnTo>
                  <a:pt x="634" y="678"/>
                </a:lnTo>
                <a:lnTo>
                  <a:pt x="635" y="678"/>
                </a:lnTo>
                <a:lnTo>
                  <a:pt x="636" y="678"/>
                </a:lnTo>
                <a:lnTo>
                  <a:pt x="638" y="678"/>
                </a:lnTo>
                <a:lnTo>
                  <a:pt x="642" y="678"/>
                </a:lnTo>
                <a:lnTo>
                  <a:pt x="644" y="678"/>
                </a:lnTo>
                <a:lnTo>
                  <a:pt x="655" y="677"/>
                </a:lnTo>
                <a:lnTo>
                  <a:pt x="656" y="677"/>
                </a:lnTo>
                <a:lnTo>
                  <a:pt x="657" y="677"/>
                </a:lnTo>
                <a:lnTo>
                  <a:pt x="659" y="677"/>
                </a:lnTo>
                <a:lnTo>
                  <a:pt x="660" y="677"/>
                </a:lnTo>
                <a:lnTo>
                  <a:pt x="660" y="678"/>
                </a:lnTo>
                <a:lnTo>
                  <a:pt x="660" y="679"/>
                </a:lnTo>
                <a:lnTo>
                  <a:pt x="660" y="680"/>
                </a:lnTo>
                <a:lnTo>
                  <a:pt x="660" y="681"/>
                </a:lnTo>
                <a:lnTo>
                  <a:pt x="661" y="681"/>
                </a:lnTo>
                <a:lnTo>
                  <a:pt x="662" y="681"/>
                </a:lnTo>
                <a:lnTo>
                  <a:pt x="663" y="681"/>
                </a:lnTo>
                <a:lnTo>
                  <a:pt x="664" y="681"/>
                </a:lnTo>
                <a:lnTo>
                  <a:pt x="665" y="681"/>
                </a:lnTo>
                <a:lnTo>
                  <a:pt x="666" y="681"/>
                </a:lnTo>
                <a:lnTo>
                  <a:pt x="667" y="681"/>
                </a:lnTo>
                <a:lnTo>
                  <a:pt x="668" y="681"/>
                </a:lnTo>
                <a:lnTo>
                  <a:pt x="669" y="681"/>
                </a:lnTo>
                <a:lnTo>
                  <a:pt x="669" y="681"/>
                </a:lnTo>
                <a:lnTo>
                  <a:pt x="669" y="680"/>
                </a:lnTo>
                <a:lnTo>
                  <a:pt x="670" y="680"/>
                </a:lnTo>
                <a:lnTo>
                  <a:pt x="672" y="680"/>
                </a:lnTo>
                <a:lnTo>
                  <a:pt x="673" y="680"/>
                </a:lnTo>
                <a:lnTo>
                  <a:pt x="675" y="680"/>
                </a:lnTo>
                <a:lnTo>
                  <a:pt x="679" y="679"/>
                </a:lnTo>
                <a:lnTo>
                  <a:pt x="680" y="679"/>
                </a:lnTo>
                <a:lnTo>
                  <a:pt x="681" y="679"/>
                </a:lnTo>
                <a:lnTo>
                  <a:pt x="681" y="679"/>
                </a:lnTo>
                <a:lnTo>
                  <a:pt x="681" y="678"/>
                </a:lnTo>
                <a:lnTo>
                  <a:pt x="682" y="678"/>
                </a:lnTo>
                <a:lnTo>
                  <a:pt x="683" y="677"/>
                </a:lnTo>
                <a:lnTo>
                  <a:pt x="684" y="676"/>
                </a:lnTo>
                <a:lnTo>
                  <a:pt x="685" y="676"/>
                </a:lnTo>
                <a:lnTo>
                  <a:pt x="685" y="676"/>
                </a:lnTo>
                <a:lnTo>
                  <a:pt x="686" y="676"/>
                </a:lnTo>
                <a:lnTo>
                  <a:pt x="686" y="675"/>
                </a:lnTo>
                <a:lnTo>
                  <a:pt x="686" y="674"/>
                </a:lnTo>
                <a:lnTo>
                  <a:pt x="685" y="674"/>
                </a:lnTo>
                <a:lnTo>
                  <a:pt x="685" y="673"/>
                </a:lnTo>
                <a:lnTo>
                  <a:pt x="685" y="672"/>
                </a:lnTo>
                <a:lnTo>
                  <a:pt x="685" y="670"/>
                </a:lnTo>
                <a:lnTo>
                  <a:pt x="684" y="666"/>
                </a:lnTo>
                <a:lnTo>
                  <a:pt x="684" y="665"/>
                </a:lnTo>
                <a:lnTo>
                  <a:pt x="683" y="665"/>
                </a:lnTo>
                <a:lnTo>
                  <a:pt x="682" y="665"/>
                </a:lnTo>
                <a:lnTo>
                  <a:pt x="682" y="664"/>
                </a:lnTo>
                <a:lnTo>
                  <a:pt x="682" y="664"/>
                </a:lnTo>
                <a:lnTo>
                  <a:pt x="681" y="664"/>
                </a:lnTo>
                <a:lnTo>
                  <a:pt x="681" y="664"/>
                </a:lnTo>
                <a:lnTo>
                  <a:pt x="680" y="664"/>
                </a:lnTo>
                <a:lnTo>
                  <a:pt x="679" y="664"/>
                </a:lnTo>
                <a:lnTo>
                  <a:pt x="679" y="660"/>
                </a:lnTo>
                <a:lnTo>
                  <a:pt x="682" y="660"/>
                </a:lnTo>
                <a:lnTo>
                  <a:pt x="682" y="658"/>
                </a:lnTo>
                <a:lnTo>
                  <a:pt x="683" y="658"/>
                </a:lnTo>
                <a:lnTo>
                  <a:pt x="684" y="663"/>
                </a:lnTo>
                <a:lnTo>
                  <a:pt x="684" y="664"/>
                </a:lnTo>
                <a:lnTo>
                  <a:pt x="685" y="663"/>
                </a:lnTo>
                <a:lnTo>
                  <a:pt x="684" y="658"/>
                </a:lnTo>
                <a:lnTo>
                  <a:pt x="684" y="657"/>
                </a:lnTo>
                <a:lnTo>
                  <a:pt x="684" y="655"/>
                </a:lnTo>
                <a:lnTo>
                  <a:pt x="689" y="655"/>
                </a:lnTo>
                <a:lnTo>
                  <a:pt x="689" y="663"/>
                </a:lnTo>
                <a:lnTo>
                  <a:pt x="693" y="663"/>
                </a:lnTo>
                <a:lnTo>
                  <a:pt x="694" y="663"/>
                </a:lnTo>
                <a:lnTo>
                  <a:pt x="700" y="663"/>
                </a:lnTo>
                <a:lnTo>
                  <a:pt x="700" y="661"/>
                </a:lnTo>
                <a:lnTo>
                  <a:pt x="700" y="659"/>
                </a:lnTo>
                <a:lnTo>
                  <a:pt x="703" y="659"/>
                </a:lnTo>
                <a:lnTo>
                  <a:pt x="703" y="660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3" y="664"/>
                </a:lnTo>
                <a:lnTo>
                  <a:pt x="698" y="664"/>
                </a:lnTo>
                <a:lnTo>
                  <a:pt x="693" y="664"/>
                </a:lnTo>
                <a:lnTo>
                  <a:pt x="689" y="664"/>
                </a:lnTo>
                <a:lnTo>
                  <a:pt x="685" y="664"/>
                </a:lnTo>
                <a:lnTo>
                  <a:pt x="685" y="664"/>
                </a:lnTo>
                <a:lnTo>
                  <a:pt x="685" y="666"/>
                </a:lnTo>
                <a:lnTo>
                  <a:pt x="686" y="670"/>
                </a:lnTo>
                <a:lnTo>
                  <a:pt x="686" y="671"/>
                </a:lnTo>
                <a:lnTo>
                  <a:pt x="686" y="672"/>
                </a:lnTo>
                <a:lnTo>
                  <a:pt x="686" y="673"/>
                </a:lnTo>
                <a:lnTo>
                  <a:pt x="687" y="676"/>
                </a:lnTo>
                <a:lnTo>
                  <a:pt x="692" y="676"/>
                </a:lnTo>
                <a:lnTo>
                  <a:pt x="692" y="676"/>
                </a:lnTo>
                <a:lnTo>
                  <a:pt x="692" y="678"/>
                </a:lnTo>
                <a:lnTo>
                  <a:pt x="691" y="678"/>
                </a:lnTo>
                <a:lnTo>
                  <a:pt x="690" y="678"/>
                </a:lnTo>
                <a:lnTo>
                  <a:pt x="689" y="678"/>
                </a:lnTo>
                <a:lnTo>
                  <a:pt x="687" y="678"/>
                </a:lnTo>
                <a:lnTo>
                  <a:pt x="687" y="680"/>
                </a:lnTo>
                <a:lnTo>
                  <a:pt x="687" y="681"/>
                </a:lnTo>
                <a:lnTo>
                  <a:pt x="688" y="682"/>
                </a:lnTo>
                <a:lnTo>
                  <a:pt x="688" y="686"/>
                </a:lnTo>
                <a:lnTo>
                  <a:pt x="689" y="689"/>
                </a:lnTo>
                <a:lnTo>
                  <a:pt x="689" y="691"/>
                </a:lnTo>
                <a:lnTo>
                  <a:pt x="697" y="691"/>
                </a:lnTo>
                <a:lnTo>
                  <a:pt x="697" y="687"/>
                </a:lnTo>
                <a:lnTo>
                  <a:pt x="697" y="686"/>
                </a:lnTo>
                <a:lnTo>
                  <a:pt x="699" y="686"/>
                </a:lnTo>
                <a:lnTo>
                  <a:pt x="699" y="691"/>
                </a:lnTo>
                <a:lnTo>
                  <a:pt x="697" y="691"/>
                </a:lnTo>
                <a:lnTo>
                  <a:pt x="691" y="691"/>
                </a:lnTo>
                <a:lnTo>
                  <a:pt x="689" y="691"/>
                </a:lnTo>
                <a:lnTo>
                  <a:pt x="688" y="691"/>
                </a:lnTo>
                <a:lnTo>
                  <a:pt x="687" y="691"/>
                </a:lnTo>
                <a:lnTo>
                  <a:pt x="686" y="691"/>
                </a:lnTo>
                <a:lnTo>
                  <a:pt x="686" y="689"/>
                </a:lnTo>
                <a:lnTo>
                  <a:pt x="688" y="689"/>
                </a:lnTo>
                <a:lnTo>
                  <a:pt x="687" y="686"/>
                </a:lnTo>
                <a:lnTo>
                  <a:pt x="687" y="685"/>
                </a:lnTo>
                <a:lnTo>
                  <a:pt x="687" y="684"/>
                </a:lnTo>
                <a:lnTo>
                  <a:pt x="687" y="683"/>
                </a:lnTo>
                <a:lnTo>
                  <a:pt x="687" y="682"/>
                </a:lnTo>
                <a:lnTo>
                  <a:pt x="687" y="681"/>
                </a:lnTo>
                <a:lnTo>
                  <a:pt x="687" y="680"/>
                </a:lnTo>
                <a:lnTo>
                  <a:pt x="686" y="680"/>
                </a:lnTo>
                <a:lnTo>
                  <a:pt x="686" y="679"/>
                </a:lnTo>
                <a:lnTo>
                  <a:pt x="686" y="678"/>
                </a:lnTo>
                <a:lnTo>
                  <a:pt x="686" y="677"/>
                </a:lnTo>
                <a:lnTo>
                  <a:pt x="686" y="676"/>
                </a:lnTo>
                <a:lnTo>
                  <a:pt x="685" y="677"/>
                </a:lnTo>
                <a:lnTo>
                  <a:pt x="684" y="678"/>
                </a:lnTo>
                <a:lnTo>
                  <a:pt x="683" y="678"/>
                </a:lnTo>
                <a:lnTo>
                  <a:pt x="682" y="679"/>
                </a:lnTo>
                <a:lnTo>
                  <a:pt x="681" y="679"/>
                </a:lnTo>
                <a:lnTo>
                  <a:pt x="681" y="680"/>
                </a:lnTo>
                <a:lnTo>
                  <a:pt x="681" y="680"/>
                </a:lnTo>
                <a:lnTo>
                  <a:pt x="680" y="680"/>
                </a:lnTo>
                <a:lnTo>
                  <a:pt x="679" y="680"/>
                </a:lnTo>
                <a:lnTo>
                  <a:pt x="678" y="680"/>
                </a:lnTo>
                <a:lnTo>
                  <a:pt x="675" y="681"/>
                </a:lnTo>
                <a:lnTo>
                  <a:pt x="674" y="681"/>
                </a:lnTo>
                <a:lnTo>
                  <a:pt x="672" y="681"/>
                </a:lnTo>
                <a:lnTo>
                  <a:pt x="671" y="681"/>
                </a:lnTo>
                <a:lnTo>
                  <a:pt x="670" y="681"/>
                </a:lnTo>
                <a:lnTo>
                  <a:pt x="669" y="681"/>
                </a:lnTo>
                <a:lnTo>
                  <a:pt x="669" y="682"/>
                </a:lnTo>
                <a:lnTo>
                  <a:pt x="668" y="682"/>
                </a:lnTo>
                <a:lnTo>
                  <a:pt x="667" y="682"/>
                </a:lnTo>
                <a:lnTo>
                  <a:pt x="667" y="686"/>
                </a:lnTo>
                <a:lnTo>
                  <a:pt x="664" y="686"/>
                </a:lnTo>
                <a:lnTo>
                  <a:pt x="664" y="688"/>
                </a:lnTo>
                <a:lnTo>
                  <a:pt x="664" y="689"/>
                </a:lnTo>
                <a:lnTo>
                  <a:pt x="664" y="691"/>
                </a:lnTo>
                <a:lnTo>
                  <a:pt x="664" y="692"/>
                </a:lnTo>
                <a:lnTo>
                  <a:pt x="664" y="693"/>
                </a:lnTo>
                <a:lnTo>
                  <a:pt x="664" y="694"/>
                </a:lnTo>
                <a:lnTo>
                  <a:pt x="664" y="695"/>
                </a:lnTo>
                <a:lnTo>
                  <a:pt x="664" y="696"/>
                </a:lnTo>
                <a:lnTo>
                  <a:pt x="667" y="697"/>
                </a:lnTo>
                <a:lnTo>
                  <a:pt x="669" y="698"/>
                </a:lnTo>
                <a:lnTo>
                  <a:pt x="671" y="700"/>
                </a:lnTo>
                <a:lnTo>
                  <a:pt x="673" y="700"/>
                </a:lnTo>
                <a:lnTo>
                  <a:pt x="674" y="700"/>
                </a:lnTo>
                <a:lnTo>
                  <a:pt x="676" y="701"/>
                </a:lnTo>
                <a:lnTo>
                  <a:pt x="677" y="702"/>
                </a:lnTo>
                <a:lnTo>
                  <a:pt x="679" y="703"/>
                </a:lnTo>
                <a:lnTo>
                  <a:pt x="681" y="704"/>
                </a:lnTo>
                <a:lnTo>
                  <a:pt x="682" y="705"/>
                </a:lnTo>
                <a:lnTo>
                  <a:pt x="684" y="706"/>
                </a:lnTo>
                <a:lnTo>
                  <a:pt x="686" y="708"/>
                </a:lnTo>
                <a:lnTo>
                  <a:pt x="688" y="708"/>
                </a:lnTo>
                <a:lnTo>
                  <a:pt x="690" y="710"/>
                </a:lnTo>
                <a:lnTo>
                  <a:pt x="691" y="710"/>
                </a:lnTo>
                <a:lnTo>
                  <a:pt x="692" y="710"/>
                </a:lnTo>
                <a:lnTo>
                  <a:pt x="692" y="711"/>
                </a:lnTo>
                <a:lnTo>
                  <a:pt x="692" y="713"/>
                </a:lnTo>
                <a:lnTo>
                  <a:pt x="699" y="713"/>
                </a:lnTo>
                <a:lnTo>
                  <a:pt x="705" y="713"/>
                </a:lnTo>
                <a:lnTo>
                  <a:pt x="708" y="713"/>
                </a:lnTo>
                <a:lnTo>
                  <a:pt x="708" y="711"/>
                </a:lnTo>
                <a:lnTo>
                  <a:pt x="708" y="709"/>
                </a:lnTo>
                <a:lnTo>
                  <a:pt x="712" y="709"/>
                </a:lnTo>
                <a:lnTo>
                  <a:pt x="718" y="709"/>
                </a:lnTo>
                <a:lnTo>
                  <a:pt x="726" y="709"/>
                </a:lnTo>
                <a:lnTo>
                  <a:pt x="726" y="707"/>
                </a:lnTo>
                <a:lnTo>
                  <a:pt x="726" y="705"/>
                </a:lnTo>
                <a:lnTo>
                  <a:pt x="726" y="703"/>
                </a:lnTo>
                <a:lnTo>
                  <a:pt x="726" y="701"/>
                </a:lnTo>
                <a:lnTo>
                  <a:pt x="726" y="700"/>
                </a:lnTo>
                <a:lnTo>
                  <a:pt x="726" y="697"/>
                </a:lnTo>
                <a:lnTo>
                  <a:pt x="726" y="695"/>
                </a:lnTo>
                <a:lnTo>
                  <a:pt x="728" y="693"/>
                </a:lnTo>
                <a:lnTo>
                  <a:pt x="729" y="692"/>
                </a:lnTo>
                <a:lnTo>
                  <a:pt x="737" y="700"/>
                </a:lnTo>
                <a:lnTo>
                  <a:pt x="741" y="703"/>
                </a:lnTo>
                <a:lnTo>
                  <a:pt x="745" y="708"/>
                </a:lnTo>
                <a:lnTo>
                  <a:pt x="754" y="715"/>
                </a:lnTo>
                <a:lnTo>
                  <a:pt x="755" y="718"/>
                </a:lnTo>
                <a:lnTo>
                  <a:pt x="757" y="721"/>
                </a:lnTo>
                <a:lnTo>
                  <a:pt x="758" y="725"/>
                </a:lnTo>
                <a:lnTo>
                  <a:pt x="758" y="726"/>
                </a:lnTo>
                <a:lnTo>
                  <a:pt x="758" y="729"/>
                </a:lnTo>
                <a:lnTo>
                  <a:pt x="760" y="729"/>
                </a:lnTo>
                <a:lnTo>
                  <a:pt x="759" y="725"/>
                </a:lnTo>
                <a:lnTo>
                  <a:pt x="760" y="716"/>
                </a:lnTo>
                <a:lnTo>
                  <a:pt x="760" y="710"/>
                </a:lnTo>
                <a:lnTo>
                  <a:pt x="761" y="710"/>
                </a:lnTo>
                <a:lnTo>
                  <a:pt x="771" y="710"/>
                </a:lnTo>
                <a:lnTo>
                  <a:pt x="771" y="711"/>
                </a:lnTo>
                <a:lnTo>
                  <a:pt x="771" y="712"/>
                </a:lnTo>
                <a:lnTo>
                  <a:pt x="771" y="715"/>
                </a:lnTo>
                <a:lnTo>
                  <a:pt x="771" y="718"/>
                </a:lnTo>
                <a:lnTo>
                  <a:pt x="771" y="720"/>
                </a:lnTo>
                <a:lnTo>
                  <a:pt x="771" y="721"/>
                </a:lnTo>
                <a:lnTo>
                  <a:pt x="771" y="722"/>
                </a:lnTo>
                <a:lnTo>
                  <a:pt x="777" y="722"/>
                </a:lnTo>
                <a:lnTo>
                  <a:pt x="779" y="722"/>
                </a:lnTo>
                <a:lnTo>
                  <a:pt x="779" y="719"/>
                </a:lnTo>
                <a:lnTo>
                  <a:pt x="779" y="717"/>
                </a:lnTo>
                <a:lnTo>
                  <a:pt x="779" y="713"/>
                </a:lnTo>
                <a:lnTo>
                  <a:pt x="779" y="710"/>
                </a:lnTo>
                <a:lnTo>
                  <a:pt x="779" y="704"/>
                </a:lnTo>
                <a:lnTo>
                  <a:pt x="784" y="704"/>
                </a:lnTo>
                <a:lnTo>
                  <a:pt x="784" y="703"/>
                </a:lnTo>
                <a:lnTo>
                  <a:pt x="784" y="702"/>
                </a:lnTo>
                <a:lnTo>
                  <a:pt x="784" y="701"/>
                </a:lnTo>
                <a:lnTo>
                  <a:pt x="784" y="699"/>
                </a:lnTo>
                <a:lnTo>
                  <a:pt x="784" y="698"/>
                </a:lnTo>
                <a:lnTo>
                  <a:pt x="784" y="695"/>
                </a:lnTo>
                <a:lnTo>
                  <a:pt x="784" y="693"/>
                </a:lnTo>
                <a:lnTo>
                  <a:pt x="784" y="692"/>
                </a:lnTo>
                <a:lnTo>
                  <a:pt x="784" y="691"/>
                </a:lnTo>
                <a:lnTo>
                  <a:pt x="784" y="688"/>
                </a:lnTo>
                <a:lnTo>
                  <a:pt x="784" y="685"/>
                </a:lnTo>
                <a:lnTo>
                  <a:pt x="784" y="684"/>
                </a:lnTo>
                <a:lnTo>
                  <a:pt x="784" y="683"/>
                </a:lnTo>
                <a:lnTo>
                  <a:pt x="783" y="683"/>
                </a:lnTo>
                <a:lnTo>
                  <a:pt x="783" y="682"/>
                </a:lnTo>
                <a:lnTo>
                  <a:pt x="783" y="681"/>
                </a:lnTo>
                <a:lnTo>
                  <a:pt x="783" y="680"/>
                </a:lnTo>
                <a:lnTo>
                  <a:pt x="783" y="679"/>
                </a:lnTo>
                <a:lnTo>
                  <a:pt x="783" y="678"/>
                </a:lnTo>
                <a:lnTo>
                  <a:pt x="782" y="675"/>
                </a:lnTo>
                <a:lnTo>
                  <a:pt x="783" y="674"/>
                </a:lnTo>
                <a:lnTo>
                  <a:pt x="783" y="673"/>
                </a:lnTo>
                <a:lnTo>
                  <a:pt x="783" y="672"/>
                </a:lnTo>
                <a:lnTo>
                  <a:pt x="783" y="671"/>
                </a:lnTo>
                <a:lnTo>
                  <a:pt x="784" y="669"/>
                </a:lnTo>
                <a:lnTo>
                  <a:pt x="784" y="668"/>
                </a:lnTo>
                <a:lnTo>
                  <a:pt x="784" y="667"/>
                </a:lnTo>
                <a:lnTo>
                  <a:pt x="784" y="664"/>
                </a:lnTo>
                <a:lnTo>
                  <a:pt x="784" y="662"/>
                </a:lnTo>
                <a:lnTo>
                  <a:pt x="784" y="658"/>
                </a:lnTo>
                <a:lnTo>
                  <a:pt x="784" y="655"/>
                </a:lnTo>
                <a:lnTo>
                  <a:pt x="783" y="655"/>
                </a:lnTo>
                <a:lnTo>
                  <a:pt x="782" y="655"/>
                </a:lnTo>
                <a:lnTo>
                  <a:pt x="782" y="653"/>
                </a:lnTo>
                <a:lnTo>
                  <a:pt x="781" y="653"/>
                </a:lnTo>
                <a:lnTo>
                  <a:pt x="778" y="654"/>
                </a:lnTo>
                <a:lnTo>
                  <a:pt x="773" y="654"/>
                </a:lnTo>
                <a:lnTo>
                  <a:pt x="773" y="652"/>
                </a:lnTo>
                <a:lnTo>
                  <a:pt x="773" y="650"/>
                </a:lnTo>
                <a:lnTo>
                  <a:pt x="773" y="647"/>
                </a:lnTo>
                <a:lnTo>
                  <a:pt x="773" y="645"/>
                </a:lnTo>
                <a:lnTo>
                  <a:pt x="773" y="641"/>
                </a:lnTo>
                <a:lnTo>
                  <a:pt x="773" y="640"/>
                </a:lnTo>
                <a:lnTo>
                  <a:pt x="773" y="639"/>
                </a:lnTo>
                <a:lnTo>
                  <a:pt x="773" y="637"/>
                </a:lnTo>
                <a:lnTo>
                  <a:pt x="773" y="636"/>
                </a:lnTo>
                <a:lnTo>
                  <a:pt x="773" y="635"/>
                </a:lnTo>
                <a:lnTo>
                  <a:pt x="773" y="634"/>
                </a:lnTo>
                <a:lnTo>
                  <a:pt x="774" y="633"/>
                </a:lnTo>
                <a:lnTo>
                  <a:pt x="776" y="630"/>
                </a:lnTo>
                <a:lnTo>
                  <a:pt x="777" y="630"/>
                </a:lnTo>
                <a:lnTo>
                  <a:pt x="777" y="629"/>
                </a:lnTo>
                <a:lnTo>
                  <a:pt x="774" y="628"/>
                </a:lnTo>
                <a:lnTo>
                  <a:pt x="772" y="626"/>
                </a:lnTo>
                <a:lnTo>
                  <a:pt x="771" y="626"/>
                </a:lnTo>
                <a:lnTo>
                  <a:pt x="770" y="625"/>
                </a:lnTo>
                <a:lnTo>
                  <a:pt x="769" y="625"/>
                </a:lnTo>
                <a:lnTo>
                  <a:pt x="769" y="624"/>
                </a:lnTo>
                <a:lnTo>
                  <a:pt x="768" y="624"/>
                </a:lnTo>
                <a:lnTo>
                  <a:pt x="767" y="624"/>
                </a:lnTo>
                <a:lnTo>
                  <a:pt x="763" y="624"/>
                </a:lnTo>
                <a:lnTo>
                  <a:pt x="760" y="624"/>
                </a:lnTo>
                <a:lnTo>
                  <a:pt x="759" y="624"/>
                </a:lnTo>
                <a:lnTo>
                  <a:pt x="758" y="624"/>
                </a:lnTo>
                <a:lnTo>
                  <a:pt x="757" y="624"/>
                </a:lnTo>
                <a:lnTo>
                  <a:pt x="756" y="624"/>
                </a:lnTo>
                <a:lnTo>
                  <a:pt x="755" y="624"/>
                </a:lnTo>
                <a:lnTo>
                  <a:pt x="753" y="624"/>
                </a:lnTo>
                <a:lnTo>
                  <a:pt x="753" y="624"/>
                </a:lnTo>
                <a:lnTo>
                  <a:pt x="752" y="624"/>
                </a:lnTo>
                <a:lnTo>
                  <a:pt x="751" y="624"/>
                </a:lnTo>
                <a:lnTo>
                  <a:pt x="750" y="624"/>
                </a:lnTo>
                <a:lnTo>
                  <a:pt x="749" y="624"/>
                </a:lnTo>
                <a:lnTo>
                  <a:pt x="748" y="624"/>
                </a:lnTo>
                <a:lnTo>
                  <a:pt x="747" y="624"/>
                </a:lnTo>
                <a:lnTo>
                  <a:pt x="746" y="624"/>
                </a:lnTo>
                <a:lnTo>
                  <a:pt x="745" y="624"/>
                </a:lnTo>
                <a:lnTo>
                  <a:pt x="743" y="624"/>
                </a:lnTo>
                <a:lnTo>
                  <a:pt x="742" y="624"/>
                </a:lnTo>
                <a:lnTo>
                  <a:pt x="741" y="624"/>
                </a:lnTo>
                <a:lnTo>
                  <a:pt x="741" y="624"/>
                </a:lnTo>
                <a:lnTo>
                  <a:pt x="738" y="624"/>
                </a:lnTo>
                <a:lnTo>
                  <a:pt x="737" y="624"/>
                </a:lnTo>
                <a:lnTo>
                  <a:pt x="736" y="625"/>
                </a:lnTo>
                <a:lnTo>
                  <a:pt x="732" y="625"/>
                </a:lnTo>
                <a:lnTo>
                  <a:pt x="731" y="625"/>
                </a:lnTo>
                <a:lnTo>
                  <a:pt x="728" y="625"/>
                </a:lnTo>
                <a:lnTo>
                  <a:pt x="727" y="625"/>
                </a:lnTo>
                <a:lnTo>
                  <a:pt x="725" y="625"/>
                </a:lnTo>
                <a:lnTo>
                  <a:pt x="724" y="625"/>
                </a:lnTo>
                <a:lnTo>
                  <a:pt x="723" y="625"/>
                </a:lnTo>
                <a:lnTo>
                  <a:pt x="722" y="625"/>
                </a:lnTo>
                <a:lnTo>
                  <a:pt x="721" y="625"/>
                </a:lnTo>
                <a:lnTo>
                  <a:pt x="720" y="625"/>
                </a:lnTo>
                <a:lnTo>
                  <a:pt x="719" y="625"/>
                </a:lnTo>
                <a:lnTo>
                  <a:pt x="718" y="625"/>
                </a:lnTo>
                <a:lnTo>
                  <a:pt x="717" y="625"/>
                </a:lnTo>
                <a:lnTo>
                  <a:pt x="717" y="625"/>
                </a:lnTo>
                <a:lnTo>
                  <a:pt x="716" y="625"/>
                </a:lnTo>
                <a:lnTo>
                  <a:pt x="714" y="625"/>
                </a:lnTo>
                <a:lnTo>
                  <a:pt x="713" y="625"/>
                </a:lnTo>
                <a:lnTo>
                  <a:pt x="712" y="625"/>
                </a:lnTo>
                <a:lnTo>
                  <a:pt x="711" y="625"/>
                </a:lnTo>
                <a:lnTo>
                  <a:pt x="710" y="625"/>
                </a:lnTo>
                <a:lnTo>
                  <a:pt x="709" y="625"/>
                </a:lnTo>
                <a:lnTo>
                  <a:pt x="707" y="625"/>
                </a:lnTo>
                <a:lnTo>
                  <a:pt x="707" y="626"/>
                </a:lnTo>
                <a:lnTo>
                  <a:pt x="707" y="627"/>
                </a:lnTo>
                <a:lnTo>
                  <a:pt x="707" y="628"/>
                </a:lnTo>
                <a:lnTo>
                  <a:pt x="707" y="628"/>
                </a:lnTo>
                <a:lnTo>
                  <a:pt x="707" y="629"/>
                </a:lnTo>
                <a:lnTo>
                  <a:pt x="707" y="630"/>
                </a:lnTo>
                <a:lnTo>
                  <a:pt x="706" y="630"/>
                </a:lnTo>
                <a:lnTo>
                  <a:pt x="705" y="630"/>
                </a:lnTo>
                <a:lnTo>
                  <a:pt x="705" y="628"/>
                </a:lnTo>
                <a:lnTo>
                  <a:pt x="704" y="628"/>
                </a:lnTo>
                <a:lnTo>
                  <a:pt x="703" y="628"/>
                </a:lnTo>
                <a:lnTo>
                  <a:pt x="703" y="628"/>
                </a:lnTo>
                <a:lnTo>
                  <a:pt x="703" y="626"/>
                </a:lnTo>
                <a:lnTo>
                  <a:pt x="697" y="626"/>
                </a:lnTo>
                <a:lnTo>
                  <a:pt x="689" y="627"/>
                </a:lnTo>
                <a:lnTo>
                  <a:pt x="687" y="627"/>
                </a:lnTo>
                <a:lnTo>
                  <a:pt x="687" y="628"/>
                </a:lnTo>
                <a:lnTo>
                  <a:pt x="686" y="628"/>
                </a:lnTo>
                <a:lnTo>
                  <a:pt x="686" y="629"/>
                </a:lnTo>
                <a:lnTo>
                  <a:pt x="689" y="629"/>
                </a:lnTo>
                <a:lnTo>
                  <a:pt x="689" y="634"/>
                </a:lnTo>
                <a:lnTo>
                  <a:pt x="686" y="634"/>
                </a:lnTo>
                <a:lnTo>
                  <a:pt x="683" y="634"/>
                </a:lnTo>
                <a:lnTo>
                  <a:pt x="683" y="633"/>
                </a:lnTo>
                <a:lnTo>
                  <a:pt x="683" y="632"/>
                </a:lnTo>
                <a:lnTo>
                  <a:pt x="679" y="632"/>
                </a:lnTo>
                <a:lnTo>
                  <a:pt x="679" y="633"/>
                </a:lnTo>
                <a:lnTo>
                  <a:pt x="679" y="634"/>
                </a:lnTo>
                <a:lnTo>
                  <a:pt x="674" y="634"/>
                </a:lnTo>
                <a:lnTo>
                  <a:pt x="674" y="633"/>
                </a:lnTo>
                <a:lnTo>
                  <a:pt x="674" y="631"/>
                </a:lnTo>
                <a:lnTo>
                  <a:pt x="674" y="630"/>
                </a:lnTo>
                <a:lnTo>
                  <a:pt x="674" y="629"/>
                </a:lnTo>
                <a:lnTo>
                  <a:pt x="674" y="628"/>
                </a:lnTo>
                <a:lnTo>
                  <a:pt x="674" y="628"/>
                </a:lnTo>
                <a:lnTo>
                  <a:pt x="674" y="627"/>
                </a:lnTo>
                <a:lnTo>
                  <a:pt x="674" y="626"/>
                </a:lnTo>
                <a:lnTo>
                  <a:pt x="672" y="626"/>
                </a:lnTo>
                <a:lnTo>
                  <a:pt x="669" y="626"/>
                </a:lnTo>
                <a:lnTo>
                  <a:pt x="669" y="626"/>
                </a:lnTo>
                <a:lnTo>
                  <a:pt x="667" y="626"/>
                </a:lnTo>
                <a:lnTo>
                  <a:pt x="662" y="626"/>
                </a:lnTo>
                <a:lnTo>
                  <a:pt x="657" y="626"/>
                </a:lnTo>
                <a:lnTo>
                  <a:pt x="657" y="626"/>
                </a:lnTo>
                <a:lnTo>
                  <a:pt x="657" y="623"/>
                </a:lnTo>
                <a:lnTo>
                  <a:pt x="657" y="619"/>
                </a:lnTo>
                <a:lnTo>
                  <a:pt x="657" y="617"/>
                </a:lnTo>
                <a:lnTo>
                  <a:pt x="657" y="616"/>
                </a:lnTo>
                <a:lnTo>
                  <a:pt x="657" y="616"/>
                </a:lnTo>
                <a:lnTo>
                  <a:pt x="656" y="615"/>
                </a:lnTo>
                <a:lnTo>
                  <a:pt x="656" y="614"/>
                </a:lnTo>
                <a:lnTo>
                  <a:pt x="656" y="613"/>
                </a:lnTo>
                <a:lnTo>
                  <a:pt x="656" y="612"/>
                </a:lnTo>
                <a:lnTo>
                  <a:pt x="657" y="611"/>
                </a:lnTo>
                <a:lnTo>
                  <a:pt x="656" y="610"/>
                </a:lnTo>
                <a:lnTo>
                  <a:pt x="656" y="609"/>
                </a:lnTo>
                <a:lnTo>
                  <a:pt x="656" y="608"/>
                </a:lnTo>
                <a:lnTo>
                  <a:pt x="657" y="608"/>
                </a:lnTo>
                <a:lnTo>
                  <a:pt x="657" y="607"/>
                </a:lnTo>
                <a:lnTo>
                  <a:pt x="656" y="607"/>
                </a:lnTo>
                <a:lnTo>
                  <a:pt x="656" y="606"/>
                </a:lnTo>
                <a:lnTo>
                  <a:pt x="656" y="605"/>
                </a:lnTo>
                <a:lnTo>
                  <a:pt x="656" y="604"/>
                </a:lnTo>
                <a:lnTo>
                  <a:pt x="656" y="604"/>
                </a:lnTo>
                <a:lnTo>
                  <a:pt x="656" y="603"/>
                </a:lnTo>
                <a:lnTo>
                  <a:pt x="656" y="602"/>
                </a:lnTo>
                <a:lnTo>
                  <a:pt x="656" y="601"/>
                </a:lnTo>
                <a:lnTo>
                  <a:pt x="656" y="599"/>
                </a:lnTo>
                <a:lnTo>
                  <a:pt x="656" y="597"/>
                </a:lnTo>
                <a:lnTo>
                  <a:pt x="656" y="596"/>
                </a:lnTo>
                <a:lnTo>
                  <a:pt x="656" y="595"/>
                </a:lnTo>
                <a:lnTo>
                  <a:pt x="656" y="594"/>
                </a:lnTo>
                <a:lnTo>
                  <a:pt x="656" y="592"/>
                </a:lnTo>
                <a:lnTo>
                  <a:pt x="656" y="591"/>
                </a:lnTo>
                <a:lnTo>
                  <a:pt x="656" y="590"/>
                </a:lnTo>
                <a:lnTo>
                  <a:pt x="656" y="589"/>
                </a:lnTo>
                <a:lnTo>
                  <a:pt x="656" y="588"/>
                </a:lnTo>
                <a:lnTo>
                  <a:pt x="656" y="587"/>
                </a:lnTo>
                <a:lnTo>
                  <a:pt x="656" y="586"/>
                </a:lnTo>
                <a:lnTo>
                  <a:pt x="656" y="585"/>
                </a:lnTo>
                <a:lnTo>
                  <a:pt x="657" y="583"/>
                </a:lnTo>
                <a:lnTo>
                  <a:pt x="657" y="581"/>
                </a:lnTo>
                <a:lnTo>
                  <a:pt x="657" y="580"/>
                </a:lnTo>
                <a:lnTo>
                  <a:pt x="657" y="579"/>
                </a:lnTo>
                <a:lnTo>
                  <a:pt x="657" y="577"/>
                </a:lnTo>
                <a:lnTo>
                  <a:pt x="657" y="576"/>
                </a:lnTo>
                <a:lnTo>
                  <a:pt x="657" y="573"/>
                </a:lnTo>
                <a:lnTo>
                  <a:pt x="657" y="572"/>
                </a:lnTo>
                <a:lnTo>
                  <a:pt x="657" y="570"/>
                </a:lnTo>
                <a:lnTo>
                  <a:pt x="657" y="569"/>
                </a:lnTo>
                <a:lnTo>
                  <a:pt x="657" y="567"/>
                </a:lnTo>
                <a:lnTo>
                  <a:pt x="657" y="565"/>
                </a:lnTo>
                <a:lnTo>
                  <a:pt x="657" y="564"/>
                </a:lnTo>
                <a:lnTo>
                  <a:pt x="657" y="563"/>
                </a:lnTo>
                <a:lnTo>
                  <a:pt x="657" y="559"/>
                </a:lnTo>
                <a:lnTo>
                  <a:pt x="657" y="556"/>
                </a:lnTo>
                <a:lnTo>
                  <a:pt x="657" y="556"/>
                </a:lnTo>
                <a:lnTo>
                  <a:pt x="657" y="554"/>
                </a:lnTo>
                <a:lnTo>
                  <a:pt x="657" y="553"/>
                </a:lnTo>
                <a:lnTo>
                  <a:pt x="657" y="552"/>
                </a:lnTo>
                <a:lnTo>
                  <a:pt x="657" y="550"/>
                </a:lnTo>
                <a:lnTo>
                  <a:pt x="657" y="549"/>
                </a:lnTo>
                <a:lnTo>
                  <a:pt x="657" y="547"/>
                </a:lnTo>
                <a:lnTo>
                  <a:pt x="657" y="546"/>
                </a:lnTo>
                <a:lnTo>
                  <a:pt x="657" y="547"/>
                </a:lnTo>
                <a:lnTo>
                  <a:pt x="657" y="547"/>
                </a:lnTo>
                <a:lnTo>
                  <a:pt x="655" y="547"/>
                </a:lnTo>
                <a:lnTo>
                  <a:pt x="653" y="549"/>
                </a:lnTo>
                <a:lnTo>
                  <a:pt x="650" y="550"/>
                </a:lnTo>
                <a:lnTo>
                  <a:pt x="648" y="551"/>
                </a:lnTo>
                <a:lnTo>
                  <a:pt x="646" y="552"/>
                </a:lnTo>
                <a:lnTo>
                  <a:pt x="644" y="553"/>
                </a:lnTo>
                <a:lnTo>
                  <a:pt x="645" y="554"/>
                </a:lnTo>
                <a:lnTo>
                  <a:pt x="645" y="555"/>
                </a:lnTo>
                <a:lnTo>
                  <a:pt x="646" y="556"/>
                </a:lnTo>
                <a:lnTo>
                  <a:pt x="645" y="556"/>
                </a:lnTo>
                <a:lnTo>
                  <a:pt x="645" y="556"/>
                </a:lnTo>
                <a:lnTo>
                  <a:pt x="645" y="556"/>
                </a:lnTo>
                <a:lnTo>
                  <a:pt x="644" y="556"/>
                </a:lnTo>
                <a:lnTo>
                  <a:pt x="644" y="557"/>
                </a:lnTo>
                <a:lnTo>
                  <a:pt x="643" y="557"/>
                </a:lnTo>
                <a:lnTo>
                  <a:pt x="642" y="558"/>
                </a:lnTo>
                <a:lnTo>
                  <a:pt x="641" y="557"/>
                </a:lnTo>
                <a:lnTo>
                  <a:pt x="640" y="557"/>
                </a:lnTo>
                <a:lnTo>
                  <a:pt x="640" y="558"/>
                </a:lnTo>
                <a:lnTo>
                  <a:pt x="639" y="558"/>
                </a:lnTo>
                <a:lnTo>
                  <a:pt x="640" y="559"/>
                </a:lnTo>
                <a:lnTo>
                  <a:pt x="639" y="559"/>
                </a:lnTo>
                <a:lnTo>
                  <a:pt x="638" y="559"/>
                </a:lnTo>
                <a:lnTo>
                  <a:pt x="637" y="560"/>
                </a:lnTo>
                <a:lnTo>
                  <a:pt x="638" y="560"/>
                </a:lnTo>
                <a:lnTo>
                  <a:pt x="638" y="561"/>
                </a:lnTo>
                <a:lnTo>
                  <a:pt x="638" y="562"/>
                </a:lnTo>
                <a:lnTo>
                  <a:pt x="639" y="562"/>
                </a:lnTo>
                <a:lnTo>
                  <a:pt x="639" y="563"/>
                </a:lnTo>
                <a:lnTo>
                  <a:pt x="639" y="564"/>
                </a:lnTo>
                <a:lnTo>
                  <a:pt x="640" y="564"/>
                </a:lnTo>
                <a:lnTo>
                  <a:pt x="642" y="564"/>
                </a:lnTo>
                <a:lnTo>
                  <a:pt x="644" y="564"/>
                </a:lnTo>
                <a:lnTo>
                  <a:pt x="644" y="565"/>
                </a:lnTo>
                <a:lnTo>
                  <a:pt x="644" y="567"/>
                </a:lnTo>
                <a:lnTo>
                  <a:pt x="643" y="567"/>
                </a:lnTo>
                <a:lnTo>
                  <a:pt x="641" y="567"/>
                </a:lnTo>
                <a:lnTo>
                  <a:pt x="640" y="567"/>
                </a:lnTo>
                <a:lnTo>
                  <a:pt x="639" y="567"/>
                </a:lnTo>
                <a:lnTo>
                  <a:pt x="639" y="566"/>
                </a:lnTo>
                <a:lnTo>
                  <a:pt x="639" y="565"/>
                </a:lnTo>
                <a:lnTo>
                  <a:pt x="639" y="564"/>
                </a:lnTo>
                <a:lnTo>
                  <a:pt x="638" y="563"/>
                </a:lnTo>
                <a:lnTo>
                  <a:pt x="638" y="562"/>
                </a:lnTo>
                <a:lnTo>
                  <a:pt x="638" y="561"/>
                </a:lnTo>
                <a:lnTo>
                  <a:pt x="637" y="561"/>
                </a:lnTo>
                <a:lnTo>
                  <a:pt x="637" y="560"/>
                </a:lnTo>
                <a:lnTo>
                  <a:pt x="636" y="560"/>
                </a:lnTo>
                <a:lnTo>
                  <a:pt x="636" y="559"/>
                </a:lnTo>
                <a:lnTo>
                  <a:pt x="634" y="561"/>
                </a:lnTo>
                <a:lnTo>
                  <a:pt x="633" y="563"/>
                </a:lnTo>
                <a:lnTo>
                  <a:pt x="633" y="563"/>
                </a:lnTo>
                <a:lnTo>
                  <a:pt x="633" y="564"/>
                </a:lnTo>
                <a:lnTo>
                  <a:pt x="631" y="567"/>
                </a:lnTo>
                <a:close/>
                <a:moveTo>
                  <a:pt x="434" y="686"/>
                </a:moveTo>
                <a:lnTo>
                  <a:pt x="435" y="686"/>
                </a:lnTo>
                <a:lnTo>
                  <a:pt x="436" y="686"/>
                </a:lnTo>
                <a:lnTo>
                  <a:pt x="437" y="687"/>
                </a:lnTo>
                <a:lnTo>
                  <a:pt x="441" y="688"/>
                </a:lnTo>
                <a:lnTo>
                  <a:pt x="444" y="690"/>
                </a:lnTo>
                <a:lnTo>
                  <a:pt x="446" y="691"/>
                </a:lnTo>
                <a:lnTo>
                  <a:pt x="450" y="693"/>
                </a:lnTo>
                <a:lnTo>
                  <a:pt x="451" y="693"/>
                </a:lnTo>
                <a:lnTo>
                  <a:pt x="455" y="694"/>
                </a:lnTo>
                <a:lnTo>
                  <a:pt x="456" y="694"/>
                </a:lnTo>
                <a:lnTo>
                  <a:pt x="457" y="694"/>
                </a:lnTo>
                <a:lnTo>
                  <a:pt x="458" y="694"/>
                </a:lnTo>
                <a:lnTo>
                  <a:pt x="459" y="694"/>
                </a:lnTo>
                <a:lnTo>
                  <a:pt x="460" y="694"/>
                </a:lnTo>
                <a:lnTo>
                  <a:pt x="461" y="693"/>
                </a:lnTo>
                <a:lnTo>
                  <a:pt x="462" y="693"/>
                </a:lnTo>
                <a:lnTo>
                  <a:pt x="463" y="693"/>
                </a:lnTo>
                <a:lnTo>
                  <a:pt x="464" y="693"/>
                </a:lnTo>
                <a:lnTo>
                  <a:pt x="464" y="694"/>
                </a:lnTo>
                <a:lnTo>
                  <a:pt x="465" y="694"/>
                </a:lnTo>
                <a:lnTo>
                  <a:pt x="465" y="694"/>
                </a:lnTo>
                <a:lnTo>
                  <a:pt x="466" y="694"/>
                </a:lnTo>
                <a:lnTo>
                  <a:pt x="467" y="695"/>
                </a:lnTo>
                <a:lnTo>
                  <a:pt x="468" y="695"/>
                </a:lnTo>
                <a:lnTo>
                  <a:pt x="469" y="695"/>
                </a:lnTo>
                <a:lnTo>
                  <a:pt x="469" y="696"/>
                </a:lnTo>
                <a:lnTo>
                  <a:pt x="470" y="696"/>
                </a:lnTo>
                <a:lnTo>
                  <a:pt x="470" y="695"/>
                </a:lnTo>
                <a:lnTo>
                  <a:pt x="471" y="695"/>
                </a:lnTo>
                <a:lnTo>
                  <a:pt x="472" y="695"/>
                </a:lnTo>
                <a:lnTo>
                  <a:pt x="472" y="696"/>
                </a:lnTo>
                <a:lnTo>
                  <a:pt x="473" y="696"/>
                </a:lnTo>
                <a:lnTo>
                  <a:pt x="474" y="696"/>
                </a:lnTo>
                <a:lnTo>
                  <a:pt x="475" y="696"/>
                </a:lnTo>
                <a:lnTo>
                  <a:pt x="476" y="697"/>
                </a:lnTo>
                <a:lnTo>
                  <a:pt x="478" y="698"/>
                </a:lnTo>
                <a:lnTo>
                  <a:pt x="481" y="700"/>
                </a:lnTo>
                <a:lnTo>
                  <a:pt x="482" y="700"/>
                </a:lnTo>
                <a:lnTo>
                  <a:pt x="483" y="700"/>
                </a:lnTo>
                <a:lnTo>
                  <a:pt x="484" y="700"/>
                </a:lnTo>
                <a:lnTo>
                  <a:pt x="485" y="700"/>
                </a:lnTo>
                <a:lnTo>
                  <a:pt x="487" y="700"/>
                </a:lnTo>
                <a:lnTo>
                  <a:pt x="487" y="701"/>
                </a:lnTo>
                <a:lnTo>
                  <a:pt x="487" y="702"/>
                </a:lnTo>
                <a:lnTo>
                  <a:pt x="487" y="703"/>
                </a:lnTo>
                <a:lnTo>
                  <a:pt x="487" y="704"/>
                </a:lnTo>
                <a:lnTo>
                  <a:pt x="485" y="704"/>
                </a:lnTo>
                <a:lnTo>
                  <a:pt x="481" y="704"/>
                </a:lnTo>
                <a:lnTo>
                  <a:pt x="480" y="704"/>
                </a:lnTo>
                <a:lnTo>
                  <a:pt x="478" y="704"/>
                </a:lnTo>
                <a:lnTo>
                  <a:pt x="475" y="704"/>
                </a:lnTo>
                <a:lnTo>
                  <a:pt x="473" y="704"/>
                </a:lnTo>
                <a:lnTo>
                  <a:pt x="471" y="704"/>
                </a:lnTo>
                <a:lnTo>
                  <a:pt x="471" y="705"/>
                </a:lnTo>
                <a:lnTo>
                  <a:pt x="471" y="706"/>
                </a:lnTo>
                <a:lnTo>
                  <a:pt x="471" y="707"/>
                </a:lnTo>
                <a:lnTo>
                  <a:pt x="471" y="708"/>
                </a:lnTo>
                <a:lnTo>
                  <a:pt x="471" y="711"/>
                </a:lnTo>
                <a:lnTo>
                  <a:pt x="471" y="713"/>
                </a:lnTo>
                <a:lnTo>
                  <a:pt x="471" y="713"/>
                </a:lnTo>
                <a:lnTo>
                  <a:pt x="471" y="714"/>
                </a:lnTo>
                <a:lnTo>
                  <a:pt x="471" y="715"/>
                </a:lnTo>
                <a:lnTo>
                  <a:pt x="471" y="716"/>
                </a:lnTo>
                <a:lnTo>
                  <a:pt x="471" y="717"/>
                </a:lnTo>
                <a:lnTo>
                  <a:pt x="471" y="718"/>
                </a:lnTo>
                <a:lnTo>
                  <a:pt x="471" y="719"/>
                </a:lnTo>
                <a:lnTo>
                  <a:pt x="471" y="720"/>
                </a:lnTo>
                <a:lnTo>
                  <a:pt x="471" y="721"/>
                </a:lnTo>
                <a:lnTo>
                  <a:pt x="471" y="722"/>
                </a:lnTo>
                <a:lnTo>
                  <a:pt x="471" y="725"/>
                </a:lnTo>
                <a:lnTo>
                  <a:pt x="471" y="726"/>
                </a:lnTo>
                <a:lnTo>
                  <a:pt x="471" y="734"/>
                </a:lnTo>
                <a:lnTo>
                  <a:pt x="471" y="736"/>
                </a:lnTo>
                <a:lnTo>
                  <a:pt x="480" y="737"/>
                </a:lnTo>
                <a:lnTo>
                  <a:pt x="481" y="737"/>
                </a:lnTo>
                <a:lnTo>
                  <a:pt x="483" y="737"/>
                </a:lnTo>
                <a:lnTo>
                  <a:pt x="488" y="737"/>
                </a:lnTo>
                <a:lnTo>
                  <a:pt x="489" y="737"/>
                </a:lnTo>
                <a:lnTo>
                  <a:pt x="494" y="737"/>
                </a:lnTo>
                <a:lnTo>
                  <a:pt x="495" y="737"/>
                </a:lnTo>
                <a:lnTo>
                  <a:pt x="498" y="737"/>
                </a:lnTo>
                <a:lnTo>
                  <a:pt x="503" y="737"/>
                </a:lnTo>
                <a:lnTo>
                  <a:pt x="504" y="737"/>
                </a:lnTo>
                <a:lnTo>
                  <a:pt x="506" y="737"/>
                </a:lnTo>
                <a:lnTo>
                  <a:pt x="507" y="737"/>
                </a:lnTo>
                <a:lnTo>
                  <a:pt x="507" y="736"/>
                </a:lnTo>
                <a:lnTo>
                  <a:pt x="508" y="736"/>
                </a:lnTo>
                <a:lnTo>
                  <a:pt x="509" y="737"/>
                </a:lnTo>
                <a:lnTo>
                  <a:pt x="510" y="737"/>
                </a:lnTo>
                <a:lnTo>
                  <a:pt x="511" y="737"/>
                </a:lnTo>
                <a:lnTo>
                  <a:pt x="512" y="737"/>
                </a:lnTo>
                <a:lnTo>
                  <a:pt x="513" y="737"/>
                </a:lnTo>
                <a:lnTo>
                  <a:pt x="514" y="737"/>
                </a:lnTo>
                <a:lnTo>
                  <a:pt x="515" y="737"/>
                </a:lnTo>
                <a:lnTo>
                  <a:pt x="516" y="737"/>
                </a:lnTo>
                <a:lnTo>
                  <a:pt x="517" y="737"/>
                </a:lnTo>
                <a:lnTo>
                  <a:pt x="518" y="737"/>
                </a:lnTo>
                <a:lnTo>
                  <a:pt x="519" y="737"/>
                </a:lnTo>
                <a:lnTo>
                  <a:pt x="520" y="737"/>
                </a:lnTo>
                <a:lnTo>
                  <a:pt x="521" y="737"/>
                </a:lnTo>
                <a:lnTo>
                  <a:pt x="522" y="737"/>
                </a:lnTo>
                <a:lnTo>
                  <a:pt x="523" y="737"/>
                </a:lnTo>
                <a:lnTo>
                  <a:pt x="523" y="736"/>
                </a:lnTo>
                <a:lnTo>
                  <a:pt x="526" y="736"/>
                </a:lnTo>
                <a:lnTo>
                  <a:pt x="528" y="736"/>
                </a:lnTo>
                <a:lnTo>
                  <a:pt x="532" y="736"/>
                </a:lnTo>
                <a:lnTo>
                  <a:pt x="533" y="736"/>
                </a:lnTo>
                <a:lnTo>
                  <a:pt x="535" y="736"/>
                </a:lnTo>
                <a:lnTo>
                  <a:pt x="536" y="736"/>
                </a:lnTo>
                <a:lnTo>
                  <a:pt x="537" y="736"/>
                </a:lnTo>
                <a:lnTo>
                  <a:pt x="537" y="737"/>
                </a:lnTo>
                <a:lnTo>
                  <a:pt x="537" y="737"/>
                </a:lnTo>
                <a:lnTo>
                  <a:pt x="538" y="737"/>
                </a:lnTo>
                <a:lnTo>
                  <a:pt x="539" y="737"/>
                </a:lnTo>
                <a:lnTo>
                  <a:pt x="540" y="737"/>
                </a:lnTo>
                <a:lnTo>
                  <a:pt x="541" y="737"/>
                </a:lnTo>
                <a:lnTo>
                  <a:pt x="542" y="737"/>
                </a:lnTo>
                <a:lnTo>
                  <a:pt x="544" y="737"/>
                </a:lnTo>
                <a:lnTo>
                  <a:pt x="545" y="737"/>
                </a:lnTo>
                <a:lnTo>
                  <a:pt x="545" y="736"/>
                </a:lnTo>
                <a:lnTo>
                  <a:pt x="546" y="736"/>
                </a:lnTo>
                <a:lnTo>
                  <a:pt x="547" y="736"/>
                </a:lnTo>
                <a:lnTo>
                  <a:pt x="548" y="736"/>
                </a:lnTo>
                <a:lnTo>
                  <a:pt x="549" y="736"/>
                </a:lnTo>
                <a:lnTo>
                  <a:pt x="549" y="736"/>
                </a:lnTo>
                <a:lnTo>
                  <a:pt x="551" y="736"/>
                </a:lnTo>
                <a:lnTo>
                  <a:pt x="552" y="736"/>
                </a:lnTo>
                <a:lnTo>
                  <a:pt x="552" y="735"/>
                </a:lnTo>
                <a:lnTo>
                  <a:pt x="552" y="734"/>
                </a:lnTo>
                <a:lnTo>
                  <a:pt x="552" y="733"/>
                </a:lnTo>
                <a:lnTo>
                  <a:pt x="552" y="732"/>
                </a:lnTo>
                <a:lnTo>
                  <a:pt x="552" y="731"/>
                </a:lnTo>
                <a:lnTo>
                  <a:pt x="552" y="730"/>
                </a:lnTo>
                <a:lnTo>
                  <a:pt x="553" y="730"/>
                </a:lnTo>
                <a:lnTo>
                  <a:pt x="554" y="730"/>
                </a:lnTo>
                <a:lnTo>
                  <a:pt x="555" y="730"/>
                </a:lnTo>
                <a:lnTo>
                  <a:pt x="557" y="730"/>
                </a:lnTo>
                <a:lnTo>
                  <a:pt x="561" y="730"/>
                </a:lnTo>
                <a:lnTo>
                  <a:pt x="561" y="733"/>
                </a:lnTo>
                <a:lnTo>
                  <a:pt x="561" y="736"/>
                </a:lnTo>
                <a:lnTo>
                  <a:pt x="563" y="736"/>
                </a:lnTo>
                <a:lnTo>
                  <a:pt x="564" y="736"/>
                </a:lnTo>
                <a:lnTo>
                  <a:pt x="564" y="735"/>
                </a:lnTo>
                <a:lnTo>
                  <a:pt x="565" y="735"/>
                </a:lnTo>
                <a:lnTo>
                  <a:pt x="566" y="735"/>
                </a:lnTo>
                <a:lnTo>
                  <a:pt x="566" y="734"/>
                </a:lnTo>
                <a:lnTo>
                  <a:pt x="567" y="734"/>
                </a:lnTo>
                <a:lnTo>
                  <a:pt x="568" y="734"/>
                </a:lnTo>
                <a:lnTo>
                  <a:pt x="568" y="733"/>
                </a:lnTo>
                <a:lnTo>
                  <a:pt x="569" y="733"/>
                </a:lnTo>
                <a:lnTo>
                  <a:pt x="569" y="732"/>
                </a:lnTo>
                <a:lnTo>
                  <a:pt x="570" y="732"/>
                </a:lnTo>
                <a:lnTo>
                  <a:pt x="571" y="731"/>
                </a:lnTo>
                <a:lnTo>
                  <a:pt x="572" y="730"/>
                </a:lnTo>
                <a:lnTo>
                  <a:pt x="572" y="729"/>
                </a:lnTo>
                <a:lnTo>
                  <a:pt x="572" y="728"/>
                </a:lnTo>
                <a:lnTo>
                  <a:pt x="572" y="726"/>
                </a:lnTo>
                <a:lnTo>
                  <a:pt x="573" y="726"/>
                </a:lnTo>
                <a:lnTo>
                  <a:pt x="573" y="727"/>
                </a:lnTo>
                <a:lnTo>
                  <a:pt x="573" y="727"/>
                </a:lnTo>
                <a:lnTo>
                  <a:pt x="574" y="727"/>
                </a:lnTo>
                <a:lnTo>
                  <a:pt x="575" y="727"/>
                </a:lnTo>
                <a:lnTo>
                  <a:pt x="576" y="727"/>
                </a:lnTo>
                <a:lnTo>
                  <a:pt x="577" y="727"/>
                </a:lnTo>
                <a:lnTo>
                  <a:pt x="577" y="726"/>
                </a:lnTo>
                <a:lnTo>
                  <a:pt x="578" y="726"/>
                </a:lnTo>
                <a:lnTo>
                  <a:pt x="577" y="726"/>
                </a:lnTo>
                <a:lnTo>
                  <a:pt x="578" y="726"/>
                </a:lnTo>
                <a:lnTo>
                  <a:pt x="579" y="726"/>
                </a:lnTo>
                <a:lnTo>
                  <a:pt x="579" y="725"/>
                </a:lnTo>
                <a:lnTo>
                  <a:pt x="579" y="724"/>
                </a:lnTo>
                <a:lnTo>
                  <a:pt x="580" y="724"/>
                </a:lnTo>
                <a:lnTo>
                  <a:pt x="581" y="724"/>
                </a:lnTo>
                <a:lnTo>
                  <a:pt x="582" y="724"/>
                </a:lnTo>
                <a:lnTo>
                  <a:pt x="583" y="724"/>
                </a:lnTo>
                <a:lnTo>
                  <a:pt x="584" y="724"/>
                </a:lnTo>
                <a:lnTo>
                  <a:pt x="585" y="724"/>
                </a:lnTo>
                <a:lnTo>
                  <a:pt x="585" y="724"/>
                </a:lnTo>
                <a:lnTo>
                  <a:pt x="586" y="724"/>
                </a:lnTo>
                <a:lnTo>
                  <a:pt x="587" y="724"/>
                </a:lnTo>
                <a:lnTo>
                  <a:pt x="588" y="724"/>
                </a:lnTo>
                <a:lnTo>
                  <a:pt x="588" y="725"/>
                </a:lnTo>
                <a:lnTo>
                  <a:pt x="588" y="725"/>
                </a:lnTo>
                <a:lnTo>
                  <a:pt x="588" y="726"/>
                </a:lnTo>
                <a:lnTo>
                  <a:pt x="587" y="726"/>
                </a:lnTo>
                <a:lnTo>
                  <a:pt x="586" y="726"/>
                </a:lnTo>
                <a:lnTo>
                  <a:pt x="585" y="726"/>
                </a:lnTo>
                <a:lnTo>
                  <a:pt x="585" y="726"/>
                </a:lnTo>
                <a:lnTo>
                  <a:pt x="585" y="725"/>
                </a:lnTo>
                <a:lnTo>
                  <a:pt x="584" y="725"/>
                </a:lnTo>
                <a:lnTo>
                  <a:pt x="582" y="726"/>
                </a:lnTo>
                <a:lnTo>
                  <a:pt x="581" y="726"/>
                </a:lnTo>
                <a:lnTo>
                  <a:pt x="580" y="727"/>
                </a:lnTo>
                <a:lnTo>
                  <a:pt x="579" y="727"/>
                </a:lnTo>
                <a:lnTo>
                  <a:pt x="578" y="727"/>
                </a:lnTo>
                <a:lnTo>
                  <a:pt x="577" y="727"/>
                </a:lnTo>
                <a:lnTo>
                  <a:pt x="577" y="728"/>
                </a:lnTo>
                <a:lnTo>
                  <a:pt x="576" y="728"/>
                </a:lnTo>
                <a:lnTo>
                  <a:pt x="575" y="728"/>
                </a:lnTo>
                <a:lnTo>
                  <a:pt x="574" y="729"/>
                </a:lnTo>
                <a:lnTo>
                  <a:pt x="573" y="729"/>
                </a:lnTo>
                <a:lnTo>
                  <a:pt x="573" y="730"/>
                </a:lnTo>
                <a:lnTo>
                  <a:pt x="573" y="730"/>
                </a:lnTo>
                <a:lnTo>
                  <a:pt x="572" y="731"/>
                </a:lnTo>
                <a:lnTo>
                  <a:pt x="570" y="733"/>
                </a:lnTo>
                <a:lnTo>
                  <a:pt x="570" y="734"/>
                </a:lnTo>
                <a:lnTo>
                  <a:pt x="570" y="737"/>
                </a:lnTo>
                <a:lnTo>
                  <a:pt x="570" y="737"/>
                </a:lnTo>
                <a:lnTo>
                  <a:pt x="571" y="737"/>
                </a:lnTo>
                <a:lnTo>
                  <a:pt x="573" y="737"/>
                </a:lnTo>
                <a:lnTo>
                  <a:pt x="575" y="737"/>
                </a:lnTo>
                <a:lnTo>
                  <a:pt x="576" y="737"/>
                </a:lnTo>
                <a:lnTo>
                  <a:pt x="577" y="737"/>
                </a:lnTo>
                <a:lnTo>
                  <a:pt x="577" y="737"/>
                </a:lnTo>
                <a:lnTo>
                  <a:pt x="577" y="736"/>
                </a:lnTo>
                <a:lnTo>
                  <a:pt x="577" y="734"/>
                </a:lnTo>
                <a:lnTo>
                  <a:pt x="577" y="733"/>
                </a:lnTo>
                <a:lnTo>
                  <a:pt x="578" y="733"/>
                </a:lnTo>
                <a:lnTo>
                  <a:pt x="579" y="733"/>
                </a:lnTo>
                <a:lnTo>
                  <a:pt x="580" y="733"/>
                </a:lnTo>
                <a:lnTo>
                  <a:pt x="581" y="733"/>
                </a:lnTo>
                <a:lnTo>
                  <a:pt x="582" y="733"/>
                </a:lnTo>
                <a:lnTo>
                  <a:pt x="582" y="734"/>
                </a:lnTo>
                <a:lnTo>
                  <a:pt x="582" y="735"/>
                </a:lnTo>
                <a:lnTo>
                  <a:pt x="582" y="736"/>
                </a:lnTo>
                <a:lnTo>
                  <a:pt x="582" y="737"/>
                </a:lnTo>
                <a:lnTo>
                  <a:pt x="582" y="737"/>
                </a:lnTo>
                <a:lnTo>
                  <a:pt x="583" y="737"/>
                </a:lnTo>
                <a:lnTo>
                  <a:pt x="586" y="737"/>
                </a:lnTo>
                <a:lnTo>
                  <a:pt x="587" y="737"/>
                </a:lnTo>
                <a:lnTo>
                  <a:pt x="589" y="737"/>
                </a:lnTo>
                <a:lnTo>
                  <a:pt x="590" y="737"/>
                </a:lnTo>
                <a:lnTo>
                  <a:pt x="590" y="740"/>
                </a:lnTo>
                <a:lnTo>
                  <a:pt x="591" y="740"/>
                </a:lnTo>
                <a:lnTo>
                  <a:pt x="593" y="740"/>
                </a:lnTo>
                <a:lnTo>
                  <a:pt x="594" y="740"/>
                </a:lnTo>
                <a:lnTo>
                  <a:pt x="594" y="739"/>
                </a:lnTo>
                <a:lnTo>
                  <a:pt x="594" y="737"/>
                </a:lnTo>
                <a:lnTo>
                  <a:pt x="595" y="737"/>
                </a:lnTo>
                <a:lnTo>
                  <a:pt x="597" y="737"/>
                </a:lnTo>
                <a:lnTo>
                  <a:pt x="598" y="737"/>
                </a:lnTo>
                <a:lnTo>
                  <a:pt x="599" y="737"/>
                </a:lnTo>
                <a:lnTo>
                  <a:pt x="599" y="736"/>
                </a:lnTo>
                <a:lnTo>
                  <a:pt x="597" y="736"/>
                </a:lnTo>
                <a:lnTo>
                  <a:pt x="597" y="736"/>
                </a:lnTo>
                <a:lnTo>
                  <a:pt x="597" y="734"/>
                </a:lnTo>
                <a:lnTo>
                  <a:pt x="597" y="732"/>
                </a:lnTo>
                <a:lnTo>
                  <a:pt x="596" y="732"/>
                </a:lnTo>
                <a:lnTo>
                  <a:pt x="595" y="732"/>
                </a:lnTo>
                <a:lnTo>
                  <a:pt x="595" y="730"/>
                </a:lnTo>
                <a:lnTo>
                  <a:pt x="592" y="730"/>
                </a:lnTo>
                <a:lnTo>
                  <a:pt x="592" y="729"/>
                </a:lnTo>
                <a:lnTo>
                  <a:pt x="592" y="727"/>
                </a:lnTo>
                <a:lnTo>
                  <a:pt x="592" y="726"/>
                </a:lnTo>
                <a:lnTo>
                  <a:pt x="592" y="725"/>
                </a:lnTo>
                <a:lnTo>
                  <a:pt x="592" y="725"/>
                </a:lnTo>
                <a:lnTo>
                  <a:pt x="592" y="721"/>
                </a:lnTo>
                <a:lnTo>
                  <a:pt x="593" y="721"/>
                </a:lnTo>
                <a:lnTo>
                  <a:pt x="594" y="721"/>
                </a:lnTo>
                <a:lnTo>
                  <a:pt x="595" y="721"/>
                </a:lnTo>
                <a:lnTo>
                  <a:pt x="596" y="721"/>
                </a:lnTo>
                <a:lnTo>
                  <a:pt x="597" y="721"/>
                </a:lnTo>
                <a:lnTo>
                  <a:pt x="597" y="719"/>
                </a:lnTo>
                <a:lnTo>
                  <a:pt x="597" y="717"/>
                </a:lnTo>
                <a:lnTo>
                  <a:pt x="597" y="716"/>
                </a:lnTo>
                <a:lnTo>
                  <a:pt x="597" y="715"/>
                </a:lnTo>
                <a:lnTo>
                  <a:pt x="597" y="714"/>
                </a:lnTo>
                <a:lnTo>
                  <a:pt x="597" y="713"/>
                </a:lnTo>
                <a:lnTo>
                  <a:pt x="597" y="713"/>
                </a:lnTo>
                <a:lnTo>
                  <a:pt x="597" y="712"/>
                </a:lnTo>
                <a:lnTo>
                  <a:pt x="597" y="711"/>
                </a:lnTo>
                <a:lnTo>
                  <a:pt x="597" y="710"/>
                </a:lnTo>
                <a:lnTo>
                  <a:pt x="597" y="710"/>
                </a:lnTo>
                <a:lnTo>
                  <a:pt x="598" y="710"/>
                </a:lnTo>
                <a:lnTo>
                  <a:pt x="599" y="709"/>
                </a:lnTo>
                <a:lnTo>
                  <a:pt x="599" y="708"/>
                </a:lnTo>
                <a:lnTo>
                  <a:pt x="598" y="708"/>
                </a:lnTo>
                <a:lnTo>
                  <a:pt x="597" y="708"/>
                </a:lnTo>
                <a:lnTo>
                  <a:pt x="597" y="708"/>
                </a:lnTo>
                <a:lnTo>
                  <a:pt x="596" y="708"/>
                </a:lnTo>
                <a:lnTo>
                  <a:pt x="595" y="708"/>
                </a:lnTo>
                <a:lnTo>
                  <a:pt x="594" y="708"/>
                </a:lnTo>
                <a:lnTo>
                  <a:pt x="593" y="708"/>
                </a:lnTo>
                <a:lnTo>
                  <a:pt x="592" y="708"/>
                </a:lnTo>
                <a:lnTo>
                  <a:pt x="591" y="708"/>
                </a:lnTo>
                <a:lnTo>
                  <a:pt x="590" y="708"/>
                </a:lnTo>
                <a:lnTo>
                  <a:pt x="590" y="707"/>
                </a:lnTo>
                <a:lnTo>
                  <a:pt x="590" y="704"/>
                </a:lnTo>
                <a:lnTo>
                  <a:pt x="590" y="702"/>
                </a:lnTo>
                <a:lnTo>
                  <a:pt x="588" y="702"/>
                </a:lnTo>
                <a:lnTo>
                  <a:pt x="587" y="702"/>
                </a:lnTo>
                <a:lnTo>
                  <a:pt x="586" y="702"/>
                </a:lnTo>
                <a:lnTo>
                  <a:pt x="585" y="702"/>
                </a:lnTo>
                <a:lnTo>
                  <a:pt x="585" y="702"/>
                </a:lnTo>
                <a:lnTo>
                  <a:pt x="584" y="702"/>
                </a:lnTo>
                <a:lnTo>
                  <a:pt x="583" y="702"/>
                </a:lnTo>
                <a:lnTo>
                  <a:pt x="582" y="702"/>
                </a:lnTo>
                <a:lnTo>
                  <a:pt x="581" y="702"/>
                </a:lnTo>
                <a:lnTo>
                  <a:pt x="580" y="702"/>
                </a:lnTo>
                <a:lnTo>
                  <a:pt x="579" y="702"/>
                </a:lnTo>
                <a:lnTo>
                  <a:pt x="578" y="702"/>
                </a:lnTo>
                <a:lnTo>
                  <a:pt x="577" y="702"/>
                </a:lnTo>
                <a:lnTo>
                  <a:pt x="577" y="701"/>
                </a:lnTo>
                <a:lnTo>
                  <a:pt x="578" y="701"/>
                </a:lnTo>
                <a:lnTo>
                  <a:pt x="578" y="700"/>
                </a:lnTo>
                <a:lnTo>
                  <a:pt x="578" y="700"/>
                </a:lnTo>
                <a:lnTo>
                  <a:pt x="579" y="700"/>
                </a:lnTo>
                <a:lnTo>
                  <a:pt x="579" y="699"/>
                </a:lnTo>
                <a:lnTo>
                  <a:pt x="579" y="698"/>
                </a:lnTo>
                <a:lnTo>
                  <a:pt x="579" y="697"/>
                </a:lnTo>
                <a:lnTo>
                  <a:pt x="579" y="696"/>
                </a:lnTo>
                <a:lnTo>
                  <a:pt x="579" y="695"/>
                </a:lnTo>
                <a:lnTo>
                  <a:pt x="579" y="694"/>
                </a:lnTo>
                <a:lnTo>
                  <a:pt x="579" y="693"/>
                </a:lnTo>
                <a:lnTo>
                  <a:pt x="579" y="692"/>
                </a:lnTo>
                <a:lnTo>
                  <a:pt x="580" y="692"/>
                </a:lnTo>
                <a:lnTo>
                  <a:pt x="581" y="692"/>
                </a:lnTo>
                <a:lnTo>
                  <a:pt x="582" y="692"/>
                </a:lnTo>
                <a:lnTo>
                  <a:pt x="583" y="692"/>
                </a:lnTo>
                <a:lnTo>
                  <a:pt x="584" y="692"/>
                </a:lnTo>
                <a:lnTo>
                  <a:pt x="584" y="693"/>
                </a:lnTo>
                <a:lnTo>
                  <a:pt x="584" y="694"/>
                </a:lnTo>
                <a:lnTo>
                  <a:pt x="584" y="695"/>
                </a:lnTo>
                <a:lnTo>
                  <a:pt x="584" y="696"/>
                </a:lnTo>
                <a:lnTo>
                  <a:pt x="579" y="696"/>
                </a:lnTo>
                <a:lnTo>
                  <a:pt x="579" y="697"/>
                </a:lnTo>
                <a:lnTo>
                  <a:pt x="579" y="698"/>
                </a:lnTo>
                <a:lnTo>
                  <a:pt x="579" y="699"/>
                </a:lnTo>
                <a:lnTo>
                  <a:pt x="579" y="700"/>
                </a:lnTo>
                <a:lnTo>
                  <a:pt x="578" y="700"/>
                </a:lnTo>
                <a:lnTo>
                  <a:pt x="578" y="701"/>
                </a:lnTo>
                <a:lnTo>
                  <a:pt x="579" y="702"/>
                </a:lnTo>
                <a:lnTo>
                  <a:pt x="580" y="702"/>
                </a:lnTo>
                <a:lnTo>
                  <a:pt x="581" y="702"/>
                </a:lnTo>
                <a:lnTo>
                  <a:pt x="582" y="702"/>
                </a:lnTo>
                <a:lnTo>
                  <a:pt x="583" y="702"/>
                </a:lnTo>
                <a:lnTo>
                  <a:pt x="584" y="702"/>
                </a:lnTo>
                <a:lnTo>
                  <a:pt x="585" y="702"/>
                </a:lnTo>
                <a:lnTo>
                  <a:pt x="585" y="702"/>
                </a:lnTo>
                <a:lnTo>
                  <a:pt x="586" y="702"/>
                </a:lnTo>
                <a:lnTo>
                  <a:pt x="587" y="702"/>
                </a:lnTo>
                <a:lnTo>
                  <a:pt x="588" y="702"/>
                </a:lnTo>
                <a:lnTo>
                  <a:pt x="589" y="702"/>
                </a:lnTo>
                <a:lnTo>
                  <a:pt x="590" y="702"/>
                </a:lnTo>
                <a:lnTo>
                  <a:pt x="590" y="701"/>
                </a:lnTo>
                <a:lnTo>
                  <a:pt x="591" y="701"/>
                </a:lnTo>
                <a:lnTo>
                  <a:pt x="593" y="701"/>
                </a:lnTo>
                <a:lnTo>
                  <a:pt x="594" y="701"/>
                </a:lnTo>
                <a:lnTo>
                  <a:pt x="594" y="699"/>
                </a:lnTo>
                <a:lnTo>
                  <a:pt x="593" y="696"/>
                </a:lnTo>
                <a:lnTo>
                  <a:pt x="594" y="696"/>
                </a:lnTo>
                <a:lnTo>
                  <a:pt x="596" y="696"/>
                </a:lnTo>
                <a:lnTo>
                  <a:pt x="596" y="695"/>
                </a:lnTo>
                <a:lnTo>
                  <a:pt x="597" y="692"/>
                </a:lnTo>
                <a:lnTo>
                  <a:pt x="597" y="688"/>
                </a:lnTo>
                <a:lnTo>
                  <a:pt x="599" y="688"/>
                </a:lnTo>
                <a:lnTo>
                  <a:pt x="599" y="688"/>
                </a:lnTo>
                <a:lnTo>
                  <a:pt x="599" y="687"/>
                </a:lnTo>
                <a:lnTo>
                  <a:pt x="600" y="684"/>
                </a:lnTo>
                <a:lnTo>
                  <a:pt x="600" y="682"/>
                </a:lnTo>
                <a:lnTo>
                  <a:pt x="600" y="681"/>
                </a:lnTo>
                <a:lnTo>
                  <a:pt x="600" y="680"/>
                </a:lnTo>
                <a:lnTo>
                  <a:pt x="600" y="677"/>
                </a:lnTo>
                <a:lnTo>
                  <a:pt x="598" y="677"/>
                </a:lnTo>
                <a:lnTo>
                  <a:pt x="597" y="677"/>
                </a:lnTo>
                <a:lnTo>
                  <a:pt x="597" y="676"/>
                </a:lnTo>
                <a:lnTo>
                  <a:pt x="597" y="676"/>
                </a:lnTo>
                <a:lnTo>
                  <a:pt x="597" y="675"/>
                </a:lnTo>
                <a:lnTo>
                  <a:pt x="597" y="674"/>
                </a:lnTo>
                <a:lnTo>
                  <a:pt x="597" y="673"/>
                </a:lnTo>
                <a:lnTo>
                  <a:pt x="597" y="673"/>
                </a:lnTo>
                <a:lnTo>
                  <a:pt x="597" y="672"/>
                </a:lnTo>
                <a:lnTo>
                  <a:pt x="597" y="671"/>
                </a:lnTo>
                <a:lnTo>
                  <a:pt x="597" y="671"/>
                </a:lnTo>
                <a:lnTo>
                  <a:pt x="597" y="670"/>
                </a:lnTo>
                <a:lnTo>
                  <a:pt x="596" y="670"/>
                </a:lnTo>
                <a:lnTo>
                  <a:pt x="596" y="669"/>
                </a:lnTo>
                <a:lnTo>
                  <a:pt x="595" y="669"/>
                </a:lnTo>
                <a:lnTo>
                  <a:pt x="594" y="669"/>
                </a:lnTo>
                <a:lnTo>
                  <a:pt x="594" y="668"/>
                </a:lnTo>
                <a:lnTo>
                  <a:pt x="593" y="668"/>
                </a:lnTo>
                <a:lnTo>
                  <a:pt x="592" y="668"/>
                </a:lnTo>
                <a:lnTo>
                  <a:pt x="591" y="668"/>
                </a:lnTo>
                <a:lnTo>
                  <a:pt x="591" y="666"/>
                </a:lnTo>
                <a:lnTo>
                  <a:pt x="589" y="666"/>
                </a:lnTo>
                <a:lnTo>
                  <a:pt x="588" y="666"/>
                </a:lnTo>
                <a:lnTo>
                  <a:pt x="588" y="664"/>
                </a:lnTo>
                <a:lnTo>
                  <a:pt x="589" y="664"/>
                </a:lnTo>
                <a:lnTo>
                  <a:pt x="590" y="663"/>
                </a:lnTo>
                <a:lnTo>
                  <a:pt x="592" y="660"/>
                </a:lnTo>
                <a:lnTo>
                  <a:pt x="594" y="658"/>
                </a:lnTo>
                <a:lnTo>
                  <a:pt x="595" y="656"/>
                </a:lnTo>
                <a:lnTo>
                  <a:pt x="596" y="656"/>
                </a:lnTo>
                <a:lnTo>
                  <a:pt x="596" y="655"/>
                </a:lnTo>
                <a:lnTo>
                  <a:pt x="595" y="654"/>
                </a:lnTo>
                <a:lnTo>
                  <a:pt x="595" y="653"/>
                </a:lnTo>
                <a:lnTo>
                  <a:pt x="590" y="653"/>
                </a:lnTo>
                <a:lnTo>
                  <a:pt x="589" y="653"/>
                </a:lnTo>
                <a:lnTo>
                  <a:pt x="588" y="653"/>
                </a:lnTo>
                <a:lnTo>
                  <a:pt x="586" y="653"/>
                </a:lnTo>
                <a:lnTo>
                  <a:pt x="586" y="655"/>
                </a:lnTo>
                <a:lnTo>
                  <a:pt x="585" y="655"/>
                </a:lnTo>
                <a:lnTo>
                  <a:pt x="584" y="655"/>
                </a:lnTo>
                <a:lnTo>
                  <a:pt x="583" y="655"/>
                </a:lnTo>
                <a:lnTo>
                  <a:pt x="582" y="654"/>
                </a:lnTo>
                <a:lnTo>
                  <a:pt x="581" y="654"/>
                </a:lnTo>
                <a:lnTo>
                  <a:pt x="581" y="653"/>
                </a:lnTo>
                <a:lnTo>
                  <a:pt x="580" y="653"/>
                </a:lnTo>
                <a:lnTo>
                  <a:pt x="579" y="653"/>
                </a:lnTo>
                <a:lnTo>
                  <a:pt x="578" y="653"/>
                </a:lnTo>
                <a:lnTo>
                  <a:pt x="577" y="653"/>
                </a:lnTo>
                <a:lnTo>
                  <a:pt x="577" y="654"/>
                </a:lnTo>
                <a:lnTo>
                  <a:pt x="576" y="654"/>
                </a:lnTo>
                <a:lnTo>
                  <a:pt x="575" y="654"/>
                </a:lnTo>
                <a:lnTo>
                  <a:pt x="574" y="654"/>
                </a:lnTo>
                <a:lnTo>
                  <a:pt x="574" y="655"/>
                </a:lnTo>
                <a:lnTo>
                  <a:pt x="573" y="655"/>
                </a:lnTo>
                <a:lnTo>
                  <a:pt x="574" y="657"/>
                </a:lnTo>
                <a:lnTo>
                  <a:pt x="574" y="658"/>
                </a:lnTo>
                <a:lnTo>
                  <a:pt x="573" y="658"/>
                </a:lnTo>
                <a:lnTo>
                  <a:pt x="573" y="658"/>
                </a:lnTo>
                <a:lnTo>
                  <a:pt x="573" y="659"/>
                </a:lnTo>
                <a:lnTo>
                  <a:pt x="572" y="659"/>
                </a:lnTo>
                <a:lnTo>
                  <a:pt x="571" y="659"/>
                </a:lnTo>
                <a:lnTo>
                  <a:pt x="570" y="659"/>
                </a:lnTo>
                <a:lnTo>
                  <a:pt x="569" y="659"/>
                </a:lnTo>
                <a:lnTo>
                  <a:pt x="568" y="659"/>
                </a:lnTo>
                <a:lnTo>
                  <a:pt x="568" y="660"/>
                </a:lnTo>
                <a:lnTo>
                  <a:pt x="569" y="661"/>
                </a:lnTo>
                <a:lnTo>
                  <a:pt x="569" y="662"/>
                </a:lnTo>
                <a:lnTo>
                  <a:pt x="569" y="663"/>
                </a:lnTo>
                <a:lnTo>
                  <a:pt x="568" y="663"/>
                </a:lnTo>
                <a:lnTo>
                  <a:pt x="567" y="663"/>
                </a:lnTo>
                <a:lnTo>
                  <a:pt x="566" y="663"/>
                </a:lnTo>
                <a:lnTo>
                  <a:pt x="565" y="663"/>
                </a:lnTo>
                <a:lnTo>
                  <a:pt x="564" y="663"/>
                </a:lnTo>
                <a:lnTo>
                  <a:pt x="563" y="663"/>
                </a:lnTo>
                <a:lnTo>
                  <a:pt x="562" y="663"/>
                </a:lnTo>
                <a:lnTo>
                  <a:pt x="561" y="663"/>
                </a:lnTo>
                <a:lnTo>
                  <a:pt x="561" y="663"/>
                </a:lnTo>
                <a:lnTo>
                  <a:pt x="560" y="663"/>
                </a:lnTo>
                <a:lnTo>
                  <a:pt x="560" y="662"/>
                </a:lnTo>
                <a:lnTo>
                  <a:pt x="560" y="660"/>
                </a:lnTo>
                <a:lnTo>
                  <a:pt x="560" y="659"/>
                </a:lnTo>
                <a:lnTo>
                  <a:pt x="561" y="659"/>
                </a:lnTo>
                <a:lnTo>
                  <a:pt x="562" y="659"/>
                </a:lnTo>
                <a:lnTo>
                  <a:pt x="563" y="659"/>
                </a:lnTo>
                <a:lnTo>
                  <a:pt x="563" y="658"/>
                </a:lnTo>
                <a:lnTo>
                  <a:pt x="564" y="658"/>
                </a:lnTo>
                <a:lnTo>
                  <a:pt x="565" y="658"/>
                </a:lnTo>
                <a:lnTo>
                  <a:pt x="566" y="658"/>
                </a:lnTo>
                <a:lnTo>
                  <a:pt x="567" y="658"/>
                </a:lnTo>
                <a:lnTo>
                  <a:pt x="568" y="658"/>
                </a:lnTo>
                <a:lnTo>
                  <a:pt x="568" y="657"/>
                </a:lnTo>
                <a:lnTo>
                  <a:pt x="569" y="657"/>
                </a:lnTo>
                <a:lnTo>
                  <a:pt x="570" y="657"/>
                </a:lnTo>
                <a:lnTo>
                  <a:pt x="570" y="656"/>
                </a:lnTo>
                <a:lnTo>
                  <a:pt x="571" y="656"/>
                </a:lnTo>
                <a:lnTo>
                  <a:pt x="572" y="656"/>
                </a:lnTo>
                <a:lnTo>
                  <a:pt x="572" y="655"/>
                </a:lnTo>
                <a:lnTo>
                  <a:pt x="573" y="655"/>
                </a:lnTo>
                <a:lnTo>
                  <a:pt x="573" y="654"/>
                </a:lnTo>
                <a:lnTo>
                  <a:pt x="574" y="654"/>
                </a:lnTo>
                <a:lnTo>
                  <a:pt x="575" y="654"/>
                </a:lnTo>
                <a:lnTo>
                  <a:pt x="575" y="653"/>
                </a:lnTo>
                <a:lnTo>
                  <a:pt x="576" y="653"/>
                </a:lnTo>
                <a:lnTo>
                  <a:pt x="577" y="653"/>
                </a:lnTo>
                <a:lnTo>
                  <a:pt x="578" y="653"/>
                </a:lnTo>
                <a:lnTo>
                  <a:pt x="579" y="653"/>
                </a:lnTo>
                <a:lnTo>
                  <a:pt x="579" y="652"/>
                </a:lnTo>
                <a:lnTo>
                  <a:pt x="580" y="652"/>
                </a:lnTo>
                <a:lnTo>
                  <a:pt x="581" y="652"/>
                </a:lnTo>
                <a:lnTo>
                  <a:pt x="582" y="652"/>
                </a:lnTo>
                <a:lnTo>
                  <a:pt x="583" y="652"/>
                </a:lnTo>
                <a:lnTo>
                  <a:pt x="584" y="652"/>
                </a:lnTo>
                <a:lnTo>
                  <a:pt x="585" y="652"/>
                </a:lnTo>
                <a:lnTo>
                  <a:pt x="585" y="652"/>
                </a:lnTo>
                <a:lnTo>
                  <a:pt x="586" y="652"/>
                </a:lnTo>
                <a:lnTo>
                  <a:pt x="588" y="652"/>
                </a:lnTo>
                <a:lnTo>
                  <a:pt x="590" y="652"/>
                </a:lnTo>
                <a:lnTo>
                  <a:pt x="593" y="652"/>
                </a:lnTo>
                <a:lnTo>
                  <a:pt x="595" y="652"/>
                </a:lnTo>
                <a:lnTo>
                  <a:pt x="596" y="652"/>
                </a:lnTo>
                <a:lnTo>
                  <a:pt x="597" y="652"/>
                </a:lnTo>
                <a:lnTo>
                  <a:pt x="598" y="652"/>
                </a:lnTo>
                <a:lnTo>
                  <a:pt x="598" y="652"/>
                </a:lnTo>
                <a:lnTo>
                  <a:pt x="598" y="651"/>
                </a:lnTo>
                <a:lnTo>
                  <a:pt x="598" y="650"/>
                </a:lnTo>
                <a:lnTo>
                  <a:pt x="595" y="650"/>
                </a:lnTo>
                <a:lnTo>
                  <a:pt x="595" y="645"/>
                </a:lnTo>
                <a:lnTo>
                  <a:pt x="595" y="643"/>
                </a:lnTo>
                <a:lnTo>
                  <a:pt x="595" y="642"/>
                </a:lnTo>
                <a:lnTo>
                  <a:pt x="595" y="637"/>
                </a:lnTo>
                <a:lnTo>
                  <a:pt x="595" y="633"/>
                </a:lnTo>
                <a:lnTo>
                  <a:pt x="595" y="632"/>
                </a:lnTo>
                <a:lnTo>
                  <a:pt x="594" y="632"/>
                </a:lnTo>
                <a:lnTo>
                  <a:pt x="594" y="631"/>
                </a:lnTo>
                <a:lnTo>
                  <a:pt x="593" y="631"/>
                </a:lnTo>
                <a:lnTo>
                  <a:pt x="591" y="631"/>
                </a:lnTo>
                <a:lnTo>
                  <a:pt x="591" y="632"/>
                </a:lnTo>
                <a:lnTo>
                  <a:pt x="590" y="632"/>
                </a:lnTo>
                <a:lnTo>
                  <a:pt x="590" y="633"/>
                </a:lnTo>
                <a:lnTo>
                  <a:pt x="589" y="633"/>
                </a:lnTo>
                <a:lnTo>
                  <a:pt x="585" y="633"/>
                </a:lnTo>
                <a:lnTo>
                  <a:pt x="582" y="633"/>
                </a:lnTo>
                <a:lnTo>
                  <a:pt x="581" y="633"/>
                </a:lnTo>
                <a:lnTo>
                  <a:pt x="580" y="633"/>
                </a:lnTo>
                <a:lnTo>
                  <a:pt x="579" y="633"/>
                </a:lnTo>
                <a:lnTo>
                  <a:pt x="579" y="634"/>
                </a:lnTo>
                <a:lnTo>
                  <a:pt x="579" y="635"/>
                </a:lnTo>
                <a:lnTo>
                  <a:pt x="578" y="635"/>
                </a:lnTo>
                <a:lnTo>
                  <a:pt x="577" y="635"/>
                </a:lnTo>
                <a:lnTo>
                  <a:pt x="576" y="635"/>
                </a:lnTo>
                <a:lnTo>
                  <a:pt x="573" y="635"/>
                </a:lnTo>
                <a:lnTo>
                  <a:pt x="573" y="636"/>
                </a:lnTo>
                <a:lnTo>
                  <a:pt x="572" y="636"/>
                </a:lnTo>
                <a:lnTo>
                  <a:pt x="572" y="634"/>
                </a:lnTo>
                <a:lnTo>
                  <a:pt x="572" y="629"/>
                </a:lnTo>
                <a:lnTo>
                  <a:pt x="572" y="628"/>
                </a:lnTo>
                <a:lnTo>
                  <a:pt x="571" y="628"/>
                </a:lnTo>
                <a:lnTo>
                  <a:pt x="570" y="628"/>
                </a:lnTo>
                <a:lnTo>
                  <a:pt x="568" y="628"/>
                </a:lnTo>
                <a:lnTo>
                  <a:pt x="567" y="628"/>
                </a:lnTo>
                <a:lnTo>
                  <a:pt x="566" y="628"/>
                </a:lnTo>
                <a:lnTo>
                  <a:pt x="565" y="628"/>
                </a:lnTo>
                <a:lnTo>
                  <a:pt x="563" y="628"/>
                </a:lnTo>
                <a:lnTo>
                  <a:pt x="561" y="628"/>
                </a:lnTo>
                <a:lnTo>
                  <a:pt x="561" y="628"/>
                </a:lnTo>
                <a:lnTo>
                  <a:pt x="560" y="628"/>
                </a:lnTo>
                <a:lnTo>
                  <a:pt x="559" y="628"/>
                </a:lnTo>
                <a:lnTo>
                  <a:pt x="558" y="628"/>
                </a:lnTo>
                <a:lnTo>
                  <a:pt x="555" y="628"/>
                </a:lnTo>
                <a:lnTo>
                  <a:pt x="554" y="628"/>
                </a:lnTo>
                <a:lnTo>
                  <a:pt x="554" y="629"/>
                </a:lnTo>
                <a:lnTo>
                  <a:pt x="551" y="629"/>
                </a:lnTo>
                <a:lnTo>
                  <a:pt x="550" y="629"/>
                </a:lnTo>
                <a:lnTo>
                  <a:pt x="549" y="629"/>
                </a:lnTo>
                <a:lnTo>
                  <a:pt x="549" y="629"/>
                </a:lnTo>
                <a:lnTo>
                  <a:pt x="549" y="630"/>
                </a:lnTo>
                <a:lnTo>
                  <a:pt x="549" y="632"/>
                </a:lnTo>
                <a:lnTo>
                  <a:pt x="549" y="633"/>
                </a:lnTo>
                <a:lnTo>
                  <a:pt x="549" y="634"/>
                </a:lnTo>
                <a:lnTo>
                  <a:pt x="549" y="635"/>
                </a:lnTo>
                <a:lnTo>
                  <a:pt x="548" y="635"/>
                </a:lnTo>
                <a:lnTo>
                  <a:pt x="548" y="636"/>
                </a:lnTo>
                <a:lnTo>
                  <a:pt x="548" y="637"/>
                </a:lnTo>
                <a:lnTo>
                  <a:pt x="547" y="638"/>
                </a:lnTo>
                <a:lnTo>
                  <a:pt x="547" y="639"/>
                </a:lnTo>
                <a:lnTo>
                  <a:pt x="547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41"/>
                </a:lnTo>
                <a:lnTo>
                  <a:pt x="546" y="642"/>
                </a:lnTo>
                <a:lnTo>
                  <a:pt x="546" y="643"/>
                </a:lnTo>
                <a:lnTo>
                  <a:pt x="546" y="644"/>
                </a:lnTo>
                <a:lnTo>
                  <a:pt x="546" y="645"/>
                </a:lnTo>
                <a:lnTo>
                  <a:pt x="546" y="647"/>
                </a:lnTo>
                <a:lnTo>
                  <a:pt x="546" y="648"/>
                </a:lnTo>
                <a:lnTo>
                  <a:pt x="546" y="649"/>
                </a:lnTo>
                <a:lnTo>
                  <a:pt x="546" y="650"/>
                </a:lnTo>
                <a:lnTo>
                  <a:pt x="545" y="649"/>
                </a:lnTo>
                <a:lnTo>
                  <a:pt x="544" y="649"/>
                </a:lnTo>
                <a:lnTo>
                  <a:pt x="544" y="648"/>
                </a:lnTo>
                <a:lnTo>
                  <a:pt x="543" y="648"/>
                </a:lnTo>
                <a:lnTo>
                  <a:pt x="543" y="649"/>
                </a:lnTo>
                <a:lnTo>
                  <a:pt x="542" y="649"/>
                </a:lnTo>
                <a:lnTo>
                  <a:pt x="542" y="651"/>
                </a:lnTo>
                <a:lnTo>
                  <a:pt x="542" y="653"/>
                </a:lnTo>
                <a:lnTo>
                  <a:pt x="546" y="652"/>
                </a:lnTo>
                <a:lnTo>
                  <a:pt x="546" y="651"/>
                </a:lnTo>
                <a:lnTo>
                  <a:pt x="548" y="651"/>
                </a:lnTo>
                <a:lnTo>
                  <a:pt x="548" y="650"/>
                </a:lnTo>
                <a:lnTo>
                  <a:pt x="549" y="650"/>
                </a:lnTo>
                <a:lnTo>
                  <a:pt x="549" y="650"/>
                </a:lnTo>
                <a:lnTo>
                  <a:pt x="549" y="651"/>
                </a:lnTo>
                <a:lnTo>
                  <a:pt x="549" y="652"/>
                </a:lnTo>
                <a:lnTo>
                  <a:pt x="549" y="652"/>
                </a:lnTo>
                <a:lnTo>
                  <a:pt x="549" y="653"/>
                </a:lnTo>
                <a:lnTo>
                  <a:pt x="549" y="654"/>
                </a:lnTo>
                <a:lnTo>
                  <a:pt x="549" y="655"/>
                </a:lnTo>
                <a:lnTo>
                  <a:pt x="549" y="656"/>
                </a:lnTo>
                <a:lnTo>
                  <a:pt x="549" y="657"/>
                </a:lnTo>
                <a:lnTo>
                  <a:pt x="549" y="658"/>
                </a:lnTo>
                <a:lnTo>
                  <a:pt x="549" y="659"/>
                </a:lnTo>
                <a:lnTo>
                  <a:pt x="549" y="660"/>
                </a:lnTo>
                <a:lnTo>
                  <a:pt x="549" y="661"/>
                </a:lnTo>
                <a:lnTo>
                  <a:pt x="549" y="661"/>
                </a:lnTo>
                <a:lnTo>
                  <a:pt x="547" y="661"/>
                </a:lnTo>
                <a:lnTo>
                  <a:pt x="546" y="661"/>
                </a:lnTo>
                <a:lnTo>
                  <a:pt x="546" y="662"/>
                </a:lnTo>
                <a:lnTo>
                  <a:pt x="546" y="663"/>
                </a:lnTo>
                <a:lnTo>
                  <a:pt x="545" y="664"/>
                </a:lnTo>
                <a:lnTo>
                  <a:pt x="545" y="665"/>
                </a:lnTo>
                <a:lnTo>
                  <a:pt x="545" y="666"/>
                </a:lnTo>
                <a:lnTo>
                  <a:pt x="545" y="667"/>
                </a:lnTo>
                <a:lnTo>
                  <a:pt x="545" y="668"/>
                </a:lnTo>
                <a:lnTo>
                  <a:pt x="545" y="669"/>
                </a:lnTo>
                <a:lnTo>
                  <a:pt x="545" y="670"/>
                </a:lnTo>
                <a:lnTo>
                  <a:pt x="545" y="671"/>
                </a:lnTo>
                <a:lnTo>
                  <a:pt x="545" y="672"/>
                </a:lnTo>
                <a:lnTo>
                  <a:pt x="547" y="676"/>
                </a:lnTo>
                <a:lnTo>
                  <a:pt x="547" y="678"/>
                </a:lnTo>
                <a:lnTo>
                  <a:pt x="548" y="682"/>
                </a:lnTo>
                <a:lnTo>
                  <a:pt x="548" y="683"/>
                </a:lnTo>
                <a:lnTo>
                  <a:pt x="548" y="684"/>
                </a:lnTo>
                <a:lnTo>
                  <a:pt x="549" y="685"/>
                </a:lnTo>
                <a:lnTo>
                  <a:pt x="549" y="687"/>
                </a:lnTo>
                <a:lnTo>
                  <a:pt x="549" y="688"/>
                </a:lnTo>
                <a:lnTo>
                  <a:pt x="549" y="688"/>
                </a:lnTo>
                <a:lnTo>
                  <a:pt x="549" y="689"/>
                </a:lnTo>
                <a:lnTo>
                  <a:pt x="549" y="689"/>
                </a:lnTo>
                <a:lnTo>
                  <a:pt x="550" y="688"/>
                </a:lnTo>
                <a:lnTo>
                  <a:pt x="551" y="688"/>
                </a:lnTo>
                <a:lnTo>
                  <a:pt x="551" y="694"/>
                </a:lnTo>
                <a:lnTo>
                  <a:pt x="550" y="694"/>
                </a:lnTo>
                <a:lnTo>
                  <a:pt x="549" y="693"/>
                </a:lnTo>
                <a:lnTo>
                  <a:pt x="549" y="693"/>
                </a:lnTo>
                <a:lnTo>
                  <a:pt x="549" y="694"/>
                </a:lnTo>
                <a:lnTo>
                  <a:pt x="549" y="695"/>
                </a:lnTo>
                <a:lnTo>
                  <a:pt x="550" y="695"/>
                </a:lnTo>
                <a:lnTo>
                  <a:pt x="553" y="695"/>
                </a:lnTo>
                <a:lnTo>
                  <a:pt x="554" y="695"/>
                </a:lnTo>
                <a:lnTo>
                  <a:pt x="555" y="695"/>
                </a:lnTo>
                <a:lnTo>
                  <a:pt x="556" y="695"/>
                </a:lnTo>
                <a:lnTo>
                  <a:pt x="557" y="695"/>
                </a:lnTo>
                <a:lnTo>
                  <a:pt x="558" y="695"/>
                </a:lnTo>
                <a:lnTo>
                  <a:pt x="559" y="695"/>
                </a:lnTo>
                <a:lnTo>
                  <a:pt x="560" y="695"/>
                </a:lnTo>
                <a:lnTo>
                  <a:pt x="561" y="695"/>
                </a:lnTo>
                <a:lnTo>
                  <a:pt x="562" y="695"/>
                </a:lnTo>
                <a:lnTo>
                  <a:pt x="563" y="695"/>
                </a:lnTo>
                <a:lnTo>
                  <a:pt x="563" y="694"/>
                </a:lnTo>
                <a:lnTo>
                  <a:pt x="563" y="693"/>
                </a:lnTo>
                <a:lnTo>
                  <a:pt x="564" y="692"/>
                </a:lnTo>
                <a:lnTo>
                  <a:pt x="564" y="693"/>
                </a:lnTo>
                <a:lnTo>
                  <a:pt x="564" y="694"/>
                </a:lnTo>
                <a:lnTo>
                  <a:pt x="564" y="695"/>
                </a:lnTo>
                <a:lnTo>
                  <a:pt x="564" y="696"/>
                </a:lnTo>
                <a:lnTo>
                  <a:pt x="562" y="696"/>
                </a:lnTo>
                <a:lnTo>
                  <a:pt x="561" y="696"/>
                </a:lnTo>
                <a:lnTo>
                  <a:pt x="561" y="696"/>
                </a:lnTo>
                <a:lnTo>
                  <a:pt x="560" y="696"/>
                </a:lnTo>
                <a:lnTo>
                  <a:pt x="559" y="696"/>
                </a:lnTo>
                <a:lnTo>
                  <a:pt x="558" y="696"/>
                </a:lnTo>
                <a:lnTo>
                  <a:pt x="557" y="696"/>
                </a:lnTo>
                <a:lnTo>
                  <a:pt x="556" y="696"/>
                </a:lnTo>
                <a:lnTo>
                  <a:pt x="555" y="696"/>
                </a:lnTo>
                <a:lnTo>
                  <a:pt x="554" y="696"/>
                </a:lnTo>
                <a:lnTo>
                  <a:pt x="553" y="696"/>
                </a:lnTo>
                <a:lnTo>
                  <a:pt x="552" y="696"/>
                </a:lnTo>
                <a:lnTo>
                  <a:pt x="551" y="696"/>
                </a:lnTo>
                <a:lnTo>
                  <a:pt x="550" y="696"/>
                </a:lnTo>
                <a:lnTo>
                  <a:pt x="549" y="696"/>
                </a:lnTo>
                <a:lnTo>
                  <a:pt x="549" y="696"/>
                </a:lnTo>
                <a:lnTo>
                  <a:pt x="548" y="696"/>
                </a:lnTo>
                <a:lnTo>
                  <a:pt x="546" y="696"/>
                </a:lnTo>
                <a:lnTo>
                  <a:pt x="543" y="696"/>
                </a:lnTo>
                <a:lnTo>
                  <a:pt x="541" y="696"/>
                </a:lnTo>
                <a:lnTo>
                  <a:pt x="539" y="696"/>
                </a:lnTo>
                <a:lnTo>
                  <a:pt x="538" y="696"/>
                </a:lnTo>
                <a:lnTo>
                  <a:pt x="537" y="696"/>
                </a:lnTo>
                <a:lnTo>
                  <a:pt x="536" y="696"/>
                </a:lnTo>
                <a:lnTo>
                  <a:pt x="537" y="696"/>
                </a:lnTo>
                <a:lnTo>
                  <a:pt x="537" y="699"/>
                </a:lnTo>
                <a:lnTo>
                  <a:pt x="534" y="699"/>
                </a:lnTo>
                <a:lnTo>
                  <a:pt x="532" y="699"/>
                </a:lnTo>
                <a:lnTo>
                  <a:pt x="532" y="698"/>
                </a:lnTo>
                <a:lnTo>
                  <a:pt x="532" y="696"/>
                </a:lnTo>
                <a:lnTo>
                  <a:pt x="531" y="696"/>
                </a:lnTo>
                <a:lnTo>
                  <a:pt x="530" y="696"/>
                </a:lnTo>
                <a:lnTo>
                  <a:pt x="526" y="696"/>
                </a:lnTo>
                <a:lnTo>
                  <a:pt x="524" y="696"/>
                </a:lnTo>
                <a:lnTo>
                  <a:pt x="522" y="696"/>
                </a:lnTo>
                <a:lnTo>
                  <a:pt x="520" y="696"/>
                </a:lnTo>
                <a:lnTo>
                  <a:pt x="518" y="696"/>
                </a:lnTo>
                <a:lnTo>
                  <a:pt x="514" y="696"/>
                </a:lnTo>
                <a:lnTo>
                  <a:pt x="513" y="696"/>
                </a:lnTo>
                <a:lnTo>
                  <a:pt x="513" y="696"/>
                </a:lnTo>
                <a:lnTo>
                  <a:pt x="513" y="694"/>
                </a:lnTo>
                <a:lnTo>
                  <a:pt x="513" y="692"/>
                </a:lnTo>
                <a:lnTo>
                  <a:pt x="513" y="692"/>
                </a:lnTo>
                <a:lnTo>
                  <a:pt x="514" y="692"/>
                </a:lnTo>
                <a:lnTo>
                  <a:pt x="510" y="692"/>
                </a:lnTo>
                <a:lnTo>
                  <a:pt x="508" y="692"/>
                </a:lnTo>
                <a:lnTo>
                  <a:pt x="508" y="691"/>
                </a:lnTo>
                <a:lnTo>
                  <a:pt x="508" y="690"/>
                </a:lnTo>
                <a:lnTo>
                  <a:pt x="510" y="690"/>
                </a:lnTo>
                <a:lnTo>
                  <a:pt x="512" y="690"/>
                </a:lnTo>
                <a:lnTo>
                  <a:pt x="513" y="690"/>
                </a:lnTo>
                <a:lnTo>
                  <a:pt x="514" y="690"/>
                </a:lnTo>
                <a:lnTo>
                  <a:pt x="514" y="689"/>
                </a:lnTo>
                <a:lnTo>
                  <a:pt x="513" y="689"/>
                </a:lnTo>
                <a:lnTo>
                  <a:pt x="513" y="689"/>
                </a:lnTo>
                <a:lnTo>
                  <a:pt x="512" y="689"/>
                </a:lnTo>
                <a:lnTo>
                  <a:pt x="512" y="688"/>
                </a:lnTo>
                <a:lnTo>
                  <a:pt x="512" y="688"/>
                </a:lnTo>
                <a:lnTo>
                  <a:pt x="512" y="687"/>
                </a:lnTo>
                <a:lnTo>
                  <a:pt x="512" y="686"/>
                </a:lnTo>
                <a:lnTo>
                  <a:pt x="513" y="686"/>
                </a:lnTo>
                <a:lnTo>
                  <a:pt x="513" y="685"/>
                </a:lnTo>
                <a:lnTo>
                  <a:pt x="513" y="679"/>
                </a:lnTo>
                <a:lnTo>
                  <a:pt x="513" y="678"/>
                </a:lnTo>
                <a:lnTo>
                  <a:pt x="513" y="676"/>
                </a:lnTo>
                <a:lnTo>
                  <a:pt x="513" y="676"/>
                </a:lnTo>
                <a:lnTo>
                  <a:pt x="513" y="675"/>
                </a:lnTo>
                <a:lnTo>
                  <a:pt x="513" y="673"/>
                </a:lnTo>
                <a:lnTo>
                  <a:pt x="513" y="672"/>
                </a:lnTo>
                <a:lnTo>
                  <a:pt x="513" y="671"/>
                </a:lnTo>
                <a:lnTo>
                  <a:pt x="513" y="670"/>
                </a:lnTo>
                <a:lnTo>
                  <a:pt x="513" y="669"/>
                </a:lnTo>
                <a:lnTo>
                  <a:pt x="513" y="668"/>
                </a:lnTo>
                <a:lnTo>
                  <a:pt x="513" y="667"/>
                </a:lnTo>
                <a:lnTo>
                  <a:pt x="513" y="666"/>
                </a:lnTo>
                <a:lnTo>
                  <a:pt x="513" y="665"/>
                </a:lnTo>
                <a:lnTo>
                  <a:pt x="513" y="664"/>
                </a:lnTo>
                <a:lnTo>
                  <a:pt x="513" y="664"/>
                </a:lnTo>
                <a:lnTo>
                  <a:pt x="513" y="663"/>
                </a:lnTo>
                <a:lnTo>
                  <a:pt x="513" y="662"/>
                </a:lnTo>
                <a:lnTo>
                  <a:pt x="513" y="661"/>
                </a:lnTo>
                <a:lnTo>
                  <a:pt x="512" y="661"/>
                </a:lnTo>
                <a:lnTo>
                  <a:pt x="512" y="659"/>
                </a:lnTo>
                <a:lnTo>
                  <a:pt x="511" y="659"/>
                </a:lnTo>
                <a:lnTo>
                  <a:pt x="510" y="659"/>
                </a:lnTo>
                <a:lnTo>
                  <a:pt x="509" y="659"/>
                </a:lnTo>
                <a:lnTo>
                  <a:pt x="508" y="659"/>
                </a:lnTo>
                <a:lnTo>
                  <a:pt x="507" y="659"/>
                </a:lnTo>
                <a:lnTo>
                  <a:pt x="506" y="659"/>
                </a:lnTo>
                <a:lnTo>
                  <a:pt x="505" y="659"/>
                </a:lnTo>
                <a:lnTo>
                  <a:pt x="504" y="659"/>
                </a:lnTo>
                <a:lnTo>
                  <a:pt x="502" y="659"/>
                </a:lnTo>
                <a:lnTo>
                  <a:pt x="501" y="659"/>
                </a:lnTo>
                <a:lnTo>
                  <a:pt x="499" y="659"/>
                </a:lnTo>
                <a:lnTo>
                  <a:pt x="498" y="659"/>
                </a:lnTo>
                <a:lnTo>
                  <a:pt x="497" y="659"/>
                </a:lnTo>
                <a:lnTo>
                  <a:pt x="496" y="659"/>
                </a:lnTo>
                <a:lnTo>
                  <a:pt x="495" y="659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4" y="663"/>
                </a:lnTo>
                <a:lnTo>
                  <a:pt x="493" y="663"/>
                </a:lnTo>
                <a:lnTo>
                  <a:pt x="492" y="663"/>
                </a:lnTo>
                <a:lnTo>
                  <a:pt x="491" y="663"/>
                </a:lnTo>
                <a:lnTo>
                  <a:pt x="490" y="663"/>
                </a:lnTo>
                <a:lnTo>
                  <a:pt x="489" y="663"/>
                </a:lnTo>
                <a:lnTo>
                  <a:pt x="489" y="663"/>
                </a:lnTo>
                <a:lnTo>
                  <a:pt x="488" y="663"/>
                </a:lnTo>
                <a:lnTo>
                  <a:pt x="487" y="663"/>
                </a:lnTo>
                <a:lnTo>
                  <a:pt x="486" y="663"/>
                </a:lnTo>
                <a:lnTo>
                  <a:pt x="485" y="663"/>
                </a:lnTo>
                <a:lnTo>
                  <a:pt x="484" y="663"/>
                </a:lnTo>
                <a:lnTo>
                  <a:pt x="483" y="663"/>
                </a:lnTo>
                <a:lnTo>
                  <a:pt x="482" y="663"/>
                </a:lnTo>
                <a:lnTo>
                  <a:pt x="481" y="663"/>
                </a:lnTo>
                <a:lnTo>
                  <a:pt x="480" y="663"/>
                </a:lnTo>
                <a:lnTo>
                  <a:pt x="479" y="663"/>
                </a:lnTo>
                <a:lnTo>
                  <a:pt x="478" y="663"/>
                </a:lnTo>
                <a:lnTo>
                  <a:pt x="477" y="663"/>
                </a:lnTo>
                <a:lnTo>
                  <a:pt x="477" y="663"/>
                </a:lnTo>
                <a:lnTo>
                  <a:pt x="477" y="660"/>
                </a:lnTo>
                <a:lnTo>
                  <a:pt x="476" y="660"/>
                </a:lnTo>
                <a:lnTo>
                  <a:pt x="476" y="662"/>
                </a:lnTo>
                <a:lnTo>
                  <a:pt x="475" y="662"/>
                </a:lnTo>
                <a:lnTo>
                  <a:pt x="475" y="661"/>
                </a:lnTo>
                <a:lnTo>
                  <a:pt x="474" y="661"/>
                </a:lnTo>
                <a:lnTo>
                  <a:pt x="473" y="661"/>
                </a:lnTo>
                <a:lnTo>
                  <a:pt x="472" y="661"/>
                </a:lnTo>
                <a:lnTo>
                  <a:pt x="471" y="661"/>
                </a:lnTo>
                <a:lnTo>
                  <a:pt x="470" y="661"/>
                </a:lnTo>
                <a:lnTo>
                  <a:pt x="471" y="660"/>
                </a:lnTo>
                <a:lnTo>
                  <a:pt x="472" y="660"/>
                </a:lnTo>
                <a:lnTo>
                  <a:pt x="471" y="660"/>
                </a:lnTo>
                <a:lnTo>
                  <a:pt x="470" y="660"/>
                </a:lnTo>
                <a:lnTo>
                  <a:pt x="468" y="662"/>
                </a:lnTo>
                <a:lnTo>
                  <a:pt x="466" y="661"/>
                </a:lnTo>
                <a:lnTo>
                  <a:pt x="465" y="662"/>
                </a:lnTo>
                <a:lnTo>
                  <a:pt x="465" y="661"/>
                </a:lnTo>
                <a:lnTo>
                  <a:pt x="464" y="661"/>
                </a:lnTo>
                <a:lnTo>
                  <a:pt x="463" y="661"/>
                </a:lnTo>
                <a:lnTo>
                  <a:pt x="462" y="661"/>
                </a:lnTo>
                <a:lnTo>
                  <a:pt x="461" y="661"/>
                </a:lnTo>
                <a:lnTo>
                  <a:pt x="460" y="661"/>
                </a:lnTo>
                <a:lnTo>
                  <a:pt x="459" y="661"/>
                </a:lnTo>
                <a:lnTo>
                  <a:pt x="458" y="662"/>
                </a:lnTo>
                <a:lnTo>
                  <a:pt x="457" y="662"/>
                </a:lnTo>
                <a:lnTo>
                  <a:pt x="457" y="663"/>
                </a:lnTo>
                <a:lnTo>
                  <a:pt x="456" y="663"/>
                </a:lnTo>
                <a:lnTo>
                  <a:pt x="455" y="663"/>
                </a:lnTo>
                <a:lnTo>
                  <a:pt x="454" y="663"/>
                </a:lnTo>
                <a:lnTo>
                  <a:pt x="453" y="663"/>
                </a:lnTo>
                <a:lnTo>
                  <a:pt x="453" y="663"/>
                </a:lnTo>
                <a:lnTo>
                  <a:pt x="452" y="663"/>
                </a:lnTo>
                <a:lnTo>
                  <a:pt x="451" y="663"/>
                </a:lnTo>
                <a:lnTo>
                  <a:pt x="450" y="663"/>
                </a:lnTo>
                <a:lnTo>
                  <a:pt x="449" y="663"/>
                </a:lnTo>
                <a:lnTo>
                  <a:pt x="448" y="663"/>
                </a:lnTo>
                <a:lnTo>
                  <a:pt x="447" y="663"/>
                </a:lnTo>
                <a:lnTo>
                  <a:pt x="446" y="664"/>
                </a:lnTo>
                <a:lnTo>
                  <a:pt x="445" y="664"/>
                </a:lnTo>
                <a:lnTo>
                  <a:pt x="444" y="664"/>
                </a:lnTo>
                <a:lnTo>
                  <a:pt x="444" y="664"/>
                </a:lnTo>
                <a:lnTo>
                  <a:pt x="444" y="665"/>
                </a:lnTo>
                <a:lnTo>
                  <a:pt x="444" y="666"/>
                </a:lnTo>
                <a:lnTo>
                  <a:pt x="443" y="666"/>
                </a:lnTo>
                <a:lnTo>
                  <a:pt x="442" y="666"/>
                </a:lnTo>
                <a:lnTo>
                  <a:pt x="441" y="666"/>
                </a:lnTo>
                <a:lnTo>
                  <a:pt x="441" y="667"/>
                </a:lnTo>
                <a:lnTo>
                  <a:pt x="442" y="667"/>
                </a:lnTo>
                <a:lnTo>
                  <a:pt x="442" y="668"/>
                </a:lnTo>
                <a:lnTo>
                  <a:pt x="441" y="668"/>
                </a:lnTo>
                <a:lnTo>
                  <a:pt x="441" y="669"/>
                </a:lnTo>
                <a:lnTo>
                  <a:pt x="441" y="671"/>
                </a:lnTo>
                <a:lnTo>
                  <a:pt x="441" y="672"/>
                </a:lnTo>
                <a:lnTo>
                  <a:pt x="441" y="672"/>
                </a:lnTo>
                <a:lnTo>
                  <a:pt x="440" y="672"/>
                </a:lnTo>
                <a:lnTo>
                  <a:pt x="439" y="672"/>
                </a:lnTo>
                <a:lnTo>
                  <a:pt x="438" y="672"/>
                </a:lnTo>
                <a:lnTo>
                  <a:pt x="437" y="672"/>
                </a:lnTo>
                <a:lnTo>
                  <a:pt x="436" y="672"/>
                </a:lnTo>
                <a:lnTo>
                  <a:pt x="435" y="672"/>
                </a:lnTo>
                <a:lnTo>
                  <a:pt x="434" y="672"/>
                </a:lnTo>
                <a:lnTo>
                  <a:pt x="434" y="673"/>
                </a:lnTo>
                <a:lnTo>
                  <a:pt x="435" y="673"/>
                </a:lnTo>
                <a:lnTo>
                  <a:pt x="435" y="674"/>
                </a:lnTo>
                <a:lnTo>
                  <a:pt x="435" y="675"/>
                </a:lnTo>
                <a:lnTo>
                  <a:pt x="436" y="676"/>
                </a:lnTo>
                <a:lnTo>
                  <a:pt x="436" y="676"/>
                </a:lnTo>
                <a:lnTo>
                  <a:pt x="436" y="677"/>
                </a:lnTo>
                <a:lnTo>
                  <a:pt x="436" y="678"/>
                </a:lnTo>
                <a:lnTo>
                  <a:pt x="436" y="679"/>
                </a:lnTo>
                <a:lnTo>
                  <a:pt x="436" y="680"/>
                </a:lnTo>
                <a:lnTo>
                  <a:pt x="436" y="681"/>
                </a:lnTo>
                <a:lnTo>
                  <a:pt x="436" y="682"/>
                </a:lnTo>
                <a:lnTo>
                  <a:pt x="436" y="683"/>
                </a:lnTo>
                <a:lnTo>
                  <a:pt x="436" y="684"/>
                </a:lnTo>
                <a:lnTo>
                  <a:pt x="436" y="685"/>
                </a:lnTo>
                <a:lnTo>
                  <a:pt x="435" y="685"/>
                </a:lnTo>
                <a:lnTo>
                  <a:pt x="434" y="685"/>
                </a:lnTo>
                <a:lnTo>
                  <a:pt x="434" y="686"/>
                </a:lnTo>
                <a:close/>
                <a:moveTo>
                  <a:pt x="849" y="441"/>
                </a:moveTo>
                <a:lnTo>
                  <a:pt x="849" y="441"/>
                </a:lnTo>
                <a:lnTo>
                  <a:pt x="849" y="442"/>
                </a:lnTo>
                <a:lnTo>
                  <a:pt x="849" y="443"/>
                </a:lnTo>
                <a:lnTo>
                  <a:pt x="851" y="446"/>
                </a:lnTo>
                <a:lnTo>
                  <a:pt x="851" y="447"/>
                </a:lnTo>
                <a:lnTo>
                  <a:pt x="853" y="449"/>
                </a:lnTo>
                <a:lnTo>
                  <a:pt x="856" y="454"/>
                </a:lnTo>
                <a:lnTo>
                  <a:pt x="858" y="458"/>
                </a:lnTo>
                <a:lnTo>
                  <a:pt x="861" y="464"/>
                </a:lnTo>
                <a:lnTo>
                  <a:pt x="861" y="465"/>
                </a:lnTo>
                <a:lnTo>
                  <a:pt x="862" y="466"/>
                </a:lnTo>
                <a:lnTo>
                  <a:pt x="866" y="472"/>
                </a:lnTo>
                <a:lnTo>
                  <a:pt x="866" y="472"/>
                </a:lnTo>
                <a:lnTo>
                  <a:pt x="866" y="473"/>
                </a:lnTo>
                <a:lnTo>
                  <a:pt x="867" y="475"/>
                </a:lnTo>
                <a:lnTo>
                  <a:pt x="869" y="476"/>
                </a:lnTo>
                <a:lnTo>
                  <a:pt x="871" y="478"/>
                </a:lnTo>
                <a:lnTo>
                  <a:pt x="872" y="479"/>
                </a:lnTo>
                <a:lnTo>
                  <a:pt x="872" y="479"/>
                </a:lnTo>
                <a:lnTo>
                  <a:pt x="873" y="479"/>
                </a:lnTo>
                <a:lnTo>
                  <a:pt x="873" y="480"/>
                </a:lnTo>
                <a:lnTo>
                  <a:pt x="873" y="479"/>
                </a:lnTo>
                <a:lnTo>
                  <a:pt x="874" y="479"/>
                </a:lnTo>
                <a:lnTo>
                  <a:pt x="877" y="477"/>
                </a:lnTo>
                <a:lnTo>
                  <a:pt x="876" y="476"/>
                </a:lnTo>
                <a:lnTo>
                  <a:pt x="875" y="474"/>
                </a:lnTo>
                <a:lnTo>
                  <a:pt x="877" y="474"/>
                </a:lnTo>
                <a:lnTo>
                  <a:pt x="886" y="474"/>
                </a:lnTo>
                <a:lnTo>
                  <a:pt x="888" y="473"/>
                </a:lnTo>
                <a:lnTo>
                  <a:pt x="887" y="472"/>
                </a:lnTo>
                <a:lnTo>
                  <a:pt x="887" y="472"/>
                </a:lnTo>
                <a:lnTo>
                  <a:pt x="886" y="471"/>
                </a:lnTo>
                <a:lnTo>
                  <a:pt x="885" y="470"/>
                </a:lnTo>
                <a:lnTo>
                  <a:pt x="884" y="469"/>
                </a:lnTo>
                <a:lnTo>
                  <a:pt x="884" y="469"/>
                </a:lnTo>
                <a:lnTo>
                  <a:pt x="884" y="468"/>
                </a:lnTo>
                <a:lnTo>
                  <a:pt x="883" y="467"/>
                </a:lnTo>
                <a:lnTo>
                  <a:pt x="875" y="467"/>
                </a:lnTo>
                <a:lnTo>
                  <a:pt x="872" y="466"/>
                </a:lnTo>
                <a:lnTo>
                  <a:pt x="872" y="466"/>
                </a:lnTo>
                <a:lnTo>
                  <a:pt x="883" y="466"/>
                </a:lnTo>
                <a:lnTo>
                  <a:pt x="882" y="465"/>
                </a:lnTo>
                <a:lnTo>
                  <a:pt x="881" y="464"/>
                </a:lnTo>
                <a:lnTo>
                  <a:pt x="881" y="463"/>
                </a:lnTo>
                <a:lnTo>
                  <a:pt x="879" y="461"/>
                </a:lnTo>
                <a:lnTo>
                  <a:pt x="879" y="460"/>
                </a:lnTo>
                <a:lnTo>
                  <a:pt x="878" y="460"/>
                </a:lnTo>
                <a:lnTo>
                  <a:pt x="876" y="457"/>
                </a:lnTo>
                <a:lnTo>
                  <a:pt x="876" y="456"/>
                </a:lnTo>
                <a:lnTo>
                  <a:pt x="875" y="455"/>
                </a:lnTo>
                <a:lnTo>
                  <a:pt x="874" y="454"/>
                </a:lnTo>
                <a:lnTo>
                  <a:pt x="873" y="452"/>
                </a:lnTo>
                <a:lnTo>
                  <a:pt x="877" y="450"/>
                </a:lnTo>
                <a:lnTo>
                  <a:pt x="878" y="451"/>
                </a:lnTo>
                <a:lnTo>
                  <a:pt x="879" y="452"/>
                </a:lnTo>
                <a:lnTo>
                  <a:pt x="877" y="453"/>
                </a:lnTo>
                <a:lnTo>
                  <a:pt x="876" y="454"/>
                </a:lnTo>
                <a:lnTo>
                  <a:pt x="877" y="455"/>
                </a:lnTo>
                <a:lnTo>
                  <a:pt x="878" y="456"/>
                </a:lnTo>
                <a:lnTo>
                  <a:pt x="877" y="457"/>
                </a:lnTo>
                <a:lnTo>
                  <a:pt x="878" y="459"/>
                </a:lnTo>
                <a:lnTo>
                  <a:pt x="879" y="459"/>
                </a:lnTo>
                <a:lnTo>
                  <a:pt x="884" y="456"/>
                </a:lnTo>
                <a:lnTo>
                  <a:pt x="891" y="452"/>
                </a:lnTo>
                <a:lnTo>
                  <a:pt x="892" y="453"/>
                </a:lnTo>
                <a:lnTo>
                  <a:pt x="892" y="454"/>
                </a:lnTo>
                <a:lnTo>
                  <a:pt x="893" y="456"/>
                </a:lnTo>
                <a:lnTo>
                  <a:pt x="895" y="455"/>
                </a:lnTo>
                <a:lnTo>
                  <a:pt x="896" y="454"/>
                </a:lnTo>
                <a:lnTo>
                  <a:pt x="898" y="458"/>
                </a:lnTo>
                <a:lnTo>
                  <a:pt x="897" y="458"/>
                </a:lnTo>
                <a:lnTo>
                  <a:pt x="896" y="459"/>
                </a:lnTo>
                <a:lnTo>
                  <a:pt x="890" y="462"/>
                </a:lnTo>
                <a:lnTo>
                  <a:pt x="889" y="462"/>
                </a:lnTo>
                <a:lnTo>
                  <a:pt x="888" y="462"/>
                </a:lnTo>
                <a:lnTo>
                  <a:pt x="887" y="463"/>
                </a:lnTo>
                <a:lnTo>
                  <a:pt x="886" y="464"/>
                </a:lnTo>
                <a:lnTo>
                  <a:pt x="887" y="465"/>
                </a:lnTo>
                <a:lnTo>
                  <a:pt x="887" y="466"/>
                </a:lnTo>
                <a:lnTo>
                  <a:pt x="888" y="466"/>
                </a:lnTo>
                <a:lnTo>
                  <a:pt x="888" y="467"/>
                </a:lnTo>
                <a:lnTo>
                  <a:pt x="889" y="468"/>
                </a:lnTo>
                <a:lnTo>
                  <a:pt x="888" y="468"/>
                </a:lnTo>
                <a:lnTo>
                  <a:pt x="888" y="467"/>
                </a:lnTo>
                <a:lnTo>
                  <a:pt x="887" y="467"/>
                </a:lnTo>
                <a:lnTo>
                  <a:pt x="886" y="467"/>
                </a:lnTo>
                <a:lnTo>
                  <a:pt x="885" y="467"/>
                </a:lnTo>
                <a:lnTo>
                  <a:pt x="884" y="467"/>
                </a:lnTo>
                <a:lnTo>
                  <a:pt x="884" y="467"/>
                </a:lnTo>
                <a:lnTo>
                  <a:pt x="884" y="468"/>
                </a:lnTo>
                <a:lnTo>
                  <a:pt x="885" y="469"/>
                </a:lnTo>
                <a:lnTo>
                  <a:pt x="886" y="471"/>
                </a:lnTo>
                <a:lnTo>
                  <a:pt x="887" y="472"/>
                </a:lnTo>
                <a:lnTo>
                  <a:pt x="888" y="472"/>
                </a:lnTo>
                <a:lnTo>
                  <a:pt x="888" y="473"/>
                </a:lnTo>
                <a:lnTo>
                  <a:pt x="890" y="475"/>
                </a:lnTo>
                <a:lnTo>
                  <a:pt x="892" y="477"/>
                </a:lnTo>
                <a:lnTo>
                  <a:pt x="892" y="478"/>
                </a:lnTo>
                <a:lnTo>
                  <a:pt x="892" y="479"/>
                </a:lnTo>
                <a:lnTo>
                  <a:pt x="892" y="480"/>
                </a:lnTo>
                <a:lnTo>
                  <a:pt x="892" y="485"/>
                </a:lnTo>
                <a:lnTo>
                  <a:pt x="892" y="487"/>
                </a:lnTo>
                <a:lnTo>
                  <a:pt x="892" y="488"/>
                </a:lnTo>
                <a:lnTo>
                  <a:pt x="891" y="488"/>
                </a:lnTo>
                <a:lnTo>
                  <a:pt x="891" y="489"/>
                </a:lnTo>
                <a:lnTo>
                  <a:pt x="890" y="490"/>
                </a:lnTo>
                <a:lnTo>
                  <a:pt x="890" y="489"/>
                </a:lnTo>
                <a:lnTo>
                  <a:pt x="888" y="490"/>
                </a:lnTo>
                <a:lnTo>
                  <a:pt x="888" y="491"/>
                </a:lnTo>
                <a:lnTo>
                  <a:pt x="889" y="491"/>
                </a:lnTo>
                <a:lnTo>
                  <a:pt x="889" y="492"/>
                </a:lnTo>
                <a:lnTo>
                  <a:pt x="890" y="492"/>
                </a:lnTo>
                <a:lnTo>
                  <a:pt x="891" y="493"/>
                </a:lnTo>
                <a:lnTo>
                  <a:pt x="892" y="494"/>
                </a:lnTo>
                <a:lnTo>
                  <a:pt x="893" y="494"/>
                </a:lnTo>
                <a:lnTo>
                  <a:pt x="893" y="495"/>
                </a:lnTo>
                <a:lnTo>
                  <a:pt x="894" y="495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7" y="496"/>
                </a:lnTo>
                <a:lnTo>
                  <a:pt x="899" y="496"/>
                </a:lnTo>
                <a:lnTo>
                  <a:pt x="901" y="496"/>
                </a:lnTo>
                <a:lnTo>
                  <a:pt x="902" y="496"/>
                </a:lnTo>
                <a:lnTo>
                  <a:pt x="906" y="496"/>
                </a:lnTo>
                <a:lnTo>
                  <a:pt x="911" y="496"/>
                </a:lnTo>
                <a:lnTo>
                  <a:pt x="912" y="496"/>
                </a:lnTo>
                <a:lnTo>
                  <a:pt x="914" y="496"/>
                </a:lnTo>
                <a:lnTo>
                  <a:pt x="915" y="496"/>
                </a:lnTo>
                <a:lnTo>
                  <a:pt x="916" y="496"/>
                </a:lnTo>
                <a:lnTo>
                  <a:pt x="918" y="496"/>
                </a:lnTo>
                <a:lnTo>
                  <a:pt x="918" y="497"/>
                </a:lnTo>
                <a:lnTo>
                  <a:pt x="918" y="498"/>
                </a:lnTo>
                <a:lnTo>
                  <a:pt x="916" y="499"/>
                </a:lnTo>
                <a:lnTo>
                  <a:pt x="916" y="500"/>
                </a:lnTo>
                <a:lnTo>
                  <a:pt x="918" y="499"/>
                </a:lnTo>
                <a:lnTo>
                  <a:pt x="918" y="500"/>
                </a:lnTo>
                <a:lnTo>
                  <a:pt x="918" y="501"/>
                </a:lnTo>
                <a:lnTo>
                  <a:pt x="920" y="501"/>
                </a:lnTo>
                <a:lnTo>
                  <a:pt x="920" y="501"/>
                </a:lnTo>
                <a:lnTo>
                  <a:pt x="920" y="500"/>
                </a:lnTo>
                <a:lnTo>
                  <a:pt x="922" y="500"/>
                </a:lnTo>
                <a:lnTo>
                  <a:pt x="924" y="500"/>
                </a:lnTo>
                <a:lnTo>
                  <a:pt x="925" y="500"/>
                </a:lnTo>
                <a:lnTo>
                  <a:pt x="926" y="500"/>
                </a:lnTo>
                <a:lnTo>
                  <a:pt x="928" y="500"/>
                </a:lnTo>
                <a:lnTo>
                  <a:pt x="930" y="499"/>
                </a:lnTo>
                <a:lnTo>
                  <a:pt x="931" y="499"/>
                </a:lnTo>
                <a:lnTo>
                  <a:pt x="931" y="498"/>
                </a:lnTo>
                <a:lnTo>
                  <a:pt x="931" y="497"/>
                </a:lnTo>
                <a:lnTo>
                  <a:pt x="931" y="496"/>
                </a:lnTo>
                <a:lnTo>
                  <a:pt x="931" y="496"/>
                </a:lnTo>
                <a:lnTo>
                  <a:pt x="933" y="496"/>
                </a:lnTo>
                <a:lnTo>
                  <a:pt x="934" y="496"/>
                </a:lnTo>
                <a:lnTo>
                  <a:pt x="934" y="498"/>
                </a:lnTo>
                <a:lnTo>
                  <a:pt x="934" y="500"/>
                </a:lnTo>
                <a:lnTo>
                  <a:pt x="934" y="501"/>
                </a:lnTo>
                <a:lnTo>
                  <a:pt x="934" y="502"/>
                </a:lnTo>
                <a:lnTo>
                  <a:pt x="934" y="503"/>
                </a:lnTo>
                <a:lnTo>
                  <a:pt x="934" y="504"/>
                </a:lnTo>
                <a:lnTo>
                  <a:pt x="935" y="504"/>
                </a:lnTo>
                <a:lnTo>
                  <a:pt x="935" y="505"/>
                </a:lnTo>
                <a:lnTo>
                  <a:pt x="935" y="506"/>
                </a:lnTo>
                <a:lnTo>
                  <a:pt x="936" y="506"/>
                </a:lnTo>
                <a:lnTo>
                  <a:pt x="936" y="507"/>
                </a:lnTo>
                <a:lnTo>
                  <a:pt x="937" y="508"/>
                </a:lnTo>
                <a:lnTo>
                  <a:pt x="938" y="508"/>
                </a:lnTo>
                <a:lnTo>
                  <a:pt x="939" y="509"/>
                </a:lnTo>
                <a:lnTo>
                  <a:pt x="939" y="510"/>
                </a:lnTo>
                <a:lnTo>
                  <a:pt x="943" y="512"/>
                </a:lnTo>
                <a:lnTo>
                  <a:pt x="944" y="514"/>
                </a:lnTo>
                <a:lnTo>
                  <a:pt x="945" y="514"/>
                </a:lnTo>
                <a:lnTo>
                  <a:pt x="945" y="515"/>
                </a:lnTo>
                <a:lnTo>
                  <a:pt x="946" y="515"/>
                </a:lnTo>
                <a:lnTo>
                  <a:pt x="946" y="516"/>
                </a:lnTo>
                <a:lnTo>
                  <a:pt x="947" y="516"/>
                </a:lnTo>
                <a:lnTo>
                  <a:pt x="947" y="515"/>
                </a:lnTo>
                <a:lnTo>
                  <a:pt x="948" y="515"/>
                </a:lnTo>
                <a:lnTo>
                  <a:pt x="949" y="515"/>
                </a:lnTo>
                <a:lnTo>
                  <a:pt x="949" y="516"/>
                </a:lnTo>
                <a:lnTo>
                  <a:pt x="949" y="517"/>
                </a:lnTo>
                <a:lnTo>
                  <a:pt x="950" y="517"/>
                </a:lnTo>
                <a:lnTo>
                  <a:pt x="950" y="518"/>
                </a:lnTo>
                <a:lnTo>
                  <a:pt x="950" y="519"/>
                </a:lnTo>
                <a:lnTo>
                  <a:pt x="951" y="520"/>
                </a:lnTo>
                <a:lnTo>
                  <a:pt x="951" y="520"/>
                </a:lnTo>
                <a:lnTo>
                  <a:pt x="951" y="521"/>
                </a:lnTo>
                <a:lnTo>
                  <a:pt x="951" y="522"/>
                </a:lnTo>
                <a:lnTo>
                  <a:pt x="951" y="523"/>
                </a:lnTo>
                <a:lnTo>
                  <a:pt x="951" y="524"/>
                </a:lnTo>
                <a:lnTo>
                  <a:pt x="951" y="523"/>
                </a:lnTo>
                <a:lnTo>
                  <a:pt x="950" y="523"/>
                </a:lnTo>
                <a:lnTo>
                  <a:pt x="949" y="523"/>
                </a:lnTo>
                <a:lnTo>
                  <a:pt x="949" y="524"/>
                </a:lnTo>
                <a:lnTo>
                  <a:pt x="949" y="525"/>
                </a:lnTo>
                <a:lnTo>
                  <a:pt x="948" y="525"/>
                </a:lnTo>
                <a:lnTo>
                  <a:pt x="948" y="526"/>
                </a:lnTo>
                <a:lnTo>
                  <a:pt x="948" y="527"/>
                </a:lnTo>
                <a:lnTo>
                  <a:pt x="948" y="528"/>
                </a:lnTo>
                <a:lnTo>
                  <a:pt x="947" y="528"/>
                </a:lnTo>
                <a:lnTo>
                  <a:pt x="947" y="529"/>
                </a:lnTo>
                <a:lnTo>
                  <a:pt x="946" y="530"/>
                </a:lnTo>
                <a:lnTo>
                  <a:pt x="950" y="532"/>
                </a:lnTo>
                <a:lnTo>
                  <a:pt x="951" y="532"/>
                </a:lnTo>
                <a:lnTo>
                  <a:pt x="951" y="533"/>
                </a:lnTo>
                <a:lnTo>
                  <a:pt x="952" y="533"/>
                </a:lnTo>
                <a:lnTo>
                  <a:pt x="951" y="533"/>
                </a:lnTo>
                <a:lnTo>
                  <a:pt x="951" y="534"/>
                </a:lnTo>
                <a:lnTo>
                  <a:pt x="952" y="534"/>
                </a:lnTo>
                <a:lnTo>
                  <a:pt x="953" y="535"/>
                </a:lnTo>
                <a:lnTo>
                  <a:pt x="954" y="535"/>
                </a:lnTo>
                <a:lnTo>
                  <a:pt x="954" y="536"/>
                </a:lnTo>
                <a:lnTo>
                  <a:pt x="953" y="537"/>
                </a:lnTo>
                <a:lnTo>
                  <a:pt x="954" y="538"/>
                </a:lnTo>
                <a:lnTo>
                  <a:pt x="955" y="538"/>
                </a:lnTo>
                <a:lnTo>
                  <a:pt x="956" y="538"/>
                </a:lnTo>
                <a:lnTo>
                  <a:pt x="956" y="539"/>
                </a:lnTo>
                <a:lnTo>
                  <a:pt x="956" y="539"/>
                </a:lnTo>
                <a:lnTo>
                  <a:pt x="956" y="540"/>
                </a:lnTo>
                <a:lnTo>
                  <a:pt x="957" y="540"/>
                </a:lnTo>
                <a:lnTo>
                  <a:pt x="958" y="540"/>
                </a:lnTo>
                <a:lnTo>
                  <a:pt x="958" y="541"/>
                </a:lnTo>
                <a:lnTo>
                  <a:pt x="959" y="541"/>
                </a:lnTo>
                <a:lnTo>
                  <a:pt x="960" y="542"/>
                </a:lnTo>
                <a:lnTo>
                  <a:pt x="961" y="542"/>
                </a:lnTo>
                <a:lnTo>
                  <a:pt x="961" y="543"/>
                </a:lnTo>
                <a:lnTo>
                  <a:pt x="962" y="543"/>
                </a:lnTo>
                <a:lnTo>
                  <a:pt x="963" y="543"/>
                </a:lnTo>
                <a:lnTo>
                  <a:pt x="963" y="544"/>
                </a:lnTo>
                <a:lnTo>
                  <a:pt x="964" y="544"/>
                </a:lnTo>
                <a:lnTo>
                  <a:pt x="964" y="544"/>
                </a:lnTo>
                <a:lnTo>
                  <a:pt x="965" y="544"/>
                </a:lnTo>
                <a:lnTo>
                  <a:pt x="966" y="544"/>
                </a:lnTo>
                <a:lnTo>
                  <a:pt x="966" y="545"/>
                </a:lnTo>
                <a:lnTo>
                  <a:pt x="965" y="545"/>
                </a:lnTo>
                <a:lnTo>
                  <a:pt x="965" y="546"/>
                </a:lnTo>
                <a:lnTo>
                  <a:pt x="964" y="546"/>
                </a:lnTo>
                <a:lnTo>
                  <a:pt x="965" y="547"/>
                </a:lnTo>
                <a:lnTo>
                  <a:pt x="966" y="548"/>
                </a:lnTo>
                <a:lnTo>
                  <a:pt x="967" y="548"/>
                </a:lnTo>
                <a:lnTo>
                  <a:pt x="968" y="548"/>
                </a:lnTo>
                <a:lnTo>
                  <a:pt x="968" y="548"/>
                </a:lnTo>
                <a:lnTo>
                  <a:pt x="969" y="548"/>
                </a:lnTo>
                <a:lnTo>
                  <a:pt x="970" y="548"/>
                </a:lnTo>
                <a:lnTo>
                  <a:pt x="971" y="548"/>
                </a:lnTo>
                <a:lnTo>
                  <a:pt x="972" y="548"/>
                </a:lnTo>
                <a:lnTo>
                  <a:pt x="973" y="548"/>
                </a:lnTo>
                <a:lnTo>
                  <a:pt x="974" y="548"/>
                </a:lnTo>
                <a:lnTo>
                  <a:pt x="975" y="548"/>
                </a:lnTo>
                <a:lnTo>
                  <a:pt x="975" y="547"/>
                </a:lnTo>
                <a:lnTo>
                  <a:pt x="975" y="546"/>
                </a:lnTo>
                <a:lnTo>
                  <a:pt x="975" y="545"/>
                </a:lnTo>
                <a:lnTo>
                  <a:pt x="974" y="544"/>
                </a:lnTo>
                <a:lnTo>
                  <a:pt x="974" y="544"/>
                </a:lnTo>
                <a:lnTo>
                  <a:pt x="973" y="543"/>
                </a:lnTo>
                <a:lnTo>
                  <a:pt x="973" y="542"/>
                </a:lnTo>
                <a:lnTo>
                  <a:pt x="972" y="542"/>
                </a:lnTo>
                <a:lnTo>
                  <a:pt x="972" y="541"/>
                </a:lnTo>
                <a:lnTo>
                  <a:pt x="972" y="540"/>
                </a:lnTo>
                <a:lnTo>
                  <a:pt x="971" y="540"/>
                </a:lnTo>
                <a:lnTo>
                  <a:pt x="971" y="539"/>
                </a:lnTo>
                <a:lnTo>
                  <a:pt x="971" y="538"/>
                </a:lnTo>
                <a:lnTo>
                  <a:pt x="971" y="537"/>
                </a:lnTo>
                <a:lnTo>
                  <a:pt x="971" y="536"/>
                </a:lnTo>
                <a:lnTo>
                  <a:pt x="971" y="535"/>
                </a:lnTo>
                <a:lnTo>
                  <a:pt x="971" y="534"/>
                </a:lnTo>
                <a:lnTo>
                  <a:pt x="971" y="533"/>
                </a:lnTo>
                <a:lnTo>
                  <a:pt x="971" y="532"/>
                </a:lnTo>
                <a:lnTo>
                  <a:pt x="972" y="532"/>
                </a:lnTo>
                <a:lnTo>
                  <a:pt x="973" y="532"/>
                </a:lnTo>
                <a:lnTo>
                  <a:pt x="974" y="532"/>
                </a:lnTo>
                <a:lnTo>
                  <a:pt x="975" y="532"/>
                </a:lnTo>
                <a:lnTo>
                  <a:pt x="976" y="532"/>
                </a:lnTo>
                <a:lnTo>
                  <a:pt x="977" y="532"/>
                </a:lnTo>
                <a:lnTo>
                  <a:pt x="977" y="533"/>
                </a:lnTo>
                <a:lnTo>
                  <a:pt x="977" y="534"/>
                </a:lnTo>
                <a:lnTo>
                  <a:pt x="977" y="535"/>
                </a:lnTo>
                <a:lnTo>
                  <a:pt x="971" y="535"/>
                </a:lnTo>
                <a:lnTo>
                  <a:pt x="971" y="536"/>
                </a:lnTo>
                <a:lnTo>
                  <a:pt x="971" y="537"/>
                </a:lnTo>
                <a:lnTo>
                  <a:pt x="972" y="537"/>
                </a:lnTo>
                <a:lnTo>
                  <a:pt x="972" y="538"/>
                </a:lnTo>
                <a:lnTo>
                  <a:pt x="972" y="539"/>
                </a:lnTo>
                <a:lnTo>
                  <a:pt x="972" y="540"/>
                </a:lnTo>
                <a:lnTo>
                  <a:pt x="973" y="541"/>
                </a:lnTo>
                <a:lnTo>
                  <a:pt x="973" y="542"/>
                </a:lnTo>
                <a:lnTo>
                  <a:pt x="974" y="543"/>
                </a:lnTo>
                <a:lnTo>
                  <a:pt x="975" y="544"/>
                </a:lnTo>
                <a:lnTo>
                  <a:pt x="976" y="546"/>
                </a:lnTo>
                <a:lnTo>
                  <a:pt x="976" y="547"/>
                </a:lnTo>
                <a:lnTo>
                  <a:pt x="976" y="548"/>
                </a:lnTo>
                <a:lnTo>
                  <a:pt x="976" y="550"/>
                </a:lnTo>
                <a:lnTo>
                  <a:pt x="977" y="550"/>
                </a:lnTo>
                <a:lnTo>
                  <a:pt x="979" y="550"/>
                </a:lnTo>
                <a:lnTo>
                  <a:pt x="980" y="550"/>
                </a:lnTo>
                <a:lnTo>
                  <a:pt x="980" y="550"/>
                </a:lnTo>
                <a:lnTo>
                  <a:pt x="982" y="551"/>
                </a:lnTo>
                <a:lnTo>
                  <a:pt x="983" y="552"/>
                </a:lnTo>
                <a:lnTo>
                  <a:pt x="984" y="552"/>
                </a:lnTo>
                <a:lnTo>
                  <a:pt x="985" y="553"/>
                </a:lnTo>
                <a:lnTo>
                  <a:pt x="986" y="553"/>
                </a:lnTo>
                <a:lnTo>
                  <a:pt x="986" y="554"/>
                </a:lnTo>
                <a:lnTo>
                  <a:pt x="986" y="556"/>
                </a:lnTo>
                <a:lnTo>
                  <a:pt x="986" y="556"/>
                </a:lnTo>
                <a:lnTo>
                  <a:pt x="985" y="556"/>
                </a:lnTo>
                <a:lnTo>
                  <a:pt x="984" y="556"/>
                </a:lnTo>
                <a:lnTo>
                  <a:pt x="982" y="556"/>
                </a:lnTo>
                <a:lnTo>
                  <a:pt x="980" y="556"/>
                </a:lnTo>
                <a:lnTo>
                  <a:pt x="980" y="556"/>
                </a:lnTo>
                <a:lnTo>
                  <a:pt x="979" y="556"/>
                </a:lnTo>
                <a:lnTo>
                  <a:pt x="978" y="556"/>
                </a:lnTo>
                <a:lnTo>
                  <a:pt x="977" y="556"/>
                </a:lnTo>
                <a:lnTo>
                  <a:pt x="974" y="556"/>
                </a:lnTo>
                <a:lnTo>
                  <a:pt x="973" y="556"/>
                </a:lnTo>
                <a:lnTo>
                  <a:pt x="974" y="557"/>
                </a:lnTo>
                <a:lnTo>
                  <a:pt x="972" y="557"/>
                </a:lnTo>
                <a:lnTo>
                  <a:pt x="972" y="556"/>
                </a:lnTo>
                <a:lnTo>
                  <a:pt x="972" y="556"/>
                </a:lnTo>
                <a:lnTo>
                  <a:pt x="973" y="555"/>
                </a:lnTo>
                <a:lnTo>
                  <a:pt x="968" y="550"/>
                </a:lnTo>
                <a:lnTo>
                  <a:pt x="966" y="551"/>
                </a:lnTo>
                <a:lnTo>
                  <a:pt x="961" y="552"/>
                </a:lnTo>
                <a:lnTo>
                  <a:pt x="960" y="552"/>
                </a:lnTo>
                <a:lnTo>
                  <a:pt x="959" y="552"/>
                </a:lnTo>
                <a:lnTo>
                  <a:pt x="958" y="552"/>
                </a:lnTo>
                <a:lnTo>
                  <a:pt x="957" y="552"/>
                </a:lnTo>
                <a:lnTo>
                  <a:pt x="956" y="552"/>
                </a:lnTo>
                <a:lnTo>
                  <a:pt x="956" y="551"/>
                </a:lnTo>
                <a:lnTo>
                  <a:pt x="956" y="550"/>
                </a:lnTo>
                <a:lnTo>
                  <a:pt x="956" y="549"/>
                </a:lnTo>
                <a:lnTo>
                  <a:pt x="956" y="548"/>
                </a:lnTo>
                <a:lnTo>
                  <a:pt x="956" y="547"/>
                </a:lnTo>
                <a:lnTo>
                  <a:pt x="956" y="546"/>
                </a:lnTo>
                <a:lnTo>
                  <a:pt x="956" y="545"/>
                </a:lnTo>
                <a:lnTo>
                  <a:pt x="955" y="545"/>
                </a:lnTo>
                <a:lnTo>
                  <a:pt x="953" y="545"/>
                </a:lnTo>
                <a:lnTo>
                  <a:pt x="953" y="544"/>
                </a:lnTo>
                <a:lnTo>
                  <a:pt x="950" y="544"/>
                </a:lnTo>
                <a:lnTo>
                  <a:pt x="949" y="544"/>
                </a:lnTo>
                <a:lnTo>
                  <a:pt x="948" y="543"/>
                </a:lnTo>
                <a:lnTo>
                  <a:pt x="947" y="542"/>
                </a:lnTo>
                <a:lnTo>
                  <a:pt x="946" y="542"/>
                </a:lnTo>
                <a:lnTo>
                  <a:pt x="944" y="540"/>
                </a:lnTo>
                <a:lnTo>
                  <a:pt x="944" y="541"/>
                </a:lnTo>
                <a:lnTo>
                  <a:pt x="943" y="541"/>
                </a:lnTo>
                <a:lnTo>
                  <a:pt x="943" y="542"/>
                </a:lnTo>
                <a:lnTo>
                  <a:pt x="943" y="543"/>
                </a:lnTo>
                <a:lnTo>
                  <a:pt x="942" y="543"/>
                </a:lnTo>
                <a:lnTo>
                  <a:pt x="942" y="544"/>
                </a:lnTo>
                <a:lnTo>
                  <a:pt x="942" y="544"/>
                </a:lnTo>
                <a:lnTo>
                  <a:pt x="942" y="545"/>
                </a:lnTo>
                <a:lnTo>
                  <a:pt x="941" y="545"/>
                </a:lnTo>
                <a:lnTo>
                  <a:pt x="940" y="545"/>
                </a:lnTo>
                <a:lnTo>
                  <a:pt x="939" y="546"/>
                </a:lnTo>
                <a:lnTo>
                  <a:pt x="939" y="547"/>
                </a:lnTo>
                <a:lnTo>
                  <a:pt x="939" y="548"/>
                </a:lnTo>
                <a:lnTo>
                  <a:pt x="939" y="549"/>
                </a:lnTo>
                <a:lnTo>
                  <a:pt x="939" y="552"/>
                </a:lnTo>
                <a:lnTo>
                  <a:pt x="939" y="557"/>
                </a:lnTo>
                <a:lnTo>
                  <a:pt x="939" y="560"/>
                </a:lnTo>
                <a:lnTo>
                  <a:pt x="939" y="562"/>
                </a:lnTo>
                <a:lnTo>
                  <a:pt x="939" y="564"/>
                </a:lnTo>
                <a:lnTo>
                  <a:pt x="939" y="566"/>
                </a:lnTo>
                <a:lnTo>
                  <a:pt x="941" y="566"/>
                </a:lnTo>
                <a:lnTo>
                  <a:pt x="941" y="568"/>
                </a:lnTo>
                <a:lnTo>
                  <a:pt x="939" y="568"/>
                </a:lnTo>
                <a:lnTo>
                  <a:pt x="939" y="568"/>
                </a:lnTo>
                <a:lnTo>
                  <a:pt x="939" y="571"/>
                </a:lnTo>
                <a:lnTo>
                  <a:pt x="940" y="571"/>
                </a:lnTo>
                <a:lnTo>
                  <a:pt x="943" y="571"/>
                </a:lnTo>
                <a:lnTo>
                  <a:pt x="945" y="571"/>
                </a:lnTo>
                <a:lnTo>
                  <a:pt x="946" y="571"/>
                </a:lnTo>
                <a:lnTo>
                  <a:pt x="951" y="571"/>
                </a:lnTo>
                <a:lnTo>
                  <a:pt x="956" y="571"/>
                </a:lnTo>
                <a:lnTo>
                  <a:pt x="956" y="571"/>
                </a:lnTo>
                <a:lnTo>
                  <a:pt x="956" y="573"/>
                </a:lnTo>
                <a:lnTo>
                  <a:pt x="956" y="573"/>
                </a:lnTo>
                <a:lnTo>
                  <a:pt x="955" y="573"/>
                </a:lnTo>
                <a:lnTo>
                  <a:pt x="954" y="573"/>
                </a:lnTo>
                <a:lnTo>
                  <a:pt x="953" y="573"/>
                </a:lnTo>
                <a:lnTo>
                  <a:pt x="952" y="573"/>
                </a:lnTo>
                <a:lnTo>
                  <a:pt x="951" y="573"/>
                </a:lnTo>
                <a:lnTo>
                  <a:pt x="950" y="573"/>
                </a:lnTo>
                <a:lnTo>
                  <a:pt x="949" y="573"/>
                </a:lnTo>
                <a:lnTo>
                  <a:pt x="949" y="574"/>
                </a:lnTo>
                <a:lnTo>
                  <a:pt x="948" y="574"/>
                </a:lnTo>
                <a:lnTo>
                  <a:pt x="947" y="574"/>
                </a:lnTo>
                <a:lnTo>
                  <a:pt x="946" y="574"/>
                </a:lnTo>
                <a:lnTo>
                  <a:pt x="945" y="574"/>
                </a:lnTo>
                <a:lnTo>
                  <a:pt x="944" y="574"/>
                </a:lnTo>
                <a:lnTo>
                  <a:pt x="944" y="574"/>
                </a:lnTo>
                <a:lnTo>
                  <a:pt x="943" y="574"/>
                </a:lnTo>
                <a:lnTo>
                  <a:pt x="942" y="574"/>
                </a:lnTo>
                <a:lnTo>
                  <a:pt x="941" y="574"/>
                </a:lnTo>
                <a:lnTo>
                  <a:pt x="940" y="574"/>
                </a:lnTo>
                <a:lnTo>
                  <a:pt x="939" y="574"/>
                </a:lnTo>
                <a:lnTo>
                  <a:pt x="939" y="576"/>
                </a:lnTo>
                <a:lnTo>
                  <a:pt x="939" y="580"/>
                </a:lnTo>
                <a:lnTo>
                  <a:pt x="939" y="582"/>
                </a:lnTo>
                <a:lnTo>
                  <a:pt x="939" y="584"/>
                </a:lnTo>
                <a:lnTo>
                  <a:pt x="939" y="586"/>
                </a:lnTo>
                <a:lnTo>
                  <a:pt x="940" y="586"/>
                </a:lnTo>
                <a:lnTo>
                  <a:pt x="942" y="586"/>
                </a:lnTo>
                <a:lnTo>
                  <a:pt x="942" y="587"/>
                </a:lnTo>
                <a:lnTo>
                  <a:pt x="942" y="588"/>
                </a:lnTo>
                <a:lnTo>
                  <a:pt x="942" y="589"/>
                </a:lnTo>
                <a:lnTo>
                  <a:pt x="942" y="590"/>
                </a:lnTo>
                <a:lnTo>
                  <a:pt x="942" y="591"/>
                </a:lnTo>
                <a:lnTo>
                  <a:pt x="942" y="592"/>
                </a:lnTo>
                <a:lnTo>
                  <a:pt x="940" y="591"/>
                </a:lnTo>
                <a:lnTo>
                  <a:pt x="939" y="591"/>
                </a:lnTo>
                <a:lnTo>
                  <a:pt x="939" y="592"/>
                </a:lnTo>
                <a:lnTo>
                  <a:pt x="940" y="594"/>
                </a:lnTo>
                <a:lnTo>
                  <a:pt x="939" y="597"/>
                </a:lnTo>
                <a:lnTo>
                  <a:pt x="940" y="599"/>
                </a:lnTo>
                <a:lnTo>
                  <a:pt x="942" y="599"/>
                </a:lnTo>
                <a:lnTo>
                  <a:pt x="944" y="599"/>
                </a:lnTo>
                <a:lnTo>
                  <a:pt x="945" y="599"/>
                </a:lnTo>
                <a:lnTo>
                  <a:pt x="945" y="601"/>
                </a:lnTo>
                <a:lnTo>
                  <a:pt x="945" y="602"/>
                </a:lnTo>
                <a:lnTo>
                  <a:pt x="947" y="602"/>
                </a:lnTo>
                <a:lnTo>
                  <a:pt x="951" y="602"/>
                </a:lnTo>
                <a:lnTo>
                  <a:pt x="950" y="601"/>
                </a:lnTo>
                <a:lnTo>
                  <a:pt x="950" y="598"/>
                </a:lnTo>
                <a:lnTo>
                  <a:pt x="950" y="595"/>
                </a:lnTo>
                <a:lnTo>
                  <a:pt x="950" y="594"/>
                </a:lnTo>
                <a:lnTo>
                  <a:pt x="950" y="593"/>
                </a:lnTo>
                <a:lnTo>
                  <a:pt x="950" y="592"/>
                </a:lnTo>
                <a:lnTo>
                  <a:pt x="951" y="592"/>
                </a:lnTo>
                <a:lnTo>
                  <a:pt x="954" y="593"/>
                </a:lnTo>
                <a:lnTo>
                  <a:pt x="956" y="593"/>
                </a:lnTo>
                <a:lnTo>
                  <a:pt x="958" y="593"/>
                </a:lnTo>
                <a:lnTo>
                  <a:pt x="960" y="594"/>
                </a:lnTo>
                <a:lnTo>
                  <a:pt x="962" y="594"/>
                </a:lnTo>
                <a:lnTo>
                  <a:pt x="963" y="594"/>
                </a:lnTo>
                <a:lnTo>
                  <a:pt x="963" y="595"/>
                </a:lnTo>
                <a:lnTo>
                  <a:pt x="963" y="596"/>
                </a:lnTo>
                <a:lnTo>
                  <a:pt x="963" y="597"/>
                </a:lnTo>
                <a:lnTo>
                  <a:pt x="963" y="598"/>
                </a:lnTo>
                <a:lnTo>
                  <a:pt x="963" y="599"/>
                </a:lnTo>
                <a:lnTo>
                  <a:pt x="963" y="600"/>
                </a:lnTo>
                <a:lnTo>
                  <a:pt x="963" y="601"/>
                </a:lnTo>
                <a:lnTo>
                  <a:pt x="963" y="602"/>
                </a:lnTo>
                <a:lnTo>
                  <a:pt x="963" y="603"/>
                </a:lnTo>
                <a:lnTo>
                  <a:pt x="963" y="604"/>
                </a:lnTo>
                <a:lnTo>
                  <a:pt x="963" y="604"/>
                </a:lnTo>
                <a:lnTo>
                  <a:pt x="963" y="605"/>
                </a:lnTo>
                <a:lnTo>
                  <a:pt x="963" y="606"/>
                </a:lnTo>
                <a:lnTo>
                  <a:pt x="963" y="607"/>
                </a:lnTo>
                <a:lnTo>
                  <a:pt x="963" y="608"/>
                </a:lnTo>
                <a:lnTo>
                  <a:pt x="963" y="609"/>
                </a:lnTo>
                <a:lnTo>
                  <a:pt x="963" y="610"/>
                </a:lnTo>
                <a:lnTo>
                  <a:pt x="963" y="611"/>
                </a:lnTo>
                <a:lnTo>
                  <a:pt x="964" y="611"/>
                </a:lnTo>
                <a:lnTo>
                  <a:pt x="965" y="611"/>
                </a:lnTo>
                <a:lnTo>
                  <a:pt x="966" y="611"/>
                </a:lnTo>
                <a:lnTo>
                  <a:pt x="967" y="611"/>
                </a:lnTo>
                <a:lnTo>
                  <a:pt x="968" y="611"/>
                </a:lnTo>
                <a:lnTo>
                  <a:pt x="968" y="611"/>
                </a:lnTo>
                <a:lnTo>
                  <a:pt x="969" y="611"/>
                </a:lnTo>
                <a:lnTo>
                  <a:pt x="969" y="612"/>
                </a:lnTo>
                <a:lnTo>
                  <a:pt x="969" y="613"/>
                </a:lnTo>
                <a:lnTo>
                  <a:pt x="970" y="613"/>
                </a:lnTo>
                <a:lnTo>
                  <a:pt x="971" y="613"/>
                </a:lnTo>
                <a:lnTo>
                  <a:pt x="971" y="612"/>
                </a:lnTo>
                <a:lnTo>
                  <a:pt x="972" y="612"/>
                </a:lnTo>
                <a:lnTo>
                  <a:pt x="973" y="612"/>
                </a:lnTo>
                <a:lnTo>
                  <a:pt x="973" y="614"/>
                </a:lnTo>
                <a:lnTo>
                  <a:pt x="973" y="615"/>
                </a:lnTo>
                <a:lnTo>
                  <a:pt x="973" y="616"/>
                </a:lnTo>
                <a:lnTo>
                  <a:pt x="972" y="616"/>
                </a:lnTo>
                <a:lnTo>
                  <a:pt x="971" y="616"/>
                </a:lnTo>
                <a:lnTo>
                  <a:pt x="970" y="616"/>
                </a:lnTo>
                <a:lnTo>
                  <a:pt x="970" y="615"/>
                </a:lnTo>
                <a:lnTo>
                  <a:pt x="968" y="615"/>
                </a:lnTo>
                <a:lnTo>
                  <a:pt x="968" y="615"/>
                </a:lnTo>
                <a:lnTo>
                  <a:pt x="967" y="615"/>
                </a:lnTo>
                <a:lnTo>
                  <a:pt x="966" y="615"/>
                </a:lnTo>
                <a:lnTo>
                  <a:pt x="965" y="615"/>
                </a:lnTo>
                <a:lnTo>
                  <a:pt x="964" y="616"/>
                </a:lnTo>
                <a:lnTo>
                  <a:pt x="963" y="616"/>
                </a:lnTo>
                <a:lnTo>
                  <a:pt x="963" y="615"/>
                </a:lnTo>
                <a:lnTo>
                  <a:pt x="963" y="614"/>
                </a:lnTo>
                <a:lnTo>
                  <a:pt x="962" y="614"/>
                </a:lnTo>
                <a:lnTo>
                  <a:pt x="959" y="614"/>
                </a:lnTo>
                <a:lnTo>
                  <a:pt x="956" y="615"/>
                </a:lnTo>
                <a:lnTo>
                  <a:pt x="954" y="615"/>
                </a:lnTo>
                <a:lnTo>
                  <a:pt x="951" y="615"/>
                </a:lnTo>
                <a:lnTo>
                  <a:pt x="947" y="615"/>
                </a:lnTo>
                <a:lnTo>
                  <a:pt x="942" y="615"/>
                </a:lnTo>
                <a:lnTo>
                  <a:pt x="942" y="621"/>
                </a:lnTo>
                <a:lnTo>
                  <a:pt x="942" y="623"/>
                </a:lnTo>
                <a:lnTo>
                  <a:pt x="942" y="625"/>
                </a:lnTo>
                <a:lnTo>
                  <a:pt x="943" y="625"/>
                </a:lnTo>
                <a:lnTo>
                  <a:pt x="944" y="625"/>
                </a:lnTo>
                <a:lnTo>
                  <a:pt x="946" y="625"/>
                </a:lnTo>
                <a:lnTo>
                  <a:pt x="946" y="628"/>
                </a:lnTo>
                <a:lnTo>
                  <a:pt x="945" y="628"/>
                </a:lnTo>
                <a:lnTo>
                  <a:pt x="945" y="629"/>
                </a:lnTo>
                <a:lnTo>
                  <a:pt x="946" y="628"/>
                </a:lnTo>
                <a:lnTo>
                  <a:pt x="947" y="628"/>
                </a:lnTo>
                <a:lnTo>
                  <a:pt x="947" y="629"/>
                </a:lnTo>
                <a:lnTo>
                  <a:pt x="946" y="629"/>
                </a:lnTo>
                <a:lnTo>
                  <a:pt x="945" y="629"/>
                </a:lnTo>
                <a:lnTo>
                  <a:pt x="944" y="629"/>
                </a:lnTo>
                <a:lnTo>
                  <a:pt x="944" y="631"/>
                </a:lnTo>
                <a:lnTo>
                  <a:pt x="944" y="632"/>
                </a:lnTo>
                <a:lnTo>
                  <a:pt x="943" y="632"/>
                </a:lnTo>
                <a:lnTo>
                  <a:pt x="942" y="632"/>
                </a:lnTo>
                <a:lnTo>
                  <a:pt x="943" y="632"/>
                </a:lnTo>
                <a:lnTo>
                  <a:pt x="944" y="632"/>
                </a:lnTo>
                <a:lnTo>
                  <a:pt x="946" y="632"/>
                </a:lnTo>
                <a:lnTo>
                  <a:pt x="947" y="632"/>
                </a:lnTo>
                <a:lnTo>
                  <a:pt x="948" y="632"/>
                </a:lnTo>
                <a:lnTo>
                  <a:pt x="948" y="633"/>
                </a:lnTo>
                <a:lnTo>
                  <a:pt x="949" y="633"/>
                </a:lnTo>
                <a:lnTo>
                  <a:pt x="950" y="634"/>
                </a:lnTo>
                <a:lnTo>
                  <a:pt x="951" y="634"/>
                </a:lnTo>
                <a:lnTo>
                  <a:pt x="952" y="635"/>
                </a:lnTo>
                <a:lnTo>
                  <a:pt x="953" y="635"/>
                </a:lnTo>
                <a:lnTo>
                  <a:pt x="954" y="635"/>
                </a:lnTo>
                <a:lnTo>
                  <a:pt x="955" y="635"/>
                </a:lnTo>
                <a:lnTo>
                  <a:pt x="956" y="635"/>
                </a:lnTo>
                <a:lnTo>
                  <a:pt x="956" y="636"/>
                </a:lnTo>
                <a:lnTo>
                  <a:pt x="956" y="636"/>
                </a:lnTo>
                <a:lnTo>
                  <a:pt x="957" y="637"/>
                </a:lnTo>
                <a:lnTo>
                  <a:pt x="957" y="638"/>
                </a:lnTo>
                <a:lnTo>
                  <a:pt x="958" y="638"/>
                </a:lnTo>
                <a:lnTo>
                  <a:pt x="958" y="639"/>
                </a:lnTo>
                <a:lnTo>
                  <a:pt x="959" y="639"/>
                </a:lnTo>
                <a:lnTo>
                  <a:pt x="960" y="639"/>
                </a:lnTo>
                <a:lnTo>
                  <a:pt x="961" y="639"/>
                </a:lnTo>
                <a:lnTo>
                  <a:pt x="960" y="639"/>
                </a:lnTo>
                <a:lnTo>
                  <a:pt x="957" y="634"/>
                </a:lnTo>
                <a:lnTo>
                  <a:pt x="957" y="632"/>
                </a:lnTo>
                <a:lnTo>
                  <a:pt x="956" y="629"/>
                </a:lnTo>
                <a:lnTo>
                  <a:pt x="953" y="625"/>
                </a:lnTo>
                <a:lnTo>
                  <a:pt x="954" y="625"/>
                </a:lnTo>
                <a:lnTo>
                  <a:pt x="954" y="624"/>
                </a:lnTo>
                <a:lnTo>
                  <a:pt x="955" y="624"/>
                </a:lnTo>
                <a:lnTo>
                  <a:pt x="955" y="623"/>
                </a:lnTo>
                <a:lnTo>
                  <a:pt x="956" y="622"/>
                </a:lnTo>
                <a:lnTo>
                  <a:pt x="956" y="622"/>
                </a:lnTo>
                <a:lnTo>
                  <a:pt x="957" y="622"/>
                </a:lnTo>
                <a:lnTo>
                  <a:pt x="958" y="622"/>
                </a:lnTo>
                <a:lnTo>
                  <a:pt x="959" y="622"/>
                </a:lnTo>
                <a:lnTo>
                  <a:pt x="960" y="622"/>
                </a:lnTo>
                <a:lnTo>
                  <a:pt x="961" y="622"/>
                </a:lnTo>
                <a:lnTo>
                  <a:pt x="962" y="622"/>
                </a:lnTo>
                <a:lnTo>
                  <a:pt x="963" y="622"/>
                </a:lnTo>
                <a:lnTo>
                  <a:pt x="963" y="625"/>
                </a:lnTo>
                <a:lnTo>
                  <a:pt x="963" y="626"/>
                </a:lnTo>
                <a:lnTo>
                  <a:pt x="963" y="627"/>
                </a:lnTo>
                <a:lnTo>
                  <a:pt x="963" y="628"/>
                </a:lnTo>
                <a:lnTo>
                  <a:pt x="964" y="628"/>
                </a:lnTo>
                <a:lnTo>
                  <a:pt x="965" y="628"/>
                </a:lnTo>
                <a:lnTo>
                  <a:pt x="967" y="628"/>
                </a:lnTo>
                <a:lnTo>
                  <a:pt x="968" y="628"/>
                </a:lnTo>
                <a:lnTo>
                  <a:pt x="968" y="628"/>
                </a:lnTo>
                <a:lnTo>
                  <a:pt x="967" y="629"/>
                </a:lnTo>
                <a:lnTo>
                  <a:pt x="966" y="629"/>
                </a:lnTo>
                <a:lnTo>
                  <a:pt x="966" y="630"/>
                </a:lnTo>
                <a:lnTo>
                  <a:pt x="967" y="630"/>
                </a:lnTo>
                <a:lnTo>
                  <a:pt x="968" y="631"/>
                </a:lnTo>
                <a:lnTo>
                  <a:pt x="968" y="632"/>
                </a:lnTo>
                <a:lnTo>
                  <a:pt x="968" y="633"/>
                </a:lnTo>
                <a:lnTo>
                  <a:pt x="969" y="634"/>
                </a:lnTo>
                <a:lnTo>
                  <a:pt x="970" y="634"/>
                </a:lnTo>
                <a:lnTo>
                  <a:pt x="970" y="635"/>
                </a:lnTo>
                <a:lnTo>
                  <a:pt x="971" y="636"/>
                </a:lnTo>
                <a:lnTo>
                  <a:pt x="972" y="637"/>
                </a:lnTo>
                <a:lnTo>
                  <a:pt x="973" y="637"/>
                </a:lnTo>
                <a:lnTo>
                  <a:pt x="973" y="638"/>
                </a:lnTo>
                <a:lnTo>
                  <a:pt x="974" y="638"/>
                </a:lnTo>
                <a:lnTo>
                  <a:pt x="974" y="637"/>
                </a:lnTo>
                <a:lnTo>
                  <a:pt x="974" y="636"/>
                </a:lnTo>
                <a:lnTo>
                  <a:pt x="974" y="635"/>
                </a:lnTo>
                <a:lnTo>
                  <a:pt x="974" y="634"/>
                </a:lnTo>
                <a:lnTo>
                  <a:pt x="974" y="633"/>
                </a:lnTo>
                <a:lnTo>
                  <a:pt x="974" y="632"/>
                </a:lnTo>
                <a:lnTo>
                  <a:pt x="974" y="631"/>
                </a:lnTo>
                <a:lnTo>
                  <a:pt x="973" y="624"/>
                </a:lnTo>
                <a:lnTo>
                  <a:pt x="973" y="623"/>
                </a:lnTo>
                <a:lnTo>
                  <a:pt x="973" y="621"/>
                </a:lnTo>
                <a:lnTo>
                  <a:pt x="973" y="620"/>
                </a:lnTo>
                <a:lnTo>
                  <a:pt x="973" y="619"/>
                </a:lnTo>
                <a:lnTo>
                  <a:pt x="973" y="618"/>
                </a:lnTo>
                <a:lnTo>
                  <a:pt x="973" y="617"/>
                </a:lnTo>
                <a:lnTo>
                  <a:pt x="973" y="616"/>
                </a:lnTo>
                <a:lnTo>
                  <a:pt x="973" y="616"/>
                </a:lnTo>
                <a:lnTo>
                  <a:pt x="973" y="615"/>
                </a:lnTo>
                <a:lnTo>
                  <a:pt x="973" y="614"/>
                </a:lnTo>
                <a:lnTo>
                  <a:pt x="974" y="614"/>
                </a:lnTo>
                <a:lnTo>
                  <a:pt x="975" y="614"/>
                </a:lnTo>
                <a:lnTo>
                  <a:pt x="977" y="614"/>
                </a:lnTo>
                <a:lnTo>
                  <a:pt x="979" y="614"/>
                </a:lnTo>
                <a:lnTo>
                  <a:pt x="984" y="614"/>
                </a:lnTo>
                <a:lnTo>
                  <a:pt x="984" y="610"/>
                </a:lnTo>
                <a:lnTo>
                  <a:pt x="985" y="610"/>
                </a:lnTo>
                <a:lnTo>
                  <a:pt x="985" y="609"/>
                </a:lnTo>
                <a:lnTo>
                  <a:pt x="984" y="609"/>
                </a:lnTo>
                <a:lnTo>
                  <a:pt x="984" y="608"/>
                </a:lnTo>
                <a:lnTo>
                  <a:pt x="983" y="607"/>
                </a:lnTo>
                <a:lnTo>
                  <a:pt x="982" y="606"/>
                </a:lnTo>
                <a:lnTo>
                  <a:pt x="981" y="606"/>
                </a:lnTo>
                <a:lnTo>
                  <a:pt x="981" y="605"/>
                </a:lnTo>
                <a:lnTo>
                  <a:pt x="980" y="605"/>
                </a:lnTo>
                <a:lnTo>
                  <a:pt x="980" y="604"/>
                </a:lnTo>
                <a:lnTo>
                  <a:pt x="980" y="604"/>
                </a:lnTo>
                <a:lnTo>
                  <a:pt x="980" y="604"/>
                </a:lnTo>
                <a:lnTo>
                  <a:pt x="981" y="604"/>
                </a:lnTo>
                <a:lnTo>
                  <a:pt x="980" y="603"/>
                </a:lnTo>
                <a:lnTo>
                  <a:pt x="980" y="603"/>
                </a:lnTo>
                <a:lnTo>
                  <a:pt x="980" y="602"/>
                </a:lnTo>
                <a:lnTo>
                  <a:pt x="979" y="602"/>
                </a:lnTo>
                <a:lnTo>
                  <a:pt x="978" y="602"/>
                </a:lnTo>
                <a:lnTo>
                  <a:pt x="978" y="601"/>
                </a:lnTo>
                <a:lnTo>
                  <a:pt x="977" y="600"/>
                </a:lnTo>
                <a:lnTo>
                  <a:pt x="976" y="600"/>
                </a:lnTo>
                <a:lnTo>
                  <a:pt x="975" y="600"/>
                </a:lnTo>
                <a:lnTo>
                  <a:pt x="975" y="601"/>
                </a:lnTo>
                <a:lnTo>
                  <a:pt x="974" y="601"/>
                </a:lnTo>
                <a:lnTo>
                  <a:pt x="974" y="600"/>
                </a:lnTo>
                <a:lnTo>
                  <a:pt x="974" y="599"/>
                </a:lnTo>
                <a:lnTo>
                  <a:pt x="973" y="598"/>
                </a:lnTo>
                <a:lnTo>
                  <a:pt x="973" y="597"/>
                </a:lnTo>
                <a:lnTo>
                  <a:pt x="973" y="596"/>
                </a:lnTo>
                <a:lnTo>
                  <a:pt x="972" y="596"/>
                </a:lnTo>
                <a:lnTo>
                  <a:pt x="972" y="594"/>
                </a:lnTo>
                <a:lnTo>
                  <a:pt x="973" y="594"/>
                </a:lnTo>
                <a:lnTo>
                  <a:pt x="973" y="593"/>
                </a:lnTo>
                <a:lnTo>
                  <a:pt x="971" y="593"/>
                </a:lnTo>
                <a:lnTo>
                  <a:pt x="972" y="593"/>
                </a:lnTo>
                <a:lnTo>
                  <a:pt x="972" y="592"/>
                </a:lnTo>
                <a:lnTo>
                  <a:pt x="972" y="592"/>
                </a:lnTo>
                <a:lnTo>
                  <a:pt x="973" y="592"/>
                </a:lnTo>
                <a:lnTo>
                  <a:pt x="974" y="592"/>
                </a:lnTo>
                <a:lnTo>
                  <a:pt x="975" y="592"/>
                </a:lnTo>
                <a:lnTo>
                  <a:pt x="976" y="592"/>
                </a:lnTo>
                <a:lnTo>
                  <a:pt x="977" y="592"/>
                </a:lnTo>
                <a:lnTo>
                  <a:pt x="977" y="593"/>
                </a:lnTo>
                <a:lnTo>
                  <a:pt x="978" y="593"/>
                </a:lnTo>
                <a:lnTo>
                  <a:pt x="978" y="594"/>
                </a:lnTo>
                <a:lnTo>
                  <a:pt x="978" y="596"/>
                </a:lnTo>
                <a:lnTo>
                  <a:pt x="977" y="596"/>
                </a:lnTo>
                <a:lnTo>
                  <a:pt x="976" y="596"/>
                </a:lnTo>
                <a:lnTo>
                  <a:pt x="976" y="597"/>
                </a:lnTo>
                <a:lnTo>
                  <a:pt x="977" y="596"/>
                </a:lnTo>
                <a:lnTo>
                  <a:pt x="978" y="597"/>
                </a:lnTo>
                <a:lnTo>
                  <a:pt x="976" y="597"/>
                </a:lnTo>
                <a:lnTo>
                  <a:pt x="976" y="598"/>
                </a:lnTo>
                <a:lnTo>
                  <a:pt x="977" y="598"/>
                </a:lnTo>
                <a:lnTo>
                  <a:pt x="977" y="599"/>
                </a:lnTo>
                <a:lnTo>
                  <a:pt x="978" y="599"/>
                </a:lnTo>
                <a:lnTo>
                  <a:pt x="978" y="600"/>
                </a:lnTo>
                <a:lnTo>
                  <a:pt x="979" y="601"/>
                </a:lnTo>
                <a:lnTo>
                  <a:pt x="980" y="601"/>
                </a:lnTo>
                <a:lnTo>
                  <a:pt x="980" y="602"/>
                </a:lnTo>
                <a:lnTo>
                  <a:pt x="980" y="602"/>
                </a:lnTo>
                <a:lnTo>
                  <a:pt x="980" y="603"/>
                </a:lnTo>
                <a:lnTo>
                  <a:pt x="981" y="603"/>
                </a:lnTo>
                <a:lnTo>
                  <a:pt x="982" y="604"/>
                </a:lnTo>
                <a:lnTo>
                  <a:pt x="983" y="604"/>
                </a:lnTo>
                <a:lnTo>
                  <a:pt x="984" y="603"/>
                </a:lnTo>
                <a:lnTo>
                  <a:pt x="984" y="602"/>
                </a:lnTo>
                <a:lnTo>
                  <a:pt x="985" y="602"/>
                </a:lnTo>
                <a:lnTo>
                  <a:pt x="985" y="603"/>
                </a:lnTo>
                <a:lnTo>
                  <a:pt x="986" y="604"/>
                </a:lnTo>
                <a:lnTo>
                  <a:pt x="987" y="604"/>
                </a:lnTo>
                <a:lnTo>
                  <a:pt x="987" y="605"/>
                </a:lnTo>
                <a:lnTo>
                  <a:pt x="988" y="605"/>
                </a:lnTo>
                <a:lnTo>
                  <a:pt x="989" y="606"/>
                </a:lnTo>
                <a:lnTo>
                  <a:pt x="989" y="607"/>
                </a:lnTo>
                <a:lnTo>
                  <a:pt x="990" y="607"/>
                </a:lnTo>
                <a:lnTo>
                  <a:pt x="990" y="608"/>
                </a:lnTo>
                <a:lnTo>
                  <a:pt x="990" y="609"/>
                </a:lnTo>
                <a:lnTo>
                  <a:pt x="991" y="609"/>
                </a:lnTo>
                <a:lnTo>
                  <a:pt x="991" y="610"/>
                </a:lnTo>
                <a:lnTo>
                  <a:pt x="991" y="611"/>
                </a:lnTo>
                <a:lnTo>
                  <a:pt x="991" y="612"/>
                </a:lnTo>
                <a:lnTo>
                  <a:pt x="991" y="613"/>
                </a:lnTo>
                <a:lnTo>
                  <a:pt x="991" y="614"/>
                </a:lnTo>
                <a:lnTo>
                  <a:pt x="992" y="614"/>
                </a:lnTo>
                <a:lnTo>
                  <a:pt x="999" y="614"/>
                </a:lnTo>
                <a:lnTo>
                  <a:pt x="1002" y="614"/>
                </a:lnTo>
                <a:lnTo>
                  <a:pt x="1003" y="614"/>
                </a:lnTo>
                <a:lnTo>
                  <a:pt x="1003" y="613"/>
                </a:lnTo>
                <a:lnTo>
                  <a:pt x="1004" y="613"/>
                </a:lnTo>
                <a:lnTo>
                  <a:pt x="1004" y="612"/>
                </a:lnTo>
                <a:lnTo>
                  <a:pt x="1004" y="611"/>
                </a:lnTo>
                <a:lnTo>
                  <a:pt x="1004" y="611"/>
                </a:lnTo>
                <a:lnTo>
                  <a:pt x="1004" y="610"/>
                </a:lnTo>
                <a:lnTo>
                  <a:pt x="1004" y="609"/>
                </a:lnTo>
                <a:lnTo>
                  <a:pt x="1005" y="609"/>
                </a:lnTo>
                <a:lnTo>
                  <a:pt x="1005" y="608"/>
                </a:lnTo>
                <a:lnTo>
                  <a:pt x="1005" y="607"/>
                </a:lnTo>
                <a:lnTo>
                  <a:pt x="1004" y="607"/>
                </a:lnTo>
                <a:lnTo>
                  <a:pt x="1004" y="606"/>
                </a:lnTo>
                <a:lnTo>
                  <a:pt x="1004" y="605"/>
                </a:lnTo>
                <a:lnTo>
                  <a:pt x="1004" y="603"/>
                </a:lnTo>
                <a:lnTo>
                  <a:pt x="1004" y="602"/>
                </a:lnTo>
                <a:lnTo>
                  <a:pt x="1004" y="601"/>
                </a:lnTo>
                <a:lnTo>
                  <a:pt x="1004" y="600"/>
                </a:lnTo>
                <a:lnTo>
                  <a:pt x="1004" y="599"/>
                </a:lnTo>
                <a:lnTo>
                  <a:pt x="1004" y="598"/>
                </a:lnTo>
                <a:lnTo>
                  <a:pt x="1009" y="598"/>
                </a:lnTo>
                <a:lnTo>
                  <a:pt x="1012" y="598"/>
                </a:lnTo>
                <a:lnTo>
                  <a:pt x="1012" y="600"/>
                </a:lnTo>
                <a:lnTo>
                  <a:pt x="1012" y="602"/>
                </a:lnTo>
                <a:lnTo>
                  <a:pt x="1013" y="602"/>
                </a:lnTo>
                <a:lnTo>
                  <a:pt x="1015" y="602"/>
                </a:lnTo>
                <a:lnTo>
                  <a:pt x="1017" y="602"/>
                </a:lnTo>
                <a:lnTo>
                  <a:pt x="1017" y="600"/>
                </a:lnTo>
                <a:lnTo>
                  <a:pt x="1017" y="599"/>
                </a:lnTo>
                <a:lnTo>
                  <a:pt x="1018" y="599"/>
                </a:lnTo>
                <a:lnTo>
                  <a:pt x="1019" y="599"/>
                </a:lnTo>
                <a:lnTo>
                  <a:pt x="1022" y="599"/>
                </a:lnTo>
                <a:lnTo>
                  <a:pt x="1023" y="599"/>
                </a:lnTo>
                <a:lnTo>
                  <a:pt x="1026" y="599"/>
                </a:lnTo>
                <a:lnTo>
                  <a:pt x="1026" y="600"/>
                </a:lnTo>
                <a:lnTo>
                  <a:pt x="1028" y="601"/>
                </a:lnTo>
                <a:lnTo>
                  <a:pt x="1028" y="602"/>
                </a:lnTo>
                <a:lnTo>
                  <a:pt x="1029" y="603"/>
                </a:lnTo>
                <a:lnTo>
                  <a:pt x="1032" y="604"/>
                </a:lnTo>
                <a:lnTo>
                  <a:pt x="1033" y="605"/>
                </a:lnTo>
                <a:lnTo>
                  <a:pt x="1035" y="607"/>
                </a:lnTo>
                <a:lnTo>
                  <a:pt x="1035" y="608"/>
                </a:lnTo>
                <a:lnTo>
                  <a:pt x="1036" y="609"/>
                </a:lnTo>
                <a:lnTo>
                  <a:pt x="1038" y="611"/>
                </a:lnTo>
                <a:lnTo>
                  <a:pt x="1040" y="612"/>
                </a:lnTo>
                <a:lnTo>
                  <a:pt x="1040" y="613"/>
                </a:lnTo>
                <a:lnTo>
                  <a:pt x="1040" y="614"/>
                </a:lnTo>
                <a:lnTo>
                  <a:pt x="1041" y="614"/>
                </a:lnTo>
                <a:lnTo>
                  <a:pt x="1042" y="614"/>
                </a:lnTo>
                <a:lnTo>
                  <a:pt x="1043" y="614"/>
                </a:lnTo>
                <a:lnTo>
                  <a:pt x="1044" y="614"/>
                </a:lnTo>
                <a:lnTo>
                  <a:pt x="1045" y="614"/>
                </a:lnTo>
                <a:lnTo>
                  <a:pt x="1046" y="614"/>
                </a:lnTo>
                <a:lnTo>
                  <a:pt x="1047" y="614"/>
                </a:lnTo>
                <a:lnTo>
                  <a:pt x="1048" y="614"/>
                </a:lnTo>
                <a:lnTo>
                  <a:pt x="1049" y="614"/>
                </a:lnTo>
                <a:lnTo>
                  <a:pt x="1050" y="614"/>
                </a:lnTo>
                <a:lnTo>
                  <a:pt x="1051" y="614"/>
                </a:lnTo>
                <a:lnTo>
                  <a:pt x="1052" y="614"/>
                </a:lnTo>
                <a:lnTo>
                  <a:pt x="1052" y="614"/>
                </a:lnTo>
                <a:lnTo>
                  <a:pt x="1053" y="614"/>
                </a:lnTo>
                <a:lnTo>
                  <a:pt x="1057" y="614"/>
                </a:lnTo>
                <a:lnTo>
                  <a:pt x="1058" y="614"/>
                </a:lnTo>
                <a:lnTo>
                  <a:pt x="1064" y="613"/>
                </a:lnTo>
                <a:lnTo>
                  <a:pt x="1065" y="613"/>
                </a:lnTo>
                <a:lnTo>
                  <a:pt x="1070" y="613"/>
                </a:lnTo>
                <a:lnTo>
                  <a:pt x="1075" y="613"/>
                </a:lnTo>
                <a:lnTo>
                  <a:pt x="1080" y="613"/>
                </a:lnTo>
                <a:lnTo>
                  <a:pt x="1084" y="613"/>
                </a:lnTo>
                <a:lnTo>
                  <a:pt x="1085" y="613"/>
                </a:lnTo>
                <a:lnTo>
                  <a:pt x="1085" y="612"/>
                </a:lnTo>
                <a:lnTo>
                  <a:pt x="1085" y="611"/>
                </a:lnTo>
                <a:lnTo>
                  <a:pt x="1085" y="606"/>
                </a:lnTo>
                <a:lnTo>
                  <a:pt x="1085" y="602"/>
                </a:lnTo>
                <a:lnTo>
                  <a:pt x="1085" y="600"/>
                </a:lnTo>
                <a:lnTo>
                  <a:pt x="1085" y="597"/>
                </a:lnTo>
                <a:lnTo>
                  <a:pt x="1085" y="596"/>
                </a:lnTo>
                <a:lnTo>
                  <a:pt x="1085" y="595"/>
                </a:lnTo>
                <a:lnTo>
                  <a:pt x="1085" y="594"/>
                </a:lnTo>
                <a:lnTo>
                  <a:pt x="1085" y="593"/>
                </a:lnTo>
                <a:lnTo>
                  <a:pt x="1085" y="588"/>
                </a:lnTo>
                <a:lnTo>
                  <a:pt x="1085" y="584"/>
                </a:lnTo>
                <a:lnTo>
                  <a:pt x="1090" y="584"/>
                </a:lnTo>
                <a:lnTo>
                  <a:pt x="1093" y="584"/>
                </a:lnTo>
                <a:lnTo>
                  <a:pt x="1098" y="584"/>
                </a:lnTo>
                <a:lnTo>
                  <a:pt x="1102" y="584"/>
                </a:lnTo>
                <a:lnTo>
                  <a:pt x="1105" y="584"/>
                </a:lnTo>
                <a:lnTo>
                  <a:pt x="1113" y="584"/>
                </a:lnTo>
                <a:lnTo>
                  <a:pt x="1118" y="584"/>
                </a:lnTo>
                <a:lnTo>
                  <a:pt x="1118" y="583"/>
                </a:lnTo>
                <a:lnTo>
                  <a:pt x="1118" y="582"/>
                </a:lnTo>
                <a:lnTo>
                  <a:pt x="1118" y="581"/>
                </a:lnTo>
                <a:lnTo>
                  <a:pt x="1118" y="580"/>
                </a:lnTo>
                <a:lnTo>
                  <a:pt x="1118" y="579"/>
                </a:lnTo>
                <a:lnTo>
                  <a:pt x="1119" y="579"/>
                </a:lnTo>
                <a:lnTo>
                  <a:pt x="1122" y="579"/>
                </a:lnTo>
                <a:lnTo>
                  <a:pt x="1122" y="578"/>
                </a:lnTo>
                <a:lnTo>
                  <a:pt x="1122" y="576"/>
                </a:lnTo>
                <a:lnTo>
                  <a:pt x="1122" y="575"/>
                </a:lnTo>
                <a:lnTo>
                  <a:pt x="1122" y="573"/>
                </a:lnTo>
                <a:lnTo>
                  <a:pt x="1122" y="570"/>
                </a:lnTo>
                <a:lnTo>
                  <a:pt x="1122" y="569"/>
                </a:lnTo>
                <a:lnTo>
                  <a:pt x="1123" y="569"/>
                </a:lnTo>
                <a:lnTo>
                  <a:pt x="1124" y="569"/>
                </a:lnTo>
                <a:lnTo>
                  <a:pt x="1124" y="569"/>
                </a:lnTo>
                <a:lnTo>
                  <a:pt x="1124" y="568"/>
                </a:lnTo>
                <a:lnTo>
                  <a:pt x="1125" y="568"/>
                </a:lnTo>
                <a:lnTo>
                  <a:pt x="1126" y="568"/>
                </a:lnTo>
                <a:lnTo>
                  <a:pt x="1126" y="568"/>
                </a:lnTo>
                <a:lnTo>
                  <a:pt x="1127" y="568"/>
                </a:lnTo>
                <a:lnTo>
                  <a:pt x="1127" y="559"/>
                </a:lnTo>
                <a:lnTo>
                  <a:pt x="1127" y="555"/>
                </a:lnTo>
                <a:lnTo>
                  <a:pt x="1126" y="555"/>
                </a:lnTo>
                <a:lnTo>
                  <a:pt x="1125" y="555"/>
                </a:lnTo>
                <a:lnTo>
                  <a:pt x="1124" y="555"/>
                </a:lnTo>
                <a:lnTo>
                  <a:pt x="1124" y="555"/>
                </a:lnTo>
                <a:lnTo>
                  <a:pt x="1122" y="555"/>
                </a:lnTo>
                <a:lnTo>
                  <a:pt x="1120" y="555"/>
                </a:lnTo>
                <a:lnTo>
                  <a:pt x="1117" y="555"/>
                </a:lnTo>
                <a:lnTo>
                  <a:pt x="1116" y="555"/>
                </a:lnTo>
                <a:lnTo>
                  <a:pt x="1116" y="548"/>
                </a:lnTo>
                <a:lnTo>
                  <a:pt x="1116" y="545"/>
                </a:lnTo>
                <a:lnTo>
                  <a:pt x="1115" y="545"/>
                </a:lnTo>
                <a:lnTo>
                  <a:pt x="1114" y="545"/>
                </a:lnTo>
                <a:lnTo>
                  <a:pt x="1113" y="545"/>
                </a:lnTo>
                <a:lnTo>
                  <a:pt x="1113" y="544"/>
                </a:lnTo>
                <a:lnTo>
                  <a:pt x="1113" y="543"/>
                </a:lnTo>
                <a:lnTo>
                  <a:pt x="1113" y="542"/>
                </a:lnTo>
                <a:lnTo>
                  <a:pt x="1112" y="541"/>
                </a:lnTo>
                <a:lnTo>
                  <a:pt x="1112" y="540"/>
                </a:lnTo>
                <a:lnTo>
                  <a:pt x="1112" y="538"/>
                </a:lnTo>
                <a:lnTo>
                  <a:pt x="1111" y="537"/>
                </a:lnTo>
                <a:lnTo>
                  <a:pt x="1111" y="535"/>
                </a:lnTo>
                <a:lnTo>
                  <a:pt x="1111" y="534"/>
                </a:lnTo>
                <a:lnTo>
                  <a:pt x="1111" y="533"/>
                </a:lnTo>
                <a:lnTo>
                  <a:pt x="1111" y="532"/>
                </a:lnTo>
                <a:lnTo>
                  <a:pt x="1111" y="532"/>
                </a:lnTo>
                <a:lnTo>
                  <a:pt x="1112" y="532"/>
                </a:lnTo>
                <a:lnTo>
                  <a:pt x="1112" y="531"/>
                </a:lnTo>
                <a:lnTo>
                  <a:pt x="1112" y="530"/>
                </a:lnTo>
                <a:lnTo>
                  <a:pt x="1112" y="529"/>
                </a:lnTo>
                <a:lnTo>
                  <a:pt x="1112" y="528"/>
                </a:lnTo>
                <a:lnTo>
                  <a:pt x="1112" y="527"/>
                </a:lnTo>
                <a:lnTo>
                  <a:pt x="1112" y="526"/>
                </a:lnTo>
                <a:lnTo>
                  <a:pt x="1112" y="526"/>
                </a:lnTo>
                <a:lnTo>
                  <a:pt x="1116" y="526"/>
                </a:lnTo>
                <a:lnTo>
                  <a:pt x="1120" y="526"/>
                </a:lnTo>
                <a:lnTo>
                  <a:pt x="1121" y="526"/>
                </a:lnTo>
                <a:lnTo>
                  <a:pt x="1121" y="525"/>
                </a:lnTo>
                <a:lnTo>
                  <a:pt x="1122" y="525"/>
                </a:lnTo>
                <a:lnTo>
                  <a:pt x="1124" y="525"/>
                </a:lnTo>
                <a:lnTo>
                  <a:pt x="1124" y="518"/>
                </a:lnTo>
                <a:lnTo>
                  <a:pt x="1124" y="517"/>
                </a:lnTo>
                <a:lnTo>
                  <a:pt x="1124" y="517"/>
                </a:lnTo>
                <a:lnTo>
                  <a:pt x="1125" y="517"/>
                </a:lnTo>
                <a:lnTo>
                  <a:pt x="1128" y="517"/>
                </a:lnTo>
                <a:lnTo>
                  <a:pt x="1128" y="515"/>
                </a:lnTo>
                <a:lnTo>
                  <a:pt x="1127" y="515"/>
                </a:lnTo>
                <a:lnTo>
                  <a:pt x="1125" y="515"/>
                </a:lnTo>
                <a:lnTo>
                  <a:pt x="1124" y="515"/>
                </a:lnTo>
                <a:lnTo>
                  <a:pt x="1118" y="515"/>
                </a:lnTo>
                <a:lnTo>
                  <a:pt x="1116" y="515"/>
                </a:lnTo>
                <a:lnTo>
                  <a:pt x="1116" y="508"/>
                </a:lnTo>
                <a:lnTo>
                  <a:pt x="1116" y="508"/>
                </a:lnTo>
                <a:lnTo>
                  <a:pt x="1115" y="508"/>
                </a:lnTo>
                <a:lnTo>
                  <a:pt x="1114" y="508"/>
                </a:lnTo>
                <a:lnTo>
                  <a:pt x="1113" y="508"/>
                </a:lnTo>
                <a:lnTo>
                  <a:pt x="1112" y="508"/>
                </a:lnTo>
                <a:lnTo>
                  <a:pt x="1112" y="508"/>
                </a:lnTo>
                <a:lnTo>
                  <a:pt x="1111" y="508"/>
                </a:lnTo>
                <a:lnTo>
                  <a:pt x="1110" y="508"/>
                </a:lnTo>
                <a:lnTo>
                  <a:pt x="1109" y="509"/>
                </a:lnTo>
                <a:lnTo>
                  <a:pt x="1108" y="509"/>
                </a:lnTo>
                <a:lnTo>
                  <a:pt x="1107" y="510"/>
                </a:lnTo>
                <a:lnTo>
                  <a:pt x="1106" y="511"/>
                </a:lnTo>
                <a:lnTo>
                  <a:pt x="1105" y="512"/>
                </a:lnTo>
                <a:lnTo>
                  <a:pt x="1104" y="512"/>
                </a:lnTo>
                <a:lnTo>
                  <a:pt x="1104" y="513"/>
                </a:lnTo>
                <a:lnTo>
                  <a:pt x="1103" y="514"/>
                </a:lnTo>
                <a:lnTo>
                  <a:pt x="1103" y="515"/>
                </a:lnTo>
                <a:lnTo>
                  <a:pt x="1102" y="516"/>
                </a:lnTo>
                <a:lnTo>
                  <a:pt x="1102" y="517"/>
                </a:lnTo>
                <a:lnTo>
                  <a:pt x="1101" y="519"/>
                </a:lnTo>
                <a:lnTo>
                  <a:pt x="1101" y="520"/>
                </a:lnTo>
                <a:lnTo>
                  <a:pt x="1100" y="520"/>
                </a:lnTo>
                <a:lnTo>
                  <a:pt x="1100" y="521"/>
                </a:lnTo>
                <a:lnTo>
                  <a:pt x="1100" y="522"/>
                </a:lnTo>
                <a:lnTo>
                  <a:pt x="1099" y="522"/>
                </a:lnTo>
                <a:lnTo>
                  <a:pt x="1099" y="523"/>
                </a:lnTo>
                <a:lnTo>
                  <a:pt x="1098" y="524"/>
                </a:lnTo>
                <a:lnTo>
                  <a:pt x="1097" y="524"/>
                </a:lnTo>
                <a:lnTo>
                  <a:pt x="1097" y="525"/>
                </a:lnTo>
                <a:lnTo>
                  <a:pt x="1096" y="525"/>
                </a:lnTo>
                <a:lnTo>
                  <a:pt x="1095" y="526"/>
                </a:lnTo>
                <a:lnTo>
                  <a:pt x="1094" y="526"/>
                </a:lnTo>
                <a:lnTo>
                  <a:pt x="1093" y="526"/>
                </a:lnTo>
                <a:lnTo>
                  <a:pt x="1092" y="527"/>
                </a:lnTo>
                <a:lnTo>
                  <a:pt x="1091" y="527"/>
                </a:lnTo>
                <a:lnTo>
                  <a:pt x="1090" y="527"/>
                </a:lnTo>
                <a:lnTo>
                  <a:pt x="1089" y="527"/>
                </a:lnTo>
                <a:lnTo>
                  <a:pt x="1088" y="527"/>
                </a:lnTo>
                <a:lnTo>
                  <a:pt x="1088" y="527"/>
                </a:lnTo>
                <a:lnTo>
                  <a:pt x="1087" y="527"/>
                </a:lnTo>
                <a:lnTo>
                  <a:pt x="1083" y="527"/>
                </a:lnTo>
                <a:lnTo>
                  <a:pt x="1082" y="527"/>
                </a:lnTo>
                <a:lnTo>
                  <a:pt x="1082" y="525"/>
                </a:lnTo>
                <a:lnTo>
                  <a:pt x="1082" y="521"/>
                </a:lnTo>
                <a:lnTo>
                  <a:pt x="1081" y="522"/>
                </a:lnTo>
                <a:lnTo>
                  <a:pt x="1081" y="525"/>
                </a:lnTo>
                <a:lnTo>
                  <a:pt x="1081" y="526"/>
                </a:lnTo>
                <a:lnTo>
                  <a:pt x="1081" y="527"/>
                </a:lnTo>
                <a:lnTo>
                  <a:pt x="1081" y="531"/>
                </a:lnTo>
                <a:lnTo>
                  <a:pt x="1080" y="531"/>
                </a:lnTo>
                <a:lnTo>
                  <a:pt x="1079" y="531"/>
                </a:lnTo>
                <a:lnTo>
                  <a:pt x="1078" y="531"/>
                </a:lnTo>
                <a:lnTo>
                  <a:pt x="1077" y="531"/>
                </a:lnTo>
                <a:lnTo>
                  <a:pt x="1076" y="531"/>
                </a:lnTo>
                <a:lnTo>
                  <a:pt x="1076" y="530"/>
                </a:lnTo>
                <a:lnTo>
                  <a:pt x="1074" y="530"/>
                </a:lnTo>
                <a:lnTo>
                  <a:pt x="1074" y="529"/>
                </a:lnTo>
                <a:lnTo>
                  <a:pt x="1074" y="528"/>
                </a:lnTo>
                <a:lnTo>
                  <a:pt x="1073" y="528"/>
                </a:lnTo>
                <a:lnTo>
                  <a:pt x="1073" y="527"/>
                </a:lnTo>
                <a:lnTo>
                  <a:pt x="1073" y="526"/>
                </a:lnTo>
                <a:lnTo>
                  <a:pt x="1073" y="525"/>
                </a:lnTo>
                <a:lnTo>
                  <a:pt x="1072" y="524"/>
                </a:lnTo>
                <a:lnTo>
                  <a:pt x="1072" y="523"/>
                </a:lnTo>
                <a:lnTo>
                  <a:pt x="1072" y="522"/>
                </a:lnTo>
                <a:lnTo>
                  <a:pt x="1075" y="522"/>
                </a:lnTo>
                <a:lnTo>
                  <a:pt x="1076" y="522"/>
                </a:lnTo>
                <a:lnTo>
                  <a:pt x="1076" y="522"/>
                </a:lnTo>
                <a:lnTo>
                  <a:pt x="1078" y="522"/>
                </a:lnTo>
                <a:lnTo>
                  <a:pt x="1078" y="521"/>
                </a:lnTo>
                <a:lnTo>
                  <a:pt x="1078" y="517"/>
                </a:lnTo>
                <a:lnTo>
                  <a:pt x="1078" y="507"/>
                </a:lnTo>
                <a:lnTo>
                  <a:pt x="1078" y="505"/>
                </a:lnTo>
                <a:lnTo>
                  <a:pt x="1078" y="500"/>
                </a:lnTo>
                <a:lnTo>
                  <a:pt x="1078" y="496"/>
                </a:lnTo>
                <a:lnTo>
                  <a:pt x="1078" y="496"/>
                </a:lnTo>
                <a:lnTo>
                  <a:pt x="1077" y="496"/>
                </a:lnTo>
                <a:lnTo>
                  <a:pt x="1075" y="496"/>
                </a:lnTo>
                <a:lnTo>
                  <a:pt x="1074" y="495"/>
                </a:lnTo>
                <a:lnTo>
                  <a:pt x="1071" y="495"/>
                </a:lnTo>
                <a:lnTo>
                  <a:pt x="1067" y="495"/>
                </a:lnTo>
                <a:lnTo>
                  <a:pt x="1062" y="495"/>
                </a:lnTo>
                <a:lnTo>
                  <a:pt x="1052" y="495"/>
                </a:lnTo>
                <a:lnTo>
                  <a:pt x="1051" y="495"/>
                </a:lnTo>
                <a:lnTo>
                  <a:pt x="1043" y="495"/>
                </a:lnTo>
                <a:lnTo>
                  <a:pt x="1040" y="495"/>
                </a:lnTo>
                <a:lnTo>
                  <a:pt x="1040" y="496"/>
                </a:lnTo>
                <a:lnTo>
                  <a:pt x="1040" y="496"/>
                </a:lnTo>
                <a:lnTo>
                  <a:pt x="1040" y="498"/>
                </a:lnTo>
                <a:lnTo>
                  <a:pt x="1040" y="499"/>
                </a:lnTo>
                <a:lnTo>
                  <a:pt x="1040" y="501"/>
                </a:lnTo>
                <a:lnTo>
                  <a:pt x="1039" y="501"/>
                </a:lnTo>
                <a:lnTo>
                  <a:pt x="1032" y="501"/>
                </a:lnTo>
                <a:lnTo>
                  <a:pt x="1031" y="501"/>
                </a:lnTo>
                <a:lnTo>
                  <a:pt x="1026" y="501"/>
                </a:lnTo>
                <a:lnTo>
                  <a:pt x="1027" y="502"/>
                </a:lnTo>
                <a:lnTo>
                  <a:pt x="1028" y="505"/>
                </a:lnTo>
                <a:lnTo>
                  <a:pt x="1028" y="506"/>
                </a:lnTo>
                <a:lnTo>
                  <a:pt x="1035" y="513"/>
                </a:lnTo>
                <a:lnTo>
                  <a:pt x="1036" y="514"/>
                </a:lnTo>
                <a:lnTo>
                  <a:pt x="1038" y="517"/>
                </a:lnTo>
                <a:lnTo>
                  <a:pt x="1040" y="519"/>
                </a:lnTo>
                <a:lnTo>
                  <a:pt x="1040" y="520"/>
                </a:lnTo>
                <a:lnTo>
                  <a:pt x="1043" y="520"/>
                </a:lnTo>
                <a:lnTo>
                  <a:pt x="1043" y="520"/>
                </a:lnTo>
                <a:lnTo>
                  <a:pt x="1043" y="521"/>
                </a:lnTo>
                <a:lnTo>
                  <a:pt x="1041" y="522"/>
                </a:lnTo>
                <a:lnTo>
                  <a:pt x="1042" y="522"/>
                </a:lnTo>
                <a:lnTo>
                  <a:pt x="1042" y="523"/>
                </a:lnTo>
                <a:lnTo>
                  <a:pt x="1043" y="523"/>
                </a:lnTo>
                <a:lnTo>
                  <a:pt x="1043" y="524"/>
                </a:lnTo>
                <a:lnTo>
                  <a:pt x="1044" y="525"/>
                </a:lnTo>
                <a:lnTo>
                  <a:pt x="1045" y="526"/>
                </a:lnTo>
                <a:lnTo>
                  <a:pt x="1046" y="527"/>
                </a:lnTo>
                <a:lnTo>
                  <a:pt x="1046" y="528"/>
                </a:lnTo>
                <a:lnTo>
                  <a:pt x="1047" y="528"/>
                </a:lnTo>
                <a:lnTo>
                  <a:pt x="1047" y="529"/>
                </a:lnTo>
                <a:lnTo>
                  <a:pt x="1048" y="529"/>
                </a:lnTo>
                <a:lnTo>
                  <a:pt x="1048" y="530"/>
                </a:lnTo>
                <a:lnTo>
                  <a:pt x="1049" y="530"/>
                </a:lnTo>
                <a:lnTo>
                  <a:pt x="1050" y="530"/>
                </a:lnTo>
                <a:lnTo>
                  <a:pt x="1051" y="530"/>
                </a:lnTo>
                <a:lnTo>
                  <a:pt x="1052" y="530"/>
                </a:lnTo>
                <a:lnTo>
                  <a:pt x="1052" y="530"/>
                </a:lnTo>
                <a:lnTo>
                  <a:pt x="1052" y="529"/>
                </a:lnTo>
                <a:lnTo>
                  <a:pt x="1053" y="529"/>
                </a:lnTo>
                <a:lnTo>
                  <a:pt x="1053" y="530"/>
                </a:lnTo>
                <a:lnTo>
                  <a:pt x="1053" y="531"/>
                </a:lnTo>
                <a:lnTo>
                  <a:pt x="1054" y="531"/>
                </a:lnTo>
                <a:lnTo>
                  <a:pt x="1054" y="532"/>
                </a:lnTo>
                <a:lnTo>
                  <a:pt x="1054" y="532"/>
                </a:lnTo>
                <a:lnTo>
                  <a:pt x="1054" y="534"/>
                </a:lnTo>
                <a:lnTo>
                  <a:pt x="1055" y="534"/>
                </a:lnTo>
                <a:lnTo>
                  <a:pt x="1054" y="534"/>
                </a:lnTo>
                <a:lnTo>
                  <a:pt x="1054" y="535"/>
                </a:lnTo>
                <a:lnTo>
                  <a:pt x="1053" y="535"/>
                </a:lnTo>
                <a:lnTo>
                  <a:pt x="1052" y="536"/>
                </a:lnTo>
                <a:lnTo>
                  <a:pt x="1055" y="539"/>
                </a:lnTo>
                <a:lnTo>
                  <a:pt x="1055" y="540"/>
                </a:lnTo>
                <a:lnTo>
                  <a:pt x="1056" y="541"/>
                </a:lnTo>
                <a:lnTo>
                  <a:pt x="1057" y="540"/>
                </a:lnTo>
                <a:lnTo>
                  <a:pt x="1058" y="540"/>
                </a:lnTo>
                <a:lnTo>
                  <a:pt x="1059" y="540"/>
                </a:lnTo>
                <a:lnTo>
                  <a:pt x="1059" y="539"/>
                </a:lnTo>
                <a:lnTo>
                  <a:pt x="1059" y="540"/>
                </a:lnTo>
                <a:lnTo>
                  <a:pt x="1059" y="541"/>
                </a:lnTo>
                <a:lnTo>
                  <a:pt x="1060" y="541"/>
                </a:lnTo>
                <a:lnTo>
                  <a:pt x="1061" y="541"/>
                </a:lnTo>
                <a:lnTo>
                  <a:pt x="1062" y="541"/>
                </a:lnTo>
                <a:lnTo>
                  <a:pt x="1062" y="542"/>
                </a:lnTo>
                <a:lnTo>
                  <a:pt x="1062" y="543"/>
                </a:lnTo>
                <a:lnTo>
                  <a:pt x="1062" y="544"/>
                </a:lnTo>
                <a:lnTo>
                  <a:pt x="1062" y="544"/>
                </a:lnTo>
                <a:lnTo>
                  <a:pt x="1063" y="544"/>
                </a:lnTo>
                <a:lnTo>
                  <a:pt x="1064" y="544"/>
                </a:lnTo>
                <a:lnTo>
                  <a:pt x="1064" y="544"/>
                </a:lnTo>
                <a:lnTo>
                  <a:pt x="1065" y="544"/>
                </a:lnTo>
                <a:lnTo>
                  <a:pt x="1066" y="544"/>
                </a:lnTo>
                <a:lnTo>
                  <a:pt x="1067" y="544"/>
                </a:lnTo>
                <a:lnTo>
                  <a:pt x="1068" y="544"/>
                </a:lnTo>
                <a:lnTo>
                  <a:pt x="1068" y="545"/>
                </a:lnTo>
                <a:lnTo>
                  <a:pt x="1068" y="546"/>
                </a:lnTo>
                <a:lnTo>
                  <a:pt x="1069" y="546"/>
                </a:lnTo>
                <a:lnTo>
                  <a:pt x="1070" y="546"/>
                </a:lnTo>
                <a:lnTo>
                  <a:pt x="1071" y="546"/>
                </a:lnTo>
                <a:lnTo>
                  <a:pt x="1072" y="546"/>
                </a:lnTo>
                <a:lnTo>
                  <a:pt x="1073" y="546"/>
                </a:lnTo>
                <a:lnTo>
                  <a:pt x="1074" y="546"/>
                </a:lnTo>
                <a:lnTo>
                  <a:pt x="1075" y="546"/>
                </a:lnTo>
                <a:lnTo>
                  <a:pt x="1075" y="545"/>
                </a:lnTo>
                <a:lnTo>
                  <a:pt x="1075" y="544"/>
                </a:lnTo>
                <a:lnTo>
                  <a:pt x="1076" y="544"/>
                </a:lnTo>
                <a:lnTo>
                  <a:pt x="1076" y="544"/>
                </a:lnTo>
                <a:lnTo>
                  <a:pt x="1077" y="544"/>
                </a:lnTo>
                <a:lnTo>
                  <a:pt x="1078" y="544"/>
                </a:lnTo>
                <a:lnTo>
                  <a:pt x="1079" y="544"/>
                </a:lnTo>
                <a:lnTo>
                  <a:pt x="1080" y="544"/>
                </a:lnTo>
                <a:lnTo>
                  <a:pt x="1081" y="544"/>
                </a:lnTo>
                <a:lnTo>
                  <a:pt x="1082" y="544"/>
                </a:lnTo>
                <a:lnTo>
                  <a:pt x="1082" y="545"/>
                </a:lnTo>
                <a:lnTo>
                  <a:pt x="1082" y="546"/>
                </a:lnTo>
                <a:lnTo>
                  <a:pt x="1082" y="556"/>
                </a:lnTo>
                <a:lnTo>
                  <a:pt x="1081" y="556"/>
                </a:lnTo>
                <a:lnTo>
                  <a:pt x="1080" y="555"/>
                </a:lnTo>
                <a:lnTo>
                  <a:pt x="1080" y="554"/>
                </a:lnTo>
                <a:lnTo>
                  <a:pt x="1079" y="554"/>
                </a:lnTo>
                <a:lnTo>
                  <a:pt x="1079" y="553"/>
                </a:lnTo>
                <a:lnTo>
                  <a:pt x="1079" y="552"/>
                </a:lnTo>
                <a:lnTo>
                  <a:pt x="1079" y="551"/>
                </a:lnTo>
                <a:lnTo>
                  <a:pt x="1078" y="551"/>
                </a:lnTo>
                <a:lnTo>
                  <a:pt x="1078" y="550"/>
                </a:lnTo>
                <a:lnTo>
                  <a:pt x="1078" y="549"/>
                </a:lnTo>
                <a:lnTo>
                  <a:pt x="1078" y="548"/>
                </a:lnTo>
                <a:lnTo>
                  <a:pt x="1077" y="548"/>
                </a:lnTo>
                <a:lnTo>
                  <a:pt x="1076" y="548"/>
                </a:lnTo>
                <a:lnTo>
                  <a:pt x="1076" y="548"/>
                </a:lnTo>
                <a:lnTo>
                  <a:pt x="1076" y="547"/>
                </a:lnTo>
                <a:lnTo>
                  <a:pt x="1076" y="546"/>
                </a:lnTo>
                <a:lnTo>
                  <a:pt x="1075" y="546"/>
                </a:lnTo>
                <a:lnTo>
                  <a:pt x="1074" y="546"/>
                </a:lnTo>
                <a:lnTo>
                  <a:pt x="1073" y="546"/>
                </a:lnTo>
                <a:lnTo>
                  <a:pt x="1072" y="546"/>
                </a:lnTo>
                <a:lnTo>
                  <a:pt x="1071" y="546"/>
                </a:lnTo>
                <a:lnTo>
                  <a:pt x="1070" y="546"/>
                </a:lnTo>
                <a:lnTo>
                  <a:pt x="1069" y="546"/>
                </a:lnTo>
                <a:lnTo>
                  <a:pt x="1068" y="546"/>
                </a:lnTo>
                <a:lnTo>
                  <a:pt x="1067" y="546"/>
                </a:lnTo>
                <a:lnTo>
                  <a:pt x="1066" y="546"/>
                </a:lnTo>
                <a:lnTo>
                  <a:pt x="1066" y="547"/>
                </a:lnTo>
                <a:lnTo>
                  <a:pt x="1066" y="548"/>
                </a:lnTo>
                <a:lnTo>
                  <a:pt x="1066" y="549"/>
                </a:lnTo>
                <a:lnTo>
                  <a:pt x="1066" y="550"/>
                </a:lnTo>
                <a:lnTo>
                  <a:pt x="1065" y="550"/>
                </a:lnTo>
                <a:lnTo>
                  <a:pt x="1065" y="551"/>
                </a:lnTo>
                <a:lnTo>
                  <a:pt x="1066" y="552"/>
                </a:lnTo>
                <a:lnTo>
                  <a:pt x="1067" y="553"/>
                </a:lnTo>
                <a:lnTo>
                  <a:pt x="1068" y="552"/>
                </a:lnTo>
                <a:lnTo>
                  <a:pt x="1068" y="553"/>
                </a:lnTo>
                <a:lnTo>
                  <a:pt x="1068" y="554"/>
                </a:lnTo>
                <a:lnTo>
                  <a:pt x="1067" y="555"/>
                </a:lnTo>
                <a:lnTo>
                  <a:pt x="1065" y="553"/>
                </a:lnTo>
                <a:lnTo>
                  <a:pt x="1064" y="552"/>
                </a:lnTo>
                <a:lnTo>
                  <a:pt x="1064" y="550"/>
                </a:lnTo>
                <a:lnTo>
                  <a:pt x="1063" y="549"/>
                </a:lnTo>
                <a:lnTo>
                  <a:pt x="1062" y="548"/>
                </a:lnTo>
                <a:lnTo>
                  <a:pt x="1061" y="546"/>
                </a:lnTo>
                <a:lnTo>
                  <a:pt x="1059" y="544"/>
                </a:lnTo>
                <a:lnTo>
                  <a:pt x="1057" y="543"/>
                </a:lnTo>
                <a:lnTo>
                  <a:pt x="1057" y="542"/>
                </a:lnTo>
                <a:lnTo>
                  <a:pt x="1056" y="542"/>
                </a:lnTo>
                <a:lnTo>
                  <a:pt x="1052" y="542"/>
                </a:lnTo>
                <a:lnTo>
                  <a:pt x="1050" y="540"/>
                </a:lnTo>
                <a:lnTo>
                  <a:pt x="1049" y="540"/>
                </a:lnTo>
                <a:lnTo>
                  <a:pt x="1045" y="540"/>
                </a:lnTo>
                <a:lnTo>
                  <a:pt x="1044" y="540"/>
                </a:lnTo>
                <a:lnTo>
                  <a:pt x="1044" y="539"/>
                </a:lnTo>
                <a:lnTo>
                  <a:pt x="1044" y="538"/>
                </a:lnTo>
                <a:lnTo>
                  <a:pt x="1044" y="537"/>
                </a:lnTo>
                <a:lnTo>
                  <a:pt x="1044" y="536"/>
                </a:lnTo>
                <a:lnTo>
                  <a:pt x="1044" y="535"/>
                </a:lnTo>
                <a:lnTo>
                  <a:pt x="1044" y="533"/>
                </a:lnTo>
                <a:lnTo>
                  <a:pt x="1044" y="532"/>
                </a:lnTo>
                <a:lnTo>
                  <a:pt x="1044" y="532"/>
                </a:lnTo>
                <a:lnTo>
                  <a:pt x="1044" y="527"/>
                </a:lnTo>
                <a:lnTo>
                  <a:pt x="1043" y="527"/>
                </a:lnTo>
                <a:lnTo>
                  <a:pt x="1042" y="527"/>
                </a:lnTo>
                <a:lnTo>
                  <a:pt x="1041" y="527"/>
                </a:lnTo>
                <a:lnTo>
                  <a:pt x="1040" y="527"/>
                </a:lnTo>
                <a:lnTo>
                  <a:pt x="1039" y="527"/>
                </a:lnTo>
                <a:lnTo>
                  <a:pt x="1036" y="528"/>
                </a:lnTo>
                <a:lnTo>
                  <a:pt x="1035" y="528"/>
                </a:lnTo>
                <a:lnTo>
                  <a:pt x="1034" y="528"/>
                </a:lnTo>
                <a:lnTo>
                  <a:pt x="1033" y="528"/>
                </a:lnTo>
                <a:lnTo>
                  <a:pt x="1031" y="528"/>
                </a:lnTo>
                <a:lnTo>
                  <a:pt x="1030" y="528"/>
                </a:lnTo>
                <a:lnTo>
                  <a:pt x="1029" y="528"/>
                </a:lnTo>
                <a:lnTo>
                  <a:pt x="1028" y="528"/>
                </a:lnTo>
                <a:lnTo>
                  <a:pt x="1023" y="528"/>
                </a:lnTo>
                <a:lnTo>
                  <a:pt x="1022" y="528"/>
                </a:lnTo>
                <a:lnTo>
                  <a:pt x="1022" y="527"/>
                </a:lnTo>
                <a:lnTo>
                  <a:pt x="1022" y="526"/>
                </a:lnTo>
                <a:lnTo>
                  <a:pt x="1022" y="525"/>
                </a:lnTo>
                <a:lnTo>
                  <a:pt x="1023" y="525"/>
                </a:lnTo>
                <a:lnTo>
                  <a:pt x="1023" y="526"/>
                </a:lnTo>
                <a:lnTo>
                  <a:pt x="1023" y="527"/>
                </a:lnTo>
                <a:lnTo>
                  <a:pt x="1024" y="527"/>
                </a:lnTo>
                <a:lnTo>
                  <a:pt x="1025" y="527"/>
                </a:lnTo>
                <a:lnTo>
                  <a:pt x="1026" y="527"/>
                </a:lnTo>
                <a:lnTo>
                  <a:pt x="1027" y="527"/>
                </a:lnTo>
                <a:lnTo>
                  <a:pt x="1028" y="527"/>
                </a:lnTo>
                <a:lnTo>
                  <a:pt x="1028" y="527"/>
                </a:lnTo>
                <a:lnTo>
                  <a:pt x="1029" y="527"/>
                </a:lnTo>
                <a:lnTo>
                  <a:pt x="1030" y="527"/>
                </a:lnTo>
                <a:lnTo>
                  <a:pt x="1031" y="527"/>
                </a:lnTo>
                <a:lnTo>
                  <a:pt x="1032" y="527"/>
                </a:lnTo>
                <a:lnTo>
                  <a:pt x="1033" y="527"/>
                </a:lnTo>
                <a:lnTo>
                  <a:pt x="1034" y="527"/>
                </a:lnTo>
                <a:lnTo>
                  <a:pt x="1035" y="527"/>
                </a:lnTo>
                <a:lnTo>
                  <a:pt x="1036" y="527"/>
                </a:lnTo>
                <a:lnTo>
                  <a:pt x="1037" y="527"/>
                </a:lnTo>
                <a:lnTo>
                  <a:pt x="1038" y="527"/>
                </a:lnTo>
                <a:lnTo>
                  <a:pt x="1039" y="527"/>
                </a:lnTo>
                <a:lnTo>
                  <a:pt x="1040" y="527"/>
                </a:lnTo>
                <a:lnTo>
                  <a:pt x="1040" y="527"/>
                </a:lnTo>
                <a:lnTo>
                  <a:pt x="1040" y="523"/>
                </a:lnTo>
                <a:lnTo>
                  <a:pt x="1040" y="522"/>
                </a:lnTo>
                <a:lnTo>
                  <a:pt x="1040" y="521"/>
                </a:lnTo>
                <a:lnTo>
                  <a:pt x="1040" y="521"/>
                </a:lnTo>
                <a:lnTo>
                  <a:pt x="1039" y="521"/>
                </a:lnTo>
                <a:lnTo>
                  <a:pt x="1039" y="522"/>
                </a:lnTo>
                <a:lnTo>
                  <a:pt x="1038" y="522"/>
                </a:lnTo>
                <a:lnTo>
                  <a:pt x="1038" y="521"/>
                </a:lnTo>
                <a:lnTo>
                  <a:pt x="1037" y="521"/>
                </a:lnTo>
                <a:lnTo>
                  <a:pt x="1037" y="520"/>
                </a:lnTo>
                <a:lnTo>
                  <a:pt x="1036" y="520"/>
                </a:lnTo>
                <a:lnTo>
                  <a:pt x="1036" y="520"/>
                </a:lnTo>
                <a:lnTo>
                  <a:pt x="1035" y="519"/>
                </a:lnTo>
                <a:lnTo>
                  <a:pt x="1034" y="518"/>
                </a:lnTo>
                <a:lnTo>
                  <a:pt x="1034" y="517"/>
                </a:lnTo>
                <a:lnTo>
                  <a:pt x="1033" y="516"/>
                </a:lnTo>
                <a:lnTo>
                  <a:pt x="1032" y="515"/>
                </a:lnTo>
                <a:lnTo>
                  <a:pt x="1031" y="514"/>
                </a:lnTo>
                <a:lnTo>
                  <a:pt x="1031" y="513"/>
                </a:lnTo>
                <a:lnTo>
                  <a:pt x="1030" y="513"/>
                </a:lnTo>
                <a:lnTo>
                  <a:pt x="1030" y="512"/>
                </a:lnTo>
                <a:lnTo>
                  <a:pt x="1029" y="512"/>
                </a:lnTo>
                <a:lnTo>
                  <a:pt x="1029" y="511"/>
                </a:lnTo>
                <a:lnTo>
                  <a:pt x="1029" y="510"/>
                </a:lnTo>
                <a:lnTo>
                  <a:pt x="1028" y="510"/>
                </a:lnTo>
                <a:lnTo>
                  <a:pt x="1028" y="509"/>
                </a:lnTo>
                <a:lnTo>
                  <a:pt x="1028" y="509"/>
                </a:lnTo>
                <a:lnTo>
                  <a:pt x="1028" y="508"/>
                </a:lnTo>
                <a:lnTo>
                  <a:pt x="1027" y="508"/>
                </a:lnTo>
                <a:lnTo>
                  <a:pt x="1027" y="508"/>
                </a:lnTo>
                <a:lnTo>
                  <a:pt x="1026" y="507"/>
                </a:lnTo>
                <a:lnTo>
                  <a:pt x="1027" y="507"/>
                </a:lnTo>
                <a:lnTo>
                  <a:pt x="1027" y="506"/>
                </a:lnTo>
                <a:lnTo>
                  <a:pt x="1026" y="506"/>
                </a:lnTo>
                <a:lnTo>
                  <a:pt x="1024" y="503"/>
                </a:lnTo>
                <a:lnTo>
                  <a:pt x="1026" y="502"/>
                </a:lnTo>
                <a:lnTo>
                  <a:pt x="1025" y="501"/>
                </a:lnTo>
                <a:lnTo>
                  <a:pt x="1024" y="499"/>
                </a:lnTo>
                <a:lnTo>
                  <a:pt x="1023" y="499"/>
                </a:lnTo>
                <a:lnTo>
                  <a:pt x="1022" y="498"/>
                </a:lnTo>
                <a:lnTo>
                  <a:pt x="1022" y="497"/>
                </a:lnTo>
                <a:lnTo>
                  <a:pt x="1021" y="496"/>
                </a:lnTo>
                <a:lnTo>
                  <a:pt x="1020" y="496"/>
                </a:lnTo>
                <a:lnTo>
                  <a:pt x="1019" y="496"/>
                </a:lnTo>
                <a:lnTo>
                  <a:pt x="1018" y="496"/>
                </a:lnTo>
                <a:lnTo>
                  <a:pt x="1018" y="495"/>
                </a:lnTo>
                <a:lnTo>
                  <a:pt x="1017" y="495"/>
                </a:lnTo>
                <a:lnTo>
                  <a:pt x="1015" y="495"/>
                </a:lnTo>
                <a:lnTo>
                  <a:pt x="1006" y="495"/>
                </a:lnTo>
                <a:lnTo>
                  <a:pt x="1006" y="496"/>
                </a:lnTo>
                <a:lnTo>
                  <a:pt x="1006" y="496"/>
                </a:lnTo>
                <a:lnTo>
                  <a:pt x="1006" y="497"/>
                </a:lnTo>
                <a:lnTo>
                  <a:pt x="1006" y="498"/>
                </a:lnTo>
                <a:lnTo>
                  <a:pt x="1007" y="498"/>
                </a:lnTo>
                <a:lnTo>
                  <a:pt x="1007" y="499"/>
                </a:lnTo>
                <a:lnTo>
                  <a:pt x="1005" y="499"/>
                </a:lnTo>
                <a:lnTo>
                  <a:pt x="1003" y="499"/>
                </a:lnTo>
                <a:lnTo>
                  <a:pt x="1002" y="499"/>
                </a:lnTo>
                <a:lnTo>
                  <a:pt x="1001" y="499"/>
                </a:lnTo>
                <a:lnTo>
                  <a:pt x="992" y="499"/>
                </a:lnTo>
                <a:lnTo>
                  <a:pt x="990" y="499"/>
                </a:lnTo>
                <a:lnTo>
                  <a:pt x="990" y="497"/>
                </a:lnTo>
                <a:lnTo>
                  <a:pt x="990" y="496"/>
                </a:lnTo>
                <a:lnTo>
                  <a:pt x="990" y="495"/>
                </a:lnTo>
                <a:lnTo>
                  <a:pt x="990" y="494"/>
                </a:lnTo>
                <a:lnTo>
                  <a:pt x="990" y="493"/>
                </a:lnTo>
                <a:lnTo>
                  <a:pt x="991" y="493"/>
                </a:lnTo>
                <a:lnTo>
                  <a:pt x="992" y="493"/>
                </a:lnTo>
                <a:lnTo>
                  <a:pt x="992" y="493"/>
                </a:lnTo>
                <a:lnTo>
                  <a:pt x="993" y="493"/>
                </a:lnTo>
                <a:lnTo>
                  <a:pt x="994" y="493"/>
                </a:lnTo>
                <a:lnTo>
                  <a:pt x="995" y="493"/>
                </a:lnTo>
                <a:lnTo>
                  <a:pt x="996" y="493"/>
                </a:lnTo>
                <a:lnTo>
                  <a:pt x="997" y="493"/>
                </a:lnTo>
                <a:lnTo>
                  <a:pt x="998" y="493"/>
                </a:lnTo>
                <a:lnTo>
                  <a:pt x="999" y="493"/>
                </a:lnTo>
                <a:lnTo>
                  <a:pt x="1000" y="493"/>
                </a:lnTo>
                <a:lnTo>
                  <a:pt x="1002" y="493"/>
                </a:lnTo>
                <a:lnTo>
                  <a:pt x="1003" y="493"/>
                </a:lnTo>
                <a:lnTo>
                  <a:pt x="1004" y="493"/>
                </a:lnTo>
                <a:lnTo>
                  <a:pt x="1004" y="493"/>
                </a:lnTo>
                <a:lnTo>
                  <a:pt x="1004" y="492"/>
                </a:lnTo>
                <a:lnTo>
                  <a:pt x="1004" y="491"/>
                </a:lnTo>
                <a:lnTo>
                  <a:pt x="1004" y="490"/>
                </a:lnTo>
                <a:lnTo>
                  <a:pt x="1004" y="489"/>
                </a:lnTo>
                <a:lnTo>
                  <a:pt x="1004" y="488"/>
                </a:lnTo>
                <a:lnTo>
                  <a:pt x="1004" y="487"/>
                </a:lnTo>
                <a:lnTo>
                  <a:pt x="1004" y="486"/>
                </a:lnTo>
                <a:lnTo>
                  <a:pt x="1005" y="486"/>
                </a:lnTo>
                <a:lnTo>
                  <a:pt x="1005" y="484"/>
                </a:lnTo>
                <a:lnTo>
                  <a:pt x="1006" y="484"/>
                </a:lnTo>
                <a:lnTo>
                  <a:pt x="1007" y="484"/>
                </a:lnTo>
                <a:lnTo>
                  <a:pt x="1007" y="484"/>
                </a:lnTo>
                <a:lnTo>
                  <a:pt x="1009" y="484"/>
                </a:lnTo>
                <a:lnTo>
                  <a:pt x="1010" y="484"/>
                </a:lnTo>
                <a:lnTo>
                  <a:pt x="1010" y="485"/>
                </a:lnTo>
                <a:lnTo>
                  <a:pt x="1011" y="485"/>
                </a:lnTo>
                <a:lnTo>
                  <a:pt x="1012" y="485"/>
                </a:lnTo>
                <a:lnTo>
                  <a:pt x="1013" y="485"/>
                </a:lnTo>
                <a:lnTo>
                  <a:pt x="1013" y="484"/>
                </a:lnTo>
                <a:lnTo>
                  <a:pt x="1012" y="484"/>
                </a:lnTo>
                <a:lnTo>
                  <a:pt x="1012" y="484"/>
                </a:lnTo>
                <a:lnTo>
                  <a:pt x="1010" y="481"/>
                </a:lnTo>
                <a:lnTo>
                  <a:pt x="1009" y="481"/>
                </a:lnTo>
                <a:lnTo>
                  <a:pt x="1009" y="480"/>
                </a:lnTo>
                <a:lnTo>
                  <a:pt x="1008" y="480"/>
                </a:lnTo>
                <a:lnTo>
                  <a:pt x="1007" y="481"/>
                </a:lnTo>
                <a:lnTo>
                  <a:pt x="1005" y="479"/>
                </a:lnTo>
                <a:lnTo>
                  <a:pt x="1004" y="477"/>
                </a:lnTo>
                <a:lnTo>
                  <a:pt x="1004" y="477"/>
                </a:lnTo>
                <a:lnTo>
                  <a:pt x="1004" y="476"/>
                </a:lnTo>
                <a:lnTo>
                  <a:pt x="1003" y="477"/>
                </a:lnTo>
                <a:lnTo>
                  <a:pt x="1002" y="477"/>
                </a:lnTo>
                <a:lnTo>
                  <a:pt x="1001" y="477"/>
                </a:lnTo>
                <a:lnTo>
                  <a:pt x="1000" y="477"/>
                </a:lnTo>
                <a:lnTo>
                  <a:pt x="998" y="474"/>
                </a:lnTo>
                <a:lnTo>
                  <a:pt x="998" y="473"/>
                </a:lnTo>
                <a:lnTo>
                  <a:pt x="997" y="473"/>
                </a:lnTo>
                <a:lnTo>
                  <a:pt x="997" y="472"/>
                </a:lnTo>
                <a:lnTo>
                  <a:pt x="996" y="472"/>
                </a:lnTo>
                <a:lnTo>
                  <a:pt x="995" y="473"/>
                </a:lnTo>
                <a:lnTo>
                  <a:pt x="994" y="474"/>
                </a:lnTo>
                <a:lnTo>
                  <a:pt x="993" y="474"/>
                </a:lnTo>
                <a:lnTo>
                  <a:pt x="992" y="475"/>
                </a:lnTo>
                <a:lnTo>
                  <a:pt x="992" y="475"/>
                </a:lnTo>
                <a:lnTo>
                  <a:pt x="992" y="476"/>
                </a:lnTo>
                <a:lnTo>
                  <a:pt x="991" y="476"/>
                </a:lnTo>
                <a:lnTo>
                  <a:pt x="990" y="476"/>
                </a:lnTo>
                <a:lnTo>
                  <a:pt x="990" y="477"/>
                </a:lnTo>
                <a:lnTo>
                  <a:pt x="989" y="478"/>
                </a:lnTo>
                <a:lnTo>
                  <a:pt x="988" y="478"/>
                </a:lnTo>
                <a:lnTo>
                  <a:pt x="987" y="479"/>
                </a:lnTo>
                <a:lnTo>
                  <a:pt x="986" y="480"/>
                </a:lnTo>
                <a:lnTo>
                  <a:pt x="985" y="481"/>
                </a:lnTo>
                <a:lnTo>
                  <a:pt x="984" y="481"/>
                </a:lnTo>
                <a:lnTo>
                  <a:pt x="984" y="482"/>
                </a:lnTo>
                <a:lnTo>
                  <a:pt x="983" y="482"/>
                </a:lnTo>
                <a:lnTo>
                  <a:pt x="982" y="482"/>
                </a:lnTo>
                <a:lnTo>
                  <a:pt x="981" y="483"/>
                </a:lnTo>
                <a:lnTo>
                  <a:pt x="980" y="483"/>
                </a:lnTo>
                <a:lnTo>
                  <a:pt x="980" y="483"/>
                </a:lnTo>
                <a:lnTo>
                  <a:pt x="979" y="483"/>
                </a:lnTo>
                <a:lnTo>
                  <a:pt x="978" y="483"/>
                </a:lnTo>
                <a:lnTo>
                  <a:pt x="977" y="483"/>
                </a:lnTo>
                <a:lnTo>
                  <a:pt x="976" y="483"/>
                </a:lnTo>
                <a:lnTo>
                  <a:pt x="975" y="483"/>
                </a:lnTo>
                <a:lnTo>
                  <a:pt x="974" y="483"/>
                </a:lnTo>
                <a:lnTo>
                  <a:pt x="973" y="483"/>
                </a:lnTo>
                <a:lnTo>
                  <a:pt x="972" y="483"/>
                </a:lnTo>
                <a:lnTo>
                  <a:pt x="971" y="483"/>
                </a:lnTo>
                <a:lnTo>
                  <a:pt x="970" y="483"/>
                </a:lnTo>
                <a:lnTo>
                  <a:pt x="969" y="483"/>
                </a:lnTo>
                <a:lnTo>
                  <a:pt x="968" y="483"/>
                </a:lnTo>
                <a:lnTo>
                  <a:pt x="968" y="483"/>
                </a:lnTo>
                <a:lnTo>
                  <a:pt x="967" y="483"/>
                </a:lnTo>
                <a:lnTo>
                  <a:pt x="966" y="483"/>
                </a:lnTo>
                <a:lnTo>
                  <a:pt x="965" y="483"/>
                </a:lnTo>
                <a:lnTo>
                  <a:pt x="962" y="484"/>
                </a:lnTo>
                <a:lnTo>
                  <a:pt x="961" y="484"/>
                </a:lnTo>
                <a:lnTo>
                  <a:pt x="960" y="484"/>
                </a:lnTo>
                <a:lnTo>
                  <a:pt x="959" y="484"/>
                </a:lnTo>
                <a:lnTo>
                  <a:pt x="958" y="484"/>
                </a:lnTo>
                <a:lnTo>
                  <a:pt x="957" y="484"/>
                </a:lnTo>
                <a:lnTo>
                  <a:pt x="956" y="484"/>
                </a:lnTo>
                <a:lnTo>
                  <a:pt x="956" y="484"/>
                </a:lnTo>
                <a:lnTo>
                  <a:pt x="955" y="484"/>
                </a:lnTo>
                <a:lnTo>
                  <a:pt x="954" y="484"/>
                </a:lnTo>
                <a:lnTo>
                  <a:pt x="953" y="484"/>
                </a:lnTo>
                <a:lnTo>
                  <a:pt x="952" y="483"/>
                </a:lnTo>
                <a:lnTo>
                  <a:pt x="951" y="483"/>
                </a:lnTo>
                <a:lnTo>
                  <a:pt x="950" y="482"/>
                </a:lnTo>
                <a:lnTo>
                  <a:pt x="949" y="482"/>
                </a:lnTo>
                <a:lnTo>
                  <a:pt x="949" y="481"/>
                </a:lnTo>
                <a:lnTo>
                  <a:pt x="946" y="479"/>
                </a:lnTo>
                <a:lnTo>
                  <a:pt x="945" y="479"/>
                </a:lnTo>
                <a:lnTo>
                  <a:pt x="944" y="478"/>
                </a:lnTo>
                <a:lnTo>
                  <a:pt x="944" y="477"/>
                </a:lnTo>
                <a:lnTo>
                  <a:pt x="943" y="477"/>
                </a:lnTo>
                <a:lnTo>
                  <a:pt x="942" y="476"/>
                </a:lnTo>
                <a:lnTo>
                  <a:pt x="941" y="476"/>
                </a:lnTo>
                <a:lnTo>
                  <a:pt x="940" y="476"/>
                </a:lnTo>
                <a:lnTo>
                  <a:pt x="940" y="475"/>
                </a:lnTo>
                <a:lnTo>
                  <a:pt x="939" y="475"/>
                </a:lnTo>
                <a:lnTo>
                  <a:pt x="938" y="475"/>
                </a:lnTo>
                <a:lnTo>
                  <a:pt x="937" y="475"/>
                </a:lnTo>
                <a:lnTo>
                  <a:pt x="936" y="475"/>
                </a:lnTo>
                <a:lnTo>
                  <a:pt x="935" y="474"/>
                </a:lnTo>
                <a:lnTo>
                  <a:pt x="934" y="474"/>
                </a:lnTo>
                <a:lnTo>
                  <a:pt x="934" y="475"/>
                </a:lnTo>
                <a:lnTo>
                  <a:pt x="934" y="476"/>
                </a:lnTo>
                <a:lnTo>
                  <a:pt x="934" y="477"/>
                </a:lnTo>
                <a:lnTo>
                  <a:pt x="934" y="478"/>
                </a:lnTo>
                <a:lnTo>
                  <a:pt x="934" y="479"/>
                </a:lnTo>
                <a:lnTo>
                  <a:pt x="934" y="480"/>
                </a:lnTo>
                <a:lnTo>
                  <a:pt x="934" y="481"/>
                </a:lnTo>
                <a:lnTo>
                  <a:pt x="934" y="484"/>
                </a:lnTo>
                <a:lnTo>
                  <a:pt x="934" y="484"/>
                </a:lnTo>
                <a:lnTo>
                  <a:pt x="934" y="488"/>
                </a:lnTo>
                <a:lnTo>
                  <a:pt x="934" y="490"/>
                </a:lnTo>
                <a:lnTo>
                  <a:pt x="934" y="492"/>
                </a:lnTo>
                <a:lnTo>
                  <a:pt x="934" y="494"/>
                </a:lnTo>
                <a:lnTo>
                  <a:pt x="933" y="494"/>
                </a:lnTo>
                <a:lnTo>
                  <a:pt x="932" y="494"/>
                </a:lnTo>
                <a:lnTo>
                  <a:pt x="925" y="494"/>
                </a:lnTo>
                <a:lnTo>
                  <a:pt x="918" y="494"/>
                </a:lnTo>
                <a:lnTo>
                  <a:pt x="918" y="493"/>
                </a:lnTo>
                <a:lnTo>
                  <a:pt x="913" y="493"/>
                </a:lnTo>
                <a:lnTo>
                  <a:pt x="913" y="494"/>
                </a:lnTo>
                <a:lnTo>
                  <a:pt x="912" y="494"/>
                </a:lnTo>
                <a:lnTo>
                  <a:pt x="909" y="494"/>
                </a:lnTo>
                <a:lnTo>
                  <a:pt x="909" y="493"/>
                </a:lnTo>
                <a:lnTo>
                  <a:pt x="909" y="492"/>
                </a:lnTo>
                <a:lnTo>
                  <a:pt x="910" y="492"/>
                </a:lnTo>
                <a:lnTo>
                  <a:pt x="911" y="492"/>
                </a:lnTo>
                <a:lnTo>
                  <a:pt x="912" y="492"/>
                </a:lnTo>
                <a:lnTo>
                  <a:pt x="912" y="491"/>
                </a:lnTo>
                <a:lnTo>
                  <a:pt x="912" y="490"/>
                </a:lnTo>
                <a:lnTo>
                  <a:pt x="912" y="488"/>
                </a:lnTo>
                <a:lnTo>
                  <a:pt x="912" y="487"/>
                </a:lnTo>
                <a:lnTo>
                  <a:pt x="913" y="485"/>
                </a:lnTo>
                <a:lnTo>
                  <a:pt x="913" y="484"/>
                </a:lnTo>
                <a:lnTo>
                  <a:pt x="914" y="484"/>
                </a:lnTo>
                <a:lnTo>
                  <a:pt x="915" y="482"/>
                </a:lnTo>
                <a:lnTo>
                  <a:pt x="917" y="483"/>
                </a:lnTo>
                <a:lnTo>
                  <a:pt x="917" y="484"/>
                </a:lnTo>
                <a:lnTo>
                  <a:pt x="917" y="484"/>
                </a:lnTo>
                <a:lnTo>
                  <a:pt x="917" y="485"/>
                </a:lnTo>
                <a:lnTo>
                  <a:pt x="917" y="486"/>
                </a:lnTo>
                <a:lnTo>
                  <a:pt x="917" y="487"/>
                </a:lnTo>
                <a:lnTo>
                  <a:pt x="917" y="488"/>
                </a:lnTo>
                <a:lnTo>
                  <a:pt x="917" y="489"/>
                </a:lnTo>
                <a:lnTo>
                  <a:pt x="918" y="488"/>
                </a:lnTo>
                <a:lnTo>
                  <a:pt x="919" y="488"/>
                </a:lnTo>
                <a:lnTo>
                  <a:pt x="920" y="488"/>
                </a:lnTo>
                <a:lnTo>
                  <a:pt x="920" y="488"/>
                </a:lnTo>
                <a:lnTo>
                  <a:pt x="921" y="488"/>
                </a:lnTo>
                <a:lnTo>
                  <a:pt x="924" y="488"/>
                </a:lnTo>
                <a:lnTo>
                  <a:pt x="925" y="489"/>
                </a:lnTo>
                <a:lnTo>
                  <a:pt x="926" y="489"/>
                </a:lnTo>
                <a:lnTo>
                  <a:pt x="927" y="489"/>
                </a:lnTo>
                <a:lnTo>
                  <a:pt x="927" y="488"/>
                </a:lnTo>
                <a:lnTo>
                  <a:pt x="928" y="488"/>
                </a:lnTo>
                <a:lnTo>
                  <a:pt x="926" y="486"/>
                </a:lnTo>
                <a:lnTo>
                  <a:pt x="927" y="486"/>
                </a:lnTo>
                <a:lnTo>
                  <a:pt x="927" y="485"/>
                </a:lnTo>
                <a:lnTo>
                  <a:pt x="928" y="485"/>
                </a:lnTo>
                <a:lnTo>
                  <a:pt x="929" y="485"/>
                </a:lnTo>
                <a:lnTo>
                  <a:pt x="930" y="485"/>
                </a:lnTo>
                <a:lnTo>
                  <a:pt x="931" y="484"/>
                </a:lnTo>
                <a:lnTo>
                  <a:pt x="932" y="484"/>
                </a:lnTo>
                <a:lnTo>
                  <a:pt x="932" y="484"/>
                </a:lnTo>
                <a:lnTo>
                  <a:pt x="933" y="484"/>
                </a:lnTo>
                <a:lnTo>
                  <a:pt x="933" y="483"/>
                </a:lnTo>
                <a:lnTo>
                  <a:pt x="933" y="481"/>
                </a:lnTo>
                <a:lnTo>
                  <a:pt x="933" y="479"/>
                </a:lnTo>
                <a:lnTo>
                  <a:pt x="932" y="479"/>
                </a:lnTo>
                <a:lnTo>
                  <a:pt x="932" y="479"/>
                </a:lnTo>
                <a:lnTo>
                  <a:pt x="930" y="479"/>
                </a:lnTo>
                <a:lnTo>
                  <a:pt x="930" y="478"/>
                </a:lnTo>
                <a:lnTo>
                  <a:pt x="930" y="477"/>
                </a:lnTo>
                <a:lnTo>
                  <a:pt x="930" y="476"/>
                </a:lnTo>
                <a:lnTo>
                  <a:pt x="931" y="476"/>
                </a:lnTo>
                <a:lnTo>
                  <a:pt x="932" y="476"/>
                </a:lnTo>
                <a:lnTo>
                  <a:pt x="932" y="476"/>
                </a:lnTo>
                <a:lnTo>
                  <a:pt x="933" y="476"/>
                </a:lnTo>
                <a:lnTo>
                  <a:pt x="933" y="475"/>
                </a:lnTo>
                <a:lnTo>
                  <a:pt x="933" y="474"/>
                </a:lnTo>
                <a:lnTo>
                  <a:pt x="933" y="473"/>
                </a:lnTo>
                <a:lnTo>
                  <a:pt x="933" y="472"/>
                </a:lnTo>
                <a:lnTo>
                  <a:pt x="933" y="472"/>
                </a:lnTo>
                <a:lnTo>
                  <a:pt x="933" y="470"/>
                </a:lnTo>
                <a:lnTo>
                  <a:pt x="933" y="469"/>
                </a:lnTo>
                <a:lnTo>
                  <a:pt x="934" y="469"/>
                </a:lnTo>
                <a:lnTo>
                  <a:pt x="935" y="469"/>
                </a:lnTo>
                <a:lnTo>
                  <a:pt x="936" y="469"/>
                </a:lnTo>
                <a:lnTo>
                  <a:pt x="937" y="469"/>
                </a:lnTo>
                <a:lnTo>
                  <a:pt x="938" y="469"/>
                </a:lnTo>
                <a:lnTo>
                  <a:pt x="939" y="469"/>
                </a:lnTo>
                <a:lnTo>
                  <a:pt x="940" y="469"/>
                </a:lnTo>
                <a:lnTo>
                  <a:pt x="941" y="470"/>
                </a:lnTo>
                <a:lnTo>
                  <a:pt x="941" y="471"/>
                </a:lnTo>
                <a:lnTo>
                  <a:pt x="942" y="471"/>
                </a:lnTo>
                <a:lnTo>
                  <a:pt x="943" y="471"/>
                </a:lnTo>
                <a:lnTo>
                  <a:pt x="943" y="472"/>
                </a:lnTo>
                <a:lnTo>
                  <a:pt x="943" y="471"/>
                </a:lnTo>
                <a:lnTo>
                  <a:pt x="944" y="471"/>
                </a:lnTo>
                <a:lnTo>
                  <a:pt x="944" y="472"/>
                </a:lnTo>
                <a:lnTo>
                  <a:pt x="944" y="472"/>
                </a:lnTo>
                <a:lnTo>
                  <a:pt x="945" y="472"/>
                </a:lnTo>
                <a:lnTo>
                  <a:pt x="946" y="472"/>
                </a:lnTo>
                <a:lnTo>
                  <a:pt x="947" y="472"/>
                </a:lnTo>
                <a:lnTo>
                  <a:pt x="948" y="472"/>
                </a:lnTo>
                <a:lnTo>
                  <a:pt x="949" y="472"/>
                </a:lnTo>
                <a:lnTo>
                  <a:pt x="950" y="472"/>
                </a:lnTo>
                <a:lnTo>
                  <a:pt x="952" y="472"/>
                </a:lnTo>
                <a:lnTo>
                  <a:pt x="953" y="472"/>
                </a:lnTo>
                <a:lnTo>
                  <a:pt x="954" y="472"/>
                </a:lnTo>
                <a:lnTo>
                  <a:pt x="955" y="472"/>
                </a:lnTo>
                <a:lnTo>
                  <a:pt x="956" y="472"/>
                </a:lnTo>
                <a:lnTo>
                  <a:pt x="956" y="472"/>
                </a:lnTo>
                <a:lnTo>
                  <a:pt x="956" y="473"/>
                </a:lnTo>
                <a:lnTo>
                  <a:pt x="957" y="473"/>
                </a:lnTo>
                <a:lnTo>
                  <a:pt x="958" y="474"/>
                </a:lnTo>
                <a:lnTo>
                  <a:pt x="959" y="474"/>
                </a:lnTo>
                <a:lnTo>
                  <a:pt x="961" y="475"/>
                </a:lnTo>
                <a:lnTo>
                  <a:pt x="962" y="475"/>
                </a:lnTo>
                <a:lnTo>
                  <a:pt x="964" y="475"/>
                </a:lnTo>
                <a:lnTo>
                  <a:pt x="966" y="475"/>
                </a:lnTo>
                <a:lnTo>
                  <a:pt x="966" y="476"/>
                </a:lnTo>
                <a:lnTo>
                  <a:pt x="966" y="477"/>
                </a:lnTo>
                <a:lnTo>
                  <a:pt x="966" y="478"/>
                </a:lnTo>
                <a:lnTo>
                  <a:pt x="967" y="479"/>
                </a:lnTo>
                <a:lnTo>
                  <a:pt x="967" y="480"/>
                </a:lnTo>
                <a:lnTo>
                  <a:pt x="967" y="481"/>
                </a:lnTo>
                <a:lnTo>
                  <a:pt x="967" y="482"/>
                </a:lnTo>
                <a:lnTo>
                  <a:pt x="967" y="483"/>
                </a:lnTo>
                <a:lnTo>
                  <a:pt x="967" y="482"/>
                </a:lnTo>
                <a:lnTo>
                  <a:pt x="968" y="482"/>
                </a:lnTo>
                <a:lnTo>
                  <a:pt x="968" y="482"/>
                </a:lnTo>
                <a:lnTo>
                  <a:pt x="969" y="482"/>
                </a:lnTo>
                <a:lnTo>
                  <a:pt x="970" y="482"/>
                </a:lnTo>
                <a:lnTo>
                  <a:pt x="971" y="482"/>
                </a:lnTo>
                <a:lnTo>
                  <a:pt x="972" y="482"/>
                </a:lnTo>
                <a:lnTo>
                  <a:pt x="974" y="482"/>
                </a:lnTo>
                <a:lnTo>
                  <a:pt x="974" y="483"/>
                </a:lnTo>
                <a:lnTo>
                  <a:pt x="975" y="483"/>
                </a:lnTo>
                <a:lnTo>
                  <a:pt x="976" y="483"/>
                </a:lnTo>
                <a:lnTo>
                  <a:pt x="977" y="483"/>
                </a:lnTo>
                <a:lnTo>
                  <a:pt x="978" y="483"/>
                </a:lnTo>
                <a:lnTo>
                  <a:pt x="979" y="483"/>
                </a:lnTo>
                <a:lnTo>
                  <a:pt x="980" y="483"/>
                </a:lnTo>
                <a:lnTo>
                  <a:pt x="980" y="482"/>
                </a:lnTo>
                <a:lnTo>
                  <a:pt x="980" y="482"/>
                </a:lnTo>
                <a:lnTo>
                  <a:pt x="981" y="482"/>
                </a:lnTo>
                <a:lnTo>
                  <a:pt x="982" y="482"/>
                </a:lnTo>
                <a:lnTo>
                  <a:pt x="982" y="481"/>
                </a:lnTo>
                <a:lnTo>
                  <a:pt x="983" y="481"/>
                </a:lnTo>
                <a:lnTo>
                  <a:pt x="984" y="481"/>
                </a:lnTo>
                <a:lnTo>
                  <a:pt x="984" y="480"/>
                </a:lnTo>
                <a:lnTo>
                  <a:pt x="985" y="480"/>
                </a:lnTo>
                <a:lnTo>
                  <a:pt x="986" y="479"/>
                </a:lnTo>
                <a:lnTo>
                  <a:pt x="987" y="478"/>
                </a:lnTo>
                <a:lnTo>
                  <a:pt x="988" y="478"/>
                </a:lnTo>
                <a:lnTo>
                  <a:pt x="988" y="477"/>
                </a:lnTo>
                <a:lnTo>
                  <a:pt x="989" y="477"/>
                </a:lnTo>
                <a:lnTo>
                  <a:pt x="990" y="476"/>
                </a:lnTo>
                <a:lnTo>
                  <a:pt x="990" y="475"/>
                </a:lnTo>
                <a:lnTo>
                  <a:pt x="991" y="475"/>
                </a:lnTo>
                <a:lnTo>
                  <a:pt x="992" y="475"/>
                </a:lnTo>
                <a:lnTo>
                  <a:pt x="992" y="474"/>
                </a:lnTo>
                <a:lnTo>
                  <a:pt x="992" y="474"/>
                </a:lnTo>
                <a:lnTo>
                  <a:pt x="993" y="474"/>
                </a:lnTo>
                <a:lnTo>
                  <a:pt x="993" y="473"/>
                </a:lnTo>
                <a:lnTo>
                  <a:pt x="994" y="473"/>
                </a:lnTo>
                <a:lnTo>
                  <a:pt x="995" y="472"/>
                </a:lnTo>
                <a:lnTo>
                  <a:pt x="996" y="472"/>
                </a:lnTo>
                <a:lnTo>
                  <a:pt x="997" y="472"/>
                </a:lnTo>
                <a:lnTo>
                  <a:pt x="998" y="471"/>
                </a:lnTo>
                <a:lnTo>
                  <a:pt x="999" y="471"/>
                </a:lnTo>
                <a:lnTo>
                  <a:pt x="998" y="471"/>
                </a:lnTo>
                <a:lnTo>
                  <a:pt x="998" y="470"/>
                </a:lnTo>
                <a:lnTo>
                  <a:pt x="997" y="470"/>
                </a:lnTo>
                <a:lnTo>
                  <a:pt x="997" y="469"/>
                </a:lnTo>
                <a:lnTo>
                  <a:pt x="996" y="468"/>
                </a:lnTo>
                <a:lnTo>
                  <a:pt x="996" y="467"/>
                </a:lnTo>
                <a:lnTo>
                  <a:pt x="995" y="467"/>
                </a:lnTo>
                <a:lnTo>
                  <a:pt x="995" y="466"/>
                </a:lnTo>
                <a:lnTo>
                  <a:pt x="997" y="466"/>
                </a:lnTo>
                <a:lnTo>
                  <a:pt x="998" y="466"/>
                </a:lnTo>
                <a:lnTo>
                  <a:pt x="997" y="466"/>
                </a:lnTo>
                <a:lnTo>
                  <a:pt x="996" y="464"/>
                </a:lnTo>
                <a:lnTo>
                  <a:pt x="992" y="464"/>
                </a:lnTo>
                <a:lnTo>
                  <a:pt x="992" y="461"/>
                </a:lnTo>
                <a:lnTo>
                  <a:pt x="994" y="461"/>
                </a:lnTo>
                <a:lnTo>
                  <a:pt x="992" y="459"/>
                </a:lnTo>
                <a:lnTo>
                  <a:pt x="992" y="458"/>
                </a:lnTo>
                <a:lnTo>
                  <a:pt x="989" y="458"/>
                </a:lnTo>
                <a:lnTo>
                  <a:pt x="989" y="457"/>
                </a:lnTo>
                <a:lnTo>
                  <a:pt x="991" y="457"/>
                </a:lnTo>
                <a:lnTo>
                  <a:pt x="991" y="456"/>
                </a:lnTo>
                <a:lnTo>
                  <a:pt x="990" y="456"/>
                </a:lnTo>
                <a:lnTo>
                  <a:pt x="989" y="454"/>
                </a:lnTo>
                <a:lnTo>
                  <a:pt x="988" y="453"/>
                </a:lnTo>
                <a:lnTo>
                  <a:pt x="985" y="450"/>
                </a:lnTo>
                <a:lnTo>
                  <a:pt x="984" y="448"/>
                </a:lnTo>
                <a:lnTo>
                  <a:pt x="982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76" y="448"/>
                </a:lnTo>
                <a:lnTo>
                  <a:pt x="973" y="448"/>
                </a:lnTo>
                <a:lnTo>
                  <a:pt x="972" y="448"/>
                </a:lnTo>
                <a:lnTo>
                  <a:pt x="972" y="448"/>
                </a:lnTo>
                <a:lnTo>
                  <a:pt x="972" y="447"/>
                </a:lnTo>
                <a:lnTo>
                  <a:pt x="971" y="447"/>
                </a:lnTo>
                <a:lnTo>
                  <a:pt x="971" y="446"/>
                </a:lnTo>
                <a:lnTo>
                  <a:pt x="971" y="445"/>
                </a:lnTo>
                <a:lnTo>
                  <a:pt x="971" y="444"/>
                </a:lnTo>
                <a:lnTo>
                  <a:pt x="971" y="443"/>
                </a:lnTo>
                <a:lnTo>
                  <a:pt x="971" y="442"/>
                </a:lnTo>
                <a:lnTo>
                  <a:pt x="971" y="441"/>
                </a:lnTo>
                <a:lnTo>
                  <a:pt x="973" y="441"/>
                </a:lnTo>
                <a:lnTo>
                  <a:pt x="974" y="441"/>
                </a:lnTo>
                <a:lnTo>
                  <a:pt x="975" y="441"/>
                </a:lnTo>
                <a:lnTo>
                  <a:pt x="976" y="441"/>
                </a:lnTo>
                <a:lnTo>
                  <a:pt x="977" y="440"/>
                </a:lnTo>
                <a:lnTo>
                  <a:pt x="978" y="440"/>
                </a:lnTo>
                <a:lnTo>
                  <a:pt x="979" y="440"/>
                </a:lnTo>
                <a:lnTo>
                  <a:pt x="978" y="440"/>
                </a:lnTo>
                <a:lnTo>
                  <a:pt x="978" y="439"/>
                </a:lnTo>
                <a:lnTo>
                  <a:pt x="977" y="439"/>
                </a:lnTo>
                <a:lnTo>
                  <a:pt x="975" y="439"/>
                </a:lnTo>
                <a:lnTo>
                  <a:pt x="974" y="439"/>
                </a:lnTo>
                <a:lnTo>
                  <a:pt x="972" y="439"/>
                </a:lnTo>
                <a:lnTo>
                  <a:pt x="972" y="438"/>
                </a:lnTo>
                <a:lnTo>
                  <a:pt x="973" y="438"/>
                </a:lnTo>
                <a:lnTo>
                  <a:pt x="974" y="438"/>
                </a:lnTo>
                <a:lnTo>
                  <a:pt x="975" y="438"/>
                </a:lnTo>
                <a:lnTo>
                  <a:pt x="974" y="437"/>
                </a:lnTo>
                <a:lnTo>
                  <a:pt x="974" y="436"/>
                </a:lnTo>
                <a:lnTo>
                  <a:pt x="973" y="436"/>
                </a:lnTo>
                <a:lnTo>
                  <a:pt x="973" y="435"/>
                </a:lnTo>
                <a:lnTo>
                  <a:pt x="972" y="435"/>
                </a:lnTo>
                <a:lnTo>
                  <a:pt x="972" y="435"/>
                </a:lnTo>
                <a:lnTo>
                  <a:pt x="971" y="434"/>
                </a:lnTo>
                <a:lnTo>
                  <a:pt x="971" y="433"/>
                </a:lnTo>
                <a:lnTo>
                  <a:pt x="970" y="433"/>
                </a:lnTo>
                <a:lnTo>
                  <a:pt x="970" y="432"/>
                </a:lnTo>
                <a:lnTo>
                  <a:pt x="969" y="431"/>
                </a:lnTo>
                <a:lnTo>
                  <a:pt x="968" y="430"/>
                </a:lnTo>
                <a:lnTo>
                  <a:pt x="968" y="429"/>
                </a:lnTo>
                <a:lnTo>
                  <a:pt x="968" y="428"/>
                </a:lnTo>
                <a:lnTo>
                  <a:pt x="967" y="428"/>
                </a:lnTo>
                <a:lnTo>
                  <a:pt x="967" y="429"/>
                </a:lnTo>
                <a:lnTo>
                  <a:pt x="966" y="429"/>
                </a:lnTo>
                <a:lnTo>
                  <a:pt x="966" y="430"/>
                </a:lnTo>
                <a:lnTo>
                  <a:pt x="966" y="431"/>
                </a:lnTo>
                <a:lnTo>
                  <a:pt x="966" y="432"/>
                </a:lnTo>
                <a:lnTo>
                  <a:pt x="966" y="433"/>
                </a:lnTo>
                <a:lnTo>
                  <a:pt x="966" y="434"/>
                </a:lnTo>
                <a:lnTo>
                  <a:pt x="965" y="434"/>
                </a:lnTo>
                <a:lnTo>
                  <a:pt x="964" y="434"/>
                </a:lnTo>
                <a:lnTo>
                  <a:pt x="962" y="434"/>
                </a:lnTo>
                <a:lnTo>
                  <a:pt x="962" y="433"/>
                </a:lnTo>
                <a:lnTo>
                  <a:pt x="962" y="431"/>
                </a:lnTo>
                <a:lnTo>
                  <a:pt x="962" y="429"/>
                </a:lnTo>
                <a:lnTo>
                  <a:pt x="962" y="428"/>
                </a:lnTo>
                <a:lnTo>
                  <a:pt x="962" y="426"/>
                </a:lnTo>
                <a:lnTo>
                  <a:pt x="962" y="425"/>
                </a:lnTo>
                <a:lnTo>
                  <a:pt x="961" y="424"/>
                </a:lnTo>
                <a:lnTo>
                  <a:pt x="964" y="423"/>
                </a:lnTo>
                <a:lnTo>
                  <a:pt x="965" y="423"/>
                </a:lnTo>
                <a:lnTo>
                  <a:pt x="964" y="423"/>
                </a:lnTo>
                <a:lnTo>
                  <a:pt x="961" y="424"/>
                </a:lnTo>
                <a:lnTo>
                  <a:pt x="961" y="423"/>
                </a:lnTo>
                <a:lnTo>
                  <a:pt x="960" y="423"/>
                </a:lnTo>
                <a:lnTo>
                  <a:pt x="960" y="423"/>
                </a:lnTo>
                <a:lnTo>
                  <a:pt x="959" y="423"/>
                </a:lnTo>
                <a:lnTo>
                  <a:pt x="959" y="422"/>
                </a:lnTo>
                <a:lnTo>
                  <a:pt x="958" y="421"/>
                </a:lnTo>
                <a:lnTo>
                  <a:pt x="958" y="420"/>
                </a:lnTo>
                <a:lnTo>
                  <a:pt x="957" y="420"/>
                </a:lnTo>
                <a:lnTo>
                  <a:pt x="958" y="419"/>
                </a:lnTo>
                <a:lnTo>
                  <a:pt x="959" y="418"/>
                </a:lnTo>
                <a:lnTo>
                  <a:pt x="958" y="417"/>
                </a:lnTo>
                <a:lnTo>
                  <a:pt x="958" y="416"/>
                </a:lnTo>
                <a:lnTo>
                  <a:pt x="957" y="416"/>
                </a:lnTo>
                <a:lnTo>
                  <a:pt x="957" y="415"/>
                </a:lnTo>
                <a:lnTo>
                  <a:pt x="956" y="414"/>
                </a:lnTo>
                <a:lnTo>
                  <a:pt x="956" y="413"/>
                </a:lnTo>
                <a:lnTo>
                  <a:pt x="957" y="413"/>
                </a:lnTo>
                <a:lnTo>
                  <a:pt x="956" y="412"/>
                </a:lnTo>
                <a:lnTo>
                  <a:pt x="956" y="411"/>
                </a:lnTo>
                <a:lnTo>
                  <a:pt x="955" y="411"/>
                </a:lnTo>
                <a:lnTo>
                  <a:pt x="955" y="410"/>
                </a:lnTo>
                <a:lnTo>
                  <a:pt x="954" y="410"/>
                </a:lnTo>
                <a:lnTo>
                  <a:pt x="954" y="409"/>
                </a:lnTo>
                <a:lnTo>
                  <a:pt x="953" y="409"/>
                </a:lnTo>
                <a:lnTo>
                  <a:pt x="952" y="409"/>
                </a:lnTo>
                <a:lnTo>
                  <a:pt x="952" y="410"/>
                </a:lnTo>
                <a:lnTo>
                  <a:pt x="951" y="410"/>
                </a:lnTo>
                <a:lnTo>
                  <a:pt x="950" y="410"/>
                </a:lnTo>
                <a:lnTo>
                  <a:pt x="949" y="409"/>
                </a:lnTo>
                <a:lnTo>
                  <a:pt x="948" y="409"/>
                </a:lnTo>
                <a:lnTo>
                  <a:pt x="947" y="408"/>
                </a:lnTo>
                <a:lnTo>
                  <a:pt x="946" y="408"/>
                </a:lnTo>
                <a:lnTo>
                  <a:pt x="945" y="408"/>
                </a:lnTo>
                <a:lnTo>
                  <a:pt x="945" y="407"/>
                </a:lnTo>
                <a:lnTo>
                  <a:pt x="945" y="408"/>
                </a:lnTo>
                <a:lnTo>
                  <a:pt x="944" y="412"/>
                </a:lnTo>
                <a:lnTo>
                  <a:pt x="944" y="413"/>
                </a:lnTo>
                <a:lnTo>
                  <a:pt x="943" y="414"/>
                </a:lnTo>
                <a:lnTo>
                  <a:pt x="942" y="415"/>
                </a:lnTo>
                <a:lnTo>
                  <a:pt x="942" y="417"/>
                </a:lnTo>
                <a:lnTo>
                  <a:pt x="942" y="418"/>
                </a:lnTo>
                <a:lnTo>
                  <a:pt x="941" y="418"/>
                </a:lnTo>
                <a:lnTo>
                  <a:pt x="942" y="419"/>
                </a:lnTo>
                <a:lnTo>
                  <a:pt x="943" y="420"/>
                </a:lnTo>
                <a:lnTo>
                  <a:pt x="942" y="422"/>
                </a:lnTo>
                <a:lnTo>
                  <a:pt x="942" y="423"/>
                </a:lnTo>
                <a:lnTo>
                  <a:pt x="941" y="423"/>
                </a:lnTo>
                <a:lnTo>
                  <a:pt x="941" y="424"/>
                </a:lnTo>
                <a:lnTo>
                  <a:pt x="941" y="425"/>
                </a:lnTo>
                <a:lnTo>
                  <a:pt x="940" y="425"/>
                </a:lnTo>
                <a:lnTo>
                  <a:pt x="940" y="426"/>
                </a:lnTo>
                <a:lnTo>
                  <a:pt x="940" y="427"/>
                </a:lnTo>
                <a:lnTo>
                  <a:pt x="939" y="428"/>
                </a:lnTo>
                <a:lnTo>
                  <a:pt x="939" y="429"/>
                </a:lnTo>
                <a:lnTo>
                  <a:pt x="939" y="430"/>
                </a:lnTo>
                <a:lnTo>
                  <a:pt x="938" y="430"/>
                </a:lnTo>
                <a:lnTo>
                  <a:pt x="937" y="428"/>
                </a:lnTo>
                <a:lnTo>
                  <a:pt x="938" y="426"/>
                </a:lnTo>
                <a:lnTo>
                  <a:pt x="939" y="424"/>
                </a:lnTo>
                <a:lnTo>
                  <a:pt x="938" y="423"/>
                </a:lnTo>
                <a:lnTo>
                  <a:pt x="935" y="420"/>
                </a:lnTo>
                <a:lnTo>
                  <a:pt x="936" y="420"/>
                </a:lnTo>
                <a:lnTo>
                  <a:pt x="940" y="418"/>
                </a:lnTo>
                <a:lnTo>
                  <a:pt x="938" y="416"/>
                </a:lnTo>
                <a:lnTo>
                  <a:pt x="939" y="416"/>
                </a:lnTo>
                <a:lnTo>
                  <a:pt x="941" y="418"/>
                </a:lnTo>
                <a:lnTo>
                  <a:pt x="942" y="417"/>
                </a:lnTo>
                <a:lnTo>
                  <a:pt x="942" y="415"/>
                </a:lnTo>
                <a:lnTo>
                  <a:pt x="942" y="414"/>
                </a:lnTo>
                <a:lnTo>
                  <a:pt x="943" y="414"/>
                </a:lnTo>
                <a:lnTo>
                  <a:pt x="941" y="413"/>
                </a:lnTo>
                <a:lnTo>
                  <a:pt x="941" y="414"/>
                </a:lnTo>
                <a:lnTo>
                  <a:pt x="940" y="415"/>
                </a:lnTo>
                <a:lnTo>
                  <a:pt x="939" y="414"/>
                </a:lnTo>
                <a:lnTo>
                  <a:pt x="940" y="414"/>
                </a:lnTo>
                <a:lnTo>
                  <a:pt x="940" y="413"/>
                </a:lnTo>
                <a:lnTo>
                  <a:pt x="940" y="412"/>
                </a:lnTo>
                <a:lnTo>
                  <a:pt x="941" y="411"/>
                </a:lnTo>
                <a:lnTo>
                  <a:pt x="941" y="411"/>
                </a:lnTo>
                <a:lnTo>
                  <a:pt x="942" y="410"/>
                </a:lnTo>
                <a:lnTo>
                  <a:pt x="942" y="411"/>
                </a:lnTo>
                <a:lnTo>
                  <a:pt x="943" y="411"/>
                </a:lnTo>
                <a:lnTo>
                  <a:pt x="944" y="411"/>
                </a:lnTo>
                <a:lnTo>
                  <a:pt x="944" y="409"/>
                </a:lnTo>
                <a:lnTo>
                  <a:pt x="944" y="408"/>
                </a:lnTo>
                <a:lnTo>
                  <a:pt x="945" y="407"/>
                </a:lnTo>
                <a:lnTo>
                  <a:pt x="945" y="405"/>
                </a:lnTo>
                <a:lnTo>
                  <a:pt x="946" y="403"/>
                </a:lnTo>
                <a:lnTo>
                  <a:pt x="947" y="402"/>
                </a:lnTo>
                <a:lnTo>
                  <a:pt x="947" y="401"/>
                </a:lnTo>
                <a:lnTo>
                  <a:pt x="946" y="400"/>
                </a:lnTo>
                <a:lnTo>
                  <a:pt x="946" y="399"/>
                </a:lnTo>
                <a:lnTo>
                  <a:pt x="947" y="399"/>
                </a:lnTo>
                <a:lnTo>
                  <a:pt x="946" y="399"/>
                </a:lnTo>
                <a:lnTo>
                  <a:pt x="946" y="398"/>
                </a:lnTo>
                <a:lnTo>
                  <a:pt x="945" y="399"/>
                </a:lnTo>
                <a:lnTo>
                  <a:pt x="943" y="399"/>
                </a:lnTo>
                <a:lnTo>
                  <a:pt x="942" y="400"/>
                </a:lnTo>
                <a:lnTo>
                  <a:pt x="942" y="399"/>
                </a:lnTo>
                <a:lnTo>
                  <a:pt x="941" y="399"/>
                </a:lnTo>
                <a:lnTo>
                  <a:pt x="941" y="399"/>
                </a:lnTo>
                <a:lnTo>
                  <a:pt x="940" y="399"/>
                </a:lnTo>
                <a:lnTo>
                  <a:pt x="940" y="398"/>
                </a:lnTo>
                <a:lnTo>
                  <a:pt x="940" y="397"/>
                </a:lnTo>
                <a:lnTo>
                  <a:pt x="941" y="397"/>
                </a:lnTo>
                <a:lnTo>
                  <a:pt x="942" y="397"/>
                </a:lnTo>
                <a:lnTo>
                  <a:pt x="942" y="396"/>
                </a:lnTo>
                <a:lnTo>
                  <a:pt x="943" y="396"/>
                </a:lnTo>
                <a:lnTo>
                  <a:pt x="944" y="396"/>
                </a:lnTo>
                <a:lnTo>
                  <a:pt x="944" y="395"/>
                </a:lnTo>
                <a:lnTo>
                  <a:pt x="943" y="394"/>
                </a:lnTo>
                <a:lnTo>
                  <a:pt x="941" y="391"/>
                </a:lnTo>
                <a:lnTo>
                  <a:pt x="940" y="392"/>
                </a:lnTo>
                <a:lnTo>
                  <a:pt x="940" y="391"/>
                </a:lnTo>
                <a:lnTo>
                  <a:pt x="938" y="389"/>
                </a:lnTo>
                <a:lnTo>
                  <a:pt x="937" y="389"/>
                </a:lnTo>
                <a:lnTo>
                  <a:pt x="936" y="389"/>
                </a:lnTo>
                <a:lnTo>
                  <a:pt x="936" y="388"/>
                </a:lnTo>
                <a:lnTo>
                  <a:pt x="935" y="387"/>
                </a:lnTo>
                <a:lnTo>
                  <a:pt x="936" y="387"/>
                </a:lnTo>
                <a:lnTo>
                  <a:pt x="937" y="387"/>
                </a:lnTo>
                <a:lnTo>
                  <a:pt x="937" y="387"/>
                </a:lnTo>
                <a:lnTo>
                  <a:pt x="937" y="386"/>
                </a:lnTo>
                <a:lnTo>
                  <a:pt x="936" y="386"/>
                </a:lnTo>
                <a:lnTo>
                  <a:pt x="936" y="385"/>
                </a:lnTo>
                <a:lnTo>
                  <a:pt x="935" y="386"/>
                </a:lnTo>
                <a:lnTo>
                  <a:pt x="934" y="386"/>
                </a:lnTo>
                <a:lnTo>
                  <a:pt x="934" y="387"/>
                </a:lnTo>
                <a:lnTo>
                  <a:pt x="933" y="387"/>
                </a:lnTo>
                <a:lnTo>
                  <a:pt x="932" y="387"/>
                </a:lnTo>
                <a:lnTo>
                  <a:pt x="932" y="387"/>
                </a:lnTo>
                <a:lnTo>
                  <a:pt x="932" y="387"/>
                </a:lnTo>
                <a:lnTo>
                  <a:pt x="931" y="387"/>
                </a:lnTo>
                <a:lnTo>
                  <a:pt x="931" y="388"/>
                </a:lnTo>
                <a:lnTo>
                  <a:pt x="930" y="388"/>
                </a:lnTo>
                <a:lnTo>
                  <a:pt x="929" y="389"/>
                </a:lnTo>
                <a:lnTo>
                  <a:pt x="928" y="389"/>
                </a:lnTo>
                <a:lnTo>
                  <a:pt x="927" y="390"/>
                </a:lnTo>
                <a:lnTo>
                  <a:pt x="926" y="390"/>
                </a:lnTo>
                <a:lnTo>
                  <a:pt x="926" y="391"/>
                </a:lnTo>
                <a:lnTo>
                  <a:pt x="925" y="391"/>
                </a:lnTo>
                <a:lnTo>
                  <a:pt x="924" y="391"/>
                </a:lnTo>
                <a:lnTo>
                  <a:pt x="922" y="392"/>
                </a:lnTo>
                <a:lnTo>
                  <a:pt x="921" y="391"/>
                </a:lnTo>
                <a:lnTo>
                  <a:pt x="920" y="389"/>
                </a:lnTo>
                <a:lnTo>
                  <a:pt x="920" y="390"/>
                </a:lnTo>
                <a:lnTo>
                  <a:pt x="919" y="390"/>
                </a:lnTo>
                <a:lnTo>
                  <a:pt x="919" y="391"/>
                </a:lnTo>
                <a:lnTo>
                  <a:pt x="918" y="391"/>
                </a:lnTo>
                <a:lnTo>
                  <a:pt x="918" y="392"/>
                </a:lnTo>
                <a:lnTo>
                  <a:pt x="917" y="391"/>
                </a:lnTo>
                <a:lnTo>
                  <a:pt x="917" y="392"/>
                </a:lnTo>
                <a:lnTo>
                  <a:pt x="915" y="393"/>
                </a:lnTo>
                <a:lnTo>
                  <a:pt x="915" y="392"/>
                </a:lnTo>
                <a:lnTo>
                  <a:pt x="914" y="391"/>
                </a:lnTo>
                <a:lnTo>
                  <a:pt x="914" y="392"/>
                </a:lnTo>
                <a:lnTo>
                  <a:pt x="913" y="393"/>
                </a:lnTo>
                <a:lnTo>
                  <a:pt x="912" y="394"/>
                </a:lnTo>
                <a:lnTo>
                  <a:pt x="910" y="395"/>
                </a:lnTo>
                <a:lnTo>
                  <a:pt x="911" y="397"/>
                </a:lnTo>
                <a:lnTo>
                  <a:pt x="912" y="397"/>
                </a:lnTo>
                <a:lnTo>
                  <a:pt x="913" y="399"/>
                </a:lnTo>
                <a:lnTo>
                  <a:pt x="912" y="399"/>
                </a:lnTo>
                <a:lnTo>
                  <a:pt x="912" y="399"/>
                </a:lnTo>
                <a:lnTo>
                  <a:pt x="911" y="399"/>
                </a:lnTo>
                <a:lnTo>
                  <a:pt x="910" y="400"/>
                </a:lnTo>
                <a:lnTo>
                  <a:pt x="909" y="400"/>
                </a:lnTo>
                <a:lnTo>
                  <a:pt x="908" y="401"/>
                </a:lnTo>
                <a:lnTo>
                  <a:pt x="908" y="401"/>
                </a:lnTo>
                <a:lnTo>
                  <a:pt x="907" y="402"/>
                </a:lnTo>
                <a:lnTo>
                  <a:pt x="905" y="403"/>
                </a:lnTo>
                <a:lnTo>
                  <a:pt x="904" y="403"/>
                </a:lnTo>
                <a:lnTo>
                  <a:pt x="903" y="403"/>
                </a:lnTo>
                <a:lnTo>
                  <a:pt x="903" y="404"/>
                </a:lnTo>
                <a:lnTo>
                  <a:pt x="902" y="404"/>
                </a:lnTo>
                <a:lnTo>
                  <a:pt x="902" y="405"/>
                </a:lnTo>
                <a:lnTo>
                  <a:pt x="901" y="405"/>
                </a:lnTo>
                <a:lnTo>
                  <a:pt x="900" y="406"/>
                </a:lnTo>
                <a:lnTo>
                  <a:pt x="899" y="406"/>
                </a:lnTo>
                <a:lnTo>
                  <a:pt x="898" y="407"/>
                </a:lnTo>
                <a:lnTo>
                  <a:pt x="897" y="406"/>
                </a:lnTo>
                <a:lnTo>
                  <a:pt x="896" y="405"/>
                </a:lnTo>
                <a:lnTo>
                  <a:pt x="896" y="404"/>
                </a:lnTo>
                <a:lnTo>
                  <a:pt x="896" y="404"/>
                </a:lnTo>
                <a:lnTo>
                  <a:pt x="896" y="403"/>
                </a:lnTo>
                <a:lnTo>
                  <a:pt x="895" y="402"/>
                </a:lnTo>
                <a:lnTo>
                  <a:pt x="894" y="402"/>
                </a:lnTo>
                <a:lnTo>
                  <a:pt x="891" y="404"/>
                </a:lnTo>
                <a:lnTo>
                  <a:pt x="887" y="406"/>
                </a:lnTo>
                <a:lnTo>
                  <a:pt x="886" y="406"/>
                </a:lnTo>
                <a:lnTo>
                  <a:pt x="886" y="407"/>
                </a:lnTo>
                <a:lnTo>
                  <a:pt x="884" y="408"/>
                </a:lnTo>
                <a:lnTo>
                  <a:pt x="884" y="409"/>
                </a:lnTo>
                <a:lnTo>
                  <a:pt x="885" y="410"/>
                </a:lnTo>
                <a:lnTo>
                  <a:pt x="884" y="410"/>
                </a:lnTo>
                <a:lnTo>
                  <a:pt x="884" y="411"/>
                </a:lnTo>
                <a:lnTo>
                  <a:pt x="883" y="410"/>
                </a:lnTo>
                <a:lnTo>
                  <a:pt x="882" y="409"/>
                </a:lnTo>
                <a:lnTo>
                  <a:pt x="881" y="410"/>
                </a:lnTo>
                <a:lnTo>
                  <a:pt x="882" y="411"/>
                </a:lnTo>
                <a:lnTo>
                  <a:pt x="882" y="411"/>
                </a:lnTo>
                <a:lnTo>
                  <a:pt x="881" y="411"/>
                </a:lnTo>
                <a:lnTo>
                  <a:pt x="881" y="411"/>
                </a:lnTo>
                <a:lnTo>
                  <a:pt x="880" y="410"/>
                </a:lnTo>
                <a:lnTo>
                  <a:pt x="879" y="411"/>
                </a:lnTo>
                <a:lnTo>
                  <a:pt x="878" y="411"/>
                </a:lnTo>
                <a:lnTo>
                  <a:pt x="878" y="411"/>
                </a:lnTo>
                <a:lnTo>
                  <a:pt x="876" y="412"/>
                </a:lnTo>
                <a:lnTo>
                  <a:pt x="875" y="412"/>
                </a:lnTo>
                <a:lnTo>
                  <a:pt x="872" y="414"/>
                </a:lnTo>
                <a:lnTo>
                  <a:pt x="872" y="415"/>
                </a:lnTo>
                <a:lnTo>
                  <a:pt x="871" y="415"/>
                </a:lnTo>
                <a:lnTo>
                  <a:pt x="870" y="415"/>
                </a:lnTo>
                <a:lnTo>
                  <a:pt x="864" y="419"/>
                </a:lnTo>
                <a:lnTo>
                  <a:pt x="863" y="419"/>
                </a:lnTo>
                <a:lnTo>
                  <a:pt x="862" y="420"/>
                </a:lnTo>
                <a:lnTo>
                  <a:pt x="861" y="420"/>
                </a:lnTo>
                <a:lnTo>
                  <a:pt x="862" y="421"/>
                </a:lnTo>
                <a:lnTo>
                  <a:pt x="864" y="423"/>
                </a:lnTo>
                <a:lnTo>
                  <a:pt x="863" y="424"/>
                </a:lnTo>
                <a:lnTo>
                  <a:pt x="862" y="424"/>
                </a:lnTo>
                <a:lnTo>
                  <a:pt x="862" y="425"/>
                </a:lnTo>
                <a:lnTo>
                  <a:pt x="863" y="426"/>
                </a:lnTo>
                <a:lnTo>
                  <a:pt x="861" y="427"/>
                </a:lnTo>
                <a:lnTo>
                  <a:pt x="860" y="428"/>
                </a:lnTo>
                <a:lnTo>
                  <a:pt x="858" y="429"/>
                </a:lnTo>
                <a:lnTo>
                  <a:pt x="858" y="430"/>
                </a:lnTo>
                <a:lnTo>
                  <a:pt x="860" y="433"/>
                </a:lnTo>
                <a:lnTo>
                  <a:pt x="861" y="432"/>
                </a:lnTo>
                <a:lnTo>
                  <a:pt x="863" y="431"/>
                </a:lnTo>
                <a:lnTo>
                  <a:pt x="864" y="432"/>
                </a:lnTo>
                <a:lnTo>
                  <a:pt x="865" y="432"/>
                </a:lnTo>
                <a:lnTo>
                  <a:pt x="864" y="433"/>
                </a:lnTo>
                <a:lnTo>
                  <a:pt x="861" y="435"/>
                </a:lnTo>
                <a:lnTo>
                  <a:pt x="857" y="435"/>
                </a:lnTo>
                <a:lnTo>
                  <a:pt x="855" y="435"/>
                </a:lnTo>
                <a:lnTo>
                  <a:pt x="854" y="436"/>
                </a:lnTo>
                <a:lnTo>
                  <a:pt x="853" y="436"/>
                </a:lnTo>
                <a:lnTo>
                  <a:pt x="852" y="436"/>
                </a:lnTo>
                <a:lnTo>
                  <a:pt x="852" y="439"/>
                </a:lnTo>
                <a:lnTo>
                  <a:pt x="852" y="440"/>
                </a:lnTo>
                <a:lnTo>
                  <a:pt x="852" y="442"/>
                </a:lnTo>
                <a:lnTo>
                  <a:pt x="851" y="442"/>
                </a:lnTo>
                <a:lnTo>
                  <a:pt x="850" y="442"/>
                </a:lnTo>
                <a:lnTo>
                  <a:pt x="850" y="441"/>
                </a:lnTo>
                <a:lnTo>
                  <a:pt x="849" y="44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498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B9483-D7E3-739E-373D-ED93ED156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Denver City in Colorado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A0D0BC8-B815-C466-702E-F9CA2954AFE0}"/>
              </a:ext>
            </a:extLst>
          </p:cNvPr>
          <p:cNvSpPr>
            <a:spLocks noEditPoints="1"/>
          </p:cNvSpPr>
          <p:nvPr/>
        </p:nvSpPr>
        <p:spPr bwMode="auto">
          <a:xfrm>
            <a:off x="539552" y="1167594"/>
            <a:ext cx="4777655" cy="2808312"/>
          </a:xfrm>
          <a:custGeom>
            <a:avLst/>
            <a:gdLst>
              <a:gd name="T0" fmla="*/ 85 w 2033"/>
              <a:gd name="T1" fmla="*/ 1098 h 1195"/>
              <a:gd name="T2" fmla="*/ 144 w 2033"/>
              <a:gd name="T3" fmla="*/ 1106 h 1195"/>
              <a:gd name="T4" fmla="*/ 187 w 2033"/>
              <a:gd name="T5" fmla="*/ 1055 h 1195"/>
              <a:gd name="T6" fmla="*/ 166 w 2033"/>
              <a:gd name="T7" fmla="*/ 1044 h 1195"/>
              <a:gd name="T8" fmla="*/ 114 w 2033"/>
              <a:gd name="T9" fmla="*/ 972 h 1195"/>
              <a:gd name="T10" fmla="*/ 184 w 2033"/>
              <a:gd name="T11" fmla="*/ 982 h 1195"/>
              <a:gd name="T12" fmla="*/ 189 w 2033"/>
              <a:gd name="T13" fmla="*/ 953 h 1195"/>
              <a:gd name="T14" fmla="*/ 225 w 2033"/>
              <a:gd name="T15" fmla="*/ 874 h 1195"/>
              <a:gd name="T16" fmla="*/ 225 w 2033"/>
              <a:gd name="T17" fmla="*/ 763 h 1195"/>
              <a:gd name="T18" fmla="*/ 225 w 2033"/>
              <a:gd name="T19" fmla="*/ 700 h 1195"/>
              <a:gd name="T20" fmla="*/ 225 w 2033"/>
              <a:gd name="T21" fmla="*/ 599 h 1195"/>
              <a:gd name="T22" fmla="*/ 203 w 2033"/>
              <a:gd name="T23" fmla="*/ 519 h 1195"/>
              <a:gd name="T24" fmla="*/ 196 w 2033"/>
              <a:gd name="T25" fmla="*/ 490 h 1195"/>
              <a:gd name="T26" fmla="*/ 337 w 2033"/>
              <a:gd name="T27" fmla="*/ 479 h 1195"/>
              <a:gd name="T28" fmla="*/ 399 w 2033"/>
              <a:gd name="T29" fmla="*/ 490 h 1195"/>
              <a:gd name="T30" fmla="*/ 506 w 2033"/>
              <a:gd name="T31" fmla="*/ 490 h 1195"/>
              <a:gd name="T32" fmla="*/ 566 w 2033"/>
              <a:gd name="T33" fmla="*/ 484 h 1195"/>
              <a:gd name="T34" fmla="*/ 710 w 2033"/>
              <a:gd name="T35" fmla="*/ 490 h 1195"/>
              <a:gd name="T36" fmla="*/ 823 w 2033"/>
              <a:gd name="T37" fmla="*/ 510 h 1195"/>
              <a:gd name="T38" fmla="*/ 898 w 2033"/>
              <a:gd name="T39" fmla="*/ 449 h 1195"/>
              <a:gd name="T40" fmla="*/ 1112 w 2033"/>
              <a:gd name="T41" fmla="*/ 463 h 1195"/>
              <a:gd name="T42" fmla="*/ 1271 w 2033"/>
              <a:gd name="T43" fmla="*/ 331 h 1195"/>
              <a:gd name="T44" fmla="*/ 1620 w 2033"/>
              <a:gd name="T45" fmla="*/ 39 h 1195"/>
              <a:gd name="T46" fmla="*/ 2010 w 2033"/>
              <a:gd name="T47" fmla="*/ 134 h 1195"/>
              <a:gd name="T48" fmla="*/ 1739 w 2033"/>
              <a:gd name="T49" fmla="*/ 364 h 1195"/>
              <a:gd name="T50" fmla="*/ 1384 w 2033"/>
              <a:gd name="T51" fmla="*/ 460 h 1195"/>
              <a:gd name="T52" fmla="*/ 1495 w 2033"/>
              <a:gd name="T53" fmla="*/ 555 h 1195"/>
              <a:gd name="T54" fmla="*/ 1228 w 2033"/>
              <a:gd name="T55" fmla="*/ 563 h 1195"/>
              <a:gd name="T56" fmla="*/ 1020 w 2033"/>
              <a:gd name="T57" fmla="*/ 581 h 1195"/>
              <a:gd name="T58" fmla="*/ 968 w 2033"/>
              <a:gd name="T59" fmla="*/ 635 h 1195"/>
              <a:gd name="T60" fmla="*/ 896 w 2033"/>
              <a:gd name="T61" fmla="*/ 731 h 1195"/>
              <a:gd name="T62" fmla="*/ 949 w 2033"/>
              <a:gd name="T63" fmla="*/ 781 h 1195"/>
              <a:gd name="T64" fmla="*/ 967 w 2033"/>
              <a:gd name="T65" fmla="*/ 855 h 1195"/>
              <a:gd name="T66" fmla="*/ 848 w 2033"/>
              <a:gd name="T67" fmla="*/ 867 h 1195"/>
              <a:gd name="T68" fmla="*/ 860 w 2033"/>
              <a:gd name="T69" fmla="*/ 882 h 1195"/>
              <a:gd name="T70" fmla="*/ 808 w 2033"/>
              <a:gd name="T71" fmla="*/ 935 h 1195"/>
              <a:gd name="T72" fmla="*/ 873 w 2033"/>
              <a:gd name="T73" fmla="*/ 994 h 1195"/>
              <a:gd name="T74" fmla="*/ 934 w 2033"/>
              <a:gd name="T75" fmla="*/ 962 h 1195"/>
              <a:gd name="T76" fmla="*/ 1040 w 2033"/>
              <a:gd name="T77" fmla="*/ 1016 h 1195"/>
              <a:gd name="T78" fmla="*/ 928 w 2033"/>
              <a:gd name="T79" fmla="*/ 1041 h 1195"/>
              <a:gd name="T80" fmla="*/ 880 w 2033"/>
              <a:gd name="T81" fmla="*/ 1156 h 1195"/>
              <a:gd name="T82" fmla="*/ 783 w 2033"/>
              <a:gd name="T83" fmla="*/ 1113 h 1195"/>
              <a:gd name="T84" fmla="*/ 678 w 2033"/>
              <a:gd name="T85" fmla="*/ 1041 h 1195"/>
              <a:gd name="T86" fmla="*/ 556 w 2033"/>
              <a:gd name="T87" fmla="*/ 990 h 1195"/>
              <a:gd name="T88" fmla="*/ 422 w 2033"/>
              <a:gd name="T89" fmla="*/ 988 h 1195"/>
              <a:gd name="T90" fmla="*/ 413 w 2033"/>
              <a:gd name="T91" fmla="*/ 948 h 1195"/>
              <a:gd name="T92" fmla="*/ 356 w 2033"/>
              <a:gd name="T93" fmla="*/ 1011 h 1195"/>
              <a:gd name="T94" fmla="*/ 300 w 2033"/>
              <a:gd name="T95" fmla="*/ 1078 h 1195"/>
              <a:gd name="T96" fmla="*/ 337 w 2033"/>
              <a:gd name="T97" fmla="*/ 1127 h 1195"/>
              <a:gd name="T98" fmla="*/ 301 w 2033"/>
              <a:gd name="T99" fmla="*/ 1140 h 1195"/>
              <a:gd name="T100" fmla="*/ 225 w 2033"/>
              <a:gd name="T101" fmla="*/ 1114 h 1195"/>
              <a:gd name="T102" fmla="*/ 210 w 2033"/>
              <a:gd name="T103" fmla="*/ 1169 h 1195"/>
              <a:gd name="T104" fmla="*/ 67 w 2033"/>
              <a:gd name="T105" fmla="*/ 1179 h 1195"/>
              <a:gd name="T106" fmla="*/ 175 w 2033"/>
              <a:gd name="T107" fmla="*/ 1169 h 1195"/>
              <a:gd name="T108" fmla="*/ 74 w 2033"/>
              <a:gd name="T109" fmla="*/ 1152 h 1195"/>
              <a:gd name="T110" fmla="*/ 114 w 2033"/>
              <a:gd name="T111" fmla="*/ 1113 h 1195"/>
              <a:gd name="T112" fmla="*/ 677 w 2033"/>
              <a:gd name="T113" fmla="*/ 862 h 1195"/>
              <a:gd name="T114" fmla="*/ 715 w 2033"/>
              <a:gd name="T115" fmla="*/ 852 h 1195"/>
              <a:gd name="T116" fmla="*/ 710 w 2033"/>
              <a:gd name="T117" fmla="*/ 817 h 1195"/>
              <a:gd name="T118" fmla="*/ 701 w 2033"/>
              <a:gd name="T119" fmla="*/ 959 h 1195"/>
              <a:gd name="T120" fmla="*/ 758 w 2033"/>
              <a:gd name="T121" fmla="*/ 1011 h 1195"/>
              <a:gd name="T122" fmla="*/ 766 w 2033"/>
              <a:gd name="T123" fmla="*/ 972 h 1195"/>
              <a:gd name="T124" fmla="*/ 723 w 2033"/>
              <a:gd name="T125" fmla="*/ 848 h 1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195">
                <a:moveTo>
                  <a:pt x="700" y="853"/>
                </a:moveTo>
                <a:lnTo>
                  <a:pt x="705" y="852"/>
                </a:lnTo>
                <a:lnTo>
                  <a:pt x="710" y="852"/>
                </a:lnTo>
                <a:lnTo>
                  <a:pt x="710" y="854"/>
                </a:lnTo>
                <a:lnTo>
                  <a:pt x="710" y="857"/>
                </a:lnTo>
                <a:lnTo>
                  <a:pt x="710" y="858"/>
                </a:lnTo>
                <a:lnTo>
                  <a:pt x="710" y="860"/>
                </a:lnTo>
                <a:lnTo>
                  <a:pt x="705" y="860"/>
                </a:lnTo>
                <a:lnTo>
                  <a:pt x="701" y="860"/>
                </a:lnTo>
                <a:lnTo>
                  <a:pt x="701" y="859"/>
                </a:lnTo>
                <a:lnTo>
                  <a:pt x="700" y="855"/>
                </a:lnTo>
                <a:lnTo>
                  <a:pt x="700" y="854"/>
                </a:lnTo>
                <a:lnTo>
                  <a:pt x="700" y="853"/>
                </a:lnTo>
                <a:close/>
                <a:moveTo>
                  <a:pt x="0" y="1144"/>
                </a:moveTo>
                <a:lnTo>
                  <a:pt x="0" y="1143"/>
                </a:lnTo>
                <a:lnTo>
                  <a:pt x="0" y="1134"/>
                </a:lnTo>
                <a:lnTo>
                  <a:pt x="0" y="1133"/>
                </a:lnTo>
                <a:lnTo>
                  <a:pt x="0" y="1127"/>
                </a:lnTo>
                <a:lnTo>
                  <a:pt x="0" y="1124"/>
                </a:lnTo>
                <a:lnTo>
                  <a:pt x="0" y="1122"/>
                </a:lnTo>
                <a:lnTo>
                  <a:pt x="0" y="1116"/>
                </a:lnTo>
                <a:lnTo>
                  <a:pt x="0" y="1115"/>
                </a:lnTo>
                <a:lnTo>
                  <a:pt x="0" y="1113"/>
                </a:lnTo>
                <a:lnTo>
                  <a:pt x="1" y="1113"/>
                </a:lnTo>
                <a:lnTo>
                  <a:pt x="33" y="1113"/>
                </a:lnTo>
                <a:lnTo>
                  <a:pt x="36" y="1112"/>
                </a:lnTo>
                <a:lnTo>
                  <a:pt x="37" y="1112"/>
                </a:lnTo>
                <a:lnTo>
                  <a:pt x="38" y="1112"/>
                </a:lnTo>
                <a:lnTo>
                  <a:pt x="44" y="1112"/>
                </a:lnTo>
                <a:lnTo>
                  <a:pt x="45" y="1113"/>
                </a:lnTo>
                <a:lnTo>
                  <a:pt x="51" y="1113"/>
                </a:lnTo>
                <a:lnTo>
                  <a:pt x="57" y="1113"/>
                </a:lnTo>
                <a:lnTo>
                  <a:pt x="67" y="1113"/>
                </a:lnTo>
                <a:lnTo>
                  <a:pt x="73" y="1113"/>
                </a:lnTo>
                <a:lnTo>
                  <a:pt x="75" y="1113"/>
                </a:lnTo>
                <a:lnTo>
                  <a:pt x="75" y="1112"/>
                </a:lnTo>
                <a:lnTo>
                  <a:pt x="75" y="1111"/>
                </a:lnTo>
                <a:lnTo>
                  <a:pt x="75" y="1106"/>
                </a:lnTo>
                <a:lnTo>
                  <a:pt x="75" y="1103"/>
                </a:lnTo>
                <a:lnTo>
                  <a:pt x="75" y="1099"/>
                </a:lnTo>
                <a:lnTo>
                  <a:pt x="75" y="1098"/>
                </a:lnTo>
                <a:lnTo>
                  <a:pt x="79" y="1098"/>
                </a:lnTo>
                <a:lnTo>
                  <a:pt x="83" y="1098"/>
                </a:lnTo>
                <a:lnTo>
                  <a:pt x="85" y="1098"/>
                </a:lnTo>
                <a:lnTo>
                  <a:pt x="86" y="1098"/>
                </a:lnTo>
                <a:lnTo>
                  <a:pt x="87" y="1098"/>
                </a:lnTo>
                <a:lnTo>
                  <a:pt x="88" y="1098"/>
                </a:lnTo>
                <a:lnTo>
                  <a:pt x="89" y="1098"/>
                </a:lnTo>
                <a:lnTo>
                  <a:pt x="90" y="1098"/>
                </a:lnTo>
                <a:lnTo>
                  <a:pt x="92" y="1098"/>
                </a:lnTo>
                <a:lnTo>
                  <a:pt x="93" y="1098"/>
                </a:lnTo>
                <a:lnTo>
                  <a:pt x="94" y="1098"/>
                </a:lnTo>
                <a:lnTo>
                  <a:pt x="96" y="1098"/>
                </a:lnTo>
                <a:lnTo>
                  <a:pt x="97" y="1098"/>
                </a:lnTo>
                <a:lnTo>
                  <a:pt x="100" y="1098"/>
                </a:lnTo>
                <a:lnTo>
                  <a:pt x="101" y="1098"/>
                </a:lnTo>
                <a:lnTo>
                  <a:pt x="102" y="1098"/>
                </a:lnTo>
                <a:lnTo>
                  <a:pt x="104" y="1098"/>
                </a:lnTo>
                <a:lnTo>
                  <a:pt x="110" y="1098"/>
                </a:lnTo>
                <a:lnTo>
                  <a:pt x="112" y="1098"/>
                </a:lnTo>
                <a:lnTo>
                  <a:pt x="113" y="1098"/>
                </a:lnTo>
                <a:lnTo>
                  <a:pt x="113" y="1099"/>
                </a:lnTo>
                <a:lnTo>
                  <a:pt x="113" y="1103"/>
                </a:lnTo>
                <a:lnTo>
                  <a:pt x="112" y="1104"/>
                </a:lnTo>
                <a:lnTo>
                  <a:pt x="112" y="1105"/>
                </a:lnTo>
                <a:lnTo>
                  <a:pt x="113" y="1105"/>
                </a:lnTo>
                <a:lnTo>
                  <a:pt x="113" y="1108"/>
                </a:lnTo>
                <a:lnTo>
                  <a:pt x="114" y="1108"/>
                </a:lnTo>
                <a:lnTo>
                  <a:pt x="116" y="1108"/>
                </a:lnTo>
                <a:lnTo>
                  <a:pt x="117" y="1108"/>
                </a:lnTo>
                <a:lnTo>
                  <a:pt x="117" y="1108"/>
                </a:lnTo>
                <a:lnTo>
                  <a:pt x="118" y="1106"/>
                </a:lnTo>
                <a:lnTo>
                  <a:pt x="119" y="1106"/>
                </a:lnTo>
                <a:lnTo>
                  <a:pt x="120" y="1106"/>
                </a:lnTo>
                <a:lnTo>
                  <a:pt x="121" y="1105"/>
                </a:lnTo>
                <a:lnTo>
                  <a:pt x="122" y="1105"/>
                </a:lnTo>
                <a:lnTo>
                  <a:pt x="123" y="1105"/>
                </a:lnTo>
                <a:lnTo>
                  <a:pt x="126" y="1106"/>
                </a:lnTo>
                <a:lnTo>
                  <a:pt x="129" y="1107"/>
                </a:lnTo>
                <a:lnTo>
                  <a:pt x="130" y="1107"/>
                </a:lnTo>
                <a:lnTo>
                  <a:pt x="131" y="1107"/>
                </a:lnTo>
                <a:lnTo>
                  <a:pt x="133" y="1107"/>
                </a:lnTo>
                <a:lnTo>
                  <a:pt x="135" y="1106"/>
                </a:lnTo>
                <a:lnTo>
                  <a:pt x="136" y="1106"/>
                </a:lnTo>
                <a:lnTo>
                  <a:pt x="138" y="1106"/>
                </a:lnTo>
                <a:lnTo>
                  <a:pt x="140" y="1106"/>
                </a:lnTo>
                <a:lnTo>
                  <a:pt x="142" y="1105"/>
                </a:lnTo>
                <a:lnTo>
                  <a:pt x="144" y="1106"/>
                </a:lnTo>
                <a:lnTo>
                  <a:pt x="145" y="1106"/>
                </a:lnTo>
                <a:lnTo>
                  <a:pt x="146" y="1106"/>
                </a:lnTo>
                <a:lnTo>
                  <a:pt x="146" y="1098"/>
                </a:lnTo>
                <a:lnTo>
                  <a:pt x="143" y="1098"/>
                </a:lnTo>
                <a:lnTo>
                  <a:pt x="141" y="1098"/>
                </a:lnTo>
                <a:lnTo>
                  <a:pt x="140" y="1098"/>
                </a:lnTo>
                <a:lnTo>
                  <a:pt x="134" y="1098"/>
                </a:lnTo>
                <a:lnTo>
                  <a:pt x="132" y="1098"/>
                </a:lnTo>
                <a:lnTo>
                  <a:pt x="132" y="1097"/>
                </a:lnTo>
                <a:lnTo>
                  <a:pt x="132" y="1096"/>
                </a:lnTo>
                <a:lnTo>
                  <a:pt x="132" y="1095"/>
                </a:lnTo>
                <a:lnTo>
                  <a:pt x="132" y="1094"/>
                </a:lnTo>
                <a:lnTo>
                  <a:pt x="133" y="1093"/>
                </a:lnTo>
                <a:lnTo>
                  <a:pt x="135" y="1090"/>
                </a:lnTo>
                <a:lnTo>
                  <a:pt x="135" y="1089"/>
                </a:lnTo>
                <a:lnTo>
                  <a:pt x="135" y="1088"/>
                </a:lnTo>
                <a:lnTo>
                  <a:pt x="136" y="1088"/>
                </a:lnTo>
                <a:lnTo>
                  <a:pt x="136" y="1087"/>
                </a:lnTo>
                <a:lnTo>
                  <a:pt x="136" y="1086"/>
                </a:lnTo>
                <a:lnTo>
                  <a:pt x="136" y="1085"/>
                </a:lnTo>
                <a:lnTo>
                  <a:pt x="136" y="1084"/>
                </a:lnTo>
                <a:lnTo>
                  <a:pt x="138" y="1082"/>
                </a:lnTo>
                <a:lnTo>
                  <a:pt x="140" y="1079"/>
                </a:lnTo>
                <a:lnTo>
                  <a:pt x="141" y="1078"/>
                </a:lnTo>
                <a:lnTo>
                  <a:pt x="141" y="1077"/>
                </a:lnTo>
                <a:lnTo>
                  <a:pt x="141" y="1077"/>
                </a:lnTo>
                <a:lnTo>
                  <a:pt x="141" y="1076"/>
                </a:lnTo>
                <a:lnTo>
                  <a:pt x="142" y="1075"/>
                </a:lnTo>
                <a:lnTo>
                  <a:pt x="143" y="1075"/>
                </a:lnTo>
                <a:lnTo>
                  <a:pt x="143" y="1074"/>
                </a:lnTo>
                <a:lnTo>
                  <a:pt x="144" y="1074"/>
                </a:lnTo>
                <a:lnTo>
                  <a:pt x="146" y="1073"/>
                </a:lnTo>
                <a:lnTo>
                  <a:pt x="147" y="1073"/>
                </a:lnTo>
                <a:lnTo>
                  <a:pt x="149" y="1072"/>
                </a:lnTo>
                <a:lnTo>
                  <a:pt x="150" y="1071"/>
                </a:lnTo>
                <a:lnTo>
                  <a:pt x="151" y="1070"/>
                </a:lnTo>
                <a:lnTo>
                  <a:pt x="151" y="1069"/>
                </a:lnTo>
                <a:lnTo>
                  <a:pt x="151" y="1068"/>
                </a:lnTo>
                <a:lnTo>
                  <a:pt x="164" y="1068"/>
                </a:lnTo>
                <a:lnTo>
                  <a:pt x="186" y="1068"/>
                </a:lnTo>
                <a:lnTo>
                  <a:pt x="186" y="1067"/>
                </a:lnTo>
                <a:lnTo>
                  <a:pt x="186" y="1067"/>
                </a:lnTo>
                <a:lnTo>
                  <a:pt x="186" y="1055"/>
                </a:lnTo>
                <a:lnTo>
                  <a:pt x="187" y="1055"/>
                </a:lnTo>
                <a:lnTo>
                  <a:pt x="189" y="1055"/>
                </a:lnTo>
                <a:lnTo>
                  <a:pt x="196" y="1054"/>
                </a:lnTo>
                <a:lnTo>
                  <a:pt x="207" y="1054"/>
                </a:lnTo>
                <a:lnTo>
                  <a:pt x="211" y="1054"/>
                </a:lnTo>
                <a:lnTo>
                  <a:pt x="211" y="1048"/>
                </a:lnTo>
                <a:lnTo>
                  <a:pt x="216" y="1048"/>
                </a:lnTo>
                <a:lnTo>
                  <a:pt x="224" y="1048"/>
                </a:lnTo>
                <a:lnTo>
                  <a:pt x="225" y="1048"/>
                </a:lnTo>
                <a:lnTo>
                  <a:pt x="224" y="1047"/>
                </a:lnTo>
                <a:lnTo>
                  <a:pt x="224" y="1046"/>
                </a:lnTo>
                <a:lnTo>
                  <a:pt x="223" y="1046"/>
                </a:lnTo>
                <a:lnTo>
                  <a:pt x="222" y="1046"/>
                </a:lnTo>
                <a:lnTo>
                  <a:pt x="221" y="1046"/>
                </a:lnTo>
                <a:lnTo>
                  <a:pt x="220" y="1045"/>
                </a:lnTo>
                <a:lnTo>
                  <a:pt x="219" y="1045"/>
                </a:lnTo>
                <a:lnTo>
                  <a:pt x="210" y="1045"/>
                </a:lnTo>
                <a:lnTo>
                  <a:pt x="210" y="1044"/>
                </a:lnTo>
                <a:lnTo>
                  <a:pt x="210" y="1041"/>
                </a:lnTo>
                <a:lnTo>
                  <a:pt x="207" y="1041"/>
                </a:lnTo>
                <a:lnTo>
                  <a:pt x="206" y="1047"/>
                </a:lnTo>
                <a:lnTo>
                  <a:pt x="206" y="1048"/>
                </a:lnTo>
                <a:lnTo>
                  <a:pt x="203" y="1048"/>
                </a:lnTo>
                <a:lnTo>
                  <a:pt x="196" y="1048"/>
                </a:lnTo>
                <a:lnTo>
                  <a:pt x="190" y="1048"/>
                </a:lnTo>
                <a:lnTo>
                  <a:pt x="190" y="1047"/>
                </a:lnTo>
                <a:lnTo>
                  <a:pt x="189" y="1047"/>
                </a:lnTo>
                <a:lnTo>
                  <a:pt x="189" y="1048"/>
                </a:lnTo>
                <a:lnTo>
                  <a:pt x="189" y="1052"/>
                </a:lnTo>
                <a:lnTo>
                  <a:pt x="183" y="1052"/>
                </a:lnTo>
                <a:lnTo>
                  <a:pt x="183" y="1054"/>
                </a:lnTo>
                <a:lnTo>
                  <a:pt x="183" y="1055"/>
                </a:lnTo>
                <a:lnTo>
                  <a:pt x="155" y="1055"/>
                </a:lnTo>
                <a:lnTo>
                  <a:pt x="155" y="1054"/>
                </a:lnTo>
                <a:lnTo>
                  <a:pt x="155" y="1053"/>
                </a:lnTo>
                <a:lnTo>
                  <a:pt x="158" y="1053"/>
                </a:lnTo>
                <a:lnTo>
                  <a:pt x="159" y="1053"/>
                </a:lnTo>
                <a:lnTo>
                  <a:pt x="160" y="1053"/>
                </a:lnTo>
                <a:lnTo>
                  <a:pt x="160" y="1052"/>
                </a:lnTo>
                <a:lnTo>
                  <a:pt x="160" y="1051"/>
                </a:lnTo>
                <a:lnTo>
                  <a:pt x="161" y="1050"/>
                </a:lnTo>
                <a:lnTo>
                  <a:pt x="163" y="1048"/>
                </a:lnTo>
                <a:lnTo>
                  <a:pt x="163" y="1047"/>
                </a:lnTo>
                <a:lnTo>
                  <a:pt x="164" y="1046"/>
                </a:lnTo>
                <a:lnTo>
                  <a:pt x="166" y="1044"/>
                </a:lnTo>
                <a:lnTo>
                  <a:pt x="166" y="1043"/>
                </a:lnTo>
                <a:lnTo>
                  <a:pt x="166" y="1043"/>
                </a:lnTo>
                <a:lnTo>
                  <a:pt x="169" y="1043"/>
                </a:lnTo>
                <a:lnTo>
                  <a:pt x="169" y="1041"/>
                </a:lnTo>
                <a:lnTo>
                  <a:pt x="169" y="1040"/>
                </a:lnTo>
                <a:lnTo>
                  <a:pt x="170" y="1040"/>
                </a:lnTo>
                <a:lnTo>
                  <a:pt x="170" y="1039"/>
                </a:lnTo>
                <a:lnTo>
                  <a:pt x="170" y="1037"/>
                </a:lnTo>
                <a:lnTo>
                  <a:pt x="170" y="1025"/>
                </a:lnTo>
                <a:lnTo>
                  <a:pt x="165" y="1025"/>
                </a:lnTo>
                <a:lnTo>
                  <a:pt x="161" y="1025"/>
                </a:lnTo>
                <a:lnTo>
                  <a:pt x="158" y="1025"/>
                </a:lnTo>
                <a:lnTo>
                  <a:pt x="158" y="1024"/>
                </a:lnTo>
                <a:lnTo>
                  <a:pt x="158" y="1023"/>
                </a:lnTo>
                <a:lnTo>
                  <a:pt x="158" y="1021"/>
                </a:lnTo>
                <a:lnTo>
                  <a:pt x="159" y="1021"/>
                </a:lnTo>
                <a:lnTo>
                  <a:pt x="159" y="1017"/>
                </a:lnTo>
                <a:lnTo>
                  <a:pt x="153" y="1015"/>
                </a:lnTo>
                <a:lnTo>
                  <a:pt x="151" y="1015"/>
                </a:lnTo>
                <a:lnTo>
                  <a:pt x="151" y="1013"/>
                </a:lnTo>
                <a:lnTo>
                  <a:pt x="141" y="1014"/>
                </a:lnTo>
                <a:lnTo>
                  <a:pt x="137" y="1015"/>
                </a:lnTo>
                <a:lnTo>
                  <a:pt x="134" y="1016"/>
                </a:lnTo>
                <a:lnTo>
                  <a:pt x="132" y="1016"/>
                </a:lnTo>
                <a:lnTo>
                  <a:pt x="132" y="1015"/>
                </a:lnTo>
                <a:lnTo>
                  <a:pt x="132" y="1013"/>
                </a:lnTo>
                <a:lnTo>
                  <a:pt x="129" y="1012"/>
                </a:lnTo>
                <a:lnTo>
                  <a:pt x="127" y="1010"/>
                </a:lnTo>
                <a:lnTo>
                  <a:pt x="126" y="1009"/>
                </a:lnTo>
                <a:lnTo>
                  <a:pt x="124" y="1007"/>
                </a:lnTo>
                <a:lnTo>
                  <a:pt x="124" y="1007"/>
                </a:lnTo>
                <a:lnTo>
                  <a:pt x="122" y="1005"/>
                </a:lnTo>
                <a:lnTo>
                  <a:pt x="120" y="1005"/>
                </a:lnTo>
                <a:lnTo>
                  <a:pt x="114" y="1005"/>
                </a:lnTo>
                <a:lnTo>
                  <a:pt x="113" y="1005"/>
                </a:lnTo>
                <a:lnTo>
                  <a:pt x="113" y="1001"/>
                </a:lnTo>
                <a:lnTo>
                  <a:pt x="113" y="993"/>
                </a:lnTo>
                <a:lnTo>
                  <a:pt x="113" y="991"/>
                </a:lnTo>
                <a:lnTo>
                  <a:pt x="113" y="983"/>
                </a:lnTo>
                <a:lnTo>
                  <a:pt x="113" y="981"/>
                </a:lnTo>
                <a:lnTo>
                  <a:pt x="113" y="979"/>
                </a:lnTo>
                <a:lnTo>
                  <a:pt x="114" y="977"/>
                </a:lnTo>
                <a:lnTo>
                  <a:pt x="114" y="974"/>
                </a:lnTo>
                <a:lnTo>
                  <a:pt x="114" y="972"/>
                </a:lnTo>
                <a:lnTo>
                  <a:pt x="115" y="973"/>
                </a:lnTo>
                <a:lnTo>
                  <a:pt x="116" y="973"/>
                </a:lnTo>
                <a:lnTo>
                  <a:pt x="117" y="973"/>
                </a:lnTo>
                <a:lnTo>
                  <a:pt x="118" y="974"/>
                </a:lnTo>
                <a:lnTo>
                  <a:pt x="119" y="974"/>
                </a:lnTo>
                <a:lnTo>
                  <a:pt x="120" y="974"/>
                </a:lnTo>
                <a:lnTo>
                  <a:pt x="122" y="974"/>
                </a:lnTo>
                <a:lnTo>
                  <a:pt x="122" y="976"/>
                </a:lnTo>
                <a:lnTo>
                  <a:pt x="125" y="976"/>
                </a:lnTo>
                <a:lnTo>
                  <a:pt x="127" y="976"/>
                </a:lnTo>
                <a:lnTo>
                  <a:pt x="129" y="976"/>
                </a:lnTo>
                <a:lnTo>
                  <a:pt x="132" y="977"/>
                </a:lnTo>
                <a:lnTo>
                  <a:pt x="132" y="975"/>
                </a:lnTo>
                <a:lnTo>
                  <a:pt x="135" y="976"/>
                </a:lnTo>
                <a:lnTo>
                  <a:pt x="135" y="973"/>
                </a:lnTo>
                <a:lnTo>
                  <a:pt x="138" y="973"/>
                </a:lnTo>
                <a:lnTo>
                  <a:pt x="140" y="971"/>
                </a:lnTo>
                <a:lnTo>
                  <a:pt x="141" y="972"/>
                </a:lnTo>
                <a:lnTo>
                  <a:pt x="146" y="974"/>
                </a:lnTo>
                <a:lnTo>
                  <a:pt x="147" y="974"/>
                </a:lnTo>
                <a:lnTo>
                  <a:pt x="148" y="974"/>
                </a:lnTo>
                <a:lnTo>
                  <a:pt x="149" y="975"/>
                </a:lnTo>
                <a:lnTo>
                  <a:pt x="150" y="976"/>
                </a:lnTo>
                <a:lnTo>
                  <a:pt x="151" y="976"/>
                </a:lnTo>
                <a:lnTo>
                  <a:pt x="151" y="982"/>
                </a:lnTo>
                <a:lnTo>
                  <a:pt x="153" y="982"/>
                </a:lnTo>
                <a:lnTo>
                  <a:pt x="153" y="982"/>
                </a:lnTo>
                <a:lnTo>
                  <a:pt x="155" y="982"/>
                </a:lnTo>
                <a:lnTo>
                  <a:pt x="163" y="982"/>
                </a:lnTo>
                <a:lnTo>
                  <a:pt x="165" y="982"/>
                </a:lnTo>
                <a:lnTo>
                  <a:pt x="165" y="982"/>
                </a:lnTo>
                <a:lnTo>
                  <a:pt x="169" y="982"/>
                </a:lnTo>
                <a:lnTo>
                  <a:pt x="170" y="982"/>
                </a:lnTo>
                <a:lnTo>
                  <a:pt x="172" y="982"/>
                </a:lnTo>
                <a:lnTo>
                  <a:pt x="173" y="982"/>
                </a:lnTo>
                <a:lnTo>
                  <a:pt x="174" y="982"/>
                </a:lnTo>
                <a:lnTo>
                  <a:pt x="175" y="982"/>
                </a:lnTo>
                <a:lnTo>
                  <a:pt x="176" y="982"/>
                </a:lnTo>
                <a:lnTo>
                  <a:pt x="177" y="982"/>
                </a:lnTo>
                <a:lnTo>
                  <a:pt x="178" y="982"/>
                </a:lnTo>
                <a:lnTo>
                  <a:pt x="179" y="982"/>
                </a:lnTo>
                <a:lnTo>
                  <a:pt x="182" y="982"/>
                </a:lnTo>
                <a:lnTo>
                  <a:pt x="183" y="982"/>
                </a:lnTo>
                <a:lnTo>
                  <a:pt x="184" y="982"/>
                </a:lnTo>
                <a:lnTo>
                  <a:pt x="186" y="982"/>
                </a:lnTo>
                <a:lnTo>
                  <a:pt x="187" y="982"/>
                </a:lnTo>
                <a:lnTo>
                  <a:pt x="189" y="982"/>
                </a:lnTo>
                <a:lnTo>
                  <a:pt x="194" y="982"/>
                </a:lnTo>
                <a:lnTo>
                  <a:pt x="195" y="982"/>
                </a:lnTo>
                <a:lnTo>
                  <a:pt x="196" y="982"/>
                </a:lnTo>
                <a:lnTo>
                  <a:pt x="198" y="982"/>
                </a:lnTo>
                <a:lnTo>
                  <a:pt x="199" y="982"/>
                </a:lnTo>
                <a:lnTo>
                  <a:pt x="200" y="982"/>
                </a:lnTo>
                <a:lnTo>
                  <a:pt x="201" y="982"/>
                </a:lnTo>
                <a:lnTo>
                  <a:pt x="202" y="982"/>
                </a:lnTo>
                <a:lnTo>
                  <a:pt x="203" y="982"/>
                </a:lnTo>
                <a:lnTo>
                  <a:pt x="206" y="982"/>
                </a:lnTo>
                <a:lnTo>
                  <a:pt x="207" y="982"/>
                </a:lnTo>
                <a:lnTo>
                  <a:pt x="208" y="982"/>
                </a:lnTo>
                <a:lnTo>
                  <a:pt x="210" y="982"/>
                </a:lnTo>
                <a:lnTo>
                  <a:pt x="211" y="982"/>
                </a:lnTo>
                <a:lnTo>
                  <a:pt x="212" y="982"/>
                </a:lnTo>
                <a:lnTo>
                  <a:pt x="214" y="982"/>
                </a:lnTo>
                <a:lnTo>
                  <a:pt x="215" y="982"/>
                </a:lnTo>
                <a:lnTo>
                  <a:pt x="216" y="982"/>
                </a:lnTo>
                <a:lnTo>
                  <a:pt x="218" y="982"/>
                </a:lnTo>
                <a:lnTo>
                  <a:pt x="219" y="982"/>
                </a:lnTo>
                <a:lnTo>
                  <a:pt x="220" y="982"/>
                </a:lnTo>
                <a:lnTo>
                  <a:pt x="223" y="982"/>
                </a:lnTo>
                <a:lnTo>
                  <a:pt x="224" y="982"/>
                </a:lnTo>
                <a:lnTo>
                  <a:pt x="225" y="982"/>
                </a:lnTo>
                <a:lnTo>
                  <a:pt x="225" y="979"/>
                </a:lnTo>
                <a:lnTo>
                  <a:pt x="225" y="977"/>
                </a:lnTo>
                <a:lnTo>
                  <a:pt x="225" y="969"/>
                </a:lnTo>
                <a:lnTo>
                  <a:pt x="225" y="966"/>
                </a:lnTo>
                <a:lnTo>
                  <a:pt x="225" y="965"/>
                </a:lnTo>
                <a:lnTo>
                  <a:pt x="225" y="964"/>
                </a:lnTo>
                <a:lnTo>
                  <a:pt x="225" y="960"/>
                </a:lnTo>
                <a:lnTo>
                  <a:pt x="225" y="959"/>
                </a:lnTo>
                <a:lnTo>
                  <a:pt x="225" y="958"/>
                </a:lnTo>
                <a:lnTo>
                  <a:pt x="225" y="957"/>
                </a:lnTo>
                <a:lnTo>
                  <a:pt x="225" y="956"/>
                </a:lnTo>
                <a:lnTo>
                  <a:pt x="225" y="954"/>
                </a:lnTo>
                <a:lnTo>
                  <a:pt x="225" y="953"/>
                </a:lnTo>
                <a:lnTo>
                  <a:pt x="210" y="953"/>
                </a:lnTo>
                <a:lnTo>
                  <a:pt x="204" y="953"/>
                </a:lnTo>
                <a:lnTo>
                  <a:pt x="190" y="953"/>
                </a:lnTo>
                <a:lnTo>
                  <a:pt x="189" y="953"/>
                </a:lnTo>
                <a:lnTo>
                  <a:pt x="189" y="949"/>
                </a:lnTo>
                <a:lnTo>
                  <a:pt x="189" y="936"/>
                </a:lnTo>
                <a:lnTo>
                  <a:pt x="190" y="938"/>
                </a:lnTo>
                <a:lnTo>
                  <a:pt x="193" y="940"/>
                </a:lnTo>
                <a:lnTo>
                  <a:pt x="195" y="941"/>
                </a:lnTo>
                <a:lnTo>
                  <a:pt x="198" y="941"/>
                </a:lnTo>
                <a:lnTo>
                  <a:pt x="201" y="940"/>
                </a:lnTo>
                <a:lnTo>
                  <a:pt x="201" y="940"/>
                </a:lnTo>
                <a:lnTo>
                  <a:pt x="205" y="939"/>
                </a:lnTo>
                <a:lnTo>
                  <a:pt x="208" y="938"/>
                </a:lnTo>
                <a:lnTo>
                  <a:pt x="208" y="937"/>
                </a:lnTo>
                <a:lnTo>
                  <a:pt x="208" y="931"/>
                </a:lnTo>
                <a:lnTo>
                  <a:pt x="208" y="924"/>
                </a:lnTo>
                <a:lnTo>
                  <a:pt x="210" y="924"/>
                </a:lnTo>
                <a:lnTo>
                  <a:pt x="213" y="924"/>
                </a:lnTo>
                <a:lnTo>
                  <a:pt x="216" y="924"/>
                </a:lnTo>
                <a:lnTo>
                  <a:pt x="225" y="924"/>
                </a:lnTo>
                <a:lnTo>
                  <a:pt x="225" y="923"/>
                </a:lnTo>
                <a:lnTo>
                  <a:pt x="225" y="920"/>
                </a:lnTo>
                <a:lnTo>
                  <a:pt x="225" y="919"/>
                </a:lnTo>
                <a:lnTo>
                  <a:pt x="225" y="916"/>
                </a:lnTo>
                <a:lnTo>
                  <a:pt x="225" y="911"/>
                </a:lnTo>
                <a:lnTo>
                  <a:pt x="225" y="911"/>
                </a:lnTo>
                <a:lnTo>
                  <a:pt x="225" y="910"/>
                </a:lnTo>
                <a:lnTo>
                  <a:pt x="225" y="908"/>
                </a:lnTo>
                <a:lnTo>
                  <a:pt x="225" y="906"/>
                </a:lnTo>
                <a:lnTo>
                  <a:pt x="225" y="904"/>
                </a:lnTo>
                <a:lnTo>
                  <a:pt x="225" y="903"/>
                </a:lnTo>
                <a:lnTo>
                  <a:pt x="225" y="902"/>
                </a:lnTo>
                <a:lnTo>
                  <a:pt x="225" y="901"/>
                </a:lnTo>
                <a:lnTo>
                  <a:pt x="225" y="897"/>
                </a:lnTo>
                <a:lnTo>
                  <a:pt x="225" y="895"/>
                </a:lnTo>
                <a:lnTo>
                  <a:pt x="225" y="894"/>
                </a:lnTo>
                <a:lnTo>
                  <a:pt x="225" y="889"/>
                </a:lnTo>
                <a:lnTo>
                  <a:pt x="225" y="888"/>
                </a:lnTo>
                <a:lnTo>
                  <a:pt x="225" y="887"/>
                </a:lnTo>
                <a:lnTo>
                  <a:pt x="225" y="885"/>
                </a:lnTo>
                <a:lnTo>
                  <a:pt x="225" y="884"/>
                </a:lnTo>
                <a:lnTo>
                  <a:pt x="225" y="883"/>
                </a:lnTo>
                <a:lnTo>
                  <a:pt x="225" y="882"/>
                </a:lnTo>
                <a:lnTo>
                  <a:pt x="225" y="881"/>
                </a:lnTo>
                <a:lnTo>
                  <a:pt x="225" y="879"/>
                </a:lnTo>
                <a:lnTo>
                  <a:pt x="225" y="875"/>
                </a:lnTo>
                <a:lnTo>
                  <a:pt x="225" y="874"/>
                </a:lnTo>
                <a:lnTo>
                  <a:pt x="225" y="872"/>
                </a:lnTo>
                <a:lnTo>
                  <a:pt x="225" y="868"/>
                </a:lnTo>
                <a:lnTo>
                  <a:pt x="225" y="866"/>
                </a:lnTo>
                <a:lnTo>
                  <a:pt x="225" y="863"/>
                </a:lnTo>
                <a:lnTo>
                  <a:pt x="225" y="857"/>
                </a:lnTo>
                <a:lnTo>
                  <a:pt x="225" y="854"/>
                </a:lnTo>
                <a:lnTo>
                  <a:pt x="225" y="851"/>
                </a:lnTo>
                <a:lnTo>
                  <a:pt x="225" y="845"/>
                </a:lnTo>
                <a:lnTo>
                  <a:pt x="225" y="843"/>
                </a:lnTo>
                <a:lnTo>
                  <a:pt x="225" y="841"/>
                </a:lnTo>
                <a:lnTo>
                  <a:pt x="225" y="840"/>
                </a:lnTo>
                <a:lnTo>
                  <a:pt x="225" y="838"/>
                </a:lnTo>
                <a:lnTo>
                  <a:pt x="225" y="836"/>
                </a:lnTo>
                <a:lnTo>
                  <a:pt x="225" y="834"/>
                </a:lnTo>
                <a:lnTo>
                  <a:pt x="225" y="830"/>
                </a:lnTo>
                <a:lnTo>
                  <a:pt x="225" y="829"/>
                </a:lnTo>
                <a:lnTo>
                  <a:pt x="225" y="826"/>
                </a:lnTo>
                <a:lnTo>
                  <a:pt x="225" y="826"/>
                </a:lnTo>
                <a:lnTo>
                  <a:pt x="225" y="824"/>
                </a:lnTo>
                <a:lnTo>
                  <a:pt x="225" y="823"/>
                </a:lnTo>
                <a:lnTo>
                  <a:pt x="225" y="822"/>
                </a:lnTo>
                <a:lnTo>
                  <a:pt x="225" y="820"/>
                </a:lnTo>
                <a:lnTo>
                  <a:pt x="225" y="819"/>
                </a:lnTo>
                <a:lnTo>
                  <a:pt x="225" y="818"/>
                </a:lnTo>
                <a:lnTo>
                  <a:pt x="225" y="816"/>
                </a:lnTo>
                <a:lnTo>
                  <a:pt x="225" y="815"/>
                </a:lnTo>
                <a:lnTo>
                  <a:pt x="225" y="814"/>
                </a:lnTo>
                <a:lnTo>
                  <a:pt x="225" y="813"/>
                </a:lnTo>
                <a:lnTo>
                  <a:pt x="225" y="808"/>
                </a:lnTo>
                <a:lnTo>
                  <a:pt x="225" y="806"/>
                </a:lnTo>
                <a:lnTo>
                  <a:pt x="225" y="801"/>
                </a:lnTo>
                <a:lnTo>
                  <a:pt x="225" y="794"/>
                </a:lnTo>
                <a:lnTo>
                  <a:pt x="225" y="788"/>
                </a:lnTo>
                <a:lnTo>
                  <a:pt x="225" y="787"/>
                </a:lnTo>
                <a:lnTo>
                  <a:pt x="225" y="781"/>
                </a:lnTo>
                <a:lnTo>
                  <a:pt x="225" y="780"/>
                </a:lnTo>
                <a:lnTo>
                  <a:pt x="225" y="779"/>
                </a:lnTo>
                <a:lnTo>
                  <a:pt x="225" y="778"/>
                </a:lnTo>
                <a:lnTo>
                  <a:pt x="225" y="774"/>
                </a:lnTo>
                <a:lnTo>
                  <a:pt x="225" y="772"/>
                </a:lnTo>
                <a:lnTo>
                  <a:pt x="225" y="770"/>
                </a:lnTo>
                <a:lnTo>
                  <a:pt x="225" y="769"/>
                </a:lnTo>
                <a:lnTo>
                  <a:pt x="225" y="768"/>
                </a:lnTo>
                <a:lnTo>
                  <a:pt x="225" y="763"/>
                </a:lnTo>
                <a:lnTo>
                  <a:pt x="225" y="761"/>
                </a:lnTo>
                <a:lnTo>
                  <a:pt x="225" y="757"/>
                </a:lnTo>
                <a:lnTo>
                  <a:pt x="225" y="754"/>
                </a:lnTo>
                <a:lnTo>
                  <a:pt x="225" y="753"/>
                </a:lnTo>
                <a:lnTo>
                  <a:pt x="225" y="752"/>
                </a:lnTo>
                <a:lnTo>
                  <a:pt x="225" y="751"/>
                </a:lnTo>
                <a:lnTo>
                  <a:pt x="225" y="750"/>
                </a:lnTo>
                <a:lnTo>
                  <a:pt x="225" y="749"/>
                </a:lnTo>
                <a:lnTo>
                  <a:pt x="225" y="747"/>
                </a:lnTo>
                <a:lnTo>
                  <a:pt x="225" y="745"/>
                </a:lnTo>
                <a:lnTo>
                  <a:pt x="225" y="744"/>
                </a:lnTo>
                <a:lnTo>
                  <a:pt x="225" y="742"/>
                </a:lnTo>
                <a:lnTo>
                  <a:pt x="225" y="740"/>
                </a:lnTo>
                <a:lnTo>
                  <a:pt x="225" y="738"/>
                </a:lnTo>
                <a:lnTo>
                  <a:pt x="225" y="736"/>
                </a:lnTo>
                <a:lnTo>
                  <a:pt x="225" y="734"/>
                </a:lnTo>
                <a:lnTo>
                  <a:pt x="225" y="730"/>
                </a:lnTo>
                <a:lnTo>
                  <a:pt x="225" y="730"/>
                </a:lnTo>
                <a:lnTo>
                  <a:pt x="225" y="729"/>
                </a:lnTo>
                <a:lnTo>
                  <a:pt x="225" y="728"/>
                </a:lnTo>
                <a:lnTo>
                  <a:pt x="225" y="723"/>
                </a:lnTo>
                <a:lnTo>
                  <a:pt x="225" y="721"/>
                </a:lnTo>
                <a:lnTo>
                  <a:pt x="223" y="721"/>
                </a:lnTo>
                <a:lnTo>
                  <a:pt x="222" y="721"/>
                </a:lnTo>
                <a:lnTo>
                  <a:pt x="221" y="721"/>
                </a:lnTo>
                <a:lnTo>
                  <a:pt x="221" y="719"/>
                </a:lnTo>
                <a:lnTo>
                  <a:pt x="220" y="719"/>
                </a:lnTo>
                <a:lnTo>
                  <a:pt x="219" y="719"/>
                </a:lnTo>
                <a:lnTo>
                  <a:pt x="219" y="721"/>
                </a:lnTo>
                <a:lnTo>
                  <a:pt x="218" y="721"/>
                </a:lnTo>
                <a:lnTo>
                  <a:pt x="217" y="721"/>
                </a:lnTo>
                <a:lnTo>
                  <a:pt x="216" y="721"/>
                </a:lnTo>
                <a:lnTo>
                  <a:pt x="216" y="716"/>
                </a:lnTo>
                <a:lnTo>
                  <a:pt x="216" y="715"/>
                </a:lnTo>
                <a:lnTo>
                  <a:pt x="225" y="715"/>
                </a:lnTo>
                <a:lnTo>
                  <a:pt x="225" y="714"/>
                </a:lnTo>
                <a:lnTo>
                  <a:pt x="225" y="713"/>
                </a:lnTo>
                <a:lnTo>
                  <a:pt x="225" y="712"/>
                </a:lnTo>
                <a:lnTo>
                  <a:pt x="225" y="711"/>
                </a:lnTo>
                <a:lnTo>
                  <a:pt x="225" y="708"/>
                </a:lnTo>
                <a:lnTo>
                  <a:pt x="225" y="707"/>
                </a:lnTo>
                <a:lnTo>
                  <a:pt x="225" y="706"/>
                </a:lnTo>
                <a:lnTo>
                  <a:pt x="225" y="702"/>
                </a:lnTo>
                <a:lnTo>
                  <a:pt x="225" y="700"/>
                </a:lnTo>
                <a:lnTo>
                  <a:pt x="225" y="699"/>
                </a:lnTo>
                <a:lnTo>
                  <a:pt x="225" y="697"/>
                </a:lnTo>
                <a:lnTo>
                  <a:pt x="225" y="694"/>
                </a:lnTo>
                <a:lnTo>
                  <a:pt x="225" y="693"/>
                </a:lnTo>
                <a:lnTo>
                  <a:pt x="225" y="690"/>
                </a:lnTo>
                <a:lnTo>
                  <a:pt x="225" y="686"/>
                </a:lnTo>
                <a:lnTo>
                  <a:pt x="225" y="685"/>
                </a:lnTo>
                <a:lnTo>
                  <a:pt x="225" y="683"/>
                </a:lnTo>
                <a:lnTo>
                  <a:pt x="225" y="682"/>
                </a:lnTo>
                <a:lnTo>
                  <a:pt x="225" y="681"/>
                </a:lnTo>
                <a:lnTo>
                  <a:pt x="225" y="680"/>
                </a:lnTo>
                <a:lnTo>
                  <a:pt x="225" y="679"/>
                </a:lnTo>
                <a:lnTo>
                  <a:pt x="225" y="678"/>
                </a:lnTo>
                <a:lnTo>
                  <a:pt x="225" y="673"/>
                </a:lnTo>
                <a:lnTo>
                  <a:pt x="225" y="671"/>
                </a:lnTo>
                <a:lnTo>
                  <a:pt x="225" y="664"/>
                </a:lnTo>
                <a:lnTo>
                  <a:pt x="225" y="663"/>
                </a:lnTo>
                <a:lnTo>
                  <a:pt x="225" y="661"/>
                </a:lnTo>
                <a:lnTo>
                  <a:pt x="225" y="657"/>
                </a:lnTo>
                <a:lnTo>
                  <a:pt x="225" y="655"/>
                </a:lnTo>
                <a:lnTo>
                  <a:pt x="225" y="651"/>
                </a:lnTo>
                <a:lnTo>
                  <a:pt x="225" y="649"/>
                </a:lnTo>
                <a:lnTo>
                  <a:pt x="225" y="648"/>
                </a:lnTo>
                <a:lnTo>
                  <a:pt x="225" y="644"/>
                </a:lnTo>
                <a:lnTo>
                  <a:pt x="225" y="642"/>
                </a:lnTo>
                <a:lnTo>
                  <a:pt x="225" y="641"/>
                </a:lnTo>
                <a:lnTo>
                  <a:pt x="225" y="637"/>
                </a:lnTo>
                <a:lnTo>
                  <a:pt x="225" y="635"/>
                </a:lnTo>
                <a:lnTo>
                  <a:pt x="225" y="633"/>
                </a:lnTo>
                <a:lnTo>
                  <a:pt x="225" y="632"/>
                </a:lnTo>
                <a:lnTo>
                  <a:pt x="225" y="630"/>
                </a:lnTo>
                <a:lnTo>
                  <a:pt x="225" y="627"/>
                </a:lnTo>
                <a:lnTo>
                  <a:pt x="225" y="625"/>
                </a:lnTo>
                <a:lnTo>
                  <a:pt x="225" y="622"/>
                </a:lnTo>
                <a:lnTo>
                  <a:pt x="225" y="621"/>
                </a:lnTo>
                <a:lnTo>
                  <a:pt x="225" y="619"/>
                </a:lnTo>
                <a:lnTo>
                  <a:pt x="225" y="615"/>
                </a:lnTo>
                <a:lnTo>
                  <a:pt x="225" y="613"/>
                </a:lnTo>
                <a:lnTo>
                  <a:pt x="225" y="612"/>
                </a:lnTo>
                <a:lnTo>
                  <a:pt x="225" y="608"/>
                </a:lnTo>
                <a:lnTo>
                  <a:pt x="225" y="606"/>
                </a:lnTo>
                <a:lnTo>
                  <a:pt x="225" y="603"/>
                </a:lnTo>
                <a:lnTo>
                  <a:pt x="225" y="602"/>
                </a:lnTo>
                <a:lnTo>
                  <a:pt x="225" y="599"/>
                </a:lnTo>
                <a:lnTo>
                  <a:pt x="225" y="598"/>
                </a:lnTo>
                <a:lnTo>
                  <a:pt x="225" y="596"/>
                </a:lnTo>
                <a:lnTo>
                  <a:pt x="225" y="595"/>
                </a:lnTo>
                <a:lnTo>
                  <a:pt x="225" y="592"/>
                </a:lnTo>
                <a:lnTo>
                  <a:pt x="225" y="588"/>
                </a:lnTo>
                <a:lnTo>
                  <a:pt x="225" y="586"/>
                </a:lnTo>
                <a:lnTo>
                  <a:pt x="225" y="585"/>
                </a:lnTo>
                <a:lnTo>
                  <a:pt x="225" y="583"/>
                </a:lnTo>
                <a:lnTo>
                  <a:pt x="225" y="579"/>
                </a:lnTo>
                <a:lnTo>
                  <a:pt x="225" y="577"/>
                </a:lnTo>
                <a:lnTo>
                  <a:pt x="225" y="575"/>
                </a:lnTo>
                <a:lnTo>
                  <a:pt x="225" y="574"/>
                </a:lnTo>
                <a:lnTo>
                  <a:pt x="225" y="571"/>
                </a:lnTo>
                <a:lnTo>
                  <a:pt x="225" y="570"/>
                </a:lnTo>
                <a:lnTo>
                  <a:pt x="225" y="569"/>
                </a:lnTo>
                <a:lnTo>
                  <a:pt x="225" y="564"/>
                </a:lnTo>
                <a:lnTo>
                  <a:pt x="225" y="562"/>
                </a:lnTo>
                <a:lnTo>
                  <a:pt x="225" y="561"/>
                </a:lnTo>
                <a:lnTo>
                  <a:pt x="225" y="557"/>
                </a:lnTo>
                <a:lnTo>
                  <a:pt x="225" y="556"/>
                </a:lnTo>
                <a:lnTo>
                  <a:pt x="225" y="554"/>
                </a:lnTo>
                <a:lnTo>
                  <a:pt x="225" y="549"/>
                </a:lnTo>
                <a:lnTo>
                  <a:pt x="225" y="549"/>
                </a:lnTo>
                <a:lnTo>
                  <a:pt x="225" y="547"/>
                </a:lnTo>
                <a:lnTo>
                  <a:pt x="225" y="543"/>
                </a:lnTo>
                <a:lnTo>
                  <a:pt x="225" y="541"/>
                </a:lnTo>
                <a:lnTo>
                  <a:pt x="225" y="539"/>
                </a:lnTo>
                <a:lnTo>
                  <a:pt x="225" y="536"/>
                </a:lnTo>
                <a:lnTo>
                  <a:pt x="225" y="534"/>
                </a:lnTo>
                <a:lnTo>
                  <a:pt x="225" y="533"/>
                </a:lnTo>
                <a:lnTo>
                  <a:pt x="225" y="529"/>
                </a:lnTo>
                <a:lnTo>
                  <a:pt x="225" y="528"/>
                </a:lnTo>
                <a:lnTo>
                  <a:pt x="225" y="527"/>
                </a:lnTo>
                <a:lnTo>
                  <a:pt x="225" y="526"/>
                </a:lnTo>
                <a:lnTo>
                  <a:pt x="225" y="525"/>
                </a:lnTo>
                <a:lnTo>
                  <a:pt x="225" y="524"/>
                </a:lnTo>
                <a:lnTo>
                  <a:pt x="225" y="522"/>
                </a:lnTo>
                <a:lnTo>
                  <a:pt x="225" y="521"/>
                </a:lnTo>
                <a:lnTo>
                  <a:pt x="225" y="520"/>
                </a:lnTo>
                <a:lnTo>
                  <a:pt x="221" y="520"/>
                </a:lnTo>
                <a:lnTo>
                  <a:pt x="216" y="520"/>
                </a:lnTo>
                <a:lnTo>
                  <a:pt x="212" y="519"/>
                </a:lnTo>
                <a:lnTo>
                  <a:pt x="207" y="519"/>
                </a:lnTo>
                <a:lnTo>
                  <a:pt x="203" y="519"/>
                </a:lnTo>
                <a:lnTo>
                  <a:pt x="202" y="519"/>
                </a:lnTo>
                <a:lnTo>
                  <a:pt x="201" y="519"/>
                </a:lnTo>
                <a:lnTo>
                  <a:pt x="200" y="519"/>
                </a:lnTo>
                <a:lnTo>
                  <a:pt x="199" y="519"/>
                </a:lnTo>
                <a:lnTo>
                  <a:pt x="198" y="519"/>
                </a:lnTo>
                <a:lnTo>
                  <a:pt x="197" y="519"/>
                </a:lnTo>
                <a:lnTo>
                  <a:pt x="196" y="519"/>
                </a:lnTo>
                <a:lnTo>
                  <a:pt x="192" y="519"/>
                </a:lnTo>
                <a:lnTo>
                  <a:pt x="191" y="519"/>
                </a:lnTo>
                <a:lnTo>
                  <a:pt x="190" y="519"/>
                </a:lnTo>
                <a:lnTo>
                  <a:pt x="189" y="519"/>
                </a:lnTo>
                <a:lnTo>
                  <a:pt x="189" y="519"/>
                </a:lnTo>
                <a:lnTo>
                  <a:pt x="189" y="518"/>
                </a:lnTo>
                <a:lnTo>
                  <a:pt x="189" y="513"/>
                </a:lnTo>
                <a:lnTo>
                  <a:pt x="189" y="512"/>
                </a:lnTo>
                <a:lnTo>
                  <a:pt x="189" y="510"/>
                </a:lnTo>
                <a:lnTo>
                  <a:pt x="189" y="507"/>
                </a:lnTo>
                <a:lnTo>
                  <a:pt x="189" y="506"/>
                </a:lnTo>
                <a:lnTo>
                  <a:pt x="189" y="503"/>
                </a:lnTo>
                <a:lnTo>
                  <a:pt x="189" y="502"/>
                </a:lnTo>
                <a:lnTo>
                  <a:pt x="189" y="501"/>
                </a:lnTo>
                <a:lnTo>
                  <a:pt x="181" y="501"/>
                </a:lnTo>
                <a:lnTo>
                  <a:pt x="179" y="501"/>
                </a:lnTo>
                <a:lnTo>
                  <a:pt x="179" y="500"/>
                </a:lnTo>
                <a:lnTo>
                  <a:pt x="179" y="498"/>
                </a:lnTo>
                <a:lnTo>
                  <a:pt x="179" y="496"/>
                </a:lnTo>
                <a:lnTo>
                  <a:pt x="178" y="494"/>
                </a:lnTo>
                <a:lnTo>
                  <a:pt x="178" y="493"/>
                </a:lnTo>
                <a:lnTo>
                  <a:pt x="180" y="493"/>
                </a:lnTo>
                <a:lnTo>
                  <a:pt x="181" y="493"/>
                </a:lnTo>
                <a:lnTo>
                  <a:pt x="181" y="490"/>
                </a:lnTo>
                <a:lnTo>
                  <a:pt x="182" y="490"/>
                </a:lnTo>
                <a:lnTo>
                  <a:pt x="185" y="490"/>
                </a:lnTo>
                <a:lnTo>
                  <a:pt x="186" y="490"/>
                </a:lnTo>
                <a:lnTo>
                  <a:pt x="188" y="490"/>
                </a:lnTo>
                <a:lnTo>
                  <a:pt x="189" y="490"/>
                </a:lnTo>
                <a:lnTo>
                  <a:pt x="189" y="491"/>
                </a:lnTo>
                <a:lnTo>
                  <a:pt x="189" y="493"/>
                </a:lnTo>
                <a:lnTo>
                  <a:pt x="189" y="493"/>
                </a:lnTo>
                <a:lnTo>
                  <a:pt x="191" y="493"/>
                </a:lnTo>
                <a:lnTo>
                  <a:pt x="192" y="492"/>
                </a:lnTo>
                <a:lnTo>
                  <a:pt x="192" y="491"/>
                </a:lnTo>
                <a:lnTo>
                  <a:pt x="193" y="490"/>
                </a:lnTo>
                <a:lnTo>
                  <a:pt x="196" y="490"/>
                </a:lnTo>
                <a:lnTo>
                  <a:pt x="197" y="490"/>
                </a:lnTo>
                <a:lnTo>
                  <a:pt x="200" y="490"/>
                </a:lnTo>
                <a:lnTo>
                  <a:pt x="201" y="490"/>
                </a:lnTo>
                <a:lnTo>
                  <a:pt x="213" y="490"/>
                </a:lnTo>
                <a:lnTo>
                  <a:pt x="214" y="490"/>
                </a:lnTo>
                <a:lnTo>
                  <a:pt x="216" y="490"/>
                </a:lnTo>
                <a:lnTo>
                  <a:pt x="217" y="490"/>
                </a:lnTo>
                <a:lnTo>
                  <a:pt x="218" y="490"/>
                </a:lnTo>
                <a:lnTo>
                  <a:pt x="225" y="490"/>
                </a:lnTo>
                <a:lnTo>
                  <a:pt x="229" y="490"/>
                </a:lnTo>
                <a:lnTo>
                  <a:pt x="232" y="490"/>
                </a:lnTo>
                <a:lnTo>
                  <a:pt x="242" y="490"/>
                </a:lnTo>
                <a:lnTo>
                  <a:pt x="247" y="490"/>
                </a:lnTo>
                <a:lnTo>
                  <a:pt x="252" y="490"/>
                </a:lnTo>
                <a:lnTo>
                  <a:pt x="258" y="490"/>
                </a:lnTo>
                <a:lnTo>
                  <a:pt x="259" y="490"/>
                </a:lnTo>
                <a:lnTo>
                  <a:pt x="263" y="490"/>
                </a:lnTo>
                <a:lnTo>
                  <a:pt x="264" y="490"/>
                </a:lnTo>
                <a:lnTo>
                  <a:pt x="268" y="490"/>
                </a:lnTo>
                <a:lnTo>
                  <a:pt x="273" y="490"/>
                </a:lnTo>
                <a:lnTo>
                  <a:pt x="277" y="490"/>
                </a:lnTo>
                <a:lnTo>
                  <a:pt x="282" y="490"/>
                </a:lnTo>
                <a:lnTo>
                  <a:pt x="286" y="490"/>
                </a:lnTo>
                <a:lnTo>
                  <a:pt x="288" y="490"/>
                </a:lnTo>
                <a:lnTo>
                  <a:pt x="291" y="490"/>
                </a:lnTo>
                <a:lnTo>
                  <a:pt x="296" y="490"/>
                </a:lnTo>
                <a:lnTo>
                  <a:pt x="300" y="490"/>
                </a:lnTo>
                <a:lnTo>
                  <a:pt x="300" y="489"/>
                </a:lnTo>
                <a:lnTo>
                  <a:pt x="300" y="488"/>
                </a:lnTo>
                <a:lnTo>
                  <a:pt x="300" y="487"/>
                </a:lnTo>
                <a:lnTo>
                  <a:pt x="307" y="487"/>
                </a:lnTo>
                <a:lnTo>
                  <a:pt x="311" y="487"/>
                </a:lnTo>
                <a:lnTo>
                  <a:pt x="316" y="487"/>
                </a:lnTo>
                <a:lnTo>
                  <a:pt x="319" y="487"/>
                </a:lnTo>
                <a:lnTo>
                  <a:pt x="319" y="489"/>
                </a:lnTo>
                <a:lnTo>
                  <a:pt x="319" y="490"/>
                </a:lnTo>
                <a:lnTo>
                  <a:pt x="324" y="490"/>
                </a:lnTo>
                <a:lnTo>
                  <a:pt x="331" y="490"/>
                </a:lnTo>
                <a:lnTo>
                  <a:pt x="332" y="490"/>
                </a:lnTo>
                <a:lnTo>
                  <a:pt x="337" y="490"/>
                </a:lnTo>
                <a:lnTo>
                  <a:pt x="337" y="489"/>
                </a:lnTo>
                <a:lnTo>
                  <a:pt x="337" y="489"/>
                </a:lnTo>
                <a:lnTo>
                  <a:pt x="337" y="486"/>
                </a:lnTo>
                <a:lnTo>
                  <a:pt x="337" y="479"/>
                </a:lnTo>
                <a:lnTo>
                  <a:pt x="338" y="478"/>
                </a:lnTo>
                <a:lnTo>
                  <a:pt x="339" y="478"/>
                </a:lnTo>
                <a:lnTo>
                  <a:pt x="340" y="478"/>
                </a:lnTo>
                <a:lnTo>
                  <a:pt x="341" y="478"/>
                </a:lnTo>
                <a:lnTo>
                  <a:pt x="341" y="479"/>
                </a:lnTo>
                <a:lnTo>
                  <a:pt x="342" y="479"/>
                </a:lnTo>
                <a:lnTo>
                  <a:pt x="343" y="479"/>
                </a:lnTo>
                <a:lnTo>
                  <a:pt x="343" y="480"/>
                </a:lnTo>
                <a:lnTo>
                  <a:pt x="344" y="480"/>
                </a:lnTo>
                <a:lnTo>
                  <a:pt x="344" y="481"/>
                </a:lnTo>
                <a:lnTo>
                  <a:pt x="344" y="481"/>
                </a:lnTo>
                <a:lnTo>
                  <a:pt x="345" y="481"/>
                </a:lnTo>
                <a:lnTo>
                  <a:pt x="346" y="481"/>
                </a:lnTo>
                <a:lnTo>
                  <a:pt x="347" y="481"/>
                </a:lnTo>
                <a:lnTo>
                  <a:pt x="348" y="480"/>
                </a:lnTo>
                <a:lnTo>
                  <a:pt x="349" y="480"/>
                </a:lnTo>
                <a:lnTo>
                  <a:pt x="349" y="479"/>
                </a:lnTo>
                <a:lnTo>
                  <a:pt x="350" y="479"/>
                </a:lnTo>
                <a:lnTo>
                  <a:pt x="350" y="478"/>
                </a:lnTo>
                <a:lnTo>
                  <a:pt x="351" y="477"/>
                </a:lnTo>
                <a:lnTo>
                  <a:pt x="354" y="477"/>
                </a:lnTo>
                <a:lnTo>
                  <a:pt x="354" y="478"/>
                </a:lnTo>
                <a:lnTo>
                  <a:pt x="353" y="480"/>
                </a:lnTo>
                <a:lnTo>
                  <a:pt x="352" y="482"/>
                </a:lnTo>
                <a:lnTo>
                  <a:pt x="354" y="482"/>
                </a:lnTo>
                <a:lnTo>
                  <a:pt x="356" y="483"/>
                </a:lnTo>
                <a:lnTo>
                  <a:pt x="356" y="486"/>
                </a:lnTo>
                <a:lnTo>
                  <a:pt x="356" y="489"/>
                </a:lnTo>
                <a:lnTo>
                  <a:pt x="356" y="490"/>
                </a:lnTo>
                <a:lnTo>
                  <a:pt x="356" y="490"/>
                </a:lnTo>
                <a:lnTo>
                  <a:pt x="358" y="490"/>
                </a:lnTo>
                <a:lnTo>
                  <a:pt x="361" y="490"/>
                </a:lnTo>
                <a:lnTo>
                  <a:pt x="362" y="490"/>
                </a:lnTo>
                <a:lnTo>
                  <a:pt x="366" y="490"/>
                </a:lnTo>
                <a:lnTo>
                  <a:pt x="369" y="490"/>
                </a:lnTo>
                <a:lnTo>
                  <a:pt x="370" y="490"/>
                </a:lnTo>
                <a:lnTo>
                  <a:pt x="375" y="490"/>
                </a:lnTo>
                <a:lnTo>
                  <a:pt x="380" y="490"/>
                </a:lnTo>
                <a:lnTo>
                  <a:pt x="384" y="490"/>
                </a:lnTo>
                <a:lnTo>
                  <a:pt x="388" y="490"/>
                </a:lnTo>
                <a:lnTo>
                  <a:pt x="389" y="490"/>
                </a:lnTo>
                <a:lnTo>
                  <a:pt x="393" y="490"/>
                </a:lnTo>
                <a:lnTo>
                  <a:pt x="397" y="490"/>
                </a:lnTo>
                <a:lnTo>
                  <a:pt x="399" y="490"/>
                </a:lnTo>
                <a:lnTo>
                  <a:pt x="412" y="490"/>
                </a:lnTo>
                <a:lnTo>
                  <a:pt x="413" y="490"/>
                </a:lnTo>
                <a:lnTo>
                  <a:pt x="417" y="490"/>
                </a:lnTo>
                <a:lnTo>
                  <a:pt x="418" y="490"/>
                </a:lnTo>
                <a:lnTo>
                  <a:pt x="431" y="490"/>
                </a:lnTo>
                <a:lnTo>
                  <a:pt x="438" y="490"/>
                </a:lnTo>
                <a:lnTo>
                  <a:pt x="440" y="490"/>
                </a:lnTo>
                <a:lnTo>
                  <a:pt x="441" y="490"/>
                </a:lnTo>
                <a:lnTo>
                  <a:pt x="442" y="490"/>
                </a:lnTo>
                <a:lnTo>
                  <a:pt x="443" y="490"/>
                </a:lnTo>
                <a:lnTo>
                  <a:pt x="444" y="490"/>
                </a:lnTo>
                <a:lnTo>
                  <a:pt x="445" y="490"/>
                </a:lnTo>
                <a:lnTo>
                  <a:pt x="446" y="490"/>
                </a:lnTo>
                <a:lnTo>
                  <a:pt x="447" y="490"/>
                </a:lnTo>
                <a:lnTo>
                  <a:pt x="450" y="490"/>
                </a:lnTo>
                <a:lnTo>
                  <a:pt x="451" y="490"/>
                </a:lnTo>
                <a:lnTo>
                  <a:pt x="452" y="490"/>
                </a:lnTo>
                <a:lnTo>
                  <a:pt x="452" y="490"/>
                </a:lnTo>
                <a:lnTo>
                  <a:pt x="455" y="490"/>
                </a:lnTo>
                <a:lnTo>
                  <a:pt x="457" y="490"/>
                </a:lnTo>
                <a:lnTo>
                  <a:pt x="458" y="490"/>
                </a:lnTo>
                <a:lnTo>
                  <a:pt x="464" y="490"/>
                </a:lnTo>
                <a:lnTo>
                  <a:pt x="464" y="487"/>
                </a:lnTo>
                <a:lnTo>
                  <a:pt x="465" y="487"/>
                </a:lnTo>
                <a:lnTo>
                  <a:pt x="470" y="487"/>
                </a:lnTo>
                <a:lnTo>
                  <a:pt x="475" y="487"/>
                </a:lnTo>
                <a:lnTo>
                  <a:pt x="476" y="489"/>
                </a:lnTo>
                <a:lnTo>
                  <a:pt x="476" y="490"/>
                </a:lnTo>
                <a:lnTo>
                  <a:pt x="481" y="490"/>
                </a:lnTo>
                <a:lnTo>
                  <a:pt x="482" y="490"/>
                </a:lnTo>
                <a:lnTo>
                  <a:pt x="483" y="490"/>
                </a:lnTo>
                <a:lnTo>
                  <a:pt x="484" y="490"/>
                </a:lnTo>
                <a:lnTo>
                  <a:pt x="488" y="490"/>
                </a:lnTo>
                <a:lnTo>
                  <a:pt x="492" y="490"/>
                </a:lnTo>
                <a:lnTo>
                  <a:pt x="492" y="488"/>
                </a:lnTo>
                <a:lnTo>
                  <a:pt x="494" y="488"/>
                </a:lnTo>
                <a:lnTo>
                  <a:pt x="494" y="489"/>
                </a:lnTo>
                <a:lnTo>
                  <a:pt x="497" y="489"/>
                </a:lnTo>
                <a:lnTo>
                  <a:pt x="497" y="490"/>
                </a:lnTo>
                <a:lnTo>
                  <a:pt x="500" y="490"/>
                </a:lnTo>
                <a:lnTo>
                  <a:pt x="500" y="490"/>
                </a:lnTo>
                <a:lnTo>
                  <a:pt x="501" y="490"/>
                </a:lnTo>
                <a:lnTo>
                  <a:pt x="502" y="490"/>
                </a:lnTo>
                <a:lnTo>
                  <a:pt x="506" y="490"/>
                </a:lnTo>
                <a:lnTo>
                  <a:pt x="507" y="490"/>
                </a:lnTo>
                <a:lnTo>
                  <a:pt x="509" y="490"/>
                </a:lnTo>
                <a:lnTo>
                  <a:pt x="516" y="490"/>
                </a:lnTo>
                <a:lnTo>
                  <a:pt x="517" y="490"/>
                </a:lnTo>
                <a:lnTo>
                  <a:pt x="518" y="490"/>
                </a:lnTo>
                <a:lnTo>
                  <a:pt x="519" y="490"/>
                </a:lnTo>
                <a:lnTo>
                  <a:pt x="524" y="490"/>
                </a:lnTo>
                <a:lnTo>
                  <a:pt x="524" y="488"/>
                </a:lnTo>
                <a:lnTo>
                  <a:pt x="526" y="488"/>
                </a:lnTo>
                <a:lnTo>
                  <a:pt x="526" y="489"/>
                </a:lnTo>
                <a:lnTo>
                  <a:pt x="526" y="490"/>
                </a:lnTo>
                <a:lnTo>
                  <a:pt x="529" y="490"/>
                </a:lnTo>
                <a:lnTo>
                  <a:pt x="534" y="490"/>
                </a:lnTo>
                <a:lnTo>
                  <a:pt x="534" y="487"/>
                </a:lnTo>
                <a:lnTo>
                  <a:pt x="534" y="485"/>
                </a:lnTo>
                <a:lnTo>
                  <a:pt x="540" y="485"/>
                </a:lnTo>
                <a:lnTo>
                  <a:pt x="545" y="485"/>
                </a:lnTo>
                <a:lnTo>
                  <a:pt x="545" y="482"/>
                </a:lnTo>
                <a:lnTo>
                  <a:pt x="545" y="478"/>
                </a:lnTo>
                <a:lnTo>
                  <a:pt x="538" y="478"/>
                </a:lnTo>
                <a:lnTo>
                  <a:pt x="538" y="473"/>
                </a:lnTo>
                <a:lnTo>
                  <a:pt x="543" y="473"/>
                </a:lnTo>
                <a:lnTo>
                  <a:pt x="546" y="473"/>
                </a:lnTo>
                <a:lnTo>
                  <a:pt x="548" y="473"/>
                </a:lnTo>
                <a:lnTo>
                  <a:pt x="551" y="473"/>
                </a:lnTo>
                <a:lnTo>
                  <a:pt x="553" y="473"/>
                </a:lnTo>
                <a:lnTo>
                  <a:pt x="553" y="470"/>
                </a:lnTo>
                <a:lnTo>
                  <a:pt x="550" y="470"/>
                </a:lnTo>
                <a:lnTo>
                  <a:pt x="550" y="462"/>
                </a:lnTo>
                <a:lnTo>
                  <a:pt x="551" y="462"/>
                </a:lnTo>
                <a:lnTo>
                  <a:pt x="562" y="462"/>
                </a:lnTo>
                <a:lnTo>
                  <a:pt x="562" y="466"/>
                </a:lnTo>
                <a:lnTo>
                  <a:pt x="562" y="470"/>
                </a:lnTo>
                <a:lnTo>
                  <a:pt x="562" y="473"/>
                </a:lnTo>
                <a:lnTo>
                  <a:pt x="562" y="476"/>
                </a:lnTo>
                <a:lnTo>
                  <a:pt x="562" y="477"/>
                </a:lnTo>
                <a:lnTo>
                  <a:pt x="562" y="479"/>
                </a:lnTo>
                <a:lnTo>
                  <a:pt x="562" y="481"/>
                </a:lnTo>
                <a:lnTo>
                  <a:pt x="562" y="482"/>
                </a:lnTo>
                <a:lnTo>
                  <a:pt x="563" y="482"/>
                </a:lnTo>
                <a:lnTo>
                  <a:pt x="564" y="482"/>
                </a:lnTo>
                <a:lnTo>
                  <a:pt x="567" y="482"/>
                </a:lnTo>
                <a:lnTo>
                  <a:pt x="567" y="483"/>
                </a:lnTo>
                <a:lnTo>
                  <a:pt x="566" y="484"/>
                </a:lnTo>
                <a:lnTo>
                  <a:pt x="566" y="485"/>
                </a:lnTo>
                <a:lnTo>
                  <a:pt x="565" y="488"/>
                </a:lnTo>
                <a:lnTo>
                  <a:pt x="564" y="488"/>
                </a:lnTo>
                <a:lnTo>
                  <a:pt x="563" y="489"/>
                </a:lnTo>
                <a:lnTo>
                  <a:pt x="562" y="489"/>
                </a:lnTo>
                <a:lnTo>
                  <a:pt x="561" y="489"/>
                </a:lnTo>
                <a:lnTo>
                  <a:pt x="561" y="490"/>
                </a:lnTo>
                <a:lnTo>
                  <a:pt x="562" y="490"/>
                </a:lnTo>
                <a:lnTo>
                  <a:pt x="595" y="490"/>
                </a:lnTo>
                <a:lnTo>
                  <a:pt x="596" y="490"/>
                </a:lnTo>
                <a:lnTo>
                  <a:pt x="596" y="490"/>
                </a:lnTo>
                <a:lnTo>
                  <a:pt x="598" y="489"/>
                </a:lnTo>
                <a:lnTo>
                  <a:pt x="600" y="488"/>
                </a:lnTo>
                <a:lnTo>
                  <a:pt x="605" y="485"/>
                </a:lnTo>
                <a:lnTo>
                  <a:pt x="609" y="481"/>
                </a:lnTo>
                <a:lnTo>
                  <a:pt x="612" y="479"/>
                </a:lnTo>
                <a:lnTo>
                  <a:pt x="615" y="477"/>
                </a:lnTo>
                <a:lnTo>
                  <a:pt x="619" y="477"/>
                </a:lnTo>
                <a:lnTo>
                  <a:pt x="625" y="477"/>
                </a:lnTo>
                <a:lnTo>
                  <a:pt x="627" y="477"/>
                </a:lnTo>
                <a:lnTo>
                  <a:pt x="638" y="477"/>
                </a:lnTo>
                <a:lnTo>
                  <a:pt x="643" y="477"/>
                </a:lnTo>
                <a:lnTo>
                  <a:pt x="646" y="477"/>
                </a:lnTo>
                <a:lnTo>
                  <a:pt x="653" y="477"/>
                </a:lnTo>
                <a:lnTo>
                  <a:pt x="656" y="477"/>
                </a:lnTo>
                <a:lnTo>
                  <a:pt x="661" y="477"/>
                </a:lnTo>
                <a:lnTo>
                  <a:pt x="666" y="477"/>
                </a:lnTo>
                <a:lnTo>
                  <a:pt x="668" y="477"/>
                </a:lnTo>
                <a:lnTo>
                  <a:pt x="670" y="477"/>
                </a:lnTo>
                <a:lnTo>
                  <a:pt x="671" y="477"/>
                </a:lnTo>
                <a:lnTo>
                  <a:pt x="675" y="477"/>
                </a:lnTo>
                <a:lnTo>
                  <a:pt x="675" y="481"/>
                </a:lnTo>
                <a:lnTo>
                  <a:pt x="675" y="484"/>
                </a:lnTo>
                <a:lnTo>
                  <a:pt x="675" y="485"/>
                </a:lnTo>
                <a:lnTo>
                  <a:pt x="675" y="486"/>
                </a:lnTo>
                <a:lnTo>
                  <a:pt x="675" y="488"/>
                </a:lnTo>
                <a:lnTo>
                  <a:pt x="675" y="489"/>
                </a:lnTo>
                <a:lnTo>
                  <a:pt x="675" y="490"/>
                </a:lnTo>
                <a:lnTo>
                  <a:pt x="675" y="491"/>
                </a:lnTo>
                <a:lnTo>
                  <a:pt x="677" y="491"/>
                </a:lnTo>
                <a:lnTo>
                  <a:pt x="678" y="491"/>
                </a:lnTo>
                <a:lnTo>
                  <a:pt x="679" y="491"/>
                </a:lnTo>
                <a:lnTo>
                  <a:pt x="688" y="491"/>
                </a:lnTo>
                <a:lnTo>
                  <a:pt x="710" y="490"/>
                </a:lnTo>
                <a:lnTo>
                  <a:pt x="718" y="490"/>
                </a:lnTo>
                <a:lnTo>
                  <a:pt x="723" y="490"/>
                </a:lnTo>
                <a:lnTo>
                  <a:pt x="726" y="490"/>
                </a:lnTo>
                <a:lnTo>
                  <a:pt x="728" y="490"/>
                </a:lnTo>
                <a:lnTo>
                  <a:pt x="728" y="494"/>
                </a:lnTo>
                <a:lnTo>
                  <a:pt x="728" y="506"/>
                </a:lnTo>
                <a:lnTo>
                  <a:pt x="728" y="507"/>
                </a:lnTo>
                <a:lnTo>
                  <a:pt x="728" y="516"/>
                </a:lnTo>
                <a:lnTo>
                  <a:pt x="728" y="520"/>
                </a:lnTo>
                <a:lnTo>
                  <a:pt x="744" y="520"/>
                </a:lnTo>
                <a:lnTo>
                  <a:pt x="748" y="520"/>
                </a:lnTo>
                <a:lnTo>
                  <a:pt x="755" y="520"/>
                </a:lnTo>
                <a:lnTo>
                  <a:pt x="756" y="520"/>
                </a:lnTo>
                <a:lnTo>
                  <a:pt x="757" y="520"/>
                </a:lnTo>
                <a:lnTo>
                  <a:pt x="759" y="520"/>
                </a:lnTo>
                <a:lnTo>
                  <a:pt x="760" y="520"/>
                </a:lnTo>
                <a:lnTo>
                  <a:pt x="762" y="520"/>
                </a:lnTo>
                <a:lnTo>
                  <a:pt x="765" y="520"/>
                </a:lnTo>
                <a:lnTo>
                  <a:pt x="771" y="520"/>
                </a:lnTo>
                <a:lnTo>
                  <a:pt x="773" y="520"/>
                </a:lnTo>
                <a:lnTo>
                  <a:pt x="774" y="520"/>
                </a:lnTo>
                <a:lnTo>
                  <a:pt x="776" y="520"/>
                </a:lnTo>
                <a:lnTo>
                  <a:pt x="778" y="520"/>
                </a:lnTo>
                <a:lnTo>
                  <a:pt x="781" y="520"/>
                </a:lnTo>
                <a:lnTo>
                  <a:pt x="785" y="520"/>
                </a:lnTo>
                <a:lnTo>
                  <a:pt x="787" y="520"/>
                </a:lnTo>
                <a:lnTo>
                  <a:pt x="788" y="520"/>
                </a:lnTo>
                <a:lnTo>
                  <a:pt x="788" y="520"/>
                </a:lnTo>
                <a:lnTo>
                  <a:pt x="789" y="520"/>
                </a:lnTo>
                <a:lnTo>
                  <a:pt x="790" y="520"/>
                </a:lnTo>
                <a:lnTo>
                  <a:pt x="796" y="519"/>
                </a:lnTo>
                <a:lnTo>
                  <a:pt x="802" y="520"/>
                </a:lnTo>
                <a:lnTo>
                  <a:pt x="810" y="519"/>
                </a:lnTo>
                <a:lnTo>
                  <a:pt x="813" y="519"/>
                </a:lnTo>
                <a:lnTo>
                  <a:pt x="814" y="520"/>
                </a:lnTo>
                <a:lnTo>
                  <a:pt x="823" y="520"/>
                </a:lnTo>
                <a:lnTo>
                  <a:pt x="823" y="519"/>
                </a:lnTo>
                <a:lnTo>
                  <a:pt x="823" y="515"/>
                </a:lnTo>
                <a:lnTo>
                  <a:pt x="823" y="514"/>
                </a:lnTo>
                <a:lnTo>
                  <a:pt x="823" y="513"/>
                </a:lnTo>
                <a:lnTo>
                  <a:pt x="823" y="513"/>
                </a:lnTo>
                <a:lnTo>
                  <a:pt x="823" y="512"/>
                </a:lnTo>
                <a:lnTo>
                  <a:pt x="823" y="511"/>
                </a:lnTo>
                <a:lnTo>
                  <a:pt x="823" y="510"/>
                </a:lnTo>
                <a:lnTo>
                  <a:pt x="823" y="509"/>
                </a:lnTo>
                <a:lnTo>
                  <a:pt x="823" y="508"/>
                </a:lnTo>
                <a:lnTo>
                  <a:pt x="823" y="507"/>
                </a:lnTo>
                <a:lnTo>
                  <a:pt x="823" y="506"/>
                </a:lnTo>
                <a:lnTo>
                  <a:pt x="823" y="505"/>
                </a:lnTo>
                <a:lnTo>
                  <a:pt x="823" y="504"/>
                </a:lnTo>
                <a:lnTo>
                  <a:pt x="823" y="503"/>
                </a:lnTo>
                <a:lnTo>
                  <a:pt x="823" y="501"/>
                </a:lnTo>
                <a:lnTo>
                  <a:pt x="823" y="500"/>
                </a:lnTo>
                <a:lnTo>
                  <a:pt x="822" y="481"/>
                </a:lnTo>
                <a:lnTo>
                  <a:pt x="822" y="479"/>
                </a:lnTo>
                <a:lnTo>
                  <a:pt x="822" y="472"/>
                </a:lnTo>
                <a:lnTo>
                  <a:pt x="822" y="470"/>
                </a:lnTo>
                <a:lnTo>
                  <a:pt x="822" y="468"/>
                </a:lnTo>
                <a:lnTo>
                  <a:pt x="822" y="462"/>
                </a:lnTo>
                <a:lnTo>
                  <a:pt x="823" y="462"/>
                </a:lnTo>
                <a:lnTo>
                  <a:pt x="830" y="462"/>
                </a:lnTo>
                <a:lnTo>
                  <a:pt x="831" y="462"/>
                </a:lnTo>
                <a:lnTo>
                  <a:pt x="831" y="459"/>
                </a:lnTo>
                <a:lnTo>
                  <a:pt x="831" y="454"/>
                </a:lnTo>
                <a:lnTo>
                  <a:pt x="835" y="454"/>
                </a:lnTo>
                <a:lnTo>
                  <a:pt x="840" y="454"/>
                </a:lnTo>
                <a:lnTo>
                  <a:pt x="840" y="462"/>
                </a:lnTo>
                <a:lnTo>
                  <a:pt x="846" y="462"/>
                </a:lnTo>
                <a:lnTo>
                  <a:pt x="848" y="462"/>
                </a:lnTo>
                <a:lnTo>
                  <a:pt x="848" y="462"/>
                </a:lnTo>
                <a:lnTo>
                  <a:pt x="849" y="462"/>
                </a:lnTo>
                <a:lnTo>
                  <a:pt x="850" y="462"/>
                </a:lnTo>
                <a:lnTo>
                  <a:pt x="851" y="462"/>
                </a:lnTo>
                <a:lnTo>
                  <a:pt x="852" y="462"/>
                </a:lnTo>
                <a:lnTo>
                  <a:pt x="853" y="462"/>
                </a:lnTo>
                <a:lnTo>
                  <a:pt x="854" y="462"/>
                </a:lnTo>
                <a:lnTo>
                  <a:pt x="860" y="462"/>
                </a:lnTo>
                <a:lnTo>
                  <a:pt x="860" y="462"/>
                </a:lnTo>
                <a:lnTo>
                  <a:pt x="862" y="462"/>
                </a:lnTo>
                <a:lnTo>
                  <a:pt x="869" y="462"/>
                </a:lnTo>
                <a:lnTo>
                  <a:pt x="879" y="462"/>
                </a:lnTo>
                <a:lnTo>
                  <a:pt x="897" y="462"/>
                </a:lnTo>
                <a:lnTo>
                  <a:pt x="898" y="462"/>
                </a:lnTo>
                <a:lnTo>
                  <a:pt x="898" y="458"/>
                </a:lnTo>
                <a:lnTo>
                  <a:pt x="898" y="455"/>
                </a:lnTo>
                <a:lnTo>
                  <a:pt x="898" y="453"/>
                </a:lnTo>
                <a:lnTo>
                  <a:pt x="898" y="452"/>
                </a:lnTo>
                <a:lnTo>
                  <a:pt x="898" y="449"/>
                </a:lnTo>
                <a:lnTo>
                  <a:pt x="898" y="443"/>
                </a:lnTo>
                <a:lnTo>
                  <a:pt x="898" y="437"/>
                </a:lnTo>
                <a:lnTo>
                  <a:pt x="898" y="430"/>
                </a:lnTo>
                <a:lnTo>
                  <a:pt x="898" y="429"/>
                </a:lnTo>
                <a:lnTo>
                  <a:pt x="898" y="427"/>
                </a:lnTo>
                <a:lnTo>
                  <a:pt x="898" y="409"/>
                </a:lnTo>
                <a:lnTo>
                  <a:pt x="898" y="408"/>
                </a:lnTo>
                <a:lnTo>
                  <a:pt x="898" y="404"/>
                </a:lnTo>
                <a:lnTo>
                  <a:pt x="908" y="404"/>
                </a:lnTo>
                <a:lnTo>
                  <a:pt x="916" y="404"/>
                </a:lnTo>
                <a:lnTo>
                  <a:pt x="940" y="404"/>
                </a:lnTo>
                <a:lnTo>
                  <a:pt x="950" y="404"/>
                </a:lnTo>
                <a:lnTo>
                  <a:pt x="962" y="404"/>
                </a:lnTo>
                <a:lnTo>
                  <a:pt x="971" y="404"/>
                </a:lnTo>
                <a:lnTo>
                  <a:pt x="971" y="414"/>
                </a:lnTo>
                <a:lnTo>
                  <a:pt x="971" y="418"/>
                </a:lnTo>
                <a:lnTo>
                  <a:pt x="971" y="422"/>
                </a:lnTo>
                <a:lnTo>
                  <a:pt x="971" y="436"/>
                </a:lnTo>
                <a:lnTo>
                  <a:pt x="971" y="443"/>
                </a:lnTo>
                <a:lnTo>
                  <a:pt x="971" y="455"/>
                </a:lnTo>
                <a:lnTo>
                  <a:pt x="971" y="456"/>
                </a:lnTo>
                <a:lnTo>
                  <a:pt x="971" y="457"/>
                </a:lnTo>
                <a:lnTo>
                  <a:pt x="971" y="462"/>
                </a:lnTo>
                <a:lnTo>
                  <a:pt x="979" y="462"/>
                </a:lnTo>
                <a:lnTo>
                  <a:pt x="984" y="462"/>
                </a:lnTo>
                <a:lnTo>
                  <a:pt x="991" y="462"/>
                </a:lnTo>
                <a:lnTo>
                  <a:pt x="999" y="462"/>
                </a:lnTo>
                <a:lnTo>
                  <a:pt x="1003" y="462"/>
                </a:lnTo>
                <a:lnTo>
                  <a:pt x="1007" y="462"/>
                </a:lnTo>
                <a:lnTo>
                  <a:pt x="1033" y="462"/>
                </a:lnTo>
                <a:lnTo>
                  <a:pt x="1035" y="462"/>
                </a:lnTo>
                <a:lnTo>
                  <a:pt x="1038" y="462"/>
                </a:lnTo>
                <a:lnTo>
                  <a:pt x="1042" y="462"/>
                </a:lnTo>
                <a:lnTo>
                  <a:pt x="1047" y="462"/>
                </a:lnTo>
                <a:lnTo>
                  <a:pt x="1053" y="462"/>
                </a:lnTo>
                <a:lnTo>
                  <a:pt x="1064" y="463"/>
                </a:lnTo>
                <a:lnTo>
                  <a:pt x="1066" y="463"/>
                </a:lnTo>
                <a:lnTo>
                  <a:pt x="1079" y="463"/>
                </a:lnTo>
                <a:lnTo>
                  <a:pt x="1080" y="463"/>
                </a:lnTo>
                <a:lnTo>
                  <a:pt x="1092" y="463"/>
                </a:lnTo>
                <a:lnTo>
                  <a:pt x="1093" y="463"/>
                </a:lnTo>
                <a:lnTo>
                  <a:pt x="1094" y="463"/>
                </a:lnTo>
                <a:lnTo>
                  <a:pt x="1110" y="463"/>
                </a:lnTo>
                <a:lnTo>
                  <a:pt x="1112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3" y="462"/>
                </a:lnTo>
                <a:lnTo>
                  <a:pt x="1123" y="462"/>
                </a:lnTo>
                <a:lnTo>
                  <a:pt x="1124" y="462"/>
                </a:lnTo>
                <a:lnTo>
                  <a:pt x="1126" y="462"/>
                </a:lnTo>
                <a:lnTo>
                  <a:pt x="1139" y="462"/>
                </a:lnTo>
                <a:lnTo>
                  <a:pt x="1140" y="462"/>
                </a:lnTo>
                <a:lnTo>
                  <a:pt x="1144" y="462"/>
                </a:lnTo>
                <a:lnTo>
                  <a:pt x="1155" y="462"/>
                </a:lnTo>
                <a:lnTo>
                  <a:pt x="1171" y="462"/>
                </a:lnTo>
                <a:lnTo>
                  <a:pt x="1179" y="462"/>
                </a:lnTo>
                <a:lnTo>
                  <a:pt x="1184" y="462"/>
                </a:lnTo>
                <a:lnTo>
                  <a:pt x="1195" y="462"/>
                </a:lnTo>
                <a:lnTo>
                  <a:pt x="1196" y="462"/>
                </a:lnTo>
                <a:lnTo>
                  <a:pt x="1205" y="462"/>
                </a:lnTo>
                <a:lnTo>
                  <a:pt x="1216" y="462"/>
                </a:lnTo>
                <a:lnTo>
                  <a:pt x="1234" y="462"/>
                </a:lnTo>
                <a:lnTo>
                  <a:pt x="1242" y="462"/>
                </a:lnTo>
                <a:lnTo>
                  <a:pt x="1253" y="462"/>
                </a:lnTo>
                <a:lnTo>
                  <a:pt x="1261" y="462"/>
                </a:lnTo>
                <a:lnTo>
                  <a:pt x="1271" y="462"/>
                </a:lnTo>
                <a:lnTo>
                  <a:pt x="1271" y="457"/>
                </a:lnTo>
                <a:lnTo>
                  <a:pt x="1271" y="452"/>
                </a:lnTo>
                <a:lnTo>
                  <a:pt x="1270" y="441"/>
                </a:lnTo>
                <a:lnTo>
                  <a:pt x="1270" y="439"/>
                </a:lnTo>
                <a:lnTo>
                  <a:pt x="1270" y="432"/>
                </a:lnTo>
                <a:lnTo>
                  <a:pt x="1270" y="431"/>
                </a:lnTo>
                <a:lnTo>
                  <a:pt x="1270" y="429"/>
                </a:lnTo>
                <a:lnTo>
                  <a:pt x="1270" y="427"/>
                </a:lnTo>
                <a:lnTo>
                  <a:pt x="1270" y="424"/>
                </a:lnTo>
                <a:lnTo>
                  <a:pt x="1270" y="422"/>
                </a:lnTo>
                <a:lnTo>
                  <a:pt x="1270" y="419"/>
                </a:lnTo>
                <a:lnTo>
                  <a:pt x="1270" y="416"/>
                </a:lnTo>
                <a:lnTo>
                  <a:pt x="1270" y="414"/>
                </a:lnTo>
                <a:lnTo>
                  <a:pt x="1270" y="408"/>
                </a:lnTo>
                <a:lnTo>
                  <a:pt x="1270" y="405"/>
                </a:lnTo>
                <a:lnTo>
                  <a:pt x="1270" y="404"/>
                </a:lnTo>
                <a:lnTo>
                  <a:pt x="1271" y="377"/>
                </a:lnTo>
                <a:lnTo>
                  <a:pt x="1271" y="361"/>
                </a:lnTo>
                <a:lnTo>
                  <a:pt x="1271" y="356"/>
                </a:lnTo>
                <a:lnTo>
                  <a:pt x="1271" y="349"/>
                </a:lnTo>
                <a:lnTo>
                  <a:pt x="1271" y="346"/>
                </a:lnTo>
                <a:lnTo>
                  <a:pt x="1271" y="331"/>
                </a:lnTo>
                <a:lnTo>
                  <a:pt x="1271" y="307"/>
                </a:lnTo>
                <a:lnTo>
                  <a:pt x="1271" y="288"/>
                </a:lnTo>
                <a:lnTo>
                  <a:pt x="1289" y="288"/>
                </a:lnTo>
                <a:lnTo>
                  <a:pt x="1330" y="288"/>
                </a:lnTo>
                <a:lnTo>
                  <a:pt x="1345" y="288"/>
                </a:lnTo>
                <a:lnTo>
                  <a:pt x="1346" y="288"/>
                </a:lnTo>
                <a:lnTo>
                  <a:pt x="1365" y="288"/>
                </a:lnTo>
                <a:lnTo>
                  <a:pt x="1385" y="288"/>
                </a:lnTo>
                <a:lnTo>
                  <a:pt x="1385" y="282"/>
                </a:lnTo>
                <a:lnTo>
                  <a:pt x="1385" y="281"/>
                </a:lnTo>
                <a:lnTo>
                  <a:pt x="1385" y="274"/>
                </a:lnTo>
                <a:lnTo>
                  <a:pt x="1386" y="274"/>
                </a:lnTo>
                <a:lnTo>
                  <a:pt x="1391" y="274"/>
                </a:lnTo>
                <a:lnTo>
                  <a:pt x="1398" y="274"/>
                </a:lnTo>
                <a:lnTo>
                  <a:pt x="1404" y="274"/>
                </a:lnTo>
                <a:lnTo>
                  <a:pt x="1406" y="274"/>
                </a:lnTo>
                <a:lnTo>
                  <a:pt x="1408" y="274"/>
                </a:lnTo>
                <a:lnTo>
                  <a:pt x="1412" y="274"/>
                </a:lnTo>
                <a:lnTo>
                  <a:pt x="1422" y="274"/>
                </a:lnTo>
                <a:lnTo>
                  <a:pt x="1422" y="274"/>
                </a:lnTo>
                <a:lnTo>
                  <a:pt x="1424" y="274"/>
                </a:lnTo>
                <a:lnTo>
                  <a:pt x="1446" y="274"/>
                </a:lnTo>
                <a:lnTo>
                  <a:pt x="1446" y="274"/>
                </a:lnTo>
                <a:lnTo>
                  <a:pt x="1491" y="274"/>
                </a:lnTo>
                <a:lnTo>
                  <a:pt x="1496" y="274"/>
                </a:lnTo>
                <a:lnTo>
                  <a:pt x="1500" y="275"/>
                </a:lnTo>
                <a:lnTo>
                  <a:pt x="1503" y="275"/>
                </a:lnTo>
                <a:lnTo>
                  <a:pt x="1505" y="275"/>
                </a:lnTo>
                <a:lnTo>
                  <a:pt x="1509" y="275"/>
                </a:lnTo>
                <a:lnTo>
                  <a:pt x="1509" y="274"/>
                </a:lnTo>
                <a:lnTo>
                  <a:pt x="1510" y="230"/>
                </a:lnTo>
                <a:lnTo>
                  <a:pt x="1510" y="224"/>
                </a:lnTo>
                <a:lnTo>
                  <a:pt x="1510" y="210"/>
                </a:lnTo>
                <a:lnTo>
                  <a:pt x="1511" y="109"/>
                </a:lnTo>
                <a:lnTo>
                  <a:pt x="1511" y="98"/>
                </a:lnTo>
                <a:lnTo>
                  <a:pt x="1512" y="96"/>
                </a:lnTo>
                <a:lnTo>
                  <a:pt x="1512" y="94"/>
                </a:lnTo>
                <a:lnTo>
                  <a:pt x="1512" y="86"/>
                </a:lnTo>
                <a:lnTo>
                  <a:pt x="1512" y="74"/>
                </a:lnTo>
                <a:lnTo>
                  <a:pt x="1512" y="72"/>
                </a:lnTo>
                <a:lnTo>
                  <a:pt x="1514" y="72"/>
                </a:lnTo>
                <a:lnTo>
                  <a:pt x="1573" y="72"/>
                </a:lnTo>
                <a:lnTo>
                  <a:pt x="1620" y="73"/>
                </a:lnTo>
                <a:lnTo>
                  <a:pt x="1620" y="39"/>
                </a:lnTo>
                <a:lnTo>
                  <a:pt x="1620" y="31"/>
                </a:lnTo>
                <a:lnTo>
                  <a:pt x="1620" y="29"/>
                </a:lnTo>
                <a:lnTo>
                  <a:pt x="1628" y="29"/>
                </a:lnTo>
                <a:lnTo>
                  <a:pt x="1629" y="29"/>
                </a:lnTo>
                <a:lnTo>
                  <a:pt x="1662" y="29"/>
                </a:lnTo>
                <a:lnTo>
                  <a:pt x="1662" y="29"/>
                </a:lnTo>
                <a:lnTo>
                  <a:pt x="1664" y="29"/>
                </a:lnTo>
                <a:lnTo>
                  <a:pt x="1664" y="11"/>
                </a:lnTo>
                <a:lnTo>
                  <a:pt x="1664" y="3"/>
                </a:lnTo>
                <a:lnTo>
                  <a:pt x="1664" y="0"/>
                </a:lnTo>
                <a:lnTo>
                  <a:pt x="1675" y="0"/>
                </a:lnTo>
                <a:lnTo>
                  <a:pt x="1683" y="0"/>
                </a:lnTo>
                <a:lnTo>
                  <a:pt x="1711" y="0"/>
                </a:lnTo>
                <a:lnTo>
                  <a:pt x="1714" y="1"/>
                </a:lnTo>
                <a:lnTo>
                  <a:pt x="1714" y="29"/>
                </a:lnTo>
                <a:lnTo>
                  <a:pt x="1721" y="29"/>
                </a:lnTo>
                <a:lnTo>
                  <a:pt x="1758" y="29"/>
                </a:lnTo>
                <a:lnTo>
                  <a:pt x="1795" y="30"/>
                </a:lnTo>
                <a:lnTo>
                  <a:pt x="1833" y="30"/>
                </a:lnTo>
                <a:lnTo>
                  <a:pt x="1854" y="30"/>
                </a:lnTo>
                <a:lnTo>
                  <a:pt x="1863" y="30"/>
                </a:lnTo>
                <a:lnTo>
                  <a:pt x="1870" y="30"/>
                </a:lnTo>
                <a:lnTo>
                  <a:pt x="1872" y="30"/>
                </a:lnTo>
                <a:lnTo>
                  <a:pt x="1890" y="30"/>
                </a:lnTo>
                <a:lnTo>
                  <a:pt x="1894" y="30"/>
                </a:lnTo>
                <a:lnTo>
                  <a:pt x="1908" y="30"/>
                </a:lnTo>
                <a:lnTo>
                  <a:pt x="1908" y="59"/>
                </a:lnTo>
                <a:lnTo>
                  <a:pt x="1928" y="59"/>
                </a:lnTo>
                <a:lnTo>
                  <a:pt x="1949" y="59"/>
                </a:lnTo>
                <a:lnTo>
                  <a:pt x="2000" y="60"/>
                </a:lnTo>
                <a:lnTo>
                  <a:pt x="2002" y="60"/>
                </a:lnTo>
                <a:lnTo>
                  <a:pt x="2004" y="60"/>
                </a:lnTo>
                <a:lnTo>
                  <a:pt x="2005" y="60"/>
                </a:lnTo>
                <a:lnTo>
                  <a:pt x="2007" y="60"/>
                </a:lnTo>
                <a:lnTo>
                  <a:pt x="2015" y="60"/>
                </a:lnTo>
                <a:lnTo>
                  <a:pt x="2030" y="60"/>
                </a:lnTo>
                <a:lnTo>
                  <a:pt x="2033" y="60"/>
                </a:lnTo>
                <a:lnTo>
                  <a:pt x="2033" y="118"/>
                </a:lnTo>
                <a:lnTo>
                  <a:pt x="2032" y="131"/>
                </a:lnTo>
                <a:lnTo>
                  <a:pt x="2018" y="131"/>
                </a:lnTo>
                <a:lnTo>
                  <a:pt x="2013" y="131"/>
                </a:lnTo>
                <a:lnTo>
                  <a:pt x="2010" y="131"/>
                </a:lnTo>
                <a:lnTo>
                  <a:pt x="2010" y="132"/>
                </a:lnTo>
                <a:lnTo>
                  <a:pt x="2010" y="134"/>
                </a:lnTo>
                <a:lnTo>
                  <a:pt x="2010" y="155"/>
                </a:lnTo>
                <a:lnTo>
                  <a:pt x="2010" y="156"/>
                </a:lnTo>
                <a:lnTo>
                  <a:pt x="2010" y="157"/>
                </a:lnTo>
                <a:lnTo>
                  <a:pt x="2010" y="164"/>
                </a:lnTo>
                <a:lnTo>
                  <a:pt x="2003" y="164"/>
                </a:lnTo>
                <a:lnTo>
                  <a:pt x="2002" y="164"/>
                </a:lnTo>
                <a:lnTo>
                  <a:pt x="1998" y="164"/>
                </a:lnTo>
                <a:lnTo>
                  <a:pt x="1997" y="164"/>
                </a:lnTo>
                <a:lnTo>
                  <a:pt x="1955" y="164"/>
                </a:lnTo>
                <a:lnTo>
                  <a:pt x="1955" y="175"/>
                </a:lnTo>
                <a:lnTo>
                  <a:pt x="1954" y="233"/>
                </a:lnTo>
                <a:lnTo>
                  <a:pt x="1953" y="273"/>
                </a:lnTo>
                <a:lnTo>
                  <a:pt x="1953" y="280"/>
                </a:lnTo>
                <a:lnTo>
                  <a:pt x="1953" y="283"/>
                </a:lnTo>
                <a:lnTo>
                  <a:pt x="1953" y="285"/>
                </a:lnTo>
                <a:lnTo>
                  <a:pt x="1953" y="295"/>
                </a:lnTo>
                <a:lnTo>
                  <a:pt x="1953" y="305"/>
                </a:lnTo>
                <a:lnTo>
                  <a:pt x="1953" y="321"/>
                </a:lnTo>
                <a:lnTo>
                  <a:pt x="1952" y="347"/>
                </a:lnTo>
                <a:lnTo>
                  <a:pt x="1952" y="348"/>
                </a:lnTo>
                <a:lnTo>
                  <a:pt x="1952" y="349"/>
                </a:lnTo>
                <a:lnTo>
                  <a:pt x="1952" y="366"/>
                </a:lnTo>
                <a:lnTo>
                  <a:pt x="1949" y="366"/>
                </a:lnTo>
                <a:lnTo>
                  <a:pt x="1946" y="366"/>
                </a:lnTo>
                <a:lnTo>
                  <a:pt x="1932" y="366"/>
                </a:lnTo>
                <a:lnTo>
                  <a:pt x="1930" y="366"/>
                </a:lnTo>
                <a:lnTo>
                  <a:pt x="1929" y="366"/>
                </a:lnTo>
                <a:lnTo>
                  <a:pt x="1880" y="365"/>
                </a:lnTo>
                <a:lnTo>
                  <a:pt x="1873" y="365"/>
                </a:lnTo>
                <a:lnTo>
                  <a:pt x="1870" y="365"/>
                </a:lnTo>
                <a:lnTo>
                  <a:pt x="1854" y="365"/>
                </a:lnTo>
                <a:lnTo>
                  <a:pt x="1850" y="365"/>
                </a:lnTo>
                <a:lnTo>
                  <a:pt x="1834" y="365"/>
                </a:lnTo>
                <a:lnTo>
                  <a:pt x="1811" y="365"/>
                </a:lnTo>
                <a:lnTo>
                  <a:pt x="1810" y="391"/>
                </a:lnTo>
                <a:lnTo>
                  <a:pt x="1810" y="399"/>
                </a:lnTo>
                <a:lnTo>
                  <a:pt x="1810" y="404"/>
                </a:lnTo>
                <a:lnTo>
                  <a:pt x="1795" y="403"/>
                </a:lnTo>
                <a:lnTo>
                  <a:pt x="1770" y="403"/>
                </a:lnTo>
                <a:lnTo>
                  <a:pt x="1768" y="403"/>
                </a:lnTo>
                <a:lnTo>
                  <a:pt x="1768" y="380"/>
                </a:lnTo>
                <a:lnTo>
                  <a:pt x="1768" y="375"/>
                </a:lnTo>
                <a:lnTo>
                  <a:pt x="1768" y="364"/>
                </a:lnTo>
                <a:lnTo>
                  <a:pt x="1739" y="364"/>
                </a:lnTo>
                <a:lnTo>
                  <a:pt x="1734" y="364"/>
                </a:lnTo>
                <a:lnTo>
                  <a:pt x="1722" y="364"/>
                </a:lnTo>
                <a:lnTo>
                  <a:pt x="1721" y="364"/>
                </a:lnTo>
                <a:lnTo>
                  <a:pt x="1717" y="364"/>
                </a:lnTo>
                <a:lnTo>
                  <a:pt x="1713" y="364"/>
                </a:lnTo>
                <a:lnTo>
                  <a:pt x="1654" y="363"/>
                </a:lnTo>
                <a:lnTo>
                  <a:pt x="1590" y="363"/>
                </a:lnTo>
                <a:lnTo>
                  <a:pt x="1569" y="362"/>
                </a:lnTo>
                <a:lnTo>
                  <a:pt x="1565" y="362"/>
                </a:lnTo>
                <a:lnTo>
                  <a:pt x="1545" y="363"/>
                </a:lnTo>
                <a:lnTo>
                  <a:pt x="1542" y="363"/>
                </a:lnTo>
                <a:lnTo>
                  <a:pt x="1497" y="362"/>
                </a:lnTo>
                <a:lnTo>
                  <a:pt x="1492" y="362"/>
                </a:lnTo>
                <a:lnTo>
                  <a:pt x="1456" y="362"/>
                </a:lnTo>
                <a:lnTo>
                  <a:pt x="1452" y="362"/>
                </a:lnTo>
                <a:lnTo>
                  <a:pt x="1450" y="362"/>
                </a:lnTo>
                <a:lnTo>
                  <a:pt x="1428" y="362"/>
                </a:lnTo>
                <a:lnTo>
                  <a:pt x="1422" y="362"/>
                </a:lnTo>
                <a:lnTo>
                  <a:pt x="1411" y="362"/>
                </a:lnTo>
                <a:lnTo>
                  <a:pt x="1384" y="361"/>
                </a:lnTo>
                <a:lnTo>
                  <a:pt x="1384" y="363"/>
                </a:lnTo>
                <a:lnTo>
                  <a:pt x="1384" y="364"/>
                </a:lnTo>
                <a:lnTo>
                  <a:pt x="1384" y="375"/>
                </a:lnTo>
                <a:lnTo>
                  <a:pt x="1384" y="381"/>
                </a:lnTo>
                <a:lnTo>
                  <a:pt x="1384" y="389"/>
                </a:lnTo>
                <a:lnTo>
                  <a:pt x="1384" y="390"/>
                </a:lnTo>
                <a:lnTo>
                  <a:pt x="1384" y="391"/>
                </a:lnTo>
                <a:lnTo>
                  <a:pt x="1384" y="395"/>
                </a:lnTo>
                <a:lnTo>
                  <a:pt x="1384" y="396"/>
                </a:lnTo>
                <a:lnTo>
                  <a:pt x="1384" y="404"/>
                </a:lnTo>
                <a:lnTo>
                  <a:pt x="1384" y="411"/>
                </a:lnTo>
                <a:lnTo>
                  <a:pt x="1384" y="418"/>
                </a:lnTo>
                <a:lnTo>
                  <a:pt x="1384" y="433"/>
                </a:lnTo>
                <a:lnTo>
                  <a:pt x="1384" y="441"/>
                </a:lnTo>
                <a:lnTo>
                  <a:pt x="1384" y="449"/>
                </a:lnTo>
                <a:lnTo>
                  <a:pt x="1384" y="450"/>
                </a:lnTo>
                <a:lnTo>
                  <a:pt x="1383" y="451"/>
                </a:lnTo>
                <a:lnTo>
                  <a:pt x="1383" y="452"/>
                </a:lnTo>
                <a:lnTo>
                  <a:pt x="1383" y="453"/>
                </a:lnTo>
                <a:lnTo>
                  <a:pt x="1383" y="454"/>
                </a:lnTo>
                <a:lnTo>
                  <a:pt x="1383" y="455"/>
                </a:lnTo>
                <a:lnTo>
                  <a:pt x="1383" y="457"/>
                </a:lnTo>
                <a:lnTo>
                  <a:pt x="1384" y="459"/>
                </a:lnTo>
                <a:lnTo>
                  <a:pt x="1384" y="460"/>
                </a:lnTo>
                <a:lnTo>
                  <a:pt x="1384" y="461"/>
                </a:lnTo>
                <a:lnTo>
                  <a:pt x="1401" y="461"/>
                </a:lnTo>
                <a:lnTo>
                  <a:pt x="1411" y="461"/>
                </a:lnTo>
                <a:lnTo>
                  <a:pt x="1420" y="461"/>
                </a:lnTo>
                <a:lnTo>
                  <a:pt x="1421" y="461"/>
                </a:lnTo>
                <a:lnTo>
                  <a:pt x="1429" y="461"/>
                </a:lnTo>
                <a:lnTo>
                  <a:pt x="1443" y="461"/>
                </a:lnTo>
                <a:lnTo>
                  <a:pt x="1446" y="461"/>
                </a:lnTo>
                <a:lnTo>
                  <a:pt x="1450" y="461"/>
                </a:lnTo>
                <a:lnTo>
                  <a:pt x="1452" y="461"/>
                </a:lnTo>
                <a:lnTo>
                  <a:pt x="1456" y="461"/>
                </a:lnTo>
                <a:lnTo>
                  <a:pt x="1458" y="461"/>
                </a:lnTo>
                <a:lnTo>
                  <a:pt x="1461" y="461"/>
                </a:lnTo>
                <a:lnTo>
                  <a:pt x="1464" y="461"/>
                </a:lnTo>
                <a:lnTo>
                  <a:pt x="1468" y="461"/>
                </a:lnTo>
                <a:lnTo>
                  <a:pt x="1470" y="461"/>
                </a:lnTo>
                <a:lnTo>
                  <a:pt x="1494" y="461"/>
                </a:lnTo>
                <a:lnTo>
                  <a:pt x="1495" y="461"/>
                </a:lnTo>
                <a:lnTo>
                  <a:pt x="1495" y="467"/>
                </a:lnTo>
                <a:lnTo>
                  <a:pt x="1495" y="472"/>
                </a:lnTo>
                <a:lnTo>
                  <a:pt x="1495" y="475"/>
                </a:lnTo>
                <a:lnTo>
                  <a:pt x="1495" y="477"/>
                </a:lnTo>
                <a:lnTo>
                  <a:pt x="1495" y="486"/>
                </a:lnTo>
                <a:lnTo>
                  <a:pt x="1495" y="490"/>
                </a:lnTo>
                <a:lnTo>
                  <a:pt x="1495" y="493"/>
                </a:lnTo>
                <a:lnTo>
                  <a:pt x="1495" y="496"/>
                </a:lnTo>
                <a:lnTo>
                  <a:pt x="1495" y="499"/>
                </a:lnTo>
                <a:lnTo>
                  <a:pt x="1495" y="513"/>
                </a:lnTo>
                <a:lnTo>
                  <a:pt x="1495" y="517"/>
                </a:lnTo>
                <a:lnTo>
                  <a:pt x="1495" y="520"/>
                </a:lnTo>
                <a:lnTo>
                  <a:pt x="1495" y="523"/>
                </a:lnTo>
                <a:lnTo>
                  <a:pt x="1495" y="524"/>
                </a:lnTo>
                <a:lnTo>
                  <a:pt x="1495" y="525"/>
                </a:lnTo>
                <a:lnTo>
                  <a:pt x="1495" y="525"/>
                </a:lnTo>
                <a:lnTo>
                  <a:pt x="1495" y="527"/>
                </a:lnTo>
                <a:lnTo>
                  <a:pt x="1495" y="528"/>
                </a:lnTo>
                <a:lnTo>
                  <a:pt x="1495" y="535"/>
                </a:lnTo>
                <a:lnTo>
                  <a:pt x="1495" y="537"/>
                </a:lnTo>
                <a:lnTo>
                  <a:pt x="1495" y="539"/>
                </a:lnTo>
                <a:lnTo>
                  <a:pt x="1495" y="540"/>
                </a:lnTo>
                <a:lnTo>
                  <a:pt x="1495" y="551"/>
                </a:lnTo>
                <a:lnTo>
                  <a:pt x="1495" y="552"/>
                </a:lnTo>
                <a:lnTo>
                  <a:pt x="1495" y="554"/>
                </a:lnTo>
                <a:lnTo>
                  <a:pt x="1495" y="555"/>
                </a:lnTo>
                <a:lnTo>
                  <a:pt x="1495" y="577"/>
                </a:lnTo>
                <a:lnTo>
                  <a:pt x="1495" y="578"/>
                </a:lnTo>
                <a:lnTo>
                  <a:pt x="1494" y="578"/>
                </a:lnTo>
                <a:lnTo>
                  <a:pt x="1490" y="578"/>
                </a:lnTo>
                <a:lnTo>
                  <a:pt x="1476" y="577"/>
                </a:lnTo>
                <a:lnTo>
                  <a:pt x="1452" y="577"/>
                </a:lnTo>
                <a:lnTo>
                  <a:pt x="1436" y="577"/>
                </a:lnTo>
                <a:lnTo>
                  <a:pt x="1424" y="577"/>
                </a:lnTo>
                <a:lnTo>
                  <a:pt x="1420" y="577"/>
                </a:lnTo>
                <a:lnTo>
                  <a:pt x="1403" y="577"/>
                </a:lnTo>
                <a:lnTo>
                  <a:pt x="1390" y="578"/>
                </a:lnTo>
                <a:lnTo>
                  <a:pt x="1375" y="578"/>
                </a:lnTo>
                <a:lnTo>
                  <a:pt x="1375" y="577"/>
                </a:lnTo>
                <a:lnTo>
                  <a:pt x="1375" y="574"/>
                </a:lnTo>
                <a:lnTo>
                  <a:pt x="1375" y="573"/>
                </a:lnTo>
                <a:lnTo>
                  <a:pt x="1375" y="573"/>
                </a:lnTo>
                <a:lnTo>
                  <a:pt x="1375" y="570"/>
                </a:lnTo>
                <a:lnTo>
                  <a:pt x="1375" y="568"/>
                </a:lnTo>
                <a:lnTo>
                  <a:pt x="1374" y="568"/>
                </a:lnTo>
                <a:lnTo>
                  <a:pt x="1366" y="568"/>
                </a:lnTo>
                <a:lnTo>
                  <a:pt x="1352" y="569"/>
                </a:lnTo>
                <a:lnTo>
                  <a:pt x="1345" y="569"/>
                </a:lnTo>
                <a:lnTo>
                  <a:pt x="1346" y="562"/>
                </a:lnTo>
                <a:lnTo>
                  <a:pt x="1346" y="561"/>
                </a:lnTo>
                <a:lnTo>
                  <a:pt x="1345" y="559"/>
                </a:lnTo>
                <a:lnTo>
                  <a:pt x="1345" y="556"/>
                </a:lnTo>
                <a:lnTo>
                  <a:pt x="1346" y="553"/>
                </a:lnTo>
                <a:lnTo>
                  <a:pt x="1346" y="552"/>
                </a:lnTo>
                <a:lnTo>
                  <a:pt x="1346" y="550"/>
                </a:lnTo>
                <a:lnTo>
                  <a:pt x="1346" y="549"/>
                </a:lnTo>
                <a:lnTo>
                  <a:pt x="1308" y="549"/>
                </a:lnTo>
                <a:lnTo>
                  <a:pt x="1308" y="550"/>
                </a:lnTo>
                <a:lnTo>
                  <a:pt x="1308" y="561"/>
                </a:lnTo>
                <a:lnTo>
                  <a:pt x="1308" y="563"/>
                </a:lnTo>
                <a:lnTo>
                  <a:pt x="1300" y="563"/>
                </a:lnTo>
                <a:lnTo>
                  <a:pt x="1284" y="563"/>
                </a:lnTo>
                <a:lnTo>
                  <a:pt x="1283" y="563"/>
                </a:lnTo>
                <a:lnTo>
                  <a:pt x="1275" y="563"/>
                </a:lnTo>
                <a:lnTo>
                  <a:pt x="1272" y="563"/>
                </a:lnTo>
                <a:lnTo>
                  <a:pt x="1268" y="563"/>
                </a:lnTo>
                <a:lnTo>
                  <a:pt x="1266" y="563"/>
                </a:lnTo>
                <a:lnTo>
                  <a:pt x="1251" y="563"/>
                </a:lnTo>
                <a:lnTo>
                  <a:pt x="1238" y="563"/>
                </a:lnTo>
                <a:lnTo>
                  <a:pt x="1228" y="563"/>
                </a:lnTo>
                <a:lnTo>
                  <a:pt x="1216" y="563"/>
                </a:lnTo>
                <a:lnTo>
                  <a:pt x="1195" y="563"/>
                </a:lnTo>
                <a:lnTo>
                  <a:pt x="1192" y="563"/>
                </a:lnTo>
                <a:lnTo>
                  <a:pt x="1185" y="563"/>
                </a:lnTo>
                <a:lnTo>
                  <a:pt x="1172" y="563"/>
                </a:lnTo>
                <a:lnTo>
                  <a:pt x="1158" y="563"/>
                </a:lnTo>
                <a:lnTo>
                  <a:pt x="1147" y="563"/>
                </a:lnTo>
                <a:lnTo>
                  <a:pt x="1139" y="563"/>
                </a:lnTo>
                <a:lnTo>
                  <a:pt x="1132" y="563"/>
                </a:lnTo>
                <a:lnTo>
                  <a:pt x="1123" y="563"/>
                </a:lnTo>
                <a:lnTo>
                  <a:pt x="1123" y="564"/>
                </a:lnTo>
                <a:lnTo>
                  <a:pt x="1123" y="565"/>
                </a:lnTo>
                <a:lnTo>
                  <a:pt x="1123" y="570"/>
                </a:lnTo>
                <a:lnTo>
                  <a:pt x="1123" y="573"/>
                </a:lnTo>
                <a:lnTo>
                  <a:pt x="1123" y="574"/>
                </a:lnTo>
                <a:lnTo>
                  <a:pt x="1123" y="575"/>
                </a:lnTo>
                <a:lnTo>
                  <a:pt x="1123" y="578"/>
                </a:lnTo>
                <a:lnTo>
                  <a:pt x="1122" y="578"/>
                </a:lnTo>
                <a:lnTo>
                  <a:pt x="1113" y="578"/>
                </a:lnTo>
                <a:lnTo>
                  <a:pt x="1103" y="578"/>
                </a:lnTo>
                <a:lnTo>
                  <a:pt x="1103" y="581"/>
                </a:lnTo>
                <a:lnTo>
                  <a:pt x="1103" y="586"/>
                </a:lnTo>
                <a:lnTo>
                  <a:pt x="1103" y="589"/>
                </a:lnTo>
                <a:lnTo>
                  <a:pt x="1102" y="588"/>
                </a:lnTo>
                <a:lnTo>
                  <a:pt x="1100" y="588"/>
                </a:lnTo>
                <a:lnTo>
                  <a:pt x="1099" y="588"/>
                </a:lnTo>
                <a:lnTo>
                  <a:pt x="1098" y="587"/>
                </a:lnTo>
                <a:lnTo>
                  <a:pt x="1096" y="587"/>
                </a:lnTo>
                <a:lnTo>
                  <a:pt x="1094" y="587"/>
                </a:lnTo>
                <a:lnTo>
                  <a:pt x="1093" y="586"/>
                </a:lnTo>
                <a:lnTo>
                  <a:pt x="1091" y="586"/>
                </a:lnTo>
                <a:lnTo>
                  <a:pt x="1089" y="586"/>
                </a:lnTo>
                <a:lnTo>
                  <a:pt x="1087" y="586"/>
                </a:lnTo>
                <a:lnTo>
                  <a:pt x="1085" y="586"/>
                </a:lnTo>
                <a:lnTo>
                  <a:pt x="1074" y="585"/>
                </a:lnTo>
                <a:lnTo>
                  <a:pt x="1065" y="585"/>
                </a:lnTo>
                <a:lnTo>
                  <a:pt x="1063" y="585"/>
                </a:lnTo>
                <a:lnTo>
                  <a:pt x="1056" y="584"/>
                </a:lnTo>
                <a:lnTo>
                  <a:pt x="1048" y="583"/>
                </a:lnTo>
                <a:lnTo>
                  <a:pt x="1046" y="583"/>
                </a:lnTo>
                <a:lnTo>
                  <a:pt x="1041" y="583"/>
                </a:lnTo>
                <a:lnTo>
                  <a:pt x="1039" y="583"/>
                </a:lnTo>
                <a:lnTo>
                  <a:pt x="1027" y="582"/>
                </a:lnTo>
                <a:lnTo>
                  <a:pt x="1020" y="581"/>
                </a:lnTo>
                <a:lnTo>
                  <a:pt x="1010" y="580"/>
                </a:lnTo>
                <a:lnTo>
                  <a:pt x="1010" y="581"/>
                </a:lnTo>
                <a:lnTo>
                  <a:pt x="1010" y="582"/>
                </a:lnTo>
                <a:lnTo>
                  <a:pt x="1010" y="583"/>
                </a:lnTo>
                <a:lnTo>
                  <a:pt x="1010" y="584"/>
                </a:lnTo>
                <a:lnTo>
                  <a:pt x="1010" y="593"/>
                </a:lnTo>
                <a:lnTo>
                  <a:pt x="1010" y="598"/>
                </a:lnTo>
                <a:lnTo>
                  <a:pt x="1010" y="613"/>
                </a:lnTo>
                <a:lnTo>
                  <a:pt x="1010" y="615"/>
                </a:lnTo>
                <a:lnTo>
                  <a:pt x="1010" y="616"/>
                </a:lnTo>
                <a:lnTo>
                  <a:pt x="1010" y="621"/>
                </a:lnTo>
                <a:lnTo>
                  <a:pt x="1010" y="622"/>
                </a:lnTo>
                <a:lnTo>
                  <a:pt x="1014" y="623"/>
                </a:lnTo>
                <a:lnTo>
                  <a:pt x="1015" y="622"/>
                </a:lnTo>
                <a:lnTo>
                  <a:pt x="1016" y="623"/>
                </a:lnTo>
                <a:lnTo>
                  <a:pt x="1016" y="622"/>
                </a:lnTo>
                <a:lnTo>
                  <a:pt x="1018" y="622"/>
                </a:lnTo>
                <a:lnTo>
                  <a:pt x="1020" y="623"/>
                </a:lnTo>
                <a:lnTo>
                  <a:pt x="1021" y="624"/>
                </a:lnTo>
                <a:lnTo>
                  <a:pt x="1024" y="624"/>
                </a:lnTo>
                <a:lnTo>
                  <a:pt x="1026" y="625"/>
                </a:lnTo>
                <a:lnTo>
                  <a:pt x="1027" y="625"/>
                </a:lnTo>
                <a:lnTo>
                  <a:pt x="1029" y="626"/>
                </a:lnTo>
                <a:lnTo>
                  <a:pt x="1032" y="627"/>
                </a:lnTo>
                <a:lnTo>
                  <a:pt x="1042" y="629"/>
                </a:lnTo>
                <a:lnTo>
                  <a:pt x="1042" y="630"/>
                </a:lnTo>
                <a:lnTo>
                  <a:pt x="1043" y="632"/>
                </a:lnTo>
                <a:lnTo>
                  <a:pt x="1043" y="633"/>
                </a:lnTo>
                <a:lnTo>
                  <a:pt x="1044" y="634"/>
                </a:lnTo>
                <a:lnTo>
                  <a:pt x="1048" y="634"/>
                </a:lnTo>
                <a:lnTo>
                  <a:pt x="1048" y="634"/>
                </a:lnTo>
                <a:lnTo>
                  <a:pt x="1048" y="635"/>
                </a:lnTo>
                <a:lnTo>
                  <a:pt x="1029" y="635"/>
                </a:lnTo>
                <a:lnTo>
                  <a:pt x="1028" y="635"/>
                </a:lnTo>
                <a:lnTo>
                  <a:pt x="1019" y="635"/>
                </a:lnTo>
                <a:lnTo>
                  <a:pt x="1010" y="635"/>
                </a:lnTo>
                <a:lnTo>
                  <a:pt x="1009" y="635"/>
                </a:lnTo>
                <a:lnTo>
                  <a:pt x="1001" y="635"/>
                </a:lnTo>
                <a:lnTo>
                  <a:pt x="991" y="635"/>
                </a:lnTo>
                <a:lnTo>
                  <a:pt x="981" y="635"/>
                </a:lnTo>
                <a:lnTo>
                  <a:pt x="978" y="635"/>
                </a:lnTo>
                <a:lnTo>
                  <a:pt x="972" y="635"/>
                </a:lnTo>
                <a:lnTo>
                  <a:pt x="969" y="635"/>
                </a:lnTo>
                <a:lnTo>
                  <a:pt x="968" y="635"/>
                </a:lnTo>
                <a:lnTo>
                  <a:pt x="965" y="635"/>
                </a:lnTo>
                <a:lnTo>
                  <a:pt x="961" y="635"/>
                </a:lnTo>
                <a:lnTo>
                  <a:pt x="957" y="635"/>
                </a:lnTo>
                <a:lnTo>
                  <a:pt x="954" y="635"/>
                </a:lnTo>
                <a:lnTo>
                  <a:pt x="950" y="635"/>
                </a:lnTo>
                <a:lnTo>
                  <a:pt x="946" y="635"/>
                </a:lnTo>
                <a:lnTo>
                  <a:pt x="943" y="635"/>
                </a:lnTo>
                <a:lnTo>
                  <a:pt x="943" y="635"/>
                </a:lnTo>
                <a:lnTo>
                  <a:pt x="939" y="635"/>
                </a:lnTo>
                <a:lnTo>
                  <a:pt x="935" y="635"/>
                </a:lnTo>
                <a:lnTo>
                  <a:pt x="929" y="635"/>
                </a:lnTo>
                <a:lnTo>
                  <a:pt x="924" y="635"/>
                </a:lnTo>
                <a:lnTo>
                  <a:pt x="921" y="635"/>
                </a:lnTo>
                <a:lnTo>
                  <a:pt x="916" y="635"/>
                </a:lnTo>
                <a:lnTo>
                  <a:pt x="916" y="636"/>
                </a:lnTo>
                <a:lnTo>
                  <a:pt x="916" y="651"/>
                </a:lnTo>
                <a:lnTo>
                  <a:pt x="916" y="653"/>
                </a:lnTo>
                <a:lnTo>
                  <a:pt x="916" y="656"/>
                </a:lnTo>
                <a:lnTo>
                  <a:pt x="916" y="658"/>
                </a:lnTo>
                <a:lnTo>
                  <a:pt x="916" y="658"/>
                </a:lnTo>
                <a:lnTo>
                  <a:pt x="916" y="664"/>
                </a:lnTo>
                <a:lnTo>
                  <a:pt x="916" y="665"/>
                </a:lnTo>
                <a:lnTo>
                  <a:pt x="915" y="665"/>
                </a:lnTo>
                <a:lnTo>
                  <a:pt x="911" y="665"/>
                </a:lnTo>
                <a:lnTo>
                  <a:pt x="907" y="665"/>
                </a:lnTo>
                <a:lnTo>
                  <a:pt x="902" y="665"/>
                </a:lnTo>
                <a:lnTo>
                  <a:pt x="900" y="665"/>
                </a:lnTo>
                <a:lnTo>
                  <a:pt x="899" y="664"/>
                </a:lnTo>
                <a:lnTo>
                  <a:pt x="897" y="664"/>
                </a:lnTo>
                <a:lnTo>
                  <a:pt x="897" y="670"/>
                </a:lnTo>
                <a:lnTo>
                  <a:pt x="897" y="671"/>
                </a:lnTo>
                <a:lnTo>
                  <a:pt x="897" y="679"/>
                </a:lnTo>
                <a:lnTo>
                  <a:pt x="897" y="686"/>
                </a:lnTo>
                <a:lnTo>
                  <a:pt x="897" y="692"/>
                </a:lnTo>
                <a:lnTo>
                  <a:pt x="897" y="694"/>
                </a:lnTo>
                <a:lnTo>
                  <a:pt x="897" y="699"/>
                </a:lnTo>
                <a:lnTo>
                  <a:pt x="897" y="705"/>
                </a:lnTo>
                <a:lnTo>
                  <a:pt x="897" y="711"/>
                </a:lnTo>
                <a:lnTo>
                  <a:pt x="897" y="712"/>
                </a:lnTo>
                <a:lnTo>
                  <a:pt x="897" y="718"/>
                </a:lnTo>
                <a:lnTo>
                  <a:pt x="897" y="723"/>
                </a:lnTo>
                <a:lnTo>
                  <a:pt x="897" y="730"/>
                </a:lnTo>
                <a:lnTo>
                  <a:pt x="897" y="730"/>
                </a:lnTo>
                <a:lnTo>
                  <a:pt x="896" y="731"/>
                </a:lnTo>
                <a:lnTo>
                  <a:pt x="896" y="732"/>
                </a:lnTo>
                <a:lnTo>
                  <a:pt x="895" y="732"/>
                </a:lnTo>
                <a:lnTo>
                  <a:pt x="895" y="733"/>
                </a:lnTo>
                <a:lnTo>
                  <a:pt x="895" y="733"/>
                </a:lnTo>
                <a:lnTo>
                  <a:pt x="895" y="734"/>
                </a:lnTo>
                <a:lnTo>
                  <a:pt x="894" y="734"/>
                </a:lnTo>
                <a:lnTo>
                  <a:pt x="893" y="735"/>
                </a:lnTo>
                <a:lnTo>
                  <a:pt x="892" y="736"/>
                </a:lnTo>
                <a:lnTo>
                  <a:pt x="891" y="736"/>
                </a:lnTo>
                <a:lnTo>
                  <a:pt x="890" y="737"/>
                </a:lnTo>
                <a:lnTo>
                  <a:pt x="889" y="737"/>
                </a:lnTo>
                <a:lnTo>
                  <a:pt x="890" y="737"/>
                </a:lnTo>
                <a:lnTo>
                  <a:pt x="891" y="738"/>
                </a:lnTo>
                <a:lnTo>
                  <a:pt x="895" y="742"/>
                </a:lnTo>
                <a:lnTo>
                  <a:pt x="897" y="742"/>
                </a:lnTo>
                <a:lnTo>
                  <a:pt x="901" y="747"/>
                </a:lnTo>
                <a:lnTo>
                  <a:pt x="902" y="748"/>
                </a:lnTo>
                <a:lnTo>
                  <a:pt x="906" y="752"/>
                </a:lnTo>
                <a:lnTo>
                  <a:pt x="908" y="754"/>
                </a:lnTo>
                <a:lnTo>
                  <a:pt x="909" y="754"/>
                </a:lnTo>
                <a:lnTo>
                  <a:pt x="910" y="753"/>
                </a:lnTo>
                <a:lnTo>
                  <a:pt x="911" y="753"/>
                </a:lnTo>
                <a:lnTo>
                  <a:pt x="912" y="752"/>
                </a:lnTo>
                <a:lnTo>
                  <a:pt x="914" y="752"/>
                </a:lnTo>
                <a:lnTo>
                  <a:pt x="915" y="752"/>
                </a:lnTo>
                <a:lnTo>
                  <a:pt x="916" y="752"/>
                </a:lnTo>
                <a:lnTo>
                  <a:pt x="917" y="752"/>
                </a:lnTo>
                <a:lnTo>
                  <a:pt x="921" y="752"/>
                </a:lnTo>
                <a:lnTo>
                  <a:pt x="922" y="752"/>
                </a:lnTo>
                <a:lnTo>
                  <a:pt x="934" y="752"/>
                </a:lnTo>
                <a:lnTo>
                  <a:pt x="934" y="761"/>
                </a:lnTo>
                <a:lnTo>
                  <a:pt x="934" y="773"/>
                </a:lnTo>
                <a:lnTo>
                  <a:pt x="934" y="775"/>
                </a:lnTo>
                <a:lnTo>
                  <a:pt x="934" y="778"/>
                </a:lnTo>
                <a:lnTo>
                  <a:pt x="934" y="778"/>
                </a:lnTo>
                <a:lnTo>
                  <a:pt x="935" y="779"/>
                </a:lnTo>
                <a:lnTo>
                  <a:pt x="936" y="780"/>
                </a:lnTo>
                <a:lnTo>
                  <a:pt x="937" y="780"/>
                </a:lnTo>
                <a:lnTo>
                  <a:pt x="938" y="781"/>
                </a:lnTo>
                <a:lnTo>
                  <a:pt x="939" y="781"/>
                </a:lnTo>
                <a:lnTo>
                  <a:pt x="940" y="781"/>
                </a:lnTo>
                <a:lnTo>
                  <a:pt x="941" y="781"/>
                </a:lnTo>
                <a:lnTo>
                  <a:pt x="943" y="781"/>
                </a:lnTo>
                <a:lnTo>
                  <a:pt x="949" y="781"/>
                </a:lnTo>
                <a:lnTo>
                  <a:pt x="953" y="781"/>
                </a:lnTo>
                <a:lnTo>
                  <a:pt x="954" y="781"/>
                </a:lnTo>
                <a:lnTo>
                  <a:pt x="954" y="805"/>
                </a:lnTo>
                <a:lnTo>
                  <a:pt x="954" y="809"/>
                </a:lnTo>
                <a:lnTo>
                  <a:pt x="953" y="813"/>
                </a:lnTo>
                <a:lnTo>
                  <a:pt x="957" y="813"/>
                </a:lnTo>
                <a:lnTo>
                  <a:pt x="972" y="810"/>
                </a:lnTo>
                <a:lnTo>
                  <a:pt x="972" y="815"/>
                </a:lnTo>
                <a:lnTo>
                  <a:pt x="972" y="816"/>
                </a:lnTo>
                <a:lnTo>
                  <a:pt x="972" y="824"/>
                </a:lnTo>
                <a:lnTo>
                  <a:pt x="972" y="829"/>
                </a:lnTo>
                <a:lnTo>
                  <a:pt x="972" y="831"/>
                </a:lnTo>
                <a:lnTo>
                  <a:pt x="972" y="837"/>
                </a:lnTo>
                <a:lnTo>
                  <a:pt x="972" y="838"/>
                </a:lnTo>
                <a:lnTo>
                  <a:pt x="971" y="838"/>
                </a:lnTo>
                <a:lnTo>
                  <a:pt x="967" y="839"/>
                </a:lnTo>
                <a:lnTo>
                  <a:pt x="962" y="841"/>
                </a:lnTo>
                <a:lnTo>
                  <a:pt x="961" y="841"/>
                </a:lnTo>
                <a:lnTo>
                  <a:pt x="961" y="842"/>
                </a:lnTo>
                <a:lnTo>
                  <a:pt x="960" y="842"/>
                </a:lnTo>
                <a:lnTo>
                  <a:pt x="960" y="843"/>
                </a:lnTo>
                <a:lnTo>
                  <a:pt x="960" y="844"/>
                </a:lnTo>
                <a:lnTo>
                  <a:pt x="959" y="845"/>
                </a:lnTo>
                <a:lnTo>
                  <a:pt x="959" y="846"/>
                </a:lnTo>
                <a:lnTo>
                  <a:pt x="958" y="847"/>
                </a:lnTo>
                <a:lnTo>
                  <a:pt x="958" y="848"/>
                </a:lnTo>
                <a:lnTo>
                  <a:pt x="958" y="849"/>
                </a:lnTo>
                <a:lnTo>
                  <a:pt x="958" y="850"/>
                </a:lnTo>
                <a:lnTo>
                  <a:pt x="956" y="851"/>
                </a:lnTo>
                <a:lnTo>
                  <a:pt x="955" y="851"/>
                </a:lnTo>
                <a:lnTo>
                  <a:pt x="955" y="851"/>
                </a:lnTo>
                <a:lnTo>
                  <a:pt x="953" y="851"/>
                </a:lnTo>
                <a:lnTo>
                  <a:pt x="953" y="854"/>
                </a:lnTo>
                <a:lnTo>
                  <a:pt x="953" y="859"/>
                </a:lnTo>
                <a:lnTo>
                  <a:pt x="953" y="860"/>
                </a:lnTo>
                <a:lnTo>
                  <a:pt x="957" y="860"/>
                </a:lnTo>
                <a:lnTo>
                  <a:pt x="963" y="860"/>
                </a:lnTo>
                <a:lnTo>
                  <a:pt x="962" y="854"/>
                </a:lnTo>
                <a:lnTo>
                  <a:pt x="963" y="854"/>
                </a:lnTo>
                <a:lnTo>
                  <a:pt x="962" y="853"/>
                </a:lnTo>
                <a:lnTo>
                  <a:pt x="962" y="852"/>
                </a:lnTo>
                <a:lnTo>
                  <a:pt x="965" y="852"/>
                </a:lnTo>
                <a:lnTo>
                  <a:pt x="967" y="852"/>
                </a:lnTo>
                <a:lnTo>
                  <a:pt x="967" y="855"/>
                </a:lnTo>
                <a:lnTo>
                  <a:pt x="967" y="856"/>
                </a:lnTo>
                <a:lnTo>
                  <a:pt x="972" y="856"/>
                </a:lnTo>
                <a:lnTo>
                  <a:pt x="972" y="857"/>
                </a:lnTo>
                <a:lnTo>
                  <a:pt x="972" y="860"/>
                </a:lnTo>
                <a:lnTo>
                  <a:pt x="972" y="867"/>
                </a:lnTo>
                <a:lnTo>
                  <a:pt x="962" y="867"/>
                </a:lnTo>
                <a:lnTo>
                  <a:pt x="961" y="867"/>
                </a:lnTo>
                <a:lnTo>
                  <a:pt x="960" y="867"/>
                </a:lnTo>
                <a:lnTo>
                  <a:pt x="959" y="867"/>
                </a:lnTo>
                <a:lnTo>
                  <a:pt x="953" y="867"/>
                </a:lnTo>
                <a:lnTo>
                  <a:pt x="948" y="868"/>
                </a:lnTo>
                <a:lnTo>
                  <a:pt x="943" y="868"/>
                </a:lnTo>
                <a:lnTo>
                  <a:pt x="939" y="868"/>
                </a:lnTo>
                <a:lnTo>
                  <a:pt x="934" y="867"/>
                </a:lnTo>
                <a:lnTo>
                  <a:pt x="934" y="863"/>
                </a:lnTo>
                <a:lnTo>
                  <a:pt x="934" y="862"/>
                </a:lnTo>
                <a:lnTo>
                  <a:pt x="934" y="860"/>
                </a:lnTo>
                <a:lnTo>
                  <a:pt x="925" y="860"/>
                </a:lnTo>
                <a:lnTo>
                  <a:pt x="925" y="867"/>
                </a:lnTo>
                <a:lnTo>
                  <a:pt x="907" y="867"/>
                </a:lnTo>
                <a:lnTo>
                  <a:pt x="907" y="867"/>
                </a:lnTo>
                <a:lnTo>
                  <a:pt x="900" y="867"/>
                </a:lnTo>
                <a:lnTo>
                  <a:pt x="898" y="867"/>
                </a:lnTo>
                <a:lnTo>
                  <a:pt x="893" y="867"/>
                </a:lnTo>
                <a:lnTo>
                  <a:pt x="890" y="867"/>
                </a:lnTo>
                <a:lnTo>
                  <a:pt x="887" y="867"/>
                </a:lnTo>
                <a:lnTo>
                  <a:pt x="883" y="867"/>
                </a:lnTo>
                <a:lnTo>
                  <a:pt x="882" y="867"/>
                </a:lnTo>
                <a:lnTo>
                  <a:pt x="879" y="867"/>
                </a:lnTo>
                <a:lnTo>
                  <a:pt x="872" y="867"/>
                </a:lnTo>
                <a:lnTo>
                  <a:pt x="869" y="867"/>
                </a:lnTo>
                <a:lnTo>
                  <a:pt x="865" y="867"/>
                </a:lnTo>
                <a:lnTo>
                  <a:pt x="863" y="867"/>
                </a:lnTo>
                <a:lnTo>
                  <a:pt x="860" y="867"/>
                </a:lnTo>
                <a:lnTo>
                  <a:pt x="860" y="868"/>
                </a:lnTo>
                <a:lnTo>
                  <a:pt x="860" y="870"/>
                </a:lnTo>
                <a:lnTo>
                  <a:pt x="857" y="870"/>
                </a:lnTo>
                <a:lnTo>
                  <a:pt x="857" y="867"/>
                </a:lnTo>
                <a:lnTo>
                  <a:pt x="855" y="867"/>
                </a:lnTo>
                <a:lnTo>
                  <a:pt x="853" y="867"/>
                </a:lnTo>
                <a:lnTo>
                  <a:pt x="850" y="867"/>
                </a:lnTo>
                <a:lnTo>
                  <a:pt x="849" y="867"/>
                </a:lnTo>
                <a:lnTo>
                  <a:pt x="848" y="867"/>
                </a:lnTo>
                <a:lnTo>
                  <a:pt x="848" y="867"/>
                </a:lnTo>
                <a:lnTo>
                  <a:pt x="848" y="868"/>
                </a:lnTo>
                <a:lnTo>
                  <a:pt x="847" y="868"/>
                </a:lnTo>
                <a:lnTo>
                  <a:pt x="847" y="869"/>
                </a:lnTo>
                <a:lnTo>
                  <a:pt x="846" y="869"/>
                </a:lnTo>
                <a:lnTo>
                  <a:pt x="845" y="869"/>
                </a:lnTo>
                <a:lnTo>
                  <a:pt x="844" y="869"/>
                </a:lnTo>
                <a:lnTo>
                  <a:pt x="844" y="870"/>
                </a:lnTo>
                <a:lnTo>
                  <a:pt x="841" y="871"/>
                </a:lnTo>
                <a:lnTo>
                  <a:pt x="840" y="872"/>
                </a:lnTo>
                <a:lnTo>
                  <a:pt x="838" y="871"/>
                </a:lnTo>
                <a:lnTo>
                  <a:pt x="838" y="870"/>
                </a:lnTo>
                <a:lnTo>
                  <a:pt x="837" y="871"/>
                </a:lnTo>
                <a:lnTo>
                  <a:pt x="837" y="870"/>
                </a:lnTo>
                <a:lnTo>
                  <a:pt x="836" y="869"/>
                </a:lnTo>
                <a:lnTo>
                  <a:pt x="836" y="868"/>
                </a:lnTo>
                <a:lnTo>
                  <a:pt x="835" y="867"/>
                </a:lnTo>
                <a:lnTo>
                  <a:pt x="837" y="865"/>
                </a:lnTo>
                <a:lnTo>
                  <a:pt x="836" y="864"/>
                </a:lnTo>
                <a:lnTo>
                  <a:pt x="829" y="862"/>
                </a:lnTo>
                <a:lnTo>
                  <a:pt x="828" y="862"/>
                </a:lnTo>
                <a:lnTo>
                  <a:pt x="822" y="860"/>
                </a:lnTo>
                <a:lnTo>
                  <a:pt x="822" y="861"/>
                </a:lnTo>
                <a:lnTo>
                  <a:pt x="822" y="863"/>
                </a:lnTo>
                <a:lnTo>
                  <a:pt x="823" y="867"/>
                </a:lnTo>
                <a:lnTo>
                  <a:pt x="826" y="871"/>
                </a:lnTo>
                <a:lnTo>
                  <a:pt x="826" y="872"/>
                </a:lnTo>
                <a:lnTo>
                  <a:pt x="827" y="873"/>
                </a:lnTo>
                <a:lnTo>
                  <a:pt x="829" y="875"/>
                </a:lnTo>
                <a:lnTo>
                  <a:pt x="831" y="876"/>
                </a:lnTo>
                <a:lnTo>
                  <a:pt x="836" y="882"/>
                </a:lnTo>
                <a:lnTo>
                  <a:pt x="823" y="882"/>
                </a:lnTo>
                <a:lnTo>
                  <a:pt x="823" y="883"/>
                </a:lnTo>
                <a:lnTo>
                  <a:pt x="823" y="887"/>
                </a:lnTo>
                <a:lnTo>
                  <a:pt x="823" y="896"/>
                </a:lnTo>
                <a:lnTo>
                  <a:pt x="831" y="896"/>
                </a:lnTo>
                <a:lnTo>
                  <a:pt x="836" y="896"/>
                </a:lnTo>
                <a:lnTo>
                  <a:pt x="841" y="896"/>
                </a:lnTo>
                <a:lnTo>
                  <a:pt x="841" y="890"/>
                </a:lnTo>
                <a:lnTo>
                  <a:pt x="844" y="890"/>
                </a:lnTo>
                <a:lnTo>
                  <a:pt x="841" y="888"/>
                </a:lnTo>
                <a:lnTo>
                  <a:pt x="841" y="887"/>
                </a:lnTo>
                <a:lnTo>
                  <a:pt x="841" y="882"/>
                </a:lnTo>
                <a:lnTo>
                  <a:pt x="854" y="882"/>
                </a:lnTo>
                <a:lnTo>
                  <a:pt x="860" y="882"/>
                </a:lnTo>
                <a:lnTo>
                  <a:pt x="860" y="883"/>
                </a:lnTo>
                <a:lnTo>
                  <a:pt x="860" y="884"/>
                </a:lnTo>
                <a:lnTo>
                  <a:pt x="860" y="896"/>
                </a:lnTo>
                <a:lnTo>
                  <a:pt x="860" y="899"/>
                </a:lnTo>
                <a:lnTo>
                  <a:pt x="860" y="908"/>
                </a:lnTo>
                <a:lnTo>
                  <a:pt x="860" y="911"/>
                </a:lnTo>
                <a:lnTo>
                  <a:pt x="862" y="911"/>
                </a:lnTo>
                <a:lnTo>
                  <a:pt x="870" y="911"/>
                </a:lnTo>
                <a:lnTo>
                  <a:pt x="879" y="911"/>
                </a:lnTo>
                <a:lnTo>
                  <a:pt x="879" y="918"/>
                </a:lnTo>
                <a:lnTo>
                  <a:pt x="879" y="923"/>
                </a:lnTo>
                <a:lnTo>
                  <a:pt x="879" y="925"/>
                </a:lnTo>
                <a:lnTo>
                  <a:pt x="870" y="925"/>
                </a:lnTo>
                <a:lnTo>
                  <a:pt x="864" y="925"/>
                </a:lnTo>
                <a:lnTo>
                  <a:pt x="860" y="925"/>
                </a:lnTo>
                <a:lnTo>
                  <a:pt x="860" y="935"/>
                </a:lnTo>
                <a:lnTo>
                  <a:pt x="860" y="939"/>
                </a:lnTo>
                <a:lnTo>
                  <a:pt x="858" y="939"/>
                </a:lnTo>
                <a:lnTo>
                  <a:pt x="851" y="939"/>
                </a:lnTo>
                <a:lnTo>
                  <a:pt x="850" y="939"/>
                </a:lnTo>
                <a:lnTo>
                  <a:pt x="847" y="939"/>
                </a:lnTo>
                <a:lnTo>
                  <a:pt x="843" y="939"/>
                </a:lnTo>
                <a:lnTo>
                  <a:pt x="823" y="939"/>
                </a:lnTo>
                <a:lnTo>
                  <a:pt x="823" y="932"/>
                </a:lnTo>
                <a:lnTo>
                  <a:pt x="823" y="925"/>
                </a:lnTo>
                <a:lnTo>
                  <a:pt x="823" y="918"/>
                </a:lnTo>
                <a:lnTo>
                  <a:pt x="823" y="914"/>
                </a:lnTo>
                <a:lnTo>
                  <a:pt x="819" y="911"/>
                </a:lnTo>
                <a:lnTo>
                  <a:pt x="818" y="911"/>
                </a:lnTo>
                <a:lnTo>
                  <a:pt x="816" y="910"/>
                </a:lnTo>
                <a:lnTo>
                  <a:pt x="815" y="909"/>
                </a:lnTo>
                <a:lnTo>
                  <a:pt x="815" y="911"/>
                </a:lnTo>
                <a:lnTo>
                  <a:pt x="815" y="918"/>
                </a:lnTo>
                <a:lnTo>
                  <a:pt x="816" y="918"/>
                </a:lnTo>
                <a:lnTo>
                  <a:pt x="818" y="918"/>
                </a:lnTo>
                <a:lnTo>
                  <a:pt x="818" y="932"/>
                </a:lnTo>
                <a:lnTo>
                  <a:pt x="817" y="932"/>
                </a:lnTo>
                <a:lnTo>
                  <a:pt x="815" y="932"/>
                </a:lnTo>
                <a:lnTo>
                  <a:pt x="812" y="932"/>
                </a:lnTo>
                <a:lnTo>
                  <a:pt x="809" y="932"/>
                </a:lnTo>
                <a:lnTo>
                  <a:pt x="808" y="932"/>
                </a:lnTo>
                <a:lnTo>
                  <a:pt x="804" y="932"/>
                </a:lnTo>
                <a:lnTo>
                  <a:pt x="804" y="935"/>
                </a:lnTo>
                <a:lnTo>
                  <a:pt x="808" y="935"/>
                </a:lnTo>
                <a:lnTo>
                  <a:pt x="809" y="935"/>
                </a:lnTo>
                <a:lnTo>
                  <a:pt x="809" y="938"/>
                </a:lnTo>
                <a:lnTo>
                  <a:pt x="812" y="939"/>
                </a:lnTo>
                <a:lnTo>
                  <a:pt x="812" y="939"/>
                </a:lnTo>
                <a:lnTo>
                  <a:pt x="813" y="940"/>
                </a:lnTo>
                <a:lnTo>
                  <a:pt x="814" y="940"/>
                </a:lnTo>
                <a:lnTo>
                  <a:pt x="815" y="941"/>
                </a:lnTo>
                <a:lnTo>
                  <a:pt x="816" y="941"/>
                </a:lnTo>
                <a:lnTo>
                  <a:pt x="816" y="942"/>
                </a:lnTo>
                <a:lnTo>
                  <a:pt x="817" y="942"/>
                </a:lnTo>
                <a:lnTo>
                  <a:pt x="819" y="944"/>
                </a:lnTo>
                <a:lnTo>
                  <a:pt x="820" y="945"/>
                </a:lnTo>
                <a:lnTo>
                  <a:pt x="822" y="947"/>
                </a:lnTo>
                <a:lnTo>
                  <a:pt x="822" y="955"/>
                </a:lnTo>
                <a:lnTo>
                  <a:pt x="822" y="956"/>
                </a:lnTo>
                <a:lnTo>
                  <a:pt x="822" y="957"/>
                </a:lnTo>
                <a:lnTo>
                  <a:pt x="822" y="958"/>
                </a:lnTo>
                <a:lnTo>
                  <a:pt x="822" y="959"/>
                </a:lnTo>
                <a:lnTo>
                  <a:pt x="822" y="962"/>
                </a:lnTo>
                <a:lnTo>
                  <a:pt x="822" y="969"/>
                </a:lnTo>
                <a:lnTo>
                  <a:pt x="823" y="975"/>
                </a:lnTo>
                <a:lnTo>
                  <a:pt x="823" y="979"/>
                </a:lnTo>
                <a:lnTo>
                  <a:pt x="823" y="983"/>
                </a:lnTo>
                <a:lnTo>
                  <a:pt x="830" y="983"/>
                </a:lnTo>
                <a:lnTo>
                  <a:pt x="832" y="983"/>
                </a:lnTo>
                <a:lnTo>
                  <a:pt x="841" y="983"/>
                </a:lnTo>
                <a:lnTo>
                  <a:pt x="842" y="983"/>
                </a:lnTo>
                <a:lnTo>
                  <a:pt x="844" y="983"/>
                </a:lnTo>
                <a:lnTo>
                  <a:pt x="848" y="983"/>
                </a:lnTo>
                <a:lnTo>
                  <a:pt x="851" y="983"/>
                </a:lnTo>
                <a:lnTo>
                  <a:pt x="852" y="983"/>
                </a:lnTo>
                <a:lnTo>
                  <a:pt x="859" y="983"/>
                </a:lnTo>
                <a:lnTo>
                  <a:pt x="860" y="983"/>
                </a:lnTo>
                <a:lnTo>
                  <a:pt x="860" y="983"/>
                </a:lnTo>
                <a:lnTo>
                  <a:pt x="860" y="983"/>
                </a:lnTo>
                <a:lnTo>
                  <a:pt x="863" y="985"/>
                </a:lnTo>
                <a:lnTo>
                  <a:pt x="865" y="987"/>
                </a:lnTo>
                <a:lnTo>
                  <a:pt x="867" y="988"/>
                </a:lnTo>
                <a:lnTo>
                  <a:pt x="867" y="989"/>
                </a:lnTo>
                <a:lnTo>
                  <a:pt x="870" y="991"/>
                </a:lnTo>
                <a:lnTo>
                  <a:pt x="871" y="992"/>
                </a:lnTo>
                <a:lnTo>
                  <a:pt x="871" y="993"/>
                </a:lnTo>
                <a:lnTo>
                  <a:pt x="872" y="994"/>
                </a:lnTo>
                <a:lnTo>
                  <a:pt x="873" y="994"/>
                </a:lnTo>
                <a:lnTo>
                  <a:pt x="875" y="995"/>
                </a:lnTo>
                <a:lnTo>
                  <a:pt x="883" y="990"/>
                </a:lnTo>
                <a:lnTo>
                  <a:pt x="881" y="990"/>
                </a:lnTo>
                <a:lnTo>
                  <a:pt x="880" y="990"/>
                </a:lnTo>
                <a:lnTo>
                  <a:pt x="877" y="988"/>
                </a:lnTo>
                <a:lnTo>
                  <a:pt x="877" y="987"/>
                </a:lnTo>
                <a:lnTo>
                  <a:pt x="876" y="987"/>
                </a:lnTo>
                <a:lnTo>
                  <a:pt x="876" y="985"/>
                </a:lnTo>
                <a:lnTo>
                  <a:pt x="874" y="983"/>
                </a:lnTo>
                <a:lnTo>
                  <a:pt x="876" y="983"/>
                </a:lnTo>
                <a:lnTo>
                  <a:pt x="881" y="983"/>
                </a:lnTo>
                <a:lnTo>
                  <a:pt x="886" y="983"/>
                </a:lnTo>
                <a:lnTo>
                  <a:pt x="895" y="983"/>
                </a:lnTo>
                <a:lnTo>
                  <a:pt x="895" y="983"/>
                </a:lnTo>
                <a:lnTo>
                  <a:pt x="903" y="988"/>
                </a:lnTo>
                <a:lnTo>
                  <a:pt x="915" y="995"/>
                </a:lnTo>
                <a:lnTo>
                  <a:pt x="918" y="997"/>
                </a:lnTo>
                <a:lnTo>
                  <a:pt x="919" y="997"/>
                </a:lnTo>
                <a:lnTo>
                  <a:pt x="923" y="997"/>
                </a:lnTo>
                <a:lnTo>
                  <a:pt x="931" y="997"/>
                </a:lnTo>
                <a:lnTo>
                  <a:pt x="931" y="997"/>
                </a:lnTo>
                <a:lnTo>
                  <a:pt x="931" y="996"/>
                </a:lnTo>
                <a:lnTo>
                  <a:pt x="932" y="996"/>
                </a:lnTo>
                <a:lnTo>
                  <a:pt x="932" y="995"/>
                </a:lnTo>
                <a:lnTo>
                  <a:pt x="933" y="995"/>
                </a:lnTo>
                <a:lnTo>
                  <a:pt x="933" y="995"/>
                </a:lnTo>
                <a:lnTo>
                  <a:pt x="933" y="994"/>
                </a:lnTo>
                <a:lnTo>
                  <a:pt x="933" y="993"/>
                </a:lnTo>
                <a:lnTo>
                  <a:pt x="933" y="989"/>
                </a:lnTo>
                <a:lnTo>
                  <a:pt x="934" y="985"/>
                </a:lnTo>
                <a:lnTo>
                  <a:pt x="934" y="983"/>
                </a:lnTo>
                <a:lnTo>
                  <a:pt x="934" y="982"/>
                </a:lnTo>
                <a:lnTo>
                  <a:pt x="934" y="979"/>
                </a:lnTo>
                <a:lnTo>
                  <a:pt x="934" y="977"/>
                </a:lnTo>
                <a:lnTo>
                  <a:pt x="931" y="970"/>
                </a:lnTo>
                <a:lnTo>
                  <a:pt x="931" y="969"/>
                </a:lnTo>
                <a:lnTo>
                  <a:pt x="930" y="969"/>
                </a:lnTo>
                <a:lnTo>
                  <a:pt x="930" y="968"/>
                </a:lnTo>
                <a:lnTo>
                  <a:pt x="929" y="967"/>
                </a:lnTo>
                <a:lnTo>
                  <a:pt x="927" y="966"/>
                </a:lnTo>
                <a:lnTo>
                  <a:pt x="926" y="965"/>
                </a:lnTo>
                <a:lnTo>
                  <a:pt x="934" y="965"/>
                </a:lnTo>
                <a:lnTo>
                  <a:pt x="934" y="963"/>
                </a:lnTo>
                <a:lnTo>
                  <a:pt x="934" y="962"/>
                </a:lnTo>
                <a:lnTo>
                  <a:pt x="934" y="959"/>
                </a:lnTo>
                <a:lnTo>
                  <a:pt x="934" y="958"/>
                </a:lnTo>
                <a:lnTo>
                  <a:pt x="934" y="954"/>
                </a:lnTo>
                <a:lnTo>
                  <a:pt x="940" y="954"/>
                </a:lnTo>
                <a:lnTo>
                  <a:pt x="944" y="954"/>
                </a:lnTo>
                <a:lnTo>
                  <a:pt x="948" y="954"/>
                </a:lnTo>
                <a:lnTo>
                  <a:pt x="952" y="954"/>
                </a:lnTo>
                <a:lnTo>
                  <a:pt x="960" y="960"/>
                </a:lnTo>
                <a:lnTo>
                  <a:pt x="963" y="962"/>
                </a:lnTo>
                <a:lnTo>
                  <a:pt x="963" y="963"/>
                </a:lnTo>
                <a:lnTo>
                  <a:pt x="967" y="966"/>
                </a:lnTo>
                <a:lnTo>
                  <a:pt x="967" y="967"/>
                </a:lnTo>
                <a:lnTo>
                  <a:pt x="971" y="970"/>
                </a:lnTo>
                <a:lnTo>
                  <a:pt x="971" y="974"/>
                </a:lnTo>
                <a:lnTo>
                  <a:pt x="971" y="983"/>
                </a:lnTo>
                <a:lnTo>
                  <a:pt x="971" y="1006"/>
                </a:lnTo>
                <a:lnTo>
                  <a:pt x="970" y="1012"/>
                </a:lnTo>
                <a:lnTo>
                  <a:pt x="978" y="1012"/>
                </a:lnTo>
                <a:lnTo>
                  <a:pt x="984" y="1012"/>
                </a:lnTo>
                <a:lnTo>
                  <a:pt x="986" y="1012"/>
                </a:lnTo>
                <a:lnTo>
                  <a:pt x="991" y="1012"/>
                </a:lnTo>
                <a:lnTo>
                  <a:pt x="1000" y="1011"/>
                </a:lnTo>
                <a:lnTo>
                  <a:pt x="1001" y="1012"/>
                </a:lnTo>
                <a:lnTo>
                  <a:pt x="1009" y="1012"/>
                </a:lnTo>
                <a:lnTo>
                  <a:pt x="1010" y="1011"/>
                </a:lnTo>
                <a:lnTo>
                  <a:pt x="1011" y="1011"/>
                </a:lnTo>
                <a:lnTo>
                  <a:pt x="1012" y="1011"/>
                </a:lnTo>
                <a:lnTo>
                  <a:pt x="1013" y="1011"/>
                </a:lnTo>
                <a:lnTo>
                  <a:pt x="1013" y="1010"/>
                </a:lnTo>
                <a:lnTo>
                  <a:pt x="1014" y="1010"/>
                </a:lnTo>
                <a:lnTo>
                  <a:pt x="1014" y="1009"/>
                </a:lnTo>
                <a:lnTo>
                  <a:pt x="1014" y="1010"/>
                </a:lnTo>
                <a:lnTo>
                  <a:pt x="1015" y="1010"/>
                </a:lnTo>
                <a:lnTo>
                  <a:pt x="1016" y="1011"/>
                </a:lnTo>
                <a:lnTo>
                  <a:pt x="1017" y="1012"/>
                </a:lnTo>
                <a:lnTo>
                  <a:pt x="1018" y="1012"/>
                </a:lnTo>
                <a:lnTo>
                  <a:pt x="1019" y="1012"/>
                </a:lnTo>
                <a:lnTo>
                  <a:pt x="1020" y="1013"/>
                </a:lnTo>
                <a:lnTo>
                  <a:pt x="1022" y="1013"/>
                </a:lnTo>
                <a:lnTo>
                  <a:pt x="1023" y="1013"/>
                </a:lnTo>
                <a:lnTo>
                  <a:pt x="1025" y="1014"/>
                </a:lnTo>
                <a:lnTo>
                  <a:pt x="1033" y="1015"/>
                </a:lnTo>
                <a:lnTo>
                  <a:pt x="1039" y="1016"/>
                </a:lnTo>
                <a:lnTo>
                  <a:pt x="1040" y="1016"/>
                </a:lnTo>
                <a:lnTo>
                  <a:pt x="1040" y="1017"/>
                </a:lnTo>
                <a:lnTo>
                  <a:pt x="1040" y="1021"/>
                </a:lnTo>
                <a:lnTo>
                  <a:pt x="1041" y="1021"/>
                </a:lnTo>
                <a:lnTo>
                  <a:pt x="1041" y="1024"/>
                </a:lnTo>
                <a:lnTo>
                  <a:pt x="1041" y="1025"/>
                </a:lnTo>
                <a:lnTo>
                  <a:pt x="1042" y="1025"/>
                </a:lnTo>
                <a:lnTo>
                  <a:pt x="1044" y="1024"/>
                </a:lnTo>
                <a:lnTo>
                  <a:pt x="1046" y="1024"/>
                </a:lnTo>
                <a:lnTo>
                  <a:pt x="1045" y="1025"/>
                </a:lnTo>
                <a:lnTo>
                  <a:pt x="1044" y="1025"/>
                </a:lnTo>
                <a:lnTo>
                  <a:pt x="1043" y="1026"/>
                </a:lnTo>
                <a:lnTo>
                  <a:pt x="1040" y="1027"/>
                </a:lnTo>
                <a:lnTo>
                  <a:pt x="1039" y="1027"/>
                </a:lnTo>
                <a:lnTo>
                  <a:pt x="1038" y="1027"/>
                </a:lnTo>
                <a:lnTo>
                  <a:pt x="1030" y="1029"/>
                </a:lnTo>
                <a:lnTo>
                  <a:pt x="1027" y="1030"/>
                </a:lnTo>
                <a:lnTo>
                  <a:pt x="1023" y="1031"/>
                </a:lnTo>
                <a:lnTo>
                  <a:pt x="1019" y="1032"/>
                </a:lnTo>
                <a:lnTo>
                  <a:pt x="1016" y="1034"/>
                </a:lnTo>
                <a:lnTo>
                  <a:pt x="1012" y="1036"/>
                </a:lnTo>
                <a:lnTo>
                  <a:pt x="1010" y="1037"/>
                </a:lnTo>
                <a:lnTo>
                  <a:pt x="1008" y="1039"/>
                </a:lnTo>
                <a:lnTo>
                  <a:pt x="1007" y="1039"/>
                </a:lnTo>
                <a:lnTo>
                  <a:pt x="1005" y="1040"/>
                </a:lnTo>
                <a:lnTo>
                  <a:pt x="1001" y="1043"/>
                </a:lnTo>
                <a:lnTo>
                  <a:pt x="999" y="1043"/>
                </a:lnTo>
                <a:lnTo>
                  <a:pt x="971" y="1060"/>
                </a:lnTo>
                <a:lnTo>
                  <a:pt x="965" y="1064"/>
                </a:lnTo>
                <a:lnTo>
                  <a:pt x="963" y="1065"/>
                </a:lnTo>
                <a:lnTo>
                  <a:pt x="961" y="1066"/>
                </a:lnTo>
                <a:lnTo>
                  <a:pt x="959" y="1066"/>
                </a:lnTo>
                <a:lnTo>
                  <a:pt x="958" y="1067"/>
                </a:lnTo>
                <a:lnTo>
                  <a:pt x="955" y="1067"/>
                </a:lnTo>
                <a:lnTo>
                  <a:pt x="951" y="1067"/>
                </a:lnTo>
                <a:lnTo>
                  <a:pt x="944" y="1069"/>
                </a:lnTo>
                <a:lnTo>
                  <a:pt x="939" y="1070"/>
                </a:lnTo>
                <a:lnTo>
                  <a:pt x="935" y="1072"/>
                </a:lnTo>
                <a:lnTo>
                  <a:pt x="933" y="1073"/>
                </a:lnTo>
                <a:lnTo>
                  <a:pt x="933" y="1069"/>
                </a:lnTo>
                <a:lnTo>
                  <a:pt x="933" y="1067"/>
                </a:lnTo>
                <a:lnTo>
                  <a:pt x="934" y="1050"/>
                </a:lnTo>
                <a:lnTo>
                  <a:pt x="934" y="1047"/>
                </a:lnTo>
                <a:lnTo>
                  <a:pt x="932" y="1045"/>
                </a:lnTo>
                <a:lnTo>
                  <a:pt x="928" y="1041"/>
                </a:lnTo>
                <a:lnTo>
                  <a:pt x="927" y="1041"/>
                </a:lnTo>
                <a:lnTo>
                  <a:pt x="926" y="1041"/>
                </a:lnTo>
                <a:lnTo>
                  <a:pt x="924" y="1041"/>
                </a:lnTo>
                <a:lnTo>
                  <a:pt x="916" y="1041"/>
                </a:lnTo>
                <a:lnTo>
                  <a:pt x="915" y="1041"/>
                </a:lnTo>
                <a:lnTo>
                  <a:pt x="916" y="1050"/>
                </a:lnTo>
                <a:lnTo>
                  <a:pt x="915" y="1061"/>
                </a:lnTo>
                <a:lnTo>
                  <a:pt x="915" y="1062"/>
                </a:lnTo>
                <a:lnTo>
                  <a:pt x="915" y="1067"/>
                </a:lnTo>
                <a:lnTo>
                  <a:pt x="915" y="1067"/>
                </a:lnTo>
                <a:lnTo>
                  <a:pt x="915" y="1068"/>
                </a:lnTo>
                <a:lnTo>
                  <a:pt x="915" y="1069"/>
                </a:lnTo>
                <a:lnTo>
                  <a:pt x="915" y="1077"/>
                </a:lnTo>
                <a:lnTo>
                  <a:pt x="914" y="1082"/>
                </a:lnTo>
                <a:lnTo>
                  <a:pt x="914" y="1083"/>
                </a:lnTo>
                <a:lnTo>
                  <a:pt x="914" y="1084"/>
                </a:lnTo>
                <a:lnTo>
                  <a:pt x="915" y="1085"/>
                </a:lnTo>
                <a:lnTo>
                  <a:pt x="915" y="1086"/>
                </a:lnTo>
                <a:lnTo>
                  <a:pt x="915" y="1087"/>
                </a:lnTo>
                <a:lnTo>
                  <a:pt x="915" y="1088"/>
                </a:lnTo>
                <a:lnTo>
                  <a:pt x="910" y="1090"/>
                </a:lnTo>
                <a:lnTo>
                  <a:pt x="909" y="1090"/>
                </a:lnTo>
                <a:lnTo>
                  <a:pt x="902" y="1093"/>
                </a:lnTo>
                <a:lnTo>
                  <a:pt x="901" y="1094"/>
                </a:lnTo>
                <a:lnTo>
                  <a:pt x="895" y="1097"/>
                </a:lnTo>
                <a:lnTo>
                  <a:pt x="895" y="1098"/>
                </a:lnTo>
                <a:lnTo>
                  <a:pt x="895" y="1099"/>
                </a:lnTo>
                <a:lnTo>
                  <a:pt x="895" y="1100"/>
                </a:lnTo>
                <a:lnTo>
                  <a:pt x="895" y="1101"/>
                </a:lnTo>
                <a:lnTo>
                  <a:pt x="895" y="1106"/>
                </a:lnTo>
                <a:lnTo>
                  <a:pt x="895" y="1107"/>
                </a:lnTo>
                <a:lnTo>
                  <a:pt x="895" y="1118"/>
                </a:lnTo>
                <a:lnTo>
                  <a:pt x="895" y="1127"/>
                </a:lnTo>
                <a:lnTo>
                  <a:pt x="895" y="1128"/>
                </a:lnTo>
                <a:lnTo>
                  <a:pt x="895" y="1135"/>
                </a:lnTo>
                <a:lnTo>
                  <a:pt x="895" y="1136"/>
                </a:lnTo>
                <a:lnTo>
                  <a:pt x="895" y="1137"/>
                </a:lnTo>
                <a:lnTo>
                  <a:pt x="895" y="1144"/>
                </a:lnTo>
                <a:lnTo>
                  <a:pt x="895" y="1156"/>
                </a:lnTo>
                <a:lnTo>
                  <a:pt x="893" y="1156"/>
                </a:lnTo>
                <a:lnTo>
                  <a:pt x="890" y="1156"/>
                </a:lnTo>
                <a:lnTo>
                  <a:pt x="885" y="1156"/>
                </a:lnTo>
                <a:lnTo>
                  <a:pt x="881" y="1156"/>
                </a:lnTo>
                <a:lnTo>
                  <a:pt x="880" y="1156"/>
                </a:lnTo>
                <a:lnTo>
                  <a:pt x="877" y="1156"/>
                </a:lnTo>
                <a:lnTo>
                  <a:pt x="876" y="1156"/>
                </a:lnTo>
                <a:lnTo>
                  <a:pt x="872" y="1156"/>
                </a:lnTo>
                <a:lnTo>
                  <a:pt x="871" y="1156"/>
                </a:lnTo>
                <a:lnTo>
                  <a:pt x="864" y="1156"/>
                </a:lnTo>
                <a:lnTo>
                  <a:pt x="862" y="1156"/>
                </a:lnTo>
                <a:lnTo>
                  <a:pt x="858" y="1156"/>
                </a:lnTo>
                <a:lnTo>
                  <a:pt x="857" y="1156"/>
                </a:lnTo>
                <a:lnTo>
                  <a:pt x="848" y="1156"/>
                </a:lnTo>
                <a:lnTo>
                  <a:pt x="844" y="1156"/>
                </a:lnTo>
                <a:lnTo>
                  <a:pt x="843" y="1156"/>
                </a:lnTo>
                <a:lnTo>
                  <a:pt x="842" y="1156"/>
                </a:lnTo>
                <a:lnTo>
                  <a:pt x="841" y="1156"/>
                </a:lnTo>
                <a:lnTo>
                  <a:pt x="840" y="1156"/>
                </a:lnTo>
                <a:lnTo>
                  <a:pt x="839" y="1156"/>
                </a:lnTo>
                <a:lnTo>
                  <a:pt x="838" y="1156"/>
                </a:lnTo>
                <a:lnTo>
                  <a:pt x="833" y="1156"/>
                </a:lnTo>
                <a:lnTo>
                  <a:pt x="832" y="1156"/>
                </a:lnTo>
                <a:lnTo>
                  <a:pt x="830" y="1156"/>
                </a:lnTo>
                <a:lnTo>
                  <a:pt x="829" y="1156"/>
                </a:lnTo>
                <a:lnTo>
                  <a:pt x="826" y="1156"/>
                </a:lnTo>
                <a:lnTo>
                  <a:pt x="825" y="1156"/>
                </a:lnTo>
                <a:lnTo>
                  <a:pt x="820" y="1156"/>
                </a:lnTo>
                <a:lnTo>
                  <a:pt x="817" y="1156"/>
                </a:lnTo>
                <a:lnTo>
                  <a:pt x="814" y="1156"/>
                </a:lnTo>
                <a:lnTo>
                  <a:pt x="809" y="1156"/>
                </a:lnTo>
                <a:lnTo>
                  <a:pt x="802" y="1156"/>
                </a:lnTo>
                <a:lnTo>
                  <a:pt x="800" y="1156"/>
                </a:lnTo>
                <a:lnTo>
                  <a:pt x="799" y="1156"/>
                </a:lnTo>
                <a:lnTo>
                  <a:pt x="789" y="1156"/>
                </a:lnTo>
                <a:lnTo>
                  <a:pt x="788" y="1156"/>
                </a:lnTo>
                <a:lnTo>
                  <a:pt x="783" y="1156"/>
                </a:lnTo>
                <a:lnTo>
                  <a:pt x="783" y="1155"/>
                </a:lnTo>
                <a:lnTo>
                  <a:pt x="783" y="1149"/>
                </a:lnTo>
                <a:lnTo>
                  <a:pt x="783" y="1141"/>
                </a:lnTo>
                <a:lnTo>
                  <a:pt x="783" y="1133"/>
                </a:lnTo>
                <a:lnTo>
                  <a:pt x="783" y="1126"/>
                </a:lnTo>
                <a:lnTo>
                  <a:pt x="783" y="1125"/>
                </a:lnTo>
                <a:lnTo>
                  <a:pt x="783" y="1123"/>
                </a:lnTo>
                <a:lnTo>
                  <a:pt x="783" y="1120"/>
                </a:lnTo>
                <a:lnTo>
                  <a:pt x="783" y="1118"/>
                </a:lnTo>
                <a:lnTo>
                  <a:pt x="783" y="1116"/>
                </a:lnTo>
                <a:lnTo>
                  <a:pt x="783" y="1116"/>
                </a:lnTo>
                <a:lnTo>
                  <a:pt x="783" y="1113"/>
                </a:lnTo>
                <a:lnTo>
                  <a:pt x="783" y="1111"/>
                </a:lnTo>
                <a:lnTo>
                  <a:pt x="783" y="1109"/>
                </a:lnTo>
                <a:lnTo>
                  <a:pt x="783" y="1107"/>
                </a:lnTo>
                <a:lnTo>
                  <a:pt x="783" y="1105"/>
                </a:lnTo>
                <a:lnTo>
                  <a:pt x="784" y="1102"/>
                </a:lnTo>
                <a:lnTo>
                  <a:pt x="784" y="1100"/>
                </a:lnTo>
                <a:lnTo>
                  <a:pt x="784" y="1098"/>
                </a:lnTo>
                <a:lnTo>
                  <a:pt x="783" y="1098"/>
                </a:lnTo>
                <a:lnTo>
                  <a:pt x="782" y="1097"/>
                </a:lnTo>
                <a:lnTo>
                  <a:pt x="779" y="1095"/>
                </a:lnTo>
                <a:lnTo>
                  <a:pt x="778" y="1094"/>
                </a:lnTo>
                <a:lnTo>
                  <a:pt x="773" y="1090"/>
                </a:lnTo>
                <a:lnTo>
                  <a:pt x="772" y="1090"/>
                </a:lnTo>
                <a:lnTo>
                  <a:pt x="765" y="1084"/>
                </a:lnTo>
                <a:lnTo>
                  <a:pt x="764" y="1082"/>
                </a:lnTo>
                <a:lnTo>
                  <a:pt x="763" y="1082"/>
                </a:lnTo>
                <a:lnTo>
                  <a:pt x="762" y="1080"/>
                </a:lnTo>
                <a:lnTo>
                  <a:pt x="761" y="1080"/>
                </a:lnTo>
                <a:lnTo>
                  <a:pt x="759" y="1079"/>
                </a:lnTo>
                <a:lnTo>
                  <a:pt x="757" y="1078"/>
                </a:lnTo>
                <a:lnTo>
                  <a:pt x="756" y="1077"/>
                </a:lnTo>
                <a:lnTo>
                  <a:pt x="755" y="1076"/>
                </a:lnTo>
                <a:lnTo>
                  <a:pt x="754" y="1075"/>
                </a:lnTo>
                <a:lnTo>
                  <a:pt x="752" y="1073"/>
                </a:lnTo>
                <a:lnTo>
                  <a:pt x="747" y="1069"/>
                </a:lnTo>
                <a:lnTo>
                  <a:pt x="727" y="1069"/>
                </a:lnTo>
                <a:lnTo>
                  <a:pt x="709" y="1069"/>
                </a:lnTo>
                <a:lnTo>
                  <a:pt x="709" y="1068"/>
                </a:lnTo>
                <a:lnTo>
                  <a:pt x="709" y="1064"/>
                </a:lnTo>
                <a:lnTo>
                  <a:pt x="710" y="1055"/>
                </a:lnTo>
                <a:lnTo>
                  <a:pt x="710" y="1052"/>
                </a:lnTo>
                <a:lnTo>
                  <a:pt x="710" y="1048"/>
                </a:lnTo>
                <a:lnTo>
                  <a:pt x="710" y="1047"/>
                </a:lnTo>
                <a:lnTo>
                  <a:pt x="710" y="1041"/>
                </a:lnTo>
                <a:lnTo>
                  <a:pt x="709" y="1041"/>
                </a:lnTo>
                <a:lnTo>
                  <a:pt x="706" y="1041"/>
                </a:lnTo>
                <a:lnTo>
                  <a:pt x="705" y="1041"/>
                </a:lnTo>
                <a:lnTo>
                  <a:pt x="701" y="1041"/>
                </a:lnTo>
                <a:lnTo>
                  <a:pt x="696" y="1041"/>
                </a:lnTo>
                <a:lnTo>
                  <a:pt x="695" y="1041"/>
                </a:lnTo>
                <a:lnTo>
                  <a:pt x="692" y="1041"/>
                </a:lnTo>
                <a:lnTo>
                  <a:pt x="687" y="1041"/>
                </a:lnTo>
                <a:lnTo>
                  <a:pt x="682" y="1041"/>
                </a:lnTo>
                <a:lnTo>
                  <a:pt x="678" y="1041"/>
                </a:lnTo>
                <a:lnTo>
                  <a:pt x="676" y="1041"/>
                </a:lnTo>
                <a:lnTo>
                  <a:pt x="674" y="1041"/>
                </a:lnTo>
                <a:lnTo>
                  <a:pt x="656" y="1041"/>
                </a:lnTo>
                <a:lnTo>
                  <a:pt x="651" y="1041"/>
                </a:lnTo>
                <a:lnTo>
                  <a:pt x="648" y="1041"/>
                </a:lnTo>
                <a:lnTo>
                  <a:pt x="640" y="1041"/>
                </a:lnTo>
                <a:lnTo>
                  <a:pt x="635" y="1041"/>
                </a:lnTo>
                <a:lnTo>
                  <a:pt x="626" y="1041"/>
                </a:lnTo>
                <a:lnTo>
                  <a:pt x="622" y="1041"/>
                </a:lnTo>
                <a:lnTo>
                  <a:pt x="620" y="1041"/>
                </a:lnTo>
                <a:lnTo>
                  <a:pt x="617" y="1041"/>
                </a:lnTo>
                <a:lnTo>
                  <a:pt x="620" y="1030"/>
                </a:lnTo>
                <a:lnTo>
                  <a:pt x="621" y="1030"/>
                </a:lnTo>
                <a:lnTo>
                  <a:pt x="623" y="1029"/>
                </a:lnTo>
                <a:lnTo>
                  <a:pt x="622" y="1026"/>
                </a:lnTo>
                <a:lnTo>
                  <a:pt x="620" y="1026"/>
                </a:lnTo>
                <a:lnTo>
                  <a:pt x="614" y="1026"/>
                </a:lnTo>
                <a:lnTo>
                  <a:pt x="599" y="1026"/>
                </a:lnTo>
                <a:lnTo>
                  <a:pt x="599" y="1025"/>
                </a:lnTo>
                <a:lnTo>
                  <a:pt x="599" y="1024"/>
                </a:lnTo>
                <a:lnTo>
                  <a:pt x="599" y="1015"/>
                </a:lnTo>
                <a:lnTo>
                  <a:pt x="599" y="1011"/>
                </a:lnTo>
                <a:lnTo>
                  <a:pt x="599" y="1008"/>
                </a:lnTo>
                <a:lnTo>
                  <a:pt x="599" y="1007"/>
                </a:lnTo>
                <a:lnTo>
                  <a:pt x="599" y="1007"/>
                </a:lnTo>
                <a:lnTo>
                  <a:pt x="584" y="1007"/>
                </a:lnTo>
                <a:lnTo>
                  <a:pt x="584" y="1011"/>
                </a:lnTo>
                <a:lnTo>
                  <a:pt x="581" y="1011"/>
                </a:lnTo>
                <a:lnTo>
                  <a:pt x="576" y="1011"/>
                </a:lnTo>
                <a:lnTo>
                  <a:pt x="573" y="1011"/>
                </a:lnTo>
                <a:lnTo>
                  <a:pt x="572" y="1011"/>
                </a:lnTo>
                <a:lnTo>
                  <a:pt x="572" y="1011"/>
                </a:lnTo>
                <a:lnTo>
                  <a:pt x="569" y="1011"/>
                </a:lnTo>
                <a:lnTo>
                  <a:pt x="567" y="1011"/>
                </a:lnTo>
                <a:lnTo>
                  <a:pt x="566" y="1011"/>
                </a:lnTo>
                <a:lnTo>
                  <a:pt x="565" y="1011"/>
                </a:lnTo>
                <a:lnTo>
                  <a:pt x="562" y="1011"/>
                </a:lnTo>
                <a:lnTo>
                  <a:pt x="562" y="1005"/>
                </a:lnTo>
                <a:lnTo>
                  <a:pt x="562" y="999"/>
                </a:lnTo>
                <a:lnTo>
                  <a:pt x="562" y="997"/>
                </a:lnTo>
                <a:lnTo>
                  <a:pt x="562" y="994"/>
                </a:lnTo>
                <a:lnTo>
                  <a:pt x="562" y="990"/>
                </a:lnTo>
                <a:lnTo>
                  <a:pt x="558" y="990"/>
                </a:lnTo>
                <a:lnTo>
                  <a:pt x="556" y="990"/>
                </a:lnTo>
                <a:lnTo>
                  <a:pt x="553" y="990"/>
                </a:lnTo>
                <a:lnTo>
                  <a:pt x="549" y="990"/>
                </a:lnTo>
                <a:lnTo>
                  <a:pt x="548" y="990"/>
                </a:lnTo>
                <a:lnTo>
                  <a:pt x="548" y="990"/>
                </a:lnTo>
                <a:lnTo>
                  <a:pt x="543" y="990"/>
                </a:lnTo>
                <a:lnTo>
                  <a:pt x="543" y="988"/>
                </a:lnTo>
                <a:lnTo>
                  <a:pt x="543" y="986"/>
                </a:lnTo>
                <a:lnTo>
                  <a:pt x="543" y="985"/>
                </a:lnTo>
                <a:lnTo>
                  <a:pt x="543" y="983"/>
                </a:lnTo>
                <a:lnTo>
                  <a:pt x="542" y="983"/>
                </a:lnTo>
                <a:lnTo>
                  <a:pt x="539" y="983"/>
                </a:lnTo>
                <a:lnTo>
                  <a:pt x="534" y="983"/>
                </a:lnTo>
                <a:lnTo>
                  <a:pt x="529" y="983"/>
                </a:lnTo>
                <a:lnTo>
                  <a:pt x="524" y="983"/>
                </a:lnTo>
                <a:lnTo>
                  <a:pt x="523" y="983"/>
                </a:lnTo>
                <a:lnTo>
                  <a:pt x="520" y="983"/>
                </a:lnTo>
                <a:lnTo>
                  <a:pt x="519" y="983"/>
                </a:lnTo>
                <a:lnTo>
                  <a:pt x="515" y="983"/>
                </a:lnTo>
                <a:lnTo>
                  <a:pt x="511" y="983"/>
                </a:lnTo>
                <a:lnTo>
                  <a:pt x="506" y="983"/>
                </a:lnTo>
                <a:lnTo>
                  <a:pt x="501" y="983"/>
                </a:lnTo>
                <a:lnTo>
                  <a:pt x="497" y="983"/>
                </a:lnTo>
                <a:lnTo>
                  <a:pt x="494" y="983"/>
                </a:lnTo>
                <a:lnTo>
                  <a:pt x="492" y="983"/>
                </a:lnTo>
                <a:lnTo>
                  <a:pt x="488" y="983"/>
                </a:lnTo>
                <a:lnTo>
                  <a:pt x="485" y="983"/>
                </a:lnTo>
                <a:lnTo>
                  <a:pt x="482" y="983"/>
                </a:lnTo>
                <a:lnTo>
                  <a:pt x="477" y="983"/>
                </a:lnTo>
                <a:lnTo>
                  <a:pt x="473" y="983"/>
                </a:lnTo>
                <a:lnTo>
                  <a:pt x="468" y="983"/>
                </a:lnTo>
                <a:lnTo>
                  <a:pt x="467" y="983"/>
                </a:lnTo>
                <a:lnTo>
                  <a:pt x="466" y="983"/>
                </a:lnTo>
                <a:lnTo>
                  <a:pt x="464" y="983"/>
                </a:lnTo>
                <a:lnTo>
                  <a:pt x="463" y="983"/>
                </a:lnTo>
                <a:lnTo>
                  <a:pt x="460" y="983"/>
                </a:lnTo>
                <a:lnTo>
                  <a:pt x="457" y="983"/>
                </a:lnTo>
                <a:lnTo>
                  <a:pt x="455" y="983"/>
                </a:lnTo>
                <a:lnTo>
                  <a:pt x="454" y="983"/>
                </a:lnTo>
                <a:lnTo>
                  <a:pt x="452" y="983"/>
                </a:lnTo>
                <a:lnTo>
                  <a:pt x="439" y="983"/>
                </a:lnTo>
                <a:lnTo>
                  <a:pt x="437" y="983"/>
                </a:lnTo>
                <a:lnTo>
                  <a:pt x="424" y="986"/>
                </a:lnTo>
                <a:lnTo>
                  <a:pt x="423" y="987"/>
                </a:lnTo>
                <a:lnTo>
                  <a:pt x="422" y="988"/>
                </a:lnTo>
                <a:lnTo>
                  <a:pt x="421" y="991"/>
                </a:lnTo>
                <a:lnTo>
                  <a:pt x="421" y="993"/>
                </a:lnTo>
                <a:lnTo>
                  <a:pt x="420" y="995"/>
                </a:lnTo>
                <a:lnTo>
                  <a:pt x="419" y="996"/>
                </a:lnTo>
                <a:lnTo>
                  <a:pt x="418" y="997"/>
                </a:lnTo>
                <a:lnTo>
                  <a:pt x="418" y="998"/>
                </a:lnTo>
                <a:lnTo>
                  <a:pt x="418" y="1000"/>
                </a:lnTo>
                <a:lnTo>
                  <a:pt x="418" y="1005"/>
                </a:lnTo>
                <a:lnTo>
                  <a:pt x="418" y="1007"/>
                </a:lnTo>
                <a:lnTo>
                  <a:pt x="418" y="1007"/>
                </a:lnTo>
                <a:lnTo>
                  <a:pt x="419" y="1008"/>
                </a:lnTo>
                <a:lnTo>
                  <a:pt x="419" y="1010"/>
                </a:lnTo>
                <a:lnTo>
                  <a:pt x="420" y="1010"/>
                </a:lnTo>
                <a:lnTo>
                  <a:pt x="420" y="1011"/>
                </a:lnTo>
                <a:lnTo>
                  <a:pt x="418" y="1011"/>
                </a:lnTo>
                <a:lnTo>
                  <a:pt x="400" y="1011"/>
                </a:lnTo>
                <a:lnTo>
                  <a:pt x="399" y="1011"/>
                </a:lnTo>
                <a:lnTo>
                  <a:pt x="395" y="1011"/>
                </a:lnTo>
                <a:lnTo>
                  <a:pt x="394" y="1011"/>
                </a:lnTo>
                <a:lnTo>
                  <a:pt x="399" y="1005"/>
                </a:lnTo>
                <a:lnTo>
                  <a:pt x="400" y="1004"/>
                </a:lnTo>
                <a:lnTo>
                  <a:pt x="405" y="996"/>
                </a:lnTo>
                <a:lnTo>
                  <a:pt x="406" y="996"/>
                </a:lnTo>
                <a:lnTo>
                  <a:pt x="406" y="995"/>
                </a:lnTo>
                <a:lnTo>
                  <a:pt x="407" y="995"/>
                </a:lnTo>
                <a:lnTo>
                  <a:pt x="407" y="994"/>
                </a:lnTo>
                <a:lnTo>
                  <a:pt x="408" y="993"/>
                </a:lnTo>
                <a:lnTo>
                  <a:pt x="409" y="991"/>
                </a:lnTo>
                <a:lnTo>
                  <a:pt x="409" y="990"/>
                </a:lnTo>
                <a:lnTo>
                  <a:pt x="410" y="989"/>
                </a:lnTo>
                <a:lnTo>
                  <a:pt x="411" y="987"/>
                </a:lnTo>
                <a:lnTo>
                  <a:pt x="412" y="984"/>
                </a:lnTo>
                <a:lnTo>
                  <a:pt x="413" y="983"/>
                </a:lnTo>
                <a:lnTo>
                  <a:pt x="413" y="981"/>
                </a:lnTo>
                <a:lnTo>
                  <a:pt x="413" y="979"/>
                </a:lnTo>
                <a:lnTo>
                  <a:pt x="413" y="976"/>
                </a:lnTo>
                <a:lnTo>
                  <a:pt x="413" y="975"/>
                </a:lnTo>
                <a:lnTo>
                  <a:pt x="413" y="971"/>
                </a:lnTo>
                <a:lnTo>
                  <a:pt x="413" y="968"/>
                </a:lnTo>
                <a:lnTo>
                  <a:pt x="413" y="960"/>
                </a:lnTo>
                <a:lnTo>
                  <a:pt x="412" y="953"/>
                </a:lnTo>
                <a:lnTo>
                  <a:pt x="412" y="950"/>
                </a:lnTo>
                <a:lnTo>
                  <a:pt x="412" y="949"/>
                </a:lnTo>
                <a:lnTo>
                  <a:pt x="413" y="948"/>
                </a:lnTo>
                <a:lnTo>
                  <a:pt x="413" y="947"/>
                </a:lnTo>
                <a:lnTo>
                  <a:pt x="406" y="947"/>
                </a:lnTo>
                <a:lnTo>
                  <a:pt x="404" y="947"/>
                </a:lnTo>
                <a:lnTo>
                  <a:pt x="404" y="943"/>
                </a:lnTo>
                <a:lnTo>
                  <a:pt x="404" y="939"/>
                </a:lnTo>
                <a:lnTo>
                  <a:pt x="393" y="938"/>
                </a:lnTo>
                <a:lnTo>
                  <a:pt x="384" y="938"/>
                </a:lnTo>
                <a:lnTo>
                  <a:pt x="375" y="938"/>
                </a:lnTo>
                <a:lnTo>
                  <a:pt x="375" y="943"/>
                </a:lnTo>
                <a:lnTo>
                  <a:pt x="375" y="946"/>
                </a:lnTo>
                <a:lnTo>
                  <a:pt x="375" y="949"/>
                </a:lnTo>
                <a:lnTo>
                  <a:pt x="375" y="953"/>
                </a:lnTo>
                <a:lnTo>
                  <a:pt x="375" y="959"/>
                </a:lnTo>
                <a:lnTo>
                  <a:pt x="375" y="965"/>
                </a:lnTo>
                <a:lnTo>
                  <a:pt x="375" y="966"/>
                </a:lnTo>
                <a:lnTo>
                  <a:pt x="375" y="968"/>
                </a:lnTo>
                <a:lnTo>
                  <a:pt x="375" y="969"/>
                </a:lnTo>
                <a:lnTo>
                  <a:pt x="375" y="970"/>
                </a:lnTo>
                <a:lnTo>
                  <a:pt x="375" y="971"/>
                </a:lnTo>
                <a:lnTo>
                  <a:pt x="375" y="971"/>
                </a:lnTo>
                <a:lnTo>
                  <a:pt x="375" y="972"/>
                </a:lnTo>
                <a:lnTo>
                  <a:pt x="375" y="973"/>
                </a:lnTo>
                <a:lnTo>
                  <a:pt x="375" y="975"/>
                </a:lnTo>
                <a:lnTo>
                  <a:pt x="375" y="976"/>
                </a:lnTo>
                <a:lnTo>
                  <a:pt x="375" y="979"/>
                </a:lnTo>
                <a:lnTo>
                  <a:pt x="375" y="981"/>
                </a:lnTo>
                <a:lnTo>
                  <a:pt x="375" y="982"/>
                </a:lnTo>
                <a:lnTo>
                  <a:pt x="375" y="983"/>
                </a:lnTo>
                <a:lnTo>
                  <a:pt x="375" y="984"/>
                </a:lnTo>
                <a:lnTo>
                  <a:pt x="375" y="985"/>
                </a:lnTo>
                <a:lnTo>
                  <a:pt x="375" y="988"/>
                </a:lnTo>
                <a:lnTo>
                  <a:pt x="375" y="990"/>
                </a:lnTo>
                <a:lnTo>
                  <a:pt x="375" y="992"/>
                </a:lnTo>
                <a:lnTo>
                  <a:pt x="375" y="996"/>
                </a:lnTo>
                <a:lnTo>
                  <a:pt x="375" y="998"/>
                </a:lnTo>
                <a:lnTo>
                  <a:pt x="375" y="1000"/>
                </a:lnTo>
                <a:lnTo>
                  <a:pt x="375" y="1004"/>
                </a:lnTo>
                <a:lnTo>
                  <a:pt x="375" y="1005"/>
                </a:lnTo>
                <a:lnTo>
                  <a:pt x="375" y="1006"/>
                </a:lnTo>
                <a:lnTo>
                  <a:pt x="375" y="1011"/>
                </a:lnTo>
                <a:lnTo>
                  <a:pt x="370" y="1011"/>
                </a:lnTo>
                <a:lnTo>
                  <a:pt x="366" y="1011"/>
                </a:lnTo>
                <a:lnTo>
                  <a:pt x="356" y="1011"/>
                </a:lnTo>
                <a:lnTo>
                  <a:pt x="356" y="1011"/>
                </a:lnTo>
                <a:lnTo>
                  <a:pt x="352" y="1011"/>
                </a:lnTo>
                <a:lnTo>
                  <a:pt x="351" y="1011"/>
                </a:lnTo>
                <a:lnTo>
                  <a:pt x="347" y="1011"/>
                </a:lnTo>
                <a:lnTo>
                  <a:pt x="346" y="1011"/>
                </a:lnTo>
                <a:lnTo>
                  <a:pt x="346" y="1012"/>
                </a:lnTo>
                <a:lnTo>
                  <a:pt x="346" y="1015"/>
                </a:lnTo>
                <a:lnTo>
                  <a:pt x="346" y="1024"/>
                </a:lnTo>
                <a:lnTo>
                  <a:pt x="346" y="1026"/>
                </a:lnTo>
                <a:lnTo>
                  <a:pt x="342" y="1026"/>
                </a:lnTo>
                <a:lnTo>
                  <a:pt x="337" y="1026"/>
                </a:lnTo>
                <a:lnTo>
                  <a:pt x="336" y="1026"/>
                </a:lnTo>
                <a:lnTo>
                  <a:pt x="319" y="1025"/>
                </a:lnTo>
                <a:lnTo>
                  <a:pt x="315" y="1025"/>
                </a:lnTo>
                <a:lnTo>
                  <a:pt x="310" y="1025"/>
                </a:lnTo>
                <a:lnTo>
                  <a:pt x="309" y="1025"/>
                </a:lnTo>
                <a:lnTo>
                  <a:pt x="306" y="1025"/>
                </a:lnTo>
                <a:lnTo>
                  <a:pt x="307" y="1026"/>
                </a:lnTo>
                <a:lnTo>
                  <a:pt x="308" y="1026"/>
                </a:lnTo>
                <a:lnTo>
                  <a:pt x="309" y="1027"/>
                </a:lnTo>
                <a:lnTo>
                  <a:pt x="309" y="1028"/>
                </a:lnTo>
                <a:lnTo>
                  <a:pt x="309" y="1029"/>
                </a:lnTo>
                <a:lnTo>
                  <a:pt x="310" y="1030"/>
                </a:lnTo>
                <a:lnTo>
                  <a:pt x="309" y="1031"/>
                </a:lnTo>
                <a:lnTo>
                  <a:pt x="309" y="1032"/>
                </a:lnTo>
                <a:lnTo>
                  <a:pt x="309" y="1036"/>
                </a:lnTo>
                <a:lnTo>
                  <a:pt x="309" y="1038"/>
                </a:lnTo>
                <a:lnTo>
                  <a:pt x="309" y="1040"/>
                </a:lnTo>
                <a:lnTo>
                  <a:pt x="304" y="1040"/>
                </a:lnTo>
                <a:lnTo>
                  <a:pt x="302" y="1040"/>
                </a:lnTo>
                <a:lnTo>
                  <a:pt x="300" y="1040"/>
                </a:lnTo>
                <a:lnTo>
                  <a:pt x="300" y="1041"/>
                </a:lnTo>
                <a:lnTo>
                  <a:pt x="300" y="1047"/>
                </a:lnTo>
                <a:lnTo>
                  <a:pt x="300" y="1055"/>
                </a:lnTo>
                <a:lnTo>
                  <a:pt x="300" y="1055"/>
                </a:lnTo>
                <a:lnTo>
                  <a:pt x="300" y="1056"/>
                </a:lnTo>
                <a:lnTo>
                  <a:pt x="300" y="1060"/>
                </a:lnTo>
                <a:lnTo>
                  <a:pt x="300" y="1065"/>
                </a:lnTo>
                <a:lnTo>
                  <a:pt x="299" y="1068"/>
                </a:lnTo>
                <a:lnTo>
                  <a:pt x="299" y="1069"/>
                </a:lnTo>
                <a:lnTo>
                  <a:pt x="299" y="1070"/>
                </a:lnTo>
                <a:lnTo>
                  <a:pt x="299" y="1073"/>
                </a:lnTo>
                <a:lnTo>
                  <a:pt x="299" y="1077"/>
                </a:lnTo>
                <a:lnTo>
                  <a:pt x="299" y="1078"/>
                </a:lnTo>
                <a:lnTo>
                  <a:pt x="300" y="1078"/>
                </a:lnTo>
                <a:lnTo>
                  <a:pt x="306" y="1078"/>
                </a:lnTo>
                <a:lnTo>
                  <a:pt x="307" y="1078"/>
                </a:lnTo>
                <a:lnTo>
                  <a:pt x="308" y="1078"/>
                </a:lnTo>
                <a:lnTo>
                  <a:pt x="307" y="1081"/>
                </a:lnTo>
                <a:lnTo>
                  <a:pt x="308" y="1081"/>
                </a:lnTo>
                <a:lnTo>
                  <a:pt x="311" y="1081"/>
                </a:lnTo>
                <a:lnTo>
                  <a:pt x="313" y="1081"/>
                </a:lnTo>
                <a:lnTo>
                  <a:pt x="316" y="1081"/>
                </a:lnTo>
                <a:lnTo>
                  <a:pt x="319" y="1081"/>
                </a:lnTo>
                <a:lnTo>
                  <a:pt x="319" y="1084"/>
                </a:lnTo>
                <a:lnTo>
                  <a:pt x="319" y="1091"/>
                </a:lnTo>
                <a:lnTo>
                  <a:pt x="319" y="1092"/>
                </a:lnTo>
                <a:lnTo>
                  <a:pt x="319" y="1098"/>
                </a:lnTo>
                <a:lnTo>
                  <a:pt x="299" y="1098"/>
                </a:lnTo>
                <a:lnTo>
                  <a:pt x="299" y="1103"/>
                </a:lnTo>
                <a:lnTo>
                  <a:pt x="299" y="1105"/>
                </a:lnTo>
                <a:lnTo>
                  <a:pt x="299" y="1106"/>
                </a:lnTo>
                <a:lnTo>
                  <a:pt x="299" y="1108"/>
                </a:lnTo>
                <a:lnTo>
                  <a:pt x="299" y="1111"/>
                </a:lnTo>
                <a:lnTo>
                  <a:pt x="299" y="1112"/>
                </a:lnTo>
                <a:lnTo>
                  <a:pt x="299" y="1113"/>
                </a:lnTo>
                <a:lnTo>
                  <a:pt x="299" y="1116"/>
                </a:lnTo>
                <a:lnTo>
                  <a:pt x="299" y="1118"/>
                </a:lnTo>
                <a:lnTo>
                  <a:pt x="299" y="1119"/>
                </a:lnTo>
                <a:lnTo>
                  <a:pt x="299" y="1120"/>
                </a:lnTo>
                <a:lnTo>
                  <a:pt x="304" y="1120"/>
                </a:lnTo>
                <a:lnTo>
                  <a:pt x="309" y="1120"/>
                </a:lnTo>
                <a:lnTo>
                  <a:pt x="313" y="1120"/>
                </a:lnTo>
                <a:lnTo>
                  <a:pt x="318" y="1120"/>
                </a:lnTo>
                <a:lnTo>
                  <a:pt x="318" y="1121"/>
                </a:lnTo>
                <a:lnTo>
                  <a:pt x="319" y="1121"/>
                </a:lnTo>
                <a:lnTo>
                  <a:pt x="319" y="1122"/>
                </a:lnTo>
                <a:lnTo>
                  <a:pt x="320" y="1122"/>
                </a:lnTo>
                <a:lnTo>
                  <a:pt x="320" y="1123"/>
                </a:lnTo>
                <a:lnTo>
                  <a:pt x="321" y="1123"/>
                </a:lnTo>
                <a:lnTo>
                  <a:pt x="322" y="1123"/>
                </a:lnTo>
                <a:lnTo>
                  <a:pt x="325" y="1124"/>
                </a:lnTo>
                <a:lnTo>
                  <a:pt x="327" y="1125"/>
                </a:lnTo>
                <a:lnTo>
                  <a:pt x="329" y="1126"/>
                </a:lnTo>
                <a:lnTo>
                  <a:pt x="330" y="1126"/>
                </a:lnTo>
                <a:lnTo>
                  <a:pt x="331" y="1127"/>
                </a:lnTo>
                <a:lnTo>
                  <a:pt x="332" y="1127"/>
                </a:lnTo>
                <a:lnTo>
                  <a:pt x="333" y="1127"/>
                </a:lnTo>
                <a:lnTo>
                  <a:pt x="337" y="1127"/>
                </a:lnTo>
                <a:lnTo>
                  <a:pt x="336" y="1130"/>
                </a:lnTo>
                <a:lnTo>
                  <a:pt x="336" y="1131"/>
                </a:lnTo>
                <a:lnTo>
                  <a:pt x="337" y="1131"/>
                </a:lnTo>
                <a:lnTo>
                  <a:pt x="336" y="1133"/>
                </a:lnTo>
                <a:lnTo>
                  <a:pt x="336" y="1134"/>
                </a:lnTo>
                <a:lnTo>
                  <a:pt x="336" y="1137"/>
                </a:lnTo>
                <a:lnTo>
                  <a:pt x="336" y="1138"/>
                </a:lnTo>
                <a:lnTo>
                  <a:pt x="336" y="1139"/>
                </a:lnTo>
                <a:lnTo>
                  <a:pt x="335" y="1139"/>
                </a:lnTo>
                <a:lnTo>
                  <a:pt x="334" y="1139"/>
                </a:lnTo>
                <a:lnTo>
                  <a:pt x="333" y="1139"/>
                </a:lnTo>
                <a:lnTo>
                  <a:pt x="333" y="1139"/>
                </a:lnTo>
                <a:lnTo>
                  <a:pt x="332" y="1139"/>
                </a:lnTo>
                <a:lnTo>
                  <a:pt x="331" y="1139"/>
                </a:lnTo>
                <a:lnTo>
                  <a:pt x="330" y="1139"/>
                </a:lnTo>
                <a:lnTo>
                  <a:pt x="329" y="1139"/>
                </a:lnTo>
                <a:lnTo>
                  <a:pt x="329" y="1140"/>
                </a:lnTo>
                <a:lnTo>
                  <a:pt x="328" y="1140"/>
                </a:lnTo>
                <a:lnTo>
                  <a:pt x="327" y="1140"/>
                </a:lnTo>
                <a:lnTo>
                  <a:pt x="326" y="1140"/>
                </a:lnTo>
                <a:lnTo>
                  <a:pt x="325" y="1140"/>
                </a:lnTo>
                <a:lnTo>
                  <a:pt x="324" y="1140"/>
                </a:lnTo>
                <a:lnTo>
                  <a:pt x="323" y="1140"/>
                </a:lnTo>
                <a:lnTo>
                  <a:pt x="321" y="1141"/>
                </a:lnTo>
                <a:lnTo>
                  <a:pt x="321" y="1141"/>
                </a:lnTo>
                <a:lnTo>
                  <a:pt x="320" y="1141"/>
                </a:lnTo>
                <a:lnTo>
                  <a:pt x="319" y="1141"/>
                </a:lnTo>
                <a:lnTo>
                  <a:pt x="318" y="1141"/>
                </a:lnTo>
                <a:lnTo>
                  <a:pt x="317" y="1141"/>
                </a:lnTo>
                <a:lnTo>
                  <a:pt x="316" y="1141"/>
                </a:lnTo>
                <a:lnTo>
                  <a:pt x="314" y="1141"/>
                </a:lnTo>
                <a:lnTo>
                  <a:pt x="313" y="1141"/>
                </a:lnTo>
                <a:lnTo>
                  <a:pt x="312" y="1141"/>
                </a:lnTo>
                <a:lnTo>
                  <a:pt x="310" y="1140"/>
                </a:lnTo>
                <a:lnTo>
                  <a:pt x="309" y="1140"/>
                </a:lnTo>
                <a:lnTo>
                  <a:pt x="309" y="1140"/>
                </a:lnTo>
                <a:lnTo>
                  <a:pt x="308" y="1140"/>
                </a:lnTo>
                <a:lnTo>
                  <a:pt x="307" y="1140"/>
                </a:lnTo>
                <a:lnTo>
                  <a:pt x="307" y="1140"/>
                </a:lnTo>
                <a:lnTo>
                  <a:pt x="306" y="1140"/>
                </a:lnTo>
                <a:lnTo>
                  <a:pt x="305" y="1140"/>
                </a:lnTo>
                <a:lnTo>
                  <a:pt x="303" y="1140"/>
                </a:lnTo>
                <a:lnTo>
                  <a:pt x="302" y="1140"/>
                </a:lnTo>
                <a:lnTo>
                  <a:pt x="301" y="1140"/>
                </a:lnTo>
                <a:lnTo>
                  <a:pt x="299" y="1140"/>
                </a:lnTo>
                <a:lnTo>
                  <a:pt x="299" y="1140"/>
                </a:lnTo>
                <a:lnTo>
                  <a:pt x="299" y="1141"/>
                </a:lnTo>
                <a:lnTo>
                  <a:pt x="295" y="1141"/>
                </a:lnTo>
                <a:lnTo>
                  <a:pt x="294" y="1141"/>
                </a:lnTo>
                <a:lnTo>
                  <a:pt x="293" y="1140"/>
                </a:lnTo>
                <a:lnTo>
                  <a:pt x="292" y="1140"/>
                </a:lnTo>
                <a:lnTo>
                  <a:pt x="291" y="1140"/>
                </a:lnTo>
                <a:lnTo>
                  <a:pt x="289" y="1142"/>
                </a:lnTo>
                <a:lnTo>
                  <a:pt x="286" y="1145"/>
                </a:lnTo>
                <a:lnTo>
                  <a:pt x="285" y="1144"/>
                </a:lnTo>
                <a:lnTo>
                  <a:pt x="283" y="1143"/>
                </a:lnTo>
                <a:lnTo>
                  <a:pt x="283" y="1142"/>
                </a:lnTo>
                <a:lnTo>
                  <a:pt x="282" y="1142"/>
                </a:lnTo>
                <a:lnTo>
                  <a:pt x="280" y="1141"/>
                </a:lnTo>
                <a:lnTo>
                  <a:pt x="280" y="1140"/>
                </a:lnTo>
                <a:lnTo>
                  <a:pt x="279" y="1140"/>
                </a:lnTo>
                <a:lnTo>
                  <a:pt x="278" y="1140"/>
                </a:lnTo>
                <a:lnTo>
                  <a:pt x="278" y="1141"/>
                </a:lnTo>
                <a:lnTo>
                  <a:pt x="277" y="1141"/>
                </a:lnTo>
                <a:lnTo>
                  <a:pt x="276" y="1140"/>
                </a:lnTo>
                <a:lnTo>
                  <a:pt x="274" y="1141"/>
                </a:lnTo>
                <a:lnTo>
                  <a:pt x="273" y="1140"/>
                </a:lnTo>
                <a:lnTo>
                  <a:pt x="272" y="1142"/>
                </a:lnTo>
                <a:lnTo>
                  <a:pt x="271" y="1141"/>
                </a:lnTo>
                <a:lnTo>
                  <a:pt x="269" y="1140"/>
                </a:lnTo>
                <a:lnTo>
                  <a:pt x="268" y="1142"/>
                </a:lnTo>
                <a:lnTo>
                  <a:pt x="267" y="1142"/>
                </a:lnTo>
                <a:lnTo>
                  <a:pt x="266" y="1141"/>
                </a:lnTo>
                <a:lnTo>
                  <a:pt x="265" y="1141"/>
                </a:lnTo>
                <a:lnTo>
                  <a:pt x="264" y="1141"/>
                </a:lnTo>
                <a:lnTo>
                  <a:pt x="263" y="1140"/>
                </a:lnTo>
                <a:lnTo>
                  <a:pt x="262" y="1140"/>
                </a:lnTo>
                <a:lnTo>
                  <a:pt x="261" y="1140"/>
                </a:lnTo>
                <a:lnTo>
                  <a:pt x="261" y="1136"/>
                </a:lnTo>
                <a:lnTo>
                  <a:pt x="262" y="1129"/>
                </a:lnTo>
                <a:lnTo>
                  <a:pt x="262" y="1128"/>
                </a:lnTo>
                <a:lnTo>
                  <a:pt x="262" y="1127"/>
                </a:lnTo>
                <a:lnTo>
                  <a:pt x="256" y="1127"/>
                </a:lnTo>
                <a:lnTo>
                  <a:pt x="225" y="1127"/>
                </a:lnTo>
                <a:lnTo>
                  <a:pt x="225" y="1126"/>
                </a:lnTo>
                <a:lnTo>
                  <a:pt x="225" y="1125"/>
                </a:lnTo>
                <a:lnTo>
                  <a:pt x="225" y="1116"/>
                </a:lnTo>
                <a:lnTo>
                  <a:pt x="225" y="1114"/>
                </a:lnTo>
                <a:lnTo>
                  <a:pt x="225" y="1113"/>
                </a:lnTo>
                <a:lnTo>
                  <a:pt x="225" y="1111"/>
                </a:lnTo>
                <a:lnTo>
                  <a:pt x="225" y="1104"/>
                </a:lnTo>
                <a:lnTo>
                  <a:pt x="225" y="1098"/>
                </a:lnTo>
                <a:lnTo>
                  <a:pt x="220" y="1098"/>
                </a:lnTo>
                <a:lnTo>
                  <a:pt x="215" y="1098"/>
                </a:lnTo>
                <a:lnTo>
                  <a:pt x="206" y="1098"/>
                </a:lnTo>
                <a:lnTo>
                  <a:pt x="202" y="1098"/>
                </a:lnTo>
                <a:lnTo>
                  <a:pt x="202" y="1100"/>
                </a:lnTo>
                <a:lnTo>
                  <a:pt x="202" y="1103"/>
                </a:lnTo>
                <a:lnTo>
                  <a:pt x="202" y="1104"/>
                </a:lnTo>
                <a:lnTo>
                  <a:pt x="201" y="1105"/>
                </a:lnTo>
                <a:lnTo>
                  <a:pt x="201" y="1106"/>
                </a:lnTo>
                <a:lnTo>
                  <a:pt x="201" y="1109"/>
                </a:lnTo>
                <a:lnTo>
                  <a:pt x="201" y="1111"/>
                </a:lnTo>
                <a:lnTo>
                  <a:pt x="201" y="1113"/>
                </a:lnTo>
                <a:lnTo>
                  <a:pt x="201" y="1114"/>
                </a:lnTo>
                <a:lnTo>
                  <a:pt x="201" y="1115"/>
                </a:lnTo>
                <a:lnTo>
                  <a:pt x="201" y="1116"/>
                </a:lnTo>
                <a:lnTo>
                  <a:pt x="202" y="1116"/>
                </a:lnTo>
                <a:lnTo>
                  <a:pt x="203" y="1118"/>
                </a:lnTo>
                <a:lnTo>
                  <a:pt x="209" y="1124"/>
                </a:lnTo>
                <a:lnTo>
                  <a:pt x="211" y="1126"/>
                </a:lnTo>
                <a:lnTo>
                  <a:pt x="213" y="1128"/>
                </a:lnTo>
                <a:lnTo>
                  <a:pt x="216" y="1129"/>
                </a:lnTo>
                <a:lnTo>
                  <a:pt x="222" y="1132"/>
                </a:lnTo>
                <a:lnTo>
                  <a:pt x="225" y="1135"/>
                </a:lnTo>
                <a:lnTo>
                  <a:pt x="225" y="1141"/>
                </a:lnTo>
                <a:lnTo>
                  <a:pt x="217" y="1148"/>
                </a:lnTo>
                <a:lnTo>
                  <a:pt x="215" y="1149"/>
                </a:lnTo>
                <a:lnTo>
                  <a:pt x="215" y="1151"/>
                </a:lnTo>
                <a:lnTo>
                  <a:pt x="215" y="1154"/>
                </a:lnTo>
                <a:lnTo>
                  <a:pt x="215" y="1155"/>
                </a:lnTo>
                <a:lnTo>
                  <a:pt x="220" y="1155"/>
                </a:lnTo>
                <a:lnTo>
                  <a:pt x="225" y="1155"/>
                </a:lnTo>
                <a:lnTo>
                  <a:pt x="225" y="1168"/>
                </a:lnTo>
                <a:lnTo>
                  <a:pt x="225" y="1169"/>
                </a:lnTo>
                <a:lnTo>
                  <a:pt x="222" y="1169"/>
                </a:lnTo>
                <a:lnTo>
                  <a:pt x="217" y="1168"/>
                </a:lnTo>
                <a:lnTo>
                  <a:pt x="215" y="1168"/>
                </a:lnTo>
                <a:lnTo>
                  <a:pt x="213" y="1168"/>
                </a:lnTo>
                <a:lnTo>
                  <a:pt x="211" y="1168"/>
                </a:lnTo>
                <a:lnTo>
                  <a:pt x="211" y="1169"/>
                </a:lnTo>
                <a:lnTo>
                  <a:pt x="210" y="1169"/>
                </a:lnTo>
                <a:lnTo>
                  <a:pt x="209" y="1170"/>
                </a:lnTo>
                <a:lnTo>
                  <a:pt x="213" y="1173"/>
                </a:lnTo>
                <a:lnTo>
                  <a:pt x="212" y="1174"/>
                </a:lnTo>
                <a:lnTo>
                  <a:pt x="211" y="1175"/>
                </a:lnTo>
                <a:lnTo>
                  <a:pt x="210" y="1175"/>
                </a:lnTo>
                <a:lnTo>
                  <a:pt x="211" y="1175"/>
                </a:lnTo>
                <a:lnTo>
                  <a:pt x="206" y="1182"/>
                </a:lnTo>
                <a:lnTo>
                  <a:pt x="206" y="1183"/>
                </a:lnTo>
                <a:lnTo>
                  <a:pt x="206" y="1184"/>
                </a:lnTo>
                <a:lnTo>
                  <a:pt x="206" y="1188"/>
                </a:lnTo>
                <a:lnTo>
                  <a:pt x="206" y="1192"/>
                </a:lnTo>
                <a:lnTo>
                  <a:pt x="206" y="1195"/>
                </a:lnTo>
                <a:lnTo>
                  <a:pt x="198" y="1195"/>
                </a:lnTo>
                <a:lnTo>
                  <a:pt x="185" y="1195"/>
                </a:lnTo>
                <a:lnTo>
                  <a:pt x="182" y="1195"/>
                </a:lnTo>
                <a:lnTo>
                  <a:pt x="176" y="1195"/>
                </a:lnTo>
                <a:lnTo>
                  <a:pt x="166" y="1195"/>
                </a:lnTo>
                <a:lnTo>
                  <a:pt x="165" y="1195"/>
                </a:lnTo>
                <a:lnTo>
                  <a:pt x="159" y="1195"/>
                </a:lnTo>
                <a:lnTo>
                  <a:pt x="150" y="1195"/>
                </a:lnTo>
                <a:lnTo>
                  <a:pt x="124" y="1195"/>
                </a:lnTo>
                <a:lnTo>
                  <a:pt x="109" y="1195"/>
                </a:lnTo>
                <a:lnTo>
                  <a:pt x="102" y="1195"/>
                </a:lnTo>
                <a:lnTo>
                  <a:pt x="89" y="1195"/>
                </a:lnTo>
                <a:lnTo>
                  <a:pt x="84" y="1195"/>
                </a:lnTo>
                <a:lnTo>
                  <a:pt x="80" y="1195"/>
                </a:lnTo>
                <a:lnTo>
                  <a:pt x="75" y="1195"/>
                </a:lnTo>
                <a:lnTo>
                  <a:pt x="74" y="1195"/>
                </a:lnTo>
                <a:lnTo>
                  <a:pt x="68" y="1195"/>
                </a:lnTo>
                <a:lnTo>
                  <a:pt x="60" y="1195"/>
                </a:lnTo>
                <a:lnTo>
                  <a:pt x="51" y="1195"/>
                </a:lnTo>
                <a:lnTo>
                  <a:pt x="51" y="1194"/>
                </a:lnTo>
                <a:lnTo>
                  <a:pt x="51" y="1192"/>
                </a:lnTo>
                <a:lnTo>
                  <a:pt x="51" y="1181"/>
                </a:lnTo>
                <a:lnTo>
                  <a:pt x="51" y="1180"/>
                </a:lnTo>
                <a:lnTo>
                  <a:pt x="51" y="1179"/>
                </a:lnTo>
                <a:lnTo>
                  <a:pt x="52" y="1179"/>
                </a:lnTo>
                <a:lnTo>
                  <a:pt x="53" y="1179"/>
                </a:lnTo>
                <a:lnTo>
                  <a:pt x="55" y="1179"/>
                </a:lnTo>
                <a:lnTo>
                  <a:pt x="56" y="1179"/>
                </a:lnTo>
                <a:lnTo>
                  <a:pt x="57" y="1179"/>
                </a:lnTo>
                <a:lnTo>
                  <a:pt x="63" y="1179"/>
                </a:lnTo>
                <a:lnTo>
                  <a:pt x="64" y="1179"/>
                </a:lnTo>
                <a:lnTo>
                  <a:pt x="67" y="1179"/>
                </a:lnTo>
                <a:lnTo>
                  <a:pt x="68" y="1179"/>
                </a:lnTo>
                <a:lnTo>
                  <a:pt x="69" y="1179"/>
                </a:lnTo>
                <a:lnTo>
                  <a:pt x="72" y="1179"/>
                </a:lnTo>
                <a:lnTo>
                  <a:pt x="74" y="1179"/>
                </a:lnTo>
                <a:lnTo>
                  <a:pt x="75" y="1179"/>
                </a:lnTo>
                <a:lnTo>
                  <a:pt x="79" y="1179"/>
                </a:lnTo>
                <a:lnTo>
                  <a:pt x="88" y="1179"/>
                </a:lnTo>
                <a:lnTo>
                  <a:pt x="89" y="1179"/>
                </a:lnTo>
                <a:lnTo>
                  <a:pt x="90" y="1179"/>
                </a:lnTo>
                <a:lnTo>
                  <a:pt x="91" y="1179"/>
                </a:lnTo>
                <a:lnTo>
                  <a:pt x="97" y="1178"/>
                </a:lnTo>
                <a:lnTo>
                  <a:pt x="102" y="1178"/>
                </a:lnTo>
                <a:lnTo>
                  <a:pt x="108" y="1178"/>
                </a:lnTo>
                <a:lnTo>
                  <a:pt x="109" y="1178"/>
                </a:lnTo>
                <a:lnTo>
                  <a:pt x="122" y="1178"/>
                </a:lnTo>
                <a:lnTo>
                  <a:pt x="129" y="1178"/>
                </a:lnTo>
                <a:lnTo>
                  <a:pt x="132" y="1178"/>
                </a:lnTo>
                <a:lnTo>
                  <a:pt x="135" y="1178"/>
                </a:lnTo>
                <a:lnTo>
                  <a:pt x="138" y="1178"/>
                </a:lnTo>
                <a:lnTo>
                  <a:pt x="139" y="1178"/>
                </a:lnTo>
                <a:lnTo>
                  <a:pt x="140" y="1178"/>
                </a:lnTo>
                <a:lnTo>
                  <a:pt x="141" y="1178"/>
                </a:lnTo>
                <a:lnTo>
                  <a:pt x="145" y="1178"/>
                </a:lnTo>
                <a:lnTo>
                  <a:pt x="146" y="1178"/>
                </a:lnTo>
                <a:lnTo>
                  <a:pt x="148" y="1178"/>
                </a:lnTo>
                <a:lnTo>
                  <a:pt x="149" y="1178"/>
                </a:lnTo>
                <a:lnTo>
                  <a:pt x="162" y="1178"/>
                </a:lnTo>
                <a:lnTo>
                  <a:pt x="166" y="1178"/>
                </a:lnTo>
                <a:lnTo>
                  <a:pt x="167" y="1178"/>
                </a:lnTo>
                <a:lnTo>
                  <a:pt x="170" y="1178"/>
                </a:lnTo>
                <a:lnTo>
                  <a:pt x="171" y="1178"/>
                </a:lnTo>
                <a:lnTo>
                  <a:pt x="174" y="1178"/>
                </a:lnTo>
                <a:lnTo>
                  <a:pt x="176" y="1178"/>
                </a:lnTo>
                <a:lnTo>
                  <a:pt x="177" y="1178"/>
                </a:lnTo>
                <a:lnTo>
                  <a:pt x="177" y="1178"/>
                </a:lnTo>
                <a:lnTo>
                  <a:pt x="178" y="1178"/>
                </a:lnTo>
                <a:lnTo>
                  <a:pt x="178" y="1175"/>
                </a:lnTo>
                <a:lnTo>
                  <a:pt x="178" y="1174"/>
                </a:lnTo>
                <a:lnTo>
                  <a:pt x="178" y="1173"/>
                </a:lnTo>
                <a:lnTo>
                  <a:pt x="178" y="1172"/>
                </a:lnTo>
                <a:lnTo>
                  <a:pt x="177" y="1171"/>
                </a:lnTo>
                <a:lnTo>
                  <a:pt x="177" y="1170"/>
                </a:lnTo>
                <a:lnTo>
                  <a:pt x="176" y="1170"/>
                </a:lnTo>
                <a:lnTo>
                  <a:pt x="175" y="1169"/>
                </a:lnTo>
                <a:lnTo>
                  <a:pt x="149" y="1161"/>
                </a:lnTo>
                <a:lnTo>
                  <a:pt x="144" y="1159"/>
                </a:lnTo>
                <a:lnTo>
                  <a:pt x="134" y="1155"/>
                </a:lnTo>
                <a:lnTo>
                  <a:pt x="141" y="1155"/>
                </a:lnTo>
                <a:lnTo>
                  <a:pt x="138" y="1154"/>
                </a:lnTo>
                <a:lnTo>
                  <a:pt x="134" y="1152"/>
                </a:lnTo>
                <a:lnTo>
                  <a:pt x="131" y="1150"/>
                </a:lnTo>
                <a:lnTo>
                  <a:pt x="130" y="1149"/>
                </a:lnTo>
                <a:lnTo>
                  <a:pt x="118" y="1135"/>
                </a:lnTo>
                <a:lnTo>
                  <a:pt x="117" y="1132"/>
                </a:lnTo>
                <a:lnTo>
                  <a:pt x="117" y="1131"/>
                </a:lnTo>
                <a:lnTo>
                  <a:pt x="116" y="1129"/>
                </a:lnTo>
                <a:lnTo>
                  <a:pt x="116" y="1128"/>
                </a:lnTo>
                <a:lnTo>
                  <a:pt x="115" y="1128"/>
                </a:lnTo>
                <a:lnTo>
                  <a:pt x="113" y="1128"/>
                </a:lnTo>
                <a:lnTo>
                  <a:pt x="112" y="1128"/>
                </a:lnTo>
                <a:lnTo>
                  <a:pt x="110" y="1128"/>
                </a:lnTo>
                <a:lnTo>
                  <a:pt x="105" y="1128"/>
                </a:lnTo>
                <a:lnTo>
                  <a:pt x="105" y="1132"/>
                </a:lnTo>
                <a:lnTo>
                  <a:pt x="106" y="1132"/>
                </a:lnTo>
                <a:lnTo>
                  <a:pt x="109" y="1132"/>
                </a:lnTo>
                <a:lnTo>
                  <a:pt x="110" y="1132"/>
                </a:lnTo>
                <a:lnTo>
                  <a:pt x="111" y="1132"/>
                </a:lnTo>
                <a:lnTo>
                  <a:pt x="112" y="1132"/>
                </a:lnTo>
                <a:lnTo>
                  <a:pt x="112" y="1134"/>
                </a:lnTo>
                <a:lnTo>
                  <a:pt x="112" y="1137"/>
                </a:lnTo>
                <a:lnTo>
                  <a:pt x="112" y="1140"/>
                </a:lnTo>
                <a:lnTo>
                  <a:pt x="112" y="1142"/>
                </a:lnTo>
                <a:lnTo>
                  <a:pt x="112" y="1143"/>
                </a:lnTo>
                <a:lnTo>
                  <a:pt x="104" y="1143"/>
                </a:lnTo>
                <a:lnTo>
                  <a:pt x="104" y="1139"/>
                </a:lnTo>
                <a:lnTo>
                  <a:pt x="97" y="1139"/>
                </a:lnTo>
                <a:lnTo>
                  <a:pt x="96" y="1148"/>
                </a:lnTo>
                <a:lnTo>
                  <a:pt x="94" y="1148"/>
                </a:lnTo>
                <a:lnTo>
                  <a:pt x="92" y="1148"/>
                </a:lnTo>
                <a:lnTo>
                  <a:pt x="90" y="1149"/>
                </a:lnTo>
                <a:lnTo>
                  <a:pt x="90" y="1144"/>
                </a:lnTo>
                <a:lnTo>
                  <a:pt x="85" y="1144"/>
                </a:lnTo>
                <a:lnTo>
                  <a:pt x="84" y="1144"/>
                </a:lnTo>
                <a:lnTo>
                  <a:pt x="80" y="1144"/>
                </a:lnTo>
                <a:lnTo>
                  <a:pt x="79" y="1144"/>
                </a:lnTo>
                <a:lnTo>
                  <a:pt x="75" y="1144"/>
                </a:lnTo>
                <a:lnTo>
                  <a:pt x="74" y="1149"/>
                </a:lnTo>
                <a:lnTo>
                  <a:pt x="74" y="1152"/>
                </a:lnTo>
                <a:lnTo>
                  <a:pt x="74" y="1154"/>
                </a:lnTo>
                <a:lnTo>
                  <a:pt x="74" y="1155"/>
                </a:lnTo>
                <a:lnTo>
                  <a:pt x="74" y="1156"/>
                </a:lnTo>
                <a:lnTo>
                  <a:pt x="68" y="1156"/>
                </a:lnTo>
                <a:lnTo>
                  <a:pt x="67" y="1156"/>
                </a:lnTo>
                <a:lnTo>
                  <a:pt x="63" y="1156"/>
                </a:lnTo>
                <a:lnTo>
                  <a:pt x="61" y="1156"/>
                </a:lnTo>
                <a:lnTo>
                  <a:pt x="60" y="1156"/>
                </a:lnTo>
                <a:lnTo>
                  <a:pt x="59" y="1156"/>
                </a:lnTo>
                <a:lnTo>
                  <a:pt x="57" y="1155"/>
                </a:lnTo>
                <a:lnTo>
                  <a:pt x="57" y="1155"/>
                </a:lnTo>
                <a:lnTo>
                  <a:pt x="56" y="1155"/>
                </a:lnTo>
                <a:lnTo>
                  <a:pt x="55" y="1155"/>
                </a:lnTo>
                <a:lnTo>
                  <a:pt x="51" y="1155"/>
                </a:lnTo>
                <a:lnTo>
                  <a:pt x="49" y="1155"/>
                </a:lnTo>
                <a:lnTo>
                  <a:pt x="46" y="1155"/>
                </a:lnTo>
                <a:lnTo>
                  <a:pt x="45" y="1155"/>
                </a:lnTo>
                <a:lnTo>
                  <a:pt x="45" y="1155"/>
                </a:lnTo>
                <a:lnTo>
                  <a:pt x="43" y="1155"/>
                </a:lnTo>
                <a:lnTo>
                  <a:pt x="42" y="1155"/>
                </a:lnTo>
                <a:lnTo>
                  <a:pt x="41" y="1155"/>
                </a:lnTo>
                <a:lnTo>
                  <a:pt x="37" y="1155"/>
                </a:lnTo>
                <a:lnTo>
                  <a:pt x="35" y="1155"/>
                </a:lnTo>
                <a:lnTo>
                  <a:pt x="34" y="1155"/>
                </a:lnTo>
                <a:lnTo>
                  <a:pt x="32" y="1155"/>
                </a:lnTo>
                <a:lnTo>
                  <a:pt x="31" y="1155"/>
                </a:lnTo>
                <a:lnTo>
                  <a:pt x="30" y="1155"/>
                </a:lnTo>
                <a:lnTo>
                  <a:pt x="29" y="1155"/>
                </a:lnTo>
                <a:lnTo>
                  <a:pt x="27" y="1155"/>
                </a:lnTo>
                <a:lnTo>
                  <a:pt x="23" y="1155"/>
                </a:lnTo>
                <a:lnTo>
                  <a:pt x="22" y="1155"/>
                </a:lnTo>
                <a:lnTo>
                  <a:pt x="21" y="1155"/>
                </a:lnTo>
                <a:lnTo>
                  <a:pt x="18" y="1155"/>
                </a:lnTo>
                <a:lnTo>
                  <a:pt x="17" y="1155"/>
                </a:lnTo>
                <a:lnTo>
                  <a:pt x="11" y="1155"/>
                </a:lnTo>
                <a:lnTo>
                  <a:pt x="10" y="1155"/>
                </a:lnTo>
                <a:lnTo>
                  <a:pt x="9" y="1155"/>
                </a:lnTo>
                <a:lnTo>
                  <a:pt x="9" y="1152"/>
                </a:lnTo>
                <a:lnTo>
                  <a:pt x="9" y="1148"/>
                </a:lnTo>
                <a:lnTo>
                  <a:pt x="9" y="1144"/>
                </a:lnTo>
                <a:lnTo>
                  <a:pt x="1" y="1144"/>
                </a:lnTo>
                <a:lnTo>
                  <a:pt x="0" y="1144"/>
                </a:lnTo>
                <a:close/>
                <a:moveTo>
                  <a:pt x="113" y="1113"/>
                </a:moveTo>
                <a:lnTo>
                  <a:pt x="114" y="1113"/>
                </a:lnTo>
                <a:lnTo>
                  <a:pt x="116" y="1113"/>
                </a:lnTo>
                <a:lnTo>
                  <a:pt x="116" y="1110"/>
                </a:lnTo>
                <a:lnTo>
                  <a:pt x="113" y="1110"/>
                </a:lnTo>
                <a:lnTo>
                  <a:pt x="113" y="1111"/>
                </a:lnTo>
                <a:lnTo>
                  <a:pt x="113" y="1112"/>
                </a:lnTo>
                <a:lnTo>
                  <a:pt x="113" y="1113"/>
                </a:lnTo>
                <a:close/>
                <a:moveTo>
                  <a:pt x="179" y="1039"/>
                </a:moveTo>
                <a:lnTo>
                  <a:pt x="179" y="1040"/>
                </a:lnTo>
                <a:lnTo>
                  <a:pt x="181" y="1040"/>
                </a:lnTo>
                <a:lnTo>
                  <a:pt x="182" y="1040"/>
                </a:lnTo>
                <a:lnTo>
                  <a:pt x="183" y="1040"/>
                </a:lnTo>
                <a:lnTo>
                  <a:pt x="183" y="1039"/>
                </a:lnTo>
                <a:lnTo>
                  <a:pt x="183" y="1038"/>
                </a:lnTo>
                <a:lnTo>
                  <a:pt x="180" y="1038"/>
                </a:lnTo>
                <a:lnTo>
                  <a:pt x="178" y="1038"/>
                </a:lnTo>
                <a:lnTo>
                  <a:pt x="179" y="1039"/>
                </a:lnTo>
                <a:close/>
                <a:moveTo>
                  <a:pt x="185" y="1045"/>
                </a:moveTo>
                <a:lnTo>
                  <a:pt x="189" y="1045"/>
                </a:lnTo>
                <a:lnTo>
                  <a:pt x="189" y="1043"/>
                </a:lnTo>
                <a:lnTo>
                  <a:pt x="189" y="1043"/>
                </a:lnTo>
                <a:lnTo>
                  <a:pt x="189" y="1042"/>
                </a:lnTo>
                <a:lnTo>
                  <a:pt x="189" y="1041"/>
                </a:lnTo>
                <a:lnTo>
                  <a:pt x="188" y="1041"/>
                </a:lnTo>
                <a:lnTo>
                  <a:pt x="186" y="1041"/>
                </a:lnTo>
                <a:lnTo>
                  <a:pt x="185" y="1041"/>
                </a:lnTo>
                <a:lnTo>
                  <a:pt x="185" y="1043"/>
                </a:lnTo>
                <a:lnTo>
                  <a:pt x="185" y="1045"/>
                </a:lnTo>
                <a:close/>
                <a:moveTo>
                  <a:pt x="674" y="829"/>
                </a:moveTo>
                <a:lnTo>
                  <a:pt x="674" y="833"/>
                </a:lnTo>
                <a:lnTo>
                  <a:pt x="674" y="834"/>
                </a:lnTo>
                <a:lnTo>
                  <a:pt x="674" y="835"/>
                </a:lnTo>
                <a:lnTo>
                  <a:pt x="674" y="838"/>
                </a:lnTo>
                <a:lnTo>
                  <a:pt x="674" y="839"/>
                </a:lnTo>
                <a:lnTo>
                  <a:pt x="674" y="841"/>
                </a:lnTo>
                <a:lnTo>
                  <a:pt x="674" y="845"/>
                </a:lnTo>
                <a:lnTo>
                  <a:pt x="674" y="846"/>
                </a:lnTo>
                <a:lnTo>
                  <a:pt x="674" y="852"/>
                </a:lnTo>
                <a:lnTo>
                  <a:pt x="674" y="860"/>
                </a:lnTo>
                <a:lnTo>
                  <a:pt x="674" y="861"/>
                </a:lnTo>
                <a:lnTo>
                  <a:pt x="674" y="862"/>
                </a:lnTo>
                <a:lnTo>
                  <a:pt x="674" y="863"/>
                </a:lnTo>
                <a:lnTo>
                  <a:pt x="675" y="863"/>
                </a:lnTo>
                <a:lnTo>
                  <a:pt x="677" y="863"/>
                </a:lnTo>
                <a:lnTo>
                  <a:pt x="677" y="862"/>
                </a:lnTo>
                <a:lnTo>
                  <a:pt x="682" y="862"/>
                </a:lnTo>
                <a:lnTo>
                  <a:pt x="682" y="867"/>
                </a:lnTo>
                <a:lnTo>
                  <a:pt x="678" y="867"/>
                </a:lnTo>
                <a:lnTo>
                  <a:pt x="675" y="867"/>
                </a:lnTo>
                <a:lnTo>
                  <a:pt x="674" y="867"/>
                </a:lnTo>
                <a:lnTo>
                  <a:pt x="674" y="871"/>
                </a:lnTo>
                <a:lnTo>
                  <a:pt x="674" y="872"/>
                </a:lnTo>
                <a:lnTo>
                  <a:pt x="675" y="872"/>
                </a:lnTo>
                <a:lnTo>
                  <a:pt x="679" y="872"/>
                </a:lnTo>
                <a:lnTo>
                  <a:pt x="679" y="875"/>
                </a:lnTo>
                <a:lnTo>
                  <a:pt x="686" y="875"/>
                </a:lnTo>
                <a:lnTo>
                  <a:pt x="687" y="875"/>
                </a:lnTo>
                <a:lnTo>
                  <a:pt x="688" y="875"/>
                </a:lnTo>
                <a:lnTo>
                  <a:pt x="690" y="875"/>
                </a:lnTo>
                <a:lnTo>
                  <a:pt x="692" y="875"/>
                </a:lnTo>
                <a:lnTo>
                  <a:pt x="692" y="867"/>
                </a:lnTo>
                <a:lnTo>
                  <a:pt x="691" y="867"/>
                </a:lnTo>
                <a:lnTo>
                  <a:pt x="691" y="863"/>
                </a:lnTo>
                <a:lnTo>
                  <a:pt x="693" y="863"/>
                </a:lnTo>
                <a:lnTo>
                  <a:pt x="693" y="867"/>
                </a:lnTo>
                <a:lnTo>
                  <a:pt x="694" y="867"/>
                </a:lnTo>
                <a:lnTo>
                  <a:pt x="695" y="867"/>
                </a:lnTo>
                <a:lnTo>
                  <a:pt x="696" y="867"/>
                </a:lnTo>
                <a:lnTo>
                  <a:pt x="700" y="867"/>
                </a:lnTo>
                <a:lnTo>
                  <a:pt x="701" y="867"/>
                </a:lnTo>
                <a:lnTo>
                  <a:pt x="705" y="867"/>
                </a:lnTo>
                <a:lnTo>
                  <a:pt x="707" y="867"/>
                </a:lnTo>
                <a:lnTo>
                  <a:pt x="710" y="867"/>
                </a:lnTo>
                <a:lnTo>
                  <a:pt x="717" y="867"/>
                </a:lnTo>
                <a:lnTo>
                  <a:pt x="720" y="867"/>
                </a:lnTo>
                <a:lnTo>
                  <a:pt x="722" y="867"/>
                </a:lnTo>
                <a:lnTo>
                  <a:pt x="723" y="867"/>
                </a:lnTo>
                <a:lnTo>
                  <a:pt x="724" y="867"/>
                </a:lnTo>
                <a:lnTo>
                  <a:pt x="724" y="866"/>
                </a:lnTo>
                <a:lnTo>
                  <a:pt x="724" y="863"/>
                </a:lnTo>
                <a:lnTo>
                  <a:pt x="724" y="863"/>
                </a:lnTo>
                <a:lnTo>
                  <a:pt x="724" y="860"/>
                </a:lnTo>
                <a:lnTo>
                  <a:pt x="721" y="860"/>
                </a:lnTo>
                <a:lnTo>
                  <a:pt x="721" y="852"/>
                </a:lnTo>
                <a:lnTo>
                  <a:pt x="719" y="852"/>
                </a:lnTo>
                <a:lnTo>
                  <a:pt x="718" y="852"/>
                </a:lnTo>
                <a:lnTo>
                  <a:pt x="716" y="852"/>
                </a:lnTo>
                <a:lnTo>
                  <a:pt x="716" y="852"/>
                </a:lnTo>
                <a:lnTo>
                  <a:pt x="715" y="852"/>
                </a:lnTo>
                <a:lnTo>
                  <a:pt x="714" y="852"/>
                </a:lnTo>
                <a:lnTo>
                  <a:pt x="713" y="852"/>
                </a:lnTo>
                <a:lnTo>
                  <a:pt x="710" y="852"/>
                </a:lnTo>
                <a:lnTo>
                  <a:pt x="705" y="852"/>
                </a:lnTo>
                <a:lnTo>
                  <a:pt x="705" y="849"/>
                </a:lnTo>
                <a:lnTo>
                  <a:pt x="701" y="849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1"/>
                </a:lnTo>
                <a:lnTo>
                  <a:pt x="700" y="838"/>
                </a:lnTo>
                <a:lnTo>
                  <a:pt x="701" y="838"/>
                </a:lnTo>
                <a:lnTo>
                  <a:pt x="704" y="838"/>
                </a:lnTo>
                <a:lnTo>
                  <a:pt x="705" y="839"/>
                </a:lnTo>
                <a:lnTo>
                  <a:pt x="705" y="840"/>
                </a:lnTo>
                <a:lnTo>
                  <a:pt x="705" y="845"/>
                </a:lnTo>
                <a:lnTo>
                  <a:pt x="710" y="845"/>
                </a:lnTo>
                <a:lnTo>
                  <a:pt x="710" y="840"/>
                </a:lnTo>
                <a:lnTo>
                  <a:pt x="710" y="838"/>
                </a:lnTo>
                <a:lnTo>
                  <a:pt x="711" y="838"/>
                </a:lnTo>
                <a:lnTo>
                  <a:pt x="716" y="838"/>
                </a:lnTo>
                <a:lnTo>
                  <a:pt x="719" y="838"/>
                </a:lnTo>
                <a:lnTo>
                  <a:pt x="721" y="838"/>
                </a:lnTo>
                <a:lnTo>
                  <a:pt x="724" y="838"/>
                </a:lnTo>
                <a:lnTo>
                  <a:pt x="728" y="838"/>
                </a:lnTo>
                <a:lnTo>
                  <a:pt x="728" y="838"/>
                </a:lnTo>
                <a:lnTo>
                  <a:pt x="728" y="835"/>
                </a:lnTo>
                <a:lnTo>
                  <a:pt x="728" y="833"/>
                </a:lnTo>
                <a:lnTo>
                  <a:pt x="728" y="832"/>
                </a:lnTo>
                <a:lnTo>
                  <a:pt x="728" y="828"/>
                </a:lnTo>
                <a:lnTo>
                  <a:pt x="728" y="827"/>
                </a:lnTo>
                <a:lnTo>
                  <a:pt x="728" y="826"/>
                </a:lnTo>
                <a:lnTo>
                  <a:pt x="726" y="826"/>
                </a:lnTo>
                <a:lnTo>
                  <a:pt x="724" y="826"/>
                </a:lnTo>
                <a:lnTo>
                  <a:pt x="720" y="826"/>
                </a:lnTo>
                <a:lnTo>
                  <a:pt x="720" y="828"/>
                </a:lnTo>
                <a:lnTo>
                  <a:pt x="718" y="828"/>
                </a:lnTo>
                <a:lnTo>
                  <a:pt x="718" y="827"/>
                </a:lnTo>
                <a:lnTo>
                  <a:pt x="718" y="826"/>
                </a:lnTo>
                <a:lnTo>
                  <a:pt x="718" y="824"/>
                </a:lnTo>
                <a:lnTo>
                  <a:pt x="718" y="820"/>
                </a:lnTo>
                <a:lnTo>
                  <a:pt x="718" y="819"/>
                </a:lnTo>
                <a:lnTo>
                  <a:pt x="717" y="819"/>
                </a:lnTo>
                <a:lnTo>
                  <a:pt x="710" y="817"/>
                </a:lnTo>
                <a:lnTo>
                  <a:pt x="710" y="809"/>
                </a:lnTo>
                <a:lnTo>
                  <a:pt x="695" y="809"/>
                </a:lnTo>
                <a:lnTo>
                  <a:pt x="692" y="809"/>
                </a:lnTo>
                <a:lnTo>
                  <a:pt x="674" y="809"/>
                </a:lnTo>
                <a:lnTo>
                  <a:pt x="674" y="816"/>
                </a:lnTo>
                <a:lnTo>
                  <a:pt x="674" y="825"/>
                </a:lnTo>
                <a:lnTo>
                  <a:pt x="674" y="827"/>
                </a:lnTo>
                <a:lnTo>
                  <a:pt x="674" y="828"/>
                </a:lnTo>
                <a:lnTo>
                  <a:pt x="674" y="829"/>
                </a:lnTo>
                <a:close/>
                <a:moveTo>
                  <a:pt x="701" y="964"/>
                </a:moveTo>
                <a:lnTo>
                  <a:pt x="701" y="969"/>
                </a:lnTo>
                <a:lnTo>
                  <a:pt x="704" y="969"/>
                </a:lnTo>
                <a:lnTo>
                  <a:pt x="704" y="970"/>
                </a:lnTo>
                <a:lnTo>
                  <a:pt x="704" y="971"/>
                </a:lnTo>
                <a:lnTo>
                  <a:pt x="705" y="971"/>
                </a:lnTo>
                <a:lnTo>
                  <a:pt x="706" y="971"/>
                </a:lnTo>
                <a:lnTo>
                  <a:pt x="710" y="971"/>
                </a:lnTo>
                <a:lnTo>
                  <a:pt x="710" y="972"/>
                </a:lnTo>
                <a:lnTo>
                  <a:pt x="710" y="975"/>
                </a:lnTo>
                <a:lnTo>
                  <a:pt x="710" y="983"/>
                </a:lnTo>
                <a:lnTo>
                  <a:pt x="710" y="983"/>
                </a:lnTo>
                <a:lnTo>
                  <a:pt x="715" y="983"/>
                </a:lnTo>
                <a:lnTo>
                  <a:pt x="715" y="983"/>
                </a:lnTo>
                <a:lnTo>
                  <a:pt x="715" y="979"/>
                </a:lnTo>
                <a:lnTo>
                  <a:pt x="719" y="979"/>
                </a:lnTo>
                <a:lnTo>
                  <a:pt x="719" y="975"/>
                </a:lnTo>
                <a:lnTo>
                  <a:pt x="722" y="975"/>
                </a:lnTo>
                <a:lnTo>
                  <a:pt x="725" y="976"/>
                </a:lnTo>
                <a:lnTo>
                  <a:pt x="724" y="976"/>
                </a:lnTo>
                <a:lnTo>
                  <a:pt x="724" y="977"/>
                </a:lnTo>
                <a:lnTo>
                  <a:pt x="728" y="977"/>
                </a:lnTo>
                <a:lnTo>
                  <a:pt x="728" y="976"/>
                </a:lnTo>
                <a:lnTo>
                  <a:pt x="727" y="975"/>
                </a:lnTo>
                <a:lnTo>
                  <a:pt x="726" y="974"/>
                </a:lnTo>
                <a:lnTo>
                  <a:pt x="726" y="973"/>
                </a:lnTo>
                <a:lnTo>
                  <a:pt x="725" y="972"/>
                </a:lnTo>
                <a:lnTo>
                  <a:pt x="724" y="971"/>
                </a:lnTo>
                <a:lnTo>
                  <a:pt x="718" y="964"/>
                </a:lnTo>
                <a:lnTo>
                  <a:pt x="714" y="963"/>
                </a:lnTo>
                <a:lnTo>
                  <a:pt x="714" y="962"/>
                </a:lnTo>
                <a:lnTo>
                  <a:pt x="710" y="962"/>
                </a:lnTo>
                <a:lnTo>
                  <a:pt x="710" y="961"/>
                </a:lnTo>
                <a:lnTo>
                  <a:pt x="710" y="959"/>
                </a:lnTo>
                <a:lnTo>
                  <a:pt x="701" y="959"/>
                </a:lnTo>
                <a:lnTo>
                  <a:pt x="701" y="964"/>
                </a:lnTo>
                <a:close/>
                <a:moveTo>
                  <a:pt x="720" y="959"/>
                </a:moveTo>
                <a:lnTo>
                  <a:pt x="722" y="963"/>
                </a:lnTo>
                <a:lnTo>
                  <a:pt x="730" y="975"/>
                </a:lnTo>
                <a:lnTo>
                  <a:pt x="731" y="975"/>
                </a:lnTo>
                <a:lnTo>
                  <a:pt x="734" y="975"/>
                </a:lnTo>
                <a:lnTo>
                  <a:pt x="735" y="975"/>
                </a:lnTo>
                <a:lnTo>
                  <a:pt x="736" y="975"/>
                </a:lnTo>
                <a:lnTo>
                  <a:pt x="737" y="976"/>
                </a:lnTo>
                <a:lnTo>
                  <a:pt x="736" y="977"/>
                </a:lnTo>
                <a:lnTo>
                  <a:pt x="737" y="978"/>
                </a:lnTo>
                <a:lnTo>
                  <a:pt x="737" y="979"/>
                </a:lnTo>
                <a:lnTo>
                  <a:pt x="738" y="980"/>
                </a:lnTo>
                <a:lnTo>
                  <a:pt x="745" y="982"/>
                </a:lnTo>
                <a:lnTo>
                  <a:pt x="746" y="982"/>
                </a:lnTo>
                <a:lnTo>
                  <a:pt x="746" y="983"/>
                </a:lnTo>
                <a:lnTo>
                  <a:pt x="748" y="983"/>
                </a:lnTo>
                <a:lnTo>
                  <a:pt x="752" y="983"/>
                </a:lnTo>
                <a:lnTo>
                  <a:pt x="751" y="982"/>
                </a:lnTo>
                <a:lnTo>
                  <a:pt x="752" y="982"/>
                </a:lnTo>
                <a:lnTo>
                  <a:pt x="752" y="982"/>
                </a:lnTo>
                <a:lnTo>
                  <a:pt x="753" y="981"/>
                </a:lnTo>
                <a:lnTo>
                  <a:pt x="754" y="981"/>
                </a:lnTo>
                <a:lnTo>
                  <a:pt x="752" y="982"/>
                </a:lnTo>
                <a:lnTo>
                  <a:pt x="753" y="983"/>
                </a:lnTo>
                <a:lnTo>
                  <a:pt x="753" y="983"/>
                </a:lnTo>
                <a:lnTo>
                  <a:pt x="754" y="983"/>
                </a:lnTo>
                <a:lnTo>
                  <a:pt x="755" y="984"/>
                </a:lnTo>
                <a:lnTo>
                  <a:pt x="754" y="985"/>
                </a:lnTo>
                <a:lnTo>
                  <a:pt x="748" y="985"/>
                </a:lnTo>
                <a:lnTo>
                  <a:pt x="748" y="987"/>
                </a:lnTo>
                <a:lnTo>
                  <a:pt x="748" y="991"/>
                </a:lnTo>
                <a:lnTo>
                  <a:pt x="748" y="995"/>
                </a:lnTo>
                <a:lnTo>
                  <a:pt x="748" y="998"/>
                </a:lnTo>
                <a:lnTo>
                  <a:pt x="748" y="999"/>
                </a:lnTo>
                <a:lnTo>
                  <a:pt x="750" y="1001"/>
                </a:lnTo>
                <a:lnTo>
                  <a:pt x="751" y="1001"/>
                </a:lnTo>
                <a:lnTo>
                  <a:pt x="751" y="1002"/>
                </a:lnTo>
                <a:lnTo>
                  <a:pt x="751" y="1003"/>
                </a:lnTo>
                <a:lnTo>
                  <a:pt x="750" y="1003"/>
                </a:lnTo>
                <a:lnTo>
                  <a:pt x="749" y="1004"/>
                </a:lnTo>
                <a:lnTo>
                  <a:pt x="752" y="1012"/>
                </a:lnTo>
                <a:lnTo>
                  <a:pt x="754" y="1011"/>
                </a:lnTo>
                <a:lnTo>
                  <a:pt x="758" y="1011"/>
                </a:lnTo>
                <a:lnTo>
                  <a:pt x="759" y="1011"/>
                </a:lnTo>
                <a:lnTo>
                  <a:pt x="761" y="1012"/>
                </a:lnTo>
                <a:lnTo>
                  <a:pt x="761" y="1013"/>
                </a:lnTo>
                <a:lnTo>
                  <a:pt x="762" y="1013"/>
                </a:lnTo>
                <a:lnTo>
                  <a:pt x="764" y="1016"/>
                </a:lnTo>
                <a:lnTo>
                  <a:pt x="764" y="1017"/>
                </a:lnTo>
                <a:lnTo>
                  <a:pt x="765" y="1016"/>
                </a:lnTo>
                <a:lnTo>
                  <a:pt x="767" y="1017"/>
                </a:lnTo>
                <a:lnTo>
                  <a:pt x="769" y="1017"/>
                </a:lnTo>
                <a:lnTo>
                  <a:pt x="769" y="1018"/>
                </a:lnTo>
                <a:lnTo>
                  <a:pt x="771" y="1019"/>
                </a:lnTo>
                <a:lnTo>
                  <a:pt x="773" y="1019"/>
                </a:lnTo>
                <a:lnTo>
                  <a:pt x="773" y="1019"/>
                </a:lnTo>
                <a:lnTo>
                  <a:pt x="772" y="1020"/>
                </a:lnTo>
                <a:lnTo>
                  <a:pt x="772" y="1023"/>
                </a:lnTo>
                <a:lnTo>
                  <a:pt x="773" y="1023"/>
                </a:lnTo>
                <a:lnTo>
                  <a:pt x="775" y="1023"/>
                </a:lnTo>
                <a:lnTo>
                  <a:pt x="775" y="1024"/>
                </a:lnTo>
                <a:lnTo>
                  <a:pt x="773" y="1024"/>
                </a:lnTo>
                <a:lnTo>
                  <a:pt x="770" y="1029"/>
                </a:lnTo>
                <a:lnTo>
                  <a:pt x="773" y="1029"/>
                </a:lnTo>
                <a:lnTo>
                  <a:pt x="773" y="1028"/>
                </a:lnTo>
                <a:lnTo>
                  <a:pt x="774" y="1028"/>
                </a:lnTo>
                <a:lnTo>
                  <a:pt x="776" y="1028"/>
                </a:lnTo>
                <a:lnTo>
                  <a:pt x="781" y="1028"/>
                </a:lnTo>
                <a:lnTo>
                  <a:pt x="785" y="1028"/>
                </a:lnTo>
                <a:lnTo>
                  <a:pt x="785" y="1027"/>
                </a:lnTo>
                <a:lnTo>
                  <a:pt x="785" y="1021"/>
                </a:lnTo>
                <a:lnTo>
                  <a:pt x="785" y="1018"/>
                </a:lnTo>
                <a:lnTo>
                  <a:pt x="785" y="1015"/>
                </a:lnTo>
                <a:lnTo>
                  <a:pt x="785" y="1011"/>
                </a:lnTo>
                <a:lnTo>
                  <a:pt x="785" y="1008"/>
                </a:lnTo>
                <a:lnTo>
                  <a:pt x="785" y="1006"/>
                </a:lnTo>
                <a:lnTo>
                  <a:pt x="785" y="1002"/>
                </a:lnTo>
                <a:lnTo>
                  <a:pt x="785" y="1000"/>
                </a:lnTo>
                <a:lnTo>
                  <a:pt x="776" y="1000"/>
                </a:lnTo>
                <a:lnTo>
                  <a:pt x="774" y="1000"/>
                </a:lnTo>
                <a:lnTo>
                  <a:pt x="773" y="999"/>
                </a:lnTo>
                <a:lnTo>
                  <a:pt x="773" y="988"/>
                </a:lnTo>
                <a:lnTo>
                  <a:pt x="771" y="988"/>
                </a:lnTo>
                <a:lnTo>
                  <a:pt x="771" y="983"/>
                </a:lnTo>
                <a:lnTo>
                  <a:pt x="770" y="983"/>
                </a:lnTo>
                <a:lnTo>
                  <a:pt x="766" y="983"/>
                </a:lnTo>
                <a:lnTo>
                  <a:pt x="766" y="972"/>
                </a:lnTo>
                <a:lnTo>
                  <a:pt x="766" y="968"/>
                </a:lnTo>
                <a:lnTo>
                  <a:pt x="766" y="963"/>
                </a:lnTo>
                <a:lnTo>
                  <a:pt x="766" y="961"/>
                </a:lnTo>
                <a:lnTo>
                  <a:pt x="760" y="958"/>
                </a:lnTo>
                <a:lnTo>
                  <a:pt x="759" y="958"/>
                </a:lnTo>
                <a:lnTo>
                  <a:pt x="758" y="958"/>
                </a:lnTo>
                <a:lnTo>
                  <a:pt x="757" y="958"/>
                </a:lnTo>
                <a:lnTo>
                  <a:pt x="756" y="957"/>
                </a:lnTo>
                <a:lnTo>
                  <a:pt x="755" y="957"/>
                </a:lnTo>
                <a:lnTo>
                  <a:pt x="754" y="957"/>
                </a:lnTo>
                <a:lnTo>
                  <a:pt x="754" y="956"/>
                </a:lnTo>
                <a:lnTo>
                  <a:pt x="752" y="955"/>
                </a:lnTo>
                <a:lnTo>
                  <a:pt x="752" y="954"/>
                </a:lnTo>
                <a:lnTo>
                  <a:pt x="748" y="954"/>
                </a:lnTo>
                <a:lnTo>
                  <a:pt x="748" y="951"/>
                </a:lnTo>
                <a:lnTo>
                  <a:pt x="747" y="950"/>
                </a:lnTo>
                <a:lnTo>
                  <a:pt x="746" y="950"/>
                </a:lnTo>
                <a:lnTo>
                  <a:pt x="745" y="950"/>
                </a:lnTo>
                <a:lnTo>
                  <a:pt x="744" y="950"/>
                </a:lnTo>
                <a:lnTo>
                  <a:pt x="744" y="951"/>
                </a:lnTo>
                <a:lnTo>
                  <a:pt x="743" y="951"/>
                </a:lnTo>
                <a:lnTo>
                  <a:pt x="743" y="947"/>
                </a:lnTo>
                <a:lnTo>
                  <a:pt x="740" y="947"/>
                </a:lnTo>
                <a:lnTo>
                  <a:pt x="739" y="947"/>
                </a:lnTo>
                <a:lnTo>
                  <a:pt x="739" y="948"/>
                </a:lnTo>
                <a:lnTo>
                  <a:pt x="738" y="948"/>
                </a:lnTo>
                <a:lnTo>
                  <a:pt x="738" y="947"/>
                </a:lnTo>
                <a:lnTo>
                  <a:pt x="736" y="947"/>
                </a:lnTo>
                <a:lnTo>
                  <a:pt x="736" y="947"/>
                </a:lnTo>
                <a:lnTo>
                  <a:pt x="734" y="947"/>
                </a:lnTo>
                <a:lnTo>
                  <a:pt x="733" y="947"/>
                </a:lnTo>
                <a:lnTo>
                  <a:pt x="733" y="950"/>
                </a:lnTo>
                <a:lnTo>
                  <a:pt x="734" y="950"/>
                </a:lnTo>
                <a:lnTo>
                  <a:pt x="734" y="952"/>
                </a:lnTo>
                <a:lnTo>
                  <a:pt x="727" y="952"/>
                </a:lnTo>
                <a:lnTo>
                  <a:pt x="727" y="954"/>
                </a:lnTo>
                <a:lnTo>
                  <a:pt x="726" y="954"/>
                </a:lnTo>
                <a:lnTo>
                  <a:pt x="722" y="954"/>
                </a:lnTo>
                <a:lnTo>
                  <a:pt x="716" y="954"/>
                </a:lnTo>
                <a:lnTo>
                  <a:pt x="720" y="959"/>
                </a:lnTo>
                <a:close/>
                <a:moveTo>
                  <a:pt x="719" y="849"/>
                </a:moveTo>
                <a:lnTo>
                  <a:pt x="722" y="849"/>
                </a:lnTo>
                <a:lnTo>
                  <a:pt x="724" y="849"/>
                </a:lnTo>
                <a:lnTo>
                  <a:pt x="723" y="848"/>
                </a:lnTo>
                <a:lnTo>
                  <a:pt x="722" y="847"/>
                </a:lnTo>
                <a:lnTo>
                  <a:pt x="721" y="847"/>
                </a:lnTo>
                <a:lnTo>
                  <a:pt x="721" y="846"/>
                </a:lnTo>
                <a:lnTo>
                  <a:pt x="720" y="846"/>
                </a:lnTo>
                <a:lnTo>
                  <a:pt x="720" y="845"/>
                </a:lnTo>
                <a:lnTo>
                  <a:pt x="719" y="846"/>
                </a:lnTo>
                <a:lnTo>
                  <a:pt x="719" y="849"/>
                </a:lnTo>
                <a:close/>
                <a:moveTo>
                  <a:pt x="792" y="934"/>
                </a:moveTo>
                <a:lnTo>
                  <a:pt x="798" y="934"/>
                </a:lnTo>
                <a:lnTo>
                  <a:pt x="803" y="934"/>
                </a:lnTo>
                <a:lnTo>
                  <a:pt x="803" y="933"/>
                </a:lnTo>
                <a:lnTo>
                  <a:pt x="803" y="932"/>
                </a:lnTo>
                <a:lnTo>
                  <a:pt x="803" y="925"/>
                </a:lnTo>
                <a:lnTo>
                  <a:pt x="798" y="925"/>
                </a:lnTo>
                <a:lnTo>
                  <a:pt x="792" y="925"/>
                </a:lnTo>
                <a:lnTo>
                  <a:pt x="792" y="934"/>
                </a:lnTo>
                <a:close/>
                <a:moveTo>
                  <a:pt x="820" y="1156"/>
                </a:moveTo>
                <a:lnTo>
                  <a:pt x="824" y="1156"/>
                </a:lnTo>
                <a:lnTo>
                  <a:pt x="825" y="1155"/>
                </a:lnTo>
                <a:lnTo>
                  <a:pt x="824" y="1149"/>
                </a:lnTo>
                <a:lnTo>
                  <a:pt x="821" y="1145"/>
                </a:lnTo>
                <a:lnTo>
                  <a:pt x="820" y="1151"/>
                </a:lnTo>
                <a:lnTo>
                  <a:pt x="820" y="1156"/>
                </a:lnTo>
                <a:close/>
                <a:moveTo>
                  <a:pt x="832" y="914"/>
                </a:moveTo>
                <a:lnTo>
                  <a:pt x="839" y="919"/>
                </a:lnTo>
                <a:lnTo>
                  <a:pt x="841" y="920"/>
                </a:lnTo>
                <a:lnTo>
                  <a:pt x="841" y="911"/>
                </a:lnTo>
                <a:lnTo>
                  <a:pt x="825" y="911"/>
                </a:lnTo>
                <a:lnTo>
                  <a:pt x="832" y="914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F8ACBE1C-933C-7EF4-6129-EB2C8BD16DC6}"/>
              </a:ext>
            </a:extLst>
          </p:cNvPr>
          <p:cNvSpPr>
            <a:spLocks noEditPoints="1"/>
          </p:cNvSpPr>
          <p:nvPr/>
        </p:nvSpPr>
        <p:spPr bwMode="auto">
          <a:xfrm>
            <a:off x="3844727" y="2034369"/>
            <a:ext cx="4777655" cy="2808312"/>
          </a:xfrm>
          <a:custGeom>
            <a:avLst/>
            <a:gdLst>
              <a:gd name="T0" fmla="*/ 85 w 2033"/>
              <a:gd name="T1" fmla="*/ 1098 h 1195"/>
              <a:gd name="T2" fmla="*/ 144 w 2033"/>
              <a:gd name="T3" fmla="*/ 1106 h 1195"/>
              <a:gd name="T4" fmla="*/ 187 w 2033"/>
              <a:gd name="T5" fmla="*/ 1055 h 1195"/>
              <a:gd name="T6" fmla="*/ 166 w 2033"/>
              <a:gd name="T7" fmla="*/ 1044 h 1195"/>
              <a:gd name="T8" fmla="*/ 114 w 2033"/>
              <a:gd name="T9" fmla="*/ 972 h 1195"/>
              <a:gd name="T10" fmla="*/ 184 w 2033"/>
              <a:gd name="T11" fmla="*/ 982 h 1195"/>
              <a:gd name="T12" fmla="*/ 189 w 2033"/>
              <a:gd name="T13" fmla="*/ 953 h 1195"/>
              <a:gd name="T14" fmla="*/ 225 w 2033"/>
              <a:gd name="T15" fmla="*/ 874 h 1195"/>
              <a:gd name="T16" fmla="*/ 225 w 2033"/>
              <a:gd name="T17" fmla="*/ 763 h 1195"/>
              <a:gd name="T18" fmla="*/ 225 w 2033"/>
              <a:gd name="T19" fmla="*/ 700 h 1195"/>
              <a:gd name="T20" fmla="*/ 225 w 2033"/>
              <a:gd name="T21" fmla="*/ 599 h 1195"/>
              <a:gd name="T22" fmla="*/ 203 w 2033"/>
              <a:gd name="T23" fmla="*/ 519 h 1195"/>
              <a:gd name="T24" fmla="*/ 196 w 2033"/>
              <a:gd name="T25" fmla="*/ 490 h 1195"/>
              <a:gd name="T26" fmla="*/ 337 w 2033"/>
              <a:gd name="T27" fmla="*/ 479 h 1195"/>
              <a:gd name="T28" fmla="*/ 399 w 2033"/>
              <a:gd name="T29" fmla="*/ 490 h 1195"/>
              <a:gd name="T30" fmla="*/ 506 w 2033"/>
              <a:gd name="T31" fmla="*/ 490 h 1195"/>
              <a:gd name="T32" fmla="*/ 566 w 2033"/>
              <a:gd name="T33" fmla="*/ 484 h 1195"/>
              <a:gd name="T34" fmla="*/ 710 w 2033"/>
              <a:gd name="T35" fmla="*/ 490 h 1195"/>
              <a:gd name="T36" fmla="*/ 823 w 2033"/>
              <a:gd name="T37" fmla="*/ 510 h 1195"/>
              <a:gd name="T38" fmla="*/ 898 w 2033"/>
              <a:gd name="T39" fmla="*/ 449 h 1195"/>
              <a:gd name="T40" fmla="*/ 1112 w 2033"/>
              <a:gd name="T41" fmla="*/ 463 h 1195"/>
              <a:gd name="T42" fmla="*/ 1271 w 2033"/>
              <a:gd name="T43" fmla="*/ 331 h 1195"/>
              <a:gd name="T44" fmla="*/ 1620 w 2033"/>
              <a:gd name="T45" fmla="*/ 39 h 1195"/>
              <a:gd name="T46" fmla="*/ 2010 w 2033"/>
              <a:gd name="T47" fmla="*/ 134 h 1195"/>
              <a:gd name="T48" fmla="*/ 1739 w 2033"/>
              <a:gd name="T49" fmla="*/ 364 h 1195"/>
              <a:gd name="T50" fmla="*/ 1384 w 2033"/>
              <a:gd name="T51" fmla="*/ 460 h 1195"/>
              <a:gd name="T52" fmla="*/ 1495 w 2033"/>
              <a:gd name="T53" fmla="*/ 555 h 1195"/>
              <a:gd name="T54" fmla="*/ 1228 w 2033"/>
              <a:gd name="T55" fmla="*/ 563 h 1195"/>
              <a:gd name="T56" fmla="*/ 1020 w 2033"/>
              <a:gd name="T57" fmla="*/ 581 h 1195"/>
              <a:gd name="T58" fmla="*/ 968 w 2033"/>
              <a:gd name="T59" fmla="*/ 635 h 1195"/>
              <a:gd name="T60" fmla="*/ 896 w 2033"/>
              <a:gd name="T61" fmla="*/ 731 h 1195"/>
              <a:gd name="T62" fmla="*/ 949 w 2033"/>
              <a:gd name="T63" fmla="*/ 781 h 1195"/>
              <a:gd name="T64" fmla="*/ 967 w 2033"/>
              <a:gd name="T65" fmla="*/ 855 h 1195"/>
              <a:gd name="T66" fmla="*/ 848 w 2033"/>
              <a:gd name="T67" fmla="*/ 867 h 1195"/>
              <a:gd name="T68" fmla="*/ 860 w 2033"/>
              <a:gd name="T69" fmla="*/ 882 h 1195"/>
              <a:gd name="T70" fmla="*/ 808 w 2033"/>
              <a:gd name="T71" fmla="*/ 935 h 1195"/>
              <a:gd name="T72" fmla="*/ 873 w 2033"/>
              <a:gd name="T73" fmla="*/ 994 h 1195"/>
              <a:gd name="T74" fmla="*/ 934 w 2033"/>
              <a:gd name="T75" fmla="*/ 962 h 1195"/>
              <a:gd name="T76" fmla="*/ 1040 w 2033"/>
              <a:gd name="T77" fmla="*/ 1016 h 1195"/>
              <a:gd name="T78" fmla="*/ 928 w 2033"/>
              <a:gd name="T79" fmla="*/ 1041 h 1195"/>
              <a:gd name="T80" fmla="*/ 880 w 2033"/>
              <a:gd name="T81" fmla="*/ 1156 h 1195"/>
              <a:gd name="T82" fmla="*/ 783 w 2033"/>
              <a:gd name="T83" fmla="*/ 1113 h 1195"/>
              <a:gd name="T84" fmla="*/ 678 w 2033"/>
              <a:gd name="T85" fmla="*/ 1041 h 1195"/>
              <a:gd name="T86" fmla="*/ 556 w 2033"/>
              <a:gd name="T87" fmla="*/ 990 h 1195"/>
              <a:gd name="T88" fmla="*/ 422 w 2033"/>
              <a:gd name="T89" fmla="*/ 988 h 1195"/>
              <a:gd name="T90" fmla="*/ 413 w 2033"/>
              <a:gd name="T91" fmla="*/ 948 h 1195"/>
              <a:gd name="T92" fmla="*/ 356 w 2033"/>
              <a:gd name="T93" fmla="*/ 1011 h 1195"/>
              <a:gd name="T94" fmla="*/ 300 w 2033"/>
              <a:gd name="T95" fmla="*/ 1078 h 1195"/>
              <a:gd name="T96" fmla="*/ 337 w 2033"/>
              <a:gd name="T97" fmla="*/ 1127 h 1195"/>
              <a:gd name="T98" fmla="*/ 301 w 2033"/>
              <a:gd name="T99" fmla="*/ 1140 h 1195"/>
              <a:gd name="T100" fmla="*/ 225 w 2033"/>
              <a:gd name="T101" fmla="*/ 1114 h 1195"/>
              <a:gd name="T102" fmla="*/ 210 w 2033"/>
              <a:gd name="T103" fmla="*/ 1169 h 1195"/>
              <a:gd name="T104" fmla="*/ 67 w 2033"/>
              <a:gd name="T105" fmla="*/ 1179 h 1195"/>
              <a:gd name="T106" fmla="*/ 175 w 2033"/>
              <a:gd name="T107" fmla="*/ 1169 h 1195"/>
              <a:gd name="T108" fmla="*/ 74 w 2033"/>
              <a:gd name="T109" fmla="*/ 1152 h 1195"/>
              <a:gd name="T110" fmla="*/ 114 w 2033"/>
              <a:gd name="T111" fmla="*/ 1113 h 1195"/>
              <a:gd name="T112" fmla="*/ 677 w 2033"/>
              <a:gd name="T113" fmla="*/ 862 h 1195"/>
              <a:gd name="T114" fmla="*/ 715 w 2033"/>
              <a:gd name="T115" fmla="*/ 852 h 1195"/>
              <a:gd name="T116" fmla="*/ 710 w 2033"/>
              <a:gd name="T117" fmla="*/ 817 h 1195"/>
              <a:gd name="T118" fmla="*/ 701 w 2033"/>
              <a:gd name="T119" fmla="*/ 959 h 1195"/>
              <a:gd name="T120" fmla="*/ 758 w 2033"/>
              <a:gd name="T121" fmla="*/ 1011 h 1195"/>
              <a:gd name="T122" fmla="*/ 766 w 2033"/>
              <a:gd name="T123" fmla="*/ 972 h 1195"/>
              <a:gd name="T124" fmla="*/ 723 w 2033"/>
              <a:gd name="T125" fmla="*/ 848 h 1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195">
                <a:moveTo>
                  <a:pt x="700" y="853"/>
                </a:moveTo>
                <a:lnTo>
                  <a:pt x="705" y="852"/>
                </a:lnTo>
                <a:lnTo>
                  <a:pt x="710" y="852"/>
                </a:lnTo>
                <a:lnTo>
                  <a:pt x="710" y="854"/>
                </a:lnTo>
                <a:lnTo>
                  <a:pt x="710" y="857"/>
                </a:lnTo>
                <a:lnTo>
                  <a:pt x="710" y="858"/>
                </a:lnTo>
                <a:lnTo>
                  <a:pt x="710" y="860"/>
                </a:lnTo>
                <a:lnTo>
                  <a:pt x="705" y="860"/>
                </a:lnTo>
                <a:lnTo>
                  <a:pt x="701" y="860"/>
                </a:lnTo>
                <a:lnTo>
                  <a:pt x="701" y="859"/>
                </a:lnTo>
                <a:lnTo>
                  <a:pt x="700" y="855"/>
                </a:lnTo>
                <a:lnTo>
                  <a:pt x="700" y="854"/>
                </a:lnTo>
                <a:lnTo>
                  <a:pt x="700" y="853"/>
                </a:lnTo>
                <a:close/>
                <a:moveTo>
                  <a:pt x="0" y="1144"/>
                </a:moveTo>
                <a:lnTo>
                  <a:pt x="0" y="1143"/>
                </a:lnTo>
                <a:lnTo>
                  <a:pt x="0" y="1134"/>
                </a:lnTo>
                <a:lnTo>
                  <a:pt x="0" y="1133"/>
                </a:lnTo>
                <a:lnTo>
                  <a:pt x="0" y="1127"/>
                </a:lnTo>
                <a:lnTo>
                  <a:pt x="0" y="1124"/>
                </a:lnTo>
                <a:lnTo>
                  <a:pt x="0" y="1122"/>
                </a:lnTo>
                <a:lnTo>
                  <a:pt x="0" y="1116"/>
                </a:lnTo>
                <a:lnTo>
                  <a:pt x="0" y="1115"/>
                </a:lnTo>
                <a:lnTo>
                  <a:pt x="0" y="1113"/>
                </a:lnTo>
                <a:lnTo>
                  <a:pt x="1" y="1113"/>
                </a:lnTo>
                <a:lnTo>
                  <a:pt x="33" y="1113"/>
                </a:lnTo>
                <a:lnTo>
                  <a:pt x="36" y="1112"/>
                </a:lnTo>
                <a:lnTo>
                  <a:pt x="37" y="1112"/>
                </a:lnTo>
                <a:lnTo>
                  <a:pt x="38" y="1112"/>
                </a:lnTo>
                <a:lnTo>
                  <a:pt x="44" y="1112"/>
                </a:lnTo>
                <a:lnTo>
                  <a:pt x="45" y="1113"/>
                </a:lnTo>
                <a:lnTo>
                  <a:pt x="51" y="1113"/>
                </a:lnTo>
                <a:lnTo>
                  <a:pt x="57" y="1113"/>
                </a:lnTo>
                <a:lnTo>
                  <a:pt x="67" y="1113"/>
                </a:lnTo>
                <a:lnTo>
                  <a:pt x="73" y="1113"/>
                </a:lnTo>
                <a:lnTo>
                  <a:pt x="75" y="1113"/>
                </a:lnTo>
                <a:lnTo>
                  <a:pt x="75" y="1112"/>
                </a:lnTo>
                <a:lnTo>
                  <a:pt x="75" y="1111"/>
                </a:lnTo>
                <a:lnTo>
                  <a:pt x="75" y="1106"/>
                </a:lnTo>
                <a:lnTo>
                  <a:pt x="75" y="1103"/>
                </a:lnTo>
                <a:lnTo>
                  <a:pt x="75" y="1099"/>
                </a:lnTo>
                <a:lnTo>
                  <a:pt x="75" y="1098"/>
                </a:lnTo>
                <a:lnTo>
                  <a:pt x="79" y="1098"/>
                </a:lnTo>
                <a:lnTo>
                  <a:pt x="83" y="1098"/>
                </a:lnTo>
                <a:lnTo>
                  <a:pt x="85" y="1098"/>
                </a:lnTo>
                <a:lnTo>
                  <a:pt x="86" y="1098"/>
                </a:lnTo>
                <a:lnTo>
                  <a:pt x="87" y="1098"/>
                </a:lnTo>
                <a:lnTo>
                  <a:pt x="88" y="1098"/>
                </a:lnTo>
                <a:lnTo>
                  <a:pt x="89" y="1098"/>
                </a:lnTo>
                <a:lnTo>
                  <a:pt x="90" y="1098"/>
                </a:lnTo>
                <a:lnTo>
                  <a:pt x="92" y="1098"/>
                </a:lnTo>
                <a:lnTo>
                  <a:pt x="93" y="1098"/>
                </a:lnTo>
                <a:lnTo>
                  <a:pt x="94" y="1098"/>
                </a:lnTo>
                <a:lnTo>
                  <a:pt x="96" y="1098"/>
                </a:lnTo>
                <a:lnTo>
                  <a:pt x="97" y="1098"/>
                </a:lnTo>
                <a:lnTo>
                  <a:pt x="100" y="1098"/>
                </a:lnTo>
                <a:lnTo>
                  <a:pt x="101" y="1098"/>
                </a:lnTo>
                <a:lnTo>
                  <a:pt x="102" y="1098"/>
                </a:lnTo>
                <a:lnTo>
                  <a:pt x="104" y="1098"/>
                </a:lnTo>
                <a:lnTo>
                  <a:pt x="110" y="1098"/>
                </a:lnTo>
                <a:lnTo>
                  <a:pt x="112" y="1098"/>
                </a:lnTo>
                <a:lnTo>
                  <a:pt x="113" y="1098"/>
                </a:lnTo>
                <a:lnTo>
                  <a:pt x="113" y="1099"/>
                </a:lnTo>
                <a:lnTo>
                  <a:pt x="113" y="1103"/>
                </a:lnTo>
                <a:lnTo>
                  <a:pt x="112" y="1104"/>
                </a:lnTo>
                <a:lnTo>
                  <a:pt x="112" y="1105"/>
                </a:lnTo>
                <a:lnTo>
                  <a:pt x="113" y="1105"/>
                </a:lnTo>
                <a:lnTo>
                  <a:pt x="113" y="1108"/>
                </a:lnTo>
                <a:lnTo>
                  <a:pt x="114" y="1108"/>
                </a:lnTo>
                <a:lnTo>
                  <a:pt x="116" y="1108"/>
                </a:lnTo>
                <a:lnTo>
                  <a:pt x="117" y="1108"/>
                </a:lnTo>
                <a:lnTo>
                  <a:pt x="117" y="1108"/>
                </a:lnTo>
                <a:lnTo>
                  <a:pt x="118" y="1106"/>
                </a:lnTo>
                <a:lnTo>
                  <a:pt x="119" y="1106"/>
                </a:lnTo>
                <a:lnTo>
                  <a:pt x="120" y="1106"/>
                </a:lnTo>
                <a:lnTo>
                  <a:pt x="121" y="1105"/>
                </a:lnTo>
                <a:lnTo>
                  <a:pt x="122" y="1105"/>
                </a:lnTo>
                <a:lnTo>
                  <a:pt x="123" y="1105"/>
                </a:lnTo>
                <a:lnTo>
                  <a:pt x="126" y="1106"/>
                </a:lnTo>
                <a:lnTo>
                  <a:pt x="129" y="1107"/>
                </a:lnTo>
                <a:lnTo>
                  <a:pt x="130" y="1107"/>
                </a:lnTo>
                <a:lnTo>
                  <a:pt x="131" y="1107"/>
                </a:lnTo>
                <a:lnTo>
                  <a:pt x="133" y="1107"/>
                </a:lnTo>
                <a:lnTo>
                  <a:pt x="135" y="1106"/>
                </a:lnTo>
                <a:lnTo>
                  <a:pt x="136" y="1106"/>
                </a:lnTo>
                <a:lnTo>
                  <a:pt x="138" y="1106"/>
                </a:lnTo>
                <a:lnTo>
                  <a:pt x="140" y="1106"/>
                </a:lnTo>
                <a:lnTo>
                  <a:pt x="142" y="1105"/>
                </a:lnTo>
                <a:lnTo>
                  <a:pt x="144" y="1106"/>
                </a:lnTo>
                <a:lnTo>
                  <a:pt x="145" y="1106"/>
                </a:lnTo>
                <a:lnTo>
                  <a:pt x="146" y="1106"/>
                </a:lnTo>
                <a:lnTo>
                  <a:pt x="146" y="1098"/>
                </a:lnTo>
                <a:lnTo>
                  <a:pt x="143" y="1098"/>
                </a:lnTo>
                <a:lnTo>
                  <a:pt x="141" y="1098"/>
                </a:lnTo>
                <a:lnTo>
                  <a:pt x="140" y="1098"/>
                </a:lnTo>
                <a:lnTo>
                  <a:pt x="134" y="1098"/>
                </a:lnTo>
                <a:lnTo>
                  <a:pt x="132" y="1098"/>
                </a:lnTo>
                <a:lnTo>
                  <a:pt x="132" y="1097"/>
                </a:lnTo>
                <a:lnTo>
                  <a:pt x="132" y="1096"/>
                </a:lnTo>
                <a:lnTo>
                  <a:pt x="132" y="1095"/>
                </a:lnTo>
                <a:lnTo>
                  <a:pt x="132" y="1094"/>
                </a:lnTo>
                <a:lnTo>
                  <a:pt x="133" y="1093"/>
                </a:lnTo>
                <a:lnTo>
                  <a:pt x="135" y="1090"/>
                </a:lnTo>
                <a:lnTo>
                  <a:pt x="135" y="1089"/>
                </a:lnTo>
                <a:lnTo>
                  <a:pt x="135" y="1088"/>
                </a:lnTo>
                <a:lnTo>
                  <a:pt x="136" y="1088"/>
                </a:lnTo>
                <a:lnTo>
                  <a:pt x="136" y="1087"/>
                </a:lnTo>
                <a:lnTo>
                  <a:pt x="136" y="1086"/>
                </a:lnTo>
                <a:lnTo>
                  <a:pt x="136" y="1085"/>
                </a:lnTo>
                <a:lnTo>
                  <a:pt x="136" y="1084"/>
                </a:lnTo>
                <a:lnTo>
                  <a:pt x="138" y="1082"/>
                </a:lnTo>
                <a:lnTo>
                  <a:pt x="140" y="1079"/>
                </a:lnTo>
                <a:lnTo>
                  <a:pt x="141" y="1078"/>
                </a:lnTo>
                <a:lnTo>
                  <a:pt x="141" y="1077"/>
                </a:lnTo>
                <a:lnTo>
                  <a:pt x="141" y="1077"/>
                </a:lnTo>
                <a:lnTo>
                  <a:pt x="141" y="1076"/>
                </a:lnTo>
                <a:lnTo>
                  <a:pt x="142" y="1075"/>
                </a:lnTo>
                <a:lnTo>
                  <a:pt x="143" y="1075"/>
                </a:lnTo>
                <a:lnTo>
                  <a:pt x="143" y="1074"/>
                </a:lnTo>
                <a:lnTo>
                  <a:pt x="144" y="1074"/>
                </a:lnTo>
                <a:lnTo>
                  <a:pt x="146" y="1073"/>
                </a:lnTo>
                <a:lnTo>
                  <a:pt x="147" y="1073"/>
                </a:lnTo>
                <a:lnTo>
                  <a:pt x="149" y="1072"/>
                </a:lnTo>
                <a:lnTo>
                  <a:pt x="150" y="1071"/>
                </a:lnTo>
                <a:lnTo>
                  <a:pt x="151" y="1070"/>
                </a:lnTo>
                <a:lnTo>
                  <a:pt x="151" y="1069"/>
                </a:lnTo>
                <a:lnTo>
                  <a:pt x="151" y="1068"/>
                </a:lnTo>
                <a:lnTo>
                  <a:pt x="164" y="1068"/>
                </a:lnTo>
                <a:lnTo>
                  <a:pt x="186" y="1068"/>
                </a:lnTo>
                <a:lnTo>
                  <a:pt x="186" y="1067"/>
                </a:lnTo>
                <a:lnTo>
                  <a:pt x="186" y="1067"/>
                </a:lnTo>
                <a:lnTo>
                  <a:pt x="186" y="1055"/>
                </a:lnTo>
                <a:lnTo>
                  <a:pt x="187" y="1055"/>
                </a:lnTo>
                <a:lnTo>
                  <a:pt x="189" y="1055"/>
                </a:lnTo>
                <a:lnTo>
                  <a:pt x="196" y="1054"/>
                </a:lnTo>
                <a:lnTo>
                  <a:pt x="207" y="1054"/>
                </a:lnTo>
                <a:lnTo>
                  <a:pt x="211" y="1054"/>
                </a:lnTo>
                <a:lnTo>
                  <a:pt x="211" y="1048"/>
                </a:lnTo>
                <a:lnTo>
                  <a:pt x="216" y="1048"/>
                </a:lnTo>
                <a:lnTo>
                  <a:pt x="224" y="1048"/>
                </a:lnTo>
                <a:lnTo>
                  <a:pt x="225" y="1048"/>
                </a:lnTo>
                <a:lnTo>
                  <a:pt x="224" y="1047"/>
                </a:lnTo>
                <a:lnTo>
                  <a:pt x="224" y="1046"/>
                </a:lnTo>
                <a:lnTo>
                  <a:pt x="223" y="1046"/>
                </a:lnTo>
                <a:lnTo>
                  <a:pt x="222" y="1046"/>
                </a:lnTo>
                <a:lnTo>
                  <a:pt x="221" y="1046"/>
                </a:lnTo>
                <a:lnTo>
                  <a:pt x="220" y="1045"/>
                </a:lnTo>
                <a:lnTo>
                  <a:pt x="219" y="1045"/>
                </a:lnTo>
                <a:lnTo>
                  <a:pt x="210" y="1045"/>
                </a:lnTo>
                <a:lnTo>
                  <a:pt x="210" y="1044"/>
                </a:lnTo>
                <a:lnTo>
                  <a:pt x="210" y="1041"/>
                </a:lnTo>
                <a:lnTo>
                  <a:pt x="207" y="1041"/>
                </a:lnTo>
                <a:lnTo>
                  <a:pt x="206" y="1047"/>
                </a:lnTo>
                <a:lnTo>
                  <a:pt x="206" y="1048"/>
                </a:lnTo>
                <a:lnTo>
                  <a:pt x="203" y="1048"/>
                </a:lnTo>
                <a:lnTo>
                  <a:pt x="196" y="1048"/>
                </a:lnTo>
                <a:lnTo>
                  <a:pt x="190" y="1048"/>
                </a:lnTo>
                <a:lnTo>
                  <a:pt x="190" y="1047"/>
                </a:lnTo>
                <a:lnTo>
                  <a:pt x="189" y="1047"/>
                </a:lnTo>
                <a:lnTo>
                  <a:pt x="189" y="1048"/>
                </a:lnTo>
                <a:lnTo>
                  <a:pt x="189" y="1052"/>
                </a:lnTo>
                <a:lnTo>
                  <a:pt x="183" y="1052"/>
                </a:lnTo>
                <a:lnTo>
                  <a:pt x="183" y="1054"/>
                </a:lnTo>
                <a:lnTo>
                  <a:pt x="183" y="1055"/>
                </a:lnTo>
                <a:lnTo>
                  <a:pt x="155" y="1055"/>
                </a:lnTo>
                <a:lnTo>
                  <a:pt x="155" y="1054"/>
                </a:lnTo>
                <a:lnTo>
                  <a:pt x="155" y="1053"/>
                </a:lnTo>
                <a:lnTo>
                  <a:pt x="158" y="1053"/>
                </a:lnTo>
                <a:lnTo>
                  <a:pt x="159" y="1053"/>
                </a:lnTo>
                <a:lnTo>
                  <a:pt x="160" y="1053"/>
                </a:lnTo>
                <a:lnTo>
                  <a:pt x="160" y="1052"/>
                </a:lnTo>
                <a:lnTo>
                  <a:pt x="160" y="1051"/>
                </a:lnTo>
                <a:lnTo>
                  <a:pt x="161" y="1050"/>
                </a:lnTo>
                <a:lnTo>
                  <a:pt x="163" y="1048"/>
                </a:lnTo>
                <a:lnTo>
                  <a:pt x="163" y="1047"/>
                </a:lnTo>
                <a:lnTo>
                  <a:pt x="164" y="1046"/>
                </a:lnTo>
                <a:lnTo>
                  <a:pt x="166" y="1044"/>
                </a:lnTo>
                <a:lnTo>
                  <a:pt x="166" y="1043"/>
                </a:lnTo>
                <a:lnTo>
                  <a:pt x="166" y="1043"/>
                </a:lnTo>
                <a:lnTo>
                  <a:pt x="169" y="1043"/>
                </a:lnTo>
                <a:lnTo>
                  <a:pt x="169" y="1041"/>
                </a:lnTo>
                <a:lnTo>
                  <a:pt x="169" y="1040"/>
                </a:lnTo>
                <a:lnTo>
                  <a:pt x="170" y="1040"/>
                </a:lnTo>
                <a:lnTo>
                  <a:pt x="170" y="1039"/>
                </a:lnTo>
                <a:lnTo>
                  <a:pt x="170" y="1037"/>
                </a:lnTo>
                <a:lnTo>
                  <a:pt x="170" y="1025"/>
                </a:lnTo>
                <a:lnTo>
                  <a:pt x="165" y="1025"/>
                </a:lnTo>
                <a:lnTo>
                  <a:pt x="161" y="1025"/>
                </a:lnTo>
                <a:lnTo>
                  <a:pt x="158" y="1025"/>
                </a:lnTo>
                <a:lnTo>
                  <a:pt x="158" y="1024"/>
                </a:lnTo>
                <a:lnTo>
                  <a:pt x="158" y="1023"/>
                </a:lnTo>
                <a:lnTo>
                  <a:pt x="158" y="1021"/>
                </a:lnTo>
                <a:lnTo>
                  <a:pt x="159" y="1021"/>
                </a:lnTo>
                <a:lnTo>
                  <a:pt x="159" y="1017"/>
                </a:lnTo>
                <a:lnTo>
                  <a:pt x="153" y="1015"/>
                </a:lnTo>
                <a:lnTo>
                  <a:pt x="151" y="1015"/>
                </a:lnTo>
                <a:lnTo>
                  <a:pt x="151" y="1013"/>
                </a:lnTo>
                <a:lnTo>
                  <a:pt x="141" y="1014"/>
                </a:lnTo>
                <a:lnTo>
                  <a:pt x="137" y="1015"/>
                </a:lnTo>
                <a:lnTo>
                  <a:pt x="134" y="1016"/>
                </a:lnTo>
                <a:lnTo>
                  <a:pt x="132" y="1016"/>
                </a:lnTo>
                <a:lnTo>
                  <a:pt x="132" y="1015"/>
                </a:lnTo>
                <a:lnTo>
                  <a:pt x="132" y="1013"/>
                </a:lnTo>
                <a:lnTo>
                  <a:pt x="129" y="1012"/>
                </a:lnTo>
                <a:lnTo>
                  <a:pt x="127" y="1010"/>
                </a:lnTo>
                <a:lnTo>
                  <a:pt x="126" y="1009"/>
                </a:lnTo>
                <a:lnTo>
                  <a:pt x="124" y="1007"/>
                </a:lnTo>
                <a:lnTo>
                  <a:pt x="124" y="1007"/>
                </a:lnTo>
                <a:lnTo>
                  <a:pt x="122" y="1005"/>
                </a:lnTo>
                <a:lnTo>
                  <a:pt x="120" y="1005"/>
                </a:lnTo>
                <a:lnTo>
                  <a:pt x="114" y="1005"/>
                </a:lnTo>
                <a:lnTo>
                  <a:pt x="113" y="1005"/>
                </a:lnTo>
                <a:lnTo>
                  <a:pt x="113" y="1001"/>
                </a:lnTo>
                <a:lnTo>
                  <a:pt x="113" y="993"/>
                </a:lnTo>
                <a:lnTo>
                  <a:pt x="113" y="991"/>
                </a:lnTo>
                <a:lnTo>
                  <a:pt x="113" y="983"/>
                </a:lnTo>
                <a:lnTo>
                  <a:pt x="113" y="981"/>
                </a:lnTo>
                <a:lnTo>
                  <a:pt x="113" y="979"/>
                </a:lnTo>
                <a:lnTo>
                  <a:pt x="114" y="977"/>
                </a:lnTo>
                <a:lnTo>
                  <a:pt x="114" y="974"/>
                </a:lnTo>
                <a:lnTo>
                  <a:pt x="114" y="972"/>
                </a:lnTo>
                <a:lnTo>
                  <a:pt x="115" y="973"/>
                </a:lnTo>
                <a:lnTo>
                  <a:pt x="116" y="973"/>
                </a:lnTo>
                <a:lnTo>
                  <a:pt x="117" y="973"/>
                </a:lnTo>
                <a:lnTo>
                  <a:pt x="118" y="974"/>
                </a:lnTo>
                <a:lnTo>
                  <a:pt x="119" y="974"/>
                </a:lnTo>
                <a:lnTo>
                  <a:pt x="120" y="974"/>
                </a:lnTo>
                <a:lnTo>
                  <a:pt x="122" y="974"/>
                </a:lnTo>
                <a:lnTo>
                  <a:pt x="122" y="976"/>
                </a:lnTo>
                <a:lnTo>
                  <a:pt x="125" y="976"/>
                </a:lnTo>
                <a:lnTo>
                  <a:pt x="127" y="976"/>
                </a:lnTo>
                <a:lnTo>
                  <a:pt x="129" y="976"/>
                </a:lnTo>
                <a:lnTo>
                  <a:pt x="132" y="977"/>
                </a:lnTo>
                <a:lnTo>
                  <a:pt x="132" y="975"/>
                </a:lnTo>
                <a:lnTo>
                  <a:pt x="135" y="976"/>
                </a:lnTo>
                <a:lnTo>
                  <a:pt x="135" y="973"/>
                </a:lnTo>
                <a:lnTo>
                  <a:pt x="138" y="973"/>
                </a:lnTo>
                <a:lnTo>
                  <a:pt x="140" y="971"/>
                </a:lnTo>
                <a:lnTo>
                  <a:pt x="141" y="972"/>
                </a:lnTo>
                <a:lnTo>
                  <a:pt x="146" y="974"/>
                </a:lnTo>
                <a:lnTo>
                  <a:pt x="147" y="974"/>
                </a:lnTo>
                <a:lnTo>
                  <a:pt x="148" y="974"/>
                </a:lnTo>
                <a:lnTo>
                  <a:pt x="149" y="975"/>
                </a:lnTo>
                <a:lnTo>
                  <a:pt x="150" y="976"/>
                </a:lnTo>
                <a:lnTo>
                  <a:pt x="151" y="976"/>
                </a:lnTo>
                <a:lnTo>
                  <a:pt x="151" y="982"/>
                </a:lnTo>
                <a:lnTo>
                  <a:pt x="153" y="982"/>
                </a:lnTo>
                <a:lnTo>
                  <a:pt x="153" y="982"/>
                </a:lnTo>
                <a:lnTo>
                  <a:pt x="155" y="982"/>
                </a:lnTo>
                <a:lnTo>
                  <a:pt x="163" y="982"/>
                </a:lnTo>
                <a:lnTo>
                  <a:pt x="165" y="982"/>
                </a:lnTo>
                <a:lnTo>
                  <a:pt x="165" y="982"/>
                </a:lnTo>
                <a:lnTo>
                  <a:pt x="169" y="982"/>
                </a:lnTo>
                <a:lnTo>
                  <a:pt x="170" y="982"/>
                </a:lnTo>
                <a:lnTo>
                  <a:pt x="172" y="982"/>
                </a:lnTo>
                <a:lnTo>
                  <a:pt x="173" y="982"/>
                </a:lnTo>
                <a:lnTo>
                  <a:pt x="174" y="982"/>
                </a:lnTo>
                <a:lnTo>
                  <a:pt x="175" y="982"/>
                </a:lnTo>
                <a:lnTo>
                  <a:pt x="176" y="982"/>
                </a:lnTo>
                <a:lnTo>
                  <a:pt x="177" y="982"/>
                </a:lnTo>
                <a:lnTo>
                  <a:pt x="178" y="982"/>
                </a:lnTo>
                <a:lnTo>
                  <a:pt x="179" y="982"/>
                </a:lnTo>
                <a:lnTo>
                  <a:pt x="182" y="982"/>
                </a:lnTo>
                <a:lnTo>
                  <a:pt x="183" y="982"/>
                </a:lnTo>
                <a:lnTo>
                  <a:pt x="184" y="982"/>
                </a:lnTo>
                <a:lnTo>
                  <a:pt x="186" y="982"/>
                </a:lnTo>
                <a:lnTo>
                  <a:pt x="187" y="982"/>
                </a:lnTo>
                <a:lnTo>
                  <a:pt x="189" y="982"/>
                </a:lnTo>
                <a:lnTo>
                  <a:pt x="194" y="982"/>
                </a:lnTo>
                <a:lnTo>
                  <a:pt x="195" y="982"/>
                </a:lnTo>
                <a:lnTo>
                  <a:pt x="196" y="982"/>
                </a:lnTo>
                <a:lnTo>
                  <a:pt x="198" y="982"/>
                </a:lnTo>
                <a:lnTo>
                  <a:pt x="199" y="982"/>
                </a:lnTo>
                <a:lnTo>
                  <a:pt x="200" y="982"/>
                </a:lnTo>
                <a:lnTo>
                  <a:pt x="201" y="982"/>
                </a:lnTo>
                <a:lnTo>
                  <a:pt x="202" y="982"/>
                </a:lnTo>
                <a:lnTo>
                  <a:pt x="203" y="982"/>
                </a:lnTo>
                <a:lnTo>
                  <a:pt x="206" y="982"/>
                </a:lnTo>
                <a:lnTo>
                  <a:pt x="207" y="982"/>
                </a:lnTo>
                <a:lnTo>
                  <a:pt x="208" y="982"/>
                </a:lnTo>
                <a:lnTo>
                  <a:pt x="210" y="982"/>
                </a:lnTo>
                <a:lnTo>
                  <a:pt x="211" y="982"/>
                </a:lnTo>
                <a:lnTo>
                  <a:pt x="212" y="982"/>
                </a:lnTo>
                <a:lnTo>
                  <a:pt x="214" y="982"/>
                </a:lnTo>
                <a:lnTo>
                  <a:pt x="215" y="982"/>
                </a:lnTo>
                <a:lnTo>
                  <a:pt x="216" y="982"/>
                </a:lnTo>
                <a:lnTo>
                  <a:pt x="218" y="982"/>
                </a:lnTo>
                <a:lnTo>
                  <a:pt x="219" y="982"/>
                </a:lnTo>
                <a:lnTo>
                  <a:pt x="220" y="982"/>
                </a:lnTo>
                <a:lnTo>
                  <a:pt x="223" y="982"/>
                </a:lnTo>
                <a:lnTo>
                  <a:pt x="224" y="982"/>
                </a:lnTo>
                <a:lnTo>
                  <a:pt x="225" y="982"/>
                </a:lnTo>
                <a:lnTo>
                  <a:pt x="225" y="979"/>
                </a:lnTo>
                <a:lnTo>
                  <a:pt x="225" y="977"/>
                </a:lnTo>
                <a:lnTo>
                  <a:pt x="225" y="969"/>
                </a:lnTo>
                <a:lnTo>
                  <a:pt x="225" y="966"/>
                </a:lnTo>
                <a:lnTo>
                  <a:pt x="225" y="965"/>
                </a:lnTo>
                <a:lnTo>
                  <a:pt x="225" y="964"/>
                </a:lnTo>
                <a:lnTo>
                  <a:pt x="225" y="960"/>
                </a:lnTo>
                <a:lnTo>
                  <a:pt x="225" y="959"/>
                </a:lnTo>
                <a:lnTo>
                  <a:pt x="225" y="958"/>
                </a:lnTo>
                <a:lnTo>
                  <a:pt x="225" y="957"/>
                </a:lnTo>
                <a:lnTo>
                  <a:pt x="225" y="956"/>
                </a:lnTo>
                <a:lnTo>
                  <a:pt x="225" y="954"/>
                </a:lnTo>
                <a:lnTo>
                  <a:pt x="225" y="953"/>
                </a:lnTo>
                <a:lnTo>
                  <a:pt x="210" y="953"/>
                </a:lnTo>
                <a:lnTo>
                  <a:pt x="204" y="953"/>
                </a:lnTo>
                <a:lnTo>
                  <a:pt x="190" y="953"/>
                </a:lnTo>
                <a:lnTo>
                  <a:pt x="189" y="953"/>
                </a:lnTo>
                <a:lnTo>
                  <a:pt x="189" y="949"/>
                </a:lnTo>
                <a:lnTo>
                  <a:pt x="189" y="936"/>
                </a:lnTo>
                <a:lnTo>
                  <a:pt x="190" y="938"/>
                </a:lnTo>
                <a:lnTo>
                  <a:pt x="193" y="940"/>
                </a:lnTo>
                <a:lnTo>
                  <a:pt x="195" y="941"/>
                </a:lnTo>
                <a:lnTo>
                  <a:pt x="198" y="941"/>
                </a:lnTo>
                <a:lnTo>
                  <a:pt x="201" y="940"/>
                </a:lnTo>
                <a:lnTo>
                  <a:pt x="201" y="940"/>
                </a:lnTo>
                <a:lnTo>
                  <a:pt x="205" y="939"/>
                </a:lnTo>
                <a:lnTo>
                  <a:pt x="208" y="938"/>
                </a:lnTo>
                <a:lnTo>
                  <a:pt x="208" y="937"/>
                </a:lnTo>
                <a:lnTo>
                  <a:pt x="208" y="931"/>
                </a:lnTo>
                <a:lnTo>
                  <a:pt x="208" y="924"/>
                </a:lnTo>
                <a:lnTo>
                  <a:pt x="210" y="924"/>
                </a:lnTo>
                <a:lnTo>
                  <a:pt x="213" y="924"/>
                </a:lnTo>
                <a:lnTo>
                  <a:pt x="216" y="924"/>
                </a:lnTo>
                <a:lnTo>
                  <a:pt x="225" y="924"/>
                </a:lnTo>
                <a:lnTo>
                  <a:pt x="225" y="923"/>
                </a:lnTo>
                <a:lnTo>
                  <a:pt x="225" y="920"/>
                </a:lnTo>
                <a:lnTo>
                  <a:pt x="225" y="919"/>
                </a:lnTo>
                <a:lnTo>
                  <a:pt x="225" y="916"/>
                </a:lnTo>
                <a:lnTo>
                  <a:pt x="225" y="911"/>
                </a:lnTo>
                <a:lnTo>
                  <a:pt x="225" y="911"/>
                </a:lnTo>
                <a:lnTo>
                  <a:pt x="225" y="910"/>
                </a:lnTo>
                <a:lnTo>
                  <a:pt x="225" y="908"/>
                </a:lnTo>
                <a:lnTo>
                  <a:pt x="225" y="906"/>
                </a:lnTo>
                <a:lnTo>
                  <a:pt x="225" y="904"/>
                </a:lnTo>
                <a:lnTo>
                  <a:pt x="225" y="903"/>
                </a:lnTo>
                <a:lnTo>
                  <a:pt x="225" y="902"/>
                </a:lnTo>
                <a:lnTo>
                  <a:pt x="225" y="901"/>
                </a:lnTo>
                <a:lnTo>
                  <a:pt x="225" y="897"/>
                </a:lnTo>
                <a:lnTo>
                  <a:pt x="225" y="895"/>
                </a:lnTo>
                <a:lnTo>
                  <a:pt x="225" y="894"/>
                </a:lnTo>
                <a:lnTo>
                  <a:pt x="225" y="889"/>
                </a:lnTo>
                <a:lnTo>
                  <a:pt x="225" y="888"/>
                </a:lnTo>
                <a:lnTo>
                  <a:pt x="225" y="887"/>
                </a:lnTo>
                <a:lnTo>
                  <a:pt x="225" y="885"/>
                </a:lnTo>
                <a:lnTo>
                  <a:pt x="225" y="884"/>
                </a:lnTo>
                <a:lnTo>
                  <a:pt x="225" y="883"/>
                </a:lnTo>
                <a:lnTo>
                  <a:pt x="225" y="882"/>
                </a:lnTo>
                <a:lnTo>
                  <a:pt x="225" y="881"/>
                </a:lnTo>
                <a:lnTo>
                  <a:pt x="225" y="879"/>
                </a:lnTo>
                <a:lnTo>
                  <a:pt x="225" y="875"/>
                </a:lnTo>
                <a:lnTo>
                  <a:pt x="225" y="874"/>
                </a:lnTo>
                <a:lnTo>
                  <a:pt x="225" y="872"/>
                </a:lnTo>
                <a:lnTo>
                  <a:pt x="225" y="868"/>
                </a:lnTo>
                <a:lnTo>
                  <a:pt x="225" y="866"/>
                </a:lnTo>
                <a:lnTo>
                  <a:pt x="225" y="863"/>
                </a:lnTo>
                <a:lnTo>
                  <a:pt x="225" y="857"/>
                </a:lnTo>
                <a:lnTo>
                  <a:pt x="225" y="854"/>
                </a:lnTo>
                <a:lnTo>
                  <a:pt x="225" y="851"/>
                </a:lnTo>
                <a:lnTo>
                  <a:pt x="225" y="845"/>
                </a:lnTo>
                <a:lnTo>
                  <a:pt x="225" y="843"/>
                </a:lnTo>
                <a:lnTo>
                  <a:pt x="225" y="841"/>
                </a:lnTo>
                <a:lnTo>
                  <a:pt x="225" y="840"/>
                </a:lnTo>
                <a:lnTo>
                  <a:pt x="225" y="838"/>
                </a:lnTo>
                <a:lnTo>
                  <a:pt x="225" y="836"/>
                </a:lnTo>
                <a:lnTo>
                  <a:pt x="225" y="834"/>
                </a:lnTo>
                <a:lnTo>
                  <a:pt x="225" y="830"/>
                </a:lnTo>
                <a:lnTo>
                  <a:pt x="225" y="829"/>
                </a:lnTo>
                <a:lnTo>
                  <a:pt x="225" y="826"/>
                </a:lnTo>
                <a:lnTo>
                  <a:pt x="225" y="826"/>
                </a:lnTo>
                <a:lnTo>
                  <a:pt x="225" y="824"/>
                </a:lnTo>
                <a:lnTo>
                  <a:pt x="225" y="823"/>
                </a:lnTo>
                <a:lnTo>
                  <a:pt x="225" y="822"/>
                </a:lnTo>
                <a:lnTo>
                  <a:pt x="225" y="820"/>
                </a:lnTo>
                <a:lnTo>
                  <a:pt x="225" y="819"/>
                </a:lnTo>
                <a:lnTo>
                  <a:pt x="225" y="818"/>
                </a:lnTo>
                <a:lnTo>
                  <a:pt x="225" y="816"/>
                </a:lnTo>
                <a:lnTo>
                  <a:pt x="225" y="815"/>
                </a:lnTo>
                <a:lnTo>
                  <a:pt x="225" y="814"/>
                </a:lnTo>
                <a:lnTo>
                  <a:pt x="225" y="813"/>
                </a:lnTo>
                <a:lnTo>
                  <a:pt x="225" y="808"/>
                </a:lnTo>
                <a:lnTo>
                  <a:pt x="225" y="806"/>
                </a:lnTo>
                <a:lnTo>
                  <a:pt x="225" y="801"/>
                </a:lnTo>
                <a:lnTo>
                  <a:pt x="225" y="794"/>
                </a:lnTo>
                <a:lnTo>
                  <a:pt x="225" y="788"/>
                </a:lnTo>
                <a:lnTo>
                  <a:pt x="225" y="787"/>
                </a:lnTo>
                <a:lnTo>
                  <a:pt x="225" y="781"/>
                </a:lnTo>
                <a:lnTo>
                  <a:pt x="225" y="780"/>
                </a:lnTo>
                <a:lnTo>
                  <a:pt x="225" y="779"/>
                </a:lnTo>
                <a:lnTo>
                  <a:pt x="225" y="778"/>
                </a:lnTo>
                <a:lnTo>
                  <a:pt x="225" y="774"/>
                </a:lnTo>
                <a:lnTo>
                  <a:pt x="225" y="772"/>
                </a:lnTo>
                <a:lnTo>
                  <a:pt x="225" y="770"/>
                </a:lnTo>
                <a:lnTo>
                  <a:pt x="225" y="769"/>
                </a:lnTo>
                <a:lnTo>
                  <a:pt x="225" y="768"/>
                </a:lnTo>
                <a:lnTo>
                  <a:pt x="225" y="763"/>
                </a:lnTo>
                <a:lnTo>
                  <a:pt x="225" y="761"/>
                </a:lnTo>
                <a:lnTo>
                  <a:pt x="225" y="757"/>
                </a:lnTo>
                <a:lnTo>
                  <a:pt x="225" y="754"/>
                </a:lnTo>
                <a:lnTo>
                  <a:pt x="225" y="753"/>
                </a:lnTo>
                <a:lnTo>
                  <a:pt x="225" y="752"/>
                </a:lnTo>
                <a:lnTo>
                  <a:pt x="225" y="751"/>
                </a:lnTo>
                <a:lnTo>
                  <a:pt x="225" y="750"/>
                </a:lnTo>
                <a:lnTo>
                  <a:pt x="225" y="749"/>
                </a:lnTo>
                <a:lnTo>
                  <a:pt x="225" y="747"/>
                </a:lnTo>
                <a:lnTo>
                  <a:pt x="225" y="745"/>
                </a:lnTo>
                <a:lnTo>
                  <a:pt x="225" y="744"/>
                </a:lnTo>
                <a:lnTo>
                  <a:pt x="225" y="742"/>
                </a:lnTo>
                <a:lnTo>
                  <a:pt x="225" y="740"/>
                </a:lnTo>
                <a:lnTo>
                  <a:pt x="225" y="738"/>
                </a:lnTo>
                <a:lnTo>
                  <a:pt x="225" y="736"/>
                </a:lnTo>
                <a:lnTo>
                  <a:pt x="225" y="734"/>
                </a:lnTo>
                <a:lnTo>
                  <a:pt x="225" y="730"/>
                </a:lnTo>
                <a:lnTo>
                  <a:pt x="225" y="730"/>
                </a:lnTo>
                <a:lnTo>
                  <a:pt x="225" y="729"/>
                </a:lnTo>
                <a:lnTo>
                  <a:pt x="225" y="728"/>
                </a:lnTo>
                <a:lnTo>
                  <a:pt x="225" y="723"/>
                </a:lnTo>
                <a:lnTo>
                  <a:pt x="225" y="721"/>
                </a:lnTo>
                <a:lnTo>
                  <a:pt x="223" y="721"/>
                </a:lnTo>
                <a:lnTo>
                  <a:pt x="222" y="721"/>
                </a:lnTo>
                <a:lnTo>
                  <a:pt x="221" y="721"/>
                </a:lnTo>
                <a:lnTo>
                  <a:pt x="221" y="719"/>
                </a:lnTo>
                <a:lnTo>
                  <a:pt x="220" y="719"/>
                </a:lnTo>
                <a:lnTo>
                  <a:pt x="219" y="719"/>
                </a:lnTo>
                <a:lnTo>
                  <a:pt x="219" y="721"/>
                </a:lnTo>
                <a:lnTo>
                  <a:pt x="218" y="721"/>
                </a:lnTo>
                <a:lnTo>
                  <a:pt x="217" y="721"/>
                </a:lnTo>
                <a:lnTo>
                  <a:pt x="216" y="721"/>
                </a:lnTo>
                <a:lnTo>
                  <a:pt x="216" y="716"/>
                </a:lnTo>
                <a:lnTo>
                  <a:pt x="216" y="715"/>
                </a:lnTo>
                <a:lnTo>
                  <a:pt x="225" y="715"/>
                </a:lnTo>
                <a:lnTo>
                  <a:pt x="225" y="714"/>
                </a:lnTo>
                <a:lnTo>
                  <a:pt x="225" y="713"/>
                </a:lnTo>
                <a:lnTo>
                  <a:pt x="225" y="712"/>
                </a:lnTo>
                <a:lnTo>
                  <a:pt x="225" y="711"/>
                </a:lnTo>
                <a:lnTo>
                  <a:pt x="225" y="708"/>
                </a:lnTo>
                <a:lnTo>
                  <a:pt x="225" y="707"/>
                </a:lnTo>
                <a:lnTo>
                  <a:pt x="225" y="706"/>
                </a:lnTo>
                <a:lnTo>
                  <a:pt x="225" y="702"/>
                </a:lnTo>
                <a:lnTo>
                  <a:pt x="225" y="700"/>
                </a:lnTo>
                <a:lnTo>
                  <a:pt x="225" y="699"/>
                </a:lnTo>
                <a:lnTo>
                  <a:pt x="225" y="697"/>
                </a:lnTo>
                <a:lnTo>
                  <a:pt x="225" y="694"/>
                </a:lnTo>
                <a:lnTo>
                  <a:pt x="225" y="693"/>
                </a:lnTo>
                <a:lnTo>
                  <a:pt x="225" y="690"/>
                </a:lnTo>
                <a:lnTo>
                  <a:pt x="225" y="686"/>
                </a:lnTo>
                <a:lnTo>
                  <a:pt x="225" y="685"/>
                </a:lnTo>
                <a:lnTo>
                  <a:pt x="225" y="683"/>
                </a:lnTo>
                <a:lnTo>
                  <a:pt x="225" y="682"/>
                </a:lnTo>
                <a:lnTo>
                  <a:pt x="225" y="681"/>
                </a:lnTo>
                <a:lnTo>
                  <a:pt x="225" y="680"/>
                </a:lnTo>
                <a:lnTo>
                  <a:pt x="225" y="679"/>
                </a:lnTo>
                <a:lnTo>
                  <a:pt x="225" y="678"/>
                </a:lnTo>
                <a:lnTo>
                  <a:pt x="225" y="673"/>
                </a:lnTo>
                <a:lnTo>
                  <a:pt x="225" y="671"/>
                </a:lnTo>
                <a:lnTo>
                  <a:pt x="225" y="664"/>
                </a:lnTo>
                <a:lnTo>
                  <a:pt x="225" y="663"/>
                </a:lnTo>
                <a:lnTo>
                  <a:pt x="225" y="661"/>
                </a:lnTo>
                <a:lnTo>
                  <a:pt x="225" y="657"/>
                </a:lnTo>
                <a:lnTo>
                  <a:pt x="225" y="655"/>
                </a:lnTo>
                <a:lnTo>
                  <a:pt x="225" y="651"/>
                </a:lnTo>
                <a:lnTo>
                  <a:pt x="225" y="649"/>
                </a:lnTo>
                <a:lnTo>
                  <a:pt x="225" y="648"/>
                </a:lnTo>
                <a:lnTo>
                  <a:pt x="225" y="644"/>
                </a:lnTo>
                <a:lnTo>
                  <a:pt x="225" y="642"/>
                </a:lnTo>
                <a:lnTo>
                  <a:pt x="225" y="641"/>
                </a:lnTo>
                <a:lnTo>
                  <a:pt x="225" y="637"/>
                </a:lnTo>
                <a:lnTo>
                  <a:pt x="225" y="635"/>
                </a:lnTo>
                <a:lnTo>
                  <a:pt x="225" y="633"/>
                </a:lnTo>
                <a:lnTo>
                  <a:pt x="225" y="632"/>
                </a:lnTo>
                <a:lnTo>
                  <a:pt x="225" y="630"/>
                </a:lnTo>
                <a:lnTo>
                  <a:pt x="225" y="627"/>
                </a:lnTo>
                <a:lnTo>
                  <a:pt x="225" y="625"/>
                </a:lnTo>
                <a:lnTo>
                  <a:pt x="225" y="622"/>
                </a:lnTo>
                <a:lnTo>
                  <a:pt x="225" y="621"/>
                </a:lnTo>
                <a:lnTo>
                  <a:pt x="225" y="619"/>
                </a:lnTo>
                <a:lnTo>
                  <a:pt x="225" y="615"/>
                </a:lnTo>
                <a:lnTo>
                  <a:pt x="225" y="613"/>
                </a:lnTo>
                <a:lnTo>
                  <a:pt x="225" y="612"/>
                </a:lnTo>
                <a:lnTo>
                  <a:pt x="225" y="608"/>
                </a:lnTo>
                <a:lnTo>
                  <a:pt x="225" y="606"/>
                </a:lnTo>
                <a:lnTo>
                  <a:pt x="225" y="603"/>
                </a:lnTo>
                <a:lnTo>
                  <a:pt x="225" y="602"/>
                </a:lnTo>
                <a:lnTo>
                  <a:pt x="225" y="599"/>
                </a:lnTo>
                <a:lnTo>
                  <a:pt x="225" y="598"/>
                </a:lnTo>
                <a:lnTo>
                  <a:pt x="225" y="596"/>
                </a:lnTo>
                <a:lnTo>
                  <a:pt x="225" y="595"/>
                </a:lnTo>
                <a:lnTo>
                  <a:pt x="225" y="592"/>
                </a:lnTo>
                <a:lnTo>
                  <a:pt x="225" y="588"/>
                </a:lnTo>
                <a:lnTo>
                  <a:pt x="225" y="586"/>
                </a:lnTo>
                <a:lnTo>
                  <a:pt x="225" y="585"/>
                </a:lnTo>
                <a:lnTo>
                  <a:pt x="225" y="583"/>
                </a:lnTo>
                <a:lnTo>
                  <a:pt x="225" y="579"/>
                </a:lnTo>
                <a:lnTo>
                  <a:pt x="225" y="577"/>
                </a:lnTo>
                <a:lnTo>
                  <a:pt x="225" y="575"/>
                </a:lnTo>
                <a:lnTo>
                  <a:pt x="225" y="574"/>
                </a:lnTo>
                <a:lnTo>
                  <a:pt x="225" y="571"/>
                </a:lnTo>
                <a:lnTo>
                  <a:pt x="225" y="570"/>
                </a:lnTo>
                <a:lnTo>
                  <a:pt x="225" y="569"/>
                </a:lnTo>
                <a:lnTo>
                  <a:pt x="225" y="564"/>
                </a:lnTo>
                <a:lnTo>
                  <a:pt x="225" y="562"/>
                </a:lnTo>
                <a:lnTo>
                  <a:pt x="225" y="561"/>
                </a:lnTo>
                <a:lnTo>
                  <a:pt x="225" y="557"/>
                </a:lnTo>
                <a:lnTo>
                  <a:pt x="225" y="556"/>
                </a:lnTo>
                <a:lnTo>
                  <a:pt x="225" y="554"/>
                </a:lnTo>
                <a:lnTo>
                  <a:pt x="225" y="549"/>
                </a:lnTo>
                <a:lnTo>
                  <a:pt x="225" y="549"/>
                </a:lnTo>
                <a:lnTo>
                  <a:pt x="225" y="547"/>
                </a:lnTo>
                <a:lnTo>
                  <a:pt x="225" y="543"/>
                </a:lnTo>
                <a:lnTo>
                  <a:pt x="225" y="541"/>
                </a:lnTo>
                <a:lnTo>
                  <a:pt x="225" y="539"/>
                </a:lnTo>
                <a:lnTo>
                  <a:pt x="225" y="536"/>
                </a:lnTo>
                <a:lnTo>
                  <a:pt x="225" y="534"/>
                </a:lnTo>
                <a:lnTo>
                  <a:pt x="225" y="533"/>
                </a:lnTo>
                <a:lnTo>
                  <a:pt x="225" y="529"/>
                </a:lnTo>
                <a:lnTo>
                  <a:pt x="225" y="528"/>
                </a:lnTo>
                <a:lnTo>
                  <a:pt x="225" y="527"/>
                </a:lnTo>
                <a:lnTo>
                  <a:pt x="225" y="526"/>
                </a:lnTo>
                <a:lnTo>
                  <a:pt x="225" y="525"/>
                </a:lnTo>
                <a:lnTo>
                  <a:pt x="225" y="524"/>
                </a:lnTo>
                <a:lnTo>
                  <a:pt x="225" y="522"/>
                </a:lnTo>
                <a:lnTo>
                  <a:pt x="225" y="521"/>
                </a:lnTo>
                <a:lnTo>
                  <a:pt x="225" y="520"/>
                </a:lnTo>
                <a:lnTo>
                  <a:pt x="221" y="520"/>
                </a:lnTo>
                <a:lnTo>
                  <a:pt x="216" y="520"/>
                </a:lnTo>
                <a:lnTo>
                  <a:pt x="212" y="519"/>
                </a:lnTo>
                <a:lnTo>
                  <a:pt x="207" y="519"/>
                </a:lnTo>
                <a:lnTo>
                  <a:pt x="203" y="519"/>
                </a:lnTo>
                <a:lnTo>
                  <a:pt x="202" y="519"/>
                </a:lnTo>
                <a:lnTo>
                  <a:pt x="201" y="519"/>
                </a:lnTo>
                <a:lnTo>
                  <a:pt x="200" y="519"/>
                </a:lnTo>
                <a:lnTo>
                  <a:pt x="199" y="519"/>
                </a:lnTo>
                <a:lnTo>
                  <a:pt x="198" y="519"/>
                </a:lnTo>
                <a:lnTo>
                  <a:pt x="197" y="519"/>
                </a:lnTo>
                <a:lnTo>
                  <a:pt x="196" y="519"/>
                </a:lnTo>
                <a:lnTo>
                  <a:pt x="192" y="519"/>
                </a:lnTo>
                <a:lnTo>
                  <a:pt x="191" y="519"/>
                </a:lnTo>
                <a:lnTo>
                  <a:pt x="190" y="519"/>
                </a:lnTo>
                <a:lnTo>
                  <a:pt x="189" y="519"/>
                </a:lnTo>
                <a:lnTo>
                  <a:pt x="189" y="519"/>
                </a:lnTo>
                <a:lnTo>
                  <a:pt x="189" y="518"/>
                </a:lnTo>
                <a:lnTo>
                  <a:pt x="189" y="513"/>
                </a:lnTo>
                <a:lnTo>
                  <a:pt x="189" y="512"/>
                </a:lnTo>
                <a:lnTo>
                  <a:pt x="189" y="510"/>
                </a:lnTo>
                <a:lnTo>
                  <a:pt x="189" y="507"/>
                </a:lnTo>
                <a:lnTo>
                  <a:pt x="189" y="506"/>
                </a:lnTo>
                <a:lnTo>
                  <a:pt x="189" y="503"/>
                </a:lnTo>
                <a:lnTo>
                  <a:pt x="189" y="502"/>
                </a:lnTo>
                <a:lnTo>
                  <a:pt x="189" y="501"/>
                </a:lnTo>
                <a:lnTo>
                  <a:pt x="181" y="501"/>
                </a:lnTo>
                <a:lnTo>
                  <a:pt x="179" y="501"/>
                </a:lnTo>
                <a:lnTo>
                  <a:pt x="179" y="500"/>
                </a:lnTo>
                <a:lnTo>
                  <a:pt x="179" y="498"/>
                </a:lnTo>
                <a:lnTo>
                  <a:pt x="179" y="496"/>
                </a:lnTo>
                <a:lnTo>
                  <a:pt x="178" y="494"/>
                </a:lnTo>
                <a:lnTo>
                  <a:pt x="178" y="493"/>
                </a:lnTo>
                <a:lnTo>
                  <a:pt x="180" y="493"/>
                </a:lnTo>
                <a:lnTo>
                  <a:pt x="181" y="493"/>
                </a:lnTo>
                <a:lnTo>
                  <a:pt x="181" y="490"/>
                </a:lnTo>
                <a:lnTo>
                  <a:pt x="182" y="490"/>
                </a:lnTo>
                <a:lnTo>
                  <a:pt x="185" y="490"/>
                </a:lnTo>
                <a:lnTo>
                  <a:pt x="186" y="490"/>
                </a:lnTo>
                <a:lnTo>
                  <a:pt x="188" y="490"/>
                </a:lnTo>
                <a:lnTo>
                  <a:pt x="189" y="490"/>
                </a:lnTo>
                <a:lnTo>
                  <a:pt x="189" y="491"/>
                </a:lnTo>
                <a:lnTo>
                  <a:pt x="189" y="493"/>
                </a:lnTo>
                <a:lnTo>
                  <a:pt x="189" y="493"/>
                </a:lnTo>
                <a:lnTo>
                  <a:pt x="191" y="493"/>
                </a:lnTo>
                <a:lnTo>
                  <a:pt x="192" y="492"/>
                </a:lnTo>
                <a:lnTo>
                  <a:pt x="192" y="491"/>
                </a:lnTo>
                <a:lnTo>
                  <a:pt x="193" y="490"/>
                </a:lnTo>
                <a:lnTo>
                  <a:pt x="196" y="490"/>
                </a:lnTo>
                <a:lnTo>
                  <a:pt x="197" y="490"/>
                </a:lnTo>
                <a:lnTo>
                  <a:pt x="200" y="490"/>
                </a:lnTo>
                <a:lnTo>
                  <a:pt x="201" y="490"/>
                </a:lnTo>
                <a:lnTo>
                  <a:pt x="213" y="490"/>
                </a:lnTo>
                <a:lnTo>
                  <a:pt x="214" y="490"/>
                </a:lnTo>
                <a:lnTo>
                  <a:pt x="216" y="490"/>
                </a:lnTo>
                <a:lnTo>
                  <a:pt x="217" y="490"/>
                </a:lnTo>
                <a:lnTo>
                  <a:pt x="218" y="490"/>
                </a:lnTo>
                <a:lnTo>
                  <a:pt x="225" y="490"/>
                </a:lnTo>
                <a:lnTo>
                  <a:pt x="229" y="490"/>
                </a:lnTo>
                <a:lnTo>
                  <a:pt x="232" y="490"/>
                </a:lnTo>
                <a:lnTo>
                  <a:pt x="242" y="490"/>
                </a:lnTo>
                <a:lnTo>
                  <a:pt x="247" y="490"/>
                </a:lnTo>
                <a:lnTo>
                  <a:pt x="252" y="490"/>
                </a:lnTo>
                <a:lnTo>
                  <a:pt x="258" y="490"/>
                </a:lnTo>
                <a:lnTo>
                  <a:pt x="259" y="490"/>
                </a:lnTo>
                <a:lnTo>
                  <a:pt x="263" y="490"/>
                </a:lnTo>
                <a:lnTo>
                  <a:pt x="264" y="490"/>
                </a:lnTo>
                <a:lnTo>
                  <a:pt x="268" y="490"/>
                </a:lnTo>
                <a:lnTo>
                  <a:pt x="273" y="490"/>
                </a:lnTo>
                <a:lnTo>
                  <a:pt x="277" y="490"/>
                </a:lnTo>
                <a:lnTo>
                  <a:pt x="282" y="490"/>
                </a:lnTo>
                <a:lnTo>
                  <a:pt x="286" y="490"/>
                </a:lnTo>
                <a:lnTo>
                  <a:pt x="288" y="490"/>
                </a:lnTo>
                <a:lnTo>
                  <a:pt x="291" y="490"/>
                </a:lnTo>
                <a:lnTo>
                  <a:pt x="296" y="490"/>
                </a:lnTo>
                <a:lnTo>
                  <a:pt x="300" y="490"/>
                </a:lnTo>
                <a:lnTo>
                  <a:pt x="300" y="489"/>
                </a:lnTo>
                <a:lnTo>
                  <a:pt x="300" y="488"/>
                </a:lnTo>
                <a:lnTo>
                  <a:pt x="300" y="487"/>
                </a:lnTo>
                <a:lnTo>
                  <a:pt x="307" y="487"/>
                </a:lnTo>
                <a:lnTo>
                  <a:pt x="311" y="487"/>
                </a:lnTo>
                <a:lnTo>
                  <a:pt x="316" y="487"/>
                </a:lnTo>
                <a:lnTo>
                  <a:pt x="319" y="487"/>
                </a:lnTo>
                <a:lnTo>
                  <a:pt x="319" y="489"/>
                </a:lnTo>
                <a:lnTo>
                  <a:pt x="319" y="490"/>
                </a:lnTo>
                <a:lnTo>
                  <a:pt x="324" y="490"/>
                </a:lnTo>
                <a:lnTo>
                  <a:pt x="331" y="490"/>
                </a:lnTo>
                <a:lnTo>
                  <a:pt x="332" y="490"/>
                </a:lnTo>
                <a:lnTo>
                  <a:pt x="337" y="490"/>
                </a:lnTo>
                <a:lnTo>
                  <a:pt x="337" y="489"/>
                </a:lnTo>
                <a:lnTo>
                  <a:pt x="337" y="489"/>
                </a:lnTo>
                <a:lnTo>
                  <a:pt x="337" y="486"/>
                </a:lnTo>
                <a:lnTo>
                  <a:pt x="337" y="479"/>
                </a:lnTo>
                <a:lnTo>
                  <a:pt x="338" y="478"/>
                </a:lnTo>
                <a:lnTo>
                  <a:pt x="339" y="478"/>
                </a:lnTo>
                <a:lnTo>
                  <a:pt x="340" y="478"/>
                </a:lnTo>
                <a:lnTo>
                  <a:pt x="341" y="478"/>
                </a:lnTo>
                <a:lnTo>
                  <a:pt x="341" y="479"/>
                </a:lnTo>
                <a:lnTo>
                  <a:pt x="342" y="479"/>
                </a:lnTo>
                <a:lnTo>
                  <a:pt x="343" y="479"/>
                </a:lnTo>
                <a:lnTo>
                  <a:pt x="343" y="480"/>
                </a:lnTo>
                <a:lnTo>
                  <a:pt x="344" y="480"/>
                </a:lnTo>
                <a:lnTo>
                  <a:pt x="344" y="481"/>
                </a:lnTo>
                <a:lnTo>
                  <a:pt x="344" y="481"/>
                </a:lnTo>
                <a:lnTo>
                  <a:pt x="345" y="481"/>
                </a:lnTo>
                <a:lnTo>
                  <a:pt x="346" y="481"/>
                </a:lnTo>
                <a:lnTo>
                  <a:pt x="347" y="481"/>
                </a:lnTo>
                <a:lnTo>
                  <a:pt x="348" y="480"/>
                </a:lnTo>
                <a:lnTo>
                  <a:pt x="349" y="480"/>
                </a:lnTo>
                <a:lnTo>
                  <a:pt x="349" y="479"/>
                </a:lnTo>
                <a:lnTo>
                  <a:pt x="350" y="479"/>
                </a:lnTo>
                <a:lnTo>
                  <a:pt x="350" y="478"/>
                </a:lnTo>
                <a:lnTo>
                  <a:pt x="351" y="477"/>
                </a:lnTo>
                <a:lnTo>
                  <a:pt x="354" y="477"/>
                </a:lnTo>
                <a:lnTo>
                  <a:pt x="354" y="478"/>
                </a:lnTo>
                <a:lnTo>
                  <a:pt x="353" y="480"/>
                </a:lnTo>
                <a:lnTo>
                  <a:pt x="352" y="482"/>
                </a:lnTo>
                <a:lnTo>
                  <a:pt x="354" y="482"/>
                </a:lnTo>
                <a:lnTo>
                  <a:pt x="356" y="483"/>
                </a:lnTo>
                <a:lnTo>
                  <a:pt x="356" y="486"/>
                </a:lnTo>
                <a:lnTo>
                  <a:pt x="356" y="489"/>
                </a:lnTo>
                <a:lnTo>
                  <a:pt x="356" y="490"/>
                </a:lnTo>
                <a:lnTo>
                  <a:pt x="356" y="490"/>
                </a:lnTo>
                <a:lnTo>
                  <a:pt x="358" y="490"/>
                </a:lnTo>
                <a:lnTo>
                  <a:pt x="361" y="490"/>
                </a:lnTo>
                <a:lnTo>
                  <a:pt x="362" y="490"/>
                </a:lnTo>
                <a:lnTo>
                  <a:pt x="366" y="490"/>
                </a:lnTo>
                <a:lnTo>
                  <a:pt x="369" y="490"/>
                </a:lnTo>
                <a:lnTo>
                  <a:pt x="370" y="490"/>
                </a:lnTo>
                <a:lnTo>
                  <a:pt x="375" y="490"/>
                </a:lnTo>
                <a:lnTo>
                  <a:pt x="380" y="490"/>
                </a:lnTo>
                <a:lnTo>
                  <a:pt x="384" y="490"/>
                </a:lnTo>
                <a:lnTo>
                  <a:pt x="388" y="490"/>
                </a:lnTo>
                <a:lnTo>
                  <a:pt x="389" y="490"/>
                </a:lnTo>
                <a:lnTo>
                  <a:pt x="393" y="490"/>
                </a:lnTo>
                <a:lnTo>
                  <a:pt x="397" y="490"/>
                </a:lnTo>
                <a:lnTo>
                  <a:pt x="399" y="490"/>
                </a:lnTo>
                <a:lnTo>
                  <a:pt x="412" y="490"/>
                </a:lnTo>
                <a:lnTo>
                  <a:pt x="413" y="490"/>
                </a:lnTo>
                <a:lnTo>
                  <a:pt x="417" y="490"/>
                </a:lnTo>
                <a:lnTo>
                  <a:pt x="418" y="490"/>
                </a:lnTo>
                <a:lnTo>
                  <a:pt x="431" y="490"/>
                </a:lnTo>
                <a:lnTo>
                  <a:pt x="438" y="490"/>
                </a:lnTo>
                <a:lnTo>
                  <a:pt x="440" y="490"/>
                </a:lnTo>
                <a:lnTo>
                  <a:pt x="441" y="490"/>
                </a:lnTo>
                <a:lnTo>
                  <a:pt x="442" y="490"/>
                </a:lnTo>
                <a:lnTo>
                  <a:pt x="443" y="490"/>
                </a:lnTo>
                <a:lnTo>
                  <a:pt x="444" y="490"/>
                </a:lnTo>
                <a:lnTo>
                  <a:pt x="445" y="490"/>
                </a:lnTo>
                <a:lnTo>
                  <a:pt x="446" y="490"/>
                </a:lnTo>
                <a:lnTo>
                  <a:pt x="447" y="490"/>
                </a:lnTo>
                <a:lnTo>
                  <a:pt x="450" y="490"/>
                </a:lnTo>
                <a:lnTo>
                  <a:pt x="451" y="490"/>
                </a:lnTo>
                <a:lnTo>
                  <a:pt x="452" y="490"/>
                </a:lnTo>
                <a:lnTo>
                  <a:pt x="452" y="490"/>
                </a:lnTo>
                <a:lnTo>
                  <a:pt x="455" y="490"/>
                </a:lnTo>
                <a:lnTo>
                  <a:pt x="457" y="490"/>
                </a:lnTo>
                <a:lnTo>
                  <a:pt x="458" y="490"/>
                </a:lnTo>
                <a:lnTo>
                  <a:pt x="464" y="490"/>
                </a:lnTo>
                <a:lnTo>
                  <a:pt x="464" y="487"/>
                </a:lnTo>
                <a:lnTo>
                  <a:pt x="465" y="487"/>
                </a:lnTo>
                <a:lnTo>
                  <a:pt x="470" y="487"/>
                </a:lnTo>
                <a:lnTo>
                  <a:pt x="475" y="487"/>
                </a:lnTo>
                <a:lnTo>
                  <a:pt x="476" y="489"/>
                </a:lnTo>
                <a:lnTo>
                  <a:pt x="476" y="490"/>
                </a:lnTo>
                <a:lnTo>
                  <a:pt x="481" y="490"/>
                </a:lnTo>
                <a:lnTo>
                  <a:pt x="482" y="490"/>
                </a:lnTo>
                <a:lnTo>
                  <a:pt x="483" y="490"/>
                </a:lnTo>
                <a:lnTo>
                  <a:pt x="484" y="490"/>
                </a:lnTo>
                <a:lnTo>
                  <a:pt x="488" y="490"/>
                </a:lnTo>
                <a:lnTo>
                  <a:pt x="492" y="490"/>
                </a:lnTo>
                <a:lnTo>
                  <a:pt x="492" y="488"/>
                </a:lnTo>
                <a:lnTo>
                  <a:pt x="494" y="488"/>
                </a:lnTo>
                <a:lnTo>
                  <a:pt x="494" y="489"/>
                </a:lnTo>
                <a:lnTo>
                  <a:pt x="497" y="489"/>
                </a:lnTo>
                <a:lnTo>
                  <a:pt x="497" y="490"/>
                </a:lnTo>
                <a:lnTo>
                  <a:pt x="500" y="490"/>
                </a:lnTo>
                <a:lnTo>
                  <a:pt x="500" y="490"/>
                </a:lnTo>
                <a:lnTo>
                  <a:pt x="501" y="490"/>
                </a:lnTo>
                <a:lnTo>
                  <a:pt x="502" y="490"/>
                </a:lnTo>
                <a:lnTo>
                  <a:pt x="506" y="490"/>
                </a:lnTo>
                <a:lnTo>
                  <a:pt x="507" y="490"/>
                </a:lnTo>
                <a:lnTo>
                  <a:pt x="509" y="490"/>
                </a:lnTo>
                <a:lnTo>
                  <a:pt x="516" y="490"/>
                </a:lnTo>
                <a:lnTo>
                  <a:pt x="517" y="490"/>
                </a:lnTo>
                <a:lnTo>
                  <a:pt x="518" y="490"/>
                </a:lnTo>
                <a:lnTo>
                  <a:pt x="519" y="490"/>
                </a:lnTo>
                <a:lnTo>
                  <a:pt x="524" y="490"/>
                </a:lnTo>
                <a:lnTo>
                  <a:pt x="524" y="488"/>
                </a:lnTo>
                <a:lnTo>
                  <a:pt x="526" y="488"/>
                </a:lnTo>
                <a:lnTo>
                  <a:pt x="526" y="489"/>
                </a:lnTo>
                <a:lnTo>
                  <a:pt x="526" y="490"/>
                </a:lnTo>
                <a:lnTo>
                  <a:pt x="529" y="490"/>
                </a:lnTo>
                <a:lnTo>
                  <a:pt x="534" y="490"/>
                </a:lnTo>
                <a:lnTo>
                  <a:pt x="534" y="487"/>
                </a:lnTo>
                <a:lnTo>
                  <a:pt x="534" y="485"/>
                </a:lnTo>
                <a:lnTo>
                  <a:pt x="540" y="485"/>
                </a:lnTo>
                <a:lnTo>
                  <a:pt x="545" y="485"/>
                </a:lnTo>
                <a:lnTo>
                  <a:pt x="545" y="482"/>
                </a:lnTo>
                <a:lnTo>
                  <a:pt x="545" y="478"/>
                </a:lnTo>
                <a:lnTo>
                  <a:pt x="538" y="478"/>
                </a:lnTo>
                <a:lnTo>
                  <a:pt x="538" y="473"/>
                </a:lnTo>
                <a:lnTo>
                  <a:pt x="543" y="473"/>
                </a:lnTo>
                <a:lnTo>
                  <a:pt x="546" y="473"/>
                </a:lnTo>
                <a:lnTo>
                  <a:pt x="548" y="473"/>
                </a:lnTo>
                <a:lnTo>
                  <a:pt x="551" y="473"/>
                </a:lnTo>
                <a:lnTo>
                  <a:pt x="553" y="473"/>
                </a:lnTo>
                <a:lnTo>
                  <a:pt x="553" y="470"/>
                </a:lnTo>
                <a:lnTo>
                  <a:pt x="550" y="470"/>
                </a:lnTo>
                <a:lnTo>
                  <a:pt x="550" y="462"/>
                </a:lnTo>
                <a:lnTo>
                  <a:pt x="551" y="462"/>
                </a:lnTo>
                <a:lnTo>
                  <a:pt x="562" y="462"/>
                </a:lnTo>
                <a:lnTo>
                  <a:pt x="562" y="466"/>
                </a:lnTo>
                <a:lnTo>
                  <a:pt x="562" y="470"/>
                </a:lnTo>
                <a:lnTo>
                  <a:pt x="562" y="473"/>
                </a:lnTo>
                <a:lnTo>
                  <a:pt x="562" y="476"/>
                </a:lnTo>
                <a:lnTo>
                  <a:pt x="562" y="477"/>
                </a:lnTo>
                <a:lnTo>
                  <a:pt x="562" y="479"/>
                </a:lnTo>
                <a:lnTo>
                  <a:pt x="562" y="481"/>
                </a:lnTo>
                <a:lnTo>
                  <a:pt x="562" y="482"/>
                </a:lnTo>
                <a:lnTo>
                  <a:pt x="563" y="482"/>
                </a:lnTo>
                <a:lnTo>
                  <a:pt x="564" y="482"/>
                </a:lnTo>
                <a:lnTo>
                  <a:pt x="567" y="482"/>
                </a:lnTo>
                <a:lnTo>
                  <a:pt x="567" y="483"/>
                </a:lnTo>
                <a:lnTo>
                  <a:pt x="566" y="484"/>
                </a:lnTo>
                <a:lnTo>
                  <a:pt x="566" y="485"/>
                </a:lnTo>
                <a:lnTo>
                  <a:pt x="565" y="488"/>
                </a:lnTo>
                <a:lnTo>
                  <a:pt x="564" y="488"/>
                </a:lnTo>
                <a:lnTo>
                  <a:pt x="563" y="489"/>
                </a:lnTo>
                <a:lnTo>
                  <a:pt x="562" y="489"/>
                </a:lnTo>
                <a:lnTo>
                  <a:pt x="561" y="489"/>
                </a:lnTo>
                <a:lnTo>
                  <a:pt x="561" y="490"/>
                </a:lnTo>
                <a:lnTo>
                  <a:pt x="562" y="490"/>
                </a:lnTo>
                <a:lnTo>
                  <a:pt x="595" y="490"/>
                </a:lnTo>
                <a:lnTo>
                  <a:pt x="596" y="490"/>
                </a:lnTo>
                <a:lnTo>
                  <a:pt x="596" y="490"/>
                </a:lnTo>
                <a:lnTo>
                  <a:pt x="598" y="489"/>
                </a:lnTo>
                <a:lnTo>
                  <a:pt x="600" y="488"/>
                </a:lnTo>
                <a:lnTo>
                  <a:pt x="605" y="485"/>
                </a:lnTo>
                <a:lnTo>
                  <a:pt x="609" y="481"/>
                </a:lnTo>
                <a:lnTo>
                  <a:pt x="612" y="479"/>
                </a:lnTo>
                <a:lnTo>
                  <a:pt x="615" y="477"/>
                </a:lnTo>
                <a:lnTo>
                  <a:pt x="619" y="477"/>
                </a:lnTo>
                <a:lnTo>
                  <a:pt x="625" y="477"/>
                </a:lnTo>
                <a:lnTo>
                  <a:pt x="627" y="477"/>
                </a:lnTo>
                <a:lnTo>
                  <a:pt x="638" y="477"/>
                </a:lnTo>
                <a:lnTo>
                  <a:pt x="643" y="477"/>
                </a:lnTo>
                <a:lnTo>
                  <a:pt x="646" y="477"/>
                </a:lnTo>
                <a:lnTo>
                  <a:pt x="653" y="477"/>
                </a:lnTo>
                <a:lnTo>
                  <a:pt x="656" y="477"/>
                </a:lnTo>
                <a:lnTo>
                  <a:pt x="661" y="477"/>
                </a:lnTo>
                <a:lnTo>
                  <a:pt x="666" y="477"/>
                </a:lnTo>
                <a:lnTo>
                  <a:pt x="668" y="477"/>
                </a:lnTo>
                <a:lnTo>
                  <a:pt x="670" y="477"/>
                </a:lnTo>
                <a:lnTo>
                  <a:pt x="671" y="477"/>
                </a:lnTo>
                <a:lnTo>
                  <a:pt x="675" y="477"/>
                </a:lnTo>
                <a:lnTo>
                  <a:pt x="675" y="481"/>
                </a:lnTo>
                <a:lnTo>
                  <a:pt x="675" y="484"/>
                </a:lnTo>
                <a:lnTo>
                  <a:pt x="675" y="485"/>
                </a:lnTo>
                <a:lnTo>
                  <a:pt x="675" y="486"/>
                </a:lnTo>
                <a:lnTo>
                  <a:pt x="675" y="488"/>
                </a:lnTo>
                <a:lnTo>
                  <a:pt x="675" y="489"/>
                </a:lnTo>
                <a:lnTo>
                  <a:pt x="675" y="490"/>
                </a:lnTo>
                <a:lnTo>
                  <a:pt x="675" y="491"/>
                </a:lnTo>
                <a:lnTo>
                  <a:pt x="677" y="491"/>
                </a:lnTo>
                <a:lnTo>
                  <a:pt x="678" y="491"/>
                </a:lnTo>
                <a:lnTo>
                  <a:pt x="679" y="491"/>
                </a:lnTo>
                <a:lnTo>
                  <a:pt x="688" y="491"/>
                </a:lnTo>
                <a:lnTo>
                  <a:pt x="710" y="490"/>
                </a:lnTo>
                <a:lnTo>
                  <a:pt x="718" y="490"/>
                </a:lnTo>
                <a:lnTo>
                  <a:pt x="723" y="490"/>
                </a:lnTo>
                <a:lnTo>
                  <a:pt x="726" y="490"/>
                </a:lnTo>
                <a:lnTo>
                  <a:pt x="728" y="490"/>
                </a:lnTo>
                <a:lnTo>
                  <a:pt x="728" y="494"/>
                </a:lnTo>
                <a:lnTo>
                  <a:pt x="728" y="506"/>
                </a:lnTo>
                <a:lnTo>
                  <a:pt x="728" y="507"/>
                </a:lnTo>
                <a:lnTo>
                  <a:pt x="728" y="516"/>
                </a:lnTo>
                <a:lnTo>
                  <a:pt x="728" y="520"/>
                </a:lnTo>
                <a:lnTo>
                  <a:pt x="744" y="520"/>
                </a:lnTo>
                <a:lnTo>
                  <a:pt x="748" y="520"/>
                </a:lnTo>
                <a:lnTo>
                  <a:pt x="755" y="520"/>
                </a:lnTo>
                <a:lnTo>
                  <a:pt x="756" y="520"/>
                </a:lnTo>
                <a:lnTo>
                  <a:pt x="757" y="520"/>
                </a:lnTo>
                <a:lnTo>
                  <a:pt x="759" y="520"/>
                </a:lnTo>
                <a:lnTo>
                  <a:pt x="760" y="520"/>
                </a:lnTo>
                <a:lnTo>
                  <a:pt x="762" y="520"/>
                </a:lnTo>
                <a:lnTo>
                  <a:pt x="765" y="520"/>
                </a:lnTo>
                <a:lnTo>
                  <a:pt x="771" y="520"/>
                </a:lnTo>
                <a:lnTo>
                  <a:pt x="773" y="520"/>
                </a:lnTo>
                <a:lnTo>
                  <a:pt x="774" y="520"/>
                </a:lnTo>
                <a:lnTo>
                  <a:pt x="776" y="520"/>
                </a:lnTo>
                <a:lnTo>
                  <a:pt x="778" y="520"/>
                </a:lnTo>
                <a:lnTo>
                  <a:pt x="781" y="520"/>
                </a:lnTo>
                <a:lnTo>
                  <a:pt x="785" y="520"/>
                </a:lnTo>
                <a:lnTo>
                  <a:pt x="787" y="520"/>
                </a:lnTo>
                <a:lnTo>
                  <a:pt x="788" y="520"/>
                </a:lnTo>
                <a:lnTo>
                  <a:pt x="788" y="520"/>
                </a:lnTo>
                <a:lnTo>
                  <a:pt x="789" y="520"/>
                </a:lnTo>
                <a:lnTo>
                  <a:pt x="790" y="520"/>
                </a:lnTo>
                <a:lnTo>
                  <a:pt x="796" y="519"/>
                </a:lnTo>
                <a:lnTo>
                  <a:pt x="802" y="520"/>
                </a:lnTo>
                <a:lnTo>
                  <a:pt x="810" y="519"/>
                </a:lnTo>
                <a:lnTo>
                  <a:pt x="813" y="519"/>
                </a:lnTo>
                <a:lnTo>
                  <a:pt x="814" y="520"/>
                </a:lnTo>
                <a:lnTo>
                  <a:pt x="823" y="520"/>
                </a:lnTo>
                <a:lnTo>
                  <a:pt x="823" y="519"/>
                </a:lnTo>
                <a:lnTo>
                  <a:pt x="823" y="515"/>
                </a:lnTo>
                <a:lnTo>
                  <a:pt x="823" y="514"/>
                </a:lnTo>
                <a:lnTo>
                  <a:pt x="823" y="513"/>
                </a:lnTo>
                <a:lnTo>
                  <a:pt x="823" y="513"/>
                </a:lnTo>
                <a:lnTo>
                  <a:pt x="823" y="512"/>
                </a:lnTo>
                <a:lnTo>
                  <a:pt x="823" y="511"/>
                </a:lnTo>
                <a:lnTo>
                  <a:pt x="823" y="510"/>
                </a:lnTo>
                <a:lnTo>
                  <a:pt x="823" y="509"/>
                </a:lnTo>
                <a:lnTo>
                  <a:pt x="823" y="508"/>
                </a:lnTo>
                <a:lnTo>
                  <a:pt x="823" y="507"/>
                </a:lnTo>
                <a:lnTo>
                  <a:pt x="823" y="506"/>
                </a:lnTo>
                <a:lnTo>
                  <a:pt x="823" y="505"/>
                </a:lnTo>
                <a:lnTo>
                  <a:pt x="823" y="504"/>
                </a:lnTo>
                <a:lnTo>
                  <a:pt x="823" y="503"/>
                </a:lnTo>
                <a:lnTo>
                  <a:pt x="823" y="501"/>
                </a:lnTo>
                <a:lnTo>
                  <a:pt x="823" y="500"/>
                </a:lnTo>
                <a:lnTo>
                  <a:pt x="822" y="481"/>
                </a:lnTo>
                <a:lnTo>
                  <a:pt x="822" y="479"/>
                </a:lnTo>
                <a:lnTo>
                  <a:pt x="822" y="472"/>
                </a:lnTo>
                <a:lnTo>
                  <a:pt x="822" y="470"/>
                </a:lnTo>
                <a:lnTo>
                  <a:pt x="822" y="468"/>
                </a:lnTo>
                <a:lnTo>
                  <a:pt x="822" y="462"/>
                </a:lnTo>
                <a:lnTo>
                  <a:pt x="823" y="462"/>
                </a:lnTo>
                <a:lnTo>
                  <a:pt x="830" y="462"/>
                </a:lnTo>
                <a:lnTo>
                  <a:pt x="831" y="462"/>
                </a:lnTo>
                <a:lnTo>
                  <a:pt x="831" y="459"/>
                </a:lnTo>
                <a:lnTo>
                  <a:pt x="831" y="454"/>
                </a:lnTo>
                <a:lnTo>
                  <a:pt x="835" y="454"/>
                </a:lnTo>
                <a:lnTo>
                  <a:pt x="840" y="454"/>
                </a:lnTo>
                <a:lnTo>
                  <a:pt x="840" y="462"/>
                </a:lnTo>
                <a:lnTo>
                  <a:pt x="846" y="462"/>
                </a:lnTo>
                <a:lnTo>
                  <a:pt x="848" y="462"/>
                </a:lnTo>
                <a:lnTo>
                  <a:pt x="848" y="462"/>
                </a:lnTo>
                <a:lnTo>
                  <a:pt x="849" y="462"/>
                </a:lnTo>
                <a:lnTo>
                  <a:pt x="850" y="462"/>
                </a:lnTo>
                <a:lnTo>
                  <a:pt x="851" y="462"/>
                </a:lnTo>
                <a:lnTo>
                  <a:pt x="852" y="462"/>
                </a:lnTo>
                <a:lnTo>
                  <a:pt x="853" y="462"/>
                </a:lnTo>
                <a:lnTo>
                  <a:pt x="854" y="462"/>
                </a:lnTo>
                <a:lnTo>
                  <a:pt x="860" y="462"/>
                </a:lnTo>
                <a:lnTo>
                  <a:pt x="860" y="462"/>
                </a:lnTo>
                <a:lnTo>
                  <a:pt x="862" y="462"/>
                </a:lnTo>
                <a:lnTo>
                  <a:pt x="869" y="462"/>
                </a:lnTo>
                <a:lnTo>
                  <a:pt x="879" y="462"/>
                </a:lnTo>
                <a:lnTo>
                  <a:pt x="897" y="462"/>
                </a:lnTo>
                <a:lnTo>
                  <a:pt x="898" y="462"/>
                </a:lnTo>
                <a:lnTo>
                  <a:pt x="898" y="458"/>
                </a:lnTo>
                <a:lnTo>
                  <a:pt x="898" y="455"/>
                </a:lnTo>
                <a:lnTo>
                  <a:pt x="898" y="453"/>
                </a:lnTo>
                <a:lnTo>
                  <a:pt x="898" y="452"/>
                </a:lnTo>
                <a:lnTo>
                  <a:pt x="898" y="449"/>
                </a:lnTo>
                <a:lnTo>
                  <a:pt x="898" y="443"/>
                </a:lnTo>
                <a:lnTo>
                  <a:pt x="898" y="437"/>
                </a:lnTo>
                <a:lnTo>
                  <a:pt x="898" y="430"/>
                </a:lnTo>
                <a:lnTo>
                  <a:pt x="898" y="429"/>
                </a:lnTo>
                <a:lnTo>
                  <a:pt x="898" y="427"/>
                </a:lnTo>
                <a:lnTo>
                  <a:pt x="898" y="409"/>
                </a:lnTo>
                <a:lnTo>
                  <a:pt x="898" y="408"/>
                </a:lnTo>
                <a:lnTo>
                  <a:pt x="898" y="404"/>
                </a:lnTo>
                <a:lnTo>
                  <a:pt x="908" y="404"/>
                </a:lnTo>
                <a:lnTo>
                  <a:pt x="916" y="404"/>
                </a:lnTo>
                <a:lnTo>
                  <a:pt x="940" y="404"/>
                </a:lnTo>
                <a:lnTo>
                  <a:pt x="950" y="404"/>
                </a:lnTo>
                <a:lnTo>
                  <a:pt x="962" y="404"/>
                </a:lnTo>
                <a:lnTo>
                  <a:pt x="971" y="404"/>
                </a:lnTo>
                <a:lnTo>
                  <a:pt x="971" y="414"/>
                </a:lnTo>
                <a:lnTo>
                  <a:pt x="971" y="418"/>
                </a:lnTo>
                <a:lnTo>
                  <a:pt x="971" y="422"/>
                </a:lnTo>
                <a:lnTo>
                  <a:pt x="971" y="436"/>
                </a:lnTo>
                <a:lnTo>
                  <a:pt x="971" y="443"/>
                </a:lnTo>
                <a:lnTo>
                  <a:pt x="971" y="455"/>
                </a:lnTo>
                <a:lnTo>
                  <a:pt x="971" y="456"/>
                </a:lnTo>
                <a:lnTo>
                  <a:pt x="971" y="457"/>
                </a:lnTo>
                <a:lnTo>
                  <a:pt x="971" y="462"/>
                </a:lnTo>
                <a:lnTo>
                  <a:pt x="979" y="462"/>
                </a:lnTo>
                <a:lnTo>
                  <a:pt x="984" y="462"/>
                </a:lnTo>
                <a:lnTo>
                  <a:pt x="991" y="462"/>
                </a:lnTo>
                <a:lnTo>
                  <a:pt x="999" y="462"/>
                </a:lnTo>
                <a:lnTo>
                  <a:pt x="1003" y="462"/>
                </a:lnTo>
                <a:lnTo>
                  <a:pt x="1007" y="462"/>
                </a:lnTo>
                <a:lnTo>
                  <a:pt x="1033" y="462"/>
                </a:lnTo>
                <a:lnTo>
                  <a:pt x="1035" y="462"/>
                </a:lnTo>
                <a:lnTo>
                  <a:pt x="1038" y="462"/>
                </a:lnTo>
                <a:lnTo>
                  <a:pt x="1042" y="462"/>
                </a:lnTo>
                <a:lnTo>
                  <a:pt x="1047" y="462"/>
                </a:lnTo>
                <a:lnTo>
                  <a:pt x="1053" y="462"/>
                </a:lnTo>
                <a:lnTo>
                  <a:pt x="1064" y="463"/>
                </a:lnTo>
                <a:lnTo>
                  <a:pt x="1066" y="463"/>
                </a:lnTo>
                <a:lnTo>
                  <a:pt x="1079" y="463"/>
                </a:lnTo>
                <a:lnTo>
                  <a:pt x="1080" y="463"/>
                </a:lnTo>
                <a:lnTo>
                  <a:pt x="1092" y="463"/>
                </a:lnTo>
                <a:lnTo>
                  <a:pt x="1093" y="463"/>
                </a:lnTo>
                <a:lnTo>
                  <a:pt x="1094" y="463"/>
                </a:lnTo>
                <a:lnTo>
                  <a:pt x="1110" y="463"/>
                </a:lnTo>
                <a:lnTo>
                  <a:pt x="1112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3" y="462"/>
                </a:lnTo>
                <a:lnTo>
                  <a:pt x="1123" y="462"/>
                </a:lnTo>
                <a:lnTo>
                  <a:pt x="1124" y="462"/>
                </a:lnTo>
                <a:lnTo>
                  <a:pt x="1126" y="462"/>
                </a:lnTo>
                <a:lnTo>
                  <a:pt x="1139" y="462"/>
                </a:lnTo>
                <a:lnTo>
                  <a:pt x="1140" y="462"/>
                </a:lnTo>
                <a:lnTo>
                  <a:pt x="1144" y="462"/>
                </a:lnTo>
                <a:lnTo>
                  <a:pt x="1155" y="462"/>
                </a:lnTo>
                <a:lnTo>
                  <a:pt x="1171" y="462"/>
                </a:lnTo>
                <a:lnTo>
                  <a:pt x="1179" y="462"/>
                </a:lnTo>
                <a:lnTo>
                  <a:pt x="1184" y="462"/>
                </a:lnTo>
                <a:lnTo>
                  <a:pt x="1195" y="462"/>
                </a:lnTo>
                <a:lnTo>
                  <a:pt x="1196" y="462"/>
                </a:lnTo>
                <a:lnTo>
                  <a:pt x="1205" y="462"/>
                </a:lnTo>
                <a:lnTo>
                  <a:pt x="1216" y="462"/>
                </a:lnTo>
                <a:lnTo>
                  <a:pt x="1234" y="462"/>
                </a:lnTo>
                <a:lnTo>
                  <a:pt x="1242" y="462"/>
                </a:lnTo>
                <a:lnTo>
                  <a:pt x="1253" y="462"/>
                </a:lnTo>
                <a:lnTo>
                  <a:pt x="1261" y="462"/>
                </a:lnTo>
                <a:lnTo>
                  <a:pt x="1271" y="462"/>
                </a:lnTo>
                <a:lnTo>
                  <a:pt x="1271" y="457"/>
                </a:lnTo>
                <a:lnTo>
                  <a:pt x="1271" y="452"/>
                </a:lnTo>
                <a:lnTo>
                  <a:pt x="1270" y="441"/>
                </a:lnTo>
                <a:lnTo>
                  <a:pt x="1270" y="439"/>
                </a:lnTo>
                <a:lnTo>
                  <a:pt x="1270" y="432"/>
                </a:lnTo>
                <a:lnTo>
                  <a:pt x="1270" y="431"/>
                </a:lnTo>
                <a:lnTo>
                  <a:pt x="1270" y="429"/>
                </a:lnTo>
                <a:lnTo>
                  <a:pt x="1270" y="427"/>
                </a:lnTo>
                <a:lnTo>
                  <a:pt x="1270" y="424"/>
                </a:lnTo>
                <a:lnTo>
                  <a:pt x="1270" y="422"/>
                </a:lnTo>
                <a:lnTo>
                  <a:pt x="1270" y="419"/>
                </a:lnTo>
                <a:lnTo>
                  <a:pt x="1270" y="416"/>
                </a:lnTo>
                <a:lnTo>
                  <a:pt x="1270" y="414"/>
                </a:lnTo>
                <a:lnTo>
                  <a:pt x="1270" y="408"/>
                </a:lnTo>
                <a:lnTo>
                  <a:pt x="1270" y="405"/>
                </a:lnTo>
                <a:lnTo>
                  <a:pt x="1270" y="404"/>
                </a:lnTo>
                <a:lnTo>
                  <a:pt x="1271" y="377"/>
                </a:lnTo>
                <a:lnTo>
                  <a:pt x="1271" y="361"/>
                </a:lnTo>
                <a:lnTo>
                  <a:pt x="1271" y="356"/>
                </a:lnTo>
                <a:lnTo>
                  <a:pt x="1271" y="349"/>
                </a:lnTo>
                <a:lnTo>
                  <a:pt x="1271" y="346"/>
                </a:lnTo>
                <a:lnTo>
                  <a:pt x="1271" y="331"/>
                </a:lnTo>
                <a:lnTo>
                  <a:pt x="1271" y="307"/>
                </a:lnTo>
                <a:lnTo>
                  <a:pt x="1271" y="288"/>
                </a:lnTo>
                <a:lnTo>
                  <a:pt x="1289" y="288"/>
                </a:lnTo>
                <a:lnTo>
                  <a:pt x="1330" y="288"/>
                </a:lnTo>
                <a:lnTo>
                  <a:pt x="1345" y="288"/>
                </a:lnTo>
                <a:lnTo>
                  <a:pt x="1346" y="288"/>
                </a:lnTo>
                <a:lnTo>
                  <a:pt x="1365" y="288"/>
                </a:lnTo>
                <a:lnTo>
                  <a:pt x="1385" y="288"/>
                </a:lnTo>
                <a:lnTo>
                  <a:pt x="1385" y="282"/>
                </a:lnTo>
                <a:lnTo>
                  <a:pt x="1385" y="281"/>
                </a:lnTo>
                <a:lnTo>
                  <a:pt x="1385" y="274"/>
                </a:lnTo>
                <a:lnTo>
                  <a:pt x="1386" y="274"/>
                </a:lnTo>
                <a:lnTo>
                  <a:pt x="1391" y="274"/>
                </a:lnTo>
                <a:lnTo>
                  <a:pt x="1398" y="274"/>
                </a:lnTo>
                <a:lnTo>
                  <a:pt x="1404" y="274"/>
                </a:lnTo>
                <a:lnTo>
                  <a:pt x="1406" y="274"/>
                </a:lnTo>
                <a:lnTo>
                  <a:pt x="1408" y="274"/>
                </a:lnTo>
                <a:lnTo>
                  <a:pt x="1412" y="274"/>
                </a:lnTo>
                <a:lnTo>
                  <a:pt x="1422" y="274"/>
                </a:lnTo>
                <a:lnTo>
                  <a:pt x="1422" y="274"/>
                </a:lnTo>
                <a:lnTo>
                  <a:pt x="1424" y="274"/>
                </a:lnTo>
                <a:lnTo>
                  <a:pt x="1446" y="274"/>
                </a:lnTo>
                <a:lnTo>
                  <a:pt x="1446" y="274"/>
                </a:lnTo>
                <a:lnTo>
                  <a:pt x="1491" y="274"/>
                </a:lnTo>
                <a:lnTo>
                  <a:pt x="1496" y="274"/>
                </a:lnTo>
                <a:lnTo>
                  <a:pt x="1500" y="275"/>
                </a:lnTo>
                <a:lnTo>
                  <a:pt x="1503" y="275"/>
                </a:lnTo>
                <a:lnTo>
                  <a:pt x="1505" y="275"/>
                </a:lnTo>
                <a:lnTo>
                  <a:pt x="1509" y="275"/>
                </a:lnTo>
                <a:lnTo>
                  <a:pt x="1509" y="274"/>
                </a:lnTo>
                <a:lnTo>
                  <a:pt x="1510" y="230"/>
                </a:lnTo>
                <a:lnTo>
                  <a:pt x="1510" y="224"/>
                </a:lnTo>
                <a:lnTo>
                  <a:pt x="1510" y="210"/>
                </a:lnTo>
                <a:lnTo>
                  <a:pt x="1511" y="109"/>
                </a:lnTo>
                <a:lnTo>
                  <a:pt x="1511" y="98"/>
                </a:lnTo>
                <a:lnTo>
                  <a:pt x="1512" y="96"/>
                </a:lnTo>
                <a:lnTo>
                  <a:pt x="1512" y="94"/>
                </a:lnTo>
                <a:lnTo>
                  <a:pt x="1512" y="86"/>
                </a:lnTo>
                <a:lnTo>
                  <a:pt x="1512" y="74"/>
                </a:lnTo>
                <a:lnTo>
                  <a:pt x="1512" y="72"/>
                </a:lnTo>
                <a:lnTo>
                  <a:pt x="1514" y="72"/>
                </a:lnTo>
                <a:lnTo>
                  <a:pt x="1573" y="72"/>
                </a:lnTo>
                <a:lnTo>
                  <a:pt x="1620" y="73"/>
                </a:lnTo>
                <a:lnTo>
                  <a:pt x="1620" y="39"/>
                </a:lnTo>
                <a:lnTo>
                  <a:pt x="1620" y="31"/>
                </a:lnTo>
                <a:lnTo>
                  <a:pt x="1620" y="29"/>
                </a:lnTo>
                <a:lnTo>
                  <a:pt x="1628" y="29"/>
                </a:lnTo>
                <a:lnTo>
                  <a:pt x="1629" y="29"/>
                </a:lnTo>
                <a:lnTo>
                  <a:pt x="1662" y="29"/>
                </a:lnTo>
                <a:lnTo>
                  <a:pt x="1662" y="29"/>
                </a:lnTo>
                <a:lnTo>
                  <a:pt x="1664" y="29"/>
                </a:lnTo>
                <a:lnTo>
                  <a:pt x="1664" y="11"/>
                </a:lnTo>
                <a:lnTo>
                  <a:pt x="1664" y="3"/>
                </a:lnTo>
                <a:lnTo>
                  <a:pt x="1664" y="0"/>
                </a:lnTo>
                <a:lnTo>
                  <a:pt x="1675" y="0"/>
                </a:lnTo>
                <a:lnTo>
                  <a:pt x="1683" y="0"/>
                </a:lnTo>
                <a:lnTo>
                  <a:pt x="1711" y="0"/>
                </a:lnTo>
                <a:lnTo>
                  <a:pt x="1714" y="1"/>
                </a:lnTo>
                <a:lnTo>
                  <a:pt x="1714" y="29"/>
                </a:lnTo>
                <a:lnTo>
                  <a:pt x="1721" y="29"/>
                </a:lnTo>
                <a:lnTo>
                  <a:pt x="1758" y="29"/>
                </a:lnTo>
                <a:lnTo>
                  <a:pt x="1795" y="30"/>
                </a:lnTo>
                <a:lnTo>
                  <a:pt x="1833" y="30"/>
                </a:lnTo>
                <a:lnTo>
                  <a:pt x="1854" y="30"/>
                </a:lnTo>
                <a:lnTo>
                  <a:pt x="1863" y="30"/>
                </a:lnTo>
                <a:lnTo>
                  <a:pt x="1870" y="30"/>
                </a:lnTo>
                <a:lnTo>
                  <a:pt x="1872" y="30"/>
                </a:lnTo>
                <a:lnTo>
                  <a:pt x="1890" y="30"/>
                </a:lnTo>
                <a:lnTo>
                  <a:pt x="1894" y="30"/>
                </a:lnTo>
                <a:lnTo>
                  <a:pt x="1908" y="30"/>
                </a:lnTo>
                <a:lnTo>
                  <a:pt x="1908" y="59"/>
                </a:lnTo>
                <a:lnTo>
                  <a:pt x="1928" y="59"/>
                </a:lnTo>
                <a:lnTo>
                  <a:pt x="1949" y="59"/>
                </a:lnTo>
                <a:lnTo>
                  <a:pt x="2000" y="60"/>
                </a:lnTo>
                <a:lnTo>
                  <a:pt x="2002" y="60"/>
                </a:lnTo>
                <a:lnTo>
                  <a:pt x="2004" y="60"/>
                </a:lnTo>
                <a:lnTo>
                  <a:pt x="2005" y="60"/>
                </a:lnTo>
                <a:lnTo>
                  <a:pt x="2007" y="60"/>
                </a:lnTo>
                <a:lnTo>
                  <a:pt x="2015" y="60"/>
                </a:lnTo>
                <a:lnTo>
                  <a:pt x="2030" y="60"/>
                </a:lnTo>
                <a:lnTo>
                  <a:pt x="2033" y="60"/>
                </a:lnTo>
                <a:lnTo>
                  <a:pt x="2033" y="118"/>
                </a:lnTo>
                <a:lnTo>
                  <a:pt x="2032" y="131"/>
                </a:lnTo>
                <a:lnTo>
                  <a:pt x="2018" y="131"/>
                </a:lnTo>
                <a:lnTo>
                  <a:pt x="2013" y="131"/>
                </a:lnTo>
                <a:lnTo>
                  <a:pt x="2010" y="131"/>
                </a:lnTo>
                <a:lnTo>
                  <a:pt x="2010" y="132"/>
                </a:lnTo>
                <a:lnTo>
                  <a:pt x="2010" y="134"/>
                </a:lnTo>
                <a:lnTo>
                  <a:pt x="2010" y="155"/>
                </a:lnTo>
                <a:lnTo>
                  <a:pt x="2010" y="156"/>
                </a:lnTo>
                <a:lnTo>
                  <a:pt x="2010" y="157"/>
                </a:lnTo>
                <a:lnTo>
                  <a:pt x="2010" y="164"/>
                </a:lnTo>
                <a:lnTo>
                  <a:pt x="2003" y="164"/>
                </a:lnTo>
                <a:lnTo>
                  <a:pt x="2002" y="164"/>
                </a:lnTo>
                <a:lnTo>
                  <a:pt x="1998" y="164"/>
                </a:lnTo>
                <a:lnTo>
                  <a:pt x="1997" y="164"/>
                </a:lnTo>
                <a:lnTo>
                  <a:pt x="1955" y="164"/>
                </a:lnTo>
                <a:lnTo>
                  <a:pt x="1955" y="175"/>
                </a:lnTo>
                <a:lnTo>
                  <a:pt x="1954" y="233"/>
                </a:lnTo>
                <a:lnTo>
                  <a:pt x="1953" y="273"/>
                </a:lnTo>
                <a:lnTo>
                  <a:pt x="1953" y="280"/>
                </a:lnTo>
                <a:lnTo>
                  <a:pt x="1953" y="283"/>
                </a:lnTo>
                <a:lnTo>
                  <a:pt x="1953" y="285"/>
                </a:lnTo>
                <a:lnTo>
                  <a:pt x="1953" y="295"/>
                </a:lnTo>
                <a:lnTo>
                  <a:pt x="1953" y="305"/>
                </a:lnTo>
                <a:lnTo>
                  <a:pt x="1953" y="321"/>
                </a:lnTo>
                <a:lnTo>
                  <a:pt x="1952" y="347"/>
                </a:lnTo>
                <a:lnTo>
                  <a:pt x="1952" y="348"/>
                </a:lnTo>
                <a:lnTo>
                  <a:pt x="1952" y="349"/>
                </a:lnTo>
                <a:lnTo>
                  <a:pt x="1952" y="366"/>
                </a:lnTo>
                <a:lnTo>
                  <a:pt x="1949" y="366"/>
                </a:lnTo>
                <a:lnTo>
                  <a:pt x="1946" y="366"/>
                </a:lnTo>
                <a:lnTo>
                  <a:pt x="1932" y="366"/>
                </a:lnTo>
                <a:lnTo>
                  <a:pt x="1930" y="366"/>
                </a:lnTo>
                <a:lnTo>
                  <a:pt x="1929" y="366"/>
                </a:lnTo>
                <a:lnTo>
                  <a:pt x="1880" y="365"/>
                </a:lnTo>
                <a:lnTo>
                  <a:pt x="1873" y="365"/>
                </a:lnTo>
                <a:lnTo>
                  <a:pt x="1870" y="365"/>
                </a:lnTo>
                <a:lnTo>
                  <a:pt x="1854" y="365"/>
                </a:lnTo>
                <a:lnTo>
                  <a:pt x="1850" y="365"/>
                </a:lnTo>
                <a:lnTo>
                  <a:pt x="1834" y="365"/>
                </a:lnTo>
                <a:lnTo>
                  <a:pt x="1811" y="365"/>
                </a:lnTo>
                <a:lnTo>
                  <a:pt x="1810" y="391"/>
                </a:lnTo>
                <a:lnTo>
                  <a:pt x="1810" y="399"/>
                </a:lnTo>
                <a:lnTo>
                  <a:pt x="1810" y="404"/>
                </a:lnTo>
                <a:lnTo>
                  <a:pt x="1795" y="403"/>
                </a:lnTo>
                <a:lnTo>
                  <a:pt x="1770" y="403"/>
                </a:lnTo>
                <a:lnTo>
                  <a:pt x="1768" y="403"/>
                </a:lnTo>
                <a:lnTo>
                  <a:pt x="1768" y="380"/>
                </a:lnTo>
                <a:lnTo>
                  <a:pt x="1768" y="375"/>
                </a:lnTo>
                <a:lnTo>
                  <a:pt x="1768" y="364"/>
                </a:lnTo>
                <a:lnTo>
                  <a:pt x="1739" y="364"/>
                </a:lnTo>
                <a:lnTo>
                  <a:pt x="1734" y="364"/>
                </a:lnTo>
                <a:lnTo>
                  <a:pt x="1722" y="364"/>
                </a:lnTo>
                <a:lnTo>
                  <a:pt x="1721" y="364"/>
                </a:lnTo>
                <a:lnTo>
                  <a:pt x="1717" y="364"/>
                </a:lnTo>
                <a:lnTo>
                  <a:pt x="1713" y="364"/>
                </a:lnTo>
                <a:lnTo>
                  <a:pt x="1654" y="363"/>
                </a:lnTo>
                <a:lnTo>
                  <a:pt x="1590" y="363"/>
                </a:lnTo>
                <a:lnTo>
                  <a:pt x="1569" y="362"/>
                </a:lnTo>
                <a:lnTo>
                  <a:pt x="1565" y="362"/>
                </a:lnTo>
                <a:lnTo>
                  <a:pt x="1545" y="363"/>
                </a:lnTo>
                <a:lnTo>
                  <a:pt x="1542" y="363"/>
                </a:lnTo>
                <a:lnTo>
                  <a:pt x="1497" y="362"/>
                </a:lnTo>
                <a:lnTo>
                  <a:pt x="1492" y="362"/>
                </a:lnTo>
                <a:lnTo>
                  <a:pt x="1456" y="362"/>
                </a:lnTo>
                <a:lnTo>
                  <a:pt x="1452" y="362"/>
                </a:lnTo>
                <a:lnTo>
                  <a:pt x="1450" y="362"/>
                </a:lnTo>
                <a:lnTo>
                  <a:pt x="1428" y="362"/>
                </a:lnTo>
                <a:lnTo>
                  <a:pt x="1422" y="362"/>
                </a:lnTo>
                <a:lnTo>
                  <a:pt x="1411" y="362"/>
                </a:lnTo>
                <a:lnTo>
                  <a:pt x="1384" y="361"/>
                </a:lnTo>
                <a:lnTo>
                  <a:pt x="1384" y="363"/>
                </a:lnTo>
                <a:lnTo>
                  <a:pt x="1384" y="364"/>
                </a:lnTo>
                <a:lnTo>
                  <a:pt x="1384" y="375"/>
                </a:lnTo>
                <a:lnTo>
                  <a:pt x="1384" y="381"/>
                </a:lnTo>
                <a:lnTo>
                  <a:pt x="1384" y="389"/>
                </a:lnTo>
                <a:lnTo>
                  <a:pt x="1384" y="390"/>
                </a:lnTo>
                <a:lnTo>
                  <a:pt x="1384" y="391"/>
                </a:lnTo>
                <a:lnTo>
                  <a:pt x="1384" y="395"/>
                </a:lnTo>
                <a:lnTo>
                  <a:pt x="1384" y="396"/>
                </a:lnTo>
                <a:lnTo>
                  <a:pt x="1384" y="404"/>
                </a:lnTo>
                <a:lnTo>
                  <a:pt x="1384" y="411"/>
                </a:lnTo>
                <a:lnTo>
                  <a:pt x="1384" y="418"/>
                </a:lnTo>
                <a:lnTo>
                  <a:pt x="1384" y="433"/>
                </a:lnTo>
                <a:lnTo>
                  <a:pt x="1384" y="441"/>
                </a:lnTo>
                <a:lnTo>
                  <a:pt x="1384" y="449"/>
                </a:lnTo>
                <a:lnTo>
                  <a:pt x="1384" y="450"/>
                </a:lnTo>
                <a:lnTo>
                  <a:pt x="1383" y="451"/>
                </a:lnTo>
                <a:lnTo>
                  <a:pt x="1383" y="452"/>
                </a:lnTo>
                <a:lnTo>
                  <a:pt x="1383" y="453"/>
                </a:lnTo>
                <a:lnTo>
                  <a:pt x="1383" y="454"/>
                </a:lnTo>
                <a:lnTo>
                  <a:pt x="1383" y="455"/>
                </a:lnTo>
                <a:lnTo>
                  <a:pt x="1383" y="457"/>
                </a:lnTo>
                <a:lnTo>
                  <a:pt x="1384" y="459"/>
                </a:lnTo>
                <a:lnTo>
                  <a:pt x="1384" y="460"/>
                </a:lnTo>
                <a:lnTo>
                  <a:pt x="1384" y="461"/>
                </a:lnTo>
                <a:lnTo>
                  <a:pt x="1401" y="461"/>
                </a:lnTo>
                <a:lnTo>
                  <a:pt x="1411" y="461"/>
                </a:lnTo>
                <a:lnTo>
                  <a:pt x="1420" y="461"/>
                </a:lnTo>
                <a:lnTo>
                  <a:pt x="1421" y="461"/>
                </a:lnTo>
                <a:lnTo>
                  <a:pt x="1429" y="461"/>
                </a:lnTo>
                <a:lnTo>
                  <a:pt x="1443" y="461"/>
                </a:lnTo>
                <a:lnTo>
                  <a:pt x="1446" y="461"/>
                </a:lnTo>
                <a:lnTo>
                  <a:pt x="1450" y="461"/>
                </a:lnTo>
                <a:lnTo>
                  <a:pt x="1452" y="461"/>
                </a:lnTo>
                <a:lnTo>
                  <a:pt x="1456" y="461"/>
                </a:lnTo>
                <a:lnTo>
                  <a:pt x="1458" y="461"/>
                </a:lnTo>
                <a:lnTo>
                  <a:pt x="1461" y="461"/>
                </a:lnTo>
                <a:lnTo>
                  <a:pt x="1464" y="461"/>
                </a:lnTo>
                <a:lnTo>
                  <a:pt x="1468" y="461"/>
                </a:lnTo>
                <a:lnTo>
                  <a:pt x="1470" y="461"/>
                </a:lnTo>
                <a:lnTo>
                  <a:pt x="1494" y="461"/>
                </a:lnTo>
                <a:lnTo>
                  <a:pt x="1495" y="461"/>
                </a:lnTo>
                <a:lnTo>
                  <a:pt x="1495" y="467"/>
                </a:lnTo>
                <a:lnTo>
                  <a:pt x="1495" y="472"/>
                </a:lnTo>
                <a:lnTo>
                  <a:pt x="1495" y="475"/>
                </a:lnTo>
                <a:lnTo>
                  <a:pt x="1495" y="477"/>
                </a:lnTo>
                <a:lnTo>
                  <a:pt x="1495" y="486"/>
                </a:lnTo>
                <a:lnTo>
                  <a:pt x="1495" y="490"/>
                </a:lnTo>
                <a:lnTo>
                  <a:pt x="1495" y="493"/>
                </a:lnTo>
                <a:lnTo>
                  <a:pt x="1495" y="496"/>
                </a:lnTo>
                <a:lnTo>
                  <a:pt x="1495" y="499"/>
                </a:lnTo>
                <a:lnTo>
                  <a:pt x="1495" y="513"/>
                </a:lnTo>
                <a:lnTo>
                  <a:pt x="1495" y="517"/>
                </a:lnTo>
                <a:lnTo>
                  <a:pt x="1495" y="520"/>
                </a:lnTo>
                <a:lnTo>
                  <a:pt x="1495" y="523"/>
                </a:lnTo>
                <a:lnTo>
                  <a:pt x="1495" y="524"/>
                </a:lnTo>
                <a:lnTo>
                  <a:pt x="1495" y="525"/>
                </a:lnTo>
                <a:lnTo>
                  <a:pt x="1495" y="525"/>
                </a:lnTo>
                <a:lnTo>
                  <a:pt x="1495" y="527"/>
                </a:lnTo>
                <a:lnTo>
                  <a:pt x="1495" y="528"/>
                </a:lnTo>
                <a:lnTo>
                  <a:pt x="1495" y="535"/>
                </a:lnTo>
                <a:lnTo>
                  <a:pt x="1495" y="537"/>
                </a:lnTo>
                <a:lnTo>
                  <a:pt x="1495" y="539"/>
                </a:lnTo>
                <a:lnTo>
                  <a:pt x="1495" y="540"/>
                </a:lnTo>
                <a:lnTo>
                  <a:pt x="1495" y="551"/>
                </a:lnTo>
                <a:lnTo>
                  <a:pt x="1495" y="552"/>
                </a:lnTo>
                <a:lnTo>
                  <a:pt x="1495" y="554"/>
                </a:lnTo>
                <a:lnTo>
                  <a:pt x="1495" y="555"/>
                </a:lnTo>
                <a:lnTo>
                  <a:pt x="1495" y="577"/>
                </a:lnTo>
                <a:lnTo>
                  <a:pt x="1495" y="578"/>
                </a:lnTo>
                <a:lnTo>
                  <a:pt x="1494" y="578"/>
                </a:lnTo>
                <a:lnTo>
                  <a:pt x="1490" y="578"/>
                </a:lnTo>
                <a:lnTo>
                  <a:pt x="1476" y="577"/>
                </a:lnTo>
                <a:lnTo>
                  <a:pt x="1452" y="577"/>
                </a:lnTo>
                <a:lnTo>
                  <a:pt x="1436" y="577"/>
                </a:lnTo>
                <a:lnTo>
                  <a:pt x="1424" y="577"/>
                </a:lnTo>
                <a:lnTo>
                  <a:pt x="1420" y="577"/>
                </a:lnTo>
                <a:lnTo>
                  <a:pt x="1403" y="577"/>
                </a:lnTo>
                <a:lnTo>
                  <a:pt x="1390" y="578"/>
                </a:lnTo>
                <a:lnTo>
                  <a:pt x="1375" y="578"/>
                </a:lnTo>
                <a:lnTo>
                  <a:pt x="1375" y="577"/>
                </a:lnTo>
                <a:lnTo>
                  <a:pt x="1375" y="574"/>
                </a:lnTo>
                <a:lnTo>
                  <a:pt x="1375" y="573"/>
                </a:lnTo>
                <a:lnTo>
                  <a:pt x="1375" y="573"/>
                </a:lnTo>
                <a:lnTo>
                  <a:pt x="1375" y="570"/>
                </a:lnTo>
                <a:lnTo>
                  <a:pt x="1375" y="568"/>
                </a:lnTo>
                <a:lnTo>
                  <a:pt x="1374" y="568"/>
                </a:lnTo>
                <a:lnTo>
                  <a:pt x="1366" y="568"/>
                </a:lnTo>
                <a:lnTo>
                  <a:pt x="1352" y="569"/>
                </a:lnTo>
                <a:lnTo>
                  <a:pt x="1345" y="569"/>
                </a:lnTo>
                <a:lnTo>
                  <a:pt x="1346" y="562"/>
                </a:lnTo>
                <a:lnTo>
                  <a:pt x="1346" y="561"/>
                </a:lnTo>
                <a:lnTo>
                  <a:pt x="1345" y="559"/>
                </a:lnTo>
                <a:lnTo>
                  <a:pt x="1345" y="556"/>
                </a:lnTo>
                <a:lnTo>
                  <a:pt x="1346" y="553"/>
                </a:lnTo>
                <a:lnTo>
                  <a:pt x="1346" y="552"/>
                </a:lnTo>
                <a:lnTo>
                  <a:pt x="1346" y="550"/>
                </a:lnTo>
                <a:lnTo>
                  <a:pt x="1346" y="549"/>
                </a:lnTo>
                <a:lnTo>
                  <a:pt x="1308" y="549"/>
                </a:lnTo>
                <a:lnTo>
                  <a:pt x="1308" y="550"/>
                </a:lnTo>
                <a:lnTo>
                  <a:pt x="1308" y="561"/>
                </a:lnTo>
                <a:lnTo>
                  <a:pt x="1308" y="563"/>
                </a:lnTo>
                <a:lnTo>
                  <a:pt x="1300" y="563"/>
                </a:lnTo>
                <a:lnTo>
                  <a:pt x="1284" y="563"/>
                </a:lnTo>
                <a:lnTo>
                  <a:pt x="1283" y="563"/>
                </a:lnTo>
                <a:lnTo>
                  <a:pt x="1275" y="563"/>
                </a:lnTo>
                <a:lnTo>
                  <a:pt x="1272" y="563"/>
                </a:lnTo>
                <a:lnTo>
                  <a:pt x="1268" y="563"/>
                </a:lnTo>
                <a:lnTo>
                  <a:pt x="1266" y="563"/>
                </a:lnTo>
                <a:lnTo>
                  <a:pt x="1251" y="563"/>
                </a:lnTo>
                <a:lnTo>
                  <a:pt x="1238" y="563"/>
                </a:lnTo>
                <a:lnTo>
                  <a:pt x="1228" y="563"/>
                </a:lnTo>
                <a:lnTo>
                  <a:pt x="1216" y="563"/>
                </a:lnTo>
                <a:lnTo>
                  <a:pt x="1195" y="563"/>
                </a:lnTo>
                <a:lnTo>
                  <a:pt x="1192" y="563"/>
                </a:lnTo>
                <a:lnTo>
                  <a:pt x="1185" y="563"/>
                </a:lnTo>
                <a:lnTo>
                  <a:pt x="1172" y="563"/>
                </a:lnTo>
                <a:lnTo>
                  <a:pt x="1158" y="563"/>
                </a:lnTo>
                <a:lnTo>
                  <a:pt x="1147" y="563"/>
                </a:lnTo>
                <a:lnTo>
                  <a:pt x="1139" y="563"/>
                </a:lnTo>
                <a:lnTo>
                  <a:pt x="1132" y="563"/>
                </a:lnTo>
                <a:lnTo>
                  <a:pt x="1123" y="563"/>
                </a:lnTo>
                <a:lnTo>
                  <a:pt x="1123" y="564"/>
                </a:lnTo>
                <a:lnTo>
                  <a:pt x="1123" y="565"/>
                </a:lnTo>
                <a:lnTo>
                  <a:pt x="1123" y="570"/>
                </a:lnTo>
                <a:lnTo>
                  <a:pt x="1123" y="573"/>
                </a:lnTo>
                <a:lnTo>
                  <a:pt x="1123" y="574"/>
                </a:lnTo>
                <a:lnTo>
                  <a:pt x="1123" y="575"/>
                </a:lnTo>
                <a:lnTo>
                  <a:pt x="1123" y="578"/>
                </a:lnTo>
                <a:lnTo>
                  <a:pt x="1122" y="578"/>
                </a:lnTo>
                <a:lnTo>
                  <a:pt x="1113" y="578"/>
                </a:lnTo>
                <a:lnTo>
                  <a:pt x="1103" y="578"/>
                </a:lnTo>
                <a:lnTo>
                  <a:pt x="1103" y="581"/>
                </a:lnTo>
                <a:lnTo>
                  <a:pt x="1103" y="586"/>
                </a:lnTo>
                <a:lnTo>
                  <a:pt x="1103" y="589"/>
                </a:lnTo>
                <a:lnTo>
                  <a:pt x="1102" y="588"/>
                </a:lnTo>
                <a:lnTo>
                  <a:pt x="1100" y="588"/>
                </a:lnTo>
                <a:lnTo>
                  <a:pt x="1099" y="588"/>
                </a:lnTo>
                <a:lnTo>
                  <a:pt x="1098" y="587"/>
                </a:lnTo>
                <a:lnTo>
                  <a:pt x="1096" y="587"/>
                </a:lnTo>
                <a:lnTo>
                  <a:pt x="1094" y="587"/>
                </a:lnTo>
                <a:lnTo>
                  <a:pt x="1093" y="586"/>
                </a:lnTo>
                <a:lnTo>
                  <a:pt x="1091" y="586"/>
                </a:lnTo>
                <a:lnTo>
                  <a:pt x="1089" y="586"/>
                </a:lnTo>
                <a:lnTo>
                  <a:pt x="1087" y="586"/>
                </a:lnTo>
                <a:lnTo>
                  <a:pt x="1085" y="586"/>
                </a:lnTo>
                <a:lnTo>
                  <a:pt x="1074" y="585"/>
                </a:lnTo>
                <a:lnTo>
                  <a:pt x="1065" y="585"/>
                </a:lnTo>
                <a:lnTo>
                  <a:pt x="1063" y="585"/>
                </a:lnTo>
                <a:lnTo>
                  <a:pt x="1056" y="584"/>
                </a:lnTo>
                <a:lnTo>
                  <a:pt x="1048" y="583"/>
                </a:lnTo>
                <a:lnTo>
                  <a:pt x="1046" y="583"/>
                </a:lnTo>
                <a:lnTo>
                  <a:pt x="1041" y="583"/>
                </a:lnTo>
                <a:lnTo>
                  <a:pt x="1039" y="583"/>
                </a:lnTo>
                <a:lnTo>
                  <a:pt x="1027" y="582"/>
                </a:lnTo>
                <a:lnTo>
                  <a:pt x="1020" y="581"/>
                </a:lnTo>
                <a:lnTo>
                  <a:pt x="1010" y="580"/>
                </a:lnTo>
                <a:lnTo>
                  <a:pt x="1010" y="581"/>
                </a:lnTo>
                <a:lnTo>
                  <a:pt x="1010" y="582"/>
                </a:lnTo>
                <a:lnTo>
                  <a:pt x="1010" y="583"/>
                </a:lnTo>
                <a:lnTo>
                  <a:pt x="1010" y="584"/>
                </a:lnTo>
                <a:lnTo>
                  <a:pt x="1010" y="593"/>
                </a:lnTo>
                <a:lnTo>
                  <a:pt x="1010" y="598"/>
                </a:lnTo>
                <a:lnTo>
                  <a:pt x="1010" y="613"/>
                </a:lnTo>
                <a:lnTo>
                  <a:pt x="1010" y="615"/>
                </a:lnTo>
                <a:lnTo>
                  <a:pt x="1010" y="616"/>
                </a:lnTo>
                <a:lnTo>
                  <a:pt x="1010" y="621"/>
                </a:lnTo>
                <a:lnTo>
                  <a:pt x="1010" y="622"/>
                </a:lnTo>
                <a:lnTo>
                  <a:pt x="1014" y="623"/>
                </a:lnTo>
                <a:lnTo>
                  <a:pt x="1015" y="622"/>
                </a:lnTo>
                <a:lnTo>
                  <a:pt x="1016" y="623"/>
                </a:lnTo>
                <a:lnTo>
                  <a:pt x="1016" y="622"/>
                </a:lnTo>
                <a:lnTo>
                  <a:pt x="1018" y="622"/>
                </a:lnTo>
                <a:lnTo>
                  <a:pt x="1020" y="623"/>
                </a:lnTo>
                <a:lnTo>
                  <a:pt x="1021" y="624"/>
                </a:lnTo>
                <a:lnTo>
                  <a:pt x="1024" y="624"/>
                </a:lnTo>
                <a:lnTo>
                  <a:pt x="1026" y="625"/>
                </a:lnTo>
                <a:lnTo>
                  <a:pt x="1027" y="625"/>
                </a:lnTo>
                <a:lnTo>
                  <a:pt x="1029" y="626"/>
                </a:lnTo>
                <a:lnTo>
                  <a:pt x="1032" y="627"/>
                </a:lnTo>
                <a:lnTo>
                  <a:pt x="1042" y="629"/>
                </a:lnTo>
                <a:lnTo>
                  <a:pt x="1042" y="630"/>
                </a:lnTo>
                <a:lnTo>
                  <a:pt x="1043" y="632"/>
                </a:lnTo>
                <a:lnTo>
                  <a:pt x="1043" y="633"/>
                </a:lnTo>
                <a:lnTo>
                  <a:pt x="1044" y="634"/>
                </a:lnTo>
                <a:lnTo>
                  <a:pt x="1048" y="634"/>
                </a:lnTo>
                <a:lnTo>
                  <a:pt x="1048" y="634"/>
                </a:lnTo>
                <a:lnTo>
                  <a:pt x="1048" y="635"/>
                </a:lnTo>
                <a:lnTo>
                  <a:pt x="1029" y="635"/>
                </a:lnTo>
                <a:lnTo>
                  <a:pt x="1028" y="635"/>
                </a:lnTo>
                <a:lnTo>
                  <a:pt x="1019" y="635"/>
                </a:lnTo>
                <a:lnTo>
                  <a:pt x="1010" y="635"/>
                </a:lnTo>
                <a:lnTo>
                  <a:pt x="1009" y="635"/>
                </a:lnTo>
                <a:lnTo>
                  <a:pt x="1001" y="635"/>
                </a:lnTo>
                <a:lnTo>
                  <a:pt x="991" y="635"/>
                </a:lnTo>
                <a:lnTo>
                  <a:pt x="981" y="635"/>
                </a:lnTo>
                <a:lnTo>
                  <a:pt x="978" y="635"/>
                </a:lnTo>
                <a:lnTo>
                  <a:pt x="972" y="635"/>
                </a:lnTo>
                <a:lnTo>
                  <a:pt x="969" y="635"/>
                </a:lnTo>
                <a:lnTo>
                  <a:pt x="968" y="635"/>
                </a:lnTo>
                <a:lnTo>
                  <a:pt x="965" y="635"/>
                </a:lnTo>
                <a:lnTo>
                  <a:pt x="961" y="635"/>
                </a:lnTo>
                <a:lnTo>
                  <a:pt x="957" y="635"/>
                </a:lnTo>
                <a:lnTo>
                  <a:pt x="954" y="635"/>
                </a:lnTo>
                <a:lnTo>
                  <a:pt x="950" y="635"/>
                </a:lnTo>
                <a:lnTo>
                  <a:pt x="946" y="635"/>
                </a:lnTo>
                <a:lnTo>
                  <a:pt x="943" y="635"/>
                </a:lnTo>
                <a:lnTo>
                  <a:pt x="943" y="635"/>
                </a:lnTo>
                <a:lnTo>
                  <a:pt x="939" y="635"/>
                </a:lnTo>
                <a:lnTo>
                  <a:pt x="935" y="635"/>
                </a:lnTo>
                <a:lnTo>
                  <a:pt x="929" y="635"/>
                </a:lnTo>
                <a:lnTo>
                  <a:pt x="924" y="635"/>
                </a:lnTo>
                <a:lnTo>
                  <a:pt x="921" y="635"/>
                </a:lnTo>
                <a:lnTo>
                  <a:pt x="916" y="635"/>
                </a:lnTo>
                <a:lnTo>
                  <a:pt x="916" y="636"/>
                </a:lnTo>
                <a:lnTo>
                  <a:pt x="916" y="651"/>
                </a:lnTo>
                <a:lnTo>
                  <a:pt x="916" y="653"/>
                </a:lnTo>
                <a:lnTo>
                  <a:pt x="916" y="656"/>
                </a:lnTo>
                <a:lnTo>
                  <a:pt x="916" y="658"/>
                </a:lnTo>
                <a:lnTo>
                  <a:pt x="916" y="658"/>
                </a:lnTo>
                <a:lnTo>
                  <a:pt x="916" y="664"/>
                </a:lnTo>
                <a:lnTo>
                  <a:pt x="916" y="665"/>
                </a:lnTo>
                <a:lnTo>
                  <a:pt x="915" y="665"/>
                </a:lnTo>
                <a:lnTo>
                  <a:pt x="911" y="665"/>
                </a:lnTo>
                <a:lnTo>
                  <a:pt x="907" y="665"/>
                </a:lnTo>
                <a:lnTo>
                  <a:pt x="902" y="665"/>
                </a:lnTo>
                <a:lnTo>
                  <a:pt x="900" y="665"/>
                </a:lnTo>
                <a:lnTo>
                  <a:pt x="899" y="664"/>
                </a:lnTo>
                <a:lnTo>
                  <a:pt x="897" y="664"/>
                </a:lnTo>
                <a:lnTo>
                  <a:pt x="897" y="670"/>
                </a:lnTo>
                <a:lnTo>
                  <a:pt x="897" y="671"/>
                </a:lnTo>
                <a:lnTo>
                  <a:pt x="897" y="679"/>
                </a:lnTo>
                <a:lnTo>
                  <a:pt x="897" y="686"/>
                </a:lnTo>
                <a:lnTo>
                  <a:pt x="897" y="692"/>
                </a:lnTo>
                <a:lnTo>
                  <a:pt x="897" y="694"/>
                </a:lnTo>
                <a:lnTo>
                  <a:pt x="897" y="699"/>
                </a:lnTo>
                <a:lnTo>
                  <a:pt x="897" y="705"/>
                </a:lnTo>
                <a:lnTo>
                  <a:pt x="897" y="711"/>
                </a:lnTo>
                <a:lnTo>
                  <a:pt x="897" y="712"/>
                </a:lnTo>
                <a:lnTo>
                  <a:pt x="897" y="718"/>
                </a:lnTo>
                <a:lnTo>
                  <a:pt x="897" y="723"/>
                </a:lnTo>
                <a:lnTo>
                  <a:pt x="897" y="730"/>
                </a:lnTo>
                <a:lnTo>
                  <a:pt x="897" y="730"/>
                </a:lnTo>
                <a:lnTo>
                  <a:pt x="896" y="731"/>
                </a:lnTo>
                <a:lnTo>
                  <a:pt x="896" y="732"/>
                </a:lnTo>
                <a:lnTo>
                  <a:pt x="895" y="732"/>
                </a:lnTo>
                <a:lnTo>
                  <a:pt x="895" y="733"/>
                </a:lnTo>
                <a:lnTo>
                  <a:pt x="895" y="733"/>
                </a:lnTo>
                <a:lnTo>
                  <a:pt x="895" y="734"/>
                </a:lnTo>
                <a:lnTo>
                  <a:pt x="894" y="734"/>
                </a:lnTo>
                <a:lnTo>
                  <a:pt x="893" y="735"/>
                </a:lnTo>
                <a:lnTo>
                  <a:pt x="892" y="736"/>
                </a:lnTo>
                <a:lnTo>
                  <a:pt x="891" y="736"/>
                </a:lnTo>
                <a:lnTo>
                  <a:pt x="890" y="737"/>
                </a:lnTo>
                <a:lnTo>
                  <a:pt x="889" y="737"/>
                </a:lnTo>
                <a:lnTo>
                  <a:pt x="890" y="737"/>
                </a:lnTo>
                <a:lnTo>
                  <a:pt x="891" y="738"/>
                </a:lnTo>
                <a:lnTo>
                  <a:pt x="895" y="742"/>
                </a:lnTo>
                <a:lnTo>
                  <a:pt x="897" y="742"/>
                </a:lnTo>
                <a:lnTo>
                  <a:pt x="901" y="747"/>
                </a:lnTo>
                <a:lnTo>
                  <a:pt x="902" y="748"/>
                </a:lnTo>
                <a:lnTo>
                  <a:pt x="906" y="752"/>
                </a:lnTo>
                <a:lnTo>
                  <a:pt x="908" y="754"/>
                </a:lnTo>
                <a:lnTo>
                  <a:pt x="909" y="754"/>
                </a:lnTo>
                <a:lnTo>
                  <a:pt x="910" y="753"/>
                </a:lnTo>
                <a:lnTo>
                  <a:pt x="911" y="753"/>
                </a:lnTo>
                <a:lnTo>
                  <a:pt x="912" y="752"/>
                </a:lnTo>
                <a:lnTo>
                  <a:pt x="914" y="752"/>
                </a:lnTo>
                <a:lnTo>
                  <a:pt x="915" y="752"/>
                </a:lnTo>
                <a:lnTo>
                  <a:pt x="916" y="752"/>
                </a:lnTo>
                <a:lnTo>
                  <a:pt x="917" y="752"/>
                </a:lnTo>
                <a:lnTo>
                  <a:pt x="921" y="752"/>
                </a:lnTo>
                <a:lnTo>
                  <a:pt x="922" y="752"/>
                </a:lnTo>
                <a:lnTo>
                  <a:pt x="934" y="752"/>
                </a:lnTo>
                <a:lnTo>
                  <a:pt x="934" y="761"/>
                </a:lnTo>
                <a:lnTo>
                  <a:pt x="934" y="773"/>
                </a:lnTo>
                <a:lnTo>
                  <a:pt x="934" y="775"/>
                </a:lnTo>
                <a:lnTo>
                  <a:pt x="934" y="778"/>
                </a:lnTo>
                <a:lnTo>
                  <a:pt x="934" y="778"/>
                </a:lnTo>
                <a:lnTo>
                  <a:pt x="935" y="779"/>
                </a:lnTo>
                <a:lnTo>
                  <a:pt x="936" y="780"/>
                </a:lnTo>
                <a:lnTo>
                  <a:pt x="937" y="780"/>
                </a:lnTo>
                <a:lnTo>
                  <a:pt x="938" y="781"/>
                </a:lnTo>
                <a:lnTo>
                  <a:pt x="939" y="781"/>
                </a:lnTo>
                <a:lnTo>
                  <a:pt x="940" y="781"/>
                </a:lnTo>
                <a:lnTo>
                  <a:pt x="941" y="781"/>
                </a:lnTo>
                <a:lnTo>
                  <a:pt x="943" y="781"/>
                </a:lnTo>
                <a:lnTo>
                  <a:pt x="949" y="781"/>
                </a:lnTo>
                <a:lnTo>
                  <a:pt x="953" y="781"/>
                </a:lnTo>
                <a:lnTo>
                  <a:pt x="954" y="781"/>
                </a:lnTo>
                <a:lnTo>
                  <a:pt x="954" y="805"/>
                </a:lnTo>
                <a:lnTo>
                  <a:pt x="954" y="809"/>
                </a:lnTo>
                <a:lnTo>
                  <a:pt x="953" y="813"/>
                </a:lnTo>
                <a:lnTo>
                  <a:pt x="957" y="813"/>
                </a:lnTo>
                <a:lnTo>
                  <a:pt x="972" y="810"/>
                </a:lnTo>
                <a:lnTo>
                  <a:pt x="972" y="815"/>
                </a:lnTo>
                <a:lnTo>
                  <a:pt x="972" y="816"/>
                </a:lnTo>
                <a:lnTo>
                  <a:pt x="972" y="824"/>
                </a:lnTo>
                <a:lnTo>
                  <a:pt x="972" y="829"/>
                </a:lnTo>
                <a:lnTo>
                  <a:pt x="972" y="831"/>
                </a:lnTo>
                <a:lnTo>
                  <a:pt x="972" y="837"/>
                </a:lnTo>
                <a:lnTo>
                  <a:pt x="972" y="838"/>
                </a:lnTo>
                <a:lnTo>
                  <a:pt x="971" y="838"/>
                </a:lnTo>
                <a:lnTo>
                  <a:pt x="967" y="839"/>
                </a:lnTo>
                <a:lnTo>
                  <a:pt x="962" y="841"/>
                </a:lnTo>
                <a:lnTo>
                  <a:pt x="961" y="841"/>
                </a:lnTo>
                <a:lnTo>
                  <a:pt x="961" y="842"/>
                </a:lnTo>
                <a:lnTo>
                  <a:pt x="960" y="842"/>
                </a:lnTo>
                <a:lnTo>
                  <a:pt x="960" y="843"/>
                </a:lnTo>
                <a:lnTo>
                  <a:pt x="960" y="844"/>
                </a:lnTo>
                <a:lnTo>
                  <a:pt x="959" y="845"/>
                </a:lnTo>
                <a:lnTo>
                  <a:pt x="959" y="846"/>
                </a:lnTo>
                <a:lnTo>
                  <a:pt x="958" y="847"/>
                </a:lnTo>
                <a:lnTo>
                  <a:pt x="958" y="848"/>
                </a:lnTo>
                <a:lnTo>
                  <a:pt x="958" y="849"/>
                </a:lnTo>
                <a:lnTo>
                  <a:pt x="958" y="850"/>
                </a:lnTo>
                <a:lnTo>
                  <a:pt x="956" y="851"/>
                </a:lnTo>
                <a:lnTo>
                  <a:pt x="955" y="851"/>
                </a:lnTo>
                <a:lnTo>
                  <a:pt x="955" y="851"/>
                </a:lnTo>
                <a:lnTo>
                  <a:pt x="953" y="851"/>
                </a:lnTo>
                <a:lnTo>
                  <a:pt x="953" y="854"/>
                </a:lnTo>
                <a:lnTo>
                  <a:pt x="953" y="859"/>
                </a:lnTo>
                <a:lnTo>
                  <a:pt x="953" y="860"/>
                </a:lnTo>
                <a:lnTo>
                  <a:pt x="957" y="860"/>
                </a:lnTo>
                <a:lnTo>
                  <a:pt x="963" y="860"/>
                </a:lnTo>
                <a:lnTo>
                  <a:pt x="962" y="854"/>
                </a:lnTo>
                <a:lnTo>
                  <a:pt x="963" y="854"/>
                </a:lnTo>
                <a:lnTo>
                  <a:pt x="962" y="853"/>
                </a:lnTo>
                <a:lnTo>
                  <a:pt x="962" y="852"/>
                </a:lnTo>
                <a:lnTo>
                  <a:pt x="965" y="852"/>
                </a:lnTo>
                <a:lnTo>
                  <a:pt x="967" y="852"/>
                </a:lnTo>
                <a:lnTo>
                  <a:pt x="967" y="855"/>
                </a:lnTo>
                <a:lnTo>
                  <a:pt x="967" y="856"/>
                </a:lnTo>
                <a:lnTo>
                  <a:pt x="972" y="856"/>
                </a:lnTo>
                <a:lnTo>
                  <a:pt x="972" y="857"/>
                </a:lnTo>
                <a:lnTo>
                  <a:pt x="972" y="860"/>
                </a:lnTo>
                <a:lnTo>
                  <a:pt x="972" y="867"/>
                </a:lnTo>
                <a:lnTo>
                  <a:pt x="962" y="867"/>
                </a:lnTo>
                <a:lnTo>
                  <a:pt x="961" y="867"/>
                </a:lnTo>
                <a:lnTo>
                  <a:pt x="960" y="867"/>
                </a:lnTo>
                <a:lnTo>
                  <a:pt x="959" y="867"/>
                </a:lnTo>
                <a:lnTo>
                  <a:pt x="953" y="867"/>
                </a:lnTo>
                <a:lnTo>
                  <a:pt x="948" y="868"/>
                </a:lnTo>
                <a:lnTo>
                  <a:pt x="943" y="868"/>
                </a:lnTo>
                <a:lnTo>
                  <a:pt x="939" y="868"/>
                </a:lnTo>
                <a:lnTo>
                  <a:pt x="934" y="867"/>
                </a:lnTo>
                <a:lnTo>
                  <a:pt x="934" y="863"/>
                </a:lnTo>
                <a:lnTo>
                  <a:pt x="934" y="862"/>
                </a:lnTo>
                <a:lnTo>
                  <a:pt x="934" y="860"/>
                </a:lnTo>
                <a:lnTo>
                  <a:pt x="925" y="860"/>
                </a:lnTo>
                <a:lnTo>
                  <a:pt x="925" y="867"/>
                </a:lnTo>
                <a:lnTo>
                  <a:pt x="907" y="867"/>
                </a:lnTo>
                <a:lnTo>
                  <a:pt x="907" y="867"/>
                </a:lnTo>
                <a:lnTo>
                  <a:pt x="900" y="867"/>
                </a:lnTo>
                <a:lnTo>
                  <a:pt x="898" y="867"/>
                </a:lnTo>
                <a:lnTo>
                  <a:pt x="893" y="867"/>
                </a:lnTo>
                <a:lnTo>
                  <a:pt x="890" y="867"/>
                </a:lnTo>
                <a:lnTo>
                  <a:pt x="887" y="867"/>
                </a:lnTo>
                <a:lnTo>
                  <a:pt x="883" y="867"/>
                </a:lnTo>
                <a:lnTo>
                  <a:pt x="882" y="867"/>
                </a:lnTo>
                <a:lnTo>
                  <a:pt x="879" y="867"/>
                </a:lnTo>
                <a:lnTo>
                  <a:pt x="872" y="867"/>
                </a:lnTo>
                <a:lnTo>
                  <a:pt x="869" y="867"/>
                </a:lnTo>
                <a:lnTo>
                  <a:pt x="865" y="867"/>
                </a:lnTo>
                <a:lnTo>
                  <a:pt x="863" y="867"/>
                </a:lnTo>
                <a:lnTo>
                  <a:pt x="860" y="867"/>
                </a:lnTo>
                <a:lnTo>
                  <a:pt x="860" y="868"/>
                </a:lnTo>
                <a:lnTo>
                  <a:pt x="860" y="870"/>
                </a:lnTo>
                <a:lnTo>
                  <a:pt x="857" y="870"/>
                </a:lnTo>
                <a:lnTo>
                  <a:pt x="857" y="867"/>
                </a:lnTo>
                <a:lnTo>
                  <a:pt x="855" y="867"/>
                </a:lnTo>
                <a:lnTo>
                  <a:pt x="853" y="867"/>
                </a:lnTo>
                <a:lnTo>
                  <a:pt x="850" y="867"/>
                </a:lnTo>
                <a:lnTo>
                  <a:pt x="849" y="867"/>
                </a:lnTo>
                <a:lnTo>
                  <a:pt x="848" y="867"/>
                </a:lnTo>
                <a:lnTo>
                  <a:pt x="848" y="867"/>
                </a:lnTo>
                <a:lnTo>
                  <a:pt x="848" y="868"/>
                </a:lnTo>
                <a:lnTo>
                  <a:pt x="847" y="868"/>
                </a:lnTo>
                <a:lnTo>
                  <a:pt x="847" y="869"/>
                </a:lnTo>
                <a:lnTo>
                  <a:pt x="846" y="869"/>
                </a:lnTo>
                <a:lnTo>
                  <a:pt x="845" y="869"/>
                </a:lnTo>
                <a:lnTo>
                  <a:pt x="844" y="869"/>
                </a:lnTo>
                <a:lnTo>
                  <a:pt x="844" y="870"/>
                </a:lnTo>
                <a:lnTo>
                  <a:pt x="841" y="871"/>
                </a:lnTo>
                <a:lnTo>
                  <a:pt x="840" y="872"/>
                </a:lnTo>
                <a:lnTo>
                  <a:pt x="838" y="871"/>
                </a:lnTo>
                <a:lnTo>
                  <a:pt x="838" y="870"/>
                </a:lnTo>
                <a:lnTo>
                  <a:pt x="837" y="871"/>
                </a:lnTo>
                <a:lnTo>
                  <a:pt x="837" y="870"/>
                </a:lnTo>
                <a:lnTo>
                  <a:pt x="836" y="869"/>
                </a:lnTo>
                <a:lnTo>
                  <a:pt x="836" y="868"/>
                </a:lnTo>
                <a:lnTo>
                  <a:pt x="835" y="867"/>
                </a:lnTo>
                <a:lnTo>
                  <a:pt x="837" y="865"/>
                </a:lnTo>
                <a:lnTo>
                  <a:pt x="836" y="864"/>
                </a:lnTo>
                <a:lnTo>
                  <a:pt x="829" y="862"/>
                </a:lnTo>
                <a:lnTo>
                  <a:pt x="828" y="862"/>
                </a:lnTo>
                <a:lnTo>
                  <a:pt x="822" y="860"/>
                </a:lnTo>
                <a:lnTo>
                  <a:pt x="822" y="861"/>
                </a:lnTo>
                <a:lnTo>
                  <a:pt x="822" y="863"/>
                </a:lnTo>
                <a:lnTo>
                  <a:pt x="823" y="867"/>
                </a:lnTo>
                <a:lnTo>
                  <a:pt x="826" y="871"/>
                </a:lnTo>
                <a:lnTo>
                  <a:pt x="826" y="872"/>
                </a:lnTo>
                <a:lnTo>
                  <a:pt x="827" y="873"/>
                </a:lnTo>
                <a:lnTo>
                  <a:pt x="829" y="875"/>
                </a:lnTo>
                <a:lnTo>
                  <a:pt x="831" y="876"/>
                </a:lnTo>
                <a:lnTo>
                  <a:pt x="836" y="882"/>
                </a:lnTo>
                <a:lnTo>
                  <a:pt x="823" y="882"/>
                </a:lnTo>
                <a:lnTo>
                  <a:pt x="823" y="883"/>
                </a:lnTo>
                <a:lnTo>
                  <a:pt x="823" y="887"/>
                </a:lnTo>
                <a:lnTo>
                  <a:pt x="823" y="896"/>
                </a:lnTo>
                <a:lnTo>
                  <a:pt x="831" y="896"/>
                </a:lnTo>
                <a:lnTo>
                  <a:pt x="836" y="896"/>
                </a:lnTo>
                <a:lnTo>
                  <a:pt x="841" y="896"/>
                </a:lnTo>
                <a:lnTo>
                  <a:pt x="841" y="890"/>
                </a:lnTo>
                <a:lnTo>
                  <a:pt x="844" y="890"/>
                </a:lnTo>
                <a:lnTo>
                  <a:pt x="841" y="888"/>
                </a:lnTo>
                <a:lnTo>
                  <a:pt x="841" y="887"/>
                </a:lnTo>
                <a:lnTo>
                  <a:pt x="841" y="882"/>
                </a:lnTo>
                <a:lnTo>
                  <a:pt x="854" y="882"/>
                </a:lnTo>
                <a:lnTo>
                  <a:pt x="860" y="882"/>
                </a:lnTo>
                <a:lnTo>
                  <a:pt x="860" y="883"/>
                </a:lnTo>
                <a:lnTo>
                  <a:pt x="860" y="884"/>
                </a:lnTo>
                <a:lnTo>
                  <a:pt x="860" y="896"/>
                </a:lnTo>
                <a:lnTo>
                  <a:pt x="860" y="899"/>
                </a:lnTo>
                <a:lnTo>
                  <a:pt x="860" y="908"/>
                </a:lnTo>
                <a:lnTo>
                  <a:pt x="860" y="911"/>
                </a:lnTo>
                <a:lnTo>
                  <a:pt x="862" y="911"/>
                </a:lnTo>
                <a:lnTo>
                  <a:pt x="870" y="911"/>
                </a:lnTo>
                <a:lnTo>
                  <a:pt x="879" y="911"/>
                </a:lnTo>
                <a:lnTo>
                  <a:pt x="879" y="918"/>
                </a:lnTo>
                <a:lnTo>
                  <a:pt x="879" y="923"/>
                </a:lnTo>
                <a:lnTo>
                  <a:pt x="879" y="925"/>
                </a:lnTo>
                <a:lnTo>
                  <a:pt x="870" y="925"/>
                </a:lnTo>
                <a:lnTo>
                  <a:pt x="864" y="925"/>
                </a:lnTo>
                <a:lnTo>
                  <a:pt x="860" y="925"/>
                </a:lnTo>
                <a:lnTo>
                  <a:pt x="860" y="935"/>
                </a:lnTo>
                <a:lnTo>
                  <a:pt x="860" y="939"/>
                </a:lnTo>
                <a:lnTo>
                  <a:pt x="858" y="939"/>
                </a:lnTo>
                <a:lnTo>
                  <a:pt x="851" y="939"/>
                </a:lnTo>
                <a:lnTo>
                  <a:pt x="850" y="939"/>
                </a:lnTo>
                <a:lnTo>
                  <a:pt x="847" y="939"/>
                </a:lnTo>
                <a:lnTo>
                  <a:pt x="843" y="939"/>
                </a:lnTo>
                <a:lnTo>
                  <a:pt x="823" y="939"/>
                </a:lnTo>
                <a:lnTo>
                  <a:pt x="823" y="932"/>
                </a:lnTo>
                <a:lnTo>
                  <a:pt x="823" y="925"/>
                </a:lnTo>
                <a:lnTo>
                  <a:pt x="823" y="918"/>
                </a:lnTo>
                <a:lnTo>
                  <a:pt x="823" y="914"/>
                </a:lnTo>
                <a:lnTo>
                  <a:pt x="819" y="911"/>
                </a:lnTo>
                <a:lnTo>
                  <a:pt x="818" y="911"/>
                </a:lnTo>
                <a:lnTo>
                  <a:pt x="816" y="910"/>
                </a:lnTo>
                <a:lnTo>
                  <a:pt x="815" y="909"/>
                </a:lnTo>
                <a:lnTo>
                  <a:pt x="815" y="911"/>
                </a:lnTo>
                <a:lnTo>
                  <a:pt x="815" y="918"/>
                </a:lnTo>
                <a:lnTo>
                  <a:pt x="816" y="918"/>
                </a:lnTo>
                <a:lnTo>
                  <a:pt x="818" y="918"/>
                </a:lnTo>
                <a:lnTo>
                  <a:pt x="818" y="932"/>
                </a:lnTo>
                <a:lnTo>
                  <a:pt x="817" y="932"/>
                </a:lnTo>
                <a:lnTo>
                  <a:pt x="815" y="932"/>
                </a:lnTo>
                <a:lnTo>
                  <a:pt x="812" y="932"/>
                </a:lnTo>
                <a:lnTo>
                  <a:pt x="809" y="932"/>
                </a:lnTo>
                <a:lnTo>
                  <a:pt x="808" y="932"/>
                </a:lnTo>
                <a:lnTo>
                  <a:pt x="804" y="932"/>
                </a:lnTo>
                <a:lnTo>
                  <a:pt x="804" y="935"/>
                </a:lnTo>
                <a:lnTo>
                  <a:pt x="808" y="935"/>
                </a:lnTo>
                <a:lnTo>
                  <a:pt x="809" y="935"/>
                </a:lnTo>
                <a:lnTo>
                  <a:pt x="809" y="938"/>
                </a:lnTo>
                <a:lnTo>
                  <a:pt x="812" y="939"/>
                </a:lnTo>
                <a:lnTo>
                  <a:pt x="812" y="939"/>
                </a:lnTo>
                <a:lnTo>
                  <a:pt x="813" y="940"/>
                </a:lnTo>
                <a:lnTo>
                  <a:pt x="814" y="940"/>
                </a:lnTo>
                <a:lnTo>
                  <a:pt x="815" y="941"/>
                </a:lnTo>
                <a:lnTo>
                  <a:pt x="816" y="941"/>
                </a:lnTo>
                <a:lnTo>
                  <a:pt x="816" y="942"/>
                </a:lnTo>
                <a:lnTo>
                  <a:pt x="817" y="942"/>
                </a:lnTo>
                <a:lnTo>
                  <a:pt x="819" y="944"/>
                </a:lnTo>
                <a:lnTo>
                  <a:pt x="820" y="945"/>
                </a:lnTo>
                <a:lnTo>
                  <a:pt x="822" y="947"/>
                </a:lnTo>
                <a:lnTo>
                  <a:pt x="822" y="955"/>
                </a:lnTo>
                <a:lnTo>
                  <a:pt x="822" y="956"/>
                </a:lnTo>
                <a:lnTo>
                  <a:pt x="822" y="957"/>
                </a:lnTo>
                <a:lnTo>
                  <a:pt x="822" y="958"/>
                </a:lnTo>
                <a:lnTo>
                  <a:pt x="822" y="959"/>
                </a:lnTo>
                <a:lnTo>
                  <a:pt x="822" y="962"/>
                </a:lnTo>
                <a:lnTo>
                  <a:pt x="822" y="969"/>
                </a:lnTo>
                <a:lnTo>
                  <a:pt x="823" y="975"/>
                </a:lnTo>
                <a:lnTo>
                  <a:pt x="823" y="979"/>
                </a:lnTo>
                <a:lnTo>
                  <a:pt x="823" y="983"/>
                </a:lnTo>
                <a:lnTo>
                  <a:pt x="830" y="983"/>
                </a:lnTo>
                <a:lnTo>
                  <a:pt x="832" y="983"/>
                </a:lnTo>
                <a:lnTo>
                  <a:pt x="841" y="983"/>
                </a:lnTo>
                <a:lnTo>
                  <a:pt x="842" y="983"/>
                </a:lnTo>
                <a:lnTo>
                  <a:pt x="844" y="983"/>
                </a:lnTo>
                <a:lnTo>
                  <a:pt x="848" y="983"/>
                </a:lnTo>
                <a:lnTo>
                  <a:pt x="851" y="983"/>
                </a:lnTo>
                <a:lnTo>
                  <a:pt x="852" y="983"/>
                </a:lnTo>
                <a:lnTo>
                  <a:pt x="859" y="983"/>
                </a:lnTo>
                <a:lnTo>
                  <a:pt x="860" y="983"/>
                </a:lnTo>
                <a:lnTo>
                  <a:pt x="860" y="983"/>
                </a:lnTo>
                <a:lnTo>
                  <a:pt x="860" y="983"/>
                </a:lnTo>
                <a:lnTo>
                  <a:pt x="863" y="985"/>
                </a:lnTo>
                <a:lnTo>
                  <a:pt x="865" y="987"/>
                </a:lnTo>
                <a:lnTo>
                  <a:pt x="867" y="988"/>
                </a:lnTo>
                <a:lnTo>
                  <a:pt x="867" y="989"/>
                </a:lnTo>
                <a:lnTo>
                  <a:pt x="870" y="991"/>
                </a:lnTo>
                <a:lnTo>
                  <a:pt x="871" y="992"/>
                </a:lnTo>
                <a:lnTo>
                  <a:pt x="871" y="993"/>
                </a:lnTo>
                <a:lnTo>
                  <a:pt x="872" y="994"/>
                </a:lnTo>
                <a:lnTo>
                  <a:pt x="873" y="994"/>
                </a:lnTo>
                <a:lnTo>
                  <a:pt x="875" y="995"/>
                </a:lnTo>
                <a:lnTo>
                  <a:pt x="883" y="990"/>
                </a:lnTo>
                <a:lnTo>
                  <a:pt x="881" y="990"/>
                </a:lnTo>
                <a:lnTo>
                  <a:pt x="880" y="990"/>
                </a:lnTo>
                <a:lnTo>
                  <a:pt x="877" y="988"/>
                </a:lnTo>
                <a:lnTo>
                  <a:pt x="877" y="987"/>
                </a:lnTo>
                <a:lnTo>
                  <a:pt x="876" y="987"/>
                </a:lnTo>
                <a:lnTo>
                  <a:pt x="876" y="985"/>
                </a:lnTo>
                <a:lnTo>
                  <a:pt x="874" y="983"/>
                </a:lnTo>
                <a:lnTo>
                  <a:pt x="876" y="983"/>
                </a:lnTo>
                <a:lnTo>
                  <a:pt x="881" y="983"/>
                </a:lnTo>
                <a:lnTo>
                  <a:pt x="886" y="983"/>
                </a:lnTo>
                <a:lnTo>
                  <a:pt x="895" y="983"/>
                </a:lnTo>
                <a:lnTo>
                  <a:pt x="895" y="983"/>
                </a:lnTo>
                <a:lnTo>
                  <a:pt x="903" y="988"/>
                </a:lnTo>
                <a:lnTo>
                  <a:pt x="915" y="995"/>
                </a:lnTo>
                <a:lnTo>
                  <a:pt x="918" y="997"/>
                </a:lnTo>
                <a:lnTo>
                  <a:pt x="919" y="997"/>
                </a:lnTo>
                <a:lnTo>
                  <a:pt x="923" y="997"/>
                </a:lnTo>
                <a:lnTo>
                  <a:pt x="931" y="997"/>
                </a:lnTo>
                <a:lnTo>
                  <a:pt x="931" y="997"/>
                </a:lnTo>
                <a:lnTo>
                  <a:pt x="931" y="996"/>
                </a:lnTo>
                <a:lnTo>
                  <a:pt x="932" y="996"/>
                </a:lnTo>
                <a:lnTo>
                  <a:pt x="932" y="995"/>
                </a:lnTo>
                <a:lnTo>
                  <a:pt x="933" y="995"/>
                </a:lnTo>
                <a:lnTo>
                  <a:pt x="933" y="995"/>
                </a:lnTo>
                <a:lnTo>
                  <a:pt x="933" y="994"/>
                </a:lnTo>
                <a:lnTo>
                  <a:pt x="933" y="993"/>
                </a:lnTo>
                <a:lnTo>
                  <a:pt x="933" y="989"/>
                </a:lnTo>
                <a:lnTo>
                  <a:pt x="934" y="985"/>
                </a:lnTo>
                <a:lnTo>
                  <a:pt x="934" y="983"/>
                </a:lnTo>
                <a:lnTo>
                  <a:pt x="934" y="982"/>
                </a:lnTo>
                <a:lnTo>
                  <a:pt x="934" y="979"/>
                </a:lnTo>
                <a:lnTo>
                  <a:pt x="934" y="977"/>
                </a:lnTo>
                <a:lnTo>
                  <a:pt x="931" y="970"/>
                </a:lnTo>
                <a:lnTo>
                  <a:pt x="931" y="969"/>
                </a:lnTo>
                <a:lnTo>
                  <a:pt x="930" y="969"/>
                </a:lnTo>
                <a:lnTo>
                  <a:pt x="930" y="968"/>
                </a:lnTo>
                <a:lnTo>
                  <a:pt x="929" y="967"/>
                </a:lnTo>
                <a:lnTo>
                  <a:pt x="927" y="966"/>
                </a:lnTo>
                <a:lnTo>
                  <a:pt x="926" y="965"/>
                </a:lnTo>
                <a:lnTo>
                  <a:pt x="934" y="965"/>
                </a:lnTo>
                <a:lnTo>
                  <a:pt x="934" y="963"/>
                </a:lnTo>
                <a:lnTo>
                  <a:pt x="934" y="962"/>
                </a:lnTo>
                <a:lnTo>
                  <a:pt x="934" y="959"/>
                </a:lnTo>
                <a:lnTo>
                  <a:pt x="934" y="958"/>
                </a:lnTo>
                <a:lnTo>
                  <a:pt x="934" y="954"/>
                </a:lnTo>
                <a:lnTo>
                  <a:pt x="940" y="954"/>
                </a:lnTo>
                <a:lnTo>
                  <a:pt x="944" y="954"/>
                </a:lnTo>
                <a:lnTo>
                  <a:pt x="948" y="954"/>
                </a:lnTo>
                <a:lnTo>
                  <a:pt x="952" y="954"/>
                </a:lnTo>
                <a:lnTo>
                  <a:pt x="960" y="960"/>
                </a:lnTo>
                <a:lnTo>
                  <a:pt x="963" y="962"/>
                </a:lnTo>
                <a:lnTo>
                  <a:pt x="963" y="963"/>
                </a:lnTo>
                <a:lnTo>
                  <a:pt x="967" y="966"/>
                </a:lnTo>
                <a:lnTo>
                  <a:pt x="967" y="967"/>
                </a:lnTo>
                <a:lnTo>
                  <a:pt x="971" y="970"/>
                </a:lnTo>
                <a:lnTo>
                  <a:pt x="971" y="974"/>
                </a:lnTo>
                <a:lnTo>
                  <a:pt x="971" y="983"/>
                </a:lnTo>
                <a:lnTo>
                  <a:pt x="971" y="1006"/>
                </a:lnTo>
                <a:lnTo>
                  <a:pt x="970" y="1012"/>
                </a:lnTo>
                <a:lnTo>
                  <a:pt x="978" y="1012"/>
                </a:lnTo>
                <a:lnTo>
                  <a:pt x="984" y="1012"/>
                </a:lnTo>
                <a:lnTo>
                  <a:pt x="986" y="1012"/>
                </a:lnTo>
                <a:lnTo>
                  <a:pt x="991" y="1012"/>
                </a:lnTo>
                <a:lnTo>
                  <a:pt x="1000" y="1011"/>
                </a:lnTo>
                <a:lnTo>
                  <a:pt x="1001" y="1012"/>
                </a:lnTo>
                <a:lnTo>
                  <a:pt x="1009" y="1012"/>
                </a:lnTo>
                <a:lnTo>
                  <a:pt x="1010" y="1011"/>
                </a:lnTo>
                <a:lnTo>
                  <a:pt x="1011" y="1011"/>
                </a:lnTo>
                <a:lnTo>
                  <a:pt x="1012" y="1011"/>
                </a:lnTo>
                <a:lnTo>
                  <a:pt x="1013" y="1011"/>
                </a:lnTo>
                <a:lnTo>
                  <a:pt x="1013" y="1010"/>
                </a:lnTo>
                <a:lnTo>
                  <a:pt x="1014" y="1010"/>
                </a:lnTo>
                <a:lnTo>
                  <a:pt x="1014" y="1009"/>
                </a:lnTo>
                <a:lnTo>
                  <a:pt x="1014" y="1010"/>
                </a:lnTo>
                <a:lnTo>
                  <a:pt x="1015" y="1010"/>
                </a:lnTo>
                <a:lnTo>
                  <a:pt x="1016" y="1011"/>
                </a:lnTo>
                <a:lnTo>
                  <a:pt x="1017" y="1012"/>
                </a:lnTo>
                <a:lnTo>
                  <a:pt x="1018" y="1012"/>
                </a:lnTo>
                <a:lnTo>
                  <a:pt x="1019" y="1012"/>
                </a:lnTo>
                <a:lnTo>
                  <a:pt x="1020" y="1013"/>
                </a:lnTo>
                <a:lnTo>
                  <a:pt x="1022" y="1013"/>
                </a:lnTo>
                <a:lnTo>
                  <a:pt x="1023" y="1013"/>
                </a:lnTo>
                <a:lnTo>
                  <a:pt x="1025" y="1014"/>
                </a:lnTo>
                <a:lnTo>
                  <a:pt x="1033" y="1015"/>
                </a:lnTo>
                <a:lnTo>
                  <a:pt x="1039" y="1016"/>
                </a:lnTo>
                <a:lnTo>
                  <a:pt x="1040" y="1016"/>
                </a:lnTo>
                <a:lnTo>
                  <a:pt x="1040" y="1017"/>
                </a:lnTo>
                <a:lnTo>
                  <a:pt x="1040" y="1021"/>
                </a:lnTo>
                <a:lnTo>
                  <a:pt x="1041" y="1021"/>
                </a:lnTo>
                <a:lnTo>
                  <a:pt x="1041" y="1024"/>
                </a:lnTo>
                <a:lnTo>
                  <a:pt x="1041" y="1025"/>
                </a:lnTo>
                <a:lnTo>
                  <a:pt x="1042" y="1025"/>
                </a:lnTo>
                <a:lnTo>
                  <a:pt x="1044" y="1024"/>
                </a:lnTo>
                <a:lnTo>
                  <a:pt x="1046" y="1024"/>
                </a:lnTo>
                <a:lnTo>
                  <a:pt x="1045" y="1025"/>
                </a:lnTo>
                <a:lnTo>
                  <a:pt x="1044" y="1025"/>
                </a:lnTo>
                <a:lnTo>
                  <a:pt x="1043" y="1026"/>
                </a:lnTo>
                <a:lnTo>
                  <a:pt x="1040" y="1027"/>
                </a:lnTo>
                <a:lnTo>
                  <a:pt x="1039" y="1027"/>
                </a:lnTo>
                <a:lnTo>
                  <a:pt x="1038" y="1027"/>
                </a:lnTo>
                <a:lnTo>
                  <a:pt x="1030" y="1029"/>
                </a:lnTo>
                <a:lnTo>
                  <a:pt x="1027" y="1030"/>
                </a:lnTo>
                <a:lnTo>
                  <a:pt x="1023" y="1031"/>
                </a:lnTo>
                <a:lnTo>
                  <a:pt x="1019" y="1032"/>
                </a:lnTo>
                <a:lnTo>
                  <a:pt x="1016" y="1034"/>
                </a:lnTo>
                <a:lnTo>
                  <a:pt x="1012" y="1036"/>
                </a:lnTo>
                <a:lnTo>
                  <a:pt x="1010" y="1037"/>
                </a:lnTo>
                <a:lnTo>
                  <a:pt x="1008" y="1039"/>
                </a:lnTo>
                <a:lnTo>
                  <a:pt x="1007" y="1039"/>
                </a:lnTo>
                <a:lnTo>
                  <a:pt x="1005" y="1040"/>
                </a:lnTo>
                <a:lnTo>
                  <a:pt x="1001" y="1043"/>
                </a:lnTo>
                <a:lnTo>
                  <a:pt x="999" y="1043"/>
                </a:lnTo>
                <a:lnTo>
                  <a:pt x="971" y="1060"/>
                </a:lnTo>
                <a:lnTo>
                  <a:pt x="965" y="1064"/>
                </a:lnTo>
                <a:lnTo>
                  <a:pt x="963" y="1065"/>
                </a:lnTo>
                <a:lnTo>
                  <a:pt x="961" y="1066"/>
                </a:lnTo>
                <a:lnTo>
                  <a:pt x="959" y="1066"/>
                </a:lnTo>
                <a:lnTo>
                  <a:pt x="958" y="1067"/>
                </a:lnTo>
                <a:lnTo>
                  <a:pt x="955" y="1067"/>
                </a:lnTo>
                <a:lnTo>
                  <a:pt x="951" y="1067"/>
                </a:lnTo>
                <a:lnTo>
                  <a:pt x="944" y="1069"/>
                </a:lnTo>
                <a:lnTo>
                  <a:pt x="939" y="1070"/>
                </a:lnTo>
                <a:lnTo>
                  <a:pt x="935" y="1072"/>
                </a:lnTo>
                <a:lnTo>
                  <a:pt x="933" y="1073"/>
                </a:lnTo>
                <a:lnTo>
                  <a:pt x="933" y="1069"/>
                </a:lnTo>
                <a:lnTo>
                  <a:pt x="933" y="1067"/>
                </a:lnTo>
                <a:lnTo>
                  <a:pt x="934" y="1050"/>
                </a:lnTo>
                <a:lnTo>
                  <a:pt x="934" y="1047"/>
                </a:lnTo>
                <a:lnTo>
                  <a:pt x="932" y="1045"/>
                </a:lnTo>
                <a:lnTo>
                  <a:pt x="928" y="1041"/>
                </a:lnTo>
                <a:lnTo>
                  <a:pt x="927" y="1041"/>
                </a:lnTo>
                <a:lnTo>
                  <a:pt x="926" y="1041"/>
                </a:lnTo>
                <a:lnTo>
                  <a:pt x="924" y="1041"/>
                </a:lnTo>
                <a:lnTo>
                  <a:pt x="916" y="1041"/>
                </a:lnTo>
                <a:lnTo>
                  <a:pt x="915" y="1041"/>
                </a:lnTo>
                <a:lnTo>
                  <a:pt x="916" y="1050"/>
                </a:lnTo>
                <a:lnTo>
                  <a:pt x="915" y="1061"/>
                </a:lnTo>
                <a:lnTo>
                  <a:pt x="915" y="1062"/>
                </a:lnTo>
                <a:lnTo>
                  <a:pt x="915" y="1067"/>
                </a:lnTo>
                <a:lnTo>
                  <a:pt x="915" y="1067"/>
                </a:lnTo>
                <a:lnTo>
                  <a:pt x="915" y="1068"/>
                </a:lnTo>
                <a:lnTo>
                  <a:pt x="915" y="1069"/>
                </a:lnTo>
                <a:lnTo>
                  <a:pt x="915" y="1077"/>
                </a:lnTo>
                <a:lnTo>
                  <a:pt x="914" y="1082"/>
                </a:lnTo>
                <a:lnTo>
                  <a:pt x="914" y="1083"/>
                </a:lnTo>
                <a:lnTo>
                  <a:pt x="914" y="1084"/>
                </a:lnTo>
                <a:lnTo>
                  <a:pt x="915" y="1085"/>
                </a:lnTo>
                <a:lnTo>
                  <a:pt x="915" y="1086"/>
                </a:lnTo>
                <a:lnTo>
                  <a:pt x="915" y="1087"/>
                </a:lnTo>
                <a:lnTo>
                  <a:pt x="915" y="1088"/>
                </a:lnTo>
                <a:lnTo>
                  <a:pt x="910" y="1090"/>
                </a:lnTo>
                <a:lnTo>
                  <a:pt x="909" y="1090"/>
                </a:lnTo>
                <a:lnTo>
                  <a:pt x="902" y="1093"/>
                </a:lnTo>
                <a:lnTo>
                  <a:pt x="901" y="1094"/>
                </a:lnTo>
                <a:lnTo>
                  <a:pt x="895" y="1097"/>
                </a:lnTo>
                <a:lnTo>
                  <a:pt x="895" y="1098"/>
                </a:lnTo>
                <a:lnTo>
                  <a:pt x="895" y="1099"/>
                </a:lnTo>
                <a:lnTo>
                  <a:pt x="895" y="1100"/>
                </a:lnTo>
                <a:lnTo>
                  <a:pt x="895" y="1101"/>
                </a:lnTo>
                <a:lnTo>
                  <a:pt x="895" y="1106"/>
                </a:lnTo>
                <a:lnTo>
                  <a:pt x="895" y="1107"/>
                </a:lnTo>
                <a:lnTo>
                  <a:pt x="895" y="1118"/>
                </a:lnTo>
                <a:lnTo>
                  <a:pt x="895" y="1127"/>
                </a:lnTo>
                <a:lnTo>
                  <a:pt x="895" y="1128"/>
                </a:lnTo>
                <a:lnTo>
                  <a:pt x="895" y="1135"/>
                </a:lnTo>
                <a:lnTo>
                  <a:pt x="895" y="1136"/>
                </a:lnTo>
                <a:lnTo>
                  <a:pt x="895" y="1137"/>
                </a:lnTo>
                <a:lnTo>
                  <a:pt x="895" y="1144"/>
                </a:lnTo>
                <a:lnTo>
                  <a:pt x="895" y="1156"/>
                </a:lnTo>
                <a:lnTo>
                  <a:pt x="893" y="1156"/>
                </a:lnTo>
                <a:lnTo>
                  <a:pt x="890" y="1156"/>
                </a:lnTo>
                <a:lnTo>
                  <a:pt x="885" y="1156"/>
                </a:lnTo>
                <a:lnTo>
                  <a:pt x="881" y="1156"/>
                </a:lnTo>
                <a:lnTo>
                  <a:pt x="880" y="1156"/>
                </a:lnTo>
                <a:lnTo>
                  <a:pt x="877" y="1156"/>
                </a:lnTo>
                <a:lnTo>
                  <a:pt x="876" y="1156"/>
                </a:lnTo>
                <a:lnTo>
                  <a:pt x="872" y="1156"/>
                </a:lnTo>
                <a:lnTo>
                  <a:pt x="871" y="1156"/>
                </a:lnTo>
                <a:lnTo>
                  <a:pt x="864" y="1156"/>
                </a:lnTo>
                <a:lnTo>
                  <a:pt x="862" y="1156"/>
                </a:lnTo>
                <a:lnTo>
                  <a:pt x="858" y="1156"/>
                </a:lnTo>
                <a:lnTo>
                  <a:pt x="857" y="1156"/>
                </a:lnTo>
                <a:lnTo>
                  <a:pt x="848" y="1156"/>
                </a:lnTo>
                <a:lnTo>
                  <a:pt x="844" y="1156"/>
                </a:lnTo>
                <a:lnTo>
                  <a:pt x="843" y="1156"/>
                </a:lnTo>
                <a:lnTo>
                  <a:pt x="842" y="1156"/>
                </a:lnTo>
                <a:lnTo>
                  <a:pt x="841" y="1156"/>
                </a:lnTo>
                <a:lnTo>
                  <a:pt x="840" y="1156"/>
                </a:lnTo>
                <a:lnTo>
                  <a:pt x="839" y="1156"/>
                </a:lnTo>
                <a:lnTo>
                  <a:pt x="838" y="1156"/>
                </a:lnTo>
                <a:lnTo>
                  <a:pt x="833" y="1156"/>
                </a:lnTo>
                <a:lnTo>
                  <a:pt x="832" y="1156"/>
                </a:lnTo>
                <a:lnTo>
                  <a:pt x="830" y="1156"/>
                </a:lnTo>
                <a:lnTo>
                  <a:pt x="829" y="1156"/>
                </a:lnTo>
                <a:lnTo>
                  <a:pt x="826" y="1156"/>
                </a:lnTo>
                <a:lnTo>
                  <a:pt x="825" y="1156"/>
                </a:lnTo>
                <a:lnTo>
                  <a:pt x="820" y="1156"/>
                </a:lnTo>
                <a:lnTo>
                  <a:pt x="817" y="1156"/>
                </a:lnTo>
                <a:lnTo>
                  <a:pt x="814" y="1156"/>
                </a:lnTo>
                <a:lnTo>
                  <a:pt x="809" y="1156"/>
                </a:lnTo>
                <a:lnTo>
                  <a:pt x="802" y="1156"/>
                </a:lnTo>
                <a:lnTo>
                  <a:pt x="800" y="1156"/>
                </a:lnTo>
                <a:lnTo>
                  <a:pt x="799" y="1156"/>
                </a:lnTo>
                <a:lnTo>
                  <a:pt x="789" y="1156"/>
                </a:lnTo>
                <a:lnTo>
                  <a:pt x="788" y="1156"/>
                </a:lnTo>
                <a:lnTo>
                  <a:pt x="783" y="1156"/>
                </a:lnTo>
                <a:lnTo>
                  <a:pt x="783" y="1155"/>
                </a:lnTo>
                <a:lnTo>
                  <a:pt x="783" y="1149"/>
                </a:lnTo>
                <a:lnTo>
                  <a:pt x="783" y="1141"/>
                </a:lnTo>
                <a:lnTo>
                  <a:pt x="783" y="1133"/>
                </a:lnTo>
                <a:lnTo>
                  <a:pt x="783" y="1126"/>
                </a:lnTo>
                <a:lnTo>
                  <a:pt x="783" y="1125"/>
                </a:lnTo>
                <a:lnTo>
                  <a:pt x="783" y="1123"/>
                </a:lnTo>
                <a:lnTo>
                  <a:pt x="783" y="1120"/>
                </a:lnTo>
                <a:lnTo>
                  <a:pt x="783" y="1118"/>
                </a:lnTo>
                <a:lnTo>
                  <a:pt x="783" y="1116"/>
                </a:lnTo>
                <a:lnTo>
                  <a:pt x="783" y="1116"/>
                </a:lnTo>
                <a:lnTo>
                  <a:pt x="783" y="1113"/>
                </a:lnTo>
                <a:lnTo>
                  <a:pt x="783" y="1111"/>
                </a:lnTo>
                <a:lnTo>
                  <a:pt x="783" y="1109"/>
                </a:lnTo>
                <a:lnTo>
                  <a:pt x="783" y="1107"/>
                </a:lnTo>
                <a:lnTo>
                  <a:pt x="783" y="1105"/>
                </a:lnTo>
                <a:lnTo>
                  <a:pt x="784" y="1102"/>
                </a:lnTo>
                <a:lnTo>
                  <a:pt x="784" y="1100"/>
                </a:lnTo>
                <a:lnTo>
                  <a:pt x="784" y="1098"/>
                </a:lnTo>
                <a:lnTo>
                  <a:pt x="783" y="1098"/>
                </a:lnTo>
                <a:lnTo>
                  <a:pt x="782" y="1097"/>
                </a:lnTo>
                <a:lnTo>
                  <a:pt x="779" y="1095"/>
                </a:lnTo>
                <a:lnTo>
                  <a:pt x="778" y="1094"/>
                </a:lnTo>
                <a:lnTo>
                  <a:pt x="773" y="1090"/>
                </a:lnTo>
                <a:lnTo>
                  <a:pt x="772" y="1090"/>
                </a:lnTo>
                <a:lnTo>
                  <a:pt x="765" y="1084"/>
                </a:lnTo>
                <a:lnTo>
                  <a:pt x="764" y="1082"/>
                </a:lnTo>
                <a:lnTo>
                  <a:pt x="763" y="1082"/>
                </a:lnTo>
                <a:lnTo>
                  <a:pt x="762" y="1080"/>
                </a:lnTo>
                <a:lnTo>
                  <a:pt x="761" y="1080"/>
                </a:lnTo>
                <a:lnTo>
                  <a:pt x="759" y="1079"/>
                </a:lnTo>
                <a:lnTo>
                  <a:pt x="757" y="1078"/>
                </a:lnTo>
                <a:lnTo>
                  <a:pt x="756" y="1077"/>
                </a:lnTo>
                <a:lnTo>
                  <a:pt x="755" y="1076"/>
                </a:lnTo>
                <a:lnTo>
                  <a:pt x="754" y="1075"/>
                </a:lnTo>
                <a:lnTo>
                  <a:pt x="752" y="1073"/>
                </a:lnTo>
                <a:lnTo>
                  <a:pt x="747" y="1069"/>
                </a:lnTo>
                <a:lnTo>
                  <a:pt x="727" y="1069"/>
                </a:lnTo>
                <a:lnTo>
                  <a:pt x="709" y="1069"/>
                </a:lnTo>
                <a:lnTo>
                  <a:pt x="709" y="1068"/>
                </a:lnTo>
                <a:lnTo>
                  <a:pt x="709" y="1064"/>
                </a:lnTo>
                <a:lnTo>
                  <a:pt x="710" y="1055"/>
                </a:lnTo>
                <a:lnTo>
                  <a:pt x="710" y="1052"/>
                </a:lnTo>
                <a:lnTo>
                  <a:pt x="710" y="1048"/>
                </a:lnTo>
                <a:lnTo>
                  <a:pt x="710" y="1047"/>
                </a:lnTo>
                <a:lnTo>
                  <a:pt x="710" y="1041"/>
                </a:lnTo>
                <a:lnTo>
                  <a:pt x="709" y="1041"/>
                </a:lnTo>
                <a:lnTo>
                  <a:pt x="706" y="1041"/>
                </a:lnTo>
                <a:lnTo>
                  <a:pt x="705" y="1041"/>
                </a:lnTo>
                <a:lnTo>
                  <a:pt x="701" y="1041"/>
                </a:lnTo>
                <a:lnTo>
                  <a:pt x="696" y="1041"/>
                </a:lnTo>
                <a:lnTo>
                  <a:pt x="695" y="1041"/>
                </a:lnTo>
                <a:lnTo>
                  <a:pt x="692" y="1041"/>
                </a:lnTo>
                <a:lnTo>
                  <a:pt x="687" y="1041"/>
                </a:lnTo>
                <a:lnTo>
                  <a:pt x="682" y="1041"/>
                </a:lnTo>
                <a:lnTo>
                  <a:pt x="678" y="1041"/>
                </a:lnTo>
                <a:lnTo>
                  <a:pt x="676" y="1041"/>
                </a:lnTo>
                <a:lnTo>
                  <a:pt x="674" y="1041"/>
                </a:lnTo>
                <a:lnTo>
                  <a:pt x="656" y="1041"/>
                </a:lnTo>
                <a:lnTo>
                  <a:pt x="651" y="1041"/>
                </a:lnTo>
                <a:lnTo>
                  <a:pt x="648" y="1041"/>
                </a:lnTo>
                <a:lnTo>
                  <a:pt x="640" y="1041"/>
                </a:lnTo>
                <a:lnTo>
                  <a:pt x="635" y="1041"/>
                </a:lnTo>
                <a:lnTo>
                  <a:pt x="626" y="1041"/>
                </a:lnTo>
                <a:lnTo>
                  <a:pt x="622" y="1041"/>
                </a:lnTo>
                <a:lnTo>
                  <a:pt x="620" y="1041"/>
                </a:lnTo>
                <a:lnTo>
                  <a:pt x="617" y="1041"/>
                </a:lnTo>
                <a:lnTo>
                  <a:pt x="620" y="1030"/>
                </a:lnTo>
                <a:lnTo>
                  <a:pt x="621" y="1030"/>
                </a:lnTo>
                <a:lnTo>
                  <a:pt x="623" y="1029"/>
                </a:lnTo>
                <a:lnTo>
                  <a:pt x="622" y="1026"/>
                </a:lnTo>
                <a:lnTo>
                  <a:pt x="620" y="1026"/>
                </a:lnTo>
                <a:lnTo>
                  <a:pt x="614" y="1026"/>
                </a:lnTo>
                <a:lnTo>
                  <a:pt x="599" y="1026"/>
                </a:lnTo>
                <a:lnTo>
                  <a:pt x="599" y="1025"/>
                </a:lnTo>
                <a:lnTo>
                  <a:pt x="599" y="1024"/>
                </a:lnTo>
                <a:lnTo>
                  <a:pt x="599" y="1015"/>
                </a:lnTo>
                <a:lnTo>
                  <a:pt x="599" y="1011"/>
                </a:lnTo>
                <a:lnTo>
                  <a:pt x="599" y="1008"/>
                </a:lnTo>
                <a:lnTo>
                  <a:pt x="599" y="1007"/>
                </a:lnTo>
                <a:lnTo>
                  <a:pt x="599" y="1007"/>
                </a:lnTo>
                <a:lnTo>
                  <a:pt x="584" y="1007"/>
                </a:lnTo>
                <a:lnTo>
                  <a:pt x="584" y="1011"/>
                </a:lnTo>
                <a:lnTo>
                  <a:pt x="581" y="1011"/>
                </a:lnTo>
                <a:lnTo>
                  <a:pt x="576" y="1011"/>
                </a:lnTo>
                <a:lnTo>
                  <a:pt x="573" y="1011"/>
                </a:lnTo>
                <a:lnTo>
                  <a:pt x="572" y="1011"/>
                </a:lnTo>
                <a:lnTo>
                  <a:pt x="572" y="1011"/>
                </a:lnTo>
                <a:lnTo>
                  <a:pt x="569" y="1011"/>
                </a:lnTo>
                <a:lnTo>
                  <a:pt x="567" y="1011"/>
                </a:lnTo>
                <a:lnTo>
                  <a:pt x="566" y="1011"/>
                </a:lnTo>
                <a:lnTo>
                  <a:pt x="565" y="1011"/>
                </a:lnTo>
                <a:lnTo>
                  <a:pt x="562" y="1011"/>
                </a:lnTo>
                <a:lnTo>
                  <a:pt x="562" y="1005"/>
                </a:lnTo>
                <a:lnTo>
                  <a:pt x="562" y="999"/>
                </a:lnTo>
                <a:lnTo>
                  <a:pt x="562" y="997"/>
                </a:lnTo>
                <a:lnTo>
                  <a:pt x="562" y="994"/>
                </a:lnTo>
                <a:lnTo>
                  <a:pt x="562" y="990"/>
                </a:lnTo>
                <a:lnTo>
                  <a:pt x="558" y="990"/>
                </a:lnTo>
                <a:lnTo>
                  <a:pt x="556" y="990"/>
                </a:lnTo>
                <a:lnTo>
                  <a:pt x="553" y="990"/>
                </a:lnTo>
                <a:lnTo>
                  <a:pt x="549" y="990"/>
                </a:lnTo>
                <a:lnTo>
                  <a:pt x="548" y="990"/>
                </a:lnTo>
                <a:lnTo>
                  <a:pt x="548" y="990"/>
                </a:lnTo>
                <a:lnTo>
                  <a:pt x="543" y="990"/>
                </a:lnTo>
                <a:lnTo>
                  <a:pt x="543" y="988"/>
                </a:lnTo>
                <a:lnTo>
                  <a:pt x="543" y="986"/>
                </a:lnTo>
                <a:lnTo>
                  <a:pt x="543" y="985"/>
                </a:lnTo>
                <a:lnTo>
                  <a:pt x="543" y="983"/>
                </a:lnTo>
                <a:lnTo>
                  <a:pt x="542" y="983"/>
                </a:lnTo>
                <a:lnTo>
                  <a:pt x="539" y="983"/>
                </a:lnTo>
                <a:lnTo>
                  <a:pt x="534" y="983"/>
                </a:lnTo>
                <a:lnTo>
                  <a:pt x="529" y="983"/>
                </a:lnTo>
                <a:lnTo>
                  <a:pt x="524" y="983"/>
                </a:lnTo>
                <a:lnTo>
                  <a:pt x="523" y="983"/>
                </a:lnTo>
                <a:lnTo>
                  <a:pt x="520" y="983"/>
                </a:lnTo>
                <a:lnTo>
                  <a:pt x="519" y="983"/>
                </a:lnTo>
                <a:lnTo>
                  <a:pt x="515" y="983"/>
                </a:lnTo>
                <a:lnTo>
                  <a:pt x="511" y="983"/>
                </a:lnTo>
                <a:lnTo>
                  <a:pt x="506" y="983"/>
                </a:lnTo>
                <a:lnTo>
                  <a:pt x="501" y="983"/>
                </a:lnTo>
                <a:lnTo>
                  <a:pt x="497" y="983"/>
                </a:lnTo>
                <a:lnTo>
                  <a:pt x="494" y="983"/>
                </a:lnTo>
                <a:lnTo>
                  <a:pt x="492" y="983"/>
                </a:lnTo>
                <a:lnTo>
                  <a:pt x="488" y="983"/>
                </a:lnTo>
                <a:lnTo>
                  <a:pt x="485" y="983"/>
                </a:lnTo>
                <a:lnTo>
                  <a:pt x="482" y="983"/>
                </a:lnTo>
                <a:lnTo>
                  <a:pt x="477" y="983"/>
                </a:lnTo>
                <a:lnTo>
                  <a:pt x="473" y="983"/>
                </a:lnTo>
                <a:lnTo>
                  <a:pt x="468" y="983"/>
                </a:lnTo>
                <a:lnTo>
                  <a:pt x="467" y="983"/>
                </a:lnTo>
                <a:lnTo>
                  <a:pt x="466" y="983"/>
                </a:lnTo>
                <a:lnTo>
                  <a:pt x="464" y="983"/>
                </a:lnTo>
                <a:lnTo>
                  <a:pt x="463" y="983"/>
                </a:lnTo>
                <a:lnTo>
                  <a:pt x="460" y="983"/>
                </a:lnTo>
                <a:lnTo>
                  <a:pt x="457" y="983"/>
                </a:lnTo>
                <a:lnTo>
                  <a:pt x="455" y="983"/>
                </a:lnTo>
                <a:lnTo>
                  <a:pt x="454" y="983"/>
                </a:lnTo>
                <a:lnTo>
                  <a:pt x="452" y="983"/>
                </a:lnTo>
                <a:lnTo>
                  <a:pt x="439" y="983"/>
                </a:lnTo>
                <a:lnTo>
                  <a:pt x="437" y="983"/>
                </a:lnTo>
                <a:lnTo>
                  <a:pt x="424" y="986"/>
                </a:lnTo>
                <a:lnTo>
                  <a:pt x="423" y="987"/>
                </a:lnTo>
                <a:lnTo>
                  <a:pt x="422" y="988"/>
                </a:lnTo>
                <a:lnTo>
                  <a:pt x="421" y="991"/>
                </a:lnTo>
                <a:lnTo>
                  <a:pt x="421" y="993"/>
                </a:lnTo>
                <a:lnTo>
                  <a:pt x="420" y="995"/>
                </a:lnTo>
                <a:lnTo>
                  <a:pt x="419" y="996"/>
                </a:lnTo>
                <a:lnTo>
                  <a:pt x="418" y="997"/>
                </a:lnTo>
                <a:lnTo>
                  <a:pt x="418" y="998"/>
                </a:lnTo>
                <a:lnTo>
                  <a:pt x="418" y="1000"/>
                </a:lnTo>
                <a:lnTo>
                  <a:pt x="418" y="1005"/>
                </a:lnTo>
                <a:lnTo>
                  <a:pt x="418" y="1007"/>
                </a:lnTo>
                <a:lnTo>
                  <a:pt x="418" y="1007"/>
                </a:lnTo>
                <a:lnTo>
                  <a:pt x="419" y="1008"/>
                </a:lnTo>
                <a:lnTo>
                  <a:pt x="419" y="1010"/>
                </a:lnTo>
                <a:lnTo>
                  <a:pt x="420" y="1010"/>
                </a:lnTo>
                <a:lnTo>
                  <a:pt x="420" y="1011"/>
                </a:lnTo>
                <a:lnTo>
                  <a:pt x="418" y="1011"/>
                </a:lnTo>
                <a:lnTo>
                  <a:pt x="400" y="1011"/>
                </a:lnTo>
                <a:lnTo>
                  <a:pt x="399" y="1011"/>
                </a:lnTo>
                <a:lnTo>
                  <a:pt x="395" y="1011"/>
                </a:lnTo>
                <a:lnTo>
                  <a:pt x="394" y="1011"/>
                </a:lnTo>
                <a:lnTo>
                  <a:pt x="399" y="1005"/>
                </a:lnTo>
                <a:lnTo>
                  <a:pt x="400" y="1004"/>
                </a:lnTo>
                <a:lnTo>
                  <a:pt x="405" y="996"/>
                </a:lnTo>
                <a:lnTo>
                  <a:pt x="406" y="996"/>
                </a:lnTo>
                <a:lnTo>
                  <a:pt x="406" y="995"/>
                </a:lnTo>
                <a:lnTo>
                  <a:pt x="407" y="995"/>
                </a:lnTo>
                <a:lnTo>
                  <a:pt x="407" y="994"/>
                </a:lnTo>
                <a:lnTo>
                  <a:pt x="408" y="993"/>
                </a:lnTo>
                <a:lnTo>
                  <a:pt x="409" y="991"/>
                </a:lnTo>
                <a:lnTo>
                  <a:pt x="409" y="990"/>
                </a:lnTo>
                <a:lnTo>
                  <a:pt x="410" y="989"/>
                </a:lnTo>
                <a:lnTo>
                  <a:pt x="411" y="987"/>
                </a:lnTo>
                <a:lnTo>
                  <a:pt x="412" y="984"/>
                </a:lnTo>
                <a:lnTo>
                  <a:pt x="413" y="983"/>
                </a:lnTo>
                <a:lnTo>
                  <a:pt x="413" y="981"/>
                </a:lnTo>
                <a:lnTo>
                  <a:pt x="413" y="979"/>
                </a:lnTo>
                <a:lnTo>
                  <a:pt x="413" y="976"/>
                </a:lnTo>
                <a:lnTo>
                  <a:pt x="413" y="975"/>
                </a:lnTo>
                <a:lnTo>
                  <a:pt x="413" y="971"/>
                </a:lnTo>
                <a:lnTo>
                  <a:pt x="413" y="968"/>
                </a:lnTo>
                <a:lnTo>
                  <a:pt x="413" y="960"/>
                </a:lnTo>
                <a:lnTo>
                  <a:pt x="412" y="953"/>
                </a:lnTo>
                <a:lnTo>
                  <a:pt x="412" y="950"/>
                </a:lnTo>
                <a:lnTo>
                  <a:pt x="412" y="949"/>
                </a:lnTo>
                <a:lnTo>
                  <a:pt x="413" y="948"/>
                </a:lnTo>
                <a:lnTo>
                  <a:pt x="413" y="947"/>
                </a:lnTo>
                <a:lnTo>
                  <a:pt x="406" y="947"/>
                </a:lnTo>
                <a:lnTo>
                  <a:pt x="404" y="947"/>
                </a:lnTo>
                <a:lnTo>
                  <a:pt x="404" y="943"/>
                </a:lnTo>
                <a:lnTo>
                  <a:pt x="404" y="939"/>
                </a:lnTo>
                <a:lnTo>
                  <a:pt x="393" y="938"/>
                </a:lnTo>
                <a:lnTo>
                  <a:pt x="384" y="938"/>
                </a:lnTo>
                <a:lnTo>
                  <a:pt x="375" y="938"/>
                </a:lnTo>
                <a:lnTo>
                  <a:pt x="375" y="943"/>
                </a:lnTo>
                <a:lnTo>
                  <a:pt x="375" y="946"/>
                </a:lnTo>
                <a:lnTo>
                  <a:pt x="375" y="949"/>
                </a:lnTo>
                <a:lnTo>
                  <a:pt x="375" y="953"/>
                </a:lnTo>
                <a:lnTo>
                  <a:pt x="375" y="959"/>
                </a:lnTo>
                <a:lnTo>
                  <a:pt x="375" y="965"/>
                </a:lnTo>
                <a:lnTo>
                  <a:pt x="375" y="966"/>
                </a:lnTo>
                <a:lnTo>
                  <a:pt x="375" y="968"/>
                </a:lnTo>
                <a:lnTo>
                  <a:pt x="375" y="969"/>
                </a:lnTo>
                <a:lnTo>
                  <a:pt x="375" y="970"/>
                </a:lnTo>
                <a:lnTo>
                  <a:pt x="375" y="971"/>
                </a:lnTo>
                <a:lnTo>
                  <a:pt x="375" y="971"/>
                </a:lnTo>
                <a:lnTo>
                  <a:pt x="375" y="972"/>
                </a:lnTo>
                <a:lnTo>
                  <a:pt x="375" y="973"/>
                </a:lnTo>
                <a:lnTo>
                  <a:pt x="375" y="975"/>
                </a:lnTo>
                <a:lnTo>
                  <a:pt x="375" y="976"/>
                </a:lnTo>
                <a:lnTo>
                  <a:pt x="375" y="979"/>
                </a:lnTo>
                <a:lnTo>
                  <a:pt x="375" y="981"/>
                </a:lnTo>
                <a:lnTo>
                  <a:pt x="375" y="982"/>
                </a:lnTo>
                <a:lnTo>
                  <a:pt x="375" y="983"/>
                </a:lnTo>
                <a:lnTo>
                  <a:pt x="375" y="984"/>
                </a:lnTo>
                <a:lnTo>
                  <a:pt x="375" y="985"/>
                </a:lnTo>
                <a:lnTo>
                  <a:pt x="375" y="988"/>
                </a:lnTo>
                <a:lnTo>
                  <a:pt x="375" y="990"/>
                </a:lnTo>
                <a:lnTo>
                  <a:pt x="375" y="992"/>
                </a:lnTo>
                <a:lnTo>
                  <a:pt x="375" y="996"/>
                </a:lnTo>
                <a:lnTo>
                  <a:pt x="375" y="998"/>
                </a:lnTo>
                <a:lnTo>
                  <a:pt x="375" y="1000"/>
                </a:lnTo>
                <a:lnTo>
                  <a:pt x="375" y="1004"/>
                </a:lnTo>
                <a:lnTo>
                  <a:pt x="375" y="1005"/>
                </a:lnTo>
                <a:lnTo>
                  <a:pt x="375" y="1006"/>
                </a:lnTo>
                <a:lnTo>
                  <a:pt x="375" y="1011"/>
                </a:lnTo>
                <a:lnTo>
                  <a:pt x="370" y="1011"/>
                </a:lnTo>
                <a:lnTo>
                  <a:pt x="366" y="1011"/>
                </a:lnTo>
                <a:lnTo>
                  <a:pt x="356" y="1011"/>
                </a:lnTo>
                <a:lnTo>
                  <a:pt x="356" y="1011"/>
                </a:lnTo>
                <a:lnTo>
                  <a:pt x="352" y="1011"/>
                </a:lnTo>
                <a:lnTo>
                  <a:pt x="351" y="1011"/>
                </a:lnTo>
                <a:lnTo>
                  <a:pt x="347" y="1011"/>
                </a:lnTo>
                <a:lnTo>
                  <a:pt x="346" y="1011"/>
                </a:lnTo>
                <a:lnTo>
                  <a:pt x="346" y="1012"/>
                </a:lnTo>
                <a:lnTo>
                  <a:pt x="346" y="1015"/>
                </a:lnTo>
                <a:lnTo>
                  <a:pt x="346" y="1024"/>
                </a:lnTo>
                <a:lnTo>
                  <a:pt x="346" y="1026"/>
                </a:lnTo>
                <a:lnTo>
                  <a:pt x="342" y="1026"/>
                </a:lnTo>
                <a:lnTo>
                  <a:pt x="337" y="1026"/>
                </a:lnTo>
                <a:lnTo>
                  <a:pt x="336" y="1026"/>
                </a:lnTo>
                <a:lnTo>
                  <a:pt x="319" y="1025"/>
                </a:lnTo>
                <a:lnTo>
                  <a:pt x="315" y="1025"/>
                </a:lnTo>
                <a:lnTo>
                  <a:pt x="310" y="1025"/>
                </a:lnTo>
                <a:lnTo>
                  <a:pt x="309" y="1025"/>
                </a:lnTo>
                <a:lnTo>
                  <a:pt x="306" y="1025"/>
                </a:lnTo>
                <a:lnTo>
                  <a:pt x="307" y="1026"/>
                </a:lnTo>
                <a:lnTo>
                  <a:pt x="308" y="1026"/>
                </a:lnTo>
                <a:lnTo>
                  <a:pt x="309" y="1027"/>
                </a:lnTo>
                <a:lnTo>
                  <a:pt x="309" y="1028"/>
                </a:lnTo>
                <a:lnTo>
                  <a:pt x="309" y="1029"/>
                </a:lnTo>
                <a:lnTo>
                  <a:pt x="310" y="1030"/>
                </a:lnTo>
                <a:lnTo>
                  <a:pt x="309" y="1031"/>
                </a:lnTo>
                <a:lnTo>
                  <a:pt x="309" y="1032"/>
                </a:lnTo>
                <a:lnTo>
                  <a:pt x="309" y="1036"/>
                </a:lnTo>
                <a:lnTo>
                  <a:pt x="309" y="1038"/>
                </a:lnTo>
                <a:lnTo>
                  <a:pt x="309" y="1040"/>
                </a:lnTo>
                <a:lnTo>
                  <a:pt x="304" y="1040"/>
                </a:lnTo>
                <a:lnTo>
                  <a:pt x="302" y="1040"/>
                </a:lnTo>
                <a:lnTo>
                  <a:pt x="300" y="1040"/>
                </a:lnTo>
                <a:lnTo>
                  <a:pt x="300" y="1041"/>
                </a:lnTo>
                <a:lnTo>
                  <a:pt x="300" y="1047"/>
                </a:lnTo>
                <a:lnTo>
                  <a:pt x="300" y="1055"/>
                </a:lnTo>
                <a:lnTo>
                  <a:pt x="300" y="1055"/>
                </a:lnTo>
                <a:lnTo>
                  <a:pt x="300" y="1056"/>
                </a:lnTo>
                <a:lnTo>
                  <a:pt x="300" y="1060"/>
                </a:lnTo>
                <a:lnTo>
                  <a:pt x="300" y="1065"/>
                </a:lnTo>
                <a:lnTo>
                  <a:pt x="299" y="1068"/>
                </a:lnTo>
                <a:lnTo>
                  <a:pt x="299" y="1069"/>
                </a:lnTo>
                <a:lnTo>
                  <a:pt x="299" y="1070"/>
                </a:lnTo>
                <a:lnTo>
                  <a:pt x="299" y="1073"/>
                </a:lnTo>
                <a:lnTo>
                  <a:pt x="299" y="1077"/>
                </a:lnTo>
                <a:lnTo>
                  <a:pt x="299" y="1078"/>
                </a:lnTo>
                <a:lnTo>
                  <a:pt x="300" y="1078"/>
                </a:lnTo>
                <a:lnTo>
                  <a:pt x="306" y="1078"/>
                </a:lnTo>
                <a:lnTo>
                  <a:pt x="307" y="1078"/>
                </a:lnTo>
                <a:lnTo>
                  <a:pt x="308" y="1078"/>
                </a:lnTo>
                <a:lnTo>
                  <a:pt x="307" y="1081"/>
                </a:lnTo>
                <a:lnTo>
                  <a:pt x="308" y="1081"/>
                </a:lnTo>
                <a:lnTo>
                  <a:pt x="311" y="1081"/>
                </a:lnTo>
                <a:lnTo>
                  <a:pt x="313" y="1081"/>
                </a:lnTo>
                <a:lnTo>
                  <a:pt x="316" y="1081"/>
                </a:lnTo>
                <a:lnTo>
                  <a:pt x="319" y="1081"/>
                </a:lnTo>
                <a:lnTo>
                  <a:pt x="319" y="1084"/>
                </a:lnTo>
                <a:lnTo>
                  <a:pt x="319" y="1091"/>
                </a:lnTo>
                <a:lnTo>
                  <a:pt x="319" y="1092"/>
                </a:lnTo>
                <a:lnTo>
                  <a:pt x="319" y="1098"/>
                </a:lnTo>
                <a:lnTo>
                  <a:pt x="299" y="1098"/>
                </a:lnTo>
                <a:lnTo>
                  <a:pt x="299" y="1103"/>
                </a:lnTo>
                <a:lnTo>
                  <a:pt x="299" y="1105"/>
                </a:lnTo>
                <a:lnTo>
                  <a:pt x="299" y="1106"/>
                </a:lnTo>
                <a:lnTo>
                  <a:pt x="299" y="1108"/>
                </a:lnTo>
                <a:lnTo>
                  <a:pt x="299" y="1111"/>
                </a:lnTo>
                <a:lnTo>
                  <a:pt x="299" y="1112"/>
                </a:lnTo>
                <a:lnTo>
                  <a:pt x="299" y="1113"/>
                </a:lnTo>
                <a:lnTo>
                  <a:pt x="299" y="1116"/>
                </a:lnTo>
                <a:lnTo>
                  <a:pt x="299" y="1118"/>
                </a:lnTo>
                <a:lnTo>
                  <a:pt x="299" y="1119"/>
                </a:lnTo>
                <a:lnTo>
                  <a:pt x="299" y="1120"/>
                </a:lnTo>
                <a:lnTo>
                  <a:pt x="304" y="1120"/>
                </a:lnTo>
                <a:lnTo>
                  <a:pt x="309" y="1120"/>
                </a:lnTo>
                <a:lnTo>
                  <a:pt x="313" y="1120"/>
                </a:lnTo>
                <a:lnTo>
                  <a:pt x="318" y="1120"/>
                </a:lnTo>
                <a:lnTo>
                  <a:pt x="318" y="1121"/>
                </a:lnTo>
                <a:lnTo>
                  <a:pt x="319" y="1121"/>
                </a:lnTo>
                <a:lnTo>
                  <a:pt x="319" y="1122"/>
                </a:lnTo>
                <a:lnTo>
                  <a:pt x="320" y="1122"/>
                </a:lnTo>
                <a:lnTo>
                  <a:pt x="320" y="1123"/>
                </a:lnTo>
                <a:lnTo>
                  <a:pt x="321" y="1123"/>
                </a:lnTo>
                <a:lnTo>
                  <a:pt x="322" y="1123"/>
                </a:lnTo>
                <a:lnTo>
                  <a:pt x="325" y="1124"/>
                </a:lnTo>
                <a:lnTo>
                  <a:pt x="327" y="1125"/>
                </a:lnTo>
                <a:lnTo>
                  <a:pt x="329" y="1126"/>
                </a:lnTo>
                <a:lnTo>
                  <a:pt x="330" y="1126"/>
                </a:lnTo>
                <a:lnTo>
                  <a:pt x="331" y="1127"/>
                </a:lnTo>
                <a:lnTo>
                  <a:pt x="332" y="1127"/>
                </a:lnTo>
                <a:lnTo>
                  <a:pt x="333" y="1127"/>
                </a:lnTo>
                <a:lnTo>
                  <a:pt x="337" y="1127"/>
                </a:lnTo>
                <a:lnTo>
                  <a:pt x="336" y="1130"/>
                </a:lnTo>
                <a:lnTo>
                  <a:pt x="336" y="1131"/>
                </a:lnTo>
                <a:lnTo>
                  <a:pt x="337" y="1131"/>
                </a:lnTo>
                <a:lnTo>
                  <a:pt x="336" y="1133"/>
                </a:lnTo>
                <a:lnTo>
                  <a:pt x="336" y="1134"/>
                </a:lnTo>
                <a:lnTo>
                  <a:pt x="336" y="1137"/>
                </a:lnTo>
                <a:lnTo>
                  <a:pt x="336" y="1138"/>
                </a:lnTo>
                <a:lnTo>
                  <a:pt x="336" y="1139"/>
                </a:lnTo>
                <a:lnTo>
                  <a:pt x="335" y="1139"/>
                </a:lnTo>
                <a:lnTo>
                  <a:pt x="334" y="1139"/>
                </a:lnTo>
                <a:lnTo>
                  <a:pt x="333" y="1139"/>
                </a:lnTo>
                <a:lnTo>
                  <a:pt x="333" y="1139"/>
                </a:lnTo>
                <a:lnTo>
                  <a:pt x="332" y="1139"/>
                </a:lnTo>
                <a:lnTo>
                  <a:pt x="331" y="1139"/>
                </a:lnTo>
                <a:lnTo>
                  <a:pt x="330" y="1139"/>
                </a:lnTo>
                <a:lnTo>
                  <a:pt x="329" y="1139"/>
                </a:lnTo>
                <a:lnTo>
                  <a:pt x="329" y="1140"/>
                </a:lnTo>
                <a:lnTo>
                  <a:pt x="328" y="1140"/>
                </a:lnTo>
                <a:lnTo>
                  <a:pt x="327" y="1140"/>
                </a:lnTo>
                <a:lnTo>
                  <a:pt x="326" y="1140"/>
                </a:lnTo>
                <a:lnTo>
                  <a:pt x="325" y="1140"/>
                </a:lnTo>
                <a:lnTo>
                  <a:pt x="324" y="1140"/>
                </a:lnTo>
                <a:lnTo>
                  <a:pt x="323" y="1140"/>
                </a:lnTo>
                <a:lnTo>
                  <a:pt x="321" y="1141"/>
                </a:lnTo>
                <a:lnTo>
                  <a:pt x="321" y="1141"/>
                </a:lnTo>
                <a:lnTo>
                  <a:pt x="320" y="1141"/>
                </a:lnTo>
                <a:lnTo>
                  <a:pt x="319" y="1141"/>
                </a:lnTo>
                <a:lnTo>
                  <a:pt x="318" y="1141"/>
                </a:lnTo>
                <a:lnTo>
                  <a:pt x="317" y="1141"/>
                </a:lnTo>
                <a:lnTo>
                  <a:pt x="316" y="1141"/>
                </a:lnTo>
                <a:lnTo>
                  <a:pt x="314" y="1141"/>
                </a:lnTo>
                <a:lnTo>
                  <a:pt x="313" y="1141"/>
                </a:lnTo>
                <a:lnTo>
                  <a:pt x="312" y="1141"/>
                </a:lnTo>
                <a:lnTo>
                  <a:pt x="310" y="1140"/>
                </a:lnTo>
                <a:lnTo>
                  <a:pt x="309" y="1140"/>
                </a:lnTo>
                <a:lnTo>
                  <a:pt x="309" y="1140"/>
                </a:lnTo>
                <a:lnTo>
                  <a:pt x="308" y="1140"/>
                </a:lnTo>
                <a:lnTo>
                  <a:pt x="307" y="1140"/>
                </a:lnTo>
                <a:lnTo>
                  <a:pt x="307" y="1140"/>
                </a:lnTo>
                <a:lnTo>
                  <a:pt x="306" y="1140"/>
                </a:lnTo>
                <a:lnTo>
                  <a:pt x="305" y="1140"/>
                </a:lnTo>
                <a:lnTo>
                  <a:pt x="303" y="1140"/>
                </a:lnTo>
                <a:lnTo>
                  <a:pt x="302" y="1140"/>
                </a:lnTo>
                <a:lnTo>
                  <a:pt x="301" y="1140"/>
                </a:lnTo>
                <a:lnTo>
                  <a:pt x="299" y="1140"/>
                </a:lnTo>
                <a:lnTo>
                  <a:pt x="299" y="1140"/>
                </a:lnTo>
                <a:lnTo>
                  <a:pt x="299" y="1141"/>
                </a:lnTo>
                <a:lnTo>
                  <a:pt x="295" y="1141"/>
                </a:lnTo>
                <a:lnTo>
                  <a:pt x="294" y="1141"/>
                </a:lnTo>
                <a:lnTo>
                  <a:pt x="293" y="1140"/>
                </a:lnTo>
                <a:lnTo>
                  <a:pt x="292" y="1140"/>
                </a:lnTo>
                <a:lnTo>
                  <a:pt x="291" y="1140"/>
                </a:lnTo>
                <a:lnTo>
                  <a:pt x="289" y="1142"/>
                </a:lnTo>
                <a:lnTo>
                  <a:pt x="286" y="1145"/>
                </a:lnTo>
                <a:lnTo>
                  <a:pt x="285" y="1144"/>
                </a:lnTo>
                <a:lnTo>
                  <a:pt x="283" y="1143"/>
                </a:lnTo>
                <a:lnTo>
                  <a:pt x="283" y="1142"/>
                </a:lnTo>
                <a:lnTo>
                  <a:pt x="282" y="1142"/>
                </a:lnTo>
                <a:lnTo>
                  <a:pt x="280" y="1141"/>
                </a:lnTo>
                <a:lnTo>
                  <a:pt x="280" y="1140"/>
                </a:lnTo>
                <a:lnTo>
                  <a:pt x="279" y="1140"/>
                </a:lnTo>
                <a:lnTo>
                  <a:pt x="278" y="1140"/>
                </a:lnTo>
                <a:lnTo>
                  <a:pt x="278" y="1141"/>
                </a:lnTo>
                <a:lnTo>
                  <a:pt x="277" y="1141"/>
                </a:lnTo>
                <a:lnTo>
                  <a:pt x="276" y="1140"/>
                </a:lnTo>
                <a:lnTo>
                  <a:pt x="274" y="1141"/>
                </a:lnTo>
                <a:lnTo>
                  <a:pt x="273" y="1140"/>
                </a:lnTo>
                <a:lnTo>
                  <a:pt x="272" y="1142"/>
                </a:lnTo>
                <a:lnTo>
                  <a:pt x="271" y="1141"/>
                </a:lnTo>
                <a:lnTo>
                  <a:pt x="269" y="1140"/>
                </a:lnTo>
                <a:lnTo>
                  <a:pt x="268" y="1142"/>
                </a:lnTo>
                <a:lnTo>
                  <a:pt x="267" y="1142"/>
                </a:lnTo>
                <a:lnTo>
                  <a:pt x="266" y="1141"/>
                </a:lnTo>
                <a:lnTo>
                  <a:pt x="265" y="1141"/>
                </a:lnTo>
                <a:lnTo>
                  <a:pt x="264" y="1141"/>
                </a:lnTo>
                <a:lnTo>
                  <a:pt x="263" y="1140"/>
                </a:lnTo>
                <a:lnTo>
                  <a:pt x="262" y="1140"/>
                </a:lnTo>
                <a:lnTo>
                  <a:pt x="261" y="1140"/>
                </a:lnTo>
                <a:lnTo>
                  <a:pt x="261" y="1136"/>
                </a:lnTo>
                <a:lnTo>
                  <a:pt x="262" y="1129"/>
                </a:lnTo>
                <a:lnTo>
                  <a:pt x="262" y="1128"/>
                </a:lnTo>
                <a:lnTo>
                  <a:pt x="262" y="1127"/>
                </a:lnTo>
                <a:lnTo>
                  <a:pt x="256" y="1127"/>
                </a:lnTo>
                <a:lnTo>
                  <a:pt x="225" y="1127"/>
                </a:lnTo>
                <a:lnTo>
                  <a:pt x="225" y="1126"/>
                </a:lnTo>
                <a:lnTo>
                  <a:pt x="225" y="1125"/>
                </a:lnTo>
                <a:lnTo>
                  <a:pt x="225" y="1116"/>
                </a:lnTo>
                <a:lnTo>
                  <a:pt x="225" y="1114"/>
                </a:lnTo>
                <a:lnTo>
                  <a:pt x="225" y="1113"/>
                </a:lnTo>
                <a:lnTo>
                  <a:pt x="225" y="1111"/>
                </a:lnTo>
                <a:lnTo>
                  <a:pt x="225" y="1104"/>
                </a:lnTo>
                <a:lnTo>
                  <a:pt x="225" y="1098"/>
                </a:lnTo>
                <a:lnTo>
                  <a:pt x="220" y="1098"/>
                </a:lnTo>
                <a:lnTo>
                  <a:pt x="215" y="1098"/>
                </a:lnTo>
                <a:lnTo>
                  <a:pt x="206" y="1098"/>
                </a:lnTo>
                <a:lnTo>
                  <a:pt x="202" y="1098"/>
                </a:lnTo>
                <a:lnTo>
                  <a:pt x="202" y="1100"/>
                </a:lnTo>
                <a:lnTo>
                  <a:pt x="202" y="1103"/>
                </a:lnTo>
                <a:lnTo>
                  <a:pt x="202" y="1104"/>
                </a:lnTo>
                <a:lnTo>
                  <a:pt x="201" y="1105"/>
                </a:lnTo>
                <a:lnTo>
                  <a:pt x="201" y="1106"/>
                </a:lnTo>
                <a:lnTo>
                  <a:pt x="201" y="1109"/>
                </a:lnTo>
                <a:lnTo>
                  <a:pt x="201" y="1111"/>
                </a:lnTo>
                <a:lnTo>
                  <a:pt x="201" y="1113"/>
                </a:lnTo>
                <a:lnTo>
                  <a:pt x="201" y="1114"/>
                </a:lnTo>
                <a:lnTo>
                  <a:pt x="201" y="1115"/>
                </a:lnTo>
                <a:lnTo>
                  <a:pt x="201" y="1116"/>
                </a:lnTo>
                <a:lnTo>
                  <a:pt x="202" y="1116"/>
                </a:lnTo>
                <a:lnTo>
                  <a:pt x="203" y="1118"/>
                </a:lnTo>
                <a:lnTo>
                  <a:pt x="209" y="1124"/>
                </a:lnTo>
                <a:lnTo>
                  <a:pt x="211" y="1126"/>
                </a:lnTo>
                <a:lnTo>
                  <a:pt x="213" y="1128"/>
                </a:lnTo>
                <a:lnTo>
                  <a:pt x="216" y="1129"/>
                </a:lnTo>
                <a:lnTo>
                  <a:pt x="222" y="1132"/>
                </a:lnTo>
                <a:lnTo>
                  <a:pt x="225" y="1135"/>
                </a:lnTo>
                <a:lnTo>
                  <a:pt x="225" y="1141"/>
                </a:lnTo>
                <a:lnTo>
                  <a:pt x="217" y="1148"/>
                </a:lnTo>
                <a:lnTo>
                  <a:pt x="215" y="1149"/>
                </a:lnTo>
                <a:lnTo>
                  <a:pt x="215" y="1151"/>
                </a:lnTo>
                <a:lnTo>
                  <a:pt x="215" y="1154"/>
                </a:lnTo>
                <a:lnTo>
                  <a:pt x="215" y="1155"/>
                </a:lnTo>
                <a:lnTo>
                  <a:pt x="220" y="1155"/>
                </a:lnTo>
                <a:lnTo>
                  <a:pt x="225" y="1155"/>
                </a:lnTo>
                <a:lnTo>
                  <a:pt x="225" y="1168"/>
                </a:lnTo>
                <a:lnTo>
                  <a:pt x="225" y="1169"/>
                </a:lnTo>
                <a:lnTo>
                  <a:pt x="222" y="1169"/>
                </a:lnTo>
                <a:lnTo>
                  <a:pt x="217" y="1168"/>
                </a:lnTo>
                <a:lnTo>
                  <a:pt x="215" y="1168"/>
                </a:lnTo>
                <a:lnTo>
                  <a:pt x="213" y="1168"/>
                </a:lnTo>
                <a:lnTo>
                  <a:pt x="211" y="1168"/>
                </a:lnTo>
                <a:lnTo>
                  <a:pt x="211" y="1169"/>
                </a:lnTo>
                <a:lnTo>
                  <a:pt x="210" y="1169"/>
                </a:lnTo>
                <a:lnTo>
                  <a:pt x="209" y="1170"/>
                </a:lnTo>
                <a:lnTo>
                  <a:pt x="213" y="1173"/>
                </a:lnTo>
                <a:lnTo>
                  <a:pt x="212" y="1174"/>
                </a:lnTo>
                <a:lnTo>
                  <a:pt x="211" y="1175"/>
                </a:lnTo>
                <a:lnTo>
                  <a:pt x="210" y="1175"/>
                </a:lnTo>
                <a:lnTo>
                  <a:pt x="211" y="1175"/>
                </a:lnTo>
                <a:lnTo>
                  <a:pt x="206" y="1182"/>
                </a:lnTo>
                <a:lnTo>
                  <a:pt x="206" y="1183"/>
                </a:lnTo>
                <a:lnTo>
                  <a:pt x="206" y="1184"/>
                </a:lnTo>
                <a:lnTo>
                  <a:pt x="206" y="1188"/>
                </a:lnTo>
                <a:lnTo>
                  <a:pt x="206" y="1192"/>
                </a:lnTo>
                <a:lnTo>
                  <a:pt x="206" y="1195"/>
                </a:lnTo>
                <a:lnTo>
                  <a:pt x="198" y="1195"/>
                </a:lnTo>
                <a:lnTo>
                  <a:pt x="185" y="1195"/>
                </a:lnTo>
                <a:lnTo>
                  <a:pt x="182" y="1195"/>
                </a:lnTo>
                <a:lnTo>
                  <a:pt x="176" y="1195"/>
                </a:lnTo>
                <a:lnTo>
                  <a:pt x="166" y="1195"/>
                </a:lnTo>
                <a:lnTo>
                  <a:pt x="165" y="1195"/>
                </a:lnTo>
                <a:lnTo>
                  <a:pt x="159" y="1195"/>
                </a:lnTo>
                <a:lnTo>
                  <a:pt x="150" y="1195"/>
                </a:lnTo>
                <a:lnTo>
                  <a:pt x="124" y="1195"/>
                </a:lnTo>
                <a:lnTo>
                  <a:pt x="109" y="1195"/>
                </a:lnTo>
                <a:lnTo>
                  <a:pt x="102" y="1195"/>
                </a:lnTo>
                <a:lnTo>
                  <a:pt x="89" y="1195"/>
                </a:lnTo>
                <a:lnTo>
                  <a:pt x="84" y="1195"/>
                </a:lnTo>
                <a:lnTo>
                  <a:pt x="80" y="1195"/>
                </a:lnTo>
                <a:lnTo>
                  <a:pt x="75" y="1195"/>
                </a:lnTo>
                <a:lnTo>
                  <a:pt x="74" y="1195"/>
                </a:lnTo>
                <a:lnTo>
                  <a:pt x="68" y="1195"/>
                </a:lnTo>
                <a:lnTo>
                  <a:pt x="60" y="1195"/>
                </a:lnTo>
                <a:lnTo>
                  <a:pt x="51" y="1195"/>
                </a:lnTo>
                <a:lnTo>
                  <a:pt x="51" y="1194"/>
                </a:lnTo>
                <a:lnTo>
                  <a:pt x="51" y="1192"/>
                </a:lnTo>
                <a:lnTo>
                  <a:pt x="51" y="1181"/>
                </a:lnTo>
                <a:lnTo>
                  <a:pt x="51" y="1180"/>
                </a:lnTo>
                <a:lnTo>
                  <a:pt x="51" y="1179"/>
                </a:lnTo>
                <a:lnTo>
                  <a:pt x="52" y="1179"/>
                </a:lnTo>
                <a:lnTo>
                  <a:pt x="53" y="1179"/>
                </a:lnTo>
                <a:lnTo>
                  <a:pt x="55" y="1179"/>
                </a:lnTo>
                <a:lnTo>
                  <a:pt x="56" y="1179"/>
                </a:lnTo>
                <a:lnTo>
                  <a:pt x="57" y="1179"/>
                </a:lnTo>
                <a:lnTo>
                  <a:pt x="63" y="1179"/>
                </a:lnTo>
                <a:lnTo>
                  <a:pt x="64" y="1179"/>
                </a:lnTo>
                <a:lnTo>
                  <a:pt x="67" y="1179"/>
                </a:lnTo>
                <a:lnTo>
                  <a:pt x="68" y="1179"/>
                </a:lnTo>
                <a:lnTo>
                  <a:pt x="69" y="1179"/>
                </a:lnTo>
                <a:lnTo>
                  <a:pt x="72" y="1179"/>
                </a:lnTo>
                <a:lnTo>
                  <a:pt x="74" y="1179"/>
                </a:lnTo>
                <a:lnTo>
                  <a:pt x="75" y="1179"/>
                </a:lnTo>
                <a:lnTo>
                  <a:pt x="79" y="1179"/>
                </a:lnTo>
                <a:lnTo>
                  <a:pt x="88" y="1179"/>
                </a:lnTo>
                <a:lnTo>
                  <a:pt x="89" y="1179"/>
                </a:lnTo>
                <a:lnTo>
                  <a:pt x="90" y="1179"/>
                </a:lnTo>
                <a:lnTo>
                  <a:pt x="91" y="1179"/>
                </a:lnTo>
                <a:lnTo>
                  <a:pt x="97" y="1178"/>
                </a:lnTo>
                <a:lnTo>
                  <a:pt x="102" y="1178"/>
                </a:lnTo>
                <a:lnTo>
                  <a:pt x="108" y="1178"/>
                </a:lnTo>
                <a:lnTo>
                  <a:pt x="109" y="1178"/>
                </a:lnTo>
                <a:lnTo>
                  <a:pt x="122" y="1178"/>
                </a:lnTo>
                <a:lnTo>
                  <a:pt x="129" y="1178"/>
                </a:lnTo>
                <a:lnTo>
                  <a:pt x="132" y="1178"/>
                </a:lnTo>
                <a:lnTo>
                  <a:pt x="135" y="1178"/>
                </a:lnTo>
                <a:lnTo>
                  <a:pt x="138" y="1178"/>
                </a:lnTo>
                <a:lnTo>
                  <a:pt x="139" y="1178"/>
                </a:lnTo>
                <a:lnTo>
                  <a:pt x="140" y="1178"/>
                </a:lnTo>
                <a:lnTo>
                  <a:pt x="141" y="1178"/>
                </a:lnTo>
                <a:lnTo>
                  <a:pt x="145" y="1178"/>
                </a:lnTo>
                <a:lnTo>
                  <a:pt x="146" y="1178"/>
                </a:lnTo>
                <a:lnTo>
                  <a:pt x="148" y="1178"/>
                </a:lnTo>
                <a:lnTo>
                  <a:pt x="149" y="1178"/>
                </a:lnTo>
                <a:lnTo>
                  <a:pt x="162" y="1178"/>
                </a:lnTo>
                <a:lnTo>
                  <a:pt x="166" y="1178"/>
                </a:lnTo>
                <a:lnTo>
                  <a:pt x="167" y="1178"/>
                </a:lnTo>
                <a:lnTo>
                  <a:pt x="170" y="1178"/>
                </a:lnTo>
                <a:lnTo>
                  <a:pt x="171" y="1178"/>
                </a:lnTo>
                <a:lnTo>
                  <a:pt x="174" y="1178"/>
                </a:lnTo>
                <a:lnTo>
                  <a:pt x="176" y="1178"/>
                </a:lnTo>
                <a:lnTo>
                  <a:pt x="177" y="1178"/>
                </a:lnTo>
                <a:lnTo>
                  <a:pt x="177" y="1178"/>
                </a:lnTo>
                <a:lnTo>
                  <a:pt x="178" y="1178"/>
                </a:lnTo>
                <a:lnTo>
                  <a:pt x="178" y="1175"/>
                </a:lnTo>
                <a:lnTo>
                  <a:pt x="178" y="1174"/>
                </a:lnTo>
                <a:lnTo>
                  <a:pt x="178" y="1173"/>
                </a:lnTo>
                <a:lnTo>
                  <a:pt x="178" y="1172"/>
                </a:lnTo>
                <a:lnTo>
                  <a:pt x="177" y="1171"/>
                </a:lnTo>
                <a:lnTo>
                  <a:pt x="177" y="1170"/>
                </a:lnTo>
                <a:lnTo>
                  <a:pt x="176" y="1170"/>
                </a:lnTo>
                <a:lnTo>
                  <a:pt x="175" y="1169"/>
                </a:lnTo>
                <a:lnTo>
                  <a:pt x="149" y="1161"/>
                </a:lnTo>
                <a:lnTo>
                  <a:pt x="144" y="1159"/>
                </a:lnTo>
                <a:lnTo>
                  <a:pt x="134" y="1155"/>
                </a:lnTo>
                <a:lnTo>
                  <a:pt x="141" y="1155"/>
                </a:lnTo>
                <a:lnTo>
                  <a:pt x="138" y="1154"/>
                </a:lnTo>
                <a:lnTo>
                  <a:pt x="134" y="1152"/>
                </a:lnTo>
                <a:lnTo>
                  <a:pt x="131" y="1150"/>
                </a:lnTo>
                <a:lnTo>
                  <a:pt x="130" y="1149"/>
                </a:lnTo>
                <a:lnTo>
                  <a:pt x="118" y="1135"/>
                </a:lnTo>
                <a:lnTo>
                  <a:pt x="117" y="1132"/>
                </a:lnTo>
                <a:lnTo>
                  <a:pt x="117" y="1131"/>
                </a:lnTo>
                <a:lnTo>
                  <a:pt x="116" y="1129"/>
                </a:lnTo>
                <a:lnTo>
                  <a:pt x="116" y="1128"/>
                </a:lnTo>
                <a:lnTo>
                  <a:pt x="115" y="1128"/>
                </a:lnTo>
                <a:lnTo>
                  <a:pt x="113" y="1128"/>
                </a:lnTo>
                <a:lnTo>
                  <a:pt x="112" y="1128"/>
                </a:lnTo>
                <a:lnTo>
                  <a:pt x="110" y="1128"/>
                </a:lnTo>
                <a:lnTo>
                  <a:pt x="105" y="1128"/>
                </a:lnTo>
                <a:lnTo>
                  <a:pt x="105" y="1132"/>
                </a:lnTo>
                <a:lnTo>
                  <a:pt x="106" y="1132"/>
                </a:lnTo>
                <a:lnTo>
                  <a:pt x="109" y="1132"/>
                </a:lnTo>
                <a:lnTo>
                  <a:pt x="110" y="1132"/>
                </a:lnTo>
                <a:lnTo>
                  <a:pt x="111" y="1132"/>
                </a:lnTo>
                <a:lnTo>
                  <a:pt x="112" y="1132"/>
                </a:lnTo>
                <a:lnTo>
                  <a:pt x="112" y="1134"/>
                </a:lnTo>
                <a:lnTo>
                  <a:pt x="112" y="1137"/>
                </a:lnTo>
                <a:lnTo>
                  <a:pt x="112" y="1140"/>
                </a:lnTo>
                <a:lnTo>
                  <a:pt x="112" y="1142"/>
                </a:lnTo>
                <a:lnTo>
                  <a:pt x="112" y="1143"/>
                </a:lnTo>
                <a:lnTo>
                  <a:pt x="104" y="1143"/>
                </a:lnTo>
                <a:lnTo>
                  <a:pt x="104" y="1139"/>
                </a:lnTo>
                <a:lnTo>
                  <a:pt x="97" y="1139"/>
                </a:lnTo>
                <a:lnTo>
                  <a:pt x="96" y="1148"/>
                </a:lnTo>
                <a:lnTo>
                  <a:pt x="94" y="1148"/>
                </a:lnTo>
                <a:lnTo>
                  <a:pt x="92" y="1148"/>
                </a:lnTo>
                <a:lnTo>
                  <a:pt x="90" y="1149"/>
                </a:lnTo>
                <a:lnTo>
                  <a:pt x="90" y="1144"/>
                </a:lnTo>
                <a:lnTo>
                  <a:pt x="85" y="1144"/>
                </a:lnTo>
                <a:lnTo>
                  <a:pt x="84" y="1144"/>
                </a:lnTo>
                <a:lnTo>
                  <a:pt x="80" y="1144"/>
                </a:lnTo>
                <a:lnTo>
                  <a:pt x="79" y="1144"/>
                </a:lnTo>
                <a:lnTo>
                  <a:pt x="75" y="1144"/>
                </a:lnTo>
                <a:lnTo>
                  <a:pt x="74" y="1149"/>
                </a:lnTo>
                <a:lnTo>
                  <a:pt x="74" y="1152"/>
                </a:lnTo>
                <a:lnTo>
                  <a:pt x="74" y="1154"/>
                </a:lnTo>
                <a:lnTo>
                  <a:pt x="74" y="1155"/>
                </a:lnTo>
                <a:lnTo>
                  <a:pt x="74" y="1156"/>
                </a:lnTo>
                <a:lnTo>
                  <a:pt x="68" y="1156"/>
                </a:lnTo>
                <a:lnTo>
                  <a:pt x="67" y="1156"/>
                </a:lnTo>
                <a:lnTo>
                  <a:pt x="63" y="1156"/>
                </a:lnTo>
                <a:lnTo>
                  <a:pt x="61" y="1156"/>
                </a:lnTo>
                <a:lnTo>
                  <a:pt x="60" y="1156"/>
                </a:lnTo>
                <a:lnTo>
                  <a:pt x="59" y="1156"/>
                </a:lnTo>
                <a:lnTo>
                  <a:pt x="57" y="1155"/>
                </a:lnTo>
                <a:lnTo>
                  <a:pt x="57" y="1155"/>
                </a:lnTo>
                <a:lnTo>
                  <a:pt x="56" y="1155"/>
                </a:lnTo>
                <a:lnTo>
                  <a:pt x="55" y="1155"/>
                </a:lnTo>
                <a:lnTo>
                  <a:pt x="51" y="1155"/>
                </a:lnTo>
                <a:lnTo>
                  <a:pt x="49" y="1155"/>
                </a:lnTo>
                <a:lnTo>
                  <a:pt x="46" y="1155"/>
                </a:lnTo>
                <a:lnTo>
                  <a:pt x="45" y="1155"/>
                </a:lnTo>
                <a:lnTo>
                  <a:pt x="45" y="1155"/>
                </a:lnTo>
                <a:lnTo>
                  <a:pt x="43" y="1155"/>
                </a:lnTo>
                <a:lnTo>
                  <a:pt x="42" y="1155"/>
                </a:lnTo>
                <a:lnTo>
                  <a:pt x="41" y="1155"/>
                </a:lnTo>
                <a:lnTo>
                  <a:pt x="37" y="1155"/>
                </a:lnTo>
                <a:lnTo>
                  <a:pt x="35" y="1155"/>
                </a:lnTo>
                <a:lnTo>
                  <a:pt x="34" y="1155"/>
                </a:lnTo>
                <a:lnTo>
                  <a:pt x="32" y="1155"/>
                </a:lnTo>
                <a:lnTo>
                  <a:pt x="31" y="1155"/>
                </a:lnTo>
                <a:lnTo>
                  <a:pt x="30" y="1155"/>
                </a:lnTo>
                <a:lnTo>
                  <a:pt x="29" y="1155"/>
                </a:lnTo>
                <a:lnTo>
                  <a:pt x="27" y="1155"/>
                </a:lnTo>
                <a:lnTo>
                  <a:pt x="23" y="1155"/>
                </a:lnTo>
                <a:lnTo>
                  <a:pt x="22" y="1155"/>
                </a:lnTo>
                <a:lnTo>
                  <a:pt x="21" y="1155"/>
                </a:lnTo>
                <a:lnTo>
                  <a:pt x="18" y="1155"/>
                </a:lnTo>
                <a:lnTo>
                  <a:pt x="17" y="1155"/>
                </a:lnTo>
                <a:lnTo>
                  <a:pt x="11" y="1155"/>
                </a:lnTo>
                <a:lnTo>
                  <a:pt x="10" y="1155"/>
                </a:lnTo>
                <a:lnTo>
                  <a:pt x="9" y="1155"/>
                </a:lnTo>
                <a:lnTo>
                  <a:pt x="9" y="1152"/>
                </a:lnTo>
                <a:lnTo>
                  <a:pt x="9" y="1148"/>
                </a:lnTo>
                <a:lnTo>
                  <a:pt x="9" y="1144"/>
                </a:lnTo>
                <a:lnTo>
                  <a:pt x="1" y="1144"/>
                </a:lnTo>
                <a:lnTo>
                  <a:pt x="0" y="1144"/>
                </a:lnTo>
                <a:close/>
                <a:moveTo>
                  <a:pt x="113" y="1113"/>
                </a:moveTo>
                <a:lnTo>
                  <a:pt x="114" y="1113"/>
                </a:lnTo>
                <a:lnTo>
                  <a:pt x="116" y="1113"/>
                </a:lnTo>
                <a:lnTo>
                  <a:pt x="116" y="1110"/>
                </a:lnTo>
                <a:lnTo>
                  <a:pt x="113" y="1110"/>
                </a:lnTo>
                <a:lnTo>
                  <a:pt x="113" y="1111"/>
                </a:lnTo>
                <a:lnTo>
                  <a:pt x="113" y="1112"/>
                </a:lnTo>
                <a:lnTo>
                  <a:pt x="113" y="1113"/>
                </a:lnTo>
                <a:close/>
                <a:moveTo>
                  <a:pt x="179" y="1039"/>
                </a:moveTo>
                <a:lnTo>
                  <a:pt x="179" y="1040"/>
                </a:lnTo>
                <a:lnTo>
                  <a:pt x="181" y="1040"/>
                </a:lnTo>
                <a:lnTo>
                  <a:pt x="182" y="1040"/>
                </a:lnTo>
                <a:lnTo>
                  <a:pt x="183" y="1040"/>
                </a:lnTo>
                <a:lnTo>
                  <a:pt x="183" y="1039"/>
                </a:lnTo>
                <a:lnTo>
                  <a:pt x="183" y="1038"/>
                </a:lnTo>
                <a:lnTo>
                  <a:pt x="180" y="1038"/>
                </a:lnTo>
                <a:lnTo>
                  <a:pt x="178" y="1038"/>
                </a:lnTo>
                <a:lnTo>
                  <a:pt x="179" y="1039"/>
                </a:lnTo>
                <a:close/>
                <a:moveTo>
                  <a:pt x="185" y="1045"/>
                </a:moveTo>
                <a:lnTo>
                  <a:pt x="189" y="1045"/>
                </a:lnTo>
                <a:lnTo>
                  <a:pt x="189" y="1043"/>
                </a:lnTo>
                <a:lnTo>
                  <a:pt x="189" y="1043"/>
                </a:lnTo>
                <a:lnTo>
                  <a:pt x="189" y="1042"/>
                </a:lnTo>
                <a:lnTo>
                  <a:pt x="189" y="1041"/>
                </a:lnTo>
                <a:lnTo>
                  <a:pt x="188" y="1041"/>
                </a:lnTo>
                <a:lnTo>
                  <a:pt x="186" y="1041"/>
                </a:lnTo>
                <a:lnTo>
                  <a:pt x="185" y="1041"/>
                </a:lnTo>
                <a:lnTo>
                  <a:pt x="185" y="1043"/>
                </a:lnTo>
                <a:lnTo>
                  <a:pt x="185" y="1045"/>
                </a:lnTo>
                <a:close/>
                <a:moveTo>
                  <a:pt x="674" y="829"/>
                </a:moveTo>
                <a:lnTo>
                  <a:pt x="674" y="833"/>
                </a:lnTo>
                <a:lnTo>
                  <a:pt x="674" y="834"/>
                </a:lnTo>
                <a:lnTo>
                  <a:pt x="674" y="835"/>
                </a:lnTo>
                <a:lnTo>
                  <a:pt x="674" y="838"/>
                </a:lnTo>
                <a:lnTo>
                  <a:pt x="674" y="839"/>
                </a:lnTo>
                <a:lnTo>
                  <a:pt x="674" y="841"/>
                </a:lnTo>
                <a:lnTo>
                  <a:pt x="674" y="845"/>
                </a:lnTo>
                <a:lnTo>
                  <a:pt x="674" y="846"/>
                </a:lnTo>
                <a:lnTo>
                  <a:pt x="674" y="852"/>
                </a:lnTo>
                <a:lnTo>
                  <a:pt x="674" y="860"/>
                </a:lnTo>
                <a:lnTo>
                  <a:pt x="674" y="861"/>
                </a:lnTo>
                <a:lnTo>
                  <a:pt x="674" y="862"/>
                </a:lnTo>
                <a:lnTo>
                  <a:pt x="674" y="863"/>
                </a:lnTo>
                <a:lnTo>
                  <a:pt x="675" y="863"/>
                </a:lnTo>
                <a:lnTo>
                  <a:pt x="677" y="863"/>
                </a:lnTo>
                <a:lnTo>
                  <a:pt x="677" y="862"/>
                </a:lnTo>
                <a:lnTo>
                  <a:pt x="682" y="862"/>
                </a:lnTo>
                <a:lnTo>
                  <a:pt x="682" y="867"/>
                </a:lnTo>
                <a:lnTo>
                  <a:pt x="678" y="867"/>
                </a:lnTo>
                <a:lnTo>
                  <a:pt x="675" y="867"/>
                </a:lnTo>
                <a:lnTo>
                  <a:pt x="674" y="867"/>
                </a:lnTo>
                <a:lnTo>
                  <a:pt x="674" y="871"/>
                </a:lnTo>
                <a:lnTo>
                  <a:pt x="674" y="872"/>
                </a:lnTo>
                <a:lnTo>
                  <a:pt x="675" y="872"/>
                </a:lnTo>
                <a:lnTo>
                  <a:pt x="679" y="872"/>
                </a:lnTo>
                <a:lnTo>
                  <a:pt x="679" y="875"/>
                </a:lnTo>
                <a:lnTo>
                  <a:pt x="686" y="875"/>
                </a:lnTo>
                <a:lnTo>
                  <a:pt x="687" y="875"/>
                </a:lnTo>
                <a:lnTo>
                  <a:pt x="688" y="875"/>
                </a:lnTo>
                <a:lnTo>
                  <a:pt x="690" y="875"/>
                </a:lnTo>
                <a:lnTo>
                  <a:pt x="692" y="875"/>
                </a:lnTo>
                <a:lnTo>
                  <a:pt x="692" y="867"/>
                </a:lnTo>
                <a:lnTo>
                  <a:pt x="691" y="867"/>
                </a:lnTo>
                <a:lnTo>
                  <a:pt x="691" y="863"/>
                </a:lnTo>
                <a:lnTo>
                  <a:pt x="693" y="863"/>
                </a:lnTo>
                <a:lnTo>
                  <a:pt x="693" y="867"/>
                </a:lnTo>
                <a:lnTo>
                  <a:pt x="694" y="867"/>
                </a:lnTo>
                <a:lnTo>
                  <a:pt x="695" y="867"/>
                </a:lnTo>
                <a:lnTo>
                  <a:pt x="696" y="867"/>
                </a:lnTo>
                <a:lnTo>
                  <a:pt x="700" y="867"/>
                </a:lnTo>
                <a:lnTo>
                  <a:pt x="701" y="867"/>
                </a:lnTo>
                <a:lnTo>
                  <a:pt x="705" y="867"/>
                </a:lnTo>
                <a:lnTo>
                  <a:pt x="707" y="867"/>
                </a:lnTo>
                <a:lnTo>
                  <a:pt x="710" y="867"/>
                </a:lnTo>
                <a:lnTo>
                  <a:pt x="717" y="867"/>
                </a:lnTo>
                <a:lnTo>
                  <a:pt x="720" y="867"/>
                </a:lnTo>
                <a:lnTo>
                  <a:pt x="722" y="867"/>
                </a:lnTo>
                <a:lnTo>
                  <a:pt x="723" y="867"/>
                </a:lnTo>
                <a:lnTo>
                  <a:pt x="724" y="867"/>
                </a:lnTo>
                <a:lnTo>
                  <a:pt x="724" y="866"/>
                </a:lnTo>
                <a:lnTo>
                  <a:pt x="724" y="863"/>
                </a:lnTo>
                <a:lnTo>
                  <a:pt x="724" y="863"/>
                </a:lnTo>
                <a:lnTo>
                  <a:pt x="724" y="860"/>
                </a:lnTo>
                <a:lnTo>
                  <a:pt x="721" y="860"/>
                </a:lnTo>
                <a:lnTo>
                  <a:pt x="721" y="852"/>
                </a:lnTo>
                <a:lnTo>
                  <a:pt x="719" y="852"/>
                </a:lnTo>
                <a:lnTo>
                  <a:pt x="718" y="852"/>
                </a:lnTo>
                <a:lnTo>
                  <a:pt x="716" y="852"/>
                </a:lnTo>
                <a:lnTo>
                  <a:pt x="716" y="852"/>
                </a:lnTo>
                <a:lnTo>
                  <a:pt x="715" y="852"/>
                </a:lnTo>
                <a:lnTo>
                  <a:pt x="714" y="852"/>
                </a:lnTo>
                <a:lnTo>
                  <a:pt x="713" y="852"/>
                </a:lnTo>
                <a:lnTo>
                  <a:pt x="710" y="852"/>
                </a:lnTo>
                <a:lnTo>
                  <a:pt x="705" y="852"/>
                </a:lnTo>
                <a:lnTo>
                  <a:pt x="705" y="849"/>
                </a:lnTo>
                <a:lnTo>
                  <a:pt x="701" y="849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1"/>
                </a:lnTo>
                <a:lnTo>
                  <a:pt x="700" y="838"/>
                </a:lnTo>
                <a:lnTo>
                  <a:pt x="701" y="838"/>
                </a:lnTo>
                <a:lnTo>
                  <a:pt x="704" y="838"/>
                </a:lnTo>
                <a:lnTo>
                  <a:pt x="705" y="839"/>
                </a:lnTo>
                <a:lnTo>
                  <a:pt x="705" y="840"/>
                </a:lnTo>
                <a:lnTo>
                  <a:pt x="705" y="845"/>
                </a:lnTo>
                <a:lnTo>
                  <a:pt x="710" y="845"/>
                </a:lnTo>
                <a:lnTo>
                  <a:pt x="710" y="840"/>
                </a:lnTo>
                <a:lnTo>
                  <a:pt x="710" y="838"/>
                </a:lnTo>
                <a:lnTo>
                  <a:pt x="711" y="838"/>
                </a:lnTo>
                <a:lnTo>
                  <a:pt x="716" y="838"/>
                </a:lnTo>
                <a:lnTo>
                  <a:pt x="719" y="838"/>
                </a:lnTo>
                <a:lnTo>
                  <a:pt x="721" y="838"/>
                </a:lnTo>
                <a:lnTo>
                  <a:pt x="724" y="838"/>
                </a:lnTo>
                <a:lnTo>
                  <a:pt x="728" y="838"/>
                </a:lnTo>
                <a:lnTo>
                  <a:pt x="728" y="838"/>
                </a:lnTo>
                <a:lnTo>
                  <a:pt x="728" y="835"/>
                </a:lnTo>
                <a:lnTo>
                  <a:pt x="728" y="833"/>
                </a:lnTo>
                <a:lnTo>
                  <a:pt x="728" y="832"/>
                </a:lnTo>
                <a:lnTo>
                  <a:pt x="728" y="828"/>
                </a:lnTo>
                <a:lnTo>
                  <a:pt x="728" y="827"/>
                </a:lnTo>
                <a:lnTo>
                  <a:pt x="728" y="826"/>
                </a:lnTo>
                <a:lnTo>
                  <a:pt x="726" y="826"/>
                </a:lnTo>
                <a:lnTo>
                  <a:pt x="724" y="826"/>
                </a:lnTo>
                <a:lnTo>
                  <a:pt x="720" y="826"/>
                </a:lnTo>
                <a:lnTo>
                  <a:pt x="720" y="828"/>
                </a:lnTo>
                <a:lnTo>
                  <a:pt x="718" y="828"/>
                </a:lnTo>
                <a:lnTo>
                  <a:pt x="718" y="827"/>
                </a:lnTo>
                <a:lnTo>
                  <a:pt x="718" y="826"/>
                </a:lnTo>
                <a:lnTo>
                  <a:pt x="718" y="824"/>
                </a:lnTo>
                <a:lnTo>
                  <a:pt x="718" y="820"/>
                </a:lnTo>
                <a:lnTo>
                  <a:pt x="718" y="819"/>
                </a:lnTo>
                <a:lnTo>
                  <a:pt x="717" y="819"/>
                </a:lnTo>
                <a:lnTo>
                  <a:pt x="710" y="817"/>
                </a:lnTo>
                <a:lnTo>
                  <a:pt x="710" y="809"/>
                </a:lnTo>
                <a:lnTo>
                  <a:pt x="695" y="809"/>
                </a:lnTo>
                <a:lnTo>
                  <a:pt x="692" y="809"/>
                </a:lnTo>
                <a:lnTo>
                  <a:pt x="674" y="809"/>
                </a:lnTo>
                <a:lnTo>
                  <a:pt x="674" y="816"/>
                </a:lnTo>
                <a:lnTo>
                  <a:pt x="674" y="825"/>
                </a:lnTo>
                <a:lnTo>
                  <a:pt x="674" y="827"/>
                </a:lnTo>
                <a:lnTo>
                  <a:pt x="674" y="828"/>
                </a:lnTo>
                <a:lnTo>
                  <a:pt x="674" y="829"/>
                </a:lnTo>
                <a:close/>
                <a:moveTo>
                  <a:pt x="701" y="964"/>
                </a:moveTo>
                <a:lnTo>
                  <a:pt x="701" y="969"/>
                </a:lnTo>
                <a:lnTo>
                  <a:pt x="704" y="969"/>
                </a:lnTo>
                <a:lnTo>
                  <a:pt x="704" y="970"/>
                </a:lnTo>
                <a:lnTo>
                  <a:pt x="704" y="971"/>
                </a:lnTo>
                <a:lnTo>
                  <a:pt x="705" y="971"/>
                </a:lnTo>
                <a:lnTo>
                  <a:pt x="706" y="971"/>
                </a:lnTo>
                <a:lnTo>
                  <a:pt x="710" y="971"/>
                </a:lnTo>
                <a:lnTo>
                  <a:pt x="710" y="972"/>
                </a:lnTo>
                <a:lnTo>
                  <a:pt x="710" y="975"/>
                </a:lnTo>
                <a:lnTo>
                  <a:pt x="710" y="983"/>
                </a:lnTo>
                <a:lnTo>
                  <a:pt x="710" y="983"/>
                </a:lnTo>
                <a:lnTo>
                  <a:pt x="715" y="983"/>
                </a:lnTo>
                <a:lnTo>
                  <a:pt x="715" y="983"/>
                </a:lnTo>
                <a:lnTo>
                  <a:pt x="715" y="979"/>
                </a:lnTo>
                <a:lnTo>
                  <a:pt x="719" y="979"/>
                </a:lnTo>
                <a:lnTo>
                  <a:pt x="719" y="975"/>
                </a:lnTo>
                <a:lnTo>
                  <a:pt x="722" y="975"/>
                </a:lnTo>
                <a:lnTo>
                  <a:pt x="725" y="976"/>
                </a:lnTo>
                <a:lnTo>
                  <a:pt x="724" y="976"/>
                </a:lnTo>
                <a:lnTo>
                  <a:pt x="724" y="977"/>
                </a:lnTo>
                <a:lnTo>
                  <a:pt x="728" y="977"/>
                </a:lnTo>
                <a:lnTo>
                  <a:pt x="728" y="976"/>
                </a:lnTo>
                <a:lnTo>
                  <a:pt x="727" y="975"/>
                </a:lnTo>
                <a:lnTo>
                  <a:pt x="726" y="974"/>
                </a:lnTo>
                <a:lnTo>
                  <a:pt x="726" y="973"/>
                </a:lnTo>
                <a:lnTo>
                  <a:pt x="725" y="972"/>
                </a:lnTo>
                <a:lnTo>
                  <a:pt x="724" y="971"/>
                </a:lnTo>
                <a:lnTo>
                  <a:pt x="718" y="964"/>
                </a:lnTo>
                <a:lnTo>
                  <a:pt x="714" y="963"/>
                </a:lnTo>
                <a:lnTo>
                  <a:pt x="714" y="962"/>
                </a:lnTo>
                <a:lnTo>
                  <a:pt x="710" y="962"/>
                </a:lnTo>
                <a:lnTo>
                  <a:pt x="710" y="961"/>
                </a:lnTo>
                <a:lnTo>
                  <a:pt x="710" y="959"/>
                </a:lnTo>
                <a:lnTo>
                  <a:pt x="701" y="959"/>
                </a:lnTo>
                <a:lnTo>
                  <a:pt x="701" y="964"/>
                </a:lnTo>
                <a:close/>
                <a:moveTo>
                  <a:pt x="720" y="959"/>
                </a:moveTo>
                <a:lnTo>
                  <a:pt x="722" y="963"/>
                </a:lnTo>
                <a:lnTo>
                  <a:pt x="730" y="975"/>
                </a:lnTo>
                <a:lnTo>
                  <a:pt x="731" y="975"/>
                </a:lnTo>
                <a:lnTo>
                  <a:pt x="734" y="975"/>
                </a:lnTo>
                <a:lnTo>
                  <a:pt x="735" y="975"/>
                </a:lnTo>
                <a:lnTo>
                  <a:pt x="736" y="975"/>
                </a:lnTo>
                <a:lnTo>
                  <a:pt x="737" y="976"/>
                </a:lnTo>
                <a:lnTo>
                  <a:pt x="736" y="977"/>
                </a:lnTo>
                <a:lnTo>
                  <a:pt x="737" y="978"/>
                </a:lnTo>
                <a:lnTo>
                  <a:pt x="737" y="979"/>
                </a:lnTo>
                <a:lnTo>
                  <a:pt x="738" y="980"/>
                </a:lnTo>
                <a:lnTo>
                  <a:pt x="745" y="982"/>
                </a:lnTo>
                <a:lnTo>
                  <a:pt x="746" y="982"/>
                </a:lnTo>
                <a:lnTo>
                  <a:pt x="746" y="983"/>
                </a:lnTo>
                <a:lnTo>
                  <a:pt x="748" y="983"/>
                </a:lnTo>
                <a:lnTo>
                  <a:pt x="752" y="983"/>
                </a:lnTo>
                <a:lnTo>
                  <a:pt x="751" y="982"/>
                </a:lnTo>
                <a:lnTo>
                  <a:pt x="752" y="982"/>
                </a:lnTo>
                <a:lnTo>
                  <a:pt x="752" y="982"/>
                </a:lnTo>
                <a:lnTo>
                  <a:pt x="753" y="981"/>
                </a:lnTo>
                <a:lnTo>
                  <a:pt x="754" y="981"/>
                </a:lnTo>
                <a:lnTo>
                  <a:pt x="752" y="982"/>
                </a:lnTo>
                <a:lnTo>
                  <a:pt x="753" y="983"/>
                </a:lnTo>
                <a:lnTo>
                  <a:pt x="753" y="983"/>
                </a:lnTo>
                <a:lnTo>
                  <a:pt x="754" y="983"/>
                </a:lnTo>
                <a:lnTo>
                  <a:pt x="755" y="984"/>
                </a:lnTo>
                <a:lnTo>
                  <a:pt x="754" y="985"/>
                </a:lnTo>
                <a:lnTo>
                  <a:pt x="748" y="985"/>
                </a:lnTo>
                <a:lnTo>
                  <a:pt x="748" y="987"/>
                </a:lnTo>
                <a:lnTo>
                  <a:pt x="748" y="991"/>
                </a:lnTo>
                <a:lnTo>
                  <a:pt x="748" y="995"/>
                </a:lnTo>
                <a:lnTo>
                  <a:pt x="748" y="998"/>
                </a:lnTo>
                <a:lnTo>
                  <a:pt x="748" y="999"/>
                </a:lnTo>
                <a:lnTo>
                  <a:pt x="750" y="1001"/>
                </a:lnTo>
                <a:lnTo>
                  <a:pt x="751" y="1001"/>
                </a:lnTo>
                <a:lnTo>
                  <a:pt x="751" y="1002"/>
                </a:lnTo>
                <a:lnTo>
                  <a:pt x="751" y="1003"/>
                </a:lnTo>
                <a:lnTo>
                  <a:pt x="750" y="1003"/>
                </a:lnTo>
                <a:lnTo>
                  <a:pt x="749" y="1004"/>
                </a:lnTo>
                <a:lnTo>
                  <a:pt x="752" y="1012"/>
                </a:lnTo>
                <a:lnTo>
                  <a:pt x="754" y="1011"/>
                </a:lnTo>
                <a:lnTo>
                  <a:pt x="758" y="1011"/>
                </a:lnTo>
                <a:lnTo>
                  <a:pt x="759" y="1011"/>
                </a:lnTo>
                <a:lnTo>
                  <a:pt x="761" y="1012"/>
                </a:lnTo>
                <a:lnTo>
                  <a:pt x="761" y="1013"/>
                </a:lnTo>
                <a:lnTo>
                  <a:pt x="762" y="1013"/>
                </a:lnTo>
                <a:lnTo>
                  <a:pt x="764" y="1016"/>
                </a:lnTo>
                <a:lnTo>
                  <a:pt x="764" y="1017"/>
                </a:lnTo>
                <a:lnTo>
                  <a:pt x="765" y="1016"/>
                </a:lnTo>
                <a:lnTo>
                  <a:pt x="767" y="1017"/>
                </a:lnTo>
                <a:lnTo>
                  <a:pt x="769" y="1017"/>
                </a:lnTo>
                <a:lnTo>
                  <a:pt x="769" y="1018"/>
                </a:lnTo>
                <a:lnTo>
                  <a:pt x="771" y="1019"/>
                </a:lnTo>
                <a:lnTo>
                  <a:pt x="773" y="1019"/>
                </a:lnTo>
                <a:lnTo>
                  <a:pt x="773" y="1019"/>
                </a:lnTo>
                <a:lnTo>
                  <a:pt x="772" y="1020"/>
                </a:lnTo>
                <a:lnTo>
                  <a:pt x="772" y="1023"/>
                </a:lnTo>
                <a:lnTo>
                  <a:pt x="773" y="1023"/>
                </a:lnTo>
                <a:lnTo>
                  <a:pt x="775" y="1023"/>
                </a:lnTo>
                <a:lnTo>
                  <a:pt x="775" y="1024"/>
                </a:lnTo>
                <a:lnTo>
                  <a:pt x="773" y="1024"/>
                </a:lnTo>
                <a:lnTo>
                  <a:pt x="770" y="1029"/>
                </a:lnTo>
                <a:lnTo>
                  <a:pt x="773" y="1029"/>
                </a:lnTo>
                <a:lnTo>
                  <a:pt x="773" y="1028"/>
                </a:lnTo>
                <a:lnTo>
                  <a:pt x="774" y="1028"/>
                </a:lnTo>
                <a:lnTo>
                  <a:pt x="776" y="1028"/>
                </a:lnTo>
                <a:lnTo>
                  <a:pt x="781" y="1028"/>
                </a:lnTo>
                <a:lnTo>
                  <a:pt x="785" y="1028"/>
                </a:lnTo>
                <a:lnTo>
                  <a:pt x="785" y="1027"/>
                </a:lnTo>
                <a:lnTo>
                  <a:pt x="785" y="1021"/>
                </a:lnTo>
                <a:lnTo>
                  <a:pt x="785" y="1018"/>
                </a:lnTo>
                <a:lnTo>
                  <a:pt x="785" y="1015"/>
                </a:lnTo>
                <a:lnTo>
                  <a:pt x="785" y="1011"/>
                </a:lnTo>
                <a:lnTo>
                  <a:pt x="785" y="1008"/>
                </a:lnTo>
                <a:lnTo>
                  <a:pt x="785" y="1006"/>
                </a:lnTo>
                <a:lnTo>
                  <a:pt x="785" y="1002"/>
                </a:lnTo>
                <a:lnTo>
                  <a:pt x="785" y="1000"/>
                </a:lnTo>
                <a:lnTo>
                  <a:pt x="776" y="1000"/>
                </a:lnTo>
                <a:lnTo>
                  <a:pt x="774" y="1000"/>
                </a:lnTo>
                <a:lnTo>
                  <a:pt x="773" y="999"/>
                </a:lnTo>
                <a:lnTo>
                  <a:pt x="773" y="988"/>
                </a:lnTo>
                <a:lnTo>
                  <a:pt x="771" y="988"/>
                </a:lnTo>
                <a:lnTo>
                  <a:pt x="771" y="983"/>
                </a:lnTo>
                <a:lnTo>
                  <a:pt x="770" y="983"/>
                </a:lnTo>
                <a:lnTo>
                  <a:pt x="766" y="983"/>
                </a:lnTo>
                <a:lnTo>
                  <a:pt x="766" y="972"/>
                </a:lnTo>
                <a:lnTo>
                  <a:pt x="766" y="968"/>
                </a:lnTo>
                <a:lnTo>
                  <a:pt x="766" y="963"/>
                </a:lnTo>
                <a:lnTo>
                  <a:pt x="766" y="961"/>
                </a:lnTo>
                <a:lnTo>
                  <a:pt x="760" y="958"/>
                </a:lnTo>
                <a:lnTo>
                  <a:pt x="759" y="958"/>
                </a:lnTo>
                <a:lnTo>
                  <a:pt x="758" y="958"/>
                </a:lnTo>
                <a:lnTo>
                  <a:pt x="757" y="958"/>
                </a:lnTo>
                <a:lnTo>
                  <a:pt x="756" y="957"/>
                </a:lnTo>
                <a:lnTo>
                  <a:pt x="755" y="957"/>
                </a:lnTo>
                <a:lnTo>
                  <a:pt x="754" y="957"/>
                </a:lnTo>
                <a:lnTo>
                  <a:pt x="754" y="956"/>
                </a:lnTo>
                <a:lnTo>
                  <a:pt x="752" y="955"/>
                </a:lnTo>
                <a:lnTo>
                  <a:pt x="752" y="954"/>
                </a:lnTo>
                <a:lnTo>
                  <a:pt x="748" y="954"/>
                </a:lnTo>
                <a:lnTo>
                  <a:pt x="748" y="951"/>
                </a:lnTo>
                <a:lnTo>
                  <a:pt x="747" y="950"/>
                </a:lnTo>
                <a:lnTo>
                  <a:pt x="746" y="950"/>
                </a:lnTo>
                <a:lnTo>
                  <a:pt x="745" y="950"/>
                </a:lnTo>
                <a:lnTo>
                  <a:pt x="744" y="950"/>
                </a:lnTo>
                <a:lnTo>
                  <a:pt x="744" y="951"/>
                </a:lnTo>
                <a:lnTo>
                  <a:pt x="743" y="951"/>
                </a:lnTo>
                <a:lnTo>
                  <a:pt x="743" y="947"/>
                </a:lnTo>
                <a:lnTo>
                  <a:pt x="740" y="947"/>
                </a:lnTo>
                <a:lnTo>
                  <a:pt x="739" y="947"/>
                </a:lnTo>
                <a:lnTo>
                  <a:pt x="739" y="948"/>
                </a:lnTo>
                <a:lnTo>
                  <a:pt x="738" y="948"/>
                </a:lnTo>
                <a:lnTo>
                  <a:pt x="738" y="947"/>
                </a:lnTo>
                <a:lnTo>
                  <a:pt x="736" y="947"/>
                </a:lnTo>
                <a:lnTo>
                  <a:pt x="736" y="947"/>
                </a:lnTo>
                <a:lnTo>
                  <a:pt x="734" y="947"/>
                </a:lnTo>
                <a:lnTo>
                  <a:pt x="733" y="947"/>
                </a:lnTo>
                <a:lnTo>
                  <a:pt x="733" y="950"/>
                </a:lnTo>
                <a:lnTo>
                  <a:pt x="734" y="950"/>
                </a:lnTo>
                <a:lnTo>
                  <a:pt x="734" y="952"/>
                </a:lnTo>
                <a:lnTo>
                  <a:pt x="727" y="952"/>
                </a:lnTo>
                <a:lnTo>
                  <a:pt x="727" y="954"/>
                </a:lnTo>
                <a:lnTo>
                  <a:pt x="726" y="954"/>
                </a:lnTo>
                <a:lnTo>
                  <a:pt x="722" y="954"/>
                </a:lnTo>
                <a:lnTo>
                  <a:pt x="716" y="954"/>
                </a:lnTo>
                <a:lnTo>
                  <a:pt x="720" y="959"/>
                </a:lnTo>
                <a:close/>
                <a:moveTo>
                  <a:pt x="719" y="849"/>
                </a:moveTo>
                <a:lnTo>
                  <a:pt x="722" y="849"/>
                </a:lnTo>
                <a:lnTo>
                  <a:pt x="724" y="849"/>
                </a:lnTo>
                <a:lnTo>
                  <a:pt x="723" y="848"/>
                </a:lnTo>
                <a:lnTo>
                  <a:pt x="722" y="847"/>
                </a:lnTo>
                <a:lnTo>
                  <a:pt x="721" y="847"/>
                </a:lnTo>
                <a:lnTo>
                  <a:pt x="721" y="846"/>
                </a:lnTo>
                <a:lnTo>
                  <a:pt x="720" y="846"/>
                </a:lnTo>
                <a:lnTo>
                  <a:pt x="720" y="845"/>
                </a:lnTo>
                <a:lnTo>
                  <a:pt x="719" y="846"/>
                </a:lnTo>
                <a:lnTo>
                  <a:pt x="719" y="849"/>
                </a:lnTo>
                <a:close/>
                <a:moveTo>
                  <a:pt x="792" y="934"/>
                </a:moveTo>
                <a:lnTo>
                  <a:pt x="798" y="934"/>
                </a:lnTo>
                <a:lnTo>
                  <a:pt x="803" y="934"/>
                </a:lnTo>
                <a:lnTo>
                  <a:pt x="803" y="933"/>
                </a:lnTo>
                <a:lnTo>
                  <a:pt x="803" y="932"/>
                </a:lnTo>
                <a:lnTo>
                  <a:pt x="803" y="925"/>
                </a:lnTo>
                <a:lnTo>
                  <a:pt x="798" y="925"/>
                </a:lnTo>
                <a:lnTo>
                  <a:pt x="792" y="925"/>
                </a:lnTo>
                <a:lnTo>
                  <a:pt x="792" y="934"/>
                </a:lnTo>
                <a:close/>
                <a:moveTo>
                  <a:pt x="820" y="1156"/>
                </a:moveTo>
                <a:lnTo>
                  <a:pt x="824" y="1156"/>
                </a:lnTo>
                <a:lnTo>
                  <a:pt x="825" y="1155"/>
                </a:lnTo>
                <a:lnTo>
                  <a:pt x="824" y="1149"/>
                </a:lnTo>
                <a:lnTo>
                  <a:pt x="821" y="1145"/>
                </a:lnTo>
                <a:lnTo>
                  <a:pt x="820" y="1151"/>
                </a:lnTo>
                <a:lnTo>
                  <a:pt x="820" y="1156"/>
                </a:lnTo>
                <a:close/>
                <a:moveTo>
                  <a:pt x="832" y="914"/>
                </a:moveTo>
                <a:lnTo>
                  <a:pt x="839" y="919"/>
                </a:lnTo>
                <a:lnTo>
                  <a:pt x="841" y="920"/>
                </a:lnTo>
                <a:lnTo>
                  <a:pt x="841" y="911"/>
                </a:lnTo>
                <a:lnTo>
                  <a:pt x="825" y="911"/>
                </a:lnTo>
                <a:lnTo>
                  <a:pt x="832" y="91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759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4383</TotalTime>
  <Words>225</Words>
  <Application>Microsoft Office PowerPoint</Application>
  <PresentationFormat>On-screen Show (16:9)</PresentationFormat>
  <Paragraphs>20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宋体</vt:lpstr>
      <vt:lpstr>Arial</vt:lpstr>
      <vt:lpstr>Calibri</vt:lpstr>
      <vt:lpstr>Times New Roman</vt:lpstr>
      <vt:lpstr>Wingdings</vt:lpstr>
      <vt:lpstr>Office 主题​​</vt:lpstr>
      <vt:lpstr>Memphis City in Tennessee State</vt:lpstr>
      <vt:lpstr>Detroit City in Michigan State</vt:lpstr>
      <vt:lpstr>Baltimore City in Maryland State</vt:lpstr>
      <vt:lpstr>Kansas City in Missouri State</vt:lpstr>
      <vt:lpstr>Milwaukee City in Wisconsin State</vt:lpstr>
      <vt:lpstr>Albuquerque City in New Mexico State</vt:lpstr>
      <vt:lpstr>Oakland City in California State</vt:lpstr>
      <vt:lpstr>Houston City in Texas State</vt:lpstr>
      <vt:lpstr>Denver City in Colorado State</vt:lpstr>
      <vt:lpstr>Washington City in District of Columbia State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110</cp:revision>
  <dcterms:created xsi:type="dcterms:W3CDTF">2016-05-15T02:42:52Z</dcterms:created>
  <dcterms:modified xsi:type="dcterms:W3CDTF">2025-11-11T14:36:25Z</dcterms:modified>
</cp:coreProperties>
</file>